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31"/>
  </p:notesMasterIdLst>
  <p:sldIdLst>
    <p:sldId id="259" r:id="rId2"/>
    <p:sldId id="260" r:id="rId3"/>
    <p:sldId id="278" r:id="rId4"/>
    <p:sldId id="257" r:id="rId5"/>
    <p:sldId id="261" r:id="rId6"/>
    <p:sldId id="262" r:id="rId7"/>
    <p:sldId id="322" r:id="rId8"/>
    <p:sldId id="258" r:id="rId9"/>
    <p:sldId id="265" r:id="rId10"/>
    <p:sldId id="323" r:id="rId11"/>
    <p:sldId id="324" r:id="rId12"/>
    <p:sldId id="263" r:id="rId13"/>
    <p:sldId id="267" r:id="rId14"/>
    <p:sldId id="325" r:id="rId15"/>
    <p:sldId id="266" r:id="rId16"/>
    <p:sldId id="326" r:id="rId17"/>
    <p:sldId id="268" r:id="rId18"/>
    <p:sldId id="269" r:id="rId19"/>
    <p:sldId id="327" r:id="rId20"/>
    <p:sldId id="333" r:id="rId21"/>
    <p:sldId id="329" r:id="rId22"/>
    <p:sldId id="330" r:id="rId23"/>
    <p:sldId id="331" r:id="rId24"/>
    <p:sldId id="332" r:id="rId25"/>
    <p:sldId id="334" r:id="rId26"/>
    <p:sldId id="271" r:id="rId27"/>
    <p:sldId id="274" r:id="rId28"/>
    <p:sldId id="275" r:id="rId29"/>
    <p:sldId id="264" r:id="rId30"/>
  </p:sldIdLst>
  <p:sldSz cx="9144000" cy="5143500" type="screen16x9"/>
  <p:notesSz cx="6858000" cy="9144000"/>
  <p:embeddedFontLst>
    <p:embeddedFont>
      <p:font typeface="Bebas Neue" panose="020F0502020204030204" pitchFamily="34" charset="0"/>
      <p:regular r:id="rId32"/>
    </p:embeddedFont>
    <p:embeddedFont>
      <p:font typeface="Cambria Math" panose="02040503050406030204" pitchFamily="18" charset="0"/>
      <p:regular r:id="rId33"/>
    </p:embeddedFont>
    <p:embeddedFont>
      <p:font typeface="Open Sans Medium" panose="020B0604020202020204" charset="0"/>
      <p:regular r:id="rId34"/>
      <p:bold r:id="rId35"/>
      <p:italic r:id="rId36"/>
      <p:boldItalic r:id="rId37"/>
    </p:embeddedFont>
    <p:embeddedFont>
      <p:font typeface="Outfit Black" panose="020B0604020202020204" charset="0"/>
      <p:bold r:id="rId38"/>
    </p:embeddedFont>
    <p:embeddedFont>
      <p:font typeface="Raleway Black" panose="020F0502020204030204" pitchFamily="2" charset="0"/>
      <p:bold r:id="rId39"/>
      <p:boldItalic r:id="rId40"/>
    </p:embeddedFont>
    <p:embeddedFont>
      <p:font typeface="Raleway ExtraBold" panose="020F0502020204030204" pitchFamily="2" charset="0"/>
      <p:bold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E8"/>
    <a:srgbClr val="FFFFFF"/>
    <a:srgbClr val="AE229A"/>
    <a:srgbClr val="F3EE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990773-ACE7-402E-8B8A-A6DC3C4EE94C}">
  <a:tblStyle styleId="{DD990773-ACE7-402E-8B8A-A6DC3C4EE9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07" autoAdjust="0"/>
  </p:normalViewPr>
  <p:slideViewPr>
    <p:cSldViewPr snapToGrid="0">
      <p:cViewPr varScale="1">
        <p:scale>
          <a:sx n="75" d="100"/>
          <a:sy n="75" d="100"/>
        </p:scale>
        <p:origin x="102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4"/>
        <p:cNvGrpSpPr/>
        <p:nvPr/>
      </p:nvGrpSpPr>
      <p:grpSpPr>
        <a:xfrm>
          <a:off x="0" y="0"/>
          <a:ext cx="0" cy="0"/>
          <a:chOff x="0" y="0"/>
          <a:chExt cx="0" cy="0"/>
        </a:xfrm>
      </p:grpSpPr>
      <p:sp>
        <p:nvSpPr>
          <p:cNvPr id="1965" name="Google Shape;1965;g122b490c23c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6" name="Google Shape;1966;g122b490c23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2"/>
        <p:cNvGrpSpPr/>
        <p:nvPr/>
      </p:nvGrpSpPr>
      <p:grpSpPr>
        <a:xfrm>
          <a:off x="0" y="0"/>
          <a:ext cx="0" cy="0"/>
          <a:chOff x="0" y="0"/>
          <a:chExt cx="0" cy="0"/>
        </a:xfrm>
      </p:grpSpPr>
      <p:sp>
        <p:nvSpPr>
          <p:cNvPr id="2423" name="Google Shape;2423;g126d372e370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4" name="Google Shape;2424;g126d372e370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2"/>
        <p:cNvGrpSpPr/>
        <p:nvPr/>
      </p:nvGrpSpPr>
      <p:grpSpPr>
        <a:xfrm>
          <a:off x="0" y="0"/>
          <a:ext cx="0" cy="0"/>
          <a:chOff x="0" y="0"/>
          <a:chExt cx="0" cy="0"/>
        </a:xfrm>
      </p:grpSpPr>
      <p:sp>
        <p:nvSpPr>
          <p:cNvPr id="2323" name="Google Shape;2323;g126d372e370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4" name="Google Shape;2324;g126d372e370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3"/>
        <p:cNvGrpSpPr/>
        <p:nvPr/>
      </p:nvGrpSpPr>
      <p:grpSpPr>
        <a:xfrm>
          <a:off x="0" y="0"/>
          <a:ext cx="0" cy="0"/>
          <a:chOff x="0" y="0"/>
          <a:chExt cx="0" cy="0"/>
        </a:xfrm>
      </p:grpSpPr>
      <p:sp>
        <p:nvSpPr>
          <p:cNvPr id="2444" name="Google Shape;2444;g13d09b5346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5" name="Google Shape;2445;g13d09b5346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9"/>
        <p:cNvGrpSpPr/>
        <p:nvPr/>
      </p:nvGrpSpPr>
      <p:grpSpPr>
        <a:xfrm>
          <a:off x="0" y="0"/>
          <a:ext cx="0" cy="0"/>
          <a:chOff x="0" y="0"/>
          <a:chExt cx="0" cy="0"/>
        </a:xfrm>
      </p:grpSpPr>
      <p:sp>
        <p:nvSpPr>
          <p:cNvPr id="2460" name="Google Shape;2460;g126d372e370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1" name="Google Shape;2461;g126d372e370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8"/>
        <p:cNvGrpSpPr/>
        <p:nvPr/>
      </p:nvGrpSpPr>
      <p:grpSpPr>
        <a:xfrm>
          <a:off x="0" y="0"/>
          <a:ext cx="0" cy="0"/>
          <a:chOff x="0" y="0"/>
          <a:chExt cx="0" cy="0"/>
        </a:xfrm>
      </p:grpSpPr>
      <p:sp>
        <p:nvSpPr>
          <p:cNvPr id="2569" name="Google Shape;2569;g126d372e370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0" name="Google Shape;2570;g126d372e37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4"/>
        <p:cNvGrpSpPr/>
        <p:nvPr/>
      </p:nvGrpSpPr>
      <p:grpSpPr>
        <a:xfrm>
          <a:off x="0" y="0"/>
          <a:ext cx="0" cy="0"/>
          <a:chOff x="0" y="0"/>
          <a:chExt cx="0" cy="0"/>
        </a:xfrm>
      </p:grpSpPr>
      <p:sp>
        <p:nvSpPr>
          <p:cNvPr id="2835" name="Google Shape;2835;g126d372e370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6" name="Google Shape;2836;g126d372e37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1"/>
        <p:cNvGrpSpPr/>
        <p:nvPr/>
      </p:nvGrpSpPr>
      <p:grpSpPr>
        <a:xfrm>
          <a:off x="0" y="0"/>
          <a:ext cx="0" cy="0"/>
          <a:chOff x="0" y="0"/>
          <a:chExt cx="0" cy="0"/>
        </a:xfrm>
      </p:grpSpPr>
      <p:sp>
        <p:nvSpPr>
          <p:cNvPr id="2852" name="Google Shape;2852;g126d372e370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3" name="Google Shape;2853;g126d372e370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126d372e370_1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126d372e370_1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g129e456108a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1" name="Google Shape;1981;g129e456108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7"/>
        <p:cNvGrpSpPr/>
        <p:nvPr/>
      </p:nvGrpSpPr>
      <p:grpSpPr>
        <a:xfrm>
          <a:off x="0" y="0"/>
          <a:ext cx="0" cy="0"/>
          <a:chOff x="0" y="0"/>
          <a:chExt cx="0" cy="0"/>
        </a:xfrm>
      </p:grpSpPr>
      <p:sp>
        <p:nvSpPr>
          <p:cNvPr id="3208" name="Google Shape;3208;g131a39c398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9" name="Google Shape;3209;g131a39c398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9"/>
        <p:cNvGrpSpPr/>
        <p:nvPr/>
      </p:nvGrpSpPr>
      <p:grpSpPr>
        <a:xfrm>
          <a:off x="0" y="0"/>
          <a:ext cx="0" cy="0"/>
          <a:chOff x="0" y="0"/>
          <a:chExt cx="0" cy="0"/>
        </a:xfrm>
      </p:grpSpPr>
      <p:sp>
        <p:nvSpPr>
          <p:cNvPr id="1920" name="Google Shape;1920;g126d372e3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1" name="Google Shape;1921;g126d372e3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11ba53fbe4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11ba53fbe4e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3"/>
        <p:cNvGrpSpPr/>
        <p:nvPr/>
      </p:nvGrpSpPr>
      <p:grpSpPr>
        <a:xfrm>
          <a:off x="0" y="0"/>
          <a:ext cx="0" cy="0"/>
          <a:chOff x="0" y="0"/>
          <a:chExt cx="0" cy="0"/>
        </a:xfrm>
      </p:grpSpPr>
      <p:sp>
        <p:nvSpPr>
          <p:cNvPr id="2094" name="Google Shape;2094;g122b490c23c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5" name="Google Shape;2095;g122b490c23c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13b2cc649cd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13b2cc649cd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5"/>
        <p:cNvGrpSpPr/>
        <p:nvPr/>
      </p:nvGrpSpPr>
      <p:grpSpPr>
        <a:xfrm>
          <a:off x="0" y="0"/>
          <a:ext cx="0" cy="0"/>
          <a:chOff x="0" y="0"/>
          <a:chExt cx="0" cy="0"/>
        </a:xfrm>
      </p:grpSpPr>
      <p:sp>
        <p:nvSpPr>
          <p:cNvPr id="2286" name="Google Shape;2286;g126d372e37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7" name="Google Shape;2287;g126d372e37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5"/>
        <p:cNvGrpSpPr/>
        <p:nvPr/>
      </p:nvGrpSpPr>
      <p:grpSpPr>
        <a:xfrm>
          <a:off x="0" y="0"/>
          <a:ext cx="0" cy="0"/>
          <a:chOff x="0" y="0"/>
          <a:chExt cx="0" cy="0"/>
        </a:xfrm>
      </p:grpSpPr>
      <p:sp>
        <p:nvSpPr>
          <p:cNvPr id="2196" name="Google Shape;2196;g13b32915425_0_37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7" name="Google Shape;2197;g13b32915425_0_37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158500" y="2442632"/>
            <a:ext cx="4270500" cy="854700"/>
          </a:xfrm>
          <a:prstGeom prst="rect">
            <a:avLst/>
          </a:prstGeom>
        </p:spPr>
        <p:txBody>
          <a:bodyPr spcFirstLastPara="1" wrap="square" lIns="91425" tIns="0" rIns="91425" bIns="0" anchor="t" anchorCtr="0">
            <a:noAutofit/>
          </a:bodyPr>
          <a:lstStyle>
            <a:lvl1pPr lvl="0">
              <a:spcBef>
                <a:spcPts val="0"/>
              </a:spcBef>
              <a:spcAft>
                <a:spcPts val="0"/>
              </a:spcAft>
              <a:buSzPts val="3600"/>
              <a:buNone/>
              <a:defRPr sz="6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4291967" y="1345025"/>
            <a:ext cx="1233900" cy="935700"/>
          </a:xfrm>
          <a:prstGeom prst="rect">
            <a:avLst/>
          </a:prstGeom>
        </p:spPr>
        <p:txBody>
          <a:bodyPr spcFirstLastPara="1" wrap="square" lIns="91425" tIns="0" rIns="91425" bIns="0" anchor="t" anchorCtr="0">
            <a:noAutofit/>
          </a:bodyPr>
          <a:lstStyle>
            <a:lvl1pPr lvl="0" algn="ctr" rtl="0">
              <a:lnSpc>
                <a:spcPct val="90000"/>
              </a:lnSpc>
              <a:spcBef>
                <a:spcPts val="0"/>
              </a:spcBef>
              <a:spcAft>
                <a:spcPts val="0"/>
              </a:spcAft>
              <a:buSzPts val="6000"/>
              <a:buNone/>
              <a:defRPr sz="71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4158500" y="3358431"/>
            <a:ext cx="4270500" cy="347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 name="Google Shape;19;p3"/>
          <p:cNvGrpSpPr/>
          <p:nvPr/>
        </p:nvGrpSpPr>
        <p:grpSpPr>
          <a:xfrm rot="10800000">
            <a:off x="-11647778" y="-4391396"/>
            <a:ext cx="26468675" cy="13999029"/>
            <a:chOff x="-351296" y="124903"/>
            <a:chExt cx="4370148" cy="2311329"/>
          </a:xfrm>
        </p:grpSpPr>
        <p:sp>
          <p:nvSpPr>
            <p:cNvPr id="20" name="Google Shape;20;p3"/>
            <p:cNvSpPr/>
            <p:nvPr/>
          </p:nvSpPr>
          <p:spPr>
            <a:xfrm>
              <a:off x="-351296" y="124903"/>
              <a:ext cx="1396740" cy="2277263"/>
            </a:xfrm>
            <a:custGeom>
              <a:avLst/>
              <a:gdLst/>
              <a:ahLst/>
              <a:cxnLst/>
              <a:rect l="l" t="t" r="r" b="b"/>
              <a:pathLst>
                <a:path w="29928" h="48795" extrusionOk="0">
                  <a:moveTo>
                    <a:pt x="6324" y="1"/>
                  </a:moveTo>
                  <a:cubicBezTo>
                    <a:pt x="6294" y="1"/>
                    <a:pt x="6267" y="30"/>
                    <a:pt x="6271" y="64"/>
                  </a:cubicBezTo>
                  <a:cubicBezTo>
                    <a:pt x="6261" y="57"/>
                    <a:pt x="6251" y="50"/>
                    <a:pt x="6241" y="50"/>
                  </a:cubicBezTo>
                  <a:lnTo>
                    <a:pt x="6231" y="50"/>
                  </a:lnTo>
                  <a:cubicBezTo>
                    <a:pt x="5872" y="171"/>
                    <a:pt x="5512" y="292"/>
                    <a:pt x="5156" y="413"/>
                  </a:cubicBezTo>
                  <a:cubicBezTo>
                    <a:pt x="4975" y="473"/>
                    <a:pt x="4797" y="534"/>
                    <a:pt x="4616" y="594"/>
                  </a:cubicBezTo>
                  <a:cubicBezTo>
                    <a:pt x="4475" y="645"/>
                    <a:pt x="4354" y="695"/>
                    <a:pt x="4264" y="819"/>
                  </a:cubicBezTo>
                  <a:cubicBezTo>
                    <a:pt x="4183" y="933"/>
                    <a:pt x="4119" y="1014"/>
                    <a:pt x="3971" y="1017"/>
                  </a:cubicBezTo>
                  <a:cubicBezTo>
                    <a:pt x="3968" y="1020"/>
                    <a:pt x="3962" y="1020"/>
                    <a:pt x="3955" y="1020"/>
                  </a:cubicBezTo>
                  <a:cubicBezTo>
                    <a:pt x="3854" y="1020"/>
                    <a:pt x="3750" y="991"/>
                    <a:pt x="3649" y="963"/>
                  </a:cubicBezTo>
                  <a:cubicBezTo>
                    <a:pt x="3562" y="943"/>
                    <a:pt x="3461" y="916"/>
                    <a:pt x="3367" y="916"/>
                  </a:cubicBezTo>
                  <a:cubicBezTo>
                    <a:pt x="3277" y="916"/>
                    <a:pt x="3190" y="940"/>
                    <a:pt x="3119" y="1014"/>
                  </a:cubicBezTo>
                  <a:cubicBezTo>
                    <a:pt x="3105" y="1028"/>
                    <a:pt x="3116" y="1048"/>
                    <a:pt x="3125" y="1061"/>
                  </a:cubicBezTo>
                  <a:cubicBezTo>
                    <a:pt x="3206" y="1198"/>
                    <a:pt x="3294" y="1390"/>
                    <a:pt x="3246" y="1551"/>
                  </a:cubicBezTo>
                  <a:cubicBezTo>
                    <a:pt x="3190" y="1729"/>
                    <a:pt x="2981" y="1688"/>
                    <a:pt x="2884" y="1820"/>
                  </a:cubicBezTo>
                  <a:cubicBezTo>
                    <a:pt x="2807" y="1923"/>
                    <a:pt x="2834" y="2064"/>
                    <a:pt x="2877" y="2176"/>
                  </a:cubicBezTo>
                  <a:cubicBezTo>
                    <a:pt x="2941" y="2333"/>
                    <a:pt x="3062" y="2441"/>
                    <a:pt x="3159" y="2574"/>
                  </a:cubicBezTo>
                  <a:cubicBezTo>
                    <a:pt x="3220" y="2655"/>
                    <a:pt x="3280" y="2752"/>
                    <a:pt x="3280" y="2853"/>
                  </a:cubicBezTo>
                  <a:cubicBezTo>
                    <a:pt x="3280" y="2991"/>
                    <a:pt x="3159" y="3014"/>
                    <a:pt x="3042" y="3028"/>
                  </a:cubicBezTo>
                  <a:cubicBezTo>
                    <a:pt x="3015" y="3028"/>
                    <a:pt x="2992" y="3031"/>
                    <a:pt x="2964" y="3031"/>
                  </a:cubicBezTo>
                  <a:cubicBezTo>
                    <a:pt x="2773" y="3031"/>
                    <a:pt x="2589" y="2971"/>
                    <a:pt x="2411" y="2910"/>
                  </a:cubicBezTo>
                  <a:cubicBezTo>
                    <a:pt x="2233" y="2850"/>
                    <a:pt x="2005" y="2776"/>
                    <a:pt x="1793" y="2776"/>
                  </a:cubicBezTo>
                  <a:cubicBezTo>
                    <a:pt x="1639" y="2776"/>
                    <a:pt x="1494" y="2816"/>
                    <a:pt x="1384" y="2927"/>
                  </a:cubicBezTo>
                  <a:cubicBezTo>
                    <a:pt x="1202" y="3112"/>
                    <a:pt x="1165" y="3424"/>
                    <a:pt x="1370" y="3589"/>
                  </a:cubicBezTo>
                  <a:cubicBezTo>
                    <a:pt x="1360" y="3689"/>
                    <a:pt x="1320" y="3773"/>
                    <a:pt x="1246" y="3843"/>
                  </a:cubicBezTo>
                  <a:cubicBezTo>
                    <a:pt x="1223" y="3867"/>
                    <a:pt x="1263" y="3908"/>
                    <a:pt x="1283" y="3921"/>
                  </a:cubicBezTo>
                  <a:cubicBezTo>
                    <a:pt x="1387" y="3981"/>
                    <a:pt x="1501" y="4004"/>
                    <a:pt x="1622" y="4015"/>
                  </a:cubicBezTo>
                  <a:cubicBezTo>
                    <a:pt x="1753" y="4024"/>
                    <a:pt x="1904" y="4018"/>
                    <a:pt x="2025" y="4082"/>
                  </a:cubicBezTo>
                  <a:cubicBezTo>
                    <a:pt x="2337" y="4250"/>
                    <a:pt x="2045" y="4659"/>
                    <a:pt x="1827" y="4757"/>
                  </a:cubicBezTo>
                  <a:cubicBezTo>
                    <a:pt x="1528" y="4890"/>
                    <a:pt x="1179" y="4820"/>
                    <a:pt x="870" y="4921"/>
                  </a:cubicBezTo>
                  <a:cubicBezTo>
                    <a:pt x="615" y="5005"/>
                    <a:pt x="397" y="5180"/>
                    <a:pt x="253" y="5404"/>
                  </a:cubicBezTo>
                  <a:cubicBezTo>
                    <a:pt x="121" y="5599"/>
                    <a:pt x="0" y="5911"/>
                    <a:pt x="95" y="6143"/>
                  </a:cubicBezTo>
                  <a:cubicBezTo>
                    <a:pt x="185" y="6368"/>
                    <a:pt x="434" y="6385"/>
                    <a:pt x="628" y="6469"/>
                  </a:cubicBezTo>
                  <a:cubicBezTo>
                    <a:pt x="914" y="6593"/>
                    <a:pt x="766" y="6915"/>
                    <a:pt x="763" y="7150"/>
                  </a:cubicBezTo>
                  <a:cubicBezTo>
                    <a:pt x="763" y="7247"/>
                    <a:pt x="783" y="7341"/>
                    <a:pt x="846" y="7415"/>
                  </a:cubicBezTo>
                  <a:cubicBezTo>
                    <a:pt x="944" y="7529"/>
                    <a:pt x="1139" y="7539"/>
                    <a:pt x="1169" y="7704"/>
                  </a:cubicBezTo>
                  <a:cubicBezTo>
                    <a:pt x="1202" y="7888"/>
                    <a:pt x="1078" y="8046"/>
                    <a:pt x="954" y="8160"/>
                  </a:cubicBezTo>
                  <a:cubicBezTo>
                    <a:pt x="823" y="8284"/>
                    <a:pt x="688" y="8391"/>
                    <a:pt x="581" y="8536"/>
                  </a:cubicBezTo>
                  <a:cubicBezTo>
                    <a:pt x="380" y="8818"/>
                    <a:pt x="282" y="9157"/>
                    <a:pt x="296" y="9499"/>
                  </a:cubicBezTo>
                  <a:cubicBezTo>
                    <a:pt x="299" y="9527"/>
                    <a:pt x="330" y="9570"/>
                    <a:pt x="360" y="9570"/>
                  </a:cubicBezTo>
                  <a:cubicBezTo>
                    <a:pt x="366" y="9570"/>
                    <a:pt x="373" y="9567"/>
                    <a:pt x="377" y="9563"/>
                  </a:cubicBezTo>
                  <a:cubicBezTo>
                    <a:pt x="991" y="9130"/>
                    <a:pt x="1605" y="8701"/>
                    <a:pt x="2219" y="8267"/>
                  </a:cubicBezTo>
                  <a:cubicBezTo>
                    <a:pt x="2532" y="8049"/>
                    <a:pt x="2843" y="7828"/>
                    <a:pt x="3156" y="7609"/>
                  </a:cubicBezTo>
                  <a:cubicBezTo>
                    <a:pt x="3435" y="7412"/>
                    <a:pt x="3713" y="7197"/>
                    <a:pt x="4049" y="7106"/>
                  </a:cubicBezTo>
                  <a:cubicBezTo>
                    <a:pt x="4136" y="7082"/>
                    <a:pt x="4227" y="7070"/>
                    <a:pt x="4321" y="7070"/>
                  </a:cubicBezTo>
                  <a:cubicBezTo>
                    <a:pt x="4519" y="7070"/>
                    <a:pt x="4720" y="7126"/>
                    <a:pt x="4857" y="7274"/>
                  </a:cubicBezTo>
                  <a:cubicBezTo>
                    <a:pt x="4972" y="7392"/>
                    <a:pt x="4998" y="7556"/>
                    <a:pt x="5052" y="7707"/>
                  </a:cubicBezTo>
                  <a:cubicBezTo>
                    <a:pt x="5096" y="7828"/>
                    <a:pt x="5163" y="7931"/>
                    <a:pt x="5257" y="8019"/>
                  </a:cubicBezTo>
                  <a:cubicBezTo>
                    <a:pt x="5462" y="8207"/>
                    <a:pt x="5734" y="8274"/>
                    <a:pt x="5972" y="8408"/>
                  </a:cubicBezTo>
                  <a:cubicBezTo>
                    <a:pt x="6103" y="8479"/>
                    <a:pt x="6237" y="8576"/>
                    <a:pt x="6304" y="8714"/>
                  </a:cubicBezTo>
                  <a:cubicBezTo>
                    <a:pt x="6378" y="8865"/>
                    <a:pt x="6332" y="9016"/>
                    <a:pt x="6307" y="9170"/>
                  </a:cubicBezTo>
                  <a:cubicBezTo>
                    <a:pt x="6291" y="9291"/>
                    <a:pt x="6304" y="9412"/>
                    <a:pt x="6385" y="9510"/>
                  </a:cubicBezTo>
                  <a:cubicBezTo>
                    <a:pt x="6473" y="9610"/>
                    <a:pt x="6603" y="9663"/>
                    <a:pt x="6694" y="9761"/>
                  </a:cubicBezTo>
                  <a:cubicBezTo>
                    <a:pt x="6885" y="9976"/>
                    <a:pt x="6916" y="10295"/>
                    <a:pt x="6868" y="10567"/>
                  </a:cubicBezTo>
                  <a:cubicBezTo>
                    <a:pt x="6818" y="10862"/>
                    <a:pt x="6650" y="11147"/>
                    <a:pt x="6795" y="11446"/>
                  </a:cubicBezTo>
                  <a:cubicBezTo>
                    <a:pt x="6916" y="11698"/>
                    <a:pt x="7164" y="11859"/>
                    <a:pt x="7298" y="12104"/>
                  </a:cubicBezTo>
                  <a:cubicBezTo>
                    <a:pt x="7449" y="12386"/>
                    <a:pt x="7472" y="12721"/>
                    <a:pt x="7459" y="13037"/>
                  </a:cubicBezTo>
                  <a:cubicBezTo>
                    <a:pt x="7446" y="13380"/>
                    <a:pt x="7399" y="13725"/>
                    <a:pt x="7355" y="14064"/>
                  </a:cubicBezTo>
                  <a:cubicBezTo>
                    <a:pt x="7254" y="14806"/>
                    <a:pt x="7107" y="15538"/>
                    <a:pt x="6922" y="16260"/>
                  </a:cubicBezTo>
                  <a:cubicBezTo>
                    <a:pt x="6882" y="16414"/>
                    <a:pt x="6845" y="16568"/>
                    <a:pt x="6838" y="16723"/>
                  </a:cubicBezTo>
                  <a:cubicBezTo>
                    <a:pt x="6831" y="16887"/>
                    <a:pt x="6875" y="17018"/>
                    <a:pt x="6939" y="17166"/>
                  </a:cubicBezTo>
                  <a:cubicBezTo>
                    <a:pt x="6986" y="17273"/>
                    <a:pt x="6976" y="17350"/>
                    <a:pt x="6899" y="17437"/>
                  </a:cubicBezTo>
                  <a:cubicBezTo>
                    <a:pt x="6855" y="17491"/>
                    <a:pt x="6815" y="17545"/>
                    <a:pt x="6781" y="17606"/>
                  </a:cubicBezTo>
                  <a:cubicBezTo>
                    <a:pt x="6724" y="17723"/>
                    <a:pt x="6700" y="17854"/>
                    <a:pt x="6704" y="17985"/>
                  </a:cubicBezTo>
                  <a:cubicBezTo>
                    <a:pt x="6704" y="18267"/>
                    <a:pt x="6804" y="18539"/>
                    <a:pt x="6908" y="18797"/>
                  </a:cubicBezTo>
                  <a:cubicBezTo>
                    <a:pt x="7049" y="19146"/>
                    <a:pt x="7194" y="19496"/>
                    <a:pt x="7339" y="19844"/>
                  </a:cubicBezTo>
                  <a:cubicBezTo>
                    <a:pt x="7409" y="20019"/>
                    <a:pt x="7479" y="20193"/>
                    <a:pt x="7550" y="20368"/>
                  </a:cubicBezTo>
                  <a:cubicBezTo>
                    <a:pt x="7560" y="20388"/>
                    <a:pt x="7583" y="20405"/>
                    <a:pt x="7604" y="20408"/>
                  </a:cubicBezTo>
                  <a:cubicBezTo>
                    <a:pt x="7607" y="20432"/>
                    <a:pt x="7610" y="20452"/>
                    <a:pt x="7613" y="20475"/>
                  </a:cubicBezTo>
                  <a:cubicBezTo>
                    <a:pt x="7616" y="20499"/>
                    <a:pt x="7647" y="20512"/>
                    <a:pt x="7677" y="20512"/>
                  </a:cubicBezTo>
                  <a:cubicBezTo>
                    <a:pt x="7697" y="20512"/>
                    <a:pt x="7717" y="20503"/>
                    <a:pt x="7717" y="20478"/>
                  </a:cubicBezTo>
                  <a:lnTo>
                    <a:pt x="7717" y="20458"/>
                  </a:lnTo>
                  <a:lnTo>
                    <a:pt x="7724" y="20458"/>
                  </a:lnTo>
                  <a:cubicBezTo>
                    <a:pt x="7748" y="20455"/>
                    <a:pt x="7765" y="20442"/>
                    <a:pt x="7754" y="20418"/>
                  </a:cubicBezTo>
                  <a:lnTo>
                    <a:pt x="7754" y="20415"/>
                  </a:lnTo>
                  <a:cubicBezTo>
                    <a:pt x="7754" y="20412"/>
                    <a:pt x="7757" y="20408"/>
                    <a:pt x="7754" y="20402"/>
                  </a:cubicBezTo>
                  <a:cubicBezTo>
                    <a:pt x="7751" y="20388"/>
                    <a:pt x="7748" y="20374"/>
                    <a:pt x="7745" y="20362"/>
                  </a:cubicBezTo>
                  <a:lnTo>
                    <a:pt x="7745" y="20362"/>
                  </a:lnTo>
                  <a:cubicBezTo>
                    <a:pt x="7788" y="20388"/>
                    <a:pt x="7828" y="20418"/>
                    <a:pt x="7862" y="20455"/>
                  </a:cubicBezTo>
                  <a:cubicBezTo>
                    <a:pt x="7946" y="20543"/>
                    <a:pt x="8003" y="20656"/>
                    <a:pt x="8033" y="20777"/>
                  </a:cubicBezTo>
                  <a:cubicBezTo>
                    <a:pt x="8047" y="20841"/>
                    <a:pt x="8053" y="20905"/>
                    <a:pt x="8053" y="20969"/>
                  </a:cubicBezTo>
                  <a:cubicBezTo>
                    <a:pt x="8053" y="21039"/>
                    <a:pt x="8047" y="21107"/>
                    <a:pt x="8060" y="21177"/>
                  </a:cubicBezTo>
                  <a:cubicBezTo>
                    <a:pt x="8067" y="21211"/>
                    <a:pt x="8076" y="21248"/>
                    <a:pt x="8093" y="21278"/>
                  </a:cubicBezTo>
                  <a:cubicBezTo>
                    <a:pt x="8110" y="21304"/>
                    <a:pt x="8134" y="21332"/>
                    <a:pt x="8151" y="21358"/>
                  </a:cubicBezTo>
                  <a:cubicBezTo>
                    <a:pt x="8180" y="21412"/>
                    <a:pt x="8167" y="21459"/>
                    <a:pt x="8134" y="21506"/>
                  </a:cubicBezTo>
                  <a:cubicBezTo>
                    <a:pt x="8070" y="21586"/>
                    <a:pt x="7966" y="21671"/>
                    <a:pt x="8013" y="21787"/>
                  </a:cubicBezTo>
                  <a:cubicBezTo>
                    <a:pt x="8033" y="21835"/>
                    <a:pt x="8076" y="21875"/>
                    <a:pt x="8130" y="21888"/>
                  </a:cubicBezTo>
                  <a:cubicBezTo>
                    <a:pt x="8140" y="21892"/>
                    <a:pt x="8154" y="21892"/>
                    <a:pt x="8167" y="21892"/>
                  </a:cubicBezTo>
                  <a:cubicBezTo>
                    <a:pt x="8191" y="21892"/>
                    <a:pt x="8211" y="21888"/>
                    <a:pt x="8234" y="21885"/>
                  </a:cubicBezTo>
                  <a:cubicBezTo>
                    <a:pt x="8258" y="21882"/>
                    <a:pt x="8278" y="21879"/>
                    <a:pt x="8301" y="21879"/>
                  </a:cubicBezTo>
                  <a:cubicBezTo>
                    <a:pt x="8315" y="21879"/>
                    <a:pt x="8332" y="21879"/>
                    <a:pt x="8345" y="21885"/>
                  </a:cubicBezTo>
                  <a:cubicBezTo>
                    <a:pt x="8493" y="21928"/>
                    <a:pt x="8519" y="22106"/>
                    <a:pt x="8503" y="22238"/>
                  </a:cubicBezTo>
                  <a:cubicBezTo>
                    <a:pt x="8503" y="22244"/>
                    <a:pt x="8499" y="22255"/>
                    <a:pt x="8499" y="22261"/>
                  </a:cubicBezTo>
                  <a:cubicBezTo>
                    <a:pt x="8490" y="22261"/>
                    <a:pt x="8476" y="22268"/>
                    <a:pt x="8466" y="22275"/>
                  </a:cubicBezTo>
                  <a:cubicBezTo>
                    <a:pt x="8436" y="22288"/>
                    <a:pt x="8406" y="22305"/>
                    <a:pt x="8382" y="22331"/>
                  </a:cubicBezTo>
                  <a:cubicBezTo>
                    <a:pt x="8349" y="22376"/>
                    <a:pt x="8341" y="22429"/>
                    <a:pt x="8349" y="22479"/>
                  </a:cubicBezTo>
                  <a:cubicBezTo>
                    <a:pt x="8358" y="22540"/>
                    <a:pt x="8375" y="22604"/>
                    <a:pt x="8409" y="22653"/>
                  </a:cubicBezTo>
                  <a:cubicBezTo>
                    <a:pt x="8432" y="22698"/>
                    <a:pt x="8470" y="22721"/>
                    <a:pt x="8513" y="22721"/>
                  </a:cubicBezTo>
                  <a:cubicBezTo>
                    <a:pt x="8530" y="22721"/>
                    <a:pt x="8547" y="22718"/>
                    <a:pt x="8567" y="22707"/>
                  </a:cubicBezTo>
                  <a:cubicBezTo>
                    <a:pt x="8620" y="22687"/>
                    <a:pt x="8654" y="22644"/>
                    <a:pt x="8677" y="22590"/>
                  </a:cubicBezTo>
                  <a:cubicBezTo>
                    <a:pt x="8677" y="22587"/>
                    <a:pt x="8681" y="22583"/>
                    <a:pt x="8681" y="22583"/>
                  </a:cubicBezTo>
                  <a:lnTo>
                    <a:pt x="8684" y="22583"/>
                  </a:lnTo>
                  <a:cubicBezTo>
                    <a:pt x="8694" y="22583"/>
                    <a:pt x="8704" y="22577"/>
                    <a:pt x="8708" y="22566"/>
                  </a:cubicBezTo>
                  <a:cubicBezTo>
                    <a:pt x="8721" y="22540"/>
                    <a:pt x="8735" y="22512"/>
                    <a:pt x="8748" y="22486"/>
                  </a:cubicBezTo>
                  <a:cubicBezTo>
                    <a:pt x="8801" y="22537"/>
                    <a:pt x="8835" y="22604"/>
                    <a:pt x="8852" y="22674"/>
                  </a:cubicBezTo>
                  <a:cubicBezTo>
                    <a:pt x="8859" y="22718"/>
                    <a:pt x="8865" y="22765"/>
                    <a:pt x="8855" y="22805"/>
                  </a:cubicBezTo>
                  <a:cubicBezTo>
                    <a:pt x="8849" y="22839"/>
                    <a:pt x="8829" y="22885"/>
                    <a:pt x="8792" y="22889"/>
                  </a:cubicBezTo>
                  <a:cubicBezTo>
                    <a:pt x="8778" y="22889"/>
                    <a:pt x="8768" y="22895"/>
                    <a:pt x="8764" y="22912"/>
                  </a:cubicBezTo>
                  <a:cubicBezTo>
                    <a:pt x="8744" y="23110"/>
                    <a:pt x="8926" y="23242"/>
                    <a:pt x="9017" y="23399"/>
                  </a:cubicBezTo>
                  <a:cubicBezTo>
                    <a:pt x="9071" y="23496"/>
                    <a:pt x="9050" y="23611"/>
                    <a:pt x="9097" y="23711"/>
                  </a:cubicBezTo>
                  <a:cubicBezTo>
                    <a:pt x="9124" y="23768"/>
                    <a:pt x="9167" y="23812"/>
                    <a:pt x="9211" y="23855"/>
                  </a:cubicBezTo>
                  <a:cubicBezTo>
                    <a:pt x="9248" y="23899"/>
                    <a:pt x="9272" y="23953"/>
                    <a:pt x="9298" y="24003"/>
                  </a:cubicBezTo>
                  <a:cubicBezTo>
                    <a:pt x="9348" y="24100"/>
                    <a:pt x="9439" y="24211"/>
                    <a:pt x="9554" y="24211"/>
                  </a:cubicBezTo>
                  <a:cubicBezTo>
                    <a:pt x="9570" y="24211"/>
                    <a:pt x="9590" y="24208"/>
                    <a:pt x="9607" y="24204"/>
                  </a:cubicBezTo>
                  <a:cubicBezTo>
                    <a:pt x="9627" y="24198"/>
                    <a:pt x="9624" y="24171"/>
                    <a:pt x="9617" y="24157"/>
                  </a:cubicBezTo>
                  <a:cubicBezTo>
                    <a:pt x="9577" y="24023"/>
                    <a:pt x="9554" y="23882"/>
                    <a:pt x="9557" y="23741"/>
                  </a:cubicBezTo>
                  <a:cubicBezTo>
                    <a:pt x="9560" y="23614"/>
                    <a:pt x="9584" y="23486"/>
                    <a:pt x="9543" y="23366"/>
                  </a:cubicBezTo>
                  <a:cubicBezTo>
                    <a:pt x="9534" y="23335"/>
                    <a:pt x="9520" y="23308"/>
                    <a:pt x="9500" y="23285"/>
                  </a:cubicBezTo>
                  <a:cubicBezTo>
                    <a:pt x="9486" y="23265"/>
                    <a:pt x="9463" y="23242"/>
                    <a:pt x="9456" y="23217"/>
                  </a:cubicBezTo>
                  <a:cubicBezTo>
                    <a:pt x="9449" y="23194"/>
                    <a:pt x="9463" y="23164"/>
                    <a:pt x="9456" y="23141"/>
                  </a:cubicBezTo>
                  <a:cubicBezTo>
                    <a:pt x="9453" y="23104"/>
                    <a:pt x="9426" y="23070"/>
                    <a:pt x="9396" y="23053"/>
                  </a:cubicBezTo>
                  <a:cubicBezTo>
                    <a:pt x="9352" y="23026"/>
                    <a:pt x="9302" y="23040"/>
                    <a:pt x="9258" y="23020"/>
                  </a:cubicBezTo>
                  <a:cubicBezTo>
                    <a:pt x="9218" y="23003"/>
                    <a:pt x="9198" y="22963"/>
                    <a:pt x="9181" y="22926"/>
                  </a:cubicBezTo>
                  <a:cubicBezTo>
                    <a:pt x="9161" y="22869"/>
                    <a:pt x="9158" y="22802"/>
                    <a:pt x="9158" y="22741"/>
                  </a:cubicBezTo>
                  <a:cubicBezTo>
                    <a:pt x="9154" y="22678"/>
                    <a:pt x="9151" y="22617"/>
                    <a:pt x="9137" y="22557"/>
                  </a:cubicBezTo>
                  <a:cubicBezTo>
                    <a:pt x="9137" y="22543"/>
                    <a:pt x="9131" y="22526"/>
                    <a:pt x="9127" y="22520"/>
                  </a:cubicBezTo>
                  <a:cubicBezTo>
                    <a:pt x="9124" y="22520"/>
                    <a:pt x="9124" y="22517"/>
                    <a:pt x="9124" y="22517"/>
                  </a:cubicBezTo>
                  <a:cubicBezTo>
                    <a:pt x="9124" y="22512"/>
                    <a:pt x="9124" y="22512"/>
                    <a:pt x="9120" y="22509"/>
                  </a:cubicBezTo>
                  <a:cubicBezTo>
                    <a:pt x="9120" y="22506"/>
                    <a:pt x="9117" y="22500"/>
                    <a:pt x="9114" y="22496"/>
                  </a:cubicBezTo>
                  <a:cubicBezTo>
                    <a:pt x="9013" y="22288"/>
                    <a:pt x="8936" y="22069"/>
                    <a:pt x="8885" y="21841"/>
                  </a:cubicBezTo>
                  <a:cubicBezTo>
                    <a:pt x="8872" y="21784"/>
                    <a:pt x="8862" y="21724"/>
                    <a:pt x="8852" y="21663"/>
                  </a:cubicBezTo>
                  <a:cubicBezTo>
                    <a:pt x="8842" y="21610"/>
                    <a:pt x="8839" y="21556"/>
                    <a:pt x="8829" y="21506"/>
                  </a:cubicBezTo>
                  <a:cubicBezTo>
                    <a:pt x="8818" y="21456"/>
                    <a:pt x="8801" y="21405"/>
                    <a:pt x="8775" y="21361"/>
                  </a:cubicBezTo>
                  <a:cubicBezTo>
                    <a:pt x="8758" y="21335"/>
                    <a:pt x="8738" y="21311"/>
                    <a:pt x="8714" y="21291"/>
                  </a:cubicBezTo>
                  <a:cubicBezTo>
                    <a:pt x="8701" y="21278"/>
                    <a:pt x="8677" y="21268"/>
                    <a:pt x="8664" y="21251"/>
                  </a:cubicBezTo>
                  <a:lnTo>
                    <a:pt x="8664" y="21248"/>
                  </a:lnTo>
                  <a:cubicBezTo>
                    <a:pt x="8660" y="21244"/>
                    <a:pt x="8660" y="21237"/>
                    <a:pt x="8660" y="21231"/>
                  </a:cubicBezTo>
                  <a:cubicBezTo>
                    <a:pt x="8664" y="21220"/>
                    <a:pt x="8668" y="21207"/>
                    <a:pt x="8674" y="21197"/>
                  </a:cubicBezTo>
                  <a:cubicBezTo>
                    <a:pt x="8684" y="21177"/>
                    <a:pt x="8704" y="21160"/>
                    <a:pt x="8728" y="21147"/>
                  </a:cubicBezTo>
                  <a:cubicBezTo>
                    <a:pt x="8752" y="21133"/>
                    <a:pt x="8775" y="21130"/>
                    <a:pt x="8805" y="21130"/>
                  </a:cubicBezTo>
                  <a:lnTo>
                    <a:pt x="8829" y="21130"/>
                  </a:lnTo>
                  <a:cubicBezTo>
                    <a:pt x="8865" y="21203"/>
                    <a:pt x="8899" y="21281"/>
                    <a:pt x="8933" y="21355"/>
                  </a:cubicBezTo>
                  <a:cubicBezTo>
                    <a:pt x="9003" y="21626"/>
                    <a:pt x="9097" y="21892"/>
                    <a:pt x="9261" y="22123"/>
                  </a:cubicBezTo>
                  <a:cubicBezTo>
                    <a:pt x="9275" y="22144"/>
                    <a:pt x="9292" y="22164"/>
                    <a:pt x="9305" y="22187"/>
                  </a:cubicBezTo>
                  <a:cubicBezTo>
                    <a:pt x="9322" y="22238"/>
                    <a:pt x="9336" y="22288"/>
                    <a:pt x="9345" y="22342"/>
                  </a:cubicBezTo>
                  <a:cubicBezTo>
                    <a:pt x="9359" y="22439"/>
                    <a:pt x="9345" y="22546"/>
                    <a:pt x="9389" y="22637"/>
                  </a:cubicBezTo>
                  <a:cubicBezTo>
                    <a:pt x="9426" y="22711"/>
                    <a:pt x="9493" y="22761"/>
                    <a:pt x="9550" y="22822"/>
                  </a:cubicBezTo>
                  <a:cubicBezTo>
                    <a:pt x="9580" y="22852"/>
                    <a:pt x="9610" y="22885"/>
                    <a:pt x="9630" y="22926"/>
                  </a:cubicBezTo>
                  <a:cubicBezTo>
                    <a:pt x="9651" y="22969"/>
                    <a:pt x="9664" y="23013"/>
                    <a:pt x="9678" y="23060"/>
                  </a:cubicBezTo>
                  <a:cubicBezTo>
                    <a:pt x="9691" y="23104"/>
                    <a:pt x="9708" y="23147"/>
                    <a:pt x="9731" y="23188"/>
                  </a:cubicBezTo>
                  <a:cubicBezTo>
                    <a:pt x="9758" y="23228"/>
                    <a:pt x="9792" y="23265"/>
                    <a:pt x="9825" y="23298"/>
                  </a:cubicBezTo>
                  <a:cubicBezTo>
                    <a:pt x="9920" y="23392"/>
                    <a:pt x="10010" y="23486"/>
                    <a:pt x="10104" y="23577"/>
                  </a:cubicBezTo>
                  <a:cubicBezTo>
                    <a:pt x="10084" y="23597"/>
                    <a:pt x="10067" y="23624"/>
                    <a:pt x="10053" y="23651"/>
                  </a:cubicBezTo>
                  <a:cubicBezTo>
                    <a:pt x="10040" y="23677"/>
                    <a:pt x="10077" y="23718"/>
                    <a:pt x="10098" y="23731"/>
                  </a:cubicBezTo>
                  <a:cubicBezTo>
                    <a:pt x="10245" y="23826"/>
                    <a:pt x="10380" y="23946"/>
                    <a:pt x="10493" y="24080"/>
                  </a:cubicBezTo>
                  <a:cubicBezTo>
                    <a:pt x="10533" y="24131"/>
                    <a:pt x="10594" y="24204"/>
                    <a:pt x="10621" y="24282"/>
                  </a:cubicBezTo>
                  <a:cubicBezTo>
                    <a:pt x="10628" y="24302"/>
                    <a:pt x="10634" y="24325"/>
                    <a:pt x="10641" y="24345"/>
                  </a:cubicBezTo>
                  <a:cubicBezTo>
                    <a:pt x="10645" y="24396"/>
                    <a:pt x="10634" y="24439"/>
                    <a:pt x="10597" y="24480"/>
                  </a:cubicBezTo>
                  <a:cubicBezTo>
                    <a:pt x="10574" y="24503"/>
                    <a:pt x="10628" y="24571"/>
                    <a:pt x="10654" y="24571"/>
                  </a:cubicBezTo>
                  <a:lnTo>
                    <a:pt x="10662" y="24571"/>
                  </a:lnTo>
                  <a:cubicBezTo>
                    <a:pt x="10658" y="24617"/>
                    <a:pt x="10654" y="24661"/>
                    <a:pt x="10645" y="24708"/>
                  </a:cubicBezTo>
                  <a:cubicBezTo>
                    <a:pt x="10631" y="24779"/>
                    <a:pt x="10604" y="24845"/>
                    <a:pt x="10587" y="24913"/>
                  </a:cubicBezTo>
                  <a:cubicBezTo>
                    <a:pt x="10571" y="24970"/>
                    <a:pt x="10571" y="25030"/>
                    <a:pt x="10597" y="25084"/>
                  </a:cubicBezTo>
                  <a:cubicBezTo>
                    <a:pt x="10617" y="25127"/>
                    <a:pt x="10648" y="25161"/>
                    <a:pt x="10685" y="25191"/>
                  </a:cubicBezTo>
                  <a:cubicBezTo>
                    <a:pt x="10758" y="25256"/>
                    <a:pt x="10852" y="25299"/>
                    <a:pt x="10923" y="25366"/>
                  </a:cubicBezTo>
                  <a:cubicBezTo>
                    <a:pt x="10970" y="25409"/>
                    <a:pt x="10997" y="25460"/>
                    <a:pt x="11027" y="25517"/>
                  </a:cubicBezTo>
                  <a:cubicBezTo>
                    <a:pt x="11054" y="25570"/>
                    <a:pt x="11088" y="25618"/>
                    <a:pt x="11128" y="25662"/>
                  </a:cubicBezTo>
                  <a:cubicBezTo>
                    <a:pt x="11209" y="25749"/>
                    <a:pt x="11316" y="25812"/>
                    <a:pt x="11430" y="25849"/>
                  </a:cubicBezTo>
                  <a:cubicBezTo>
                    <a:pt x="11497" y="25869"/>
                    <a:pt x="11571" y="25883"/>
                    <a:pt x="11644" y="25883"/>
                  </a:cubicBezTo>
                  <a:cubicBezTo>
                    <a:pt x="11689" y="25883"/>
                    <a:pt x="11735" y="25876"/>
                    <a:pt x="11779" y="25866"/>
                  </a:cubicBezTo>
                  <a:cubicBezTo>
                    <a:pt x="11850" y="25852"/>
                    <a:pt x="11913" y="25823"/>
                    <a:pt x="11977" y="25789"/>
                  </a:cubicBezTo>
                  <a:cubicBezTo>
                    <a:pt x="12007" y="25775"/>
                    <a:pt x="12037" y="25755"/>
                    <a:pt x="12067" y="25739"/>
                  </a:cubicBezTo>
                  <a:cubicBezTo>
                    <a:pt x="12098" y="25719"/>
                    <a:pt x="12132" y="25695"/>
                    <a:pt x="12165" y="25682"/>
                  </a:cubicBezTo>
                  <a:cubicBezTo>
                    <a:pt x="12168" y="25682"/>
                    <a:pt x="12172" y="25678"/>
                    <a:pt x="12175" y="25678"/>
                  </a:cubicBezTo>
                  <a:cubicBezTo>
                    <a:pt x="12178" y="25682"/>
                    <a:pt x="12178" y="25682"/>
                    <a:pt x="12178" y="25685"/>
                  </a:cubicBezTo>
                  <a:cubicBezTo>
                    <a:pt x="12182" y="25691"/>
                    <a:pt x="12185" y="25699"/>
                    <a:pt x="12185" y="25708"/>
                  </a:cubicBezTo>
                  <a:cubicBezTo>
                    <a:pt x="12195" y="25735"/>
                    <a:pt x="12199" y="25765"/>
                    <a:pt x="12208" y="25792"/>
                  </a:cubicBezTo>
                  <a:cubicBezTo>
                    <a:pt x="12236" y="25856"/>
                    <a:pt x="12302" y="25889"/>
                    <a:pt x="12363" y="25916"/>
                  </a:cubicBezTo>
                  <a:cubicBezTo>
                    <a:pt x="12427" y="25943"/>
                    <a:pt x="12487" y="25970"/>
                    <a:pt x="12541" y="26014"/>
                  </a:cubicBezTo>
                  <a:cubicBezTo>
                    <a:pt x="12571" y="26037"/>
                    <a:pt x="12598" y="26061"/>
                    <a:pt x="12622" y="26088"/>
                  </a:cubicBezTo>
                  <a:cubicBezTo>
                    <a:pt x="12625" y="26131"/>
                    <a:pt x="12645" y="26175"/>
                    <a:pt x="12668" y="26212"/>
                  </a:cubicBezTo>
                  <a:cubicBezTo>
                    <a:pt x="12705" y="26269"/>
                    <a:pt x="12756" y="26316"/>
                    <a:pt x="12816" y="26339"/>
                  </a:cubicBezTo>
                  <a:cubicBezTo>
                    <a:pt x="12849" y="26353"/>
                    <a:pt x="12880" y="26356"/>
                    <a:pt x="12913" y="26356"/>
                  </a:cubicBezTo>
                  <a:cubicBezTo>
                    <a:pt x="13034" y="26356"/>
                    <a:pt x="13159" y="26283"/>
                    <a:pt x="13266" y="26232"/>
                  </a:cubicBezTo>
                  <a:cubicBezTo>
                    <a:pt x="13333" y="26202"/>
                    <a:pt x="13407" y="26175"/>
                    <a:pt x="13484" y="26175"/>
                  </a:cubicBezTo>
                  <a:lnTo>
                    <a:pt x="13504" y="26175"/>
                  </a:lnTo>
                  <a:cubicBezTo>
                    <a:pt x="13588" y="26182"/>
                    <a:pt x="13666" y="26222"/>
                    <a:pt x="13749" y="26222"/>
                  </a:cubicBezTo>
                  <a:lnTo>
                    <a:pt x="13753" y="26222"/>
                  </a:lnTo>
                  <a:cubicBezTo>
                    <a:pt x="13917" y="26222"/>
                    <a:pt x="14058" y="26117"/>
                    <a:pt x="14219" y="26097"/>
                  </a:cubicBezTo>
                  <a:lnTo>
                    <a:pt x="14262" y="26097"/>
                  </a:lnTo>
                  <a:cubicBezTo>
                    <a:pt x="14323" y="26097"/>
                    <a:pt x="14383" y="26111"/>
                    <a:pt x="14428" y="26155"/>
                  </a:cubicBezTo>
                  <a:cubicBezTo>
                    <a:pt x="14461" y="26192"/>
                    <a:pt x="14444" y="26255"/>
                    <a:pt x="14417" y="26292"/>
                  </a:cubicBezTo>
                  <a:cubicBezTo>
                    <a:pt x="14380" y="26339"/>
                    <a:pt x="14337" y="26379"/>
                    <a:pt x="14340" y="26444"/>
                  </a:cubicBezTo>
                  <a:cubicBezTo>
                    <a:pt x="14347" y="26507"/>
                    <a:pt x="14391" y="26571"/>
                    <a:pt x="14437" y="26615"/>
                  </a:cubicBezTo>
                  <a:cubicBezTo>
                    <a:pt x="14481" y="26655"/>
                    <a:pt x="14535" y="26681"/>
                    <a:pt x="14592" y="26698"/>
                  </a:cubicBezTo>
                  <a:cubicBezTo>
                    <a:pt x="14639" y="26712"/>
                    <a:pt x="14685" y="26712"/>
                    <a:pt x="14736" y="26712"/>
                  </a:cubicBezTo>
                  <a:lnTo>
                    <a:pt x="14780" y="26712"/>
                  </a:lnTo>
                  <a:cubicBezTo>
                    <a:pt x="14840" y="26712"/>
                    <a:pt x="14904" y="26715"/>
                    <a:pt x="14961" y="26739"/>
                  </a:cubicBezTo>
                  <a:cubicBezTo>
                    <a:pt x="14981" y="26746"/>
                    <a:pt x="15008" y="26759"/>
                    <a:pt x="15021" y="26779"/>
                  </a:cubicBezTo>
                  <a:cubicBezTo>
                    <a:pt x="15021" y="26779"/>
                    <a:pt x="15021" y="26782"/>
                    <a:pt x="15025" y="26782"/>
                  </a:cubicBezTo>
                  <a:cubicBezTo>
                    <a:pt x="15028" y="26793"/>
                    <a:pt x="15032" y="26799"/>
                    <a:pt x="15032" y="26806"/>
                  </a:cubicBezTo>
                  <a:cubicBezTo>
                    <a:pt x="15038" y="26826"/>
                    <a:pt x="15045" y="26842"/>
                    <a:pt x="15048" y="26859"/>
                  </a:cubicBezTo>
                  <a:cubicBezTo>
                    <a:pt x="15088" y="26977"/>
                    <a:pt x="15166" y="27058"/>
                    <a:pt x="15280" y="27104"/>
                  </a:cubicBezTo>
                  <a:cubicBezTo>
                    <a:pt x="15374" y="27141"/>
                    <a:pt x="15478" y="27158"/>
                    <a:pt x="15562" y="27209"/>
                  </a:cubicBezTo>
                  <a:cubicBezTo>
                    <a:pt x="15579" y="27219"/>
                    <a:pt x="15592" y="27229"/>
                    <a:pt x="15605" y="27242"/>
                  </a:cubicBezTo>
                  <a:lnTo>
                    <a:pt x="15609" y="27245"/>
                  </a:lnTo>
                  <a:cubicBezTo>
                    <a:pt x="15616" y="27262"/>
                    <a:pt x="15619" y="27276"/>
                    <a:pt x="15622" y="27293"/>
                  </a:cubicBezTo>
                  <a:cubicBezTo>
                    <a:pt x="15639" y="27366"/>
                    <a:pt x="15669" y="27431"/>
                    <a:pt x="15723" y="27481"/>
                  </a:cubicBezTo>
                  <a:cubicBezTo>
                    <a:pt x="15810" y="27561"/>
                    <a:pt x="15941" y="27568"/>
                    <a:pt x="16028" y="27645"/>
                  </a:cubicBezTo>
                  <a:cubicBezTo>
                    <a:pt x="16072" y="27679"/>
                    <a:pt x="16089" y="27729"/>
                    <a:pt x="16106" y="27783"/>
                  </a:cubicBezTo>
                  <a:cubicBezTo>
                    <a:pt x="16123" y="27843"/>
                    <a:pt x="16129" y="27907"/>
                    <a:pt x="16143" y="27970"/>
                  </a:cubicBezTo>
                  <a:cubicBezTo>
                    <a:pt x="16166" y="28111"/>
                    <a:pt x="16206" y="28249"/>
                    <a:pt x="16280" y="28373"/>
                  </a:cubicBezTo>
                  <a:cubicBezTo>
                    <a:pt x="16354" y="28491"/>
                    <a:pt x="16454" y="28599"/>
                    <a:pt x="16583" y="28659"/>
                  </a:cubicBezTo>
                  <a:cubicBezTo>
                    <a:pt x="16653" y="28689"/>
                    <a:pt x="16730" y="28706"/>
                    <a:pt x="16811" y="28706"/>
                  </a:cubicBezTo>
                  <a:cubicBezTo>
                    <a:pt x="16868" y="28706"/>
                    <a:pt x="16928" y="28695"/>
                    <a:pt x="16985" y="28672"/>
                  </a:cubicBezTo>
                  <a:cubicBezTo>
                    <a:pt x="17052" y="28645"/>
                    <a:pt x="17102" y="28591"/>
                    <a:pt x="17170" y="28558"/>
                  </a:cubicBezTo>
                  <a:cubicBezTo>
                    <a:pt x="17207" y="28541"/>
                    <a:pt x="17247" y="28534"/>
                    <a:pt x="17287" y="28534"/>
                  </a:cubicBezTo>
                  <a:cubicBezTo>
                    <a:pt x="17328" y="28534"/>
                    <a:pt x="17368" y="28541"/>
                    <a:pt x="17408" y="28541"/>
                  </a:cubicBezTo>
                  <a:lnTo>
                    <a:pt x="17441" y="28541"/>
                  </a:lnTo>
                  <a:cubicBezTo>
                    <a:pt x="17482" y="28541"/>
                    <a:pt x="17522" y="28541"/>
                    <a:pt x="17562" y="28538"/>
                  </a:cubicBezTo>
                  <a:cubicBezTo>
                    <a:pt x="17602" y="28534"/>
                    <a:pt x="17643" y="28534"/>
                    <a:pt x="17680" y="28534"/>
                  </a:cubicBezTo>
                  <a:cubicBezTo>
                    <a:pt x="17730" y="28534"/>
                    <a:pt x="17777" y="28538"/>
                    <a:pt x="17824" y="28545"/>
                  </a:cubicBezTo>
                  <a:cubicBezTo>
                    <a:pt x="17875" y="28554"/>
                    <a:pt x="17925" y="28571"/>
                    <a:pt x="17968" y="28602"/>
                  </a:cubicBezTo>
                  <a:cubicBezTo>
                    <a:pt x="17996" y="28666"/>
                    <a:pt x="18022" y="28732"/>
                    <a:pt x="18059" y="28793"/>
                  </a:cubicBezTo>
                  <a:cubicBezTo>
                    <a:pt x="18163" y="29296"/>
                    <a:pt x="18049" y="29834"/>
                    <a:pt x="17747" y="30246"/>
                  </a:cubicBezTo>
                  <a:cubicBezTo>
                    <a:pt x="17677" y="30344"/>
                    <a:pt x="17623" y="30431"/>
                    <a:pt x="17693" y="30545"/>
                  </a:cubicBezTo>
                  <a:cubicBezTo>
                    <a:pt x="17740" y="30622"/>
                    <a:pt x="17847" y="30706"/>
                    <a:pt x="17747" y="30790"/>
                  </a:cubicBezTo>
                  <a:cubicBezTo>
                    <a:pt x="17666" y="30858"/>
                    <a:pt x="17549" y="30874"/>
                    <a:pt x="17455" y="30921"/>
                  </a:cubicBezTo>
                  <a:cubicBezTo>
                    <a:pt x="17351" y="30971"/>
                    <a:pt x="17254" y="31045"/>
                    <a:pt x="17187" y="31139"/>
                  </a:cubicBezTo>
                  <a:cubicBezTo>
                    <a:pt x="17113" y="31237"/>
                    <a:pt x="17079" y="31354"/>
                    <a:pt x="17102" y="31475"/>
                  </a:cubicBezTo>
                  <a:cubicBezTo>
                    <a:pt x="17130" y="31592"/>
                    <a:pt x="17240" y="31716"/>
                    <a:pt x="17210" y="31841"/>
                  </a:cubicBezTo>
                  <a:cubicBezTo>
                    <a:pt x="17102" y="31905"/>
                    <a:pt x="17038" y="32022"/>
                    <a:pt x="17032" y="32146"/>
                  </a:cubicBezTo>
                  <a:cubicBezTo>
                    <a:pt x="17022" y="32308"/>
                    <a:pt x="17122" y="32408"/>
                    <a:pt x="17237" y="32506"/>
                  </a:cubicBezTo>
                  <a:cubicBezTo>
                    <a:pt x="17485" y="32720"/>
                    <a:pt x="17565" y="33045"/>
                    <a:pt x="17700" y="33331"/>
                  </a:cubicBezTo>
                  <a:cubicBezTo>
                    <a:pt x="17767" y="33476"/>
                    <a:pt x="17855" y="33603"/>
                    <a:pt x="17958" y="33724"/>
                  </a:cubicBezTo>
                  <a:cubicBezTo>
                    <a:pt x="18066" y="33848"/>
                    <a:pt x="18186" y="33965"/>
                    <a:pt x="18267" y="34110"/>
                  </a:cubicBezTo>
                  <a:cubicBezTo>
                    <a:pt x="18358" y="34268"/>
                    <a:pt x="18361" y="34446"/>
                    <a:pt x="18405" y="34613"/>
                  </a:cubicBezTo>
                  <a:cubicBezTo>
                    <a:pt x="18442" y="34754"/>
                    <a:pt x="18516" y="34875"/>
                    <a:pt x="18630" y="34963"/>
                  </a:cubicBezTo>
                  <a:cubicBezTo>
                    <a:pt x="18834" y="35124"/>
                    <a:pt x="19106" y="35160"/>
                    <a:pt x="19348" y="35241"/>
                  </a:cubicBezTo>
                  <a:cubicBezTo>
                    <a:pt x="19469" y="35285"/>
                    <a:pt x="19590" y="35338"/>
                    <a:pt x="19684" y="35429"/>
                  </a:cubicBezTo>
                  <a:cubicBezTo>
                    <a:pt x="19815" y="35553"/>
                    <a:pt x="19875" y="35738"/>
                    <a:pt x="19939" y="35902"/>
                  </a:cubicBezTo>
                  <a:cubicBezTo>
                    <a:pt x="20013" y="36100"/>
                    <a:pt x="20090" y="36298"/>
                    <a:pt x="20167" y="36497"/>
                  </a:cubicBezTo>
                  <a:cubicBezTo>
                    <a:pt x="20234" y="36675"/>
                    <a:pt x="20288" y="36866"/>
                    <a:pt x="20378" y="37030"/>
                  </a:cubicBezTo>
                  <a:cubicBezTo>
                    <a:pt x="20422" y="37110"/>
                    <a:pt x="20479" y="37164"/>
                    <a:pt x="20550" y="37222"/>
                  </a:cubicBezTo>
                  <a:cubicBezTo>
                    <a:pt x="20620" y="37275"/>
                    <a:pt x="20667" y="37335"/>
                    <a:pt x="20684" y="37426"/>
                  </a:cubicBezTo>
                  <a:cubicBezTo>
                    <a:pt x="20697" y="37510"/>
                    <a:pt x="20691" y="37597"/>
                    <a:pt x="20684" y="37682"/>
                  </a:cubicBezTo>
                  <a:cubicBezTo>
                    <a:pt x="20674" y="37782"/>
                    <a:pt x="20667" y="37886"/>
                    <a:pt x="20660" y="37987"/>
                  </a:cubicBezTo>
                  <a:cubicBezTo>
                    <a:pt x="20627" y="38487"/>
                    <a:pt x="20617" y="38987"/>
                    <a:pt x="20634" y="39484"/>
                  </a:cubicBezTo>
                  <a:cubicBezTo>
                    <a:pt x="20563" y="40051"/>
                    <a:pt x="20667" y="40618"/>
                    <a:pt x="20620" y="41186"/>
                  </a:cubicBezTo>
                  <a:cubicBezTo>
                    <a:pt x="20594" y="41488"/>
                    <a:pt x="20506" y="41773"/>
                    <a:pt x="20419" y="42065"/>
                  </a:cubicBezTo>
                  <a:cubicBezTo>
                    <a:pt x="20332" y="42360"/>
                    <a:pt x="20261" y="42659"/>
                    <a:pt x="20217" y="42968"/>
                  </a:cubicBezTo>
                  <a:cubicBezTo>
                    <a:pt x="20171" y="43307"/>
                    <a:pt x="20150" y="43653"/>
                    <a:pt x="20163" y="43998"/>
                  </a:cubicBezTo>
                  <a:cubicBezTo>
                    <a:pt x="20167" y="44029"/>
                    <a:pt x="20191" y="44052"/>
                    <a:pt x="20217" y="44052"/>
                  </a:cubicBezTo>
                  <a:lnTo>
                    <a:pt x="20234" y="44052"/>
                  </a:lnTo>
                  <a:cubicBezTo>
                    <a:pt x="20392" y="43998"/>
                    <a:pt x="20533" y="43911"/>
                    <a:pt x="20647" y="43790"/>
                  </a:cubicBezTo>
                  <a:cubicBezTo>
                    <a:pt x="20755" y="43847"/>
                    <a:pt x="20798" y="43978"/>
                    <a:pt x="20805" y="44096"/>
                  </a:cubicBezTo>
                  <a:cubicBezTo>
                    <a:pt x="20812" y="44260"/>
                    <a:pt x="20744" y="44404"/>
                    <a:pt x="20667" y="44549"/>
                  </a:cubicBezTo>
                  <a:cubicBezTo>
                    <a:pt x="20590" y="44700"/>
                    <a:pt x="20506" y="44847"/>
                    <a:pt x="20473" y="45019"/>
                  </a:cubicBezTo>
                  <a:cubicBezTo>
                    <a:pt x="20453" y="45123"/>
                    <a:pt x="20442" y="45264"/>
                    <a:pt x="20365" y="45344"/>
                  </a:cubicBezTo>
                  <a:cubicBezTo>
                    <a:pt x="20298" y="45169"/>
                    <a:pt x="20231" y="44999"/>
                    <a:pt x="20163" y="44827"/>
                  </a:cubicBezTo>
                  <a:cubicBezTo>
                    <a:pt x="20154" y="44800"/>
                    <a:pt x="20134" y="44787"/>
                    <a:pt x="20113" y="44787"/>
                  </a:cubicBezTo>
                  <a:cubicBezTo>
                    <a:pt x="20103" y="44787"/>
                    <a:pt x="20093" y="44791"/>
                    <a:pt x="20083" y="44794"/>
                  </a:cubicBezTo>
                  <a:cubicBezTo>
                    <a:pt x="19939" y="44861"/>
                    <a:pt x="19946" y="45049"/>
                    <a:pt x="19982" y="45180"/>
                  </a:cubicBezTo>
                  <a:cubicBezTo>
                    <a:pt x="20039" y="45398"/>
                    <a:pt x="20134" y="45609"/>
                    <a:pt x="20214" y="45821"/>
                  </a:cubicBezTo>
                  <a:cubicBezTo>
                    <a:pt x="20301" y="46039"/>
                    <a:pt x="20389" y="46257"/>
                    <a:pt x="20479" y="46475"/>
                  </a:cubicBezTo>
                  <a:cubicBezTo>
                    <a:pt x="20563" y="46677"/>
                    <a:pt x="20643" y="46885"/>
                    <a:pt x="20761" y="47067"/>
                  </a:cubicBezTo>
                  <a:cubicBezTo>
                    <a:pt x="20956" y="47361"/>
                    <a:pt x="21248" y="47560"/>
                    <a:pt x="21503" y="47795"/>
                  </a:cubicBezTo>
                  <a:cubicBezTo>
                    <a:pt x="21627" y="47905"/>
                    <a:pt x="21745" y="48029"/>
                    <a:pt x="21825" y="48177"/>
                  </a:cubicBezTo>
                  <a:cubicBezTo>
                    <a:pt x="21909" y="48325"/>
                    <a:pt x="21929" y="48503"/>
                    <a:pt x="22033" y="48637"/>
                  </a:cubicBezTo>
                  <a:cubicBezTo>
                    <a:pt x="22097" y="48721"/>
                    <a:pt x="22185" y="48762"/>
                    <a:pt x="22288" y="48774"/>
                  </a:cubicBezTo>
                  <a:cubicBezTo>
                    <a:pt x="22406" y="48791"/>
                    <a:pt x="22527" y="48795"/>
                    <a:pt x="22645" y="48795"/>
                  </a:cubicBezTo>
                  <a:lnTo>
                    <a:pt x="22668" y="48795"/>
                  </a:lnTo>
                  <a:cubicBezTo>
                    <a:pt x="22930" y="48795"/>
                    <a:pt x="23188" y="48762"/>
                    <a:pt x="23443" y="48701"/>
                  </a:cubicBezTo>
                  <a:cubicBezTo>
                    <a:pt x="23486" y="48691"/>
                    <a:pt x="23490" y="48641"/>
                    <a:pt x="23466" y="48610"/>
                  </a:cubicBezTo>
                  <a:cubicBezTo>
                    <a:pt x="23282" y="48372"/>
                    <a:pt x="23010" y="48227"/>
                    <a:pt x="22761" y="48063"/>
                  </a:cubicBezTo>
                  <a:cubicBezTo>
                    <a:pt x="22507" y="47892"/>
                    <a:pt x="22272" y="47680"/>
                    <a:pt x="22268" y="47352"/>
                  </a:cubicBezTo>
                  <a:cubicBezTo>
                    <a:pt x="22265" y="47150"/>
                    <a:pt x="22298" y="46939"/>
                    <a:pt x="22338" y="46740"/>
                  </a:cubicBezTo>
                  <a:cubicBezTo>
                    <a:pt x="22383" y="46543"/>
                    <a:pt x="22456" y="46368"/>
                    <a:pt x="22587" y="46213"/>
                  </a:cubicBezTo>
                  <a:cubicBezTo>
                    <a:pt x="22645" y="46143"/>
                    <a:pt x="22694" y="46073"/>
                    <a:pt x="22711" y="45982"/>
                  </a:cubicBezTo>
                  <a:cubicBezTo>
                    <a:pt x="22728" y="45908"/>
                    <a:pt x="22725" y="45834"/>
                    <a:pt x="22741" y="45761"/>
                  </a:cubicBezTo>
                  <a:cubicBezTo>
                    <a:pt x="22748" y="45730"/>
                    <a:pt x="22758" y="45700"/>
                    <a:pt x="22781" y="45677"/>
                  </a:cubicBezTo>
                  <a:cubicBezTo>
                    <a:pt x="22822" y="45646"/>
                    <a:pt x="22879" y="45653"/>
                    <a:pt x="22926" y="45637"/>
                  </a:cubicBezTo>
                  <a:cubicBezTo>
                    <a:pt x="22990" y="45613"/>
                    <a:pt x="23037" y="45563"/>
                    <a:pt x="23051" y="45496"/>
                  </a:cubicBezTo>
                  <a:cubicBezTo>
                    <a:pt x="23080" y="45338"/>
                    <a:pt x="22956" y="45217"/>
                    <a:pt x="22809" y="45217"/>
                  </a:cubicBezTo>
                  <a:cubicBezTo>
                    <a:pt x="22792" y="45217"/>
                    <a:pt x="22775" y="45217"/>
                    <a:pt x="22758" y="45220"/>
                  </a:cubicBezTo>
                  <a:cubicBezTo>
                    <a:pt x="22564" y="45257"/>
                    <a:pt x="22476" y="45435"/>
                    <a:pt x="22419" y="45606"/>
                  </a:cubicBezTo>
                  <a:cubicBezTo>
                    <a:pt x="22262" y="45516"/>
                    <a:pt x="22164" y="45314"/>
                    <a:pt x="22208" y="45133"/>
                  </a:cubicBezTo>
                  <a:cubicBezTo>
                    <a:pt x="22255" y="44938"/>
                    <a:pt x="22443" y="44804"/>
                    <a:pt x="22641" y="44804"/>
                  </a:cubicBezTo>
                  <a:lnTo>
                    <a:pt x="22681" y="44804"/>
                  </a:lnTo>
                  <a:cubicBezTo>
                    <a:pt x="22698" y="44804"/>
                    <a:pt x="22718" y="44794"/>
                    <a:pt x="22725" y="44777"/>
                  </a:cubicBezTo>
                  <a:cubicBezTo>
                    <a:pt x="22842" y="44522"/>
                    <a:pt x="22584" y="44307"/>
                    <a:pt x="22500" y="44086"/>
                  </a:cubicBezTo>
                  <a:cubicBezTo>
                    <a:pt x="22409" y="43844"/>
                    <a:pt x="22426" y="43572"/>
                    <a:pt x="22544" y="43341"/>
                  </a:cubicBezTo>
                  <a:cubicBezTo>
                    <a:pt x="22893" y="43296"/>
                    <a:pt x="23158" y="43048"/>
                    <a:pt x="23390" y="42800"/>
                  </a:cubicBezTo>
                  <a:cubicBezTo>
                    <a:pt x="23675" y="42491"/>
                    <a:pt x="23966" y="42189"/>
                    <a:pt x="24292" y="41921"/>
                  </a:cubicBezTo>
                  <a:cubicBezTo>
                    <a:pt x="24389" y="41840"/>
                    <a:pt x="24484" y="41766"/>
                    <a:pt x="24584" y="41693"/>
                  </a:cubicBezTo>
                  <a:cubicBezTo>
                    <a:pt x="24618" y="41665"/>
                    <a:pt x="24675" y="41642"/>
                    <a:pt x="24682" y="41595"/>
                  </a:cubicBezTo>
                  <a:cubicBezTo>
                    <a:pt x="24688" y="41541"/>
                    <a:pt x="24679" y="41477"/>
                    <a:pt x="24675" y="41420"/>
                  </a:cubicBezTo>
                  <a:cubicBezTo>
                    <a:pt x="24702" y="41411"/>
                    <a:pt x="24729" y="41407"/>
                    <a:pt x="24759" y="41407"/>
                  </a:cubicBezTo>
                  <a:cubicBezTo>
                    <a:pt x="24799" y="41407"/>
                    <a:pt x="24840" y="41414"/>
                    <a:pt x="24880" y="41420"/>
                  </a:cubicBezTo>
                  <a:cubicBezTo>
                    <a:pt x="24920" y="41428"/>
                    <a:pt x="24961" y="41434"/>
                    <a:pt x="25001" y="41434"/>
                  </a:cubicBezTo>
                  <a:cubicBezTo>
                    <a:pt x="25014" y="41434"/>
                    <a:pt x="25027" y="41431"/>
                    <a:pt x="25037" y="41431"/>
                  </a:cubicBezTo>
                  <a:cubicBezTo>
                    <a:pt x="25138" y="41417"/>
                    <a:pt x="25215" y="41357"/>
                    <a:pt x="25259" y="41270"/>
                  </a:cubicBezTo>
                  <a:cubicBezTo>
                    <a:pt x="25356" y="41085"/>
                    <a:pt x="25319" y="40856"/>
                    <a:pt x="25424" y="40675"/>
                  </a:cubicBezTo>
                  <a:cubicBezTo>
                    <a:pt x="25551" y="40450"/>
                    <a:pt x="25880" y="40491"/>
                    <a:pt x="26092" y="40407"/>
                  </a:cubicBezTo>
                  <a:cubicBezTo>
                    <a:pt x="26299" y="40320"/>
                    <a:pt x="26427" y="40131"/>
                    <a:pt x="26461" y="39913"/>
                  </a:cubicBezTo>
                  <a:cubicBezTo>
                    <a:pt x="26498" y="39688"/>
                    <a:pt x="26451" y="39454"/>
                    <a:pt x="26337" y="39256"/>
                  </a:cubicBezTo>
                  <a:cubicBezTo>
                    <a:pt x="26518" y="39222"/>
                    <a:pt x="26632" y="39031"/>
                    <a:pt x="26665" y="38850"/>
                  </a:cubicBezTo>
                  <a:cubicBezTo>
                    <a:pt x="26713" y="38564"/>
                    <a:pt x="26541" y="38238"/>
                    <a:pt x="26719" y="37984"/>
                  </a:cubicBezTo>
                  <a:cubicBezTo>
                    <a:pt x="26850" y="37792"/>
                    <a:pt x="27105" y="37738"/>
                    <a:pt x="27313" y="37685"/>
                  </a:cubicBezTo>
                  <a:cubicBezTo>
                    <a:pt x="27562" y="37614"/>
                    <a:pt x="27790" y="37533"/>
                    <a:pt x="27988" y="37359"/>
                  </a:cubicBezTo>
                  <a:cubicBezTo>
                    <a:pt x="28219" y="37151"/>
                    <a:pt x="28384" y="36879"/>
                    <a:pt x="28538" y="36617"/>
                  </a:cubicBezTo>
                  <a:cubicBezTo>
                    <a:pt x="28558" y="36584"/>
                    <a:pt x="28538" y="36550"/>
                    <a:pt x="28512" y="36540"/>
                  </a:cubicBezTo>
                  <a:cubicBezTo>
                    <a:pt x="28592" y="36373"/>
                    <a:pt x="28653" y="36191"/>
                    <a:pt x="28686" y="36006"/>
                  </a:cubicBezTo>
                  <a:cubicBezTo>
                    <a:pt x="28693" y="35986"/>
                    <a:pt x="28699" y="35966"/>
                    <a:pt x="28702" y="35946"/>
                  </a:cubicBezTo>
                  <a:cubicBezTo>
                    <a:pt x="28710" y="35936"/>
                    <a:pt x="28707" y="35922"/>
                    <a:pt x="28702" y="35913"/>
                  </a:cubicBezTo>
                  <a:cubicBezTo>
                    <a:pt x="28727" y="35748"/>
                    <a:pt x="28730" y="35583"/>
                    <a:pt x="28716" y="35419"/>
                  </a:cubicBezTo>
                  <a:cubicBezTo>
                    <a:pt x="28707" y="35335"/>
                    <a:pt x="28696" y="35254"/>
                    <a:pt x="28676" y="35171"/>
                  </a:cubicBezTo>
                  <a:cubicBezTo>
                    <a:pt x="28659" y="35087"/>
                    <a:pt x="28629" y="35006"/>
                    <a:pt x="28609" y="34918"/>
                  </a:cubicBezTo>
                  <a:cubicBezTo>
                    <a:pt x="28572" y="34744"/>
                    <a:pt x="28693" y="34650"/>
                    <a:pt x="28814" y="34553"/>
                  </a:cubicBezTo>
                  <a:cubicBezTo>
                    <a:pt x="28931" y="34459"/>
                    <a:pt x="29015" y="34362"/>
                    <a:pt x="29065" y="34221"/>
                  </a:cubicBezTo>
                  <a:cubicBezTo>
                    <a:pt x="29113" y="34086"/>
                    <a:pt x="29122" y="33939"/>
                    <a:pt x="29162" y="33801"/>
                  </a:cubicBezTo>
                  <a:cubicBezTo>
                    <a:pt x="29206" y="33660"/>
                    <a:pt x="29283" y="33563"/>
                    <a:pt x="29411" y="33489"/>
                  </a:cubicBezTo>
                  <a:cubicBezTo>
                    <a:pt x="29633" y="33368"/>
                    <a:pt x="29928" y="33287"/>
                    <a:pt x="29915" y="32979"/>
                  </a:cubicBezTo>
                  <a:cubicBezTo>
                    <a:pt x="29901" y="32660"/>
                    <a:pt x="29777" y="32334"/>
                    <a:pt x="29472" y="32196"/>
                  </a:cubicBezTo>
                  <a:cubicBezTo>
                    <a:pt x="29314" y="32126"/>
                    <a:pt x="29142" y="32083"/>
                    <a:pt x="28981" y="32015"/>
                  </a:cubicBezTo>
                  <a:cubicBezTo>
                    <a:pt x="28814" y="31948"/>
                    <a:pt x="28649" y="31868"/>
                    <a:pt x="28491" y="31777"/>
                  </a:cubicBezTo>
                  <a:cubicBezTo>
                    <a:pt x="28337" y="31690"/>
                    <a:pt x="28189" y="31592"/>
                    <a:pt x="28048" y="31482"/>
                  </a:cubicBezTo>
                  <a:cubicBezTo>
                    <a:pt x="27907" y="31371"/>
                    <a:pt x="27787" y="31247"/>
                    <a:pt x="27652" y="31129"/>
                  </a:cubicBezTo>
                  <a:cubicBezTo>
                    <a:pt x="27531" y="31022"/>
                    <a:pt x="27401" y="30935"/>
                    <a:pt x="27249" y="30887"/>
                  </a:cubicBezTo>
                  <a:cubicBezTo>
                    <a:pt x="27105" y="30844"/>
                    <a:pt x="26958" y="30834"/>
                    <a:pt x="26809" y="30834"/>
                  </a:cubicBezTo>
                  <a:lnTo>
                    <a:pt x="26803" y="30834"/>
                  </a:lnTo>
                  <a:cubicBezTo>
                    <a:pt x="26648" y="30834"/>
                    <a:pt x="26491" y="30850"/>
                    <a:pt x="26337" y="30850"/>
                  </a:cubicBezTo>
                  <a:cubicBezTo>
                    <a:pt x="26189" y="30850"/>
                    <a:pt x="26044" y="30837"/>
                    <a:pt x="25910" y="30790"/>
                  </a:cubicBezTo>
                  <a:cubicBezTo>
                    <a:pt x="25839" y="30763"/>
                    <a:pt x="25776" y="30726"/>
                    <a:pt x="25715" y="30679"/>
                  </a:cubicBezTo>
                  <a:cubicBezTo>
                    <a:pt x="25706" y="30669"/>
                    <a:pt x="25692" y="30666"/>
                    <a:pt x="25678" y="30666"/>
                  </a:cubicBezTo>
                  <a:cubicBezTo>
                    <a:pt x="25655" y="30666"/>
                    <a:pt x="25638" y="30679"/>
                    <a:pt x="25628" y="30706"/>
                  </a:cubicBezTo>
                  <a:cubicBezTo>
                    <a:pt x="25578" y="30824"/>
                    <a:pt x="25558" y="30955"/>
                    <a:pt x="25568" y="31082"/>
                  </a:cubicBezTo>
                  <a:cubicBezTo>
                    <a:pt x="25558" y="31085"/>
                    <a:pt x="25551" y="31085"/>
                    <a:pt x="25545" y="31085"/>
                  </a:cubicBezTo>
                  <a:cubicBezTo>
                    <a:pt x="25491" y="31085"/>
                    <a:pt x="25440" y="31042"/>
                    <a:pt x="25410" y="30998"/>
                  </a:cubicBezTo>
                  <a:cubicBezTo>
                    <a:pt x="25353" y="30918"/>
                    <a:pt x="25356" y="30827"/>
                    <a:pt x="25376" y="30733"/>
                  </a:cubicBezTo>
                  <a:cubicBezTo>
                    <a:pt x="25396" y="30633"/>
                    <a:pt x="25427" y="30538"/>
                    <a:pt x="25437" y="30435"/>
                  </a:cubicBezTo>
                  <a:cubicBezTo>
                    <a:pt x="25447" y="30344"/>
                    <a:pt x="25430" y="30250"/>
                    <a:pt x="25396" y="30162"/>
                  </a:cubicBezTo>
                  <a:cubicBezTo>
                    <a:pt x="25330" y="29988"/>
                    <a:pt x="25202" y="29843"/>
                    <a:pt x="25077" y="29706"/>
                  </a:cubicBezTo>
                  <a:cubicBezTo>
                    <a:pt x="24957" y="29572"/>
                    <a:pt x="24829" y="29437"/>
                    <a:pt x="24675" y="29337"/>
                  </a:cubicBezTo>
                  <a:cubicBezTo>
                    <a:pt x="24605" y="29290"/>
                    <a:pt x="24524" y="29250"/>
                    <a:pt x="24443" y="29223"/>
                  </a:cubicBezTo>
                  <a:cubicBezTo>
                    <a:pt x="24403" y="29209"/>
                    <a:pt x="24363" y="29203"/>
                    <a:pt x="24323" y="29196"/>
                  </a:cubicBezTo>
                  <a:cubicBezTo>
                    <a:pt x="24299" y="29192"/>
                    <a:pt x="24269" y="29186"/>
                    <a:pt x="24242" y="29186"/>
                  </a:cubicBezTo>
                  <a:cubicBezTo>
                    <a:pt x="24225" y="29186"/>
                    <a:pt x="24208" y="29189"/>
                    <a:pt x="24195" y="29196"/>
                  </a:cubicBezTo>
                  <a:cubicBezTo>
                    <a:pt x="24145" y="29226"/>
                    <a:pt x="24131" y="29304"/>
                    <a:pt x="24135" y="29357"/>
                  </a:cubicBezTo>
                  <a:cubicBezTo>
                    <a:pt x="24141" y="29417"/>
                    <a:pt x="24168" y="29471"/>
                    <a:pt x="24191" y="29528"/>
                  </a:cubicBezTo>
                  <a:cubicBezTo>
                    <a:pt x="24211" y="29581"/>
                    <a:pt x="24248" y="29646"/>
                    <a:pt x="24242" y="29706"/>
                  </a:cubicBezTo>
                  <a:cubicBezTo>
                    <a:pt x="24239" y="29756"/>
                    <a:pt x="24198" y="29776"/>
                    <a:pt x="24158" y="29776"/>
                  </a:cubicBezTo>
                  <a:cubicBezTo>
                    <a:pt x="24138" y="29776"/>
                    <a:pt x="24121" y="29773"/>
                    <a:pt x="24104" y="29767"/>
                  </a:cubicBezTo>
                  <a:cubicBezTo>
                    <a:pt x="24010" y="29733"/>
                    <a:pt x="23974" y="29635"/>
                    <a:pt x="23940" y="29552"/>
                  </a:cubicBezTo>
                  <a:cubicBezTo>
                    <a:pt x="23906" y="29471"/>
                    <a:pt x="23869" y="29394"/>
                    <a:pt x="23813" y="29330"/>
                  </a:cubicBezTo>
                  <a:cubicBezTo>
                    <a:pt x="23692" y="29192"/>
                    <a:pt x="23520" y="29118"/>
                    <a:pt x="23362" y="29038"/>
                  </a:cubicBezTo>
                  <a:cubicBezTo>
                    <a:pt x="23215" y="28957"/>
                    <a:pt x="23043" y="28847"/>
                    <a:pt x="23000" y="28672"/>
                  </a:cubicBezTo>
                  <a:cubicBezTo>
                    <a:pt x="22976" y="28574"/>
                    <a:pt x="23023" y="28478"/>
                    <a:pt x="23010" y="28380"/>
                  </a:cubicBezTo>
                  <a:cubicBezTo>
                    <a:pt x="23000" y="28300"/>
                    <a:pt x="22953" y="28239"/>
                    <a:pt x="22893" y="28192"/>
                  </a:cubicBezTo>
                  <a:cubicBezTo>
                    <a:pt x="22822" y="28145"/>
                    <a:pt x="22741" y="28119"/>
                    <a:pt x="22665" y="28095"/>
                  </a:cubicBezTo>
                  <a:cubicBezTo>
                    <a:pt x="22557" y="28061"/>
                    <a:pt x="22453" y="28035"/>
                    <a:pt x="22346" y="28011"/>
                  </a:cubicBezTo>
                  <a:cubicBezTo>
                    <a:pt x="22073" y="27950"/>
                    <a:pt x="21799" y="27924"/>
                    <a:pt x="21523" y="27924"/>
                  </a:cubicBezTo>
                  <a:cubicBezTo>
                    <a:pt x="21365" y="27924"/>
                    <a:pt x="21204" y="27934"/>
                    <a:pt x="21046" y="27950"/>
                  </a:cubicBezTo>
                  <a:cubicBezTo>
                    <a:pt x="20936" y="27964"/>
                    <a:pt x="20822" y="27981"/>
                    <a:pt x="20711" y="27981"/>
                  </a:cubicBezTo>
                  <a:cubicBezTo>
                    <a:pt x="20620" y="27981"/>
                    <a:pt x="20533" y="27970"/>
                    <a:pt x="20449" y="27941"/>
                  </a:cubicBezTo>
                  <a:cubicBezTo>
                    <a:pt x="20261" y="27880"/>
                    <a:pt x="20137" y="27722"/>
                    <a:pt x="20002" y="27588"/>
                  </a:cubicBezTo>
                  <a:cubicBezTo>
                    <a:pt x="19875" y="27464"/>
                    <a:pt x="19720" y="27353"/>
                    <a:pt x="19536" y="27343"/>
                  </a:cubicBezTo>
                  <a:lnTo>
                    <a:pt x="19516" y="27343"/>
                  </a:lnTo>
                  <a:cubicBezTo>
                    <a:pt x="19438" y="27343"/>
                    <a:pt x="19362" y="27366"/>
                    <a:pt x="19297" y="27414"/>
                  </a:cubicBezTo>
                  <a:cubicBezTo>
                    <a:pt x="19224" y="27467"/>
                    <a:pt x="19173" y="27541"/>
                    <a:pt x="19106" y="27601"/>
                  </a:cubicBezTo>
                  <a:cubicBezTo>
                    <a:pt x="18838" y="27863"/>
                    <a:pt x="18422" y="27927"/>
                    <a:pt x="18217" y="28263"/>
                  </a:cubicBezTo>
                  <a:cubicBezTo>
                    <a:pt x="18180" y="28320"/>
                    <a:pt x="18157" y="28380"/>
                    <a:pt x="18143" y="28444"/>
                  </a:cubicBezTo>
                  <a:cubicBezTo>
                    <a:pt x="18093" y="28441"/>
                    <a:pt x="18042" y="28441"/>
                    <a:pt x="17988" y="28438"/>
                  </a:cubicBezTo>
                  <a:cubicBezTo>
                    <a:pt x="17928" y="28326"/>
                    <a:pt x="17827" y="28236"/>
                    <a:pt x="17703" y="28196"/>
                  </a:cubicBezTo>
                  <a:cubicBezTo>
                    <a:pt x="17670" y="28185"/>
                    <a:pt x="17633" y="28179"/>
                    <a:pt x="17593" y="28179"/>
                  </a:cubicBezTo>
                  <a:cubicBezTo>
                    <a:pt x="17569" y="28179"/>
                    <a:pt x="17545" y="28182"/>
                    <a:pt x="17522" y="28189"/>
                  </a:cubicBezTo>
                  <a:cubicBezTo>
                    <a:pt x="17455" y="28206"/>
                    <a:pt x="17404" y="28256"/>
                    <a:pt x="17341" y="28283"/>
                  </a:cubicBezTo>
                  <a:cubicBezTo>
                    <a:pt x="17311" y="28297"/>
                    <a:pt x="17277" y="28300"/>
                    <a:pt x="17243" y="28300"/>
                  </a:cubicBezTo>
                  <a:cubicBezTo>
                    <a:pt x="17200" y="28300"/>
                    <a:pt x="17156" y="28293"/>
                    <a:pt x="17113" y="28283"/>
                  </a:cubicBezTo>
                  <a:cubicBezTo>
                    <a:pt x="17059" y="28272"/>
                    <a:pt x="17005" y="28260"/>
                    <a:pt x="16955" y="28243"/>
                  </a:cubicBezTo>
                  <a:cubicBezTo>
                    <a:pt x="16851" y="28212"/>
                    <a:pt x="16747" y="28168"/>
                    <a:pt x="16670" y="28091"/>
                  </a:cubicBezTo>
                  <a:cubicBezTo>
                    <a:pt x="16586" y="28011"/>
                    <a:pt x="16562" y="27907"/>
                    <a:pt x="16566" y="27796"/>
                  </a:cubicBezTo>
                  <a:cubicBezTo>
                    <a:pt x="16569" y="27682"/>
                    <a:pt x="16583" y="27558"/>
                    <a:pt x="16485" y="27481"/>
                  </a:cubicBezTo>
                  <a:cubicBezTo>
                    <a:pt x="16458" y="27460"/>
                    <a:pt x="16431" y="27447"/>
                    <a:pt x="16411" y="27423"/>
                  </a:cubicBezTo>
                  <a:cubicBezTo>
                    <a:pt x="16388" y="27394"/>
                    <a:pt x="16384" y="27356"/>
                    <a:pt x="16388" y="27323"/>
                  </a:cubicBezTo>
                  <a:cubicBezTo>
                    <a:pt x="16391" y="27256"/>
                    <a:pt x="16417" y="27189"/>
                    <a:pt x="16431" y="27121"/>
                  </a:cubicBezTo>
                  <a:cubicBezTo>
                    <a:pt x="16458" y="26983"/>
                    <a:pt x="16471" y="26839"/>
                    <a:pt x="16451" y="26698"/>
                  </a:cubicBezTo>
                  <a:cubicBezTo>
                    <a:pt x="16431" y="26574"/>
                    <a:pt x="16384" y="26450"/>
                    <a:pt x="16293" y="26356"/>
                  </a:cubicBezTo>
                  <a:cubicBezTo>
                    <a:pt x="16213" y="26272"/>
                    <a:pt x="16109" y="26212"/>
                    <a:pt x="15998" y="26185"/>
                  </a:cubicBezTo>
                  <a:cubicBezTo>
                    <a:pt x="15954" y="26171"/>
                    <a:pt x="15911" y="26165"/>
                    <a:pt x="15867" y="26165"/>
                  </a:cubicBezTo>
                  <a:cubicBezTo>
                    <a:pt x="15800" y="26165"/>
                    <a:pt x="15733" y="26182"/>
                    <a:pt x="15672" y="26215"/>
                  </a:cubicBezTo>
                  <a:cubicBezTo>
                    <a:pt x="15572" y="26269"/>
                    <a:pt x="15501" y="26379"/>
                    <a:pt x="15390" y="26413"/>
                  </a:cubicBezTo>
                  <a:cubicBezTo>
                    <a:pt x="15377" y="26416"/>
                    <a:pt x="15364" y="26420"/>
                    <a:pt x="15354" y="26420"/>
                  </a:cubicBezTo>
                  <a:cubicBezTo>
                    <a:pt x="15323" y="26420"/>
                    <a:pt x="15300" y="26403"/>
                    <a:pt x="15277" y="26376"/>
                  </a:cubicBezTo>
                  <a:cubicBezTo>
                    <a:pt x="15246" y="26333"/>
                    <a:pt x="15229" y="26279"/>
                    <a:pt x="15223" y="26225"/>
                  </a:cubicBezTo>
                  <a:cubicBezTo>
                    <a:pt x="15206" y="26084"/>
                    <a:pt x="15290" y="25953"/>
                    <a:pt x="15330" y="25823"/>
                  </a:cubicBezTo>
                  <a:cubicBezTo>
                    <a:pt x="15357" y="25752"/>
                    <a:pt x="15364" y="25678"/>
                    <a:pt x="15374" y="25601"/>
                  </a:cubicBezTo>
                  <a:cubicBezTo>
                    <a:pt x="15384" y="25527"/>
                    <a:pt x="15404" y="25460"/>
                    <a:pt x="15441" y="25396"/>
                  </a:cubicBezTo>
                  <a:cubicBezTo>
                    <a:pt x="15475" y="25332"/>
                    <a:pt x="15515" y="25276"/>
                    <a:pt x="15551" y="25211"/>
                  </a:cubicBezTo>
                  <a:cubicBezTo>
                    <a:pt x="15588" y="25151"/>
                    <a:pt x="15622" y="25087"/>
                    <a:pt x="15649" y="25020"/>
                  </a:cubicBezTo>
                  <a:cubicBezTo>
                    <a:pt x="15703" y="24886"/>
                    <a:pt x="15737" y="24745"/>
                    <a:pt x="15743" y="24601"/>
                  </a:cubicBezTo>
                  <a:cubicBezTo>
                    <a:pt x="15746" y="24530"/>
                    <a:pt x="15746" y="24463"/>
                    <a:pt x="15740" y="24393"/>
                  </a:cubicBezTo>
                  <a:cubicBezTo>
                    <a:pt x="15733" y="24329"/>
                    <a:pt x="15723" y="24265"/>
                    <a:pt x="15672" y="24224"/>
                  </a:cubicBezTo>
                  <a:cubicBezTo>
                    <a:pt x="15616" y="24178"/>
                    <a:pt x="15535" y="24164"/>
                    <a:pt x="15468" y="24144"/>
                  </a:cubicBezTo>
                  <a:cubicBezTo>
                    <a:pt x="15387" y="24124"/>
                    <a:pt x="15310" y="24100"/>
                    <a:pt x="15229" y="24080"/>
                  </a:cubicBezTo>
                  <a:cubicBezTo>
                    <a:pt x="15182" y="24067"/>
                    <a:pt x="15128" y="24060"/>
                    <a:pt x="15079" y="24060"/>
                  </a:cubicBezTo>
                  <a:cubicBezTo>
                    <a:pt x="15001" y="24060"/>
                    <a:pt x="14927" y="24080"/>
                    <a:pt x="14877" y="24144"/>
                  </a:cubicBezTo>
                  <a:cubicBezTo>
                    <a:pt x="14806" y="24238"/>
                    <a:pt x="14810" y="24365"/>
                    <a:pt x="14813" y="24477"/>
                  </a:cubicBezTo>
                  <a:cubicBezTo>
                    <a:pt x="14820" y="24638"/>
                    <a:pt x="14823" y="24799"/>
                    <a:pt x="14797" y="24957"/>
                  </a:cubicBezTo>
                  <a:cubicBezTo>
                    <a:pt x="14750" y="25211"/>
                    <a:pt x="14605" y="25480"/>
                    <a:pt x="14340" y="25554"/>
                  </a:cubicBezTo>
                  <a:cubicBezTo>
                    <a:pt x="14267" y="25574"/>
                    <a:pt x="14186" y="25584"/>
                    <a:pt x="14105" y="25584"/>
                  </a:cubicBezTo>
                  <a:cubicBezTo>
                    <a:pt x="14038" y="25584"/>
                    <a:pt x="13971" y="25578"/>
                    <a:pt x="13907" y="25567"/>
                  </a:cubicBezTo>
                  <a:cubicBezTo>
                    <a:pt x="13779" y="25550"/>
                    <a:pt x="13652" y="25510"/>
                    <a:pt x="13548" y="25430"/>
                  </a:cubicBezTo>
                  <a:cubicBezTo>
                    <a:pt x="13360" y="25282"/>
                    <a:pt x="13293" y="25040"/>
                    <a:pt x="13226" y="24822"/>
                  </a:cubicBezTo>
                  <a:cubicBezTo>
                    <a:pt x="13192" y="24708"/>
                    <a:pt x="13159" y="24597"/>
                    <a:pt x="13111" y="24486"/>
                  </a:cubicBezTo>
                  <a:cubicBezTo>
                    <a:pt x="13058" y="24376"/>
                    <a:pt x="12987" y="24282"/>
                    <a:pt x="12907" y="24188"/>
                  </a:cubicBezTo>
                  <a:cubicBezTo>
                    <a:pt x="12833" y="24100"/>
                    <a:pt x="12732" y="23987"/>
                    <a:pt x="12756" y="23862"/>
                  </a:cubicBezTo>
                  <a:cubicBezTo>
                    <a:pt x="12776" y="23748"/>
                    <a:pt x="12880" y="23694"/>
                    <a:pt x="12967" y="23640"/>
                  </a:cubicBezTo>
                  <a:cubicBezTo>
                    <a:pt x="13065" y="23580"/>
                    <a:pt x="13142" y="23503"/>
                    <a:pt x="13131" y="23378"/>
                  </a:cubicBezTo>
                  <a:cubicBezTo>
                    <a:pt x="13125" y="23305"/>
                    <a:pt x="13094" y="23234"/>
                    <a:pt x="13074" y="23164"/>
                  </a:cubicBezTo>
                  <a:cubicBezTo>
                    <a:pt x="13058" y="23104"/>
                    <a:pt x="13051" y="23047"/>
                    <a:pt x="13048" y="22986"/>
                  </a:cubicBezTo>
                  <a:cubicBezTo>
                    <a:pt x="13038" y="22835"/>
                    <a:pt x="13071" y="22681"/>
                    <a:pt x="13135" y="22540"/>
                  </a:cubicBezTo>
                  <a:cubicBezTo>
                    <a:pt x="13286" y="22429"/>
                    <a:pt x="13434" y="22322"/>
                    <a:pt x="13582" y="22210"/>
                  </a:cubicBezTo>
                  <a:cubicBezTo>
                    <a:pt x="13682" y="22137"/>
                    <a:pt x="13776" y="22063"/>
                    <a:pt x="13877" y="21996"/>
                  </a:cubicBezTo>
                  <a:cubicBezTo>
                    <a:pt x="13974" y="21932"/>
                    <a:pt x="14075" y="21888"/>
                    <a:pt x="14186" y="21868"/>
                  </a:cubicBezTo>
                  <a:cubicBezTo>
                    <a:pt x="14283" y="21852"/>
                    <a:pt x="14377" y="21845"/>
                    <a:pt x="14474" y="21845"/>
                  </a:cubicBezTo>
                  <a:cubicBezTo>
                    <a:pt x="14488" y="21845"/>
                    <a:pt x="14504" y="21845"/>
                    <a:pt x="14521" y="21848"/>
                  </a:cubicBezTo>
                  <a:cubicBezTo>
                    <a:pt x="14569" y="21848"/>
                    <a:pt x="14619" y="21848"/>
                    <a:pt x="14665" y="21852"/>
                  </a:cubicBezTo>
                  <a:cubicBezTo>
                    <a:pt x="14693" y="21855"/>
                    <a:pt x="14726" y="21858"/>
                    <a:pt x="14743" y="21875"/>
                  </a:cubicBezTo>
                  <a:cubicBezTo>
                    <a:pt x="14780" y="21912"/>
                    <a:pt x="14776" y="21966"/>
                    <a:pt x="14793" y="22013"/>
                  </a:cubicBezTo>
                  <a:cubicBezTo>
                    <a:pt x="14806" y="22046"/>
                    <a:pt x="14834" y="22077"/>
                    <a:pt x="14863" y="22100"/>
                  </a:cubicBezTo>
                  <a:cubicBezTo>
                    <a:pt x="14921" y="22140"/>
                    <a:pt x="14987" y="22164"/>
                    <a:pt x="15058" y="22164"/>
                  </a:cubicBezTo>
                  <a:cubicBezTo>
                    <a:pt x="15072" y="22164"/>
                    <a:pt x="15085" y="22164"/>
                    <a:pt x="15099" y="22160"/>
                  </a:cubicBezTo>
                  <a:cubicBezTo>
                    <a:pt x="15189" y="22147"/>
                    <a:pt x="15257" y="22086"/>
                    <a:pt x="15294" y="22003"/>
                  </a:cubicBezTo>
                  <a:cubicBezTo>
                    <a:pt x="15334" y="21905"/>
                    <a:pt x="15330" y="21795"/>
                    <a:pt x="15314" y="21694"/>
                  </a:cubicBezTo>
                  <a:cubicBezTo>
                    <a:pt x="15447" y="21691"/>
                    <a:pt x="15582" y="21687"/>
                    <a:pt x="15717" y="21684"/>
                  </a:cubicBezTo>
                  <a:cubicBezTo>
                    <a:pt x="15783" y="21680"/>
                    <a:pt x="15850" y="21680"/>
                    <a:pt x="15918" y="21677"/>
                  </a:cubicBezTo>
                  <a:cubicBezTo>
                    <a:pt x="15971" y="21677"/>
                    <a:pt x="16025" y="21667"/>
                    <a:pt x="16069" y="21637"/>
                  </a:cubicBezTo>
                  <a:cubicBezTo>
                    <a:pt x="16152" y="21580"/>
                    <a:pt x="16196" y="21476"/>
                    <a:pt x="16301" y="21452"/>
                  </a:cubicBezTo>
                  <a:cubicBezTo>
                    <a:pt x="16313" y="21445"/>
                    <a:pt x="16330" y="21445"/>
                    <a:pt x="16344" y="21445"/>
                  </a:cubicBezTo>
                  <a:cubicBezTo>
                    <a:pt x="16414" y="21445"/>
                    <a:pt x="16478" y="21482"/>
                    <a:pt x="16535" y="21526"/>
                  </a:cubicBezTo>
                  <a:cubicBezTo>
                    <a:pt x="16589" y="21603"/>
                    <a:pt x="16663" y="21671"/>
                    <a:pt x="16744" y="21724"/>
                  </a:cubicBezTo>
                  <a:cubicBezTo>
                    <a:pt x="16767" y="21761"/>
                    <a:pt x="16794" y="21798"/>
                    <a:pt x="16820" y="21832"/>
                  </a:cubicBezTo>
                  <a:cubicBezTo>
                    <a:pt x="16831" y="21848"/>
                    <a:pt x="16860" y="21862"/>
                    <a:pt x="16877" y="21868"/>
                  </a:cubicBezTo>
                  <a:cubicBezTo>
                    <a:pt x="16881" y="21868"/>
                    <a:pt x="16898" y="21875"/>
                    <a:pt x="16908" y="21875"/>
                  </a:cubicBezTo>
                  <a:cubicBezTo>
                    <a:pt x="16911" y="21875"/>
                    <a:pt x="16914" y="21872"/>
                    <a:pt x="16911" y="21868"/>
                  </a:cubicBezTo>
                  <a:cubicBezTo>
                    <a:pt x="16898" y="21845"/>
                    <a:pt x="16885" y="21818"/>
                    <a:pt x="16868" y="21795"/>
                  </a:cubicBezTo>
                  <a:lnTo>
                    <a:pt x="16871" y="21795"/>
                  </a:lnTo>
                  <a:cubicBezTo>
                    <a:pt x="16891" y="21812"/>
                    <a:pt x="16911" y="21828"/>
                    <a:pt x="16935" y="21845"/>
                  </a:cubicBezTo>
                  <a:cubicBezTo>
                    <a:pt x="16948" y="21855"/>
                    <a:pt x="16961" y="21865"/>
                    <a:pt x="16978" y="21872"/>
                  </a:cubicBezTo>
                  <a:cubicBezTo>
                    <a:pt x="17009" y="21956"/>
                    <a:pt x="17032" y="22040"/>
                    <a:pt x="17049" y="22127"/>
                  </a:cubicBezTo>
                  <a:cubicBezTo>
                    <a:pt x="17079" y="22281"/>
                    <a:pt x="17076" y="22432"/>
                    <a:pt x="17079" y="22590"/>
                  </a:cubicBezTo>
                  <a:cubicBezTo>
                    <a:pt x="17079" y="22658"/>
                    <a:pt x="17086" y="22728"/>
                    <a:pt x="17109" y="22791"/>
                  </a:cubicBezTo>
                  <a:cubicBezTo>
                    <a:pt x="17133" y="22859"/>
                    <a:pt x="17176" y="22906"/>
                    <a:pt x="17227" y="22956"/>
                  </a:cubicBezTo>
                  <a:cubicBezTo>
                    <a:pt x="17274" y="23003"/>
                    <a:pt x="17324" y="23056"/>
                    <a:pt x="17334" y="23127"/>
                  </a:cubicBezTo>
                  <a:cubicBezTo>
                    <a:pt x="17348" y="23204"/>
                    <a:pt x="17314" y="23285"/>
                    <a:pt x="17308" y="23362"/>
                  </a:cubicBezTo>
                  <a:cubicBezTo>
                    <a:pt x="17294" y="23493"/>
                    <a:pt x="17378" y="23594"/>
                    <a:pt x="17505" y="23620"/>
                  </a:cubicBezTo>
                  <a:lnTo>
                    <a:pt x="17512" y="23620"/>
                  </a:lnTo>
                  <a:cubicBezTo>
                    <a:pt x="17726" y="23366"/>
                    <a:pt x="17807" y="23006"/>
                    <a:pt x="17730" y="22681"/>
                  </a:cubicBezTo>
                  <a:cubicBezTo>
                    <a:pt x="17690" y="22509"/>
                    <a:pt x="17593" y="22365"/>
                    <a:pt x="17512" y="22207"/>
                  </a:cubicBezTo>
                  <a:cubicBezTo>
                    <a:pt x="17432" y="22053"/>
                    <a:pt x="17395" y="21888"/>
                    <a:pt x="17435" y="21714"/>
                  </a:cubicBezTo>
                  <a:cubicBezTo>
                    <a:pt x="17515" y="21395"/>
                    <a:pt x="17797" y="21160"/>
                    <a:pt x="18089" y="21036"/>
                  </a:cubicBezTo>
                  <a:cubicBezTo>
                    <a:pt x="18230" y="20979"/>
                    <a:pt x="18388" y="20926"/>
                    <a:pt x="18489" y="20805"/>
                  </a:cubicBezTo>
                  <a:cubicBezTo>
                    <a:pt x="18539" y="20740"/>
                    <a:pt x="18559" y="20667"/>
                    <a:pt x="18586" y="20593"/>
                  </a:cubicBezTo>
                  <a:cubicBezTo>
                    <a:pt x="18617" y="20509"/>
                    <a:pt x="18667" y="20452"/>
                    <a:pt x="18750" y="20422"/>
                  </a:cubicBezTo>
                  <a:cubicBezTo>
                    <a:pt x="18824" y="20391"/>
                    <a:pt x="18902" y="20374"/>
                    <a:pt x="18975" y="20345"/>
                  </a:cubicBezTo>
                  <a:cubicBezTo>
                    <a:pt x="19049" y="20314"/>
                    <a:pt x="19120" y="20277"/>
                    <a:pt x="19184" y="20234"/>
                  </a:cubicBezTo>
                  <a:cubicBezTo>
                    <a:pt x="19297" y="20150"/>
                    <a:pt x="19395" y="20035"/>
                    <a:pt x="19409" y="19891"/>
                  </a:cubicBezTo>
                  <a:cubicBezTo>
                    <a:pt x="19415" y="19794"/>
                    <a:pt x="19378" y="19700"/>
                    <a:pt x="19365" y="19606"/>
                  </a:cubicBezTo>
                  <a:cubicBezTo>
                    <a:pt x="19345" y="19508"/>
                    <a:pt x="19348" y="19405"/>
                    <a:pt x="19365" y="19307"/>
                  </a:cubicBezTo>
                  <a:cubicBezTo>
                    <a:pt x="19382" y="19200"/>
                    <a:pt x="19409" y="19099"/>
                    <a:pt x="19442" y="18999"/>
                  </a:cubicBezTo>
                  <a:cubicBezTo>
                    <a:pt x="19469" y="18918"/>
                    <a:pt x="19489" y="18817"/>
                    <a:pt x="19543" y="18746"/>
                  </a:cubicBezTo>
                  <a:cubicBezTo>
                    <a:pt x="19599" y="18676"/>
                    <a:pt x="19697" y="18653"/>
                    <a:pt x="19777" y="18622"/>
                  </a:cubicBezTo>
                  <a:cubicBezTo>
                    <a:pt x="19878" y="18585"/>
                    <a:pt x="19979" y="18545"/>
                    <a:pt x="20076" y="18509"/>
                  </a:cubicBezTo>
                  <a:cubicBezTo>
                    <a:pt x="20275" y="18428"/>
                    <a:pt x="20473" y="18348"/>
                    <a:pt x="20667" y="18263"/>
                  </a:cubicBezTo>
                  <a:cubicBezTo>
                    <a:pt x="20832" y="18193"/>
                    <a:pt x="21013" y="18129"/>
                    <a:pt x="21147" y="18008"/>
                  </a:cubicBezTo>
                  <a:cubicBezTo>
                    <a:pt x="21281" y="17884"/>
                    <a:pt x="21288" y="17703"/>
                    <a:pt x="21368" y="17549"/>
                  </a:cubicBezTo>
                  <a:cubicBezTo>
                    <a:pt x="21517" y="17263"/>
                    <a:pt x="21808" y="17092"/>
                    <a:pt x="22087" y="16954"/>
                  </a:cubicBezTo>
                  <a:cubicBezTo>
                    <a:pt x="22201" y="16901"/>
                    <a:pt x="22329" y="16823"/>
                    <a:pt x="22459" y="16823"/>
                  </a:cubicBezTo>
                  <a:cubicBezTo>
                    <a:pt x="22473" y="16823"/>
                    <a:pt x="22487" y="16823"/>
                    <a:pt x="22500" y="16827"/>
                  </a:cubicBezTo>
                  <a:lnTo>
                    <a:pt x="22507" y="16827"/>
                  </a:lnTo>
                  <a:cubicBezTo>
                    <a:pt x="22510" y="16837"/>
                    <a:pt x="22520" y="16850"/>
                    <a:pt x="22524" y="16864"/>
                  </a:cubicBezTo>
                  <a:cubicBezTo>
                    <a:pt x="22530" y="16890"/>
                    <a:pt x="22527" y="16918"/>
                    <a:pt x="22513" y="16944"/>
                  </a:cubicBezTo>
                  <a:cubicBezTo>
                    <a:pt x="22490" y="16998"/>
                    <a:pt x="22439" y="17035"/>
                    <a:pt x="22403" y="17079"/>
                  </a:cubicBezTo>
                  <a:cubicBezTo>
                    <a:pt x="22366" y="17119"/>
                    <a:pt x="22332" y="17163"/>
                    <a:pt x="22342" y="17223"/>
                  </a:cubicBezTo>
                  <a:cubicBezTo>
                    <a:pt x="22346" y="17240"/>
                    <a:pt x="22416" y="17273"/>
                    <a:pt x="22436" y="17273"/>
                  </a:cubicBezTo>
                  <a:cubicBezTo>
                    <a:pt x="22735" y="17240"/>
                    <a:pt x="23043" y="17203"/>
                    <a:pt x="23322" y="17085"/>
                  </a:cubicBezTo>
                  <a:cubicBezTo>
                    <a:pt x="23457" y="17028"/>
                    <a:pt x="23581" y="16948"/>
                    <a:pt x="23688" y="16850"/>
                  </a:cubicBezTo>
                  <a:cubicBezTo>
                    <a:pt x="23788" y="16763"/>
                    <a:pt x="23883" y="16662"/>
                    <a:pt x="23990" y="16579"/>
                  </a:cubicBezTo>
                  <a:cubicBezTo>
                    <a:pt x="24098" y="16495"/>
                    <a:pt x="24222" y="16427"/>
                    <a:pt x="24363" y="16427"/>
                  </a:cubicBezTo>
                  <a:lnTo>
                    <a:pt x="24386" y="16427"/>
                  </a:lnTo>
                  <a:cubicBezTo>
                    <a:pt x="24393" y="16427"/>
                    <a:pt x="24360" y="16404"/>
                    <a:pt x="24356" y="16404"/>
                  </a:cubicBezTo>
                  <a:cubicBezTo>
                    <a:pt x="24339" y="16394"/>
                    <a:pt x="24316" y="16377"/>
                    <a:pt x="24296" y="16377"/>
                  </a:cubicBezTo>
                  <a:cubicBezTo>
                    <a:pt x="24182" y="16364"/>
                    <a:pt x="24064" y="16357"/>
                    <a:pt x="23950" y="16357"/>
                  </a:cubicBezTo>
                  <a:cubicBezTo>
                    <a:pt x="23698" y="16357"/>
                    <a:pt x="23446" y="16387"/>
                    <a:pt x="23201" y="16444"/>
                  </a:cubicBezTo>
                  <a:cubicBezTo>
                    <a:pt x="23175" y="16269"/>
                    <a:pt x="23279" y="16102"/>
                    <a:pt x="23336" y="15937"/>
                  </a:cubicBezTo>
                  <a:cubicBezTo>
                    <a:pt x="23379" y="15813"/>
                    <a:pt x="23393" y="15645"/>
                    <a:pt x="23312" y="15531"/>
                  </a:cubicBezTo>
                  <a:cubicBezTo>
                    <a:pt x="23272" y="15477"/>
                    <a:pt x="23212" y="15444"/>
                    <a:pt x="23151" y="15417"/>
                  </a:cubicBezTo>
                  <a:cubicBezTo>
                    <a:pt x="23114" y="15400"/>
                    <a:pt x="23074" y="15394"/>
                    <a:pt x="23037" y="15394"/>
                  </a:cubicBezTo>
                  <a:cubicBezTo>
                    <a:pt x="22993" y="15394"/>
                    <a:pt x="22950" y="15403"/>
                    <a:pt x="22902" y="15417"/>
                  </a:cubicBezTo>
                  <a:cubicBezTo>
                    <a:pt x="22832" y="15437"/>
                    <a:pt x="22761" y="15471"/>
                    <a:pt x="22688" y="15471"/>
                  </a:cubicBezTo>
                  <a:cubicBezTo>
                    <a:pt x="22671" y="15471"/>
                    <a:pt x="22657" y="15468"/>
                    <a:pt x="22645" y="15464"/>
                  </a:cubicBezTo>
                  <a:cubicBezTo>
                    <a:pt x="22631" y="15464"/>
                    <a:pt x="22617" y="15460"/>
                    <a:pt x="22607" y="15457"/>
                  </a:cubicBezTo>
                  <a:cubicBezTo>
                    <a:pt x="22604" y="15454"/>
                    <a:pt x="22604" y="15451"/>
                    <a:pt x="22600" y="15448"/>
                  </a:cubicBezTo>
                  <a:cubicBezTo>
                    <a:pt x="22594" y="15437"/>
                    <a:pt x="22584" y="15427"/>
                    <a:pt x="22580" y="15417"/>
                  </a:cubicBezTo>
                  <a:cubicBezTo>
                    <a:pt x="22564" y="15380"/>
                    <a:pt x="22570" y="15336"/>
                    <a:pt x="22594" y="15303"/>
                  </a:cubicBezTo>
                  <a:cubicBezTo>
                    <a:pt x="22637" y="15236"/>
                    <a:pt x="22725" y="15186"/>
                    <a:pt x="22795" y="15149"/>
                  </a:cubicBezTo>
                  <a:cubicBezTo>
                    <a:pt x="22873" y="15108"/>
                    <a:pt x="22960" y="15078"/>
                    <a:pt x="23047" y="15065"/>
                  </a:cubicBezTo>
                  <a:cubicBezTo>
                    <a:pt x="23097" y="15058"/>
                    <a:pt x="23151" y="15051"/>
                    <a:pt x="23201" y="15051"/>
                  </a:cubicBezTo>
                  <a:cubicBezTo>
                    <a:pt x="23322" y="15051"/>
                    <a:pt x="23443" y="15075"/>
                    <a:pt x="23554" y="15121"/>
                  </a:cubicBezTo>
                  <a:cubicBezTo>
                    <a:pt x="23638" y="15158"/>
                    <a:pt x="23705" y="15219"/>
                    <a:pt x="23785" y="15256"/>
                  </a:cubicBezTo>
                  <a:cubicBezTo>
                    <a:pt x="23822" y="15273"/>
                    <a:pt x="23856" y="15282"/>
                    <a:pt x="23889" y="15282"/>
                  </a:cubicBezTo>
                  <a:cubicBezTo>
                    <a:pt x="23929" y="15282"/>
                    <a:pt x="23966" y="15273"/>
                    <a:pt x="24007" y="15249"/>
                  </a:cubicBezTo>
                  <a:cubicBezTo>
                    <a:pt x="24087" y="15202"/>
                    <a:pt x="24155" y="15135"/>
                    <a:pt x="24239" y="15091"/>
                  </a:cubicBezTo>
                  <a:cubicBezTo>
                    <a:pt x="24323" y="15048"/>
                    <a:pt x="24410" y="15021"/>
                    <a:pt x="24501" y="14997"/>
                  </a:cubicBezTo>
                  <a:cubicBezTo>
                    <a:pt x="24702" y="14944"/>
                    <a:pt x="24903" y="14907"/>
                    <a:pt x="25071" y="14779"/>
                  </a:cubicBezTo>
                  <a:cubicBezTo>
                    <a:pt x="25212" y="14672"/>
                    <a:pt x="25319" y="14521"/>
                    <a:pt x="25376" y="14353"/>
                  </a:cubicBezTo>
                  <a:cubicBezTo>
                    <a:pt x="25379" y="14343"/>
                    <a:pt x="25387" y="14333"/>
                    <a:pt x="25390" y="14323"/>
                  </a:cubicBezTo>
                  <a:cubicBezTo>
                    <a:pt x="25393" y="14312"/>
                    <a:pt x="25393" y="14303"/>
                    <a:pt x="25393" y="14296"/>
                  </a:cubicBezTo>
                  <a:cubicBezTo>
                    <a:pt x="25393" y="14289"/>
                    <a:pt x="25393" y="14286"/>
                    <a:pt x="25396" y="14283"/>
                  </a:cubicBezTo>
                  <a:cubicBezTo>
                    <a:pt x="25396" y="14279"/>
                    <a:pt x="25390" y="14272"/>
                    <a:pt x="25379" y="14266"/>
                  </a:cubicBezTo>
                  <a:cubicBezTo>
                    <a:pt x="25387" y="14235"/>
                    <a:pt x="25393" y="14209"/>
                    <a:pt x="25400" y="14179"/>
                  </a:cubicBezTo>
                  <a:cubicBezTo>
                    <a:pt x="25450" y="13903"/>
                    <a:pt x="25336" y="13635"/>
                    <a:pt x="25158" y="13430"/>
                  </a:cubicBezTo>
                  <a:cubicBezTo>
                    <a:pt x="25057" y="13319"/>
                    <a:pt x="24940" y="13228"/>
                    <a:pt x="24816" y="13152"/>
                  </a:cubicBezTo>
                  <a:cubicBezTo>
                    <a:pt x="24665" y="13057"/>
                    <a:pt x="24544" y="12957"/>
                    <a:pt x="24484" y="12785"/>
                  </a:cubicBezTo>
                  <a:cubicBezTo>
                    <a:pt x="24433" y="12638"/>
                    <a:pt x="24423" y="12483"/>
                    <a:pt x="24403" y="12329"/>
                  </a:cubicBezTo>
                  <a:cubicBezTo>
                    <a:pt x="24383" y="12174"/>
                    <a:pt x="24349" y="12027"/>
                    <a:pt x="24296" y="11879"/>
                  </a:cubicBezTo>
                  <a:cubicBezTo>
                    <a:pt x="24178" y="11550"/>
                    <a:pt x="23983" y="11255"/>
                    <a:pt x="23732" y="11017"/>
                  </a:cubicBezTo>
                  <a:cubicBezTo>
                    <a:pt x="23722" y="11010"/>
                    <a:pt x="23708" y="11003"/>
                    <a:pt x="23695" y="11003"/>
                  </a:cubicBezTo>
                  <a:cubicBezTo>
                    <a:pt x="23658" y="11003"/>
                    <a:pt x="23624" y="11033"/>
                    <a:pt x="23641" y="11070"/>
                  </a:cubicBezTo>
                  <a:cubicBezTo>
                    <a:pt x="23735" y="11299"/>
                    <a:pt x="23618" y="11584"/>
                    <a:pt x="23393" y="11688"/>
                  </a:cubicBezTo>
                  <a:cubicBezTo>
                    <a:pt x="23339" y="11711"/>
                    <a:pt x="23285" y="11725"/>
                    <a:pt x="23232" y="11725"/>
                  </a:cubicBezTo>
                  <a:cubicBezTo>
                    <a:pt x="23034" y="11725"/>
                    <a:pt x="22846" y="11567"/>
                    <a:pt x="22786" y="11369"/>
                  </a:cubicBezTo>
                  <a:cubicBezTo>
                    <a:pt x="22698" y="11084"/>
                    <a:pt x="22993" y="10876"/>
                    <a:pt x="22956" y="10594"/>
                  </a:cubicBezTo>
                  <a:cubicBezTo>
                    <a:pt x="22936" y="10456"/>
                    <a:pt x="22832" y="10365"/>
                    <a:pt x="22732" y="10278"/>
                  </a:cubicBezTo>
                  <a:cubicBezTo>
                    <a:pt x="22620" y="10187"/>
                    <a:pt x="22504" y="10103"/>
                    <a:pt x="22379" y="10026"/>
                  </a:cubicBezTo>
                  <a:cubicBezTo>
                    <a:pt x="22081" y="9842"/>
                    <a:pt x="21751" y="9714"/>
                    <a:pt x="21409" y="9640"/>
                  </a:cubicBezTo>
                  <a:lnTo>
                    <a:pt x="21396" y="9640"/>
                  </a:lnTo>
                  <a:cubicBezTo>
                    <a:pt x="21365" y="9640"/>
                    <a:pt x="21345" y="9663"/>
                    <a:pt x="21342" y="9694"/>
                  </a:cubicBezTo>
                  <a:cubicBezTo>
                    <a:pt x="21288" y="10131"/>
                    <a:pt x="21235" y="10567"/>
                    <a:pt x="21178" y="11000"/>
                  </a:cubicBezTo>
                  <a:cubicBezTo>
                    <a:pt x="21154" y="11214"/>
                    <a:pt x="21127" y="11426"/>
                    <a:pt x="21100" y="11637"/>
                  </a:cubicBezTo>
                  <a:cubicBezTo>
                    <a:pt x="21077" y="11832"/>
                    <a:pt x="21060" y="12037"/>
                    <a:pt x="20986" y="12221"/>
                  </a:cubicBezTo>
                  <a:cubicBezTo>
                    <a:pt x="20865" y="12517"/>
                    <a:pt x="20516" y="12655"/>
                    <a:pt x="20432" y="12970"/>
                  </a:cubicBezTo>
                  <a:cubicBezTo>
                    <a:pt x="20341" y="13313"/>
                    <a:pt x="20643" y="13625"/>
                    <a:pt x="20546" y="13970"/>
                  </a:cubicBezTo>
                  <a:cubicBezTo>
                    <a:pt x="20465" y="14272"/>
                    <a:pt x="20171" y="14470"/>
                    <a:pt x="19902" y="14622"/>
                  </a:cubicBezTo>
                  <a:cubicBezTo>
                    <a:pt x="19902" y="14524"/>
                    <a:pt x="19848" y="14424"/>
                    <a:pt x="19771" y="14350"/>
                  </a:cubicBezTo>
                  <a:cubicBezTo>
                    <a:pt x="19624" y="14212"/>
                    <a:pt x="19418" y="14209"/>
                    <a:pt x="19251" y="14111"/>
                  </a:cubicBezTo>
                  <a:cubicBezTo>
                    <a:pt x="19136" y="14044"/>
                    <a:pt x="19100" y="13940"/>
                    <a:pt x="19096" y="13809"/>
                  </a:cubicBezTo>
                  <a:cubicBezTo>
                    <a:pt x="19093" y="13668"/>
                    <a:pt x="19096" y="13524"/>
                    <a:pt x="19096" y="13383"/>
                  </a:cubicBezTo>
                  <a:lnTo>
                    <a:pt x="19096" y="12514"/>
                  </a:lnTo>
                  <a:cubicBezTo>
                    <a:pt x="19096" y="12493"/>
                    <a:pt x="19086" y="12473"/>
                    <a:pt x="19069" y="12467"/>
                  </a:cubicBezTo>
                  <a:cubicBezTo>
                    <a:pt x="18543" y="12205"/>
                    <a:pt x="18016" y="11943"/>
                    <a:pt x="17489" y="11685"/>
                  </a:cubicBezTo>
                  <a:cubicBezTo>
                    <a:pt x="17274" y="11577"/>
                    <a:pt x="17015" y="11476"/>
                    <a:pt x="16877" y="11268"/>
                  </a:cubicBezTo>
                  <a:cubicBezTo>
                    <a:pt x="16736" y="11053"/>
                    <a:pt x="16767" y="10791"/>
                    <a:pt x="16848" y="10563"/>
                  </a:cubicBezTo>
                  <a:cubicBezTo>
                    <a:pt x="16931" y="10332"/>
                    <a:pt x="17062" y="10123"/>
                    <a:pt x="17200" y="9922"/>
                  </a:cubicBezTo>
                  <a:cubicBezTo>
                    <a:pt x="17334" y="9724"/>
                    <a:pt x="17472" y="9530"/>
                    <a:pt x="17630" y="9349"/>
                  </a:cubicBezTo>
                  <a:cubicBezTo>
                    <a:pt x="17787" y="9170"/>
                    <a:pt x="17962" y="9003"/>
                    <a:pt x="18170" y="8882"/>
                  </a:cubicBezTo>
                  <a:cubicBezTo>
                    <a:pt x="18391" y="8751"/>
                    <a:pt x="18640" y="8694"/>
                    <a:pt x="18888" y="8627"/>
                  </a:cubicBezTo>
                  <a:cubicBezTo>
                    <a:pt x="19113" y="8566"/>
                    <a:pt x="19331" y="8489"/>
                    <a:pt x="19519" y="8351"/>
                  </a:cubicBezTo>
                  <a:cubicBezTo>
                    <a:pt x="19687" y="8227"/>
                    <a:pt x="19828" y="8072"/>
                    <a:pt x="19966" y="7919"/>
                  </a:cubicBezTo>
                  <a:cubicBezTo>
                    <a:pt x="20113" y="7747"/>
                    <a:pt x="20261" y="7573"/>
                    <a:pt x="20442" y="7438"/>
                  </a:cubicBezTo>
                  <a:cubicBezTo>
                    <a:pt x="20614" y="7311"/>
                    <a:pt x="20808" y="7240"/>
                    <a:pt x="21006" y="7170"/>
                  </a:cubicBezTo>
                  <a:cubicBezTo>
                    <a:pt x="21362" y="7045"/>
                    <a:pt x="21751" y="6844"/>
                    <a:pt x="21721" y="6405"/>
                  </a:cubicBezTo>
                  <a:cubicBezTo>
                    <a:pt x="21691" y="5968"/>
                    <a:pt x="21322" y="5676"/>
                    <a:pt x="20919" y="5589"/>
                  </a:cubicBezTo>
                  <a:cubicBezTo>
                    <a:pt x="20778" y="5559"/>
                    <a:pt x="20627" y="5542"/>
                    <a:pt x="20473" y="5542"/>
                  </a:cubicBezTo>
                  <a:cubicBezTo>
                    <a:pt x="20160" y="5542"/>
                    <a:pt x="19845" y="5612"/>
                    <a:pt x="19587" y="5767"/>
                  </a:cubicBezTo>
                  <a:cubicBezTo>
                    <a:pt x="19422" y="5868"/>
                    <a:pt x="19281" y="6009"/>
                    <a:pt x="19217" y="6193"/>
                  </a:cubicBezTo>
                  <a:cubicBezTo>
                    <a:pt x="19177" y="6314"/>
                    <a:pt x="19184" y="6435"/>
                    <a:pt x="19177" y="6559"/>
                  </a:cubicBezTo>
                  <a:cubicBezTo>
                    <a:pt x="19170" y="6670"/>
                    <a:pt x="19116" y="6868"/>
                    <a:pt x="18986" y="6868"/>
                  </a:cubicBezTo>
                  <a:cubicBezTo>
                    <a:pt x="18975" y="6868"/>
                    <a:pt x="18965" y="6868"/>
                    <a:pt x="18959" y="6864"/>
                  </a:cubicBezTo>
                  <a:cubicBezTo>
                    <a:pt x="18925" y="6481"/>
                    <a:pt x="18476" y="6297"/>
                    <a:pt x="18180" y="6143"/>
                  </a:cubicBezTo>
                  <a:cubicBezTo>
                    <a:pt x="17710" y="5894"/>
                    <a:pt x="17240" y="5649"/>
                    <a:pt x="16770" y="5401"/>
                  </a:cubicBezTo>
                  <a:cubicBezTo>
                    <a:pt x="16632" y="5330"/>
                    <a:pt x="16313" y="5129"/>
                    <a:pt x="16085" y="5129"/>
                  </a:cubicBezTo>
                  <a:cubicBezTo>
                    <a:pt x="15961" y="5129"/>
                    <a:pt x="15864" y="5189"/>
                    <a:pt x="15837" y="5364"/>
                  </a:cubicBezTo>
                  <a:cubicBezTo>
                    <a:pt x="15820" y="5462"/>
                    <a:pt x="15841" y="5559"/>
                    <a:pt x="15824" y="5653"/>
                  </a:cubicBezTo>
                  <a:cubicBezTo>
                    <a:pt x="15804" y="5750"/>
                    <a:pt x="15763" y="5841"/>
                    <a:pt x="15703" y="5922"/>
                  </a:cubicBezTo>
                  <a:cubicBezTo>
                    <a:pt x="15646" y="5998"/>
                    <a:pt x="15568" y="6066"/>
                    <a:pt x="15481" y="6112"/>
                  </a:cubicBezTo>
                  <a:cubicBezTo>
                    <a:pt x="15438" y="6136"/>
                    <a:pt x="15390" y="6150"/>
                    <a:pt x="15344" y="6163"/>
                  </a:cubicBezTo>
                  <a:cubicBezTo>
                    <a:pt x="15327" y="6170"/>
                    <a:pt x="15317" y="6173"/>
                    <a:pt x="15310" y="6173"/>
                  </a:cubicBezTo>
                  <a:cubicBezTo>
                    <a:pt x="15300" y="6173"/>
                    <a:pt x="15297" y="6166"/>
                    <a:pt x="15283" y="6150"/>
                  </a:cubicBezTo>
                  <a:cubicBezTo>
                    <a:pt x="15269" y="6133"/>
                    <a:pt x="15263" y="6096"/>
                    <a:pt x="15263" y="6072"/>
                  </a:cubicBezTo>
                  <a:cubicBezTo>
                    <a:pt x="15246" y="5911"/>
                    <a:pt x="15323" y="5744"/>
                    <a:pt x="15240" y="5589"/>
                  </a:cubicBezTo>
                  <a:cubicBezTo>
                    <a:pt x="15179" y="5474"/>
                    <a:pt x="15052" y="5425"/>
                    <a:pt x="14931" y="5387"/>
                  </a:cubicBezTo>
                  <a:cubicBezTo>
                    <a:pt x="14817" y="5358"/>
                    <a:pt x="14635" y="5341"/>
                    <a:pt x="14565" y="5237"/>
                  </a:cubicBezTo>
                  <a:cubicBezTo>
                    <a:pt x="14511" y="5156"/>
                    <a:pt x="14558" y="5056"/>
                    <a:pt x="14565" y="4971"/>
                  </a:cubicBezTo>
                  <a:cubicBezTo>
                    <a:pt x="14578" y="4861"/>
                    <a:pt x="14538" y="4774"/>
                    <a:pt x="14474" y="4686"/>
                  </a:cubicBezTo>
                  <a:cubicBezTo>
                    <a:pt x="14233" y="4367"/>
                    <a:pt x="13951" y="4049"/>
                    <a:pt x="13628" y="3807"/>
                  </a:cubicBezTo>
                  <a:cubicBezTo>
                    <a:pt x="13464" y="3686"/>
                    <a:pt x="13280" y="3589"/>
                    <a:pt x="13085" y="3525"/>
                  </a:cubicBezTo>
                  <a:cubicBezTo>
                    <a:pt x="12920" y="3474"/>
                    <a:pt x="12682" y="3444"/>
                    <a:pt x="12598" y="3266"/>
                  </a:cubicBezTo>
                  <a:cubicBezTo>
                    <a:pt x="12547" y="3162"/>
                    <a:pt x="12555" y="3045"/>
                    <a:pt x="12490" y="2944"/>
                  </a:cubicBezTo>
                  <a:cubicBezTo>
                    <a:pt x="12450" y="2876"/>
                    <a:pt x="12394" y="2823"/>
                    <a:pt x="12326" y="2783"/>
                  </a:cubicBezTo>
                  <a:cubicBezTo>
                    <a:pt x="12215" y="2719"/>
                    <a:pt x="12084" y="2692"/>
                    <a:pt x="11954" y="2692"/>
                  </a:cubicBezTo>
                  <a:cubicBezTo>
                    <a:pt x="11906" y="2692"/>
                    <a:pt x="11859" y="2695"/>
                    <a:pt x="11813" y="2702"/>
                  </a:cubicBezTo>
                  <a:cubicBezTo>
                    <a:pt x="11393" y="2760"/>
                    <a:pt x="11091" y="3098"/>
                    <a:pt x="10691" y="3209"/>
                  </a:cubicBezTo>
                  <a:cubicBezTo>
                    <a:pt x="10735" y="3014"/>
                    <a:pt x="10591" y="2796"/>
                    <a:pt x="10396" y="2740"/>
                  </a:cubicBezTo>
                  <a:cubicBezTo>
                    <a:pt x="10363" y="2729"/>
                    <a:pt x="10335" y="2726"/>
                    <a:pt x="10305" y="2726"/>
                  </a:cubicBezTo>
                  <a:cubicBezTo>
                    <a:pt x="10202" y="2726"/>
                    <a:pt x="10118" y="2783"/>
                    <a:pt x="10027" y="2843"/>
                  </a:cubicBezTo>
                  <a:cubicBezTo>
                    <a:pt x="9977" y="2876"/>
                    <a:pt x="9929" y="2897"/>
                    <a:pt x="9879" y="2897"/>
                  </a:cubicBezTo>
                  <a:cubicBezTo>
                    <a:pt x="9839" y="2897"/>
                    <a:pt x="9799" y="2884"/>
                    <a:pt x="9751" y="2853"/>
                  </a:cubicBezTo>
                  <a:cubicBezTo>
                    <a:pt x="9647" y="2793"/>
                    <a:pt x="9557" y="2709"/>
                    <a:pt x="9463" y="2635"/>
                  </a:cubicBezTo>
                  <a:cubicBezTo>
                    <a:pt x="8761" y="2095"/>
                    <a:pt x="8050" y="1567"/>
                    <a:pt x="7372" y="997"/>
                  </a:cubicBezTo>
                  <a:cubicBezTo>
                    <a:pt x="7153" y="813"/>
                    <a:pt x="6942" y="621"/>
                    <a:pt x="6741" y="419"/>
                  </a:cubicBezTo>
                  <a:cubicBezTo>
                    <a:pt x="6754" y="403"/>
                    <a:pt x="6758" y="373"/>
                    <a:pt x="6734" y="353"/>
                  </a:cubicBezTo>
                  <a:lnTo>
                    <a:pt x="6361" y="17"/>
                  </a:lnTo>
                  <a:cubicBezTo>
                    <a:pt x="6352" y="7"/>
                    <a:pt x="6338" y="1"/>
                    <a:pt x="6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382365" y="349288"/>
              <a:ext cx="530731" cy="722825"/>
            </a:xfrm>
            <a:custGeom>
              <a:avLst/>
              <a:gdLst/>
              <a:ahLst/>
              <a:cxnLst/>
              <a:rect l="l" t="t" r="r" b="b"/>
              <a:pathLst>
                <a:path w="11372" h="15488" extrusionOk="0">
                  <a:moveTo>
                    <a:pt x="8535" y="0"/>
                  </a:moveTo>
                  <a:cubicBezTo>
                    <a:pt x="8213" y="0"/>
                    <a:pt x="7888" y="124"/>
                    <a:pt x="7596" y="231"/>
                  </a:cubicBezTo>
                  <a:cubicBezTo>
                    <a:pt x="7260" y="360"/>
                    <a:pt x="6908" y="507"/>
                    <a:pt x="6546" y="507"/>
                  </a:cubicBezTo>
                  <a:cubicBezTo>
                    <a:pt x="6505" y="507"/>
                    <a:pt x="6461" y="504"/>
                    <a:pt x="6421" y="501"/>
                  </a:cubicBezTo>
                  <a:cubicBezTo>
                    <a:pt x="6304" y="487"/>
                    <a:pt x="6179" y="453"/>
                    <a:pt x="6058" y="453"/>
                  </a:cubicBezTo>
                  <a:cubicBezTo>
                    <a:pt x="6012" y="453"/>
                    <a:pt x="5965" y="456"/>
                    <a:pt x="5917" y="473"/>
                  </a:cubicBezTo>
                  <a:cubicBezTo>
                    <a:pt x="5773" y="521"/>
                    <a:pt x="5706" y="668"/>
                    <a:pt x="5763" y="806"/>
                  </a:cubicBezTo>
                  <a:cubicBezTo>
                    <a:pt x="5830" y="960"/>
                    <a:pt x="6015" y="1057"/>
                    <a:pt x="6045" y="1229"/>
                  </a:cubicBezTo>
                  <a:cubicBezTo>
                    <a:pt x="6078" y="1433"/>
                    <a:pt x="5864" y="1594"/>
                    <a:pt x="5683" y="1618"/>
                  </a:cubicBezTo>
                  <a:cubicBezTo>
                    <a:pt x="5656" y="1624"/>
                    <a:pt x="5626" y="1624"/>
                    <a:pt x="5595" y="1624"/>
                  </a:cubicBezTo>
                  <a:cubicBezTo>
                    <a:pt x="5367" y="1624"/>
                    <a:pt x="5136" y="1514"/>
                    <a:pt x="4927" y="1437"/>
                  </a:cubicBezTo>
                  <a:cubicBezTo>
                    <a:pt x="4806" y="1390"/>
                    <a:pt x="4682" y="1346"/>
                    <a:pt x="4562" y="1299"/>
                  </a:cubicBezTo>
                  <a:cubicBezTo>
                    <a:pt x="4444" y="1255"/>
                    <a:pt x="4323" y="1198"/>
                    <a:pt x="4202" y="1172"/>
                  </a:cubicBezTo>
                  <a:cubicBezTo>
                    <a:pt x="4169" y="1161"/>
                    <a:pt x="4142" y="1158"/>
                    <a:pt x="4112" y="1158"/>
                  </a:cubicBezTo>
                  <a:cubicBezTo>
                    <a:pt x="3940" y="1158"/>
                    <a:pt x="3833" y="1289"/>
                    <a:pt x="3689" y="1390"/>
                  </a:cubicBezTo>
                  <a:cubicBezTo>
                    <a:pt x="3531" y="1503"/>
                    <a:pt x="3336" y="1528"/>
                    <a:pt x="3149" y="1551"/>
                  </a:cubicBezTo>
                  <a:cubicBezTo>
                    <a:pt x="2971" y="1574"/>
                    <a:pt x="2789" y="1594"/>
                    <a:pt x="2625" y="1678"/>
                  </a:cubicBezTo>
                  <a:cubicBezTo>
                    <a:pt x="2467" y="1759"/>
                    <a:pt x="2370" y="1910"/>
                    <a:pt x="2242" y="2031"/>
                  </a:cubicBezTo>
                  <a:cubicBezTo>
                    <a:pt x="2188" y="2081"/>
                    <a:pt x="2125" y="2128"/>
                    <a:pt x="2051" y="2128"/>
                  </a:cubicBezTo>
                  <a:cubicBezTo>
                    <a:pt x="2041" y="2128"/>
                    <a:pt x="2030" y="2128"/>
                    <a:pt x="2021" y="2125"/>
                  </a:cubicBezTo>
                  <a:lnTo>
                    <a:pt x="2010" y="2125"/>
                  </a:lnTo>
                  <a:cubicBezTo>
                    <a:pt x="1980" y="2125"/>
                    <a:pt x="1957" y="2145"/>
                    <a:pt x="1954" y="2179"/>
                  </a:cubicBezTo>
                  <a:lnTo>
                    <a:pt x="1954" y="2185"/>
                  </a:lnTo>
                  <a:cubicBezTo>
                    <a:pt x="1954" y="2175"/>
                    <a:pt x="1950" y="2168"/>
                    <a:pt x="1950" y="2158"/>
                  </a:cubicBezTo>
                  <a:cubicBezTo>
                    <a:pt x="1950" y="2128"/>
                    <a:pt x="1923" y="2104"/>
                    <a:pt x="1893" y="2104"/>
                  </a:cubicBezTo>
                  <a:cubicBezTo>
                    <a:pt x="1883" y="2104"/>
                    <a:pt x="1869" y="2108"/>
                    <a:pt x="1860" y="2121"/>
                  </a:cubicBezTo>
                  <a:cubicBezTo>
                    <a:pt x="1829" y="2152"/>
                    <a:pt x="1806" y="2188"/>
                    <a:pt x="1786" y="2222"/>
                  </a:cubicBezTo>
                  <a:cubicBezTo>
                    <a:pt x="1776" y="2219"/>
                    <a:pt x="1769" y="2219"/>
                    <a:pt x="1759" y="2219"/>
                  </a:cubicBezTo>
                  <a:cubicBezTo>
                    <a:pt x="1732" y="2219"/>
                    <a:pt x="1705" y="2236"/>
                    <a:pt x="1705" y="2269"/>
                  </a:cubicBezTo>
                  <a:cubicBezTo>
                    <a:pt x="1708" y="2320"/>
                    <a:pt x="1712" y="2366"/>
                    <a:pt x="1715" y="2417"/>
                  </a:cubicBezTo>
                  <a:cubicBezTo>
                    <a:pt x="1702" y="2504"/>
                    <a:pt x="1705" y="2598"/>
                    <a:pt x="1732" y="2688"/>
                  </a:cubicBezTo>
                  <a:cubicBezTo>
                    <a:pt x="1739" y="2702"/>
                    <a:pt x="1748" y="2716"/>
                    <a:pt x="1762" y="2722"/>
                  </a:cubicBezTo>
                  <a:cubicBezTo>
                    <a:pt x="1765" y="2732"/>
                    <a:pt x="1765" y="2746"/>
                    <a:pt x="1769" y="2756"/>
                  </a:cubicBezTo>
                  <a:cubicBezTo>
                    <a:pt x="1769" y="2772"/>
                    <a:pt x="1773" y="2789"/>
                    <a:pt x="1776" y="2809"/>
                  </a:cubicBezTo>
                  <a:cubicBezTo>
                    <a:pt x="1776" y="2813"/>
                    <a:pt x="1776" y="2820"/>
                    <a:pt x="1779" y="2823"/>
                  </a:cubicBezTo>
                  <a:cubicBezTo>
                    <a:pt x="1796" y="2950"/>
                    <a:pt x="1806" y="3088"/>
                    <a:pt x="1759" y="3209"/>
                  </a:cubicBezTo>
                  <a:cubicBezTo>
                    <a:pt x="1692" y="3376"/>
                    <a:pt x="1524" y="3444"/>
                    <a:pt x="1356" y="3471"/>
                  </a:cubicBezTo>
                  <a:cubicBezTo>
                    <a:pt x="1195" y="3497"/>
                    <a:pt x="1031" y="3505"/>
                    <a:pt x="873" y="3554"/>
                  </a:cubicBezTo>
                  <a:cubicBezTo>
                    <a:pt x="560" y="3649"/>
                    <a:pt x="278" y="3844"/>
                    <a:pt x="77" y="4105"/>
                  </a:cubicBezTo>
                  <a:cubicBezTo>
                    <a:pt x="27" y="4172"/>
                    <a:pt x="0" y="4209"/>
                    <a:pt x="33" y="4296"/>
                  </a:cubicBezTo>
                  <a:cubicBezTo>
                    <a:pt x="57" y="4357"/>
                    <a:pt x="108" y="4404"/>
                    <a:pt x="161" y="4437"/>
                  </a:cubicBezTo>
                  <a:cubicBezTo>
                    <a:pt x="248" y="4488"/>
                    <a:pt x="343" y="4501"/>
                    <a:pt x="436" y="4501"/>
                  </a:cubicBezTo>
                  <a:cubicBezTo>
                    <a:pt x="500" y="4501"/>
                    <a:pt x="567" y="4495"/>
                    <a:pt x="631" y="4495"/>
                  </a:cubicBezTo>
                  <a:lnTo>
                    <a:pt x="654" y="4495"/>
                  </a:lnTo>
                  <a:cubicBezTo>
                    <a:pt x="749" y="4495"/>
                    <a:pt x="846" y="4508"/>
                    <a:pt x="910" y="4585"/>
                  </a:cubicBezTo>
                  <a:cubicBezTo>
                    <a:pt x="977" y="4665"/>
                    <a:pt x="967" y="4760"/>
                    <a:pt x="859" y="4803"/>
                  </a:cubicBezTo>
                  <a:cubicBezTo>
                    <a:pt x="645" y="4884"/>
                    <a:pt x="393" y="4911"/>
                    <a:pt x="161" y="4918"/>
                  </a:cubicBezTo>
                  <a:cubicBezTo>
                    <a:pt x="121" y="4918"/>
                    <a:pt x="104" y="4951"/>
                    <a:pt x="108" y="4984"/>
                  </a:cubicBezTo>
                  <a:cubicBezTo>
                    <a:pt x="145" y="5206"/>
                    <a:pt x="141" y="5431"/>
                    <a:pt x="108" y="5652"/>
                  </a:cubicBezTo>
                  <a:cubicBezTo>
                    <a:pt x="104" y="5676"/>
                    <a:pt x="111" y="5703"/>
                    <a:pt x="131" y="5717"/>
                  </a:cubicBezTo>
                  <a:cubicBezTo>
                    <a:pt x="258" y="5777"/>
                    <a:pt x="386" y="5793"/>
                    <a:pt x="514" y="5793"/>
                  </a:cubicBezTo>
                  <a:cubicBezTo>
                    <a:pt x="628" y="5793"/>
                    <a:pt x="741" y="5780"/>
                    <a:pt x="859" y="5763"/>
                  </a:cubicBezTo>
                  <a:cubicBezTo>
                    <a:pt x="977" y="5750"/>
                    <a:pt x="1091" y="5733"/>
                    <a:pt x="1209" y="5733"/>
                  </a:cubicBezTo>
                  <a:cubicBezTo>
                    <a:pt x="1259" y="5733"/>
                    <a:pt x="1313" y="5737"/>
                    <a:pt x="1363" y="5743"/>
                  </a:cubicBezTo>
                  <a:cubicBezTo>
                    <a:pt x="1554" y="5770"/>
                    <a:pt x="1728" y="5864"/>
                    <a:pt x="1796" y="6055"/>
                  </a:cubicBezTo>
                  <a:cubicBezTo>
                    <a:pt x="1836" y="6169"/>
                    <a:pt x="1849" y="6293"/>
                    <a:pt x="1873" y="6411"/>
                  </a:cubicBezTo>
                  <a:cubicBezTo>
                    <a:pt x="1897" y="6538"/>
                    <a:pt x="1920" y="6670"/>
                    <a:pt x="1947" y="6800"/>
                  </a:cubicBezTo>
                  <a:cubicBezTo>
                    <a:pt x="1994" y="7056"/>
                    <a:pt x="2044" y="7311"/>
                    <a:pt x="2091" y="7565"/>
                  </a:cubicBezTo>
                  <a:cubicBezTo>
                    <a:pt x="2135" y="7801"/>
                    <a:pt x="2168" y="8036"/>
                    <a:pt x="2162" y="8274"/>
                  </a:cubicBezTo>
                  <a:cubicBezTo>
                    <a:pt x="2159" y="8391"/>
                    <a:pt x="2145" y="8509"/>
                    <a:pt x="2111" y="8623"/>
                  </a:cubicBezTo>
                  <a:cubicBezTo>
                    <a:pt x="2084" y="8724"/>
                    <a:pt x="2038" y="8818"/>
                    <a:pt x="1997" y="8912"/>
                  </a:cubicBezTo>
                  <a:cubicBezTo>
                    <a:pt x="1937" y="9053"/>
                    <a:pt x="1863" y="9231"/>
                    <a:pt x="1926" y="9385"/>
                  </a:cubicBezTo>
                  <a:cubicBezTo>
                    <a:pt x="1954" y="9459"/>
                    <a:pt x="2014" y="9513"/>
                    <a:pt x="2084" y="9543"/>
                  </a:cubicBezTo>
                  <a:cubicBezTo>
                    <a:pt x="2188" y="9583"/>
                    <a:pt x="2283" y="9607"/>
                    <a:pt x="2363" y="9684"/>
                  </a:cubicBezTo>
                  <a:cubicBezTo>
                    <a:pt x="2511" y="9825"/>
                    <a:pt x="2565" y="10050"/>
                    <a:pt x="2478" y="10238"/>
                  </a:cubicBezTo>
                  <a:cubicBezTo>
                    <a:pt x="2433" y="10329"/>
                    <a:pt x="2366" y="10405"/>
                    <a:pt x="2279" y="10456"/>
                  </a:cubicBezTo>
                  <a:cubicBezTo>
                    <a:pt x="2188" y="10513"/>
                    <a:pt x="2088" y="10523"/>
                    <a:pt x="1984" y="10540"/>
                  </a:cubicBezTo>
                  <a:cubicBezTo>
                    <a:pt x="1773" y="10573"/>
                    <a:pt x="1658" y="10738"/>
                    <a:pt x="1541" y="10902"/>
                  </a:cubicBezTo>
                  <a:cubicBezTo>
                    <a:pt x="1305" y="11245"/>
                    <a:pt x="1091" y="11667"/>
                    <a:pt x="1138" y="12094"/>
                  </a:cubicBezTo>
                  <a:cubicBezTo>
                    <a:pt x="1181" y="12487"/>
                    <a:pt x="1450" y="12758"/>
                    <a:pt x="1702" y="13034"/>
                  </a:cubicBezTo>
                  <a:cubicBezTo>
                    <a:pt x="1826" y="13171"/>
                    <a:pt x="1947" y="13316"/>
                    <a:pt x="2018" y="13490"/>
                  </a:cubicBezTo>
                  <a:cubicBezTo>
                    <a:pt x="2108" y="13702"/>
                    <a:pt x="2084" y="13937"/>
                    <a:pt x="2138" y="14158"/>
                  </a:cubicBezTo>
                  <a:cubicBezTo>
                    <a:pt x="2121" y="14141"/>
                    <a:pt x="2105" y="14124"/>
                    <a:pt x="2084" y="14111"/>
                  </a:cubicBezTo>
                  <a:cubicBezTo>
                    <a:pt x="2075" y="14108"/>
                    <a:pt x="2067" y="14104"/>
                    <a:pt x="2058" y="14104"/>
                  </a:cubicBezTo>
                  <a:cubicBezTo>
                    <a:pt x="2024" y="14104"/>
                    <a:pt x="1997" y="14138"/>
                    <a:pt x="2004" y="14175"/>
                  </a:cubicBezTo>
                  <a:cubicBezTo>
                    <a:pt x="2034" y="14282"/>
                    <a:pt x="2061" y="14393"/>
                    <a:pt x="2088" y="14501"/>
                  </a:cubicBezTo>
                  <a:cubicBezTo>
                    <a:pt x="2115" y="14601"/>
                    <a:pt x="2138" y="14702"/>
                    <a:pt x="2171" y="14800"/>
                  </a:cubicBezTo>
                  <a:cubicBezTo>
                    <a:pt x="2229" y="14977"/>
                    <a:pt x="2326" y="15152"/>
                    <a:pt x="2501" y="15235"/>
                  </a:cubicBezTo>
                  <a:cubicBezTo>
                    <a:pt x="2507" y="15243"/>
                    <a:pt x="2514" y="15246"/>
                    <a:pt x="2524" y="15246"/>
                  </a:cubicBezTo>
                  <a:cubicBezTo>
                    <a:pt x="2534" y="15256"/>
                    <a:pt x="2544" y="15259"/>
                    <a:pt x="2558" y="15259"/>
                  </a:cubicBezTo>
                  <a:cubicBezTo>
                    <a:pt x="2588" y="15269"/>
                    <a:pt x="2618" y="15279"/>
                    <a:pt x="2645" y="15283"/>
                  </a:cubicBezTo>
                  <a:cubicBezTo>
                    <a:pt x="2655" y="15303"/>
                    <a:pt x="2662" y="15326"/>
                    <a:pt x="2668" y="15347"/>
                  </a:cubicBezTo>
                  <a:cubicBezTo>
                    <a:pt x="2682" y="15380"/>
                    <a:pt x="2692" y="15417"/>
                    <a:pt x="2709" y="15447"/>
                  </a:cubicBezTo>
                  <a:cubicBezTo>
                    <a:pt x="2726" y="15471"/>
                    <a:pt x="2752" y="15488"/>
                    <a:pt x="2783" y="15488"/>
                  </a:cubicBezTo>
                  <a:cubicBezTo>
                    <a:pt x="2792" y="15488"/>
                    <a:pt x="2800" y="15488"/>
                    <a:pt x="2809" y="15484"/>
                  </a:cubicBezTo>
                  <a:cubicBezTo>
                    <a:pt x="2846" y="15471"/>
                    <a:pt x="2870" y="15437"/>
                    <a:pt x="2893" y="15410"/>
                  </a:cubicBezTo>
                  <a:cubicBezTo>
                    <a:pt x="2984" y="15293"/>
                    <a:pt x="3085" y="15182"/>
                    <a:pt x="3165" y="15054"/>
                  </a:cubicBezTo>
                  <a:cubicBezTo>
                    <a:pt x="3243" y="14933"/>
                    <a:pt x="3283" y="14792"/>
                    <a:pt x="3303" y="14648"/>
                  </a:cubicBezTo>
                  <a:lnTo>
                    <a:pt x="3303" y="14645"/>
                  </a:lnTo>
                  <a:cubicBezTo>
                    <a:pt x="3316" y="14625"/>
                    <a:pt x="3327" y="14601"/>
                    <a:pt x="3339" y="14578"/>
                  </a:cubicBezTo>
                  <a:cubicBezTo>
                    <a:pt x="3471" y="14312"/>
                    <a:pt x="3558" y="14034"/>
                    <a:pt x="3629" y="13748"/>
                  </a:cubicBezTo>
                  <a:cubicBezTo>
                    <a:pt x="3696" y="13477"/>
                    <a:pt x="3759" y="13192"/>
                    <a:pt x="3924" y="12960"/>
                  </a:cubicBezTo>
                  <a:cubicBezTo>
                    <a:pt x="4098" y="12711"/>
                    <a:pt x="4380" y="12608"/>
                    <a:pt x="4665" y="12537"/>
                  </a:cubicBezTo>
                  <a:cubicBezTo>
                    <a:pt x="4941" y="12467"/>
                    <a:pt x="5212" y="12409"/>
                    <a:pt x="5468" y="12278"/>
                  </a:cubicBezTo>
                  <a:cubicBezTo>
                    <a:pt x="5710" y="12154"/>
                    <a:pt x="5928" y="11990"/>
                    <a:pt x="6146" y="11829"/>
                  </a:cubicBezTo>
                  <a:cubicBezTo>
                    <a:pt x="6360" y="11664"/>
                    <a:pt x="6576" y="11497"/>
                    <a:pt x="6814" y="11365"/>
                  </a:cubicBezTo>
                  <a:cubicBezTo>
                    <a:pt x="6928" y="11302"/>
                    <a:pt x="7052" y="11248"/>
                    <a:pt x="7180" y="11207"/>
                  </a:cubicBezTo>
                  <a:cubicBezTo>
                    <a:pt x="7327" y="11161"/>
                    <a:pt x="7479" y="11150"/>
                    <a:pt x="7629" y="11117"/>
                  </a:cubicBezTo>
                  <a:cubicBezTo>
                    <a:pt x="7781" y="11080"/>
                    <a:pt x="7928" y="11009"/>
                    <a:pt x="8016" y="10876"/>
                  </a:cubicBezTo>
                  <a:cubicBezTo>
                    <a:pt x="8089" y="10758"/>
                    <a:pt x="8092" y="10611"/>
                    <a:pt x="8009" y="10496"/>
                  </a:cubicBezTo>
                  <a:cubicBezTo>
                    <a:pt x="7821" y="10244"/>
                    <a:pt x="7488" y="10338"/>
                    <a:pt x="7220" y="10278"/>
                  </a:cubicBezTo>
                  <a:cubicBezTo>
                    <a:pt x="7717" y="9999"/>
                    <a:pt x="8137" y="9590"/>
                    <a:pt x="8442" y="9107"/>
                  </a:cubicBezTo>
                  <a:cubicBezTo>
                    <a:pt x="8771" y="8576"/>
                    <a:pt x="8938" y="7988"/>
                    <a:pt x="8969" y="7368"/>
                  </a:cubicBezTo>
                  <a:cubicBezTo>
                    <a:pt x="8975" y="7217"/>
                    <a:pt x="8983" y="7046"/>
                    <a:pt x="9079" y="6921"/>
                  </a:cubicBezTo>
                  <a:cubicBezTo>
                    <a:pt x="9177" y="6797"/>
                    <a:pt x="9341" y="6764"/>
                    <a:pt x="9429" y="6629"/>
                  </a:cubicBezTo>
                  <a:cubicBezTo>
                    <a:pt x="9509" y="6505"/>
                    <a:pt x="9502" y="6351"/>
                    <a:pt x="9482" y="6210"/>
                  </a:cubicBezTo>
                  <a:cubicBezTo>
                    <a:pt x="9459" y="6032"/>
                    <a:pt x="9429" y="5861"/>
                    <a:pt x="9439" y="5680"/>
                  </a:cubicBezTo>
                  <a:cubicBezTo>
                    <a:pt x="9459" y="5290"/>
                    <a:pt x="9603" y="4918"/>
                    <a:pt x="9771" y="4565"/>
                  </a:cubicBezTo>
                  <a:cubicBezTo>
                    <a:pt x="9922" y="4239"/>
                    <a:pt x="10066" y="3870"/>
                    <a:pt x="10382" y="3669"/>
                  </a:cubicBezTo>
                  <a:cubicBezTo>
                    <a:pt x="10694" y="3471"/>
                    <a:pt x="11050" y="3320"/>
                    <a:pt x="11231" y="2981"/>
                  </a:cubicBezTo>
                  <a:cubicBezTo>
                    <a:pt x="11372" y="2719"/>
                    <a:pt x="11365" y="2346"/>
                    <a:pt x="11121" y="2148"/>
                  </a:cubicBezTo>
                  <a:cubicBezTo>
                    <a:pt x="11107" y="2138"/>
                    <a:pt x="11093" y="2135"/>
                    <a:pt x="11080" y="2135"/>
                  </a:cubicBezTo>
                  <a:cubicBezTo>
                    <a:pt x="11063" y="2135"/>
                    <a:pt x="11046" y="2141"/>
                    <a:pt x="11033" y="2158"/>
                  </a:cubicBezTo>
                  <a:cubicBezTo>
                    <a:pt x="10905" y="2346"/>
                    <a:pt x="10761" y="2551"/>
                    <a:pt x="10553" y="2651"/>
                  </a:cubicBezTo>
                  <a:cubicBezTo>
                    <a:pt x="10479" y="2688"/>
                    <a:pt x="10402" y="2705"/>
                    <a:pt x="10325" y="2705"/>
                  </a:cubicBezTo>
                  <a:cubicBezTo>
                    <a:pt x="10227" y="2705"/>
                    <a:pt x="10126" y="2679"/>
                    <a:pt x="10036" y="2631"/>
                  </a:cubicBezTo>
                  <a:cubicBezTo>
                    <a:pt x="9731" y="2474"/>
                    <a:pt x="9519" y="2192"/>
                    <a:pt x="9220" y="2027"/>
                  </a:cubicBezTo>
                  <a:cubicBezTo>
                    <a:pt x="9116" y="1971"/>
                    <a:pt x="9003" y="1937"/>
                    <a:pt x="8888" y="1937"/>
                  </a:cubicBezTo>
                  <a:cubicBezTo>
                    <a:pt x="8851" y="1937"/>
                    <a:pt x="8811" y="1940"/>
                    <a:pt x="8774" y="1951"/>
                  </a:cubicBezTo>
                  <a:cubicBezTo>
                    <a:pt x="8754" y="1876"/>
                    <a:pt x="8811" y="1796"/>
                    <a:pt x="8878" y="1759"/>
                  </a:cubicBezTo>
                  <a:cubicBezTo>
                    <a:pt x="8915" y="1739"/>
                    <a:pt x="8958" y="1732"/>
                    <a:pt x="9006" y="1732"/>
                  </a:cubicBezTo>
                  <a:cubicBezTo>
                    <a:pt x="9086" y="1732"/>
                    <a:pt x="9177" y="1759"/>
                    <a:pt x="9251" y="1779"/>
                  </a:cubicBezTo>
                  <a:cubicBezTo>
                    <a:pt x="9338" y="1802"/>
                    <a:pt x="9435" y="1826"/>
                    <a:pt x="9530" y="1826"/>
                  </a:cubicBezTo>
                  <a:cubicBezTo>
                    <a:pt x="9627" y="1826"/>
                    <a:pt x="9720" y="1802"/>
                    <a:pt x="9795" y="1729"/>
                  </a:cubicBezTo>
                  <a:cubicBezTo>
                    <a:pt x="9909" y="1615"/>
                    <a:pt x="9909" y="1433"/>
                    <a:pt x="9855" y="1292"/>
                  </a:cubicBezTo>
                  <a:cubicBezTo>
                    <a:pt x="9788" y="1114"/>
                    <a:pt x="9650" y="997"/>
                    <a:pt x="9506" y="883"/>
                  </a:cubicBezTo>
                  <a:cubicBezTo>
                    <a:pt x="9426" y="819"/>
                    <a:pt x="9348" y="758"/>
                    <a:pt x="9285" y="682"/>
                  </a:cubicBezTo>
                  <a:cubicBezTo>
                    <a:pt x="9214" y="597"/>
                    <a:pt x="9177" y="501"/>
                    <a:pt x="9136" y="400"/>
                  </a:cubicBezTo>
                  <a:cubicBezTo>
                    <a:pt x="9066" y="222"/>
                    <a:pt x="8972" y="70"/>
                    <a:pt x="8771" y="27"/>
                  </a:cubicBezTo>
                  <a:cubicBezTo>
                    <a:pt x="8693" y="10"/>
                    <a:pt x="8616" y="0"/>
                    <a:pt x="8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1879081" y="1090885"/>
              <a:ext cx="142110" cy="134736"/>
            </a:xfrm>
            <a:custGeom>
              <a:avLst/>
              <a:gdLst/>
              <a:ahLst/>
              <a:cxnLst/>
              <a:rect l="l" t="t" r="r" b="b"/>
              <a:pathLst>
                <a:path w="3045" h="2887" extrusionOk="0">
                  <a:moveTo>
                    <a:pt x="1632" y="0"/>
                  </a:moveTo>
                  <a:cubicBezTo>
                    <a:pt x="1612" y="0"/>
                    <a:pt x="1595" y="10"/>
                    <a:pt x="1585" y="27"/>
                  </a:cubicBezTo>
                  <a:cubicBezTo>
                    <a:pt x="1582" y="30"/>
                    <a:pt x="1578" y="33"/>
                    <a:pt x="1575" y="41"/>
                  </a:cubicBezTo>
                  <a:cubicBezTo>
                    <a:pt x="1485" y="67"/>
                    <a:pt x="1397" y="94"/>
                    <a:pt x="1310" y="124"/>
                  </a:cubicBezTo>
                  <a:cubicBezTo>
                    <a:pt x="1203" y="158"/>
                    <a:pt x="1095" y="188"/>
                    <a:pt x="1001" y="242"/>
                  </a:cubicBezTo>
                  <a:cubicBezTo>
                    <a:pt x="910" y="295"/>
                    <a:pt x="837" y="366"/>
                    <a:pt x="803" y="467"/>
                  </a:cubicBezTo>
                  <a:cubicBezTo>
                    <a:pt x="772" y="551"/>
                    <a:pt x="772" y="651"/>
                    <a:pt x="820" y="729"/>
                  </a:cubicBezTo>
                  <a:cubicBezTo>
                    <a:pt x="843" y="769"/>
                    <a:pt x="880" y="803"/>
                    <a:pt x="921" y="823"/>
                  </a:cubicBezTo>
                  <a:cubicBezTo>
                    <a:pt x="961" y="839"/>
                    <a:pt x="1014" y="849"/>
                    <a:pt x="1045" y="886"/>
                  </a:cubicBezTo>
                  <a:cubicBezTo>
                    <a:pt x="1071" y="916"/>
                    <a:pt x="1062" y="957"/>
                    <a:pt x="1051" y="994"/>
                  </a:cubicBezTo>
                  <a:cubicBezTo>
                    <a:pt x="1034" y="1040"/>
                    <a:pt x="1001" y="1085"/>
                    <a:pt x="971" y="1125"/>
                  </a:cubicBezTo>
                  <a:lnTo>
                    <a:pt x="732" y="1440"/>
                  </a:lnTo>
                  <a:cubicBezTo>
                    <a:pt x="659" y="1541"/>
                    <a:pt x="585" y="1641"/>
                    <a:pt x="507" y="1739"/>
                  </a:cubicBezTo>
                  <a:cubicBezTo>
                    <a:pt x="470" y="1782"/>
                    <a:pt x="430" y="1819"/>
                    <a:pt x="380" y="1850"/>
                  </a:cubicBezTo>
                  <a:cubicBezTo>
                    <a:pt x="333" y="1877"/>
                    <a:pt x="279" y="1900"/>
                    <a:pt x="233" y="1926"/>
                  </a:cubicBezTo>
                  <a:cubicBezTo>
                    <a:pt x="152" y="1974"/>
                    <a:pt x="95" y="2044"/>
                    <a:pt x="61" y="2132"/>
                  </a:cubicBezTo>
                  <a:cubicBezTo>
                    <a:pt x="1" y="2293"/>
                    <a:pt x="47" y="2484"/>
                    <a:pt x="152" y="2618"/>
                  </a:cubicBezTo>
                  <a:cubicBezTo>
                    <a:pt x="256" y="2752"/>
                    <a:pt x="430" y="2817"/>
                    <a:pt x="602" y="2817"/>
                  </a:cubicBezTo>
                  <a:cubicBezTo>
                    <a:pt x="628" y="2817"/>
                    <a:pt x="656" y="2813"/>
                    <a:pt x="682" y="2809"/>
                  </a:cubicBezTo>
                  <a:cubicBezTo>
                    <a:pt x="887" y="2786"/>
                    <a:pt x="1108" y="2689"/>
                    <a:pt x="1240" y="2524"/>
                  </a:cubicBezTo>
                  <a:cubicBezTo>
                    <a:pt x="1307" y="2440"/>
                    <a:pt x="1340" y="2343"/>
                    <a:pt x="1336" y="2236"/>
                  </a:cubicBezTo>
                  <a:cubicBezTo>
                    <a:pt x="1336" y="2138"/>
                    <a:pt x="1316" y="2041"/>
                    <a:pt x="1310" y="1943"/>
                  </a:cubicBezTo>
                  <a:cubicBezTo>
                    <a:pt x="1303" y="1863"/>
                    <a:pt x="1310" y="1779"/>
                    <a:pt x="1377" y="1725"/>
                  </a:cubicBezTo>
                  <a:cubicBezTo>
                    <a:pt x="1414" y="1692"/>
                    <a:pt x="1464" y="1675"/>
                    <a:pt x="1508" y="1652"/>
                  </a:cubicBezTo>
                  <a:cubicBezTo>
                    <a:pt x="1558" y="1624"/>
                    <a:pt x="1602" y="1588"/>
                    <a:pt x="1629" y="1537"/>
                  </a:cubicBezTo>
                  <a:cubicBezTo>
                    <a:pt x="1638" y="1517"/>
                    <a:pt x="1646" y="1497"/>
                    <a:pt x="1649" y="1477"/>
                  </a:cubicBezTo>
                  <a:cubicBezTo>
                    <a:pt x="1767" y="1517"/>
                    <a:pt x="1854" y="1632"/>
                    <a:pt x="1887" y="1745"/>
                  </a:cubicBezTo>
                  <a:cubicBezTo>
                    <a:pt x="1934" y="1917"/>
                    <a:pt x="1867" y="2092"/>
                    <a:pt x="1770" y="2229"/>
                  </a:cubicBezTo>
                  <a:cubicBezTo>
                    <a:pt x="1716" y="2303"/>
                    <a:pt x="1649" y="2363"/>
                    <a:pt x="1585" y="2430"/>
                  </a:cubicBezTo>
                  <a:cubicBezTo>
                    <a:pt x="1518" y="2498"/>
                    <a:pt x="1491" y="2585"/>
                    <a:pt x="1535" y="2676"/>
                  </a:cubicBezTo>
                  <a:cubicBezTo>
                    <a:pt x="1572" y="2752"/>
                    <a:pt x="1652" y="2803"/>
                    <a:pt x="1729" y="2837"/>
                  </a:cubicBezTo>
                  <a:cubicBezTo>
                    <a:pt x="1813" y="2870"/>
                    <a:pt x="1911" y="2883"/>
                    <a:pt x="2001" y="2887"/>
                  </a:cubicBezTo>
                  <a:lnTo>
                    <a:pt x="2058" y="2887"/>
                  </a:lnTo>
                  <a:cubicBezTo>
                    <a:pt x="2230" y="2887"/>
                    <a:pt x="2401" y="2850"/>
                    <a:pt x="2555" y="2776"/>
                  </a:cubicBezTo>
                  <a:cubicBezTo>
                    <a:pt x="2720" y="2699"/>
                    <a:pt x="2884" y="2578"/>
                    <a:pt x="2968" y="2410"/>
                  </a:cubicBezTo>
                  <a:cubicBezTo>
                    <a:pt x="3045" y="2253"/>
                    <a:pt x="3042" y="2041"/>
                    <a:pt x="2901" y="1920"/>
                  </a:cubicBezTo>
                  <a:cubicBezTo>
                    <a:pt x="2840" y="1866"/>
                    <a:pt x="2763" y="1839"/>
                    <a:pt x="2690" y="1816"/>
                  </a:cubicBezTo>
                  <a:cubicBezTo>
                    <a:pt x="2625" y="1796"/>
                    <a:pt x="2555" y="1779"/>
                    <a:pt x="2508" y="1732"/>
                  </a:cubicBezTo>
                  <a:cubicBezTo>
                    <a:pt x="2484" y="1709"/>
                    <a:pt x="2471" y="1672"/>
                    <a:pt x="2461" y="1635"/>
                  </a:cubicBezTo>
                  <a:cubicBezTo>
                    <a:pt x="2451" y="1591"/>
                    <a:pt x="2434" y="1548"/>
                    <a:pt x="2401" y="1511"/>
                  </a:cubicBezTo>
                  <a:cubicBezTo>
                    <a:pt x="2377" y="1480"/>
                    <a:pt x="2340" y="1460"/>
                    <a:pt x="2310" y="1440"/>
                  </a:cubicBezTo>
                  <a:cubicBezTo>
                    <a:pt x="2283" y="1420"/>
                    <a:pt x="2253" y="1403"/>
                    <a:pt x="2236" y="1376"/>
                  </a:cubicBezTo>
                  <a:cubicBezTo>
                    <a:pt x="2226" y="1367"/>
                    <a:pt x="2222" y="1356"/>
                    <a:pt x="2222" y="1342"/>
                  </a:cubicBezTo>
                  <a:lnTo>
                    <a:pt x="2222" y="1326"/>
                  </a:lnTo>
                  <a:lnTo>
                    <a:pt x="2222" y="1322"/>
                  </a:lnTo>
                  <a:lnTo>
                    <a:pt x="2222" y="1313"/>
                  </a:lnTo>
                  <a:cubicBezTo>
                    <a:pt x="2230" y="1286"/>
                    <a:pt x="2243" y="1266"/>
                    <a:pt x="2260" y="1238"/>
                  </a:cubicBezTo>
                  <a:cubicBezTo>
                    <a:pt x="2300" y="1181"/>
                    <a:pt x="2351" y="1128"/>
                    <a:pt x="2377" y="1068"/>
                  </a:cubicBezTo>
                  <a:cubicBezTo>
                    <a:pt x="2394" y="1031"/>
                    <a:pt x="2408" y="997"/>
                    <a:pt x="2408" y="957"/>
                  </a:cubicBezTo>
                  <a:cubicBezTo>
                    <a:pt x="2411" y="927"/>
                    <a:pt x="2380" y="903"/>
                    <a:pt x="2354" y="903"/>
                  </a:cubicBezTo>
                  <a:cubicBezTo>
                    <a:pt x="2323" y="903"/>
                    <a:pt x="2300" y="893"/>
                    <a:pt x="2276" y="870"/>
                  </a:cubicBezTo>
                  <a:cubicBezTo>
                    <a:pt x="2253" y="846"/>
                    <a:pt x="2239" y="809"/>
                    <a:pt x="2230" y="775"/>
                  </a:cubicBezTo>
                  <a:cubicBezTo>
                    <a:pt x="2202" y="692"/>
                    <a:pt x="2213" y="608"/>
                    <a:pt x="2219" y="521"/>
                  </a:cubicBezTo>
                  <a:cubicBezTo>
                    <a:pt x="2230" y="423"/>
                    <a:pt x="2233" y="319"/>
                    <a:pt x="2193" y="228"/>
                  </a:cubicBezTo>
                  <a:cubicBezTo>
                    <a:pt x="2149" y="121"/>
                    <a:pt x="2048" y="74"/>
                    <a:pt x="1937" y="61"/>
                  </a:cubicBezTo>
                  <a:cubicBezTo>
                    <a:pt x="1894" y="58"/>
                    <a:pt x="1854" y="53"/>
                    <a:pt x="1810" y="53"/>
                  </a:cubicBezTo>
                  <a:cubicBezTo>
                    <a:pt x="1790" y="53"/>
                    <a:pt x="1770" y="53"/>
                    <a:pt x="1750" y="58"/>
                  </a:cubicBezTo>
                  <a:cubicBezTo>
                    <a:pt x="1746" y="30"/>
                    <a:pt x="1729" y="4"/>
                    <a:pt x="1699" y="4"/>
                  </a:cubicBezTo>
                  <a:lnTo>
                    <a:pt x="1683" y="4"/>
                  </a:lnTo>
                  <a:cubicBezTo>
                    <a:pt x="1675" y="7"/>
                    <a:pt x="1669" y="10"/>
                    <a:pt x="1663" y="10"/>
                  </a:cubicBezTo>
                  <a:lnTo>
                    <a:pt x="1659" y="7"/>
                  </a:lnTo>
                  <a:cubicBezTo>
                    <a:pt x="1649" y="0"/>
                    <a:pt x="1638" y="0"/>
                    <a:pt x="1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3638612" y="1226509"/>
              <a:ext cx="178513" cy="297381"/>
            </a:xfrm>
            <a:custGeom>
              <a:avLst/>
              <a:gdLst/>
              <a:ahLst/>
              <a:cxnLst/>
              <a:rect l="l" t="t" r="r" b="b"/>
              <a:pathLst>
                <a:path w="3825" h="6372" extrusionOk="0">
                  <a:moveTo>
                    <a:pt x="2196" y="1"/>
                  </a:moveTo>
                  <a:cubicBezTo>
                    <a:pt x="2149" y="1"/>
                    <a:pt x="2106" y="11"/>
                    <a:pt x="2069" y="38"/>
                  </a:cubicBezTo>
                  <a:cubicBezTo>
                    <a:pt x="2028" y="61"/>
                    <a:pt x="2035" y="102"/>
                    <a:pt x="2035" y="142"/>
                  </a:cubicBezTo>
                  <a:lnTo>
                    <a:pt x="2035" y="172"/>
                  </a:lnTo>
                  <a:cubicBezTo>
                    <a:pt x="2032" y="168"/>
                    <a:pt x="2028" y="165"/>
                    <a:pt x="2028" y="162"/>
                  </a:cubicBezTo>
                  <a:cubicBezTo>
                    <a:pt x="2015" y="145"/>
                    <a:pt x="1995" y="135"/>
                    <a:pt x="1974" y="135"/>
                  </a:cubicBezTo>
                  <a:cubicBezTo>
                    <a:pt x="1954" y="135"/>
                    <a:pt x="1934" y="148"/>
                    <a:pt x="1928" y="176"/>
                  </a:cubicBezTo>
                  <a:cubicBezTo>
                    <a:pt x="1917" y="236"/>
                    <a:pt x="1925" y="300"/>
                    <a:pt x="1954" y="357"/>
                  </a:cubicBezTo>
                  <a:cubicBezTo>
                    <a:pt x="1958" y="363"/>
                    <a:pt x="1968" y="370"/>
                    <a:pt x="1971" y="377"/>
                  </a:cubicBezTo>
                  <a:cubicBezTo>
                    <a:pt x="1971" y="387"/>
                    <a:pt x="1971" y="394"/>
                    <a:pt x="1974" y="400"/>
                  </a:cubicBezTo>
                  <a:cubicBezTo>
                    <a:pt x="1974" y="407"/>
                    <a:pt x="1971" y="410"/>
                    <a:pt x="1971" y="414"/>
                  </a:cubicBezTo>
                  <a:cubicBezTo>
                    <a:pt x="1968" y="444"/>
                    <a:pt x="1968" y="478"/>
                    <a:pt x="1985" y="504"/>
                  </a:cubicBezTo>
                  <a:cubicBezTo>
                    <a:pt x="1998" y="528"/>
                    <a:pt x="2021" y="545"/>
                    <a:pt x="2049" y="548"/>
                  </a:cubicBezTo>
                  <a:cubicBezTo>
                    <a:pt x="2055" y="659"/>
                    <a:pt x="2018" y="773"/>
                    <a:pt x="1981" y="877"/>
                  </a:cubicBezTo>
                  <a:cubicBezTo>
                    <a:pt x="1951" y="958"/>
                    <a:pt x="1914" y="1034"/>
                    <a:pt x="1887" y="1119"/>
                  </a:cubicBezTo>
                  <a:cubicBezTo>
                    <a:pt x="1860" y="1192"/>
                    <a:pt x="1844" y="1273"/>
                    <a:pt x="1840" y="1350"/>
                  </a:cubicBezTo>
                  <a:cubicBezTo>
                    <a:pt x="1827" y="1505"/>
                    <a:pt x="1871" y="1659"/>
                    <a:pt x="2001" y="1747"/>
                  </a:cubicBezTo>
                  <a:cubicBezTo>
                    <a:pt x="2066" y="1787"/>
                    <a:pt x="2095" y="1840"/>
                    <a:pt x="2112" y="1911"/>
                  </a:cubicBezTo>
                  <a:cubicBezTo>
                    <a:pt x="2132" y="1988"/>
                    <a:pt x="2132" y="2066"/>
                    <a:pt x="2139" y="2139"/>
                  </a:cubicBezTo>
                  <a:cubicBezTo>
                    <a:pt x="2153" y="2354"/>
                    <a:pt x="2206" y="2559"/>
                    <a:pt x="2253" y="2766"/>
                  </a:cubicBezTo>
                  <a:cubicBezTo>
                    <a:pt x="2290" y="2944"/>
                    <a:pt x="2323" y="3129"/>
                    <a:pt x="2293" y="3314"/>
                  </a:cubicBezTo>
                  <a:cubicBezTo>
                    <a:pt x="2267" y="3458"/>
                    <a:pt x="2210" y="3606"/>
                    <a:pt x="2102" y="3710"/>
                  </a:cubicBezTo>
                  <a:cubicBezTo>
                    <a:pt x="2052" y="3757"/>
                    <a:pt x="1995" y="3798"/>
                    <a:pt x="1928" y="3818"/>
                  </a:cubicBezTo>
                  <a:cubicBezTo>
                    <a:pt x="1840" y="3841"/>
                    <a:pt x="1759" y="3868"/>
                    <a:pt x="1683" y="3914"/>
                  </a:cubicBezTo>
                  <a:cubicBezTo>
                    <a:pt x="1528" y="4009"/>
                    <a:pt x="1401" y="4146"/>
                    <a:pt x="1266" y="4264"/>
                  </a:cubicBezTo>
                  <a:cubicBezTo>
                    <a:pt x="1135" y="4382"/>
                    <a:pt x="964" y="4492"/>
                    <a:pt x="783" y="4492"/>
                  </a:cubicBezTo>
                  <a:lnTo>
                    <a:pt x="777" y="4492"/>
                  </a:lnTo>
                  <a:cubicBezTo>
                    <a:pt x="729" y="4492"/>
                    <a:pt x="689" y="4482"/>
                    <a:pt x="645" y="4469"/>
                  </a:cubicBezTo>
                  <a:cubicBezTo>
                    <a:pt x="642" y="4465"/>
                    <a:pt x="636" y="4465"/>
                    <a:pt x="632" y="4465"/>
                  </a:cubicBezTo>
                  <a:cubicBezTo>
                    <a:pt x="602" y="4465"/>
                    <a:pt x="578" y="4492"/>
                    <a:pt x="578" y="4519"/>
                  </a:cubicBezTo>
                  <a:cubicBezTo>
                    <a:pt x="582" y="4784"/>
                    <a:pt x="300" y="4941"/>
                    <a:pt x="148" y="5120"/>
                  </a:cubicBezTo>
                  <a:cubicBezTo>
                    <a:pt x="72" y="5214"/>
                    <a:pt x="4" y="5324"/>
                    <a:pt x="1" y="5449"/>
                  </a:cubicBezTo>
                  <a:cubicBezTo>
                    <a:pt x="1" y="5550"/>
                    <a:pt x="38" y="5663"/>
                    <a:pt x="115" y="5734"/>
                  </a:cubicBezTo>
                  <a:cubicBezTo>
                    <a:pt x="155" y="5771"/>
                    <a:pt x="205" y="5795"/>
                    <a:pt x="259" y="5801"/>
                  </a:cubicBezTo>
                  <a:cubicBezTo>
                    <a:pt x="300" y="5804"/>
                    <a:pt x="317" y="5807"/>
                    <a:pt x="337" y="5845"/>
                  </a:cubicBezTo>
                  <a:cubicBezTo>
                    <a:pt x="380" y="5928"/>
                    <a:pt x="350" y="6026"/>
                    <a:pt x="357" y="6117"/>
                  </a:cubicBezTo>
                  <a:cubicBezTo>
                    <a:pt x="363" y="6210"/>
                    <a:pt x="397" y="6335"/>
                    <a:pt x="501" y="6365"/>
                  </a:cubicBezTo>
                  <a:cubicBezTo>
                    <a:pt x="515" y="6368"/>
                    <a:pt x="531" y="6371"/>
                    <a:pt x="545" y="6371"/>
                  </a:cubicBezTo>
                  <a:cubicBezTo>
                    <a:pt x="656" y="6371"/>
                    <a:pt x="729" y="6251"/>
                    <a:pt x="777" y="6160"/>
                  </a:cubicBezTo>
                  <a:cubicBezTo>
                    <a:pt x="837" y="6043"/>
                    <a:pt x="867" y="5908"/>
                    <a:pt x="867" y="5774"/>
                  </a:cubicBezTo>
                  <a:cubicBezTo>
                    <a:pt x="864" y="5707"/>
                    <a:pt x="857" y="5640"/>
                    <a:pt x="840" y="5576"/>
                  </a:cubicBezTo>
                  <a:cubicBezTo>
                    <a:pt x="833" y="5550"/>
                    <a:pt x="823" y="5533"/>
                    <a:pt x="837" y="5509"/>
                  </a:cubicBezTo>
                  <a:cubicBezTo>
                    <a:pt x="853" y="5482"/>
                    <a:pt x="881" y="5462"/>
                    <a:pt x="904" y="5442"/>
                  </a:cubicBezTo>
                  <a:cubicBezTo>
                    <a:pt x="1146" y="5244"/>
                    <a:pt x="1381" y="5039"/>
                    <a:pt x="1629" y="4848"/>
                  </a:cubicBezTo>
                  <a:cubicBezTo>
                    <a:pt x="1864" y="4670"/>
                    <a:pt x="2115" y="4519"/>
                    <a:pt x="2401" y="4432"/>
                  </a:cubicBezTo>
                  <a:cubicBezTo>
                    <a:pt x="2458" y="4415"/>
                    <a:pt x="2518" y="4402"/>
                    <a:pt x="2572" y="4378"/>
                  </a:cubicBezTo>
                  <a:cubicBezTo>
                    <a:pt x="2619" y="4354"/>
                    <a:pt x="2662" y="4328"/>
                    <a:pt x="2706" y="4294"/>
                  </a:cubicBezTo>
                  <a:cubicBezTo>
                    <a:pt x="2787" y="4233"/>
                    <a:pt x="2854" y="4153"/>
                    <a:pt x="2901" y="4063"/>
                  </a:cubicBezTo>
                  <a:cubicBezTo>
                    <a:pt x="3002" y="3885"/>
                    <a:pt x="3035" y="3660"/>
                    <a:pt x="2965" y="3462"/>
                  </a:cubicBezTo>
                  <a:cubicBezTo>
                    <a:pt x="2958" y="3438"/>
                    <a:pt x="2948" y="3415"/>
                    <a:pt x="2938" y="3395"/>
                  </a:cubicBezTo>
                  <a:cubicBezTo>
                    <a:pt x="2935" y="3388"/>
                    <a:pt x="2921" y="3371"/>
                    <a:pt x="2918" y="3361"/>
                  </a:cubicBezTo>
                  <a:lnTo>
                    <a:pt x="2921" y="3361"/>
                  </a:lnTo>
                  <a:cubicBezTo>
                    <a:pt x="2921" y="3361"/>
                    <a:pt x="2927" y="3354"/>
                    <a:pt x="2927" y="3350"/>
                  </a:cubicBezTo>
                  <a:cubicBezTo>
                    <a:pt x="2952" y="3327"/>
                    <a:pt x="2985" y="3314"/>
                    <a:pt x="3012" y="3301"/>
                  </a:cubicBezTo>
                  <a:cubicBezTo>
                    <a:pt x="3052" y="3284"/>
                    <a:pt x="3089" y="3267"/>
                    <a:pt x="3126" y="3250"/>
                  </a:cubicBezTo>
                  <a:cubicBezTo>
                    <a:pt x="3274" y="3183"/>
                    <a:pt x="3421" y="3116"/>
                    <a:pt x="3569" y="3048"/>
                  </a:cubicBezTo>
                  <a:cubicBezTo>
                    <a:pt x="3640" y="3015"/>
                    <a:pt x="3713" y="2985"/>
                    <a:pt x="3784" y="2952"/>
                  </a:cubicBezTo>
                  <a:cubicBezTo>
                    <a:pt x="3824" y="2935"/>
                    <a:pt x="3818" y="2878"/>
                    <a:pt x="3784" y="2857"/>
                  </a:cubicBezTo>
                  <a:cubicBezTo>
                    <a:pt x="3576" y="2730"/>
                    <a:pt x="3354" y="2629"/>
                    <a:pt x="3126" y="2555"/>
                  </a:cubicBezTo>
                  <a:cubicBezTo>
                    <a:pt x="3096" y="2545"/>
                    <a:pt x="3068" y="2535"/>
                    <a:pt x="3039" y="2529"/>
                  </a:cubicBezTo>
                  <a:cubicBezTo>
                    <a:pt x="3022" y="2522"/>
                    <a:pt x="3012" y="2518"/>
                    <a:pt x="3002" y="2505"/>
                  </a:cubicBezTo>
                  <a:cubicBezTo>
                    <a:pt x="2985" y="2475"/>
                    <a:pt x="2985" y="2435"/>
                    <a:pt x="2992" y="2401"/>
                  </a:cubicBezTo>
                  <a:cubicBezTo>
                    <a:pt x="3012" y="2297"/>
                    <a:pt x="3056" y="2179"/>
                    <a:pt x="2965" y="2092"/>
                  </a:cubicBezTo>
                  <a:cubicBezTo>
                    <a:pt x="2901" y="2029"/>
                    <a:pt x="2807" y="2025"/>
                    <a:pt x="2733" y="1975"/>
                  </a:cubicBezTo>
                  <a:cubicBezTo>
                    <a:pt x="2676" y="1934"/>
                    <a:pt x="2670" y="1857"/>
                    <a:pt x="2666" y="1790"/>
                  </a:cubicBezTo>
                  <a:cubicBezTo>
                    <a:pt x="2662" y="1713"/>
                    <a:pt x="2666" y="1629"/>
                    <a:pt x="2639" y="1555"/>
                  </a:cubicBezTo>
                  <a:cubicBezTo>
                    <a:pt x="2625" y="1518"/>
                    <a:pt x="2605" y="1482"/>
                    <a:pt x="2575" y="1454"/>
                  </a:cubicBezTo>
                  <a:cubicBezTo>
                    <a:pt x="2562" y="1444"/>
                    <a:pt x="2545" y="1434"/>
                    <a:pt x="2538" y="1424"/>
                  </a:cubicBezTo>
                  <a:cubicBezTo>
                    <a:pt x="2535" y="1417"/>
                    <a:pt x="2535" y="1411"/>
                    <a:pt x="2535" y="1401"/>
                  </a:cubicBezTo>
                  <a:cubicBezTo>
                    <a:pt x="2545" y="1364"/>
                    <a:pt x="2575" y="1330"/>
                    <a:pt x="2605" y="1310"/>
                  </a:cubicBezTo>
                  <a:cubicBezTo>
                    <a:pt x="2646" y="1283"/>
                    <a:pt x="2693" y="1280"/>
                    <a:pt x="2740" y="1276"/>
                  </a:cubicBezTo>
                  <a:cubicBezTo>
                    <a:pt x="2824" y="1270"/>
                    <a:pt x="2915" y="1263"/>
                    <a:pt x="2985" y="1220"/>
                  </a:cubicBezTo>
                  <a:cubicBezTo>
                    <a:pt x="2998" y="1243"/>
                    <a:pt x="3015" y="1263"/>
                    <a:pt x="3035" y="1283"/>
                  </a:cubicBezTo>
                  <a:cubicBezTo>
                    <a:pt x="3056" y="1300"/>
                    <a:pt x="3079" y="1316"/>
                    <a:pt x="3102" y="1330"/>
                  </a:cubicBezTo>
                  <a:cubicBezTo>
                    <a:pt x="3113" y="1337"/>
                    <a:pt x="3126" y="1341"/>
                    <a:pt x="3136" y="1341"/>
                  </a:cubicBezTo>
                  <a:cubicBezTo>
                    <a:pt x="3153" y="1341"/>
                    <a:pt x="3169" y="1333"/>
                    <a:pt x="3189" y="1324"/>
                  </a:cubicBezTo>
                  <a:cubicBezTo>
                    <a:pt x="3277" y="1273"/>
                    <a:pt x="3354" y="1196"/>
                    <a:pt x="3401" y="1105"/>
                  </a:cubicBezTo>
                  <a:cubicBezTo>
                    <a:pt x="3448" y="1014"/>
                    <a:pt x="3471" y="907"/>
                    <a:pt x="3448" y="806"/>
                  </a:cubicBezTo>
                  <a:cubicBezTo>
                    <a:pt x="3425" y="716"/>
                    <a:pt x="3364" y="636"/>
                    <a:pt x="3287" y="582"/>
                  </a:cubicBezTo>
                  <a:cubicBezTo>
                    <a:pt x="3230" y="545"/>
                    <a:pt x="3163" y="521"/>
                    <a:pt x="3096" y="521"/>
                  </a:cubicBezTo>
                  <a:cubicBezTo>
                    <a:pt x="3072" y="521"/>
                    <a:pt x="3045" y="524"/>
                    <a:pt x="3025" y="528"/>
                  </a:cubicBezTo>
                  <a:cubicBezTo>
                    <a:pt x="2988" y="538"/>
                    <a:pt x="2955" y="555"/>
                    <a:pt x="2918" y="555"/>
                  </a:cubicBezTo>
                  <a:lnTo>
                    <a:pt x="2901" y="555"/>
                  </a:lnTo>
                  <a:cubicBezTo>
                    <a:pt x="2861" y="551"/>
                    <a:pt x="2820" y="528"/>
                    <a:pt x="2787" y="501"/>
                  </a:cubicBezTo>
                  <a:cubicBezTo>
                    <a:pt x="2706" y="444"/>
                    <a:pt x="2650" y="360"/>
                    <a:pt x="2592" y="276"/>
                  </a:cubicBezTo>
                  <a:cubicBezTo>
                    <a:pt x="2535" y="193"/>
                    <a:pt x="2461" y="112"/>
                    <a:pt x="2374" y="55"/>
                  </a:cubicBezTo>
                  <a:cubicBezTo>
                    <a:pt x="2320" y="21"/>
                    <a:pt x="2256" y="1"/>
                    <a:pt x="2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1785226" y="484633"/>
              <a:ext cx="2233626" cy="1951599"/>
            </a:xfrm>
            <a:custGeom>
              <a:avLst/>
              <a:gdLst/>
              <a:ahLst/>
              <a:cxnLst/>
              <a:rect l="l" t="t" r="r" b="b"/>
              <a:pathLst>
                <a:path w="47860" h="41817" extrusionOk="0">
                  <a:moveTo>
                    <a:pt x="25209" y="0"/>
                  </a:moveTo>
                  <a:cubicBezTo>
                    <a:pt x="25206" y="0"/>
                    <a:pt x="25203" y="0"/>
                    <a:pt x="25195" y="4"/>
                  </a:cubicBezTo>
                  <a:lnTo>
                    <a:pt x="24286" y="215"/>
                  </a:lnTo>
                  <a:cubicBezTo>
                    <a:pt x="24256" y="222"/>
                    <a:pt x="24246" y="255"/>
                    <a:pt x="24249" y="282"/>
                  </a:cubicBezTo>
                  <a:cubicBezTo>
                    <a:pt x="24280" y="447"/>
                    <a:pt x="24367" y="591"/>
                    <a:pt x="24494" y="695"/>
                  </a:cubicBezTo>
                  <a:cubicBezTo>
                    <a:pt x="24035" y="1121"/>
                    <a:pt x="23524" y="1491"/>
                    <a:pt x="22974" y="1796"/>
                  </a:cubicBezTo>
                  <a:cubicBezTo>
                    <a:pt x="22836" y="1870"/>
                    <a:pt x="22698" y="1937"/>
                    <a:pt x="22557" y="2011"/>
                  </a:cubicBezTo>
                  <a:cubicBezTo>
                    <a:pt x="22450" y="2067"/>
                    <a:pt x="22349" y="2145"/>
                    <a:pt x="22329" y="2273"/>
                  </a:cubicBezTo>
                  <a:cubicBezTo>
                    <a:pt x="22309" y="2410"/>
                    <a:pt x="22379" y="2541"/>
                    <a:pt x="22423" y="2668"/>
                  </a:cubicBezTo>
                  <a:cubicBezTo>
                    <a:pt x="22467" y="2792"/>
                    <a:pt x="22497" y="2921"/>
                    <a:pt x="22507" y="3051"/>
                  </a:cubicBezTo>
                  <a:cubicBezTo>
                    <a:pt x="22534" y="3313"/>
                    <a:pt x="22490" y="3588"/>
                    <a:pt x="22299" y="3773"/>
                  </a:cubicBezTo>
                  <a:cubicBezTo>
                    <a:pt x="22238" y="3692"/>
                    <a:pt x="22142" y="3658"/>
                    <a:pt x="22030" y="3658"/>
                  </a:cubicBezTo>
                  <a:cubicBezTo>
                    <a:pt x="21866" y="3658"/>
                    <a:pt x="21674" y="3736"/>
                    <a:pt x="21567" y="3813"/>
                  </a:cubicBezTo>
                  <a:cubicBezTo>
                    <a:pt x="21440" y="3911"/>
                    <a:pt x="21403" y="4069"/>
                    <a:pt x="21513" y="4193"/>
                  </a:cubicBezTo>
                  <a:cubicBezTo>
                    <a:pt x="21578" y="4263"/>
                    <a:pt x="21658" y="4300"/>
                    <a:pt x="21735" y="4343"/>
                  </a:cubicBezTo>
                  <a:cubicBezTo>
                    <a:pt x="21779" y="4371"/>
                    <a:pt x="21829" y="4404"/>
                    <a:pt x="21849" y="4451"/>
                  </a:cubicBezTo>
                  <a:cubicBezTo>
                    <a:pt x="21872" y="4491"/>
                    <a:pt x="21852" y="4578"/>
                    <a:pt x="21799" y="4578"/>
                  </a:cubicBezTo>
                  <a:cubicBezTo>
                    <a:pt x="21792" y="4578"/>
                    <a:pt x="21785" y="4575"/>
                    <a:pt x="21779" y="4575"/>
                  </a:cubicBezTo>
                  <a:cubicBezTo>
                    <a:pt x="21772" y="4572"/>
                    <a:pt x="21765" y="4572"/>
                    <a:pt x="21759" y="4572"/>
                  </a:cubicBezTo>
                  <a:cubicBezTo>
                    <a:pt x="21728" y="4572"/>
                    <a:pt x="21708" y="4602"/>
                    <a:pt x="21711" y="4632"/>
                  </a:cubicBezTo>
                  <a:cubicBezTo>
                    <a:pt x="21490" y="4730"/>
                    <a:pt x="21268" y="4831"/>
                    <a:pt x="21047" y="4927"/>
                  </a:cubicBezTo>
                  <a:cubicBezTo>
                    <a:pt x="20913" y="4988"/>
                    <a:pt x="20782" y="5055"/>
                    <a:pt x="20712" y="5189"/>
                  </a:cubicBezTo>
                  <a:cubicBezTo>
                    <a:pt x="20651" y="5314"/>
                    <a:pt x="20647" y="5458"/>
                    <a:pt x="20644" y="5596"/>
                  </a:cubicBezTo>
                  <a:cubicBezTo>
                    <a:pt x="20644" y="5669"/>
                    <a:pt x="20644" y="5743"/>
                    <a:pt x="20634" y="5817"/>
                  </a:cubicBezTo>
                  <a:cubicBezTo>
                    <a:pt x="20621" y="5898"/>
                    <a:pt x="20587" y="5971"/>
                    <a:pt x="20567" y="6049"/>
                  </a:cubicBezTo>
                  <a:cubicBezTo>
                    <a:pt x="20543" y="6126"/>
                    <a:pt x="20546" y="6196"/>
                    <a:pt x="20567" y="6264"/>
                  </a:cubicBezTo>
                  <a:cubicBezTo>
                    <a:pt x="20513" y="6166"/>
                    <a:pt x="20459" y="6072"/>
                    <a:pt x="20402" y="5975"/>
                  </a:cubicBezTo>
                  <a:cubicBezTo>
                    <a:pt x="20302" y="5797"/>
                    <a:pt x="20194" y="5622"/>
                    <a:pt x="20080" y="5451"/>
                  </a:cubicBezTo>
                  <a:cubicBezTo>
                    <a:pt x="19858" y="5122"/>
                    <a:pt x="19617" y="4814"/>
                    <a:pt x="19349" y="4521"/>
                  </a:cubicBezTo>
                  <a:cubicBezTo>
                    <a:pt x="19342" y="4508"/>
                    <a:pt x="19325" y="4504"/>
                    <a:pt x="19312" y="4504"/>
                  </a:cubicBezTo>
                  <a:cubicBezTo>
                    <a:pt x="19295" y="4504"/>
                    <a:pt x="19274" y="4515"/>
                    <a:pt x="19265" y="4532"/>
                  </a:cubicBezTo>
                  <a:cubicBezTo>
                    <a:pt x="19157" y="4740"/>
                    <a:pt x="19046" y="4955"/>
                    <a:pt x="19000" y="5186"/>
                  </a:cubicBezTo>
                  <a:cubicBezTo>
                    <a:pt x="18980" y="5300"/>
                    <a:pt x="18972" y="5415"/>
                    <a:pt x="18989" y="5528"/>
                  </a:cubicBezTo>
                  <a:cubicBezTo>
                    <a:pt x="19003" y="5643"/>
                    <a:pt x="19043" y="5750"/>
                    <a:pt x="19073" y="5861"/>
                  </a:cubicBezTo>
                  <a:cubicBezTo>
                    <a:pt x="19104" y="5982"/>
                    <a:pt x="19107" y="6092"/>
                    <a:pt x="19050" y="6207"/>
                  </a:cubicBezTo>
                  <a:cubicBezTo>
                    <a:pt x="19009" y="6290"/>
                    <a:pt x="18955" y="6374"/>
                    <a:pt x="18952" y="6468"/>
                  </a:cubicBezTo>
                  <a:cubicBezTo>
                    <a:pt x="18949" y="6563"/>
                    <a:pt x="19009" y="6633"/>
                    <a:pt x="19090" y="6676"/>
                  </a:cubicBezTo>
                  <a:cubicBezTo>
                    <a:pt x="19177" y="6727"/>
                    <a:pt x="19258" y="6777"/>
                    <a:pt x="19328" y="6845"/>
                  </a:cubicBezTo>
                  <a:cubicBezTo>
                    <a:pt x="19486" y="6998"/>
                    <a:pt x="19593" y="7207"/>
                    <a:pt x="19620" y="7429"/>
                  </a:cubicBezTo>
                  <a:cubicBezTo>
                    <a:pt x="19560" y="7472"/>
                    <a:pt x="19490" y="7489"/>
                    <a:pt x="19419" y="7489"/>
                  </a:cubicBezTo>
                  <a:cubicBezTo>
                    <a:pt x="19338" y="7489"/>
                    <a:pt x="19258" y="7469"/>
                    <a:pt x="19184" y="7441"/>
                  </a:cubicBezTo>
                  <a:cubicBezTo>
                    <a:pt x="19016" y="7384"/>
                    <a:pt x="18865" y="7291"/>
                    <a:pt x="18704" y="7220"/>
                  </a:cubicBezTo>
                  <a:cubicBezTo>
                    <a:pt x="18351" y="7062"/>
                    <a:pt x="17973" y="6975"/>
                    <a:pt x="17590" y="6958"/>
                  </a:cubicBezTo>
                  <a:lnTo>
                    <a:pt x="17586" y="6958"/>
                  </a:lnTo>
                  <a:cubicBezTo>
                    <a:pt x="17556" y="6958"/>
                    <a:pt x="17536" y="6986"/>
                    <a:pt x="17536" y="7015"/>
                  </a:cubicBezTo>
                  <a:cubicBezTo>
                    <a:pt x="17522" y="7210"/>
                    <a:pt x="17737" y="7271"/>
                    <a:pt x="17885" y="7317"/>
                  </a:cubicBezTo>
                  <a:cubicBezTo>
                    <a:pt x="17973" y="7348"/>
                    <a:pt x="18043" y="7395"/>
                    <a:pt x="18066" y="7489"/>
                  </a:cubicBezTo>
                  <a:cubicBezTo>
                    <a:pt x="18086" y="7562"/>
                    <a:pt x="18077" y="7646"/>
                    <a:pt x="18043" y="7714"/>
                  </a:cubicBezTo>
                  <a:cubicBezTo>
                    <a:pt x="17959" y="7885"/>
                    <a:pt x="17747" y="7945"/>
                    <a:pt x="17570" y="7948"/>
                  </a:cubicBezTo>
                  <a:lnTo>
                    <a:pt x="17556" y="7948"/>
                  </a:lnTo>
                  <a:cubicBezTo>
                    <a:pt x="17335" y="7948"/>
                    <a:pt x="17120" y="7881"/>
                    <a:pt x="16898" y="7858"/>
                  </a:cubicBezTo>
                  <a:cubicBezTo>
                    <a:pt x="16791" y="7847"/>
                    <a:pt x="16680" y="7844"/>
                    <a:pt x="16573" y="7844"/>
                  </a:cubicBezTo>
                  <a:cubicBezTo>
                    <a:pt x="16415" y="7844"/>
                    <a:pt x="16261" y="7852"/>
                    <a:pt x="16106" y="7861"/>
                  </a:cubicBezTo>
                  <a:cubicBezTo>
                    <a:pt x="16069" y="7861"/>
                    <a:pt x="16046" y="7895"/>
                    <a:pt x="16052" y="7928"/>
                  </a:cubicBezTo>
                  <a:cubicBezTo>
                    <a:pt x="16086" y="8079"/>
                    <a:pt x="15985" y="8207"/>
                    <a:pt x="15881" y="8301"/>
                  </a:cubicBezTo>
                  <a:cubicBezTo>
                    <a:pt x="15761" y="8408"/>
                    <a:pt x="15620" y="8496"/>
                    <a:pt x="15482" y="8577"/>
                  </a:cubicBezTo>
                  <a:cubicBezTo>
                    <a:pt x="15334" y="8667"/>
                    <a:pt x="15180" y="8744"/>
                    <a:pt x="15015" y="8788"/>
                  </a:cubicBezTo>
                  <a:cubicBezTo>
                    <a:pt x="14895" y="8821"/>
                    <a:pt x="14757" y="8854"/>
                    <a:pt x="14690" y="8969"/>
                  </a:cubicBezTo>
                  <a:cubicBezTo>
                    <a:pt x="14656" y="9026"/>
                    <a:pt x="14650" y="9093"/>
                    <a:pt x="14650" y="9161"/>
                  </a:cubicBezTo>
                  <a:cubicBezTo>
                    <a:pt x="14646" y="9231"/>
                    <a:pt x="14653" y="9314"/>
                    <a:pt x="14582" y="9362"/>
                  </a:cubicBezTo>
                  <a:cubicBezTo>
                    <a:pt x="14545" y="9382"/>
                    <a:pt x="14505" y="9392"/>
                    <a:pt x="14464" y="9392"/>
                  </a:cubicBezTo>
                  <a:cubicBezTo>
                    <a:pt x="14364" y="9392"/>
                    <a:pt x="14256" y="9342"/>
                    <a:pt x="14169" y="9314"/>
                  </a:cubicBezTo>
                  <a:cubicBezTo>
                    <a:pt x="14116" y="9298"/>
                    <a:pt x="14066" y="9288"/>
                    <a:pt x="14012" y="9288"/>
                  </a:cubicBezTo>
                  <a:cubicBezTo>
                    <a:pt x="13925" y="9288"/>
                    <a:pt x="13840" y="9314"/>
                    <a:pt x="13770" y="9378"/>
                  </a:cubicBezTo>
                  <a:cubicBezTo>
                    <a:pt x="13669" y="9463"/>
                    <a:pt x="13609" y="9593"/>
                    <a:pt x="13578" y="9720"/>
                  </a:cubicBezTo>
                  <a:cubicBezTo>
                    <a:pt x="13542" y="9886"/>
                    <a:pt x="13542" y="10060"/>
                    <a:pt x="13471" y="10214"/>
                  </a:cubicBezTo>
                  <a:cubicBezTo>
                    <a:pt x="13424" y="10318"/>
                    <a:pt x="13313" y="10425"/>
                    <a:pt x="13189" y="10425"/>
                  </a:cubicBezTo>
                  <a:cubicBezTo>
                    <a:pt x="13179" y="10425"/>
                    <a:pt x="13166" y="10425"/>
                    <a:pt x="13152" y="10422"/>
                  </a:cubicBezTo>
                  <a:cubicBezTo>
                    <a:pt x="13082" y="10409"/>
                    <a:pt x="13038" y="10352"/>
                    <a:pt x="12998" y="10295"/>
                  </a:cubicBezTo>
                  <a:cubicBezTo>
                    <a:pt x="12958" y="10238"/>
                    <a:pt x="12918" y="10184"/>
                    <a:pt x="12864" y="10143"/>
                  </a:cubicBezTo>
                  <a:cubicBezTo>
                    <a:pt x="12769" y="10070"/>
                    <a:pt x="12625" y="10033"/>
                    <a:pt x="12562" y="9929"/>
                  </a:cubicBezTo>
                  <a:cubicBezTo>
                    <a:pt x="12487" y="9811"/>
                    <a:pt x="12571" y="9657"/>
                    <a:pt x="12504" y="9536"/>
                  </a:cubicBezTo>
                  <a:cubicBezTo>
                    <a:pt x="12444" y="9429"/>
                    <a:pt x="12323" y="9412"/>
                    <a:pt x="12216" y="9385"/>
                  </a:cubicBezTo>
                  <a:cubicBezTo>
                    <a:pt x="12168" y="9372"/>
                    <a:pt x="12108" y="9355"/>
                    <a:pt x="12092" y="9305"/>
                  </a:cubicBezTo>
                  <a:cubicBezTo>
                    <a:pt x="12075" y="9244"/>
                    <a:pt x="12139" y="9187"/>
                    <a:pt x="12189" y="9167"/>
                  </a:cubicBezTo>
                  <a:cubicBezTo>
                    <a:pt x="12213" y="9157"/>
                    <a:pt x="12239" y="9150"/>
                    <a:pt x="12263" y="9150"/>
                  </a:cubicBezTo>
                  <a:cubicBezTo>
                    <a:pt x="12377" y="9150"/>
                    <a:pt x="12487" y="9251"/>
                    <a:pt x="12571" y="9314"/>
                  </a:cubicBezTo>
                  <a:cubicBezTo>
                    <a:pt x="12729" y="9432"/>
                    <a:pt x="12918" y="9496"/>
                    <a:pt x="13109" y="9496"/>
                  </a:cubicBezTo>
                  <a:cubicBezTo>
                    <a:pt x="13236" y="9496"/>
                    <a:pt x="13364" y="9469"/>
                    <a:pt x="13485" y="9405"/>
                  </a:cubicBezTo>
                  <a:cubicBezTo>
                    <a:pt x="13770" y="9261"/>
                    <a:pt x="13945" y="8942"/>
                    <a:pt x="13931" y="8626"/>
                  </a:cubicBezTo>
                  <a:cubicBezTo>
                    <a:pt x="13931" y="8597"/>
                    <a:pt x="13908" y="8573"/>
                    <a:pt x="13880" y="8573"/>
                  </a:cubicBezTo>
                  <a:lnTo>
                    <a:pt x="13864" y="8573"/>
                  </a:lnTo>
                  <a:cubicBezTo>
                    <a:pt x="13840" y="8583"/>
                    <a:pt x="13820" y="8586"/>
                    <a:pt x="13797" y="8586"/>
                  </a:cubicBezTo>
                  <a:cubicBezTo>
                    <a:pt x="13626" y="8586"/>
                    <a:pt x="13525" y="8358"/>
                    <a:pt x="13441" y="8234"/>
                  </a:cubicBezTo>
                  <a:cubicBezTo>
                    <a:pt x="13350" y="8093"/>
                    <a:pt x="13223" y="7999"/>
                    <a:pt x="13065" y="7942"/>
                  </a:cubicBezTo>
                  <a:cubicBezTo>
                    <a:pt x="12749" y="7821"/>
                    <a:pt x="12390" y="7841"/>
                    <a:pt x="12108" y="7626"/>
                  </a:cubicBezTo>
                  <a:cubicBezTo>
                    <a:pt x="11833" y="7415"/>
                    <a:pt x="11658" y="7089"/>
                    <a:pt x="11330" y="6945"/>
                  </a:cubicBezTo>
                  <a:cubicBezTo>
                    <a:pt x="11165" y="6871"/>
                    <a:pt x="10991" y="6837"/>
                    <a:pt x="10823" y="6774"/>
                  </a:cubicBezTo>
                  <a:cubicBezTo>
                    <a:pt x="10739" y="6740"/>
                    <a:pt x="10658" y="6700"/>
                    <a:pt x="10591" y="6639"/>
                  </a:cubicBezTo>
                  <a:cubicBezTo>
                    <a:pt x="10527" y="6583"/>
                    <a:pt x="10470" y="6512"/>
                    <a:pt x="10386" y="6485"/>
                  </a:cubicBezTo>
                  <a:cubicBezTo>
                    <a:pt x="10366" y="6478"/>
                    <a:pt x="10349" y="6475"/>
                    <a:pt x="10333" y="6475"/>
                  </a:cubicBezTo>
                  <a:cubicBezTo>
                    <a:pt x="10262" y="6475"/>
                    <a:pt x="10202" y="6522"/>
                    <a:pt x="10165" y="6586"/>
                  </a:cubicBezTo>
                  <a:cubicBezTo>
                    <a:pt x="10111" y="6673"/>
                    <a:pt x="10064" y="6764"/>
                    <a:pt x="10001" y="6848"/>
                  </a:cubicBezTo>
                  <a:cubicBezTo>
                    <a:pt x="9869" y="7022"/>
                    <a:pt x="9699" y="7170"/>
                    <a:pt x="9507" y="7277"/>
                  </a:cubicBezTo>
                  <a:cubicBezTo>
                    <a:pt x="9467" y="7301"/>
                    <a:pt x="9477" y="7348"/>
                    <a:pt x="9507" y="7371"/>
                  </a:cubicBezTo>
                  <a:lnTo>
                    <a:pt x="8745" y="7827"/>
                  </a:lnTo>
                  <a:cubicBezTo>
                    <a:pt x="8608" y="7912"/>
                    <a:pt x="8470" y="7992"/>
                    <a:pt x="8332" y="8076"/>
                  </a:cubicBezTo>
                  <a:cubicBezTo>
                    <a:pt x="8218" y="8146"/>
                    <a:pt x="8094" y="8214"/>
                    <a:pt x="7990" y="8298"/>
                  </a:cubicBezTo>
                  <a:cubicBezTo>
                    <a:pt x="7892" y="8375"/>
                    <a:pt x="7815" y="8476"/>
                    <a:pt x="7785" y="8600"/>
                  </a:cubicBezTo>
                  <a:cubicBezTo>
                    <a:pt x="7748" y="8734"/>
                    <a:pt x="7762" y="8875"/>
                    <a:pt x="7755" y="9012"/>
                  </a:cubicBezTo>
                  <a:cubicBezTo>
                    <a:pt x="7748" y="9298"/>
                    <a:pt x="7705" y="9596"/>
                    <a:pt x="7561" y="9849"/>
                  </a:cubicBezTo>
                  <a:cubicBezTo>
                    <a:pt x="7420" y="10090"/>
                    <a:pt x="7171" y="10284"/>
                    <a:pt x="6885" y="10298"/>
                  </a:cubicBezTo>
                  <a:cubicBezTo>
                    <a:pt x="6856" y="10301"/>
                    <a:pt x="6831" y="10321"/>
                    <a:pt x="6831" y="10352"/>
                  </a:cubicBezTo>
                  <a:cubicBezTo>
                    <a:pt x="6822" y="10872"/>
                    <a:pt x="6554" y="11336"/>
                    <a:pt x="6134" y="11631"/>
                  </a:cubicBezTo>
                  <a:cubicBezTo>
                    <a:pt x="6030" y="11705"/>
                    <a:pt x="5979" y="11788"/>
                    <a:pt x="5976" y="11916"/>
                  </a:cubicBezTo>
                  <a:cubicBezTo>
                    <a:pt x="5976" y="11980"/>
                    <a:pt x="5976" y="12041"/>
                    <a:pt x="5956" y="12101"/>
                  </a:cubicBezTo>
                  <a:cubicBezTo>
                    <a:pt x="5932" y="12154"/>
                    <a:pt x="5899" y="12202"/>
                    <a:pt x="5865" y="12248"/>
                  </a:cubicBezTo>
                  <a:cubicBezTo>
                    <a:pt x="5801" y="12339"/>
                    <a:pt x="5724" y="12426"/>
                    <a:pt x="5688" y="12534"/>
                  </a:cubicBezTo>
                  <a:cubicBezTo>
                    <a:pt x="5654" y="12637"/>
                    <a:pt x="5667" y="12749"/>
                    <a:pt x="5714" y="12846"/>
                  </a:cubicBezTo>
                  <a:cubicBezTo>
                    <a:pt x="5829" y="13091"/>
                    <a:pt x="6097" y="13181"/>
                    <a:pt x="6342" y="13232"/>
                  </a:cubicBezTo>
                  <a:cubicBezTo>
                    <a:pt x="6473" y="13255"/>
                    <a:pt x="6617" y="13285"/>
                    <a:pt x="6758" y="13285"/>
                  </a:cubicBezTo>
                  <a:cubicBezTo>
                    <a:pt x="6848" y="13285"/>
                    <a:pt x="6939" y="13272"/>
                    <a:pt x="7023" y="13238"/>
                  </a:cubicBezTo>
                  <a:cubicBezTo>
                    <a:pt x="7121" y="13201"/>
                    <a:pt x="7198" y="13138"/>
                    <a:pt x="7251" y="13051"/>
                  </a:cubicBezTo>
                  <a:cubicBezTo>
                    <a:pt x="7305" y="12967"/>
                    <a:pt x="7335" y="12869"/>
                    <a:pt x="7382" y="12778"/>
                  </a:cubicBezTo>
                  <a:cubicBezTo>
                    <a:pt x="7423" y="12708"/>
                    <a:pt x="7486" y="12641"/>
                    <a:pt x="7567" y="12641"/>
                  </a:cubicBezTo>
                  <a:cubicBezTo>
                    <a:pt x="7584" y="12641"/>
                    <a:pt x="7604" y="12648"/>
                    <a:pt x="7624" y="12654"/>
                  </a:cubicBezTo>
                  <a:cubicBezTo>
                    <a:pt x="7728" y="12695"/>
                    <a:pt x="7792" y="12812"/>
                    <a:pt x="7818" y="12913"/>
                  </a:cubicBezTo>
                  <a:cubicBezTo>
                    <a:pt x="7855" y="13057"/>
                    <a:pt x="7812" y="13218"/>
                    <a:pt x="7802" y="13366"/>
                  </a:cubicBezTo>
                  <a:cubicBezTo>
                    <a:pt x="7788" y="13511"/>
                    <a:pt x="7802" y="13655"/>
                    <a:pt x="7875" y="13779"/>
                  </a:cubicBezTo>
                  <a:cubicBezTo>
                    <a:pt x="8010" y="14004"/>
                    <a:pt x="8261" y="14115"/>
                    <a:pt x="8490" y="14208"/>
                  </a:cubicBezTo>
                  <a:lnTo>
                    <a:pt x="8507" y="14208"/>
                  </a:lnTo>
                  <a:cubicBezTo>
                    <a:pt x="8523" y="14208"/>
                    <a:pt x="8540" y="14195"/>
                    <a:pt x="8554" y="14182"/>
                  </a:cubicBezTo>
                  <a:cubicBezTo>
                    <a:pt x="8675" y="14017"/>
                    <a:pt x="8752" y="13826"/>
                    <a:pt x="8782" y="13621"/>
                  </a:cubicBezTo>
                  <a:cubicBezTo>
                    <a:pt x="8795" y="13520"/>
                    <a:pt x="8792" y="13423"/>
                    <a:pt x="8785" y="13322"/>
                  </a:cubicBezTo>
                  <a:cubicBezTo>
                    <a:pt x="8779" y="13222"/>
                    <a:pt x="8772" y="13111"/>
                    <a:pt x="8839" y="13031"/>
                  </a:cubicBezTo>
                  <a:cubicBezTo>
                    <a:pt x="8940" y="12916"/>
                    <a:pt x="9124" y="12907"/>
                    <a:pt x="9259" y="12866"/>
                  </a:cubicBezTo>
                  <a:cubicBezTo>
                    <a:pt x="9417" y="12816"/>
                    <a:pt x="9544" y="12718"/>
                    <a:pt x="9607" y="12560"/>
                  </a:cubicBezTo>
                  <a:cubicBezTo>
                    <a:pt x="9671" y="12399"/>
                    <a:pt x="9645" y="12222"/>
                    <a:pt x="9541" y="12087"/>
                  </a:cubicBezTo>
                  <a:cubicBezTo>
                    <a:pt x="9487" y="12024"/>
                    <a:pt x="9420" y="11970"/>
                    <a:pt x="9339" y="11936"/>
                  </a:cubicBezTo>
                  <a:cubicBezTo>
                    <a:pt x="9252" y="11900"/>
                    <a:pt x="9164" y="11906"/>
                    <a:pt x="9071" y="11900"/>
                  </a:cubicBezTo>
                  <a:cubicBezTo>
                    <a:pt x="8906" y="11889"/>
                    <a:pt x="8849" y="11751"/>
                    <a:pt x="8866" y="11601"/>
                  </a:cubicBezTo>
                  <a:cubicBezTo>
                    <a:pt x="8882" y="11429"/>
                    <a:pt x="8994" y="11311"/>
                    <a:pt x="9124" y="11208"/>
                  </a:cubicBezTo>
                  <a:cubicBezTo>
                    <a:pt x="9272" y="11094"/>
                    <a:pt x="9433" y="10993"/>
                    <a:pt x="9541" y="10839"/>
                  </a:cubicBezTo>
                  <a:cubicBezTo>
                    <a:pt x="9658" y="10671"/>
                    <a:pt x="9691" y="10459"/>
                    <a:pt x="9725" y="10261"/>
                  </a:cubicBezTo>
                  <a:cubicBezTo>
                    <a:pt x="9752" y="10080"/>
                    <a:pt x="9786" y="9889"/>
                    <a:pt x="9893" y="9737"/>
                  </a:cubicBezTo>
                  <a:cubicBezTo>
                    <a:pt x="9967" y="9630"/>
                    <a:pt x="10081" y="9559"/>
                    <a:pt x="10208" y="9559"/>
                  </a:cubicBezTo>
                  <a:cubicBezTo>
                    <a:pt x="10239" y="9559"/>
                    <a:pt x="10272" y="9567"/>
                    <a:pt x="10306" y="9576"/>
                  </a:cubicBezTo>
                  <a:cubicBezTo>
                    <a:pt x="10373" y="9593"/>
                    <a:pt x="10433" y="9637"/>
                    <a:pt x="10461" y="9704"/>
                  </a:cubicBezTo>
                  <a:cubicBezTo>
                    <a:pt x="10501" y="9811"/>
                    <a:pt x="10444" y="9926"/>
                    <a:pt x="10386" y="10016"/>
                  </a:cubicBezTo>
                  <a:cubicBezTo>
                    <a:pt x="10262" y="10211"/>
                    <a:pt x="10105" y="10389"/>
                    <a:pt x="9967" y="10577"/>
                  </a:cubicBezTo>
                  <a:cubicBezTo>
                    <a:pt x="9736" y="10885"/>
                    <a:pt x="9497" y="11265"/>
                    <a:pt x="9510" y="11668"/>
                  </a:cubicBezTo>
                  <a:cubicBezTo>
                    <a:pt x="9524" y="12037"/>
                    <a:pt x="9779" y="12339"/>
                    <a:pt x="10131" y="12436"/>
                  </a:cubicBezTo>
                  <a:cubicBezTo>
                    <a:pt x="10208" y="12459"/>
                    <a:pt x="10289" y="12470"/>
                    <a:pt x="10366" y="12470"/>
                  </a:cubicBezTo>
                  <a:cubicBezTo>
                    <a:pt x="10638" y="12470"/>
                    <a:pt x="10907" y="12343"/>
                    <a:pt x="11098" y="12144"/>
                  </a:cubicBezTo>
                  <a:cubicBezTo>
                    <a:pt x="11152" y="12087"/>
                    <a:pt x="11199" y="12027"/>
                    <a:pt x="11242" y="11960"/>
                  </a:cubicBezTo>
                  <a:cubicBezTo>
                    <a:pt x="11390" y="11993"/>
                    <a:pt x="11414" y="12208"/>
                    <a:pt x="11367" y="12326"/>
                  </a:cubicBezTo>
                  <a:cubicBezTo>
                    <a:pt x="11290" y="12524"/>
                    <a:pt x="11031" y="12594"/>
                    <a:pt x="10850" y="12648"/>
                  </a:cubicBezTo>
                  <a:cubicBezTo>
                    <a:pt x="10611" y="12721"/>
                    <a:pt x="10383" y="12812"/>
                    <a:pt x="10165" y="12936"/>
                  </a:cubicBezTo>
                  <a:cubicBezTo>
                    <a:pt x="10061" y="12997"/>
                    <a:pt x="9960" y="13064"/>
                    <a:pt x="9866" y="13138"/>
                  </a:cubicBezTo>
                  <a:cubicBezTo>
                    <a:pt x="9789" y="13201"/>
                    <a:pt x="9711" y="13279"/>
                    <a:pt x="9699" y="13383"/>
                  </a:cubicBezTo>
                  <a:cubicBezTo>
                    <a:pt x="9685" y="13497"/>
                    <a:pt x="9772" y="13581"/>
                    <a:pt x="9802" y="13685"/>
                  </a:cubicBezTo>
                  <a:cubicBezTo>
                    <a:pt x="9836" y="13793"/>
                    <a:pt x="9823" y="13909"/>
                    <a:pt x="9782" y="14017"/>
                  </a:cubicBezTo>
                  <a:cubicBezTo>
                    <a:pt x="9691" y="14242"/>
                    <a:pt x="9474" y="14383"/>
                    <a:pt x="9255" y="14467"/>
                  </a:cubicBezTo>
                  <a:cubicBezTo>
                    <a:pt x="8749" y="14665"/>
                    <a:pt x="8191" y="14651"/>
                    <a:pt x="7661" y="14715"/>
                  </a:cubicBezTo>
                  <a:cubicBezTo>
                    <a:pt x="7362" y="14749"/>
                    <a:pt x="7070" y="14803"/>
                    <a:pt x="6782" y="14880"/>
                  </a:cubicBezTo>
                  <a:cubicBezTo>
                    <a:pt x="6630" y="14920"/>
                    <a:pt x="6483" y="14967"/>
                    <a:pt x="6338" y="15017"/>
                  </a:cubicBezTo>
                  <a:cubicBezTo>
                    <a:pt x="6214" y="15065"/>
                    <a:pt x="6083" y="15111"/>
                    <a:pt x="5949" y="15111"/>
                  </a:cubicBezTo>
                  <a:cubicBezTo>
                    <a:pt x="5925" y="15111"/>
                    <a:pt x="5902" y="15111"/>
                    <a:pt x="5878" y="15108"/>
                  </a:cubicBezTo>
                  <a:cubicBezTo>
                    <a:pt x="5875" y="15105"/>
                    <a:pt x="5872" y="15105"/>
                    <a:pt x="5869" y="15105"/>
                  </a:cubicBezTo>
                  <a:cubicBezTo>
                    <a:pt x="5849" y="15105"/>
                    <a:pt x="5832" y="15115"/>
                    <a:pt x="5818" y="15132"/>
                  </a:cubicBezTo>
                  <a:cubicBezTo>
                    <a:pt x="5607" y="15474"/>
                    <a:pt x="5365" y="15793"/>
                    <a:pt x="5103" y="16098"/>
                  </a:cubicBezTo>
                  <a:cubicBezTo>
                    <a:pt x="4986" y="16239"/>
                    <a:pt x="4865" y="16383"/>
                    <a:pt x="4724" y="16498"/>
                  </a:cubicBezTo>
                  <a:cubicBezTo>
                    <a:pt x="4650" y="16555"/>
                    <a:pt x="4573" y="16599"/>
                    <a:pt x="4486" y="16628"/>
                  </a:cubicBezTo>
                  <a:cubicBezTo>
                    <a:pt x="4402" y="16659"/>
                    <a:pt x="4311" y="16682"/>
                    <a:pt x="4233" y="16726"/>
                  </a:cubicBezTo>
                  <a:cubicBezTo>
                    <a:pt x="3982" y="16864"/>
                    <a:pt x="3844" y="17166"/>
                    <a:pt x="3891" y="17444"/>
                  </a:cubicBezTo>
                  <a:cubicBezTo>
                    <a:pt x="3922" y="17619"/>
                    <a:pt x="4029" y="17760"/>
                    <a:pt x="4117" y="17908"/>
                  </a:cubicBezTo>
                  <a:cubicBezTo>
                    <a:pt x="4210" y="18062"/>
                    <a:pt x="4281" y="18244"/>
                    <a:pt x="4278" y="18428"/>
                  </a:cubicBezTo>
                  <a:cubicBezTo>
                    <a:pt x="4271" y="18599"/>
                    <a:pt x="4190" y="18750"/>
                    <a:pt x="4032" y="18817"/>
                  </a:cubicBezTo>
                  <a:cubicBezTo>
                    <a:pt x="3982" y="18840"/>
                    <a:pt x="3925" y="18851"/>
                    <a:pt x="3871" y="18851"/>
                  </a:cubicBezTo>
                  <a:cubicBezTo>
                    <a:pt x="3790" y="18851"/>
                    <a:pt x="3714" y="18824"/>
                    <a:pt x="3660" y="18757"/>
                  </a:cubicBezTo>
                  <a:cubicBezTo>
                    <a:pt x="3649" y="18740"/>
                    <a:pt x="3629" y="18730"/>
                    <a:pt x="3613" y="18730"/>
                  </a:cubicBezTo>
                  <a:cubicBezTo>
                    <a:pt x="3596" y="18730"/>
                    <a:pt x="3579" y="18737"/>
                    <a:pt x="3566" y="18757"/>
                  </a:cubicBezTo>
                  <a:cubicBezTo>
                    <a:pt x="3499" y="18864"/>
                    <a:pt x="3375" y="18894"/>
                    <a:pt x="3247" y="18894"/>
                  </a:cubicBezTo>
                  <a:cubicBezTo>
                    <a:pt x="3126" y="18894"/>
                    <a:pt x="3002" y="18871"/>
                    <a:pt x="2904" y="18868"/>
                  </a:cubicBezTo>
                  <a:cubicBezTo>
                    <a:pt x="2884" y="18868"/>
                    <a:pt x="2868" y="18864"/>
                    <a:pt x="2851" y="18864"/>
                  </a:cubicBezTo>
                  <a:cubicBezTo>
                    <a:pt x="2747" y="18864"/>
                    <a:pt x="2642" y="18878"/>
                    <a:pt x="2549" y="18921"/>
                  </a:cubicBezTo>
                  <a:cubicBezTo>
                    <a:pt x="2425" y="18978"/>
                    <a:pt x="2340" y="19089"/>
                    <a:pt x="2297" y="19213"/>
                  </a:cubicBezTo>
                  <a:cubicBezTo>
                    <a:pt x="2176" y="19542"/>
                    <a:pt x="2357" y="19891"/>
                    <a:pt x="2475" y="20193"/>
                  </a:cubicBezTo>
                  <a:cubicBezTo>
                    <a:pt x="2579" y="20455"/>
                    <a:pt x="2659" y="20788"/>
                    <a:pt x="2972" y="20858"/>
                  </a:cubicBezTo>
                  <a:cubicBezTo>
                    <a:pt x="3082" y="20882"/>
                    <a:pt x="3197" y="20882"/>
                    <a:pt x="3307" y="20915"/>
                  </a:cubicBezTo>
                  <a:cubicBezTo>
                    <a:pt x="3355" y="20929"/>
                    <a:pt x="3395" y="20955"/>
                    <a:pt x="3412" y="21003"/>
                  </a:cubicBezTo>
                  <a:cubicBezTo>
                    <a:pt x="3435" y="21069"/>
                    <a:pt x="3418" y="21140"/>
                    <a:pt x="3475" y="21197"/>
                  </a:cubicBezTo>
                  <a:cubicBezTo>
                    <a:pt x="3512" y="21234"/>
                    <a:pt x="3562" y="21251"/>
                    <a:pt x="3616" y="21251"/>
                  </a:cubicBezTo>
                  <a:cubicBezTo>
                    <a:pt x="3677" y="21251"/>
                    <a:pt x="3737" y="21231"/>
                    <a:pt x="3784" y="21197"/>
                  </a:cubicBezTo>
                  <a:cubicBezTo>
                    <a:pt x="3908" y="21107"/>
                    <a:pt x="3925" y="20938"/>
                    <a:pt x="3992" y="20811"/>
                  </a:cubicBezTo>
                  <a:cubicBezTo>
                    <a:pt x="4126" y="20563"/>
                    <a:pt x="4408" y="20445"/>
                    <a:pt x="4656" y="20351"/>
                  </a:cubicBezTo>
                  <a:cubicBezTo>
                    <a:pt x="4935" y="20244"/>
                    <a:pt x="5211" y="20143"/>
                    <a:pt x="5415" y="19915"/>
                  </a:cubicBezTo>
                  <a:cubicBezTo>
                    <a:pt x="5513" y="19807"/>
                    <a:pt x="5590" y="19673"/>
                    <a:pt x="5603" y="19525"/>
                  </a:cubicBezTo>
                  <a:cubicBezTo>
                    <a:pt x="5610" y="19445"/>
                    <a:pt x="5593" y="19367"/>
                    <a:pt x="5567" y="19294"/>
                  </a:cubicBezTo>
                  <a:cubicBezTo>
                    <a:pt x="5550" y="19250"/>
                    <a:pt x="5522" y="19200"/>
                    <a:pt x="5522" y="19153"/>
                  </a:cubicBezTo>
                  <a:cubicBezTo>
                    <a:pt x="5522" y="19102"/>
                    <a:pt x="5559" y="19059"/>
                    <a:pt x="5593" y="19025"/>
                  </a:cubicBezTo>
                  <a:cubicBezTo>
                    <a:pt x="5708" y="18915"/>
                    <a:pt x="5869" y="18820"/>
                    <a:pt x="6033" y="18820"/>
                  </a:cubicBezTo>
                  <a:cubicBezTo>
                    <a:pt x="6056" y="18820"/>
                    <a:pt x="6080" y="18820"/>
                    <a:pt x="6100" y="18828"/>
                  </a:cubicBezTo>
                  <a:cubicBezTo>
                    <a:pt x="6268" y="18854"/>
                    <a:pt x="6422" y="19015"/>
                    <a:pt x="6382" y="19190"/>
                  </a:cubicBezTo>
                  <a:cubicBezTo>
                    <a:pt x="6379" y="19210"/>
                    <a:pt x="6385" y="19240"/>
                    <a:pt x="6409" y="19250"/>
                  </a:cubicBezTo>
                  <a:cubicBezTo>
                    <a:pt x="6473" y="19277"/>
                    <a:pt x="6537" y="19291"/>
                    <a:pt x="6600" y="19291"/>
                  </a:cubicBezTo>
                  <a:cubicBezTo>
                    <a:pt x="6731" y="19291"/>
                    <a:pt x="6856" y="19234"/>
                    <a:pt x="6949" y="19133"/>
                  </a:cubicBezTo>
                  <a:cubicBezTo>
                    <a:pt x="7070" y="19005"/>
                    <a:pt x="7147" y="18840"/>
                    <a:pt x="7225" y="18679"/>
                  </a:cubicBezTo>
                  <a:cubicBezTo>
                    <a:pt x="7228" y="18679"/>
                    <a:pt x="7234" y="18676"/>
                    <a:pt x="7238" y="18676"/>
                  </a:cubicBezTo>
                  <a:cubicBezTo>
                    <a:pt x="7295" y="18653"/>
                    <a:pt x="7335" y="18586"/>
                    <a:pt x="7315" y="18525"/>
                  </a:cubicBezTo>
                  <a:cubicBezTo>
                    <a:pt x="7329" y="18521"/>
                    <a:pt x="7342" y="18518"/>
                    <a:pt x="7355" y="18518"/>
                  </a:cubicBezTo>
                  <a:cubicBezTo>
                    <a:pt x="7369" y="18518"/>
                    <a:pt x="7382" y="18521"/>
                    <a:pt x="7395" y="18525"/>
                  </a:cubicBezTo>
                  <a:cubicBezTo>
                    <a:pt x="7453" y="18549"/>
                    <a:pt x="7480" y="18616"/>
                    <a:pt x="7460" y="18670"/>
                  </a:cubicBezTo>
                  <a:cubicBezTo>
                    <a:pt x="7446" y="18707"/>
                    <a:pt x="7480" y="18737"/>
                    <a:pt x="7510" y="18740"/>
                  </a:cubicBezTo>
                  <a:cubicBezTo>
                    <a:pt x="7547" y="18740"/>
                    <a:pt x="7581" y="18747"/>
                    <a:pt x="7614" y="18757"/>
                  </a:cubicBezTo>
                  <a:cubicBezTo>
                    <a:pt x="7641" y="18763"/>
                    <a:pt x="7674" y="18780"/>
                    <a:pt x="7688" y="18797"/>
                  </a:cubicBezTo>
                  <a:cubicBezTo>
                    <a:pt x="7711" y="18831"/>
                    <a:pt x="7701" y="18878"/>
                    <a:pt x="7711" y="18918"/>
                  </a:cubicBezTo>
                  <a:cubicBezTo>
                    <a:pt x="7722" y="18952"/>
                    <a:pt x="7738" y="18985"/>
                    <a:pt x="7765" y="19012"/>
                  </a:cubicBezTo>
                  <a:cubicBezTo>
                    <a:pt x="7866" y="19110"/>
                    <a:pt x="8030" y="19093"/>
                    <a:pt x="8134" y="19183"/>
                  </a:cubicBezTo>
                  <a:cubicBezTo>
                    <a:pt x="8195" y="19234"/>
                    <a:pt x="8235" y="19304"/>
                    <a:pt x="8275" y="19371"/>
                  </a:cubicBezTo>
                  <a:cubicBezTo>
                    <a:pt x="8322" y="19445"/>
                    <a:pt x="8373" y="19516"/>
                    <a:pt x="8443" y="19569"/>
                  </a:cubicBezTo>
                  <a:cubicBezTo>
                    <a:pt x="8584" y="19680"/>
                    <a:pt x="8775" y="19727"/>
                    <a:pt x="8890" y="19875"/>
                  </a:cubicBezTo>
                  <a:cubicBezTo>
                    <a:pt x="8913" y="19908"/>
                    <a:pt x="8933" y="19948"/>
                    <a:pt x="8940" y="19992"/>
                  </a:cubicBezTo>
                  <a:cubicBezTo>
                    <a:pt x="8950" y="20039"/>
                    <a:pt x="8940" y="20086"/>
                    <a:pt x="8930" y="20129"/>
                  </a:cubicBezTo>
                  <a:cubicBezTo>
                    <a:pt x="8906" y="20233"/>
                    <a:pt x="8879" y="20338"/>
                    <a:pt x="8933" y="20435"/>
                  </a:cubicBezTo>
                  <a:cubicBezTo>
                    <a:pt x="8943" y="20455"/>
                    <a:pt x="8957" y="20462"/>
                    <a:pt x="8973" y="20462"/>
                  </a:cubicBezTo>
                  <a:cubicBezTo>
                    <a:pt x="8990" y="20462"/>
                    <a:pt x="9003" y="20459"/>
                    <a:pt x="9017" y="20448"/>
                  </a:cubicBezTo>
                  <a:cubicBezTo>
                    <a:pt x="9155" y="20341"/>
                    <a:pt x="9235" y="20170"/>
                    <a:pt x="9232" y="19996"/>
                  </a:cubicBezTo>
                  <a:cubicBezTo>
                    <a:pt x="9232" y="19971"/>
                    <a:pt x="9218" y="19959"/>
                    <a:pt x="9201" y="19948"/>
                  </a:cubicBezTo>
                  <a:cubicBezTo>
                    <a:pt x="9218" y="19851"/>
                    <a:pt x="9215" y="19754"/>
                    <a:pt x="9192" y="19656"/>
                  </a:cubicBezTo>
                  <a:lnTo>
                    <a:pt x="9192" y="19656"/>
                  </a:lnTo>
                  <a:cubicBezTo>
                    <a:pt x="9259" y="19760"/>
                    <a:pt x="9363" y="19835"/>
                    <a:pt x="9483" y="19871"/>
                  </a:cubicBezTo>
                  <a:cubicBezTo>
                    <a:pt x="9487" y="19871"/>
                    <a:pt x="9494" y="19875"/>
                    <a:pt x="9497" y="19875"/>
                  </a:cubicBezTo>
                  <a:cubicBezTo>
                    <a:pt x="9537" y="19875"/>
                    <a:pt x="9564" y="19827"/>
                    <a:pt x="9544" y="19790"/>
                  </a:cubicBezTo>
                  <a:cubicBezTo>
                    <a:pt x="9293" y="19300"/>
                    <a:pt x="8769" y="19052"/>
                    <a:pt x="8386" y="18683"/>
                  </a:cubicBezTo>
                  <a:cubicBezTo>
                    <a:pt x="8292" y="18592"/>
                    <a:pt x="8208" y="18495"/>
                    <a:pt x="8141" y="18380"/>
                  </a:cubicBezTo>
                  <a:cubicBezTo>
                    <a:pt x="8107" y="18327"/>
                    <a:pt x="8077" y="18267"/>
                    <a:pt x="8057" y="18206"/>
                  </a:cubicBezTo>
                  <a:cubicBezTo>
                    <a:pt x="8037" y="18149"/>
                    <a:pt x="7996" y="18035"/>
                    <a:pt x="8077" y="18035"/>
                  </a:cubicBezTo>
                  <a:cubicBezTo>
                    <a:pt x="8087" y="18035"/>
                    <a:pt x="8094" y="18035"/>
                    <a:pt x="8107" y="18038"/>
                  </a:cubicBezTo>
                  <a:cubicBezTo>
                    <a:pt x="8238" y="18065"/>
                    <a:pt x="8346" y="18176"/>
                    <a:pt x="8433" y="18273"/>
                  </a:cubicBezTo>
                  <a:cubicBezTo>
                    <a:pt x="8527" y="18374"/>
                    <a:pt x="8608" y="18485"/>
                    <a:pt x="8704" y="18582"/>
                  </a:cubicBezTo>
                  <a:cubicBezTo>
                    <a:pt x="8805" y="18683"/>
                    <a:pt x="8920" y="18760"/>
                    <a:pt x="9054" y="18797"/>
                  </a:cubicBezTo>
                  <a:cubicBezTo>
                    <a:pt x="9215" y="18837"/>
                    <a:pt x="9403" y="18820"/>
                    <a:pt x="9541" y="18928"/>
                  </a:cubicBezTo>
                  <a:cubicBezTo>
                    <a:pt x="9648" y="19012"/>
                    <a:pt x="9685" y="19153"/>
                    <a:pt x="9711" y="19280"/>
                  </a:cubicBezTo>
                  <a:cubicBezTo>
                    <a:pt x="9739" y="19421"/>
                    <a:pt x="9752" y="19565"/>
                    <a:pt x="9792" y="19703"/>
                  </a:cubicBezTo>
                  <a:cubicBezTo>
                    <a:pt x="9886" y="20002"/>
                    <a:pt x="10125" y="20217"/>
                    <a:pt x="10380" y="20385"/>
                  </a:cubicBezTo>
                  <a:cubicBezTo>
                    <a:pt x="10444" y="20428"/>
                    <a:pt x="10514" y="20472"/>
                    <a:pt x="10585" y="20512"/>
                  </a:cubicBezTo>
                  <a:cubicBezTo>
                    <a:pt x="10655" y="20552"/>
                    <a:pt x="10732" y="20606"/>
                    <a:pt x="10816" y="20626"/>
                  </a:cubicBezTo>
                  <a:cubicBezTo>
                    <a:pt x="10836" y="20633"/>
                    <a:pt x="10859" y="20636"/>
                    <a:pt x="10879" y="20636"/>
                  </a:cubicBezTo>
                  <a:cubicBezTo>
                    <a:pt x="10930" y="20636"/>
                    <a:pt x="10980" y="20620"/>
                    <a:pt x="11017" y="20583"/>
                  </a:cubicBezTo>
                  <a:cubicBezTo>
                    <a:pt x="11065" y="20535"/>
                    <a:pt x="11085" y="20469"/>
                    <a:pt x="11108" y="20405"/>
                  </a:cubicBezTo>
                  <a:cubicBezTo>
                    <a:pt x="11152" y="20281"/>
                    <a:pt x="11259" y="20217"/>
                    <a:pt x="11387" y="20217"/>
                  </a:cubicBezTo>
                  <a:cubicBezTo>
                    <a:pt x="11403" y="20217"/>
                    <a:pt x="11420" y="20220"/>
                    <a:pt x="11437" y="20220"/>
                  </a:cubicBezTo>
                  <a:cubicBezTo>
                    <a:pt x="11605" y="20244"/>
                    <a:pt x="11733" y="20371"/>
                    <a:pt x="11833" y="20499"/>
                  </a:cubicBezTo>
                  <a:cubicBezTo>
                    <a:pt x="11937" y="20630"/>
                    <a:pt x="12027" y="20781"/>
                    <a:pt x="12156" y="20895"/>
                  </a:cubicBezTo>
                  <a:cubicBezTo>
                    <a:pt x="12216" y="20949"/>
                    <a:pt x="12283" y="20995"/>
                    <a:pt x="12357" y="21026"/>
                  </a:cubicBezTo>
                  <a:cubicBezTo>
                    <a:pt x="12441" y="21063"/>
                    <a:pt x="12531" y="21079"/>
                    <a:pt x="12611" y="21119"/>
                  </a:cubicBezTo>
                  <a:cubicBezTo>
                    <a:pt x="12746" y="21190"/>
                    <a:pt x="12817" y="21331"/>
                    <a:pt x="12947" y="21405"/>
                  </a:cubicBezTo>
                  <a:cubicBezTo>
                    <a:pt x="12994" y="21429"/>
                    <a:pt x="13045" y="21442"/>
                    <a:pt x="13095" y="21442"/>
                  </a:cubicBezTo>
                  <a:cubicBezTo>
                    <a:pt x="13163" y="21442"/>
                    <a:pt x="13229" y="21418"/>
                    <a:pt x="13290" y="21375"/>
                  </a:cubicBezTo>
                  <a:cubicBezTo>
                    <a:pt x="13394" y="21291"/>
                    <a:pt x="13465" y="21173"/>
                    <a:pt x="13548" y="21073"/>
                  </a:cubicBezTo>
                  <a:cubicBezTo>
                    <a:pt x="13649" y="20952"/>
                    <a:pt x="13780" y="20878"/>
                    <a:pt x="13937" y="20878"/>
                  </a:cubicBezTo>
                  <a:lnTo>
                    <a:pt x="13954" y="20878"/>
                  </a:lnTo>
                  <a:cubicBezTo>
                    <a:pt x="14122" y="20885"/>
                    <a:pt x="14267" y="20986"/>
                    <a:pt x="14340" y="21130"/>
                  </a:cubicBezTo>
                  <a:cubicBezTo>
                    <a:pt x="14424" y="21291"/>
                    <a:pt x="14394" y="21472"/>
                    <a:pt x="14314" y="21627"/>
                  </a:cubicBezTo>
                  <a:cubicBezTo>
                    <a:pt x="14162" y="21925"/>
                    <a:pt x="13900" y="22211"/>
                    <a:pt x="13595" y="22352"/>
                  </a:cubicBezTo>
                  <a:cubicBezTo>
                    <a:pt x="13444" y="22425"/>
                    <a:pt x="13280" y="22449"/>
                    <a:pt x="13112" y="22449"/>
                  </a:cubicBezTo>
                  <a:cubicBezTo>
                    <a:pt x="12884" y="22449"/>
                    <a:pt x="12652" y="22405"/>
                    <a:pt x="12434" y="22368"/>
                  </a:cubicBezTo>
                  <a:cubicBezTo>
                    <a:pt x="12239" y="22338"/>
                    <a:pt x="12048" y="22301"/>
                    <a:pt x="11860" y="22241"/>
                  </a:cubicBezTo>
                  <a:cubicBezTo>
                    <a:pt x="11679" y="22184"/>
                    <a:pt x="11508" y="22100"/>
                    <a:pt x="11330" y="22026"/>
                  </a:cubicBezTo>
                  <a:cubicBezTo>
                    <a:pt x="11141" y="21945"/>
                    <a:pt x="10933" y="21878"/>
                    <a:pt x="10729" y="21878"/>
                  </a:cubicBezTo>
                  <a:cubicBezTo>
                    <a:pt x="10622" y="21878"/>
                    <a:pt x="10514" y="21895"/>
                    <a:pt x="10410" y="21942"/>
                  </a:cubicBezTo>
                  <a:cubicBezTo>
                    <a:pt x="10275" y="21996"/>
                    <a:pt x="10171" y="22093"/>
                    <a:pt x="10105" y="22224"/>
                  </a:cubicBezTo>
                  <a:cubicBezTo>
                    <a:pt x="10064" y="22298"/>
                    <a:pt x="10034" y="22382"/>
                    <a:pt x="9964" y="22439"/>
                  </a:cubicBezTo>
                  <a:cubicBezTo>
                    <a:pt x="9910" y="22486"/>
                    <a:pt x="9836" y="22513"/>
                    <a:pt x="9765" y="22526"/>
                  </a:cubicBezTo>
                  <a:cubicBezTo>
                    <a:pt x="9725" y="22533"/>
                    <a:pt x="9685" y="22536"/>
                    <a:pt x="9648" y="22536"/>
                  </a:cubicBezTo>
                  <a:cubicBezTo>
                    <a:pt x="9524" y="22536"/>
                    <a:pt x="9400" y="22503"/>
                    <a:pt x="9279" y="22469"/>
                  </a:cubicBezTo>
                  <a:cubicBezTo>
                    <a:pt x="9111" y="22419"/>
                    <a:pt x="8946" y="22372"/>
                    <a:pt x="8772" y="22372"/>
                  </a:cubicBezTo>
                  <a:lnTo>
                    <a:pt x="8721" y="22372"/>
                  </a:lnTo>
                  <a:cubicBezTo>
                    <a:pt x="8634" y="22372"/>
                    <a:pt x="8631" y="22315"/>
                    <a:pt x="8631" y="22241"/>
                  </a:cubicBezTo>
                  <a:cubicBezTo>
                    <a:pt x="8631" y="22174"/>
                    <a:pt x="8631" y="22106"/>
                    <a:pt x="8608" y="22043"/>
                  </a:cubicBezTo>
                  <a:cubicBezTo>
                    <a:pt x="8557" y="21915"/>
                    <a:pt x="8416" y="21844"/>
                    <a:pt x="8282" y="21838"/>
                  </a:cubicBezTo>
                  <a:lnTo>
                    <a:pt x="8269" y="21838"/>
                  </a:lnTo>
                  <a:cubicBezTo>
                    <a:pt x="8124" y="21838"/>
                    <a:pt x="7990" y="21912"/>
                    <a:pt x="7872" y="21989"/>
                  </a:cubicBezTo>
                  <a:cubicBezTo>
                    <a:pt x="7701" y="21741"/>
                    <a:pt x="7697" y="21398"/>
                    <a:pt x="7855" y="21147"/>
                  </a:cubicBezTo>
                  <a:cubicBezTo>
                    <a:pt x="7866" y="21127"/>
                    <a:pt x="7863" y="21096"/>
                    <a:pt x="7846" y="21079"/>
                  </a:cubicBezTo>
                  <a:lnTo>
                    <a:pt x="7483" y="20757"/>
                  </a:lnTo>
                  <a:cubicBezTo>
                    <a:pt x="7392" y="20676"/>
                    <a:pt x="7288" y="20552"/>
                    <a:pt x="7161" y="20529"/>
                  </a:cubicBezTo>
                  <a:cubicBezTo>
                    <a:pt x="7147" y="20526"/>
                    <a:pt x="7134" y="20526"/>
                    <a:pt x="7121" y="20526"/>
                  </a:cubicBezTo>
                  <a:cubicBezTo>
                    <a:pt x="7017" y="20526"/>
                    <a:pt x="6929" y="20589"/>
                    <a:pt x="6842" y="20636"/>
                  </a:cubicBezTo>
                  <a:cubicBezTo>
                    <a:pt x="6755" y="20684"/>
                    <a:pt x="6661" y="20693"/>
                    <a:pt x="6566" y="20693"/>
                  </a:cubicBezTo>
                  <a:cubicBezTo>
                    <a:pt x="6533" y="20693"/>
                    <a:pt x="6500" y="20690"/>
                    <a:pt x="6466" y="20690"/>
                  </a:cubicBezTo>
                  <a:lnTo>
                    <a:pt x="6429" y="20690"/>
                  </a:lnTo>
                  <a:cubicBezTo>
                    <a:pt x="6322" y="20690"/>
                    <a:pt x="6211" y="20701"/>
                    <a:pt x="6117" y="20757"/>
                  </a:cubicBezTo>
                  <a:cubicBezTo>
                    <a:pt x="6019" y="20814"/>
                    <a:pt x="5956" y="20932"/>
                    <a:pt x="5849" y="20975"/>
                  </a:cubicBezTo>
                  <a:cubicBezTo>
                    <a:pt x="5818" y="20986"/>
                    <a:pt x="5788" y="20992"/>
                    <a:pt x="5754" y="20992"/>
                  </a:cubicBezTo>
                  <a:cubicBezTo>
                    <a:pt x="5688" y="20992"/>
                    <a:pt x="5620" y="20969"/>
                    <a:pt x="5559" y="20945"/>
                  </a:cubicBezTo>
                  <a:cubicBezTo>
                    <a:pt x="5459" y="20908"/>
                    <a:pt x="5361" y="20858"/>
                    <a:pt x="5257" y="20837"/>
                  </a:cubicBezTo>
                  <a:cubicBezTo>
                    <a:pt x="5224" y="20831"/>
                    <a:pt x="5190" y="20825"/>
                    <a:pt x="5157" y="20825"/>
                  </a:cubicBezTo>
                  <a:cubicBezTo>
                    <a:pt x="5090" y="20825"/>
                    <a:pt x="5023" y="20842"/>
                    <a:pt x="4966" y="20878"/>
                  </a:cubicBezTo>
                  <a:cubicBezTo>
                    <a:pt x="4875" y="20935"/>
                    <a:pt x="4814" y="21029"/>
                    <a:pt x="4757" y="21119"/>
                  </a:cubicBezTo>
                  <a:cubicBezTo>
                    <a:pt x="4693" y="21220"/>
                    <a:pt x="4620" y="21305"/>
                    <a:pt x="4515" y="21365"/>
                  </a:cubicBezTo>
                  <a:cubicBezTo>
                    <a:pt x="4412" y="21426"/>
                    <a:pt x="4301" y="21462"/>
                    <a:pt x="4184" y="21489"/>
                  </a:cubicBezTo>
                  <a:cubicBezTo>
                    <a:pt x="4066" y="21516"/>
                    <a:pt x="3942" y="21536"/>
                    <a:pt x="3821" y="21550"/>
                  </a:cubicBezTo>
                  <a:cubicBezTo>
                    <a:pt x="3801" y="21550"/>
                    <a:pt x="3784" y="21553"/>
                    <a:pt x="3764" y="21553"/>
                  </a:cubicBezTo>
                  <a:cubicBezTo>
                    <a:pt x="3707" y="21553"/>
                    <a:pt x="3657" y="21539"/>
                    <a:pt x="3599" y="21516"/>
                  </a:cubicBezTo>
                  <a:cubicBezTo>
                    <a:pt x="3556" y="21496"/>
                    <a:pt x="3516" y="21489"/>
                    <a:pt x="3472" y="21489"/>
                  </a:cubicBezTo>
                  <a:cubicBezTo>
                    <a:pt x="3452" y="21489"/>
                    <a:pt x="3432" y="21489"/>
                    <a:pt x="3408" y="21492"/>
                  </a:cubicBezTo>
                  <a:cubicBezTo>
                    <a:pt x="3163" y="21536"/>
                    <a:pt x="2945" y="21683"/>
                    <a:pt x="2771" y="21855"/>
                  </a:cubicBezTo>
                  <a:cubicBezTo>
                    <a:pt x="2559" y="22066"/>
                    <a:pt x="2408" y="22325"/>
                    <a:pt x="2273" y="22594"/>
                  </a:cubicBezTo>
                  <a:cubicBezTo>
                    <a:pt x="2199" y="22738"/>
                    <a:pt x="2133" y="22885"/>
                    <a:pt x="2058" y="23033"/>
                  </a:cubicBezTo>
                  <a:cubicBezTo>
                    <a:pt x="2012" y="23117"/>
                    <a:pt x="1954" y="23278"/>
                    <a:pt x="1857" y="23342"/>
                  </a:cubicBezTo>
                  <a:cubicBezTo>
                    <a:pt x="1854" y="23339"/>
                    <a:pt x="1847" y="23339"/>
                    <a:pt x="1841" y="23339"/>
                  </a:cubicBezTo>
                  <a:cubicBezTo>
                    <a:pt x="1830" y="23339"/>
                    <a:pt x="1821" y="23342"/>
                    <a:pt x="1810" y="23348"/>
                  </a:cubicBezTo>
                  <a:cubicBezTo>
                    <a:pt x="1801" y="23355"/>
                    <a:pt x="1790" y="23362"/>
                    <a:pt x="1776" y="23372"/>
                  </a:cubicBezTo>
                  <a:cubicBezTo>
                    <a:pt x="1767" y="23375"/>
                    <a:pt x="1756" y="23382"/>
                    <a:pt x="1750" y="23392"/>
                  </a:cubicBezTo>
                  <a:cubicBezTo>
                    <a:pt x="1142" y="23829"/>
                    <a:pt x="619" y="24376"/>
                    <a:pt x="213" y="25003"/>
                  </a:cubicBezTo>
                  <a:cubicBezTo>
                    <a:pt x="109" y="25161"/>
                    <a:pt x="1" y="25329"/>
                    <a:pt x="24" y="25527"/>
                  </a:cubicBezTo>
                  <a:cubicBezTo>
                    <a:pt x="44" y="25685"/>
                    <a:pt x="132" y="25819"/>
                    <a:pt x="206" y="25957"/>
                  </a:cubicBezTo>
                  <a:cubicBezTo>
                    <a:pt x="297" y="26125"/>
                    <a:pt x="340" y="26275"/>
                    <a:pt x="290" y="26464"/>
                  </a:cubicBezTo>
                  <a:cubicBezTo>
                    <a:pt x="246" y="26634"/>
                    <a:pt x="165" y="26796"/>
                    <a:pt x="162" y="26974"/>
                  </a:cubicBezTo>
                  <a:cubicBezTo>
                    <a:pt x="159" y="27148"/>
                    <a:pt x="256" y="27282"/>
                    <a:pt x="347" y="27420"/>
                  </a:cubicBezTo>
                  <a:cubicBezTo>
                    <a:pt x="401" y="27504"/>
                    <a:pt x="444" y="27591"/>
                    <a:pt x="454" y="27692"/>
                  </a:cubicBezTo>
                  <a:cubicBezTo>
                    <a:pt x="461" y="27799"/>
                    <a:pt x="444" y="27903"/>
                    <a:pt x="444" y="28007"/>
                  </a:cubicBezTo>
                  <a:cubicBezTo>
                    <a:pt x="438" y="28414"/>
                    <a:pt x="783" y="28709"/>
                    <a:pt x="1035" y="28988"/>
                  </a:cubicBezTo>
                  <a:cubicBezTo>
                    <a:pt x="1183" y="29152"/>
                    <a:pt x="1327" y="29316"/>
                    <a:pt x="1474" y="29485"/>
                  </a:cubicBezTo>
                  <a:cubicBezTo>
                    <a:pt x="1606" y="29629"/>
                    <a:pt x="1736" y="29776"/>
                    <a:pt x="1891" y="29897"/>
                  </a:cubicBezTo>
                  <a:cubicBezTo>
                    <a:pt x="2035" y="30015"/>
                    <a:pt x="2196" y="30106"/>
                    <a:pt x="2371" y="30166"/>
                  </a:cubicBezTo>
                  <a:cubicBezTo>
                    <a:pt x="2569" y="30230"/>
                    <a:pt x="2774" y="30260"/>
                    <a:pt x="2978" y="30283"/>
                  </a:cubicBezTo>
                  <a:cubicBezTo>
                    <a:pt x="3479" y="30347"/>
                    <a:pt x="3985" y="30363"/>
                    <a:pt x="4486" y="30441"/>
                  </a:cubicBezTo>
                  <a:cubicBezTo>
                    <a:pt x="4922" y="30512"/>
                    <a:pt x="5365" y="30636"/>
                    <a:pt x="5717" y="30911"/>
                  </a:cubicBezTo>
                  <a:cubicBezTo>
                    <a:pt x="5731" y="30921"/>
                    <a:pt x="5744" y="30927"/>
                    <a:pt x="5758" y="30927"/>
                  </a:cubicBezTo>
                  <a:cubicBezTo>
                    <a:pt x="5771" y="30927"/>
                    <a:pt x="5784" y="30921"/>
                    <a:pt x="5795" y="30911"/>
                  </a:cubicBezTo>
                  <a:cubicBezTo>
                    <a:pt x="6086" y="30599"/>
                    <a:pt x="6026" y="30052"/>
                    <a:pt x="5688" y="29800"/>
                  </a:cubicBezTo>
                  <a:cubicBezTo>
                    <a:pt x="5714" y="29787"/>
                    <a:pt x="5744" y="29779"/>
                    <a:pt x="5775" y="29779"/>
                  </a:cubicBezTo>
                  <a:cubicBezTo>
                    <a:pt x="5869" y="29779"/>
                    <a:pt x="5976" y="29837"/>
                    <a:pt x="6050" y="29884"/>
                  </a:cubicBezTo>
                  <a:cubicBezTo>
                    <a:pt x="6211" y="29988"/>
                    <a:pt x="6362" y="30115"/>
                    <a:pt x="6509" y="30236"/>
                  </a:cubicBezTo>
                  <a:cubicBezTo>
                    <a:pt x="6802" y="30481"/>
                    <a:pt x="7093" y="30750"/>
                    <a:pt x="7335" y="31045"/>
                  </a:cubicBezTo>
                  <a:cubicBezTo>
                    <a:pt x="7389" y="31113"/>
                    <a:pt x="7446" y="31196"/>
                    <a:pt x="7440" y="31283"/>
                  </a:cubicBezTo>
                  <a:cubicBezTo>
                    <a:pt x="7429" y="31378"/>
                    <a:pt x="7342" y="31441"/>
                    <a:pt x="7291" y="31511"/>
                  </a:cubicBezTo>
                  <a:cubicBezTo>
                    <a:pt x="7201" y="31640"/>
                    <a:pt x="7208" y="31797"/>
                    <a:pt x="7268" y="31934"/>
                  </a:cubicBezTo>
                  <a:cubicBezTo>
                    <a:pt x="7406" y="32253"/>
                    <a:pt x="7782" y="32354"/>
                    <a:pt x="7946" y="32650"/>
                  </a:cubicBezTo>
                  <a:cubicBezTo>
                    <a:pt x="8111" y="32941"/>
                    <a:pt x="8057" y="33301"/>
                    <a:pt x="8201" y="33603"/>
                  </a:cubicBezTo>
                  <a:cubicBezTo>
                    <a:pt x="8275" y="33754"/>
                    <a:pt x="8430" y="33872"/>
                    <a:pt x="8470" y="34039"/>
                  </a:cubicBezTo>
                  <a:cubicBezTo>
                    <a:pt x="8514" y="34221"/>
                    <a:pt x="8416" y="34402"/>
                    <a:pt x="8410" y="34580"/>
                  </a:cubicBezTo>
                  <a:cubicBezTo>
                    <a:pt x="8402" y="34764"/>
                    <a:pt x="8507" y="34912"/>
                    <a:pt x="8547" y="35087"/>
                  </a:cubicBezTo>
                  <a:cubicBezTo>
                    <a:pt x="8584" y="35234"/>
                    <a:pt x="8540" y="35382"/>
                    <a:pt x="8473" y="35519"/>
                  </a:cubicBezTo>
                  <a:cubicBezTo>
                    <a:pt x="8352" y="35771"/>
                    <a:pt x="8154" y="36016"/>
                    <a:pt x="8168" y="36309"/>
                  </a:cubicBezTo>
                  <a:cubicBezTo>
                    <a:pt x="8181" y="36657"/>
                    <a:pt x="8463" y="36913"/>
                    <a:pt x="8534" y="37245"/>
                  </a:cubicBezTo>
                  <a:cubicBezTo>
                    <a:pt x="8577" y="37449"/>
                    <a:pt x="8470" y="37641"/>
                    <a:pt x="8493" y="37846"/>
                  </a:cubicBezTo>
                  <a:cubicBezTo>
                    <a:pt x="8493" y="37866"/>
                    <a:pt x="8497" y="37886"/>
                    <a:pt x="8503" y="37909"/>
                  </a:cubicBezTo>
                  <a:cubicBezTo>
                    <a:pt x="8483" y="38154"/>
                    <a:pt x="8520" y="38406"/>
                    <a:pt x="8608" y="38638"/>
                  </a:cubicBezTo>
                  <a:cubicBezTo>
                    <a:pt x="8617" y="38661"/>
                    <a:pt x="8634" y="38678"/>
                    <a:pt x="8658" y="38678"/>
                  </a:cubicBezTo>
                  <a:lnTo>
                    <a:pt x="8668" y="38678"/>
                  </a:lnTo>
                  <a:cubicBezTo>
                    <a:pt x="8681" y="38675"/>
                    <a:pt x="8695" y="38668"/>
                    <a:pt x="8704" y="38655"/>
                  </a:cubicBezTo>
                  <a:lnTo>
                    <a:pt x="8708" y="38671"/>
                  </a:lnTo>
                  <a:cubicBezTo>
                    <a:pt x="8715" y="38698"/>
                    <a:pt x="8735" y="38708"/>
                    <a:pt x="8755" y="38708"/>
                  </a:cubicBezTo>
                  <a:cubicBezTo>
                    <a:pt x="8772" y="38708"/>
                    <a:pt x="8789" y="38701"/>
                    <a:pt x="8802" y="38688"/>
                  </a:cubicBezTo>
                  <a:cubicBezTo>
                    <a:pt x="8825" y="38775"/>
                    <a:pt x="8849" y="38866"/>
                    <a:pt x="8873" y="38953"/>
                  </a:cubicBezTo>
                  <a:lnTo>
                    <a:pt x="8873" y="38960"/>
                  </a:lnTo>
                  <a:cubicBezTo>
                    <a:pt x="8882" y="39061"/>
                    <a:pt x="8879" y="39161"/>
                    <a:pt x="8890" y="39262"/>
                  </a:cubicBezTo>
                  <a:cubicBezTo>
                    <a:pt x="8906" y="39386"/>
                    <a:pt x="8946" y="39497"/>
                    <a:pt x="9027" y="39595"/>
                  </a:cubicBezTo>
                  <a:cubicBezTo>
                    <a:pt x="9098" y="39685"/>
                    <a:pt x="9188" y="39756"/>
                    <a:pt x="9252" y="39849"/>
                  </a:cubicBezTo>
                  <a:cubicBezTo>
                    <a:pt x="9322" y="39957"/>
                    <a:pt x="9346" y="40084"/>
                    <a:pt x="9363" y="40208"/>
                  </a:cubicBezTo>
                  <a:cubicBezTo>
                    <a:pt x="9403" y="40487"/>
                    <a:pt x="9457" y="40766"/>
                    <a:pt x="9524" y="41041"/>
                  </a:cubicBezTo>
                  <a:cubicBezTo>
                    <a:pt x="9554" y="41165"/>
                    <a:pt x="9584" y="41293"/>
                    <a:pt x="9628" y="41414"/>
                  </a:cubicBezTo>
                  <a:cubicBezTo>
                    <a:pt x="9661" y="41514"/>
                    <a:pt x="9708" y="41612"/>
                    <a:pt x="9779" y="41689"/>
                  </a:cubicBezTo>
                  <a:cubicBezTo>
                    <a:pt x="9846" y="41766"/>
                    <a:pt x="9943" y="41813"/>
                    <a:pt x="10047" y="41816"/>
                  </a:cubicBezTo>
                  <a:lnTo>
                    <a:pt x="10054" y="41816"/>
                  </a:lnTo>
                  <a:cubicBezTo>
                    <a:pt x="10148" y="41816"/>
                    <a:pt x="10239" y="41776"/>
                    <a:pt x="10320" y="41726"/>
                  </a:cubicBezTo>
                  <a:cubicBezTo>
                    <a:pt x="10410" y="41675"/>
                    <a:pt x="10494" y="41609"/>
                    <a:pt x="10588" y="41561"/>
                  </a:cubicBezTo>
                  <a:cubicBezTo>
                    <a:pt x="10665" y="41518"/>
                    <a:pt x="10743" y="41497"/>
                    <a:pt x="10830" y="41497"/>
                  </a:cubicBezTo>
                  <a:cubicBezTo>
                    <a:pt x="10853" y="41497"/>
                    <a:pt x="10876" y="41501"/>
                    <a:pt x="10904" y="41505"/>
                  </a:cubicBezTo>
                  <a:cubicBezTo>
                    <a:pt x="11031" y="41521"/>
                    <a:pt x="11152" y="41568"/>
                    <a:pt x="11279" y="41598"/>
                  </a:cubicBezTo>
                  <a:cubicBezTo>
                    <a:pt x="11350" y="41612"/>
                    <a:pt x="11420" y="41621"/>
                    <a:pt x="11494" y="41621"/>
                  </a:cubicBezTo>
                  <a:cubicBezTo>
                    <a:pt x="11541" y="41621"/>
                    <a:pt x="11588" y="41618"/>
                    <a:pt x="11635" y="41609"/>
                  </a:cubicBezTo>
                  <a:cubicBezTo>
                    <a:pt x="11860" y="41572"/>
                    <a:pt x="12058" y="41444"/>
                    <a:pt x="12229" y="41296"/>
                  </a:cubicBezTo>
                  <a:cubicBezTo>
                    <a:pt x="12410" y="41142"/>
                    <a:pt x="12571" y="40961"/>
                    <a:pt x="12723" y="40780"/>
                  </a:cubicBezTo>
                  <a:cubicBezTo>
                    <a:pt x="12803" y="40682"/>
                    <a:pt x="12881" y="40581"/>
                    <a:pt x="12934" y="40467"/>
                  </a:cubicBezTo>
                  <a:cubicBezTo>
                    <a:pt x="12991" y="40353"/>
                    <a:pt x="13022" y="40236"/>
                    <a:pt x="13042" y="40108"/>
                  </a:cubicBezTo>
                  <a:cubicBezTo>
                    <a:pt x="13062" y="39987"/>
                    <a:pt x="13082" y="39869"/>
                    <a:pt x="13152" y="39769"/>
                  </a:cubicBezTo>
                  <a:cubicBezTo>
                    <a:pt x="13206" y="39688"/>
                    <a:pt x="13283" y="39624"/>
                    <a:pt x="13361" y="39567"/>
                  </a:cubicBezTo>
                  <a:cubicBezTo>
                    <a:pt x="13531" y="39443"/>
                    <a:pt x="13719" y="39336"/>
                    <a:pt x="13837" y="39158"/>
                  </a:cubicBezTo>
                  <a:cubicBezTo>
                    <a:pt x="13965" y="38967"/>
                    <a:pt x="13995" y="38738"/>
                    <a:pt x="13998" y="38517"/>
                  </a:cubicBezTo>
                  <a:cubicBezTo>
                    <a:pt x="14005" y="38282"/>
                    <a:pt x="13981" y="38050"/>
                    <a:pt x="14001" y="37819"/>
                  </a:cubicBezTo>
                  <a:cubicBezTo>
                    <a:pt x="14025" y="37557"/>
                    <a:pt x="14116" y="37302"/>
                    <a:pt x="14230" y="37067"/>
                  </a:cubicBezTo>
                  <a:cubicBezTo>
                    <a:pt x="14287" y="36946"/>
                    <a:pt x="14351" y="36825"/>
                    <a:pt x="14414" y="36707"/>
                  </a:cubicBezTo>
                  <a:cubicBezTo>
                    <a:pt x="14468" y="36611"/>
                    <a:pt x="14522" y="36503"/>
                    <a:pt x="14592" y="36413"/>
                  </a:cubicBezTo>
                  <a:cubicBezTo>
                    <a:pt x="14659" y="36329"/>
                    <a:pt x="14740" y="36264"/>
                    <a:pt x="14847" y="36264"/>
                  </a:cubicBezTo>
                  <a:lnTo>
                    <a:pt x="14854" y="36264"/>
                  </a:lnTo>
                  <a:cubicBezTo>
                    <a:pt x="14901" y="36268"/>
                    <a:pt x="14948" y="36272"/>
                    <a:pt x="14992" y="36272"/>
                  </a:cubicBezTo>
                  <a:cubicBezTo>
                    <a:pt x="15015" y="36272"/>
                    <a:pt x="15039" y="36272"/>
                    <a:pt x="15062" y="36268"/>
                  </a:cubicBezTo>
                  <a:cubicBezTo>
                    <a:pt x="15113" y="36258"/>
                    <a:pt x="15163" y="36235"/>
                    <a:pt x="15206" y="36204"/>
                  </a:cubicBezTo>
                  <a:cubicBezTo>
                    <a:pt x="15294" y="36144"/>
                    <a:pt x="15361" y="36053"/>
                    <a:pt x="15418" y="35962"/>
                  </a:cubicBezTo>
                  <a:cubicBezTo>
                    <a:pt x="15488" y="35845"/>
                    <a:pt x="15556" y="35725"/>
                    <a:pt x="15623" y="35604"/>
                  </a:cubicBezTo>
                  <a:lnTo>
                    <a:pt x="15713" y="35452"/>
                  </a:lnTo>
                  <a:cubicBezTo>
                    <a:pt x="15834" y="35335"/>
                    <a:pt x="15931" y="35194"/>
                    <a:pt x="15999" y="35043"/>
                  </a:cubicBezTo>
                  <a:cubicBezTo>
                    <a:pt x="16009" y="35046"/>
                    <a:pt x="16019" y="35050"/>
                    <a:pt x="16029" y="35050"/>
                  </a:cubicBezTo>
                  <a:cubicBezTo>
                    <a:pt x="16046" y="35050"/>
                    <a:pt x="16063" y="35043"/>
                    <a:pt x="16072" y="35026"/>
                  </a:cubicBezTo>
                  <a:cubicBezTo>
                    <a:pt x="16086" y="35003"/>
                    <a:pt x="16096" y="34983"/>
                    <a:pt x="16109" y="34963"/>
                  </a:cubicBezTo>
                  <a:cubicBezTo>
                    <a:pt x="16120" y="34942"/>
                    <a:pt x="16120" y="34925"/>
                    <a:pt x="16109" y="34912"/>
                  </a:cubicBezTo>
                  <a:cubicBezTo>
                    <a:pt x="16170" y="34690"/>
                    <a:pt x="16156" y="34452"/>
                    <a:pt x="16080" y="34241"/>
                  </a:cubicBezTo>
                  <a:cubicBezTo>
                    <a:pt x="16032" y="34117"/>
                    <a:pt x="15965" y="34013"/>
                    <a:pt x="15881" y="33908"/>
                  </a:cubicBezTo>
                  <a:cubicBezTo>
                    <a:pt x="15801" y="33811"/>
                    <a:pt x="15703" y="33707"/>
                    <a:pt x="15686" y="33573"/>
                  </a:cubicBezTo>
                  <a:cubicBezTo>
                    <a:pt x="15680" y="33519"/>
                    <a:pt x="15686" y="33459"/>
                    <a:pt x="15717" y="33415"/>
                  </a:cubicBezTo>
                  <a:cubicBezTo>
                    <a:pt x="15750" y="33358"/>
                    <a:pt x="15818" y="33334"/>
                    <a:pt x="15868" y="33294"/>
                  </a:cubicBezTo>
                  <a:cubicBezTo>
                    <a:pt x="15948" y="33227"/>
                    <a:pt x="15968" y="33130"/>
                    <a:pt x="15942" y="33032"/>
                  </a:cubicBezTo>
                  <a:cubicBezTo>
                    <a:pt x="15914" y="32932"/>
                    <a:pt x="15854" y="32845"/>
                    <a:pt x="15821" y="32747"/>
                  </a:cubicBezTo>
                  <a:cubicBezTo>
                    <a:pt x="15804" y="32696"/>
                    <a:pt x="15794" y="32643"/>
                    <a:pt x="15810" y="32593"/>
                  </a:cubicBezTo>
                  <a:cubicBezTo>
                    <a:pt x="15831" y="32529"/>
                    <a:pt x="15881" y="32482"/>
                    <a:pt x="15928" y="32438"/>
                  </a:cubicBezTo>
                  <a:cubicBezTo>
                    <a:pt x="16167" y="32213"/>
                    <a:pt x="16415" y="31999"/>
                    <a:pt x="16656" y="31777"/>
                  </a:cubicBezTo>
                  <a:cubicBezTo>
                    <a:pt x="16878" y="31576"/>
                    <a:pt x="17113" y="31381"/>
                    <a:pt x="17281" y="31129"/>
                  </a:cubicBezTo>
                  <a:cubicBezTo>
                    <a:pt x="17361" y="31001"/>
                    <a:pt x="17435" y="30871"/>
                    <a:pt x="17522" y="30750"/>
                  </a:cubicBezTo>
                  <a:cubicBezTo>
                    <a:pt x="17613" y="30625"/>
                    <a:pt x="17711" y="30504"/>
                    <a:pt x="17812" y="30391"/>
                  </a:cubicBezTo>
                  <a:cubicBezTo>
                    <a:pt x="18023" y="30149"/>
                    <a:pt x="18234" y="29911"/>
                    <a:pt x="18446" y="29669"/>
                  </a:cubicBezTo>
                  <a:lnTo>
                    <a:pt x="18811" y="29253"/>
                  </a:lnTo>
                  <a:cubicBezTo>
                    <a:pt x="18872" y="29186"/>
                    <a:pt x="18932" y="29119"/>
                    <a:pt x="18992" y="29048"/>
                  </a:cubicBezTo>
                  <a:cubicBezTo>
                    <a:pt x="19040" y="28994"/>
                    <a:pt x="19090" y="28934"/>
                    <a:pt x="19110" y="28863"/>
                  </a:cubicBezTo>
                  <a:cubicBezTo>
                    <a:pt x="19154" y="28709"/>
                    <a:pt x="19060" y="28548"/>
                    <a:pt x="18989" y="28417"/>
                  </a:cubicBezTo>
                  <a:cubicBezTo>
                    <a:pt x="18909" y="28273"/>
                    <a:pt x="18814" y="28135"/>
                    <a:pt x="18711" y="28007"/>
                  </a:cubicBezTo>
                  <a:cubicBezTo>
                    <a:pt x="18704" y="27997"/>
                    <a:pt x="18690" y="27991"/>
                    <a:pt x="18673" y="27991"/>
                  </a:cubicBezTo>
                  <a:cubicBezTo>
                    <a:pt x="18664" y="27991"/>
                    <a:pt x="18653" y="27994"/>
                    <a:pt x="18647" y="27997"/>
                  </a:cubicBezTo>
                  <a:cubicBezTo>
                    <a:pt x="18520" y="28061"/>
                    <a:pt x="18396" y="28122"/>
                    <a:pt x="18271" y="28185"/>
                  </a:cubicBezTo>
                  <a:cubicBezTo>
                    <a:pt x="18210" y="28216"/>
                    <a:pt x="18154" y="28242"/>
                    <a:pt x="18093" y="28273"/>
                  </a:cubicBezTo>
                  <a:cubicBezTo>
                    <a:pt x="18033" y="28303"/>
                    <a:pt x="17965" y="28350"/>
                    <a:pt x="17895" y="28357"/>
                  </a:cubicBezTo>
                  <a:lnTo>
                    <a:pt x="17882" y="28357"/>
                  </a:lnTo>
                  <a:cubicBezTo>
                    <a:pt x="17828" y="28357"/>
                    <a:pt x="17778" y="28323"/>
                    <a:pt x="17727" y="28300"/>
                  </a:cubicBezTo>
                  <a:cubicBezTo>
                    <a:pt x="17677" y="28276"/>
                    <a:pt x="17623" y="28253"/>
                    <a:pt x="17566" y="28239"/>
                  </a:cubicBezTo>
                  <a:cubicBezTo>
                    <a:pt x="17502" y="28222"/>
                    <a:pt x="17435" y="28213"/>
                    <a:pt x="17368" y="28213"/>
                  </a:cubicBezTo>
                  <a:cubicBezTo>
                    <a:pt x="17321" y="28213"/>
                    <a:pt x="17274" y="28219"/>
                    <a:pt x="17227" y="28225"/>
                  </a:cubicBezTo>
                  <a:cubicBezTo>
                    <a:pt x="17170" y="28236"/>
                    <a:pt x="17116" y="28253"/>
                    <a:pt x="17062" y="28273"/>
                  </a:cubicBezTo>
                  <a:cubicBezTo>
                    <a:pt x="17022" y="28289"/>
                    <a:pt x="16975" y="28309"/>
                    <a:pt x="16929" y="28309"/>
                  </a:cubicBezTo>
                  <a:cubicBezTo>
                    <a:pt x="16908" y="28309"/>
                    <a:pt x="16888" y="28306"/>
                    <a:pt x="16868" y="28296"/>
                  </a:cubicBezTo>
                  <a:cubicBezTo>
                    <a:pt x="16817" y="28273"/>
                    <a:pt x="16777" y="28225"/>
                    <a:pt x="16737" y="28185"/>
                  </a:cubicBezTo>
                  <a:cubicBezTo>
                    <a:pt x="16693" y="28138"/>
                    <a:pt x="16647" y="28092"/>
                    <a:pt x="16603" y="28041"/>
                  </a:cubicBezTo>
                  <a:cubicBezTo>
                    <a:pt x="16435" y="27860"/>
                    <a:pt x="16284" y="27665"/>
                    <a:pt x="16150" y="27457"/>
                  </a:cubicBezTo>
                  <a:cubicBezTo>
                    <a:pt x="16019" y="27249"/>
                    <a:pt x="15908" y="27031"/>
                    <a:pt x="15784" y="26816"/>
                  </a:cubicBezTo>
                  <a:cubicBezTo>
                    <a:pt x="15663" y="26614"/>
                    <a:pt x="15525" y="26433"/>
                    <a:pt x="15350" y="26272"/>
                  </a:cubicBezTo>
                  <a:cubicBezTo>
                    <a:pt x="15189" y="26121"/>
                    <a:pt x="15012" y="25987"/>
                    <a:pt x="14867" y="25819"/>
                  </a:cubicBezTo>
                  <a:cubicBezTo>
                    <a:pt x="14710" y="25635"/>
                    <a:pt x="14636" y="25413"/>
                    <a:pt x="14572" y="25184"/>
                  </a:cubicBezTo>
                  <a:cubicBezTo>
                    <a:pt x="14535" y="25054"/>
                    <a:pt x="14498" y="24926"/>
                    <a:pt x="14444" y="24805"/>
                  </a:cubicBezTo>
                  <a:cubicBezTo>
                    <a:pt x="14394" y="24691"/>
                    <a:pt x="14331" y="24583"/>
                    <a:pt x="14263" y="24480"/>
                  </a:cubicBezTo>
                  <a:cubicBezTo>
                    <a:pt x="14153" y="24298"/>
                    <a:pt x="14032" y="24107"/>
                    <a:pt x="14005" y="23892"/>
                  </a:cubicBezTo>
                  <a:cubicBezTo>
                    <a:pt x="14015" y="23879"/>
                    <a:pt x="14018" y="23862"/>
                    <a:pt x="14015" y="23849"/>
                  </a:cubicBezTo>
                  <a:cubicBezTo>
                    <a:pt x="13998" y="23745"/>
                    <a:pt x="14092" y="23651"/>
                    <a:pt x="14186" y="23627"/>
                  </a:cubicBezTo>
                  <a:cubicBezTo>
                    <a:pt x="14199" y="23624"/>
                    <a:pt x="14216" y="23621"/>
                    <a:pt x="14230" y="23621"/>
                  </a:cubicBezTo>
                  <a:cubicBezTo>
                    <a:pt x="14331" y="23621"/>
                    <a:pt x="14397" y="23711"/>
                    <a:pt x="14448" y="23792"/>
                  </a:cubicBezTo>
                  <a:cubicBezTo>
                    <a:pt x="14522" y="23916"/>
                    <a:pt x="14596" y="24036"/>
                    <a:pt x="14683" y="24151"/>
                  </a:cubicBezTo>
                  <a:cubicBezTo>
                    <a:pt x="14770" y="24265"/>
                    <a:pt x="14864" y="24372"/>
                    <a:pt x="14958" y="24480"/>
                  </a:cubicBezTo>
                  <a:cubicBezTo>
                    <a:pt x="15143" y="24691"/>
                    <a:pt x="15334" y="24902"/>
                    <a:pt x="15471" y="25151"/>
                  </a:cubicBezTo>
                  <a:cubicBezTo>
                    <a:pt x="15623" y="25423"/>
                    <a:pt x="15669" y="25745"/>
                    <a:pt x="15838" y="26007"/>
                  </a:cubicBezTo>
                  <a:cubicBezTo>
                    <a:pt x="15925" y="26145"/>
                    <a:pt x="16032" y="26262"/>
                    <a:pt x="16136" y="26383"/>
                  </a:cubicBezTo>
                  <a:cubicBezTo>
                    <a:pt x="16237" y="26504"/>
                    <a:pt x="16334" y="26628"/>
                    <a:pt x="16422" y="26758"/>
                  </a:cubicBezTo>
                  <a:cubicBezTo>
                    <a:pt x="16596" y="27017"/>
                    <a:pt x="16740" y="27296"/>
                    <a:pt x="16854" y="27588"/>
                  </a:cubicBezTo>
                  <a:cubicBezTo>
                    <a:pt x="16885" y="27658"/>
                    <a:pt x="16908" y="27732"/>
                    <a:pt x="16932" y="27806"/>
                  </a:cubicBezTo>
                  <a:cubicBezTo>
                    <a:pt x="16949" y="27846"/>
                    <a:pt x="16982" y="27853"/>
                    <a:pt x="17022" y="27863"/>
                  </a:cubicBezTo>
                  <a:cubicBezTo>
                    <a:pt x="17053" y="27870"/>
                    <a:pt x="17086" y="27880"/>
                    <a:pt x="17120" y="27886"/>
                  </a:cubicBezTo>
                  <a:cubicBezTo>
                    <a:pt x="17234" y="27910"/>
                    <a:pt x="17352" y="27920"/>
                    <a:pt x="17469" y="27920"/>
                  </a:cubicBezTo>
                  <a:lnTo>
                    <a:pt x="17526" y="27920"/>
                  </a:lnTo>
                  <a:cubicBezTo>
                    <a:pt x="17795" y="27910"/>
                    <a:pt x="18063" y="27840"/>
                    <a:pt x="18301" y="27716"/>
                  </a:cubicBezTo>
                  <a:cubicBezTo>
                    <a:pt x="18419" y="27655"/>
                    <a:pt x="18529" y="27581"/>
                    <a:pt x="18630" y="27494"/>
                  </a:cubicBezTo>
                  <a:cubicBezTo>
                    <a:pt x="18738" y="27403"/>
                    <a:pt x="18822" y="27293"/>
                    <a:pt x="18915" y="27192"/>
                  </a:cubicBezTo>
                  <a:cubicBezTo>
                    <a:pt x="18959" y="27138"/>
                    <a:pt x="19009" y="27091"/>
                    <a:pt x="19070" y="27054"/>
                  </a:cubicBezTo>
                  <a:cubicBezTo>
                    <a:pt x="19133" y="27017"/>
                    <a:pt x="19204" y="27004"/>
                    <a:pt x="19278" y="26994"/>
                  </a:cubicBezTo>
                  <a:cubicBezTo>
                    <a:pt x="19443" y="26967"/>
                    <a:pt x="19604" y="26930"/>
                    <a:pt x="19765" y="26873"/>
                  </a:cubicBezTo>
                  <a:cubicBezTo>
                    <a:pt x="19919" y="26819"/>
                    <a:pt x="20074" y="26752"/>
                    <a:pt x="20221" y="26682"/>
                  </a:cubicBezTo>
                  <a:cubicBezTo>
                    <a:pt x="20356" y="26622"/>
                    <a:pt x="20490" y="26554"/>
                    <a:pt x="20604" y="26456"/>
                  </a:cubicBezTo>
                  <a:cubicBezTo>
                    <a:pt x="20812" y="26279"/>
                    <a:pt x="20943" y="25960"/>
                    <a:pt x="20782" y="25708"/>
                  </a:cubicBezTo>
                  <a:cubicBezTo>
                    <a:pt x="20768" y="25691"/>
                    <a:pt x="20745" y="25665"/>
                    <a:pt x="20755" y="25641"/>
                  </a:cubicBezTo>
                  <a:cubicBezTo>
                    <a:pt x="20765" y="25618"/>
                    <a:pt x="20795" y="25604"/>
                    <a:pt x="20812" y="25587"/>
                  </a:cubicBezTo>
                  <a:cubicBezTo>
                    <a:pt x="20865" y="25537"/>
                    <a:pt x="20879" y="25470"/>
                    <a:pt x="20842" y="25406"/>
                  </a:cubicBezTo>
                  <a:cubicBezTo>
                    <a:pt x="20825" y="25373"/>
                    <a:pt x="20799" y="25342"/>
                    <a:pt x="20772" y="25316"/>
                  </a:cubicBezTo>
                  <a:cubicBezTo>
                    <a:pt x="20745" y="25279"/>
                    <a:pt x="20715" y="25245"/>
                    <a:pt x="20684" y="25212"/>
                  </a:cubicBezTo>
                  <a:lnTo>
                    <a:pt x="20510" y="25003"/>
                  </a:lnTo>
                  <a:cubicBezTo>
                    <a:pt x="20399" y="24873"/>
                    <a:pt x="20292" y="24738"/>
                    <a:pt x="20174" y="24614"/>
                  </a:cubicBezTo>
                  <a:cubicBezTo>
                    <a:pt x="20083" y="24517"/>
                    <a:pt x="19973" y="24419"/>
                    <a:pt x="19835" y="24393"/>
                  </a:cubicBezTo>
                  <a:cubicBezTo>
                    <a:pt x="19809" y="24386"/>
                    <a:pt x="19785" y="24382"/>
                    <a:pt x="19758" y="24382"/>
                  </a:cubicBezTo>
                  <a:cubicBezTo>
                    <a:pt x="19624" y="24382"/>
                    <a:pt x="19496" y="24450"/>
                    <a:pt x="19365" y="24480"/>
                  </a:cubicBezTo>
                  <a:cubicBezTo>
                    <a:pt x="19234" y="24510"/>
                    <a:pt x="19104" y="24527"/>
                    <a:pt x="18969" y="24527"/>
                  </a:cubicBezTo>
                  <a:cubicBezTo>
                    <a:pt x="18935" y="24527"/>
                    <a:pt x="18905" y="24523"/>
                    <a:pt x="18875" y="24523"/>
                  </a:cubicBezTo>
                  <a:cubicBezTo>
                    <a:pt x="18802" y="24520"/>
                    <a:pt x="18718" y="24520"/>
                    <a:pt x="18653" y="24483"/>
                  </a:cubicBezTo>
                  <a:cubicBezTo>
                    <a:pt x="18586" y="24446"/>
                    <a:pt x="18560" y="24366"/>
                    <a:pt x="18529" y="24301"/>
                  </a:cubicBezTo>
                  <a:cubicBezTo>
                    <a:pt x="18452" y="24140"/>
                    <a:pt x="18379" y="23979"/>
                    <a:pt x="18301" y="23822"/>
                  </a:cubicBezTo>
                  <a:lnTo>
                    <a:pt x="18069" y="23325"/>
                  </a:lnTo>
                  <a:cubicBezTo>
                    <a:pt x="18019" y="23218"/>
                    <a:pt x="17956" y="23093"/>
                    <a:pt x="17969" y="22966"/>
                  </a:cubicBezTo>
                  <a:cubicBezTo>
                    <a:pt x="17976" y="22916"/>
                    <a:pt x="18002" y="22872"/>
                    <a:pt x="18046" y="22848"/>
                  </a:cubicBezTo>
                  <a:cubicBezTo>
                    <a:pt x="18097" y="22825"/>
                    <a:pt x="18154" y="22822"/>
                    <a:pt x="18210" y="22822"/>
                  </a:cubicBezTo>
                  <a:lnTo>
                    <a:pt x="18255" y="22822"/>
                  </a:lnTo>
                  <a:cubicBezTo>
                    <a:pt x="18388" y="22825"/>
                    <a:pt x="18523" y="22845"/>
                    <a:pt x="18650" y="22885"/>
                  </a:cubicBezTo>
                  <a:cubicBezTo>
                    <a:pt x="18905" y="22969"/>
                    <a:pt x="19137" y="23124"/>
                    <a:pt x="19308" y="23335"/>
                  </a:cubicBezTo>
                  <a:cubicBezTo>
                    <a:pt x="19395" y="23443"/>
                    <a:pt x="19446" y="23590"/>
                    <a:pt x="19570" y="23664"/>
                  </a:cubicBezTo>
                  <a:cubicBezTo>
                    <a:pt x="19691" y="23734"/>
                    <a:pt x="19835" y="23725"/>
                    <a:pt x="19970" y="23758"/>
                  </a:cubicBezTo>
                  <a:cubicBezTo>
                    <a:pt x="19970" y="23762"/>
                    <a:pt x="19973" y="23762"/>
                    <a:pt x="19976" y="23762"/>
                  </a:cubicBezTo>
                  <a:cubicBezTo>
                    <a:pt x="19962" y="23771"/>
                    <a:pt x="19950" y="23785"/>
                    <a:pt x="19936" y="23798"/>
                  </a:cubicBezTo>
                  <a:cubicBezTo>
                    <a:pt x="19906" y="23825"/>
                    <a:pt x="19922" y="23879"/>
                    <a:pt x="19959" y="23886"/>
                  </a:cubicBezTo>
                  <a:cubicBezTo>
                    <a:pt x="19987" y="23892"/>
                    <a:pt x="20007" y="23903"/>
                    <a:pt x="20030" y="23912"/>
                  </a:cubicBezTo>
                  <a:cubicBezTo>
                    <a:pt x="20057" y="23979"/>
                    <a:pt x="20120" y="24044"/>
                    <a:pt x="20181" y="24073"/>
                  </a:cubicBezTo>
                  <a:cubicBezTo>
                    <a:pt x="20228" y="24097"/>
                    <a:pt x="20278" y="24104"/>
                    <a:pt x="20329" y="24104"/>
                  </a:cubicBezTo>
                  <a:cubicBezTo>
                    <a:pt x="20372" y="24104"/>
                    <a:pt x="20416" y="24100"/>
                    <a:pt x="20459" y="24097"/>
                  </a:cubicBezTo>
                  <a:cubicBezTo>
                    <a:pt x="20486" y="24094"/>
                    <a:pt x="20513" y="24094"/>
                    <a:pt x="20540" y="24094"/>
                  </a:cubicBezTo>
                  <a:cubicBezTo>
                    <a:pt x="20637" y="24094"/>
                    <a:pt x="20718" y="24117"/>
                    <a:pt x="20785" y="24208"/>
                  </a:cubicBezTo>
                  <a:cubicBezTo>
                    <a:pt x="20839" y="24275"/>
                    <a:pt x="20882" y="24352"/>
                    <a:pt x="20960" y="24396"/>
                  </a:cubicBezTo>
                  <a:cubicBezTo>
                    <a:pt x="21006" y="24426"/>
                    <a:pt x="21060" y="24436"/>
                    <a:pt x="21110" y="24436"/>
                  </a:cubicBezTo>
                  <a:cubicBezTo>
                    <a:pt x="21147" y="24436"/>
                    <a:pt x="21181" y="24433"/>
                    <a:pt x="21215" y="24422"/>
                  </a:cubicBezTo>
                  <a:cubicBezTo>
                    <a:pt x="21400" y="24372"/>
                    <a:pt x="21564" y="24218"/>
                    <a:pt x="21755" y="24218"/>
                  </a:cubicBezTo>
                  <a:cubicBezTo>
                    <a:pt x="21782" y="24218"/>
                    <a:pt x="21812" y="24221"/>
                    <a:pt x="21843" y="24228"/>
                  </a:cubicBezTo>
                  <a:cubicBezTo>
                    <a:pt x="21960" y="24261"/>
                    <a:pt x="22034" y="24349"/>
                    <a:pt x="22121" y="24422"/>
                  </a:cubicBezTo>
                  <a:cubicBezTo>
                    <a:pt x="22191" y="24483"/>
                    <a:pt x="22269" y="24530"/>
                    <a:pt x="22359" y="24557"/>
                  </a:cubicBezTo>
                  <a:cubicBezTo>
                    <a:pt x="22537" y="24614"/>
                    <a:pt x="22726" y="24611"/>
                    <a:pt x="22910" y="24614"/>
                  </a:cubicBezTo>
                  <a:cubicBezTo>
                    <a:pt x="23074" y="24617"/>
                    <a:pt x="23265" y="24617"/>
                    <a:pt x="23410" y="24721"/>
                  </a:cubicBezTo>
                  <a:cubicBezTo>
                    <a:pt x="23595" y="24859"/>
                    <a:pt x="23581" y="25111"/>
                    <a:pt x="23645" y="25312"/>
                  </a:cubicBezTo>
                  <a:cubicBezTo>
                    <a:pt x="23708" y="25497"/>
                    <a:pt x="23846" y="25631"/>
                    <a:pt x="24044" y="25658"/>
                  </a:cubicBezTo>
                  <a:cubicBezTo>
                    <a:pt x="24068" y="25661"/>
                    <a:pt x="24095" y="25661"/>
                    <a:pt x="24118" y="25661"/>
                  </a:cubicBezTo>
                  <a:cubicBezTo>
                    <a:pt x="24252" y="25661"/>
                    <a:pt x="24383" y="25611"/>
                    <a:pt x="24478" y="25514"/>
                  </a:cubicBezTo>
                  <a:lnTo>
                    <a:pt x="24478" y="25514"/>
                  </a:lnTo>
                  <a:cubicBezTo>
                    <a:pt x="24507" y="25578"/>
                    <a:pt x="24470" y="25671"/>
                    <a:pt x="24447" y="25731"/>
                  </a:cubicBezTo>
                  <a:cubicBezTo>
                    <a:pt x="24410" y="25829"/>
                    <a:pt x="24363" y="25930"/>
                    <a:pt x="24353" y="26033"/>
                  </a:cubicBezTo>
                  <a:cubicBezTo>
                    <a:pt x="24346" y="26131"/>
                    <a:pt x="24383" y="26219"/>
                    <a:pt x="24467" y="26265"/>
                  </a:cubicBezTo>
                  <a:cubicBezTo>
                    <a:pt x="24528" y="26303"/>
                    <a:pt x="24599" y="26303"/>
                    <a:pt x="24665" y="26309"/>
                  </a:cubicBezTo>
                  <a:cubicBezTo>
                    <a:pt x="24743" y="26319"/>
                    <a:pt x="24816" y="26336"/>
                    <a:pt x="24884" y="26380"/>
                  </a:cubicBezTo>
                  <a:cubicBezTo>
                    <a:pt x="25129" y="26527"/>
                    <a:pt x="25226" y="26853"/>
                    <a:pt x="25310" y="27111"/>
                  </a:cubicBezTo>
                  <a:cubicBezTo>
                    <a:pt x="25414" y="27443"/>
                    <a:pt x="25541" y="27769"/>
                    <a:pt x="25709" y="28078"/>
                  </a:cubicBezTo>
                  <a:cubicBezTo>
                    <a:pt x="25900" y="28437"/>
                    <a:pt x="26136" y="28772"/>
                    <a:pt x="26404" y="29079"/>
                  </a:cubicBezTo>
                  <a:cubicBezTo>
                    <a:pt x="26414" y="29088"/>
                    <a:pt x="26427" y="29095"/>
                    <a:pt x="26441" y="29095"/>
                  </a:cubicBezTo>
                  <a:cubicBezTo>
                    <a:pt x="26471" y="29095"/>
                    <a:pt x="26498" y="29071"/>
                    <a:pt x="26498" y="29042"/>
                  </a:cubicBezTo>
                  <a:cubicBezTo>
                    <a:pt x="26481" y="28789"/>
                    <a:pt x="26777" y="28635"/>
                    <a:pt x="26867" y="28420"/>
                  </a:cubicBezTo>
                  <a:cubicBezTo>
                    <a:pt x="26924" y="28283"/>
                    <a:pt x="26884" y="28168"/>
                    <a:pt x="26820" y="28041"/>
                  </a:cubicBezTo>
                  <a:cubicBezTo>
                    <a:pt x="26716" y="27836"/>
                    <a:pt x="26783" y="27645"/>
                    <a:pt x="26890" y="27457"/>
                  </a:cubicBezTo>
                  <a:cubicBezTo>
                    <a:pt x="27065" y="27158"/>
                    <a:pt x="27277" y="26846"/>
                    <a:pt x="27542" y="26622"/>
                  </a:cubicBezTo>
                  <a:cubicBezTo>
                    <a:pt x="27683" y="26501"/>
                    <a:pt x="27841" y="26420"/>
                    <a:pt x="28015" y="26369"/>
                  </a:cubicBezTo>
                  <a:cubicBezTo>
                    <a:pt x="28176" y="26323"/>
                    <a:pt x="28348" y="26289"/>
                    <a:pt x="28481" y="26178"/>
                  </a:cubicBezTo>
                  <a:cubicBezTo>
                    <a:pt x="28740" y="25963"/>
                    <a:pt x="28750" y="25590"/>
                    <a:pt x="28737" y="25279"/>
                  </a:cubicBezTo>
                  <a:lnTo>
                    <a:pt x="28737" y="25279"/>
                  </a:lnTo>
                  <a:cubicBezTo>
                    <a:pt x="28962" y="25292"/>
                    <a:pt x="29156" y="25466"/>
                    <a:pt x="29194" y="25695"/>
                  </a:cubicBezTo>
                  <a:cubicBezTo>
                    <a:pt x="29197" y="25718"/>
                    <a:pt x="29220" y="25731"/>
                    <a:pt x="29243" y="25731"/>
                  </a:cubicBezTo>
                  <a:cubicBezTo>
                    <a:pt x="29264" y="25731"/>
                    <a:pt x="29284" y="25725"/>
                    <a:pt x="29294" y="25708"/>
                  </a:cubicBezTo>
                  <a:cubicBezTo>
                    <a:pt x="29378" y="25557"/>
                    <a:pt x="29556" y="25319"/>
                    <a:pt x="29734" y="25319"/>
                  </a:cubicBezTo>
                  <a:cubicBezTo>
                    <a:pt x="29801" y="25319"/>
                    <a:pt x="29865" y="25353"/>
                    <a:pt x="29925" y="25433"/>
                  </a:cubicBezTo>
                  <a:cubicBezTo>
                    <a:pt x="30002" y="25534"/>
                    <a:pt x="30052" y="25651"/>
                    <a:pt x="30126" y="25756"/>
                  </a:cubicBezTo>
                  <a:cubicBezTo>
                    <a:pt x="30207" y="25856"/>
                    <a:pt x="30298" y="25950"/>
                    <a:pt x="30399" y="26030"/>
                  </a:cubicBezTo>
                  <a:cubicBezTo>
                    <a:pt x="30600" y="26188"/>
                    <a:pt x="30835" y="26295"/>
                    <a:pt x="31087" y="26336"/>
                  </a:cubicBezTo>
                  <a:cubicBezTo>
                    <a:pt x="31187" y="26352"/>
                    <a:pt x="31398" y="26360"/>
                    <a:pt x="31402" y="26497"/>
                  </a:cubicBezTo>
                  <a:cubicBezTo>
                    <a:pt x="31402" y="26568"/>
                    <a:pt x="31352" y="26631"/>
                    <a:pt x="31318" y="26688"/>
                  </a:cubicBezTo>
                  <a:cubicBezTo>
                    <a:pt x="31291" y="26742"/>
                    <a:pt x="31268" y="26799"/>
                    <a:pt x="31257" y="26859"/>
                  </a:cubicBezTo>
                  <a:cubicBezTo>
                    <a:pt x="31224" y="27098"/>
                    <a:pt x="31412" y="27302"/>
                    <a:pt x="31553" y="27474"/>
                  </a:cubicBezTo>
                  <a:cubicBezTo>
                    <a:pt x="31630" y="27571"/>
                    <a:pt x="31708" y="27669"/>
                    <a:pt x="31761" y="27782"/>
                  </a:cubicBezTo>
                  <a:cubicBezTo>
                    <a:pt x="31815" y="27897"/>
                    <a:pt x="31849" y="28018"/>
                    <a:pt x="31875" y="28138"/>
                  </a:cubicBezTo>
                  <a:cubicBezTo>
                    <a:pt x="31933" y="28370"/>
                    <a:pt x="31959" y="28611"/>
                    <a:pt x="32046" y="28837"/>
                  </a:cubicBezTo>
                  <a:cubicBezTo>
                    <a:pt x="32083" y="28938"/>
                    <a:pt x="32134" y="29034"/>
                    <a:pt x="32201" y="29122"/>
                  </a:cubicBezTo>
                  <a:cubicBezTo>
                    <a:pt x="32281" y="29223"/>
                    <a:pt x="32385" y="29286"/>
                    <a:pt x="32473" y="29377"/>
                  </a:cubicBezTo>
                  <a:cubicBezTo>
                    <a:pt x="32607" y="29522"/>
                    <a:pt x="32500" y="29663"/>
                    <a:pt x="32469" y="29827"/>
                  </a:cubicBezTo>
                  <a:cubicBezTo>
                    <a:pt x="32449" y="29957"/>
                    <a:pt x="32496" y="30078"/>
                    <a:pt x="32577" y="30182"/>
                  </a:cubicBezTo>
                  <a:cubicBezTo>
                    <a:pt x="32664" y="30300"/>
                    <a:pt x="32788" y="30388"/>
                    <a:pt x="32865" y="30508"/>
                  </a:cubicBezTo>
                  <a:cubicBezTo>
                    <a:pt x="32932" y="30609"/>
                    <a:pt x="32986" y="30757"/>
                    <a:pt x="32912" y="30857"/>
                  </a:cubicBezTo>
                  <a:cubicBezTo>
                    <a:pt x="32446" y="30549"/>
                    <a:pt x="31936" y="30310"/>
                    <a:pt x="31398" y="30159"/>
                  </a:cubicBezTo>
                  <a:lnTo>
                    <a:pt x="31382" y="30159"/>
                  </a:lnTo>
                  <a:cubicBezTo>
                    <a:pt x="31335" y="30159"/>
                    <a:pt x="31318" y="30216"/>
                    <a:pt x="31345" y="30250"/>
                  </a:cubicBezTo>
                  <a:lnTo>
                    <a:pt x="31647" y="30625"/>
                  </a:lnTo>
                  <a:cubicBezTo>
                    <a:pt x="31547" y="30911"/>
                    <a:pt x="31697" y="31203"/>
                    <a:pt x="31905" y="31404"/>
                  </a:cubicBezTo>
                  <a:cubicBezTo>
                    <a:pt x="32154" y="31636"/>
                    <a:pt x="32489" y="31750"/>
                    <a:pt x="32724" y="31999"/>
                  </a:cubicBezTo>
                  <a:cubicBezTo>
                    <a:pt x="32946" y="32230"/>
                    <a:pt x="33030" y="32552"/>
                    <a:pt x="33194" y="32820"/>
                  </a:cubicBezTo>
                  <a:cubicBezTo>
                    <a:pt x="33308" y="33012"/>
                    <a:pt x="33516" y="33237"/>
                    <a:pt x="33752" y="33237"/>
                  </a:cubicBezTo>
                  <a:cubicBezTo>
                    <a:pt x="33802" y="33237"/>
                    <a:pt x="33855" y="33227"/>
                    <a:pt x="33906" y="33203"/>
                  </a:cubicBezTo>
                  <a:cubicBezTo>
                    <a:pt x="34145" y="33096"/>
                    <a:pt x="34191" y="32787"/>
                    <a:pt x="34188" y="32543"/>
                  </a:cubicBezTo>
                  <a:lnTo>
                    <a:pt x="34188" y="32543"/>
                  </a:lnTo>
                  <a:lnTo>
                    <a:pt x="34352" y="32619"/>
                  </a:lnTo>
                  <a:cubicBezTo>
                    <a:pt x="34359" y="32626"/>
                    <a:pt x="34369" y="32626"/>
                    <a:pt x="34379" y="32626"/>
                  </a:cubicBezTo>
                  <a:cubicBezTo>
                    <a:pt x="34399" y="32626"/>
                    <a:pt x="34416" y="32619"/>
                    <a:pt x="34427" y="32599"/>
                  </a:cubicBezTo>
                  <a:cubicBezTo>
                    <a:pt x="34560" y="32331"/>
                    <a:pt x="34537" y="32002"/>
                    <a:pt x="34352" y="31757"/>
                  </a:cubicBezTo>
                  <a:cubicBezTo>
                    <a:pt x="34339" y="31740"/>
                    <a:pt x="34322" y="31733"/>
                    <a:pt x="34306" y="31733"/>
                  </a:cubicBezTo>
                  <a:cubicBezTo>
                    <a:pt x="34278" y="31733"/>
                    <a:pt x="34252" y="31750"/>
                    <a:pt x="34252" y="31784"/>
                  </a:cubicBezTo>
                  <a:cubicBezTo>
                    <a:pt x="34249" y="31878"/>
                    <a:pt x="34161" y="31908"/>
                    <a:pt x="34080" y="31908"/>
                  </a:cubicBezTo>
                  <a:cubicBezTo>
                    <a:pt x="34054" y="31908"/>
                    <a:pt x="34027" y="31905"/>
                    <a:pt x="34004" y="31898"/>
                  </a:cubicBezTo>
                  <a:cubicBezTo>
                    <a:pt x="33855" y="31867"/>
                    <a:pt x="33785" y="31747"/>
                    <a:pt x="33718" y="31623"/>
                  </a:cubicBezTo>
                  <a:cubicBezTo>
                    <a:pt x="33648" y="31491"/>
                    <a:pt x="33584" y="31350"/>
                    <a:pt x="33466" y="31257"/>
                  </a:cubicBezTo>
                  <a:cubicBezTo>
                    <a:pt x="33392" y="31200"/>
                    <a:pt x="33302" y="31163"/>
                    <a:pt x="33322" y="31052"/>
                  </a:cubicBezTo>
                  <a:cubicBezTo>
                    <a:pt x="33339" y="30964"/>
                    <a:pt x="33389" y="30891"/>
                    <a:pt x="33420" y="30807"/>
                  </a:cubicBezTo>
                  <a:cubicBezTo>
                    <a:pt x="33540" y="30464"/>
                    <a:pt x="33420" y="30095"/>
                    <a:pt x="33282" y="29779"/>
                  </a:cubicBezTo>
                  <a:cubicBezTo>
                    <a:pt x="33118" y="29407"/>
                    <a:pt x="32919" y="29051"/>
                    <a:pt x="32755" y="28679"/>
                  </a:cubicBezTo>
                  <a:cubicBezTo>
                    <a:pt x="32678" y="28504"/>
                    <a:pt x="32604" y="28276"/>
                    <a:pt x="32745" y="28115"/>
                  </a:cubicBezTo>
                  <a:cubicBezTo>
                    <a:pt x="32799" y="28051"/>
                    <a:pt x="32865" y="28018"/>
                    <a:pt x="32929" y="28018"/>
                  </a:cubicBezTo>
                  <a:cubicBezTo>
                    <a:pt x="33000" y="28018"/>
                    <a:pt x="33067" y="28058"/>
                    <a:pt x="33114" y="28138"/>
                  </a:cubicBezTo>
                  <a:cubicBezTo>
                    <a:pt x="33181" y="28249"/>
                    <a:pt x="33211" y="28380"/>
                    <a:pt x="33302" y="28478"/>
                  </a:cubicBezTo>
                  <a:cubicBezTo>
                    <a:pt x="33395" y="28578"/>
                    <a:pt x="33581" y="28591"/>
                    <a:pt x="33651" y="28716"/>
                  </a:cubicBezTo>
                  <a:cubicBezTo>
                    <a:pt x="33725" y="28850"/>
                    <a:pt x="33614" y="29038"/>
                    <a:pt x="33617" y="29182"/>
                  </a:cubicBezTo>
                  <a:cubicBezTo>
                    <a:pt x="33621" y="29300"/>
                    <a:pt x="33685" y="29404"/>
                    <a:pt x="33789" y="29464"/>
                  </a:cubicBezTo>
                  <a:cubicBezTo>
                    <a:pt x="33852" y="29501"/>
                    <a:pt x="33916" y="29518"/>
                    <a:pt x="33980" y="29518"/>
                  </a:cubicBezTo>
                  <a:cubicBezTo>
                    <a:pt x="34141" y="29518"/>
                    <a:pt x="34282" y="29401"/>
                    <a:pt x="34332" y="29223"/>
                  </a:cubicBezTo>
                  <a:cubicBezTo>
                    <a:pt x="34376" y="29065"/>
                    <a:pt x="34366" y="28893"/>
                    <a:pt x="34433" y="28746"/>
                  </a:cubicBezTo>
                  <a:cubicBezTo>
                    <a:pt x="34493" y="28611"/>
                    <a:pt x="34601" y="28504"/>
                    <a:pt x="34701" y="28397"/>
                  </a:cubicBezTo>
                  <a:cubicBezTo>
                    <a:pt x="34886" y="28209"/>
                    <a:pt x="35101" y="28001"/>
                    <a:pt x="35051" y="27712"/>
                  </a:cubicBezTo>
                  <a:cubicBezTo>
                    <a:pt x="35047" y="27692"/>
                    <a:pt x="35031" y="27682"/>
                    <a:pt x="35014" y="27675"/>
                  </a:cubicBezTo>
                  <a:cubicBezTo>
                    <a:pt x="34752" y="27578"/>
                    <a:pt x="34729" y="27209"/>
                    <a:pt x="34661" y="26980"/>
                  </a:cubicBezTo>
                  <a:cubicBezTo>
                    <a:pt x="34628" y="26853"/>
                    <a:pt x="34577" y="26725"/>
                    <a:pt x="34487" y="26631"/>
                  </a:cubicBezTo>
                  <a:cubicBezTo>
                    <a:pt x="34447" y="26588"/>
                    <a:pt x="34399" y="26554"/>
                    <a:pt x="34346" y="26527"/>
                  </a:cubicBezTo>
                  <a:cubicBezTo>
                    <a:pt x="34225" y="26473"/>
                    <a:pt x="34131" y="26456"/>
                    <a:pt x="34097" y="26309"/>
                  </a:cubicBezTo>
                  <a:cubicBezTo>
                    <a:pt x="34013" y="25963"/>
                    <a:pt x="33926" y="25393"/>
                    <a:pt x="34295" y="25178"/>
                  </a:cubicBezTo>
                  <a:cubicBezTo>
                    <a:pt x="34373" y="25131"/>
                    <a:pt x="34470" y="25104"/>
                    <a:pt x="34560" y="25104"/>
                  </a:cubicBezTo>
                  <a:cubicBezTo>
                    <a:pt x="34618" y="25104"/>
                    <a:pt x="34671" y="25114"/>
                    <a:pt x="34721" y="25138"/>
                  </a:cubicBezTo>
                  <a:cubicBezTo>
                    <a:pt x="34923" y="25228"/>
                    <a:pt x="34893" y="25463"/>
                    <a:pt x="34839" y="25638"/>
                  </a:cubicBezTo>
                  <a:cubicBezTo>
                    <a:pt x="34779" y="25836"/>
                    <a:pt x="34705" y="26017"/>
                    <a:pt x="34785" y="26222"/>
                  </a:cubicBezTo>
                  <a:cubicBezTo>
                    <a:pt x="34836" y="26346"/>
                    <a:pt x="34933" y="26444"/>
                    <a:pt x="35064" y="26444"/>
                  </a:cubicBezTo>
                  <a:cubicBezTo>
                    <a:pt x="35084" y="26444"/>
                    <a:pt x="35104" y="26444"/>
                    <a:pt x="35124" y="26436"/>
                  </a:cubicBezTo>
                  <a:cubicBezTo>
                    <a:pt x="35148" y="26433"/>
                    <a:pt x="35165" y="26410"/>
                    <a:pt x="35165" y="26386"/>
                  </a:cubicBezTo>
                  <a:lnTo>
                    <a:pt x="35165" y="25752"/>
                  </a:lnTo>
                  <a:cubicBezTo>
                    <a:pt x="35272" y="25779"/>
                    <a:pt x="35380" y="25805"/>
                    <a:pt x="35487" y="25829"/>
                  </a:cubicBezTo>
                  <a:cubicBezTo>
                    <a:pt x="35494" y="25832"/>
                    <a:pt x="35497" y="25832"/>
                    <a:pt x="35504" y="25832"/>
                  </a:cubicBezTo>
                  <a:cubicBezTo>
                    <a:pt x="35544" y="25832"/>
                    <a:pt x="35564" y="25789"/>
                    <a:pt x="35550" y="25752"/>
                  </a:cubicBezTo>
                  <a:cubicBezTo>
                    <a:pt x="35446" y="25520"/>
                    <a:pt x="35658" y="25292"/>
                    <a:pt x="35843" y="25181"/>
                  </a:cubicBezTo>
                  <a:cubicBezTo>
                    <a:pt x="36034" y="25067"/>
                    <a:pt x="36266" y="25031"/>
                    <a:pt x="36467" y="24939"/>
                  </a:cubicBezTo>
                  <a:cubicBezTo>
                    <a:pt x="36678" y="24845"/>
                    <a:pt x="36830" y="24695"/>
                    <a:pt x="36924" y="24483"/>
                  </a:cubicBezTo>
                  <a:cubicBezTo>
                    <a:pt x="37017" y="24268"/>
                    <a:pt x="37075" y="24040"/>
                    <a:pt x="37192" y="23835"/>
                  </a:cubicBezTo>
                  <a:cubicBezTo>
                    <a:pt x="37216" y="23795"/>
                    <a:pt x="37242" y="23754"/>
                    <a:pt x="37269" y="23717"/>
                  </a:cubicBezTo>
                  <a:cubicBezTo>
                    <a:pt x="37276" y="23721"/>
                    <a:pt x="37286" y="23725"/>
                    <a:pt x="37293" y="23725"/>
                  </a:cubicBezTo>
                  <a:cubicBezTo>
                    <a:pt x="37313" y="23725"/>
                    <a:pt x="37330" y="23711"/>
                    <a:pt x="37340" y="23697"/>
                  </a:cubicBezTo>
                  <a:cubicBezTo>
                    <a:pt x="37431" y="23580"/>
                    <a:pt x="37518" y="23460"/>
                    <a:pt x="37605" y="23339"/>
                  </a:cubicBezTo>
                  <a:cubicBezTo>
                    <a:pt x="37652" y="23299"/>
                    <a:pt x="37702" y="23258"/>
                    <a:pt x="37753" y="23221"/>
                  </a:cubicBezTo>
                  <a:cubicBezTo>
                    <a:pt x="37790" y="23194"/>
                    <a:pt x="37779" y="23147"/>
                    <a:pt x="37753" y="23127"/>
                  </a:cubicBezTo>
                  <a:cubicBezTo>
                    <a:pt x="37786" y="23083"/>
                    <a:pt x="37823" y="23033"/>
                    <a:pt x="37837" y="22983"/>
                  </a:cubicBezTo>
                  <a:cubicBezTo>
                    <a:pt x="37854" y="22916"/>
                    <a:pt x="37820" y="22868"/>
                    <a:pt x="37770" y="22831"/>
                  </a:cubicBezTo>
                  <a:cubicBezTo>
                    <a:pt x="37729" y="22795"/>
                    <a:pt x="37696" y="22755"/>
                    <a:pt x="37679" y="22701"/>
                  </a:cubicBezTo>
                  <a:cubicBezTo>
                    <a:pt x="37642" y="22586"/>
                    <a:pt x="37659" y="22466"/>
                    <a:pt x="37682" y="22348"/>
                  </a:cubicBezTo>
                  <a:cubicBezTo>
                    <a:pt x="37705" y="22214"/>
                    <a:pt x="37729" y="22083"/>
                    <a:pt x="37713" y="21945"/>
                  </a:cubicBezTo>
                  <a:cubicBezTo>
                    <a:pt x="37692" y="21818"/>
                    <a:pt x="37649" y="21697"/>
                    <a:pt x="37584" y="21583"/>
                  </a:cubicBezTo>
                  <a:cubicBezTo>
                    <a:pt x="37457" y="21345"/>
                    <a:pt x="37256" y="21156"/>
                    <a:pt x="37075" y="20958"/>
                  </a:cubicBezTo>
                  <a:cubicBezTo>
                    <a:pt x="37028" y="20908"/>
                    <a:pt x="36980" y="20858"/>
                    <a:pt x="36937" y="20808"/>
                  </a:cubicBezTo>
                  <a:cubicBezTo>
                    <a:pt x="36904" y="20767"/>
                    <a:pt x="36870" y="20724"/>
                    <a:pt x="36863" y="20670"/>
                  </a:cubicBezTo>
                  <a:cubicBezTo>
                    <a:pt x="36853" y="20596"/>
                    <a:pt x="36893" y="20526"/>
                    <a:pt x="36934" y="20469"/>
                  </a:cubicBezTo>
                  <a:cubicBezTo>
                    <a:pt x="37021" y="20338"/>
                    <a:pt x="37169" y="20207"/>
                    <a:pt x="37169" y="20036"/>
                  </a:cubicBezTo>
                  <a:cubicBezTo>
                    <a:pt x="37169" y="19821"/>
                    <a:pt x="36947" y="19740"/>
                    <a:pt x="36766" y="19740"/>
                  </a:cubicBezTo>
                  <a:lnTo>
                    <a:pt x="36732" y="19740"/>
                  </a:lnTo>
                  <a:cubicBezTo>
                    <a:pt x="36665" y="19744"/>
                    <a:pt x="36588" y="19757"/>
                    <a:pt x="36514" y="19757"/>
                  </a:cubicBezTo>
                  <a:cubicBezTo>
                    <a:pt x="36457" y="19757"/>
                    <a:pt x="36396" y="19750"/>
                    <a:pt x="36346" y="19720"/>
                  </a:cubicBezTo>
                  <a:cubicBezTo>
                    <a:pt x="36259" y="19680"/>
                    <a:pt x="36209" y="19593"/>
                    <a:pt x="36185" y="19502"/>
                  </a:cubicBezTo>
                  <a:cubicBezTo>
                    <a:pt x="36128" y="19271"/>
                    <a:pt x="36272" y="19059"/>
                    <a:pt x="36430" y="18904"/>
                  </a:cubicBezTo>
                  <a:cubicBezTo>
                    <a:pt x="36622" y="18710"/>
                    <a:pt x="36839" y="18542"/>
                    <a:pt x="37068" y="18394"/>
                  </a:cubicBezTo>
                  <a:cubicBezTo>
                    <a:pt x="37101" y="18371"/>
                    <a:pt x="37135" y="18351"/>
                    <a:pt x="37172" y="18331"/>
                  </a:cubicBezTo>
                  <a:lnTo>
                    <a:pt x="37172" y="18331"/>
                  </a:lnTo>
                  <a:cubicBezTo>
                    <a:pt x="37169" y="18431"/>
                    <a:pt x="37121" y="18535"/>
                    <a:pt x="37081" y="18629"/>
                  </a:cubicBezTo>
                  <a:cubicBezTo>
                    <a:pt x="37034" y="18743"/>
                    <a:pt x="36984" y="18871"/>
                    <a:pt x="37011" y="18995"/>
                  </a:cubicBezTo>
                  <a:cubicBezTo>
                    <a:pt x="37045" y="19133"/>
                    <a:pt x="37172" y="19217"/>
                    <a:pt x="37310" y="19217"/>
                  </a:cubicBezTo>
                  <a:lnTo>
                    <a:pt x="37316" y="19217"/>
                  </a:lnTo>
                  <a:cubicBezTo>
                    <a:pt x="37481" y="19210"/>
                    <a:pt x="37612" y="19099"/>
                    <a:pt x="37682" y="18958"/>
                  </a:cubicBezTo>
                  <a:cubicBezTo>
                    <a:pt x="37719" y="18884"/>
                    <a:pt x="37736" y="18811"/>
                    <a:pt x="37756" y="18730"/>
                  </a:cubicBezTo>
                  <a:cubicBezTo>
                    <a:pt x="37770" y="18676"/>
                    <a:pt x="37793" y="18602"/>
                    <a:pt x="37840" y="18566"/>
                  </a:cubicBezTo>
                  <a:cubicBezTo>
                    <a:pt x="37850" y="18558"/>
                    <a:pt x="37860" y="18555"/>
                    <a:pt x="37866" y="18555"/>
                  </a:cubicBezTo>
                  <a:cubicBezTo>
                    <a:pt x="37894" y="18555"/>
                    <a:pt x="37911" y="18582"/>
                    <a:pt x="37914" y="18612"/>
                  </a:cubicBezTo>
                  <a:cubicBezTo>
                    <a:pt x="37924" y="18676"/>
                    <a:pt x="37911" y="18740"/>
                    <a:pt x="37917" y="18800"/>
                  </a:cubicBezTo>
                  <a:cubicBezTo>
                    <a:pt x="37924" y="18874"/>
                    <a:pt x="37957" y="18931"/>
                    <a:pt x="38011" y="18978"/>
                  </a:cubicBezTo>
                  <a:cubicBezTo>
                    <a:pt x="38061" y="19018"/>
                    <a:pt x="38125" y="19052"/>
                    <a:pt x="38162" y="19110"/>
                  </a:cubicBezTo>
                  <a:cubicBezTo>
                    <a:pt x="38209" y="19180"/>
                    <a:pt x="38189" y="19277"/>
                    <a:pt x="38206" y="19358"/>
                  </a:cubicBezTo>
                  <a:cubicBezTo>
                    <a:pt x="38222" y="19432"/>
                    <a:pt x="38263" y="19495"/>
                    <a:pt x="38309" y="19553"/>
                  </a:cubicBezTo>
                  <a:cubicBezTo>
                    <a:pt x="38414" y="19683"/>
                    <a:pt x="38558" y="19777"/>
                    <a:pt x="38602" y="19945"/>
                  </a:cubicBezTo>
                  <a:cubicBezTo>
                    <a:pt x="38645" y="20106"/>
                    <a:pt x="38605" y="20284"/>
                    <a:pt x="38491" y="20405"/>
                  </a:cubicBezTo>
                  <a:cubicBezTo>
                    <a:pt x="38458" y="20442"/>
                    <a:pt x="38481" y="20495"/>
                    <a:pt x="38528" y="20499"/>
                  </a:cubicBezTo>
                  <a:cubicBezTo>
                    <a:pt x="38579" y="20502"/>
                    <a:pt x="38632" y="20506"/>
                    <a:pt x="38686" y="20506"/>
                  </a:cubicBezTo>
                  <a:cubicBezTo>
                    <a:pt x="38800" y="20506"/>
                    <a:pt x="38914" y="20492"/>
                    <a:pt x="39018" y="20448"/>
                  </a:cubicBezTo>
                  <a:cubicBezTo>
                    <a:pt x="39092" y="20419"/>
                    <a:pt x="39159" y="20371"/>
                    <a:pt x="39206" y="20307"/>
                  </a:cubicBezTo>
                  <a:cubicBezTo>
                    <a:pt x="39267" y="20224"/>
                    <a:pt x="39283" y="20123"/>
                    <a:pt x="39283" y="20022"/>
                  </a:cubicBezTo>
                  <a:cubicBezTo>
                    <a:pt x="39283" y="19905"/>
                    <a:pt x="39276" y="19784"/>
                    <a:pt x="39273" y="19666"/>
                  </a:cubicBezTo>
                  <a:cubicBezTo>
                    <a:pt x="39270" y="19559"/>
                    <a:pt x="39270" y="19452"/>
                    <a:pt x="39260" y="19344"/>
                  </a:cubicBezTo>
                  <a:cubicBezTo>
                    <a:pt x="39253" y="19257"/>
                    <a:pt x="39240" y="19170"/>
                    <a:pt x="39196" y="19096"/>
                  </a:cubicBezTo>
                  <a:cubicBezTo>
                    <a:pt x="39149" y="19009"/>
                    <a:pt x="39072" y="18969"/>
                    <a:pt x="38981" y="18944"/>
                  </a:cubicBezTo>
                  <a:cubicBezTo>
                    <a:pt x="38931" y="18931"/>
                    <a:pt x="38884" y="18918"/>
                    <a:pt x="38847" y="18881"/>
                  </a:cubicBezTo>
                  <a:cubicBezTo>
                    <a:pt x="38813" y="18844"/>
                    <a:pt x="38790" y="18797"/>
                    <a:pt x="38780" y="18747"/>
                  </a:cubicBezTo>
                  <a:cubicBezTo>
                    <a:pt x="38753" y="18639"/>
                    <a:pt x="38783" y="18521"/>
                    <a:pt x="38817" y="18418"/>
                  </a:cubicBezTo>
                  <a:cubicBezTo>
                    <a:pt x="38881" y="18421"/>
                    <a:pt x="38948" y="18425"/>
                    <a:pt x="39011" y="18425"/>
                  </a:cubicBezTo>
                  <a:cubicBezTo>
                    <a:pt x="39220" y="18425"/>
                    <a:pt x="39424" y="18391"/>
                    <a:pt x="39586" y="18250"/>
                  </a:cubicBezTo>
                  <a:cubicBezTo>
                    <a:pt x="39676" y="18169"/>
                    <a:pt x="39747" y="18058"/>
                    <a:pt x="39764" y="17937"/>
                  </a:cubicBezTo>
                  <a:cubicBezTo>
                    <a:pt x="39770" y="17877"/>
                    <a:pt x="39767" y="17813"/>
                    <a:pt x="39743" y="17753"/>
                  </a:cubicBezTo>
                  <a:cubicBezTo>
                    <a:pt x="39723" y="17689"/>
                    <a:pt x="39686" y="17629"/>
                    <a:pt x="39683" y="17562"/>
                  </a:cubicBezTo>
                  <a:cubicBezTo>
                    <a:pt x="39676" y="17461"/>
                    <a:pt x="39770" y="17407"/>
                    <a:pt x="39847" y="17367"/>
                  </a:cubicBezTo>
                  <a:cubicBezTo>
                    <a:pt x="39945" y="17320"/>
                    <a:pt x="40046" y="17280"/>
                    <a:pt x="40126" y="17206"/>
                  </a:cubicBezTo>
                  <a:cubicBezTo>
                    <a:pt x="40303" y="17038"/>
                    <a:pt x="40331" y="16773"/>
                    <a:pt x="40351" y="16548"/>
                  </a:cubicBezTo>
                  <a:cubicBezTo>
                    <a:pt x="40360" y="16447"/>
                    <a:pt x="40374" y="16337"/>
                    <a:pt x="40404" y="16233"/>
                  </a:cubicBezTo>
                  <a:cubicBezTo>
                    <a:pt x="40455" y="16159"/>
                    <a:pt x="40495" y="16081"/>
                    <a:pt x="40532" y="16001"/>
                  </a:cubicBezTo>
                  <a:cubicBezTo>
                    <a:pt x="40565" y="15964"/>
                    <a:pt x="40605" y="15934"/>
                    <a:pt x="40656" y="15914"/>
                  </a:cubicBezTo>
                  <a:cubicBezTo>
                    <a:pt x="40683" y="15900"/>
                    <a:pt x="40690" y="15863"/>
                    <a:pt x="40676" y="15840"/>
                  </a:cubicBezTo>
                  <a:cubicBezTo>
                    <a:pt x="40673" y="15833"/>
                    <a:pt x="40666" y="15827"/>
                    <a:pt x="40663" y="15823"/>
                  </a:cubicBezTo>
                  <a:cubicBezTo>
                    <a:pt x="40666" y="15816"/>
                    <a:pt x="40670" y="15810"/>
                    <a:pt x="40673" y="15803"/>
                  </a:cubicBezTo>
                  <a:cubicBezTo>
                    <a:pt x="40750" y="15655"/>
                    <a:pt x="40787" y="15488"/>
                    <a:pt x="40794" y="15319"/>
                  </a:cubicBezTo>
                  <a:cubicBezTo>
                    <a:pt x="40800" y="15198"/>
                    <a:pt x="40791" y="15078"/>
                    <a:pt x="40771" y="14961"/>
                  </a:cubicBezTo>
                  <a:cubicBezTo>
                    <a:pt x="40791" y="14783"/>
                    <a:pt x="40804" y="14608"/>
                    <a:pt x="40800" y="14430"/>
                  </a:cubicBezTo>
                  <a:cubicBezTo>
                    <a:pt x="40794" y="14205"/>
                    <a:pt x="40763" y="13984"/>
                    <a:pt x="40706" y="13765"/>
                  </a:cubicBezTo>
                  <a:cubicBezTo>
                    <a:pt x="40653" y="13541"/>
                    <a:pt x="40569" y="13322"/>
                    <a:pt x="40464" y="13118"/>
                  </a:cubicBezTo>
                  <a:cubicBezTo>
                    <a:pt x="40478" y="13111"/>
                    <a:pt x="40495" y="13111"/>
                    <a:pt x="40512" y="13111"/>
                  </a:cubicBezTo>
                  <a:cubicBezTo>
                    <a:pt x="40562" y="13111"/>
                    <a:pt x="40616" y="13131"/>
                    <a:pt x="40656" y="13161"/>
                  </a:cubicBezTo>
                  <a:cubicBezTo>
                    <a:pt x="40737" y="13225"/>
                    <a:pt x="40783" y="13316"/>
                    <a:pt x="40831" y="13403"/>
                  </a:cubicBezTo>
                  <a:cubicBezTo>
                    <a:pt x="40948" y="13628"/>
                    <a:pt x="41065" y="13849"/>
                    <a:pt x="41183" y="14075"/>
                  </a:cubicBezTo>
                  <a:cubicBezTo>
                    <a:pt x="41250" y="14202"/>
                    <a:pt x="41318" y="14326"/>
                    <a:pt x="41384" y="14453"/>
                  </a:cubicBezTo>
                  <a:cubicBezTo>
                    <a:pt x="41395" y="14470"/>
                    <a:pt x="41411" y="14481"/>
                    <a:pt x="41431" y="14481"/>
                  </a:cubicBezTo>
                  <a:cubicBezTo>
                    <a:pt x="41579" y="14477"/>
                    <a:pt x="41666" y="14343"/>
                    <a:pt x="41683" y="14208"/>
                  </a:cubicBezTo>
                  <a:cubicBezTo>
                    <a:pt x="41700" y="14047"/>
                    <a:pt x="41589" y="13906"/>
                    <a:pt x="41496" y="13785"/>
                  </a:cubicBezTo>
                  <a:cubicBezTo>
                    <a:pt x="41448" y="13722"/>
                    <a:pt x="41398" y="13658"/>
                    <a:pt x="41364" y="13584"/>
                  </a:cubicBezTo>
                  <a:cubicBezTo>
                    <a:pt x="41334" y="13507"/>
                    <a:pt x="41330" y="13433"/>
                    <a:pt x="41358" y="13356"/>
                  </a:cubicBezTo>
                  <a:cubicBezTo>
                    <a:pt x="41384" y="13282"/>
                    <a:pt x="41418" y="13212"/>
                    <a:pt x="41411" y="13131"/>
                  </a:cubicBezTo>
                  <a:cubicBezTo>
                    <a:pt x="41405" y="13068"/>
                    <a:pt x="41381" y="13007"/>
                    <a:pt x="41344" y="12953"/>
                  </a:cubicBezTo>
                  <a:cubicBezTo>
                    <a:pt x="41270" y="12839"/>
                    <a:pt x="41163" y="12755"/>
                    <a:pt x="41076" y="12651"/>
                  </a:cubicBezTo>
                  <a:cubicBezTo>
                    <a:pt x="41028" y="12597"/>
                    <a:pt x="40999" y="12534"/>
                    <a:pt x="40972" y="12467"/>
                  </a:cubicBezTo>
                  <a:cubicBezTo>
                    <a:pt x="40941" y="12389"/>
                    <a:pt x="40915" y="12306"/>
                    <a:pt x="40867" y="12235"/>
                  </a:cubicBezTo>
                  <a:cubicBezTo>
                    <a:pt x="40807" y="12148"/>
                    <a:pt x="40700" y="12074"/>
                    <a:pt x="40593" y="12074"/>
                  </a:cubicBezTo>
                  <a:cubicBezTo>
                    <a:pt x="40555" y="12074"/>
                    <a:pt x="40522" y="12081"/>
                    <a:pt x="40485" y="12101"/>
                  </a:cubicBezTo>
                  <a:cubicBezTo>
                    <a:pt x="40414" y="12137"/>
                    <a:pt x="40381" y="12211"/>
                    <a:pt x="40327" y="12265"/>
                  </a:cubicBezTo>
                  <a:cubicBezTo>
                    <a:pt x="40280" y="12312"/>
                    <a:pt x="40223" y="12343"/>
                    <a:pt x="40159" y="12359"/>
                  </a:cubicBezTo>
                  <a:cubicBezTo>
                    <a:pt x="40126" y="12369"/>
                    <a:pt x="40089" y="12372"/>
                    <a:pt x="40052" y="12372"/>
                  </a:cubicBezTo>
                  <a:cubicBezTo>
                    <a:pt x="40025" y="12372"/>
                    <a:pt x="39995" y="12369"/>
                    <a:pt x="39968" y="12363"/>
                  </a:cubicBezTo>
                  <a:cubicBezTo>
                    <a:pt x="39905" y="12349"/>
                    <a:pt x="39847" y="12315"/>
                    <a:pt x="39797" y="12275"/>
                  </a:cubicBezTo>
                  <a:cubicBezTo>
                    <a:pt x="39710" y="12208"/>
                    <a:pt x="39632" y="12124"/>
                    <a:pt x="39538" y="12064"/>
                  </a:cubicBezTo>
                  <a:cubicBezTo>
                    <a:pt x="39532" y="12047"/>
                    <a:pt x="39528" y="12030"/>
                    <a:pt x="39522" y="12013"/>
                  </a:cubicBezTo>
                  <a:cubicBezTo>
                    <a:pt x="39488" y="11883"/>
                    <a:pt x="39431" y="11751"/>
                    <a:pt x="39300" y="11698"/>
                  </a:cubicBezTo>
                  <a:cubicBezTo>
                    <a:pt x="39226" y="11668"/>
                    <a:pt x="39149" y="11664"/>
                    <a:pt x="39072" y="11664"/>
                  </a:cubicBezTo>
                  <a:lnTo>
                    <a:pt x="39025" y="11664"/>
                  </a:lnTo>
                  <a:cubicBezTo>
                    <a:pt x="38948" y="11664"/>
                    <a:pt x="38873" y="11658"/>
                    <a:pt x="38800" y="11641"/>
                  </a:cubicBezTo>
                  <a:cubicBezTo>
                    <a:pt x="38645" y="11607"/>
                    <a:pt x="38498" y="11527"/>
                    <a:pt x="38430" y="11376"/>
                  </a:cubicBezTo>
                  <a:cubicBezTo>
                    <a:pt x="38363" y="11218"/>
                    <a:pt x="38404" y="11037"/>
                    <a:pt x="38464" y="10882"/>
                  </a:cubicBezTo>
                  <a:cubicBezTo>
                    <a:pt x="38535" y="10701"/>
                    <a:pt x="38642" y="10540"/>
                    <a:pt x="38743" y="10375"/>
                  </a:cubicBezTo>
                  <a:cubicBezTo>
                    <a:pt x="38944" y="10053"/>
                    <a:pt x="39142" y="9720"/>
                    <a:pt x="39394" y="9435"/>
                  </a:cubicBezTo>
                  <a:cubicBezTo>
                    <a:pt x="39602" y="9204"/>
                    <a:pt x="39867" y="8983"/>
                    <a:pt x="40193" y="8955"/>
                  </a:cubicBezTo>
                  <a:lnTo>
                    <a:pt x="40247" y="8955"/>
                  </a:lnTo>
                  <a:cubicBezTo>
                    <a:pt x="40331" y="8955"/>
                    <a:pt x="40411" y="8969"/>
                    <a:pt x="40492" y="8979"/>
                  </a:cubicBezTo>
                  <a:cubicBezTo>
                    <a:pt x="40576" y="8992"/>
                    <a:pt x="40656" y="9006"/>
                    <a:pt x="40740" y="9006"/>
                  </a:cubicBezTo>
                  <a:lnTo>
                    <a:pt x="40771" y="9006"/>
                  </a:lnTo>
                  <a:cubicBezTo>
                    <a:pt x="40921" y="8999"/>
                    <a:pt x="41082" y="8925"/>
                    <a:pt x="41160" y="8788"/>
                  </a:cubicBezTo>
                  <a:cubicBezTo>
                    <a:pt x="41183" y="8741"/>
                    <a:pt x="41197" y="8690"/>
                    <a:pt x="41193" y="8640"/>
                  </a:cubicBezTo>
                  <a:cubicBezTo>
                    <a:pt x="41264" y="8626"/>
                    <a:pt x="41330" y="8623"/>
                    <a:pt x="41401" y="8623"/>
                  </a:cubicBezTo>
                  <a:cubicBezTo>
                    <a:pt x="41451" y="8623"/>
                    <a:pt x="41499" y="8623"/>
                    <a:pt x="41549" y="8626"/>
                  </a:cubicBezTo>
                  <a:cubicBezTo>
                    <a:pt x="41599" y="8630"/>
                    <a:pt x="41649" y="8630"/>
                    <a:pt x="41697" y="8630"/>
                  </a:cubicBezTo>
                  <a:cubicBezTo>
                    <a:pt x="41764" y="8630"/>
                    <a:pt x="41831" y="8626"/>
                    <a:pt x="41894" y="8617"/>
                  </a:cubicBezTo>
                  <a:cubicBezTo>
                    <a:pt x="42069" y="8586"/>
                    <a:pt x="42261" y="8486"/>
                    <a:pt x="42341" y="8321"/>
                  </a:cubicBezTo>
                  <a:cubicBezTo>
                    <a:pt x="42425" y="8150"/>
                    <a:pt x="42351" y="7985"/>
                    <a:pt x="42247" y="7844"/>
                  </a:cubicBezTo>
                  <a:cubicBezTo>
                    <a:pt x="42193" y="7774"/>
                    <a:pt x="42133" y="7700"/>
                    <a:pt x="42103" y="7616"/>
                  </a:cubicBezTo>
                  <a:cubicBezTo>
                    <a:pt x="42069" y="7516"/>
                    <a:pt x="42109" y="7421"/>
                    <a:pt x="42170" y="7338"/>
                  </a:cubicBezTo>
                  <a:cubicBezTo>
                    <a:pt x="42294" y="7156"/>
                    <a:pt x="42499" y="7032"/>
                    <a:pt x="42714" y="6995"/>
                  </a:cubicBezTo>
                  <a:cubicBezTo>
                    <a:pt x="42714" y="7136"/>
                    <a:pt x="42731" y="7284"/>
                    <a:pt x="42848" y="7378"/>
                  </a:cubicBezTo>
                  <a:cubicBezTo>
                    <a:pt x="42895" y="7415"/>
                    <a:pt x="42955" y="7438"/>
                    <a:pt x="43012" y="7438"/>
                  </a:cubicBezTo>
                  <a:cubicBezTo>
                    <a:pt x="43076" y="7438"/>
                    <a:pt x="43140" y="7412"/>
                    <a:pt x="43187" y="7358"/>
                  </a:cubicBezTo>
                  <a:cubicBezTo>
                    <a:pt x="43271" y="7260"/>
                    <a:pt x="43288" y="7126"/>
                    <a:pt x="43298" y="7006"/>
                  </a:cubicBezTo>
                  <a:cubicBezTo>
                    <a:pt x="43308" y="6820"/>
                    <a:pt x="43328" y="6643"/>
                    <a:pt x="43361" y="6462"/>
                  </a:cubicBezTo>
                  <a:cubicBezTo>
                    <a:pt x="43398" y="6281"/>
                    <a:pt x="43449" y="6103"/>
                    <a:pt x="43513" y="5928"/>
                  </a:cubicBezTo>
                  <a:cubicBezTo>
                    <a:pt x="43634" y="6019"/>
                    <a:pt x="43721" y="6149"/>
                    <a:pt x="43761" y="6294"/>
                  </a:cubicBezTo>
                  <a:cubicBezTo>
                    <a:pt x="43784" y="6377"/>
                    <a:pt x="43795" y="6462"/>
                    <a:pt x="43784" y="6549"/>
                  </a:cubicBezTo>
                  <a:cubicBezTo>
                    <a:pt x="43778" y="6646"/>
                    <a:pt x="43737" y="6737"/>
                    <a:pt x="43707" y="6828"/>
                  </a:cubicBezTo>
                  <a:cubicBezTo>
                    <a:pt x="43677" y="6921"/>
                    <a:pt x="43660" y="7019"/>
                    <a:pt x="43680" y="7119"/>
                  </a:cubicBezTo>
                  <a:cubicBezTo>
                    <a:pt x="43700" y="7213"/>
                    <a:pt x="43751" y="7297"/>
                    <a:pt x="43798" y="7381"/>
                  </a:cubicBezTo>
                  <a:cubicBezTo>
                    <a:pt x="43848" y="7469"/>
                    <a:pt x="43888" y="7553"/>
                    <a:pt x="43905" y="7653"/>
                  </a:cubicBezTo>
                  <a:cubicBezTo>
                    <a:pt x="43922" y="7754"/>
                    <a:pt x="43912" y="7861"/>
                    <a:pt x="43888" y="7962"/>
                  </a:cubicBezTo>
                  <a:cubicBezTo>
                    <a:pt x="43787" y="8368"/>
                    <a:pt x="43479" y="8673"/>
                    <a:pt x="43331" y="9060"/>
                  </a:cubicBezTo>
                  <a:cubicBezTo>
                    <a:pt x="43251" y="9265"/>
                    <a:pt x="43240" y="9476"/>
                    <a:pt x="43278" y="9691"/>
                  </a:cubicBezTo>
                  <a:cubicBezTo>
                    <a:pt x="43315" y="9912"/>
                    <a:pt x="43392" y="10127"/>
                    <a:pt x="43459" y="10342"/>
                  </a:cubicBezTo>
                  <a:cubicBezTo>
                    <a:pt x="43526" y="10557"/>
                    <a:pt x="43600" y="10772"/>
                    <a:pt x="43691" y="10980"/>
                  </a:cubicBezTo>
                  <a:cubicBezTo>
                    <a:pt x="43775" y="11181"/>
                    <a:pt x="43885" y="11369"/>
                    <a:pt x="43986" y="11564"/>
                  </a:cubicBezTo>
                  <a:cubicBezTo>
                    <a:pt x="44036" y="11658"/>
                    <a:pt x="44080" y="11759"/>
                    <a:pt x="44106" y="11863"/>
                  </a:cubicBezTo>
                  <a:cubicBezTo>
                    <a:pt x="44134" y="11973"/>
                    <a:pt x="44140" y="12087"/>
                    <a:pt x="44167" y="12198"/>
                  </a:cubicBezTo>
                  <a:cubicBezTo>
                    <a:pt x="44210" y="12389"/>
                    <a:pt x="44298" y="12567"/>
                    <a:pt x="44419" y="12718"/>
                  </a:cubicBezTo>
                  <a:cubicBezTo>
                    <a:pt x="44472" y="12782"/>
                    <a:pt x="44546" y="12886"/>
                    <a:pt x="44633" y="12899"/>
                  </a:cubicBezTo>
                  <a:lnTo>
                    <a:pt x="44647" y="12899"/>
                  </a:lnTo>
                  <a:cubicBezTo>
                    <a:pt x="44731" y="12899"/>
                    <a:pt x="44791" y="12812"/>
                    <a:pt x="44825" y="12745"/>
                  </a:cubicBezTo>
                  <a:cubicBezTo>
                    <a:pt x="44869" y="12661"/>
                    <a:pt x="44885" y="12567"/>
                    <a:pt x="44895" y="12470"/>
                  </a:cubicBezTo>
                  <a:cubicBezTo>
                    <a:pt x="44912" y="12356"/>
                    <a:pt x="44919" y="12242"/>
                    <a:pt x="44929" y="12124"/>
                  </a:cubicBezTo>
                  <a:cubicBezTo>
                    <a:pt x="44952" y="11886"/>
                    <a:pt x="44972" y="11647"/>
                    <a:pt x="44996" y="11406"/>
                  </a:cubicBezTo>
                  <a:cubicBezTo>
                    <a:pt x="45006" y="11295"/>
                    <a:pt x="45020" y="11184"/>
                    <a:pt x="45026" y="11074"/>
                  </a:cubicBezTo>
                  <a:cubicBezTo>
                    <a:pt x="45033" y="10983"/>
                    <a:pt x="45030" y="10885"/>
                    <a:pt x="45000" y="10798"/>
                  </a:cubicBezTo>
                  <a:cubicBezTo>
                    <a:pt x="44986" y="10761"/>
                    <a:pt x="44969" y="10724"/>
                    <a:pt x="44946" y="10691"/>
                  </a:cubicBezTo>
                  <a:cubicBezTo>
                    <a:pt x="44915" y="10651"/>
                    <a:pt x="44862" y="10620"/>
                    <a:pt x="44842" y="10577"/>
                  </a:cubicBezTo>
                  <a:cubicBezTo>
                    <a:pt x="44822" y="10533"/>
                    <a:pt x="44839" y="10479"/>
                    <a:pt x="44852" y="10436"/>
                  </a:cubicBezTo>
                  <a:cubicBezTo>
                    <a:pt x="44865" y="10382"/>
                    <a:pt x="44882" y="10325"/>
                    <a:pt x="44892" y="10268"/>
                  </a:cubicBezTo>
                  <a:cubicBezTo>
                    <a:pt x="44926" y="10067"/>
                    <a:pt x="44932" y="9835"/>
                    <a:pt x="44862" y="9640"/>
                  </a:cubicBezTo>
                  <a:cubicBezTo>
                    <a:pt x="44831" y="9553"/>
                    <a:pt x="44782" y="9483"/>
                    <a:pt x="44694" y="9449"/>
                  </a:cubicBezTo>
                  <a:cubicBezTo>
                    <a:pt x="44607" y="9418"/>
                    <a:pt x="44503" y="9439"/>
                    <a:pt x="44422" y="9389"/>
                  </a:cubicBezTo>
                  <a:cubicBezTo>
                    <a:pt x="44288" y="9308"/>
                    <a:pt x="44281" y="9103"/>
                    <a:pt x="44288" y="8955"/>
                  </a:cubicBezTo>
                  <a:lnTo>
                    <a:pt x="44288" y="8955"/>
                  </a:lnTo>
                  <a:cubicBezTo>
                    <a:pt x="44301" y="8966"/>
                    <a:pt x="44318" y="8972"/>
                    <a:pt x="44338" y="8972"/>
                  </a:cubicBezTo>
                  <a:cubicBezTo>
                    <a:pt x="44348" y="8972"/>
                    <a:pt x="44359" y="8972"/>
                    <a:pt x="44368" y="8966"/>
                  </a:cubicBezTo>
                  <a:cubicBezTo>
                    <a:pt x="44392" y="8952"/>
                    <a:pt x="44405" y="8925"/>
                    <a:pt x="44405" y="8902"/>
                  </a:cubicBezTo>
                  <a:cubicBezTo>
                    <a:pt x="44405" y="8888"/>
                    <a:pt x="44405" y="8879"/>
                    <a:pt x="44399" y="8868"/>
                  </a:cubicBezTo>
                  <a:cubicBezTo>
                    <a:pt x="44399" y="8862"/>
                    <a:pt x="44382" y="8838"/>
                    <a:pt x="44382" y="8834"/>
                  </a:cubicBezTo>
                  <a:cubicBezTo>
                    <a:pt x="44379" y="8805"/>
                    <a:pt x="44359" y="8788"/>
                    <a:pt x="44335" y="8781"/>
                  </a:cubicBezTo>
                  <a:cubicBezTo>
                    <a:pt x="44338" y="8718"/>
                    <a:pt x="44345" y="8650"/>
                    <a:pt x="44355" y="8586"/>
                  </a:cubicBezTo>
                  <a:cubicBezTo>
                    <a:pt x="44379" y="8439"/>
                    <a:pt x="44419" y="8295"/>
                    <a:pt x="44469" y="8154"/>
                  </a:cubicBezTo>
                  <a:cubicBezTo>
                    <a:pt x="44516" y="8019"/>
                    <a:pt x="44570" y="7885"/>
                    <a:pt x="44624" y="7754"/>
                  </a:cubicBezTo>
                  <a:cubicBezTo>
                    <a:pt x="44670" y="7646"/>
                    <a:pt x="44721" y="7539"/>
                    <a:pt x="44788" y="7441"/>
                  </a:cubicBezTo>
                  <a:cubicBezTo>
                    <a:pt x="44852" y="7348"/>
                    <a:pt x="44935" y="7260"/>
                    <a:pt x="45036" y="7207"/>
                  </a:cubicBezTo>
                  <a:cubicBezTo>
                    <a:pt x="45141" y="7153"/>
                    <a:pt x="45258" y="7136"/>
                    <a:pt x="45369" y="7102"/>
                  </a:cubicBezTo>
                  <a:cubicBezTo>
                    <a:pt x="45479" y="7066"/>
                    <a:pt x="45584" y="7015"/>
                    <a:pt x="45654" y="6915"/>
                  </a:cubicBezTo>
                  <a:cubicBezTo>
                    <a:pt x="45725" y="6814"/>
                    <a:pt x="45735" y="6683"/>
                    <a:pt x="45741" y="6563"/>
                  </a:cubicBezTo>
                  <a:cubicBezTo>
                    <a:pt x="45751" y="6435"/>
                    <a:pt x="45758" y="6314"/>
                    <a:pt x="45798" y="6196"/>
                  </a:cubicBezTo>
                  <a:cubicBezTo>
                    <a:pt x="45842" y="6075"/>
                    <a:pt x="45909" y="5965"/>
                    <a:pt x="45987" y="5871"/>
                  </a:cubicBezTo>
                  <a:cubicBezTo>
                    <a:pt x="46067" y="5773"/>
                    <a:pt x="46157" y="5686"/>
                    <a:pt x="46258" y="5609"/>
                  </a:cubicBezTo>
                  <a:cubicBezTo>
                    <a:pt x="46362" y="5528"/>
                    <a:pt x="46473" y="5461"/>
                    <a:pt x="46571" y="5381"/>
                  </a:cubicBezTo>
                  <a:cubicBezTo>
                    <a:pt x="46745" y="5237"/>
                    <a:pt x="46876" y="5025"/>
                    <a:pt x="46812" y="4794"/>
                  </a:cubicBezTo>
                  <a:cubicBezTo>
                    <a:pt x="46782" y="4686"/>
                    <a:pt x="46712" y="4609"/>
                    <a:pt x="46611" y="4565"/>
                  </a:cubicBezTo>
                  <a:cubicBezTo>
                    <a:pt x="46554" y="4541"/>
                    <a:pt x="46493" y="4535"/>
                    <a:pt x="46439" y="4504"/>
                  </a:cubicBezTo>
                  <a:cubicBezTo>
                    <a:pt x="46393" y="4478"/>
                    <a:pt x="46362" y="4434"/>
                    <a:pt x="46342" y="4383"/>
                  </a:cubicBezTo>
                  <a:cubicBezTo>
                    <a:pt x="46298" y="4280"/>
                    <a:pt x="46289" y="4166"/>
                    <a:pt x="46235" y="4065"/>
                  </a:cubicBezTo>
                  <a:cubicBezTo>
                    <a:pt x="46191" y="3981"/>
                    <a:pt x="46117" y="3914"/>
                    <a:pt x="46033" y="3864"/>
                  </a:cubicBezTo>
                  <a:cubicBezTo>
                    <a:pt x="45859" y="3763"/>
                    <a:pt x="45651" y="3736"/>
                    <a:pt x="45469" y="3646"/>
                  </a:cubicBezTo>
                  <a:cubicBezTo>
                    <a:pt x="45439" y="3629"/>
                    <a:pt x="45409" y="3609"/>
                    <a:pt x="45378" y="3588"/>
                  </a:cubicBezTo>
                  <a:cubicBezTo>
                    <a:pt x="45439" y="3508"/>
                    <a:pt x="45556" y="3484"/>
                    <a:pt x="45654" y="3461"/>
                  </a:cubicBezTo>
                  <a:cubicBezTo>
                    <a:pt x="45788" y="3434"/>
                    <a:pt x="45919" y="3393"/>
                    <a:pt x="46007" y="3283"/>
                  </a:cubicBezTo>
                  <a:cubicBezTo>
                    <a:pt x="46043" y="3236"/>
                    <a:pt x="46070" y="3179"/>
                    <a:pt x="46063" y="3115"/>
                  </a:cubicBezTo>
                  <a:cubicBezTo>
                    <a:pt x="46057" y="3045"/>
                    <a:pt x="46010" y="2987"/>
                    <a:pt x="45956" y="2944"/>
                  </a:cubicBezTo>
                  <a:cubicBezTo>
                    <a:pt x="45899" y="2893"/>
                    <a:pt x="45849" y="2846"/>
                    <a:pt x="45815" y="2776"/>
                  </a:cubicBezTo>
                  <a:cubicBezTo>
                    <a:pt x="45788" y="2726"/>
                    <a:pt x="45775" y="2672"/>
                    <a:pt x="45768" y="2618"/>
                  </a:cubicBezTo>
                  <a:lnTo>
                    <a:pt x="45768" y="2618"/>
                  </a:lnTo>
                  <a:cubicBezTo>
                    <a:pt x="45829" y="2631"/>
                    <a:pt x="45879" y="2672"/>
                    <a:pt x="45906" y="2729"/>
                  </a:cubicBezTo>
                  <a:cubicBezTo>
                    <a:pt x="45916" y="2746"/>
                    <a:pt x="45933" y="2756"/>
                    <a:pt x="45953" y="2756"/>
                  </a:cubicBezTo>
                  <a:cubicBezTo>
                    <a:pt x="45976" y="2756"/>
                    <a:pt x="46000" y="2739"/>
                    <a:pt x="46007" y="2716"/>
                  </a:cubicBezTo>
                  <a:cubicBezTo>
                    <a:pt x="46033" y="2605"/>
                    <a:pt x="46131" y="2541"/>
                    <a:pt x="46235" y="2518"/>
                  </a:cubicBezTo>
                  <a:cubicBezTo>
                    <a:pt x="46269" y="2507"/>
                    <a:pt x="46298" y="2504"/>
                    <a:pt x="46329" y="2504"/>
                  </a:cubicBezTo>
                  <a:cubicBezTo>
                    <a:pt x="46422" y="2504"/>
                    <a:pt x="46514" y="2535"/>
                    <a:pt x="46601" y="2578"/>
                  </a:cubicBezTo>
                  <a:cubicBezTo>
                    <a:pt x="46842" y="2702"/>
                    <a:pt x="47070" y="2917"/>
                    <a:pt x="47356" y="2917"/>
                  </a:cubicBezTo>
                  <a:cubicBezTo>
                    <a:pt x="47376" y="2917"/>
                    <a:pt x="47396" y="2917"/>
                    <a:pt x="47413" y="2913"/>
                  </a:cubicBezTo>
                  <a:cubicBezTo>
                    <a:pt x="47694" y="2887"/>
                    <a:pt x="47852" y="2625"/>
                    <a:pt x="47856" y="2363"/>
                  </a:cubicBezTo>
                  <a:cubicBezTo>
                    <a:pt x="47860" y="2196"/>
                    <a:pt x="47809" y="2034"/>
                    <a:pt x="47752" y="1880"/>
                  </a:cubicBezTo>
                  <a:cubicBezTo>
                    <a:pt x="47725" y="1813"/>
                    <a:pt x="47705" y="1739"/>
                    <a:pt x="47661" y="1685"/>
                  </a:cubicBezTo>
                  <a:cubicBezTo>
                    <a:pt x="47611" y="1618"/>
                    <a:pt x="47544" y="1611"/>
                    <a:pt x="47470" y="1601"/>
                  </a:cubicBezTo>
                  <a:cubicBezTo>
                    <a:pt x="47312" y="1578"/>
                    <a:pt x="47164" y="1528"/>
                    <a:pt x="47030" y="1447"/>
                  </a:cubicBezTo>
                  <a:cubicBezTo>
                    <a:pt x="46896" y="1367"/>
                    <a:pt x="46782" y="1262"/>
                    <a:pt x="46634" y="1205"/>
                  </a:cubicBezTo>
                  <a:cubicBezTo>
                    <a:pt x="46476" y="1148"/>
                    <a:pt x="46305" y="1135"/>
                    <a:pt x="46141" y="1108"/>
                  </a:cubicBezTo>
                  <a:lnTo>
                    <a:pt x="45620" y="1031"/>
                  </a:lnTo>
                  <a:cubicBezTo>
                    <a:pt x="45282" y="977"/>
                    <a:pt x="44935" y="940"/>
                    <a:pt x="44600" y="859"/>
                  </a:cubicBezTo>
                  <a:cubicBezTo>
                    <a:pt x="44281" y="783"/>
                    <a:pt x="43989" y="638"/>
                    <a:pt x="43691" y="507"/>
                  </a:cubicBezTo>
                  <a:cubicBezTo>
                    <a:pt x="43405" y="383"/>
                    <a:pt x="43116" y="299"/>
                    <a:pt x="42808" y="299"/>
                  </a:cubicBezTo>
                  <a:lnTo>
                    <a:pt x="42794" y="299"/>
                  </a:lnTo>
                  <a:cubicBezTo>
                    <a:pt x="42499" y="302"/>
                    <a:pt x="42207" y="373"/>
                    <a:pt x="41945" y="504"/>
                  </a:cubicBezTo>
                  <a:cubicBezTo>
                    <a:pt x="41878" y="537"/>
                    <a:pt x="41811" y="574"/>
                    <a:pt x="41750" y="614"/>
                  </a:cubicBezTo>
                  <a:cubicBezTo>
                    <a:pt x="41710" y="642"/>
                    <a:pt x="41720" y="715"/>
                    <a:pt x="41773" y="715"/>
                  </a:cubicBezTo>
                  <a:lnTo>
                    <a:pt x="41824" y="715"/>
                  </a:lnTo>
                  <a:cubicBezTo>
                    <a:pt x="41959" y="715"/>
                    <a:pt x="42100" y="752"/>
                    <a:pt x="42184" y="859"/>
                  </a:cubicBezTo>
                  <a:cubicBezTo>
                    <a:pt x="42254" y="953"/>
                    <a:pt x="42244" y="1108"/>
                    <a:pt x="42150" y="1185"/>
                  </a:cubicBezTo>
                  <a:cubicBezTo>
                    <a:pt x="42120" y="1209"/>
                    <a:pt x="42089" y="1218"/>
                    <a:pt x="42059" y="1218"/>
                  </a:cubicBezTo>
                  <a:cubicBezTo>
                    <a:pt x="42002" y="1218"/>
                    <a:pt x="41942" y="1181"/>
                    <a:pt x="41902" y="1138"/>
                  </a:cubicBezTo>
                  <a:cubicBezTo>
                    <a:pt x="41827" y="1060"/>
                    <a:pt x="41778" y="960"/>
                    <a:pt x="41713" y="873"/>
                  </a:cubicBezTo>
                  <a:cubicBezTo>
                    <a:pt x="41640" y="772"/>
                    <a:pt x="41549" y="685"/>
                    <a:pt x="41418" y="678"/>
                  </a:cubicBezTo>
                  <a:lnTo>
                    <a:pt x="41415" y="678"/>
                  </a:lnTo>
                  <a:cubicBezTo>
                    <a:pt x="41391" y="678"/>
                    <a:pt x="41375" y="698"/>
                    <a:pt x="41364" y="718"/>
                  </a:cubicBezTo>
                  <a:cubicBezTo>
                    <a:pt x="41330" y="799"/>
                    <a:pt x="41401" y="859"/>
                    <a:pt x="41455" y="910"/>
                  </a:cubicBezTo>
                  <a:cubicBezTo>
                    <a:pt x="41479" y="933"/>
                    <a:pt x="41505" y="960"/>
                    <a:pt x="41499" y="997"/>
                  </a:cubicBezTo>
                  <a:cubicBezTo>
                    <a:pt x="41488" y="1037"/>
                    <a:pt x="41455" y="1068"/>
                    <a:pt x="41425" y="1088"/>
                  </a:cubicBezTo>
                  <a:cubicBezTo>
                    <a:pt x="41388" y="1108"/>
                    <a:pt x="41347" y="1114"/>
                    <a:pt x="41307" y="1114"/>
                  </a:cubicBezTo>
                  <a:cubicBezTo>
                    <a:pt x="41243" y="1114"/>
                    <a:pt x="41180" y="1098"/>
                    <a:pt x="41119" y="1088"/>
                  </a:cubicBezTo>
                  <a:cubicBezTo>
                    <a:pt x="41079" y="1081"/>
                    <a:pt x="41042" y="1077"/>
                    <a:pt x="41005" y="1077"/>
                  </a:cubicBezTo>
                  <a:cubicBezTo>
                    <a:pt x="40945" y="1077"/>
                    <a:pt x="40891" y="1088"/>
                    <a:pt x="40834" y="1108"/>
                  </a:cubicBezTo>
                  <a:cubicBezTo>
                    <a:pt x="40670" y="1172"/>
                    <a:pt x="40555" y="1309"/>
                    <a:pt x="40418" y="1410"/>
                  </a:cubicBezTo>
                  <a:cubicBezTo>
                    <a:pt x="40398" y="1427"/>
                    <a:pt x="40377" y="1440"/>
                    <a:pt x="40354" y="1454"/>
                  </a:cubicBezTo>
                  <a:cubicBezTo>
                    <a:pt x="40323" y="1433"/>
                    <a:pt x="40287" y="1420"/>
                    <a:pt x="40247" y="1410"/>
                  </a:cubicBezTo>
                  <a:cubicBezTo>
                    <a:pt x="40207" y="1400"/>
                    <a:pt x="40166" y="1396"/>
                    <a:pt x="40129" y="1396"/>
                  </a:cubicBezTo>
                  <a:cubicBezTo>
                    <a:pt x="40046" y="1396"/>
                    <a:pt x="39965" y="1413"/>
                    <a:pt x="39884" y="1437"/>
                  </a:cubicBezTo>
                  <a:cubicBezTo>
                    <a:pt x="39840" y="1450"/>
                    <a:pt x="39800" y="1463"/>
                    <a:pt x="39756" y="1474"/>
                  </a:cubicBezTo>
                  <a:cubicBezTo>
                    <a:pt x="39572" y="1396"/>
                    <a:pt x="39404" y="1272"/>
                    <a:pt x="39253" y="1145"/>
                  </a:cubicBezTo>
                  <a:cubicBezTo>
                    <a:pt x="39243" y="1135"/>
                    <a:pt x="39229" y="1131"/>
                    <a:pt x="39216" y="1131"/>
                  </a:cubicBezTo>
                  <a:cubicBezTo>
                    <a:pt x="39175" y="1131"/>
                    <a:pt x="39139" y="1181"/>
                    <a:pt x="39175" y="1222"/>
                  </a:cubicBezTo>
                  <a:cubicBezTo>
                    <a:pt x="39226" y="1272"/>
                    <a:pt x="39273" y="1322"/>
                    <a:pt x="39320" y="1373"/>
                  </a:cubicBezTo>
                  <a:cubicBezTo>
                    <a:pt x="39287" y="1359"/>
                    <a:pt x="39250" y="1346"/>
                    <a:pt x="39216" y="1326"/>
                  </a:cubicBezTo>
                  <a:cubicBezTo>
                    <a:pt x="39200" y="1316"/>
                    <a:pt x="39186" y="1302"/>
                    <a:pt x="39169" y="1289"/>
                  </a:cubicBezTo>
                  <a:cubicBezTo>
                    <a:pt x="39186" y="1272"/>
                    <a:pt x="39189" y="1242"/>
                    <a:pt x="39169" y="1218"/>
                  </a:cubicBezTo>
                  <a:cubicBezTo>
                    <a:pt x="38890" y="924"/>
                    <a:pt x="38504" y="752"/>
                    <a:pt x="38098" y="742"/>
                  </a:cubicBezTo>
                  <a:cubicBezTo>
                    <a:pt x="38052" y="742"/>
                    <a:pt x="38028" y="803"/>
                    <a:pt x="38061" y="832"/>
                  </a:cubicBezTo>
                  <a:cubicBezTo>
                    <a:pt x="38128" y="896"/>
                    <a:pt x="38085" y="994"/>
                    <a:pt x="38018" y="1037"/>
                  </a:cubicBezTo>
                  <a:cubicBezTo>
                    <a:pt x="37964" y="1074"/>
                    <a:pt x="37897" y="1088"/>
                    <a:pt x="37833" y="1101"/>
                  </a:cubicBezTo>
                  <a:cubicBezTo>
                    <a:pt x="37676" y="1135"/>
                    <a:pt x="37514" y="1165"/>
                    <a:pt x="37353" y="1175"/>
                  </a:cubicBezTo>
                  <a:cubicBezTo>
                    <a:pt x="37330" y="1175"/>
                    <a:pt x="37307" y="1178"/>
                    <a:pt x="37279" y="1178"/>
                  </a:cubicBezTo>
                  <a:cubicBezTo>
                    <a:pt x="37135" y="1178"/>
                    <a:pt x="36994" y="1152"/>
                    <a:pt x="36853" y="1105"/>
                  </a:cubicBezTo>
                  <a:cubicBezTo>
                    <a:pt x="36715" y="1060"/>
                    <a:pt x="36582" y="1011"/>
                    <a:pt x="36437" y="997"/>
                  </a:cubicBezTo>
                  <a:cubicBezTo>
                    <a:pt x="36403" y="994"/>
                    <a:pt x="36370" y="994"/>
                    <a:pt x="36340" y="994"/>
                  </a:cubicBezTo>
                  <a:cubicBezTo>
                    <a:pt x="36219" y="994"/>
                    <a:pt x="36098" y="1011"/>
                    <a:pt x="35977" y="1027"/>
                  </a:cubicBezTo>
                  <a:cubicBezTo>
                    <a:pt x="35799" y="1054"/>
                    <a:pt x="35624" y="1071"/>
                    <a:pt x="35446" y="1077"/>
                  </a:cubicBezTo>
                  <a:cubicBezTo>
                    <a:pt x="35383" y="1081"/>
                    <a:pt x="35319" y="1085"/>
                    <a:pt x="35256" y="1085"/>
                  </a:cubicBezTo>
                  <a:cubicBezTo>
                    <a:pt x="34980" y="1085"/>
                    <a:pt x="34705" y="1060"/>
                    <a:pt x="34436" y="1014"/>
                  </a:cubicBezTo>
                  <a:lnTo>
                    <a:pt x="34427" y="1014"/>
                  </a:lnTo>
                  <a:cubicBezTo>
                    <a:pt x="34393" y="1014"/>
                    <a:pt x="34356" y="1040"/>
                    <a:pt x="34369" y="1081"/>
                  </a:cubicBezTo>
                  <a:cubicBezTo>
                    <a:pt x="34510" y="1463"/>
                    <a:pt x="34168" y="1920"/>
                    <a:pt x="33768" y="1920"/>
                  </a:cubicBezTo>
                  <a:cubicBezTo>
                    <a:pt x="33728" y="1920"/>
                    <a:pt x="33688" y="1917"/>
                    <a:pt x="33648" y="1906"/>
                  </a:cubicBezTo>
                  <a:cubicBezTo>
                    <a:pt x="33573" y="1890"/>
                    <a:pt x="33493" y="1860"/>
                    <a:pt x="33412" y="1860"/>
                  </a:cubicBezTo>
                  <a:cubicBezTo>
                    <a:pt x="33379" y="1860"/>
                    <a:pt x="33346" y="1866"/>
                    <a:pt x="33312" y="1880"/>
                  </a:cubicBezTo>
                  <a:cubicBezTo>
                    <a:pt x="33225" y="1914"/>
                    <a:pt x="33174" y="1987"/>
                    <a:pt x="33151" y="2075"/>
                  </a:cubicBezTo>
                  <a:cubicBezTo>
                    <a:pt x="33121" y="2172"/>
                    <a:pt x="33124" y="2276"/>
                    <a:pt x="33093" y="2370"/>
                  </a:cubicBezTo>
                  <a:cubicBezTo>
                    <a:pt x="33057" y="2484"/>
                    <a:pt x="32966" y="2558"/>
                    <a:pt x="32859" y="2605"/>
                  </a:cubicBezTo>
                  <a:cubicBezTo>
                    <a:pt x="32751" y="2651"/>
                    <a:pt x="32630" y="2685"/>
                    <a:pt x="32513" y="2702"/>
                  </a:cubicBezTo>
                  <a:cubicBezTo>
                    <a:pt x="32486" y="2705"/>
                    <a:pt x="32456" y="2709"/>
                    <a:pt x="32426" y="2709"/>
                  </a:cubicBezTo>
                  <a:cubicBezTo>
                    <a:pt x="32396" y="2709"/>
                    <a:pt x="32365" y="2705"/>
                    <a:pt x="32339" y="2696"/>
                  </a:cubicBezTo>
                  <a:cubicBezTo>
                    <a:pt x="32258" y="2665"/>
                    <a:pt x="32235" y="2588"/>
                    <a:pt x="32227" y="2507"/>
                  </a:cubicBezTo>
                  <a:cubicBezTo>
                    <a:pt x="32218" y="2394"/>
                    <a:pt x="32214" y="2286"/>
                    <a:pt x="32174" y="2175"/>
                  </a:cubicBezTo>
                  <a:cubicBezTo>
                    <a:pt x="32137" y="2078"/>
                    <a:pt x="32080" y="1987"/>
                    <a:pt x="32013" y="1906"/>
                  </a:cubicBezTo>
                  <a:cubicBezTo>
                    <a:pt x="31721" y="1554"/>
                    <a:pt x="31271" y="1457"/>
                    <a:pt x="30835" y="1457"/>
                  </a:cubicBezTo>
                  <a:cubicBezTo>
                    <a:pt x="30761" y="1457"/>
                    <a:pt x="30687" y="1460"/>
                    <a:pt x="30613" y="1463"/>
                  </a:cubicBezTo>
                  <a:cubicBezTo>
                    <a:pt x="30506" y="1474"/>
                    <a:pt x="30371" y="1471"/>
                    <a:pt x="30278" y="1528"/>
                  </a:cubicBezTo>
                  <a:cubicBezTo>
                    <a:pt x="30177" y="1584"/>
                    <a:pt x="30163" y="1692"/>
                    <a:pt x="30167" y="1799"/>
                  </a:cubicBezTo>
                  <a:cubicBezTo>
                    <a:pt x="30173" y="2031"/>
                    <a:pt x="30022" y="2162"/>
                    <a:pt x="29811" y="2233"/>
                  </a:cubicBezTo>
                  <a:cubicBezTo>
                    <a:pt x="29583" y="2309"/>
                    <a:pt x="29335" y="2306"/>
                    <a:pt x="29093" y="2313"/>
                  </a:cubicBezTo>
                  <a:lnTo>
                    <a:pt x="28965" y="2313"/>
                  </a:lnTo>
                  <a:cubicBezTo>
                    <a:pt x="28851" y="2313"/>
                    <a:pt x="28740" y="2313"/>
                    <a:pt x="28626" y="2309"/>
                  </a:cubicBezTo>
                  <a:cubicBezTo>
                    <a:pt x="28512" y="2306"/>
                    <a:pt x="28401" y="2303"/>
                    <a:pt x="28287" y="2303"/>
                  </a:cubicBezTo>
                  <a:cubicBezTo>
                    <a:pt x="28247" y="2303"/>
                    <a:pt x="28207" y="2303"/>
                    <a:pt x="28163" y="2306"/>
                  </a:cubicBezTo>
                  <a:cubicBezTo>
                    <a:pt x="27911" y="2309"/>
                    <a:pt x="27753" y="2437"/>
                    <a:pt x="27619" y="2642"/>
                  </a:cubicBezTo>
                  <a:cubicBezTo>
                    <a:pt x="27549" y="2749"/>
                    <a:pt x="27488" y="2863"/>
                    <a:pt x="27394" y="2950"/>
                  </a:cubicBezTo>
                  <a:cubicBezTo>
                    <a:pt x="27327" y="3014"/>
                    <a:pt x="27233" y="3074"/>
                    <a:pt x="27136" y="3074"/>
                  </a:cubicBezTo>
                  <a:cubicBezTo>
                    <a:pt x="27102" y="3074"/>
                    <a:pt x="27065" y="3068"/>
                    <a:pt x="27031" y="3048"/>
                  </a:cubicBezTo>
                  <a:cubicBezTo>
                    <a:pt x="26820" y="2924"/>
                    <a:pt x="26907" y="2561"/>
                    <a:pt x="26935" y="2374"/>
                  </a:cubicBezTo>
                  <a:cubicBezTo>
                    <a:pt x="26981" y="2078"/>
                    <a:pt x="27042" y="1779"/>
                    <a:pt x="27042" y="1480"/>
                  </a:cubicBezTo>
                  <a:cubicBezTo>
                    <a:pt x="27045" y="1024"/>
                    <a:pt x="26898" y="504"/>
                    <a:pt x="26461" y="279"/>
                  </a:cubicBezTo>
                  <a:cubicBezTo>
                    <a:pt x="26337" y="215"/>
                    <a:pt x="26196" y="178"/>
                    <a:pt x="26055" y="178"/>
                  </a:cubicBezTo>
                  <a:cubicBezTo>
                    <a:pt x="25984" y="178"/>
                    <a:pt x="25911" y="188"/>
                    <a:pt x="25840" y="208"/>
                  </a:cubicBezTo>
                  <a:cubicBezTo>
                    <a:pt x="25733" y="242"/>
                    <a:pt x="25652" y="306"/>
                    <a:pt x="25561" y="373"/>
                  </a:cubicBezTo>
                  <a:cubicBezTo>
                    <a:pt x="25511" y="410"/>
                    <a:pt x="25440" y="450"/>
                    <a:pt x="25380" y="450"/>
                  </a:cubicBezTo>
                  <a:cubicBezTo>
                    <a:pt x="25336" y="450"/>
                    <a:pt x="25296" y="430"/>
                    <a:pt x="25270" y="373"/>
                  </a:cubicBezTo>
                  <a:cubicBezTo>
                    <a:pt x="25226" y="282"/>
                    <a:pt x="25243" y="165"/>
                    <a:pt x="25263" y="70"/>
                  </a:cubicBezTo>
                  <a:cubicBezTo>
                    <a:pt x="25270" y="33"/>
                    <a:pt x="25246" y="0"/>
                    <a:pt x="25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3"/>
          <p:cNvGrpSpPr/>
          <p:nvPr/>
        </p:nvGrpSpPr>
        <p:grpSpPr>
          <a:xfrm rot="2384505" flipH="1">
            <a:off x="7935434" y="-260308"/>
            <a:ext cx="912138" cy="1256971"/>
            <a:chOff x="-828484" y="-717527"/>
            <a:chExt cx="912178" cy="1257026"/>
          </a:xfrm>
        </p:grpSpPr>
        <p:sp>
          <p:nvSpPr>
            <p:cNvPr id="26" name="Google Shape;26;p3"/>
            <p:cNvSpPr/>
            <p:nvPr/>
          </p:nvSpPr>
          <p:spPr>
            <a:xfrm>
              <a:off x="-828484" y="-717527"/>
              <a:ext cx="912178" cy="920453"/>
            </a:xfrm>
            <a:custGeom>
              <a:avLst/>
              <a:gdLst/>
              <a:ahLst/>
              <a:cxnLst/>
              <a:rect l="l" t="t" r="r" b="b"/>
              <a:pathLst>
                <a:path w="6063" h="6118" extrusionOk="0">
                  <a:moveTo>
                    <a:pt x="4849" y="0"/>
                  </a:moveTo>
                  <a:cubicBezTo>
                    <a:pt x="4075" y="0"/>
                    <a:pt x="3019" y="564"/>
                    <a:pt x="2507" y="783"/>
                  </a:cubicBezTo>
                  <a:cubicBezTo>
                    <a:pt x="1068" y="1398"/>
                    <a:pt x="205" y="2015"/>
                    <a:pt x="77" y="3654"/>
                  </a:cubicBezTo>
                  <a:cubicBezTo>
                    <a:pt x="1" y="4648"/>
                    <a:pt x="259" y="6117"/>
                    <a:pt x="1522" y="6117"/>
                  </a:cubicBezTo>
                  <a:cubicBezTo>
                    <a:pt x="1529" y="6117"/>
                    <a:pt x="1536" y="6117"/>
                    <a:pt x="1544" y="6117"/>
                  </a:cubicBezTo>
                  <a:cubicBezTo>
                    <a:pt x="2341" y="6106"/>
                    <a:pt x="3092" y="5575"/>
                    <a:pt x="3886" y="5575"/>
                  </a:cubicBezTo>
                  <a:cubicBezTo>
                    <a:pt x="4035" y="5575"/>
                    <a:pt x="4185" y="5593"/>
                    <a:pt x="4337" y="5637"/>
                  </a:cubicBezTo>
                  <a:cubicBezTo>
                    <a:pt x="4545" y="5697"/>
                    <a:pt x="4736" y="5805"/>
                    <a:pt x="4938" y="5872"/>
                  </a:cubicBezTo>
                  <a:cubicBezTo>
                    <a:pt x="5039" y="5906"/>
                    <a:pt x="5151" y="5923"/>
                    <a:pt x="5262" y="5923"/>
                  </a:cubicBezTo>
                  <a:cubicBezTo>
                    <a:pt x="5585" y="5923"/>
                    <a:pt x="5909" y="5776"/>
                    <a:pt x="6011" y="5442"/>
                  </a:cubicBezTo>
                  <a:cubicBezTo>
                    <a:pt x="6062" y="5271"/>
                    <a:pt x="6052" y="5087"/>
                    <a:pt x="6042" y="4909"/>
                  </a:cubicBezTo>
                  <a:cubicBezTo>
                    <a:pt x="6032" y="4765"/>
                    <a:pt x="6025" y="4624"/>
                    <a:pt x="6015" y="4483"/>
                  </a:cubicBezTo>
                  <a:cubicBezTo>
                    <a:pt x="5941" y="3284"/>
                    <a:pt x="5871" y="2083"/>
                    <a:pt x="5767" y="887"/>
                  </a:cubicBezTo>
                  <a:cubicBezTo>
                    <a:pt x="5707" y="222"/>
                    <a:pt x="5333" y="0"/>
                    <a:pt x="4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486504" y="212120"/>
              <a:ext cx="289315" cy="327379"/>
            </a:xfrm>
            <a:custGeom>
              <a:avLst/>
              <a:gdLst/>
              <a:ahLst/>
              <a:cxnLst/>
              <a:rect l="l" t="t" r="r" b="b"/>
              <a:pathLst>
                <a:path w="1923" h="2176" extrusionOk="0">
                  <a:moveTo>
                    <a:pt x="1041" y="0"/>
                  </a:moveTo>
                  <a:cubicBezTo>
                    <a:pt x="798" y="0"/>
                    <a:pt x="551" y="200"/>
                    <a:pt x="378" y="603"/>
                  </a:cubicBezTo>
                  <a:cubicBezTo>
                    <a:pt x="187" y="1060"/>
                    <a:pt x="0" y="2175"/>
                    <a:pt x="630" y="2175"/>
                  </a:cubicBezTo>
                  <a:cubicBezTo>
                    <a:pt x="693" y="2175"/>
                    <a:pt x="765" y="2164"/>
                    <a:pt x="845" y="2140"/>
                  </a:cubicBezTo>
                  <a:cubicBezTo>
                    <a:pt x="1433" y="1966"/>
                    <a:pt x="1923" y="1254"/>
                    <a:pt x="1708" y="653"/>
                  </a:cubicBezTo>
                  <a:cubicBezTo>
                    <a:pt x="1701" y="633"/>
                    <a:pt x="1695" y="616"/>
                    <a:pt x="1684" y="596"/>
                  </a:cubicBezTo>
                  <a:cubicBezTo>
                    <a:pt x="1525" y="200"/>
                    <a:pt x="1285" y="0"/>
                    <a:pt x="1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3"/>
          <p:cNvGrpSpPr/>
          <p:nvPr/>
        </p:nvGrpSpPr>
        <p:grpSpPr>
          <a:xfrm flipH="1">
            <a:off x="-400975" y="3569745"/>
            <a:ext cx="2017607" cy="2068709"/>
            <a:chOff x="7761341" y="736558"/>
            <a:chExt cx="2017607" cy="2068709"/>
          </a:xfrm>
        </p:grpSpPr>
        <p:sp>
          <p:nvSpPr>
            <p:cNvPr id="29" name="Google Shape;29;p3"/>
            <p:cNvSpPr/>
            <p:nvPr/>
          </p:nvSpPr>
          <p:spPr>
            <a:xfrm rot="-6218829">
              <a:off x="8110496" y="1079144"/>
              <a:ext cx="1319297" cy="1755904"/>
            </a:xfrm>
            <a:custGeom>
              <a:avLst/>
              <a:gdLst/>
              <a:ahLst/>
              <a:cxnLst/>
              <a:rect l="l" t="t" r="r" b="b"/>
              <a:pathLst>
                <a:path w="8769" h="11671" extrusionOk="0">
                  <a:moveTo>
                    <a:pt x="4873" y="1"/>
                  </a:moveTo>
                  <a:cubicBezTo>
                    <a:pt x="3534" y="1"/>
                    <a:pt x="2167" y="1436"/>
                    <a:pt x="1186" y="2099"/>
                  </a:cubicBezTo>
                  <a:cubicBezTo>
                    <a:pt x="1" y="2895"/>
                    <a:pt x="189" y="4381"/>
                    <a:pt x="330" y="5617"/>
                  </a:cubicBezTo>
                  <a:cubicBezTo>
                    <a:pt x="538" y="7426"/>
                    <a:pt x="743" y="9234"/>
                    <a:pt x="951" y="11044"/>
                  </a:cubicBezTo>
                  <a:cubicBezTo>
                    <a:pt x="998" y="11450"/>
                    <a:pt x="1167" y="11671"/>
                    <a:pt x="1458" y="11671"/>
                  </a:cubicBezTo>
                  <a:cubicBezTo>
                    <a:pt x="1567" y="11671"/>
                    <a:pt x="1692" y="11641"/>
                    <a:pt x="1833" y="11578"/>
                  </a:cubicBezTo>
                  <a:cubicBezTo>
                    <a:pt x="2535" y="11269"/>
                    <a:pt x="8769" y="8869"/>
                    <a:pt x="8376" y="8184"/>
                  </a:cubicBezTo>
                  <a:cubicBezTo>
                    <a:pt x="8309" y="8066"/>
                    <a:pt x="8191" y="7996"/>
                    <a:pt x="8077" y="7929"/>
                  </a:cubicBezTo>
                  <a:cubicBezTo>
                    <a:pt x="8024" y="7899"/>
                    <a:pt x="7966" y="7865"/>
                    <a:pt x="7909" y="7832"/>
                  </a:cubicBezTo>
                  <a:cubicBezTo>
                    <a:pt x="7090" y="7362"/>
                    <a:pt x="6006" y="6748"/>
                    <a:pt x="7211" y="5902"/>
                  </a:cubicBezTo>
                  <a:cubicBezTo>
                    <a:pt x="8188" y="5217"/>
                    <a:pt x="8326" y="4119"/>
                    <a:pt x="7926" y="3036"/>
                  </a:cubicBezTo>
                  <a:cubicBezTo>
                    <a:pt x="7540" y="1975"/>
                    <a:pt x="6724" y="756"/>
                    <a:pt x="5711" y="212"/>
                  </a:cubicBezTo>
                  <a:cubicBezTo>
                    <a:pt x="5435" y="64"/>
                    <a:pt x="5155" y="1"/>
                    <a:pt x="4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6218829">
              <a:off x="8416132" y="1123300"/>
              <a:ext cx="272766" cy="227481"/>
            </a:xfrm>
            <a:custGeom>
              <a:avLst/>
              <a:gdLst/>
              <a:ahLst/>
              <a:cxnLst/>
              <a:rect l="l" t="t" r="r" b="b"/>
              <a:pathLst>
                <a:path w="1813" h="1512" extrusionOk="0">
                  <a:moveTo>
                    <a:pt x="974" y="0"/>
                  </a:moveTo>
                  <a:cubicBezTo>
                    <a:pt x="848" y="0"/>
                    <a:pt x="728" y="22"/>
                    <a:pt x="627" y="72"/>
                  </a:cubicBezTo>
                  <a:cubicBezTo>
                    <a:pt x="178" y="290"/>
                    <a:pt x="0" y="1511"/>
                    <a:pt x="363" y="1511"/>
                  </a:cubicBezTo>
                  <a:cubicBezTo>
                    <a:pt x="417" y="1511"/>
                    <a:pt x="484" y="1484"/>
                    <a:pt x="564" y="1421"/>
                  </a:cubicBezTo>
                  <a:cubicBezTo>
                    <a:pt x="926" y="1136"/>
                    <a:pt x="1302" y="860"/>
                    <a:pt x="1641" y="549"/>
                  </a:cubicBezTo>
                  <a:cubicBezTo>
                    <a:pt x="1729" y="471"/>
                    <a:pt x="1812" y="337"/>
                    <a:pt x="1698" y="242"/>
                  </a:cubicBezTo>
                  <a:cubicBezTo>
                    <a:pt x="1519" y="96"/>
                    <a:pt x="1235" y="0"/>
                    <a:pt x="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6218829">
              <a:off x="8491731" y="881465"/>
              <a:ext cx="484901" cy="237410"/>
            </a:xfrm>
            <a:custGeom>
              <a:avLst/>
              <a:gdLst/>
              <a:ahLst/>
              <a:cxnLst/>
              <a:rect l="l" t="t" r="r" b="b"/>
              <a:pathLst>
                <a:path w="3223" h="1578" extrusionOk="0">
                  <a:moveTo>
                    <a:pt x="1618" y="0"/>
                  </a:moveTo>
                  <a:cubicBezTo>
                    <a:pt x="1538" y="0"/>
                    <a:pt x="1454" y="9"/>
                    <a:pt x="1367" y="24"/>
                  </a:cubicBezTo>
                  <a:cubicBezTo>
                    <a:pt x="1152" y="61"/>
                    <a:pt x="917" y="119"/>
                    <a:pt x="723" y="236"/>
                  </a:cubicBezTo>
                  <a:cubicBezTo>
                    <a:pt x="0" y="666"/>
                    <a:pt x="1842" y="1578"/>
                    <a:pt x="2719" y="1578"/>
                  </a:cubicBezTo>
                  <a:cubicBezTo>
                    <a:pt x="3033" y="1578"/>
                    <a:pt x="3223" y="1462"/>
                    <a:pt x="3129" y="1166"/>
                  </a:cubicBezTo>
                  <a:cubicBezTo>
                    <a:pt x="3062" y="957"/>
                    <a:pt x="2824" y="790"/>
                    <a:pt x="2669" y="649"/>
                  </a:cubicBezTo>
                  <a:cubicBezTo>
                    <a:pt x="2484" y="481"/>
                    <a:pt x="2300" y="303"/>
                    <a:pt x="2099" y="156"/>
                  </a:cubicBezTo>
                  <a:cubicBezTo>
                    <a:pt x="1946" y="41"/>
                    <a:pt x="1789" y="0"/>
                    <a:pt x="1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3"/>
          <p:cNvGrpSpPr/>
          <p:nvPr/>
        </p:nvGrpSpPr>
        <p:grpSpPr>
          <a:xfrm rot="6619746">
            <a:off x="-2147774" y="361864"/>
            <a:ext cx="5511198" cy="2812739"/>
            <a:chOff x="6265353" y="2843150"/>
            <a:chExt cx="3177325" cy="1621605"/>
          </a:xfrm>
        </p:grpSpPr>
        <p:sp>
          <p:nvSpPr>
            <p:cNvPr id="33" name="Google Shape;33;p3"/>
            <p:cNvSpPr/>
            <p:nvPr/>
          </p:nvSpPr>
          <p:spPr>
            <a:xfrm>
              <a:off x="6265353" y="2843150"/>
              <a:ext cx="3177325" cy="1621605"/>
            </a:xfrm>
            <a:custGeom>
              <a:avLst/>
              <a:gdLst/>
              <a:ahLst/>
              <a:cxnLst/>
              <a:rect l="l" t="t" r="r" b="b"/>
              <a:pathLst>
                <a:path w="23534" h="12011" extrusionOk="0">
                  <a:moveTo>
                    <a:pt x="9630" y="0"/>
                  </a:moveTo>
                  <a:lnTo>
                    <a:pt x="9630" y="84"/>
                  </a:lnTo>
                  <a:lnTo>
                    <a:pt x="9637" y="84"/>
                  </a:lnTo>
                  <a:cubicBezTo>
                    <a:pt x="9802" y="84"/>
                    <a:pt x="9977" y="87"/>
                    <a:pt x="10147" y="94"/>
                  </a:cubicBezTo>
                  <a:lnTo>
                    <a:pt x="10151" y="7"/>
                  </a:lnTo>
                  <a:cubicBezTo>
                    <a:pt x="9977" y="0"/>
                    <a:pt x="9802" y="0"/>
                    <a:pt x="9637" y="0"/>
                  </a:cubicBezTo>
                  <a:close/>
                  <a:moveTo>
                    <a:pt x="9111" y="7"/>
                  </a:moveTo>
                  <a:cubicBezTo>
                    <a:pt x="8936" y="13"/>
                    <a:pt x="8761" y="21"/>
                    <a:pt x="8593" y="33"/>
                  </a:cubicBezTo>
                  <a:lnTo>
                    <a:pt x="8597" y="117"/>
                  </a:lnTo>
                  <a:cubicBezTo>
                    <a:pt x="8764" y="108"/>
                    <a:pt x="8939" y="97"/>
                    <a:pt x="9114" y="94"/>
                  </a:cubicBezTo>
                  <a:lnTo>
                    <a:pt x="9111" y="7"/>
                  </a:lnTo>
                  <a:close/>
                  <a:moveTo>
                    <a:pt x="10671" y="27"/>
                  </a:moveTo>
                  <a:lnTo>
                    <a:pt x="10665" y="114"/>
                  </a:lnTo>
                  <a:cubicBezTo>
                    <a:pt x="10839" y="121"/>
                    <a:pt x="11013" y="131"/>
                    <a:pt x="11181" y="145"/>
                  </a:cubicBezTo>
                  <a:lnTo>
                    <a:pt x="11188" y="57"/>
                  </a:lnTo>
                  <a:cubicBezTo>
                    <a:pt x="11017" y="47"/>
                    <a:pt x="10843" y="33"/>
                    <a:pt x="10671" y="27"/>
                  </a:cubicBezTo>
                  <a:close/>
                  <a:moveTo>
                    <a:pt x="8073" y="77"/>
                  </a:moveTo>
                  <a:cubicBezTo>
                    <a:pt x="7898" y="94"/>
                    <a:pt x="7727" y="117"/>
                    <a:pt x="7560" y="145"/>
                  </a:cubicBezTo>
                  <a:lnTo>
                    <a:pt x="7570" y="228"/>
                  </a:lnTo>
                  <a:cubicBezTo>
                    <a:pt x="7737" y="205"/>
                    <a:pt x="7909" y="182"/>
                    <a:pt x="8083" y="162"/>
                  </a:cubicBezTo>
                  <a:lnTo>
                    <a:pt x="8073" y="77"/>
                  </a:lnTo>
                  <a:close/>
                  <a:moveTo>
                    <a:pt x="11705" y="101"/>
                  </a:moveTo>
                  <a:lnTo>
                    <a:pt x="11698" y="188"/>
                  </a:lnTo>
                  <a:cubicBezTo>
                    <a:pt x="11870" y="205"/>
                    <a:pt x="12044" y="225"/>
                    <a:pt x="12212" y="245"/>
                  </a:cubicBezTo>
                  <a:lnTo>
                    <a:pt x="12222" y="158"/>
                  </a:lnTo>
                  <a:cubicBezTo>
                    <a:pt x="12054" y="137"/>
                    <a:pt x="11879" y="117"/>
                    <a:pt x="11705" y="101"/>
                  </a:cubicBezTo>
                  <a:close/>
                  <a:moveTo>
                    <a:pt x="12739" y="228"/>
                  </a:moveTo>
                  <a:lnTo>
                    <a:pt x="12725" y="312"/>
                  </a:lnTo>
                  <a:cubicBezTo>
                    <a:pt x="12897" y="339"/>
                    <a:pt x="13068" y="366"/>
                    <a:pt x="13235" y="396"/>
                  </a:cubicBezTo>
                  <a:lnTo>
                    <a:pt x="13249" y="312"/>
                  </a:lnTo>
                  <a:cubicBezTo>
                    <a:pt x="13081" y="282"/>
                    <a:pt x="12910" y="255"/>
                    <a:pt x="12739" y="228"/>
                  </a:cubicBezTo>
                  <a:close/>
                  <a:moveTo>
                    <a:pt x="7046" y="232"/>
                  </a:moveTo>
                  <a:cubicBezTo>
                    <a:pt x="6875" y="269"/>
                    <a:pt x="6704" y="306"/>
                    <a:pt x="6539" y="349"/>
                  </a:cubicBezTo>
                  <a:lnTo>
                    <a:pt x="6559" y="433"/>
                  </a:lnTo>
                  <a:cubicBezTo>
                    <a:pt x="6724" y="390"/>
                    <a:pt x="6891" y="352"/>
                    <a:pt x="7063" y="319"/>
                  </a:cubicBezTo>
                  <a:lnTo>
                    <a:pt x="7046" y="232"/>
                  </a:lnTo>
                  <a:close/>
                  <a:moveTo>
                    <a:pt x="13763" y="410"/>
                  </a:moveTo>
                  <a:lnTo>
                    <a:pt x="13743" y="493"/>
                  </a:lnTo>
                  <a:cubicBezTo>
                    <a:pt x="13913" y="527"/>
                    <a:pt x="14085" y="564"/>
                    <a:pt x="14249" y="605"/>
                  </a:cubicBezTo>
                  <a:lnTo>
                    <a:pt x="14270" y="520"/>
                  </a:lnTo>
                  <a:cubicBezTo>
                    <a:pt x="14101" y="480"/>
                    <a:pt x="13930" y="444"/>
                    <a:pt x="13763" y="410"/>
                  </a:cubicBezTo>
                  <a:close/>
                  <a:moveTo>
                    <a:pt x="6039" y="493"/>
                  </a:moveTo>
                  <a:cubicBezTo>
                    <a:pt x="5871" y="547"/>
                    <a:pt x="5707" y="608"/>
                    <a:pt x="5546" y="671"/>
                  </a:cubicBezTo>
                  <a:lnTo>
                    <a:pt x="5579" y="752"/>
                  </a:lnTo>
                  <a:cubicBezTo>
                    <a:pt x="5737" y="688"/>
                    <a:pt x="5898" y="631"/>
                    <a:pt x="6062" y="577"/>
                  </a:cubicBezTo>
                  <a:lnTo>
                    <a:pt x="6039" y="493"/>
                  </a:lnTo>
                  <a:close/>
                  <a:moveTo>
                    <a:pt x="14773" y="648"/>
                  </a:moveTo>
                  <a:lnTo>
                    <a:pt x="14750" y="732"/>
                  </a:lnTo>
                  <a:cubicBezTo>
                    <a:pt x="14917" y="775"/>
                    <a:pt x="15085" y="822"/>
                    <a:pt x="15246" y="873"/>
                  </a:cubicBezTo>
                  <a:lnTo>
                    <a:pt x="15273" y="789"/>
                  </a:lnTo>
                  <a:cubicBezTo>
                    <a:pt x="15108" y="742"/>
                    <a:pt x="14941" y="692"/>
                    <a:pt x="14773" y="648"/>
                  </a:cubicBezTo>
                  <a:close/>
                  <a:moveTo>
                    <a:pt x="5069" y="879"/>
                  </a:moveTo>
                  <a:cubicBezTo>
                    <a:pt x="4914" y="953"/>
                    <a:pt x="4756" y="1034"/>
                    <a:pt x="4606" y="1118"/>
                  </a:cubicBezTo>
                  <a:lnTo>
                    <a:pt x="4649" y="1195"/>
                  </a:lnTo>
                  <a:cubicBezTo>
                    <a:pt x="4797" y="1108"/>
                    <a:pt x="4951" y="1031"/>
                    <a:pt x="5106" y="957"/>
                  </a:cubicBezTo>
                  <a:lnTo>
                    <a:pt x="5069" y="879"/>
                  </a:lnTo>
                  <a:close/>
                  <a:moveTo>
                    <a:pt x="15766" y="950"/>
                  </a:moveTo>
                  <a:lnTo>
                    <a:pt x="15740" y="1031"/>
                  </a:lnTo>
                  <a:cubicBezTo>
                    <a:pt x="15904" y="1088"/>
                    <a:pt x="16068" y="1144"/>
                    <a:pt x="16226" y="1205"/>
                  </a:cubicBezTo>
                  <a:lnTo>
                    <a:pt x="16256" y="1124"/>
                  </a:lnTo>
                  <a:cubicBezTo>
                    <a:pt x="16095" y="1064"/>
                    <a:pt x="15931" y="1007"/>
                    <a:pt x="15766" y="950"/>
                  </a:cubicBezTo>
                  <a:close/>
                  <a:moveTo>
                    <a:pt x="16739" y="1319"/>
                  </a:moveTo>
                  <a:lnTo>
                    <a:pt x="16706" y="1400"/>
                  </a:lnTo>
                  <a:cubicBezTo>
                    <a:pt x="16864" y="1467"/>
                    <a:pt x="17025" y="1537"/>
                    <a:pt x="17179" y="1608"/>
                  </a:cubicBezTo>
                  <a:lnTo>
                    <a:pt x="17216" y="1531"/>
                  </a:lnTo>
                  <a:cubicBezTo>
                    <a:pt x="17058" y="1457"/>
                    <a:pt x="16901" y="1386"/>
                    <a:pt x="16739" y="1319"/>
                  </a:cubicBezTo>
                  <a:close/>
                  <a:moveTo>
                    <a:pt x="4163" y="1390"/>
                  </a:moveTo>
                  <a:cubicBezTo>
                    <a:pt x="4019" y="1487"/>
                    <a:pt x="3874" y="1587"/>
                    <a:pt x="3737" y="1692"/>
                  </a:cubicBezTo>
                  <a:lnTo>
                    <a:pt x="3790" y="1762"/>
                  </a:lnTo>
                  <a:cubicBezTo>
                    <a:pt x="3924" y="1658"/>
                    <a:pt x="4068" y="1558"/>
                    <a:pt x="4209" y="1463"/>
                  </a:cubicBezTo>
                  <a:lnTo>
                    <a:pt x="4163" y="1390"/>
                  </a:lnTo>
                  <a:close/>
                  <a:moveTo>
                    <a:pt x="17683" y="1759"/>
                  </a:moveTo>
                  <a:lnTo>
                    <a:pt x="17643" y="1836"/>
                  </a:lnTo>
                  <a:cubicBezTo>
                    <a:pt x="17794" y="1914"/>
                    <a:pt x="17948" y="1997"/>
                    <a:pt x="18096" y="2081"/>
                  </a:cubicBezTo>
                  <a:lnTo>
                    <a:pt x="18140" y="2007"/>
                  </a:lnTo>
                  <a:cubicBezTo>
                    <a:pt x="17988" y="1920"/>
                    <a:pt x="17837" y="1840"/>
                    <a:pt x="17683" y="1759"/>
                  </a:cubicBezTo>
                  <a:close/>
                  <a:moveTo>
                    <a:pt x="3331" y="2021"/>
                  </a:moveTo>
                  <a:cubicBezTo>
                    <a:pt x="3202" y="2131"/>
                    <a:pt x="3072" y="2252"/>
                    <a:pt x="2948" y="2373"/>
                  </a:cubicBezTo>
                  <a:lnTo>
                    <a:pt x="3008" y="2437"/>
                  </a:lnTo>
                  <a:cubicBezTo>
                    <a:pt x="3132" y="2316"/>
                    <a:pt x="3260" y="2199"/>
                    <a:pt x="3387" y="2084"/>
                  </a:cubicBezTo>
                  <a:lnTo>
                    <a:pt x="3331" y="2021"/>
                  </a:lnTo>
                  <a:close/>
                  <a:moveTo>
                    <a:pt x="18586" y="2272"/>
                  </a:moveTo>
                  <a:lnTo>
                    <a:pt x="18539" y="2346"/>
                  </a:lnTo>
                  <a:cubicBezTo>
                    <a:pt x="18569" y="2363"/>
                    <a:pt x="18596" y="2383"/>
                    <a:pt x="18626" y="2400"/>
                  </a:cubicBezTo>
                  <a:cubicBezTo>
                    <a:pt x="18741" y="2474"/>
                    <a:pt x="18858" y="2551"/>
                    <a:pt x="18972" y="2628"/>
                  </a:cubicBezTo>
                  <a:lnTo>
                    <a:pt x="19022" y="2558"/>
                  </a:lnTo>
                  <a:cubicBezTo>
                    <a:pt x="18905" y="2478"/>
                    <a:pt x="18787" y="2400"/>
                    <a:pt x="18673" y="2326"/>
                  </a:cubicBezTo>
                  <a:cubicBezTo>
                    <a:pt x="18643" y="2309"/>
                    <a:pt x="18616" y="2289"/>
                    <a:pt x="18586" y="2272"/>
                  </a:cubicBezTo>
                  <a:close/>
                  <a:moveTo>
                    <a:pt x="2589" y="2749"/>
                  </a:moveTo>
                  <a:cubicBezTo>
                    <a:pt x="2471" y="2876"/>
                    <a:pt x="2357" y="3011"/>
                    <a:pt x="2249" y="3145"/>
                  </a:cubicBezTo>
                  <a:lnTo>
                    <a:pt x="2316" y="3199"/>
                  </a:lnTo>
                  <a:cubicBezTo>
                    <a:pt x="2424" y="3065"/>
                    <a:pt x="2538" y="2934"/>
                    <a:pt x="2652" y="2806"/>
                  </a:cubicBezTo>
                  <a:lnTo>
                    <a:pt x="2589" y="2749"/>
                  </a:lnTo>
                  <a:close/>
                  <a:moveTo>
                    <a:pt x="19445" y="2860"/>
                  </a:moveTo>
                  <a:lnTo>
                    <a:pt x="19395" y="2927"/>
                  </a:lnTo>
                  <a:cubicBezTo>
                    <a:pt x="19529" y="3028"/>
                    <a:pt x="19667" y="3135"/>
                    <a:pt x="19805" y="3243"/>
                  </a:cubicBezTo>
                  <a:lnTo>
                    <a:pt x="19858" y="3175"/>
                  </a:lnTo>
                  <a:cubicBezTo>
                    <a:pt x="19720" y="3065"/>
                    <a:pt x="19583" y="2961"/>
                    <a:pt x="19445" y="2860"/>
                  </a:cubicBezTo>
                  <a:close/>
                  <a:moveTo>
                    <a:pt x="20261" y="3505"/>
                  </a:moveTo>
                  <a:lnTo>
                    <a:pt x="20203" y="3572"/>
                  </a:lnTo>
                  <a:cubicBezTo>
                    <a:pt x="20332" y="3679"/>
                    <a:pt x="20462" y="3796"/>
                    <a:pt x="20593" y="3911"/>
                  </a:cubicBezTo>
                  <a:lnTo>
                    <a:pt x="20651" y="3847"/>
                  </a:lnTo>
                  <a:cubicBezTo>
                    <a:pt x="20519" y="3729"/>
                    <a:pt x="20389" y="3615"/>
                    <a:pt x="20261" y="3505"/>
                  </a:cubicBezTo>
                  <a:close/>
                  <a:moveTo>
                    <a:pt x="1934" y="3561"/>
                  </a:moveTo>
                  <a:cubicBezTo>
                    <a:pt x="1833" y="3699"/>
                    <a:pt x="1736" y="3847"/>
                    <a:pt x="1642" y="3991"/>
                  </a:cubicBezTo>
                  <a:lnTo>
                    <a:pt x="1715" y="4038"/>
                  </a:lnTo>
                  <a:cubicBezTo>
                    <a:pt x="1810" y="3894"/>
                    <a:pt x="1904" y="3750"/>
                    <a:pt x="2005" y="3612"/>
                  </a:cubicBezTo>
                  <a:lnTo>
                    <a:pt x="1934" y="3561"/>
                  </a:lnTo>
                  <a:close/>
                  <a:moveTo>
                    <a:pt x="21033" y="4199"/>
                  </a:moveTo>
                  <a:lnTo>
                    <a:pt x="20973" y="4263"/>
                  </a:lnTo>
                  <a:cubicBezTo>
                    <a:pt x="21094" y="4377"/>
                    <a:pt x="21221" y="4498"/>
                    <a:pt x="21345" y="4622"/>
                  </a:cubicBezTo>
                  <a:lnTo>
                    <a:pt x="21405" y="4562"/>
                  </a:lnTo>
                  <a:cubicBezTo>
                    <a:pt x="21281" y="4438"/>
                    <a:pt x="21154" y="4314"/>
                    <a:pt x="21033" y="4199"/>
                  </a:cubicBezTo>
                  <a:close/>
                  <a:moveTo>
                    <a:pt x="1377" y="4441"/>
                  </a:moveTo>
                  <a:cubicBezTo>
                    <a:pt x="1289" y="4588"/>
                    <a:pt x="1209" y="4746"/>
                    <a:pt x="1131" y="4901"/>
                  </a:cubicBezTo>
                  <a:lnTo>
                    <a:pt x="1209" y="4938"/>
                  </a:lnTo>
                  <a:cubicBezTo>
                    <a:pt x="1286" y="4783"/>
                    <a:pt x="1367" y="4633"/>
                    <a:pt x="1450" y="4481"/>
                  </a:cubicBezTo>
                  <a:lnTo>
                    <a:pt x="1377" y="4441"/>
                  </a:lnTo>
                  <a:close/>
                  <a:moveTo>
                    <a:pt x="21771" y="4927"/>
                  </a:moveTo>
                  <a:lnTo>
                    <a:pt x="21711" y="4988"/>
                  </a:lnTo>
                  <a:cubicBezTo>
                    <a:pt x="21825" y="5105"/>
                    <a:pt x="21946" y="5233"/>
                    <a:pt x="22070" y="5361"/>
                  </a:cubicBezTo>
                  <a:lnTo>
                    <a:pt x="22134" y="5304"/>
                  </a:lnTo>
                  <a:cubicBezTo>
                    <a:pt x="22010" y="5172"/>
                    <a:pt x="21889" y="5048"/>
                    <a:pt x="21771" y="4927"/>
                  </a:cubicBezTo>
                  <a:close/>
                  <a:moveTo>
                    <a:pt x="914" y="5374"/>
                  </a:moveTo>
                  <a:cubicBezTo>
                    <a:pt x="883" y="5448"/>
                    <a:pt x="849" y="5525"/>
                    <a:pt x="820" y="5602"/>
                  </a:cubicBezTo>
                  <a:cubicBezTo>
                    <a:pt x="786" y="5686"/>
                    <a:pt x="753" y="5770"/>
                    <a:pt x="722" y="5857"/>
                  </a:cubicBezTo>
                  <a:lnTo>
                    <a:pt x="803" y="5888"/>
                  </a:lnTo>
                  <a:cubicBezTo>
                    <a:pt x="833" y="5801"/>
                    <a:pt x="866" y="5716"/>
                    <a:pt x="900" y="5632"/>
                  </a:cubicBezTo>
                  <a:cubicBezTo>
                    <a:pt x="930" y="5559"/>
                    <a:pt x="964" y="5482"/>
                    <a:pt x="994" y="5407"/>
                  </a:cubicBezTo>
                  <a:lnTo>
                    <a:pt x="914" y="5374"/>
                  </a:lnTo>
                  <a:close/>
                  <a:moveTo>
                    <a:pt x="22486" y="5680"/>
                  </a:moveTo>
                  <a:lnTo>
                    <a:pt x="22426" y="5740"/>
                  </a:lnTo>
                  <a:cubicBezTo>
                    <a:pt x="22536" y="5857"/>
                    <a:pt x="22651" y="5985"/>
                    <a:pt x="22775" y="6119"/>
                  </a:cubicBezTo>
                  <a:lnTo>
                    <a:pt x="22838" y="6062"/>
                  </a:lnTo>
                  <a:cubicBezTo>
                    <a:pt x="22714" y="5925"/>
                    <a:pt x="22600" y="5801"/>
                    <a:pt x="22486" y="5680"/>
                  </a:cubicBezTo>
                  <a:close/>
                  <a:moveTo>
                    <a:pt x="555" y="6348"/>
                  </a:moveTo>
                  <a:cubicBezTo>
                    <a:pt x="501" y="6512"/>
                    <a:pt x="454" y="6680"/>
                    <a:pt x="410" y="6848"/>
                  </a:cubicBezTo>
                  <a:lnTo>
                    <a:pt x="494" y="6871"/>
                  </a:lnTo>
                  <a:cubicBezTo>
                    <a:pt x="538" y="6703"/>
                    <a:pt x="584" y="6539"/>
                    <a:pt x="635" y="6374"/>
                  </a:cubicBezTo>
                  <a:lnTo>
                    <a:pt x="555" y="6348"/>
                  </a:lnTo>
                  <a:close/>
                  <a:moveTo>
                    <a:pt x="23188" y="6448"/>
                  </a:moveTo>
                  <a:lnTo>
                    <a:pt x="23124" y="6505"/>
                  </a:lnTo>
                  <a:cubicBezTo>
                    <a:pt x="23238" y="6633"/>
                    <a:pt x="23356" y="6760"/>
                    <a:pt x="23470" y="6891"/>
                  </a:cubicBezTo>
                  <a:lnTo>
                    <a:pt x="23534" y="6831"/>
                  </a:lnTo>
                  <a:cubicBezTo>
                    <a:pt x="23419" y="6703"/>
                    <a:pt x="23302" y="6576"/>
                    <a:pt x="23188" y="6448"/>
                  </a:cubicBezTo>
                  <a:close/>
                  <a:moveTo>
                    <a:pt x="285" y="7355"/>
                  </a:moveTo>
                  <a:cubicBezTo>
                    <a:pt x="252" y="7522"/>
                    <a:pt x="219" y="7694"/>
                    <a:pt x="189" y="7865"/>
                  </a:cubicBezTo>
                  <a:lnTo>
                    <a:pt x="273" y="7881"/>
                  </a:lnTo>
                  <a:cubicBezTo>
                    <a:pt x="302" y="7710"/>
                    <a:pt x="336" y="7539"/>
                    <a:pt x="373" y="7375"/>
                  </a:cubicBezTo>
                  <a:lnTo>
                    <a:pt x="285" y="7355"/>
                  </a:lnTo>
                  <a:close/>
                  <a:moveTo>
                    <a:pt x="111" y="8382"/>
                  </a:moveTo>
                  <a:cubicBezTo>
                    <a:pt x="88" y="8549"/>
                    <a:pt x="71" y="8724"/>
                    <a:pt x="54" y="8898"/>
                  </a:cubicBezTo>
                  <a:lnTo>
                    <a:pt x="141" y="8905"/>
                  </a:lnTo>
                  <a:cubicBezTo>
                    <a:pt x="155" y="8734"/>
                    <a:pt x="175" y="8560"/>
                    <a:pt x="195" y="8391"/>
                  </a:cubicBezTo>
                  <a:lnTo>
                    <a:pt x="111" y="8382"/>
                  </a:lnTo>
                  <a:close/>
                  <a:moveTo>
                    <a:pt x="17" y="9415"/>
                  </a:moveTo>
                  <a:cubicBezTo>
                    <a:pt x="11" y="9587"/>
                    <a:pt x="4" y="9761"/>
                    <a:pt x="0" y="9936"/>
                  </a:cubicBezTo>
                  <a:lnTo>
                    <a:pt x="88" y="9936"/>
                  </a:lnTo>
                  <a:cubicBezTo>
                    <a:pt x="91" y="9764"/>
                    <a:pt x="98" y="9590"/>
                    <a:pt x="104" y="9422"/>
                  </a:cubicBezTo>
                  <a:lnTo>
                    <a:pt x="17" y="9415"/>
                  </a:lnTo>
                  <a:close/>
                  <a:moveTo>
                    <a:pt x="91" y="10453"/>
                  </a:moveTo>
                  <a:lnTo>
                    <a:pt x="4" y="10456"/>
                  </a:lnTo>
                  <a:cubicBezTo>
                    <a:pt x="8" y="10627"/>
                    <a:pt x="14" y="10802"/>
                    <a:pt x="24" y="10976"/>
                  </a:cubicBezTo>
                  <a:lnTo>
                    <a:pt x="108" y="10969"/>
                  </a:lnTo>
                  <a:cubicBezTo>
                    <a:pt x="101" y="10798"/>
                    <a:pt x="95" y="10624"/>
                    <a:pt x="91" y="10453"/>
                  </a:cubicBezTo>
                  <a:close/>
                  <a:moveTo>
                    <a:pt x="145" y="11486"/>
                  </a:moveTo>
                  <a:lnTo>
                    <a:pt x="61" y="11493"/>
                  </a:lnTo>
                  <a:cubicBezTo>
                    <a:pt x="74" y="11664"/>
                    <a:pt x="95" y="11838"/>
                    <a:pt x="115" y="12010"/>
                  </a:cubicBezTo>
                  <a:lnTo>
                    <a:pt x="198" y="12000"/>
                  </a:lnTo>
                  <a:cubicBezTo>
                    <a:pt x="178" y="11829"/>
                    <a:pt x="161" y="11657"/>
                    <a:pt x="145" y="114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8546602" y="3008941"/>
              <a:ext cx="93562" cy="93562"/>
            </a:xfrm>
            <a:custGeom>
              <a:avLst/>
              <a:gdLst/>
              <a:ahLst/>
              <a:cxnLst/>
              <a:rect l="l" t="t" r="r" b="b"/>
              <a:pathLst>
                <a:path w="693" h="693" extrusionOk="0">
                  <a:moveTo>
                    <a:pt x="346" y="1"/>
                  </a:moveTo>
                  <a:cubicBezTo>
                    <a:pt x="155" y="1"/>
                    <a:pt x="0" y="155"/>
                    <a:pt x="0" y="347"/>
                  </a:cubicBezTo>
                  <a:cubicBezTo>
                    <a:pt x="0" y="537"/>
                    <a:pt x="155" y="692"/>
                    <a:pt x="346" y="692"/>
                  </a:cubicBezTo>
                  <a:cubicBezTo>
                    <a:pt x="538" y="692"/>
                    <a:pt x="692" y="537"/>
                    <a:pt x="692" y="347"/>
                  </a:cubicBezTo>
                  <a:cubicBezTo>
                    <a:pt x="692" y="155"/>
                    <a:pt x="538"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3"/>
          <p:cNvGrpSpPr/>
          <p:nvPr/>
        </p:nvGrpSpPr>
        <p:grpSpPr>
          <a:xfrm rot="-2175567">
            <a:off x="5141365" y="3672632"/>
            <a:ext cx="5641739" cy="1862932"/>
            <a:chOff x="1832784" y="5024391"/>
            <a:chExt cx="6861537" cy="2265716"/>
          </a:xfrm>
        </p:grpSpPr>
        <p:sp>
          <p:nvSpPr>
            <p:cNvPr id="36" name="Google Shape;36;p3"/>
            <p:cNvSpPr/>
            <p:nvPr/>
          </p:nvSpPr>
          <p:spPr>
            <a:xfrm>
              <a:off x="1832784" y="5801081"/>
              <a:ext cx="6860399" cy="1489026"/>
            </a:xfrm>
            <a:custGeom>
              <a:avLst/>
              <a:gdLst/>
              <a:ahLst/>
              <a:cxnLst/>
              <a:rect l="l" t="t" r="r" b="b"/>
              <a:pathLst>
                <a:path w="24087" h="5228" extrusionOk="0">
                  <a:moveTo>
                    <a:pt x="24073" y="1"/>
                  </a:moveTo>
                  <a:cubicBezTo>
                    <a:pt x="22620" y="186"/>
                    <a:pt x="19414" y="2287"/>
                    <a:pt x="17289" y="3680"/>
                  </a:cubicBezTo>
                  <a:cubicBezTo>
                    <a:pt x="16310" y="4324"/>
                    <a:pt x="15531" y="4831"/>
                    <a:pt x="15259" y="4935"/>
                  </a:cubicBezTo>
                  <a:cubicBezTo>
                    <a:pt x="14902" y="5073"/>
                    <a:pt x="14515" y="5140"/>
                    <a:pt x="14121" y="5140"/>
                  </a:cubicBezTo>
                  <a:cubicBezTo>
                    <a:pt x="13363" y="5140"/>
                    <a:pt x="12582" y="4892"/>
                    <a:pt x="11946" y="4422"/>
                  </a:cubicBezTo>
                  <a:cubicBezTo>
                    <a:pt x="11345" y="3975"/>
                    <a:pt x="10933" y="3320"/>
                    <a:pt x="10536" y="2686"/>
                  </a:cubicBezTo>
                  <a:cubicBezTo>
                    <a:pt x="10395" y="2462"/>
                    <a:pt x="10251" y="2230"/>
                    <a:pt x="10100" y="2011"/>
                  </a:cubicBezTo>
                  <a:cubicBezTo>
                    <a:pt x="9682" y="1410"/>
                    <a:pt x="8834" y="432"/>
                    <a:pt x="7723" y="432"/>
                  </a:cubicBezTo>
                  <a:cubicBezTo>
                    <a:pt x="7676" y="432"/>
                    <a:pt x="7628" y="434"/>
                    <a:pt x="7579" y="437"/>
                  </a:cubicBezTo>
                  <a:cubicBezTo>
                    <a:pt x="7032" y="478"/>
                    <a:pt x="6471" y="786"/>
                    <a:pt x="6045" y="1277"/>
                  </a:cubicBezTo>
                  <a:cubicBezTo>
                    <a:pt x="5625" y="1767"/>
                    <a:pt x="5374" y="2364"/>
                    <a:pt x="5202" y="2831"/>
                  </a:cubicBezTo>
                  <a:cubicBezTo>
                    <a:pt x="5179" y="2898"/>
                    <a:pt x="5156" y="2965"/>
                    <a:pt x="5129" y="3032"/>
                  </a:cubicBezTo>
                  <a:cubicBezTo>
                    <a:pt x="4948" y="3542"/>
                    <a:pt x="4759" y="4066"/>
                    <a:pt x="4374" y="4428"/>
                  </a:cubicBezTo>
                  <a:cubicBezTo>
                    <a:pt x="3924" y="4850"/>
                    <a:pt x="3314" y="4957"/>
                    <a:pt x="2811" y="4957"/>
                  </a:cubicBezTo>
                  <a:cubicBezTo>
                    <a:pt x="2598" y="4957"/>
                    <a:pt x="2403" y="4938"/>
                    <a:pt x="2249" y="4915"/>
                  </a:cubicBezTo>
                  <a:cubicBezTo>
                    <a:pt x="1883" y="4862"/>
                    <a:pt x="1520" y="4764"/>
                    <a:pt x="1168" y="4673"/>
                  </a:cubicBezTo>
                  <a:cubicBezTo>
                    <a:pt x="792" y="4576"/>
                    <a:pt x="403" y="4472"/>
                    <a:pt x="10" y="4422"/>
                  </a:cubicBezTo>
                  <a:lnTo>
                    <a:pt x="0" y="4505"/>
                  </a:lnTo>
                  <a:cubicBezTo>
                    <a:pt x="386" y="4559"/>
                    <a:pt x="772" y="4660"/>
                    <a:pt x="1145" y="4758"/>
                  </a:cubicBezTo>
                  <a:cubicBezTo>
                    <a:pt x="1500" y="4848"/>
                    <a:pt x="1867" y="4945"/>
                    <a:pt x="2235" y="4999"/>
                  </a:cubicBezTo>
                  <a:cubicBezTo>
                    <a:pt x="2395" y="5023"/>
                    <a:pt x="2597" y="5044"/>
                    <a:pt x="2818" y="5044"/>
                  </a:cubicBezTo>
                  <a:cubicBezTo>
                    <a:pt x="3337" y="5044"/>
                    <a:pt x="3965" y="4932"/>
                    <a:pt x="4431" y="4492"/>
                  </a:cubicBezTo>
                  <a:cubicBezTo>
                    <a:pt x="4833" y="4116"/>
                    <a:pt x="5024" y="3579"/>
                    <a:pt x="5213" y="3062"/>
                  </a:cubicBezTo>
                  <a:cubicBezTo>
                    <a:pt x="5236" y="2995"/>
                    <a:pt x="5260" y="2928"/>
                    <a:pt x="5283" y="2860"/>
                  </a:cubicBezTo>
                  <a:cubicBezTo>
                    <a:pt x="5455" y="2401"/>
                    <a:pt x="5699" y="1810"/>
                    <a:pt x="6112" y="1334"/>
                  </a:cubicBezTo>
                  <a:cubicBezTo>
                    <a:pt x="6522" y="860"/>
                    <a:pt x="7063" y="561"/>
                    <a:pt x="7586" y="521"/>
                  </a:cubicBezTo>
                  <a:cubicBezTo>
                    <a:pt x="7632" y="518"/>
                    <a:pt x="7678" y="516"/>
                    <a:pt x="7724" y="516"/>
                  </a:cubicBezTo>
                  <a:cubicBezTo>
                    <a:pt x="8794" y="516"/>
                    <a:pt x="9621" y="1472"/>
                    <a:pt x="10026" y="2062"/>
                  </a:cubicBezTo>
                  <a:cubicBezTo>
                    <a:pt x="10177" y="2280"/>
                    <a:pt x="10321" y="2508"/>
                    <a:pt x="10462" y="2730"/>
                  </a:cubicBezTo>
                  <a:cubicBezTo>
                    <a:pt x="10865" y="3371"/>
                    <a:pt x="11281" y="4036"/>
                    <a:pt x="11896" y="4492"/>
                  </a:cubicBezTo>
                  <a:cubicBezTo>
                    <a:pt x="12369" y="4841"/>
                    <a:pt x="12936" y="5080"/>
                    <a:pt x="13534" y="5177"/>
                  </a:cubicBezTo>
                  <a:cubicBezTo>
                    <a:pt x="13735" y="5210"/>
                    <a:pt x="13933" y="5227"/>
                    <a:pt x="14131" y="5227"/>
                  </a:cubicBezTo>
                  <a:cubicBezTo>
                    <a:pt x="14538" y="5227"/>
                    <a:pt x="14930" y="5156"/>
                    <a:pt x="15289" y="5019"/>
                  </a:cubicBezTo>
                  <a:cubicBezTo>
                    <a:pt x="15571" y="4908"/>
                    <a:pt x="16350" y="4398"/>
                    <a:pt x="17337" y="3751"/>
                  </a:cubicBezTo>
                  <a:cubicBezTo>
                    <a:pt x="19455" y="2364"/>
                    <a:pt x="22654" y="270"/>
                    <a:pt x="24087" y="88"/>
                  </a:cubicBezTo>
                  <a:lnTo>
                    <a:pt x="240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1955824" y="5024391"/>
              <a:ext cx="6738497" cy="2015938"/>
            </a:xfrm>
            <a:custGeom>
              <a:avLst/>
              <a:gdLst/>
              <a:ahLst/>
              <a:cxnLst/>
              <a:rect l="l" t="t" r="r" b="b"/>
              <a:pathLst>
                <a:path w="23659" h="7078" extrusionOk="0">
                  <a:moveTo>
                    <a:pt x="7955" y="0"/>
                  </a:moveTo>
                  <a:cubicBezTo>
                    <a:pt x="7899" y="0"/>
                    <a:pt x="7842" y="2"/>
                    <a:pt x="7785" y="6"/>
                  </a:cubicBezTo>
                  <a:cubicBezTo>
                    <a:pt x="7211" y="46"/>
                    <a:pt x="6634" y="275"/>
                    <a:pt x="6117" y="673"/>
                  </a:cubicBezTo>
                  <a:cubicBezTo>
                    <a:pt x="5650" y="1033"/>
                    <a:pt x="5241" y="1523"/>
                    <a:pt x="4939" y="2083"/>
                  </a:cubicBezTo>
                  <a:cubicBezTo>
                    <a:pt x="4398" y="3084"/>
                    <a:pt x="4174" y="4225"/>
                    <a:pt x="3958" y="5333"/>
                  </a:cubicBezTo>
                  <a:cubicBezTo>
                    <a:pt x="3945" y="5410"/>
                    <a:pt x="3928" y="5491"/>
                    <a:pt x="3915" y="5567"/>
                  </a:cubicBezTo>
                  <a:cubicBezTo>
                    <a:pt x="3827" y="6004"/>
                    <a:pt x="3726" y="6417"/>
                    <a:pt x="3435" y="6689"/>
                  </a:cubicBezTo>
                  <a:cubicBezTo>
                    <a:pt x="3215" y="6891"/>
                    <a:pt x="2910" y="6992"/>
                    <a:pt x="2511" y="6992"/>
                  </a:cubicBezTo>
                  <a:cubicBezTo>
                    <a:pt x="2294" y="6992"/>
                    <a:pt x="2050" y="6963"/>
                    <a:pt x="1777" y="6904"/>
                  </a:cubicBezTo>
                  <a:cubicBezTo>
                    <a:pt x="1726" y="6893"/>
                    <a:pt x="1676" y="6880"/>
                    <a:pt x="1622" y="6870"/>
                  </a:cubicBezTo>
                  <a:cubicBezTo>
                    <a:pt x="1294" y="6797"/>
                    <a:pt x="958" y="6722"/>
                    <a:pt x="630" y="6722"/>
                  </a:cubicBezTo>
                  <a:cubicBezTo>
                    <a:pt x="415" y="6722"/>
                    <a:pt x="204" y="6754"/>
                    <a:pt x="1" y="6840"/>
                  </a:cubicBezTo>
                  <a:lnTo>
                    <a:pt x="34" y="6921"/>
                  </a:lnTo>
                  <a:cubicBezTo>
                    <a:pt x="225" y="6839"/>
                    <a:pt x="426" y="6808"/>
                    <a:pt x="631" y="6808"/>
                  </a:cubicBezTo>
                  <a:cubicBezTo>
                    <a:pt x="950" y="6808"/>
                    <a:pt x="1281" y="6882"/>
                    <a:pt x="1605" y="6954"/>
                  </a:cubicBezTo>
                  <a:cubicBezTo>
                    <a:pt x="1656" y="6967"/>
                    <a:pt x="1709" y="6977"/>
                    <a:pt x="1760" y="6988"/>
                  </a:cubicBezTo>
                  <a:cubicBezTo>
                    <a:pt x="2039" y="7048"/>
                    <a:pt x="2287" y="7078"/>
                    <a:pt x="2508" y="7078"/>
                  </a:cubicBezTo>
                  <a:cubicBezTo>
                    <a:pt x="2931" y="7078"/>
                    <a:pt x="3257" y="6971"/>
                    <a:pt x="3495" y="6749"/>
                  </a:cubicBezTo>
                  <a:cubicBezTo>
                    <a:pt x="3804" y="6464"/>
                    <a:pt x="3912" y="6035"/>
                    <a:pt x="3999" y="5584"/>
                  </a:cubicBezTo>
                  <a:cubicBezTo>
                    <a:pt x="4012" y="5507"/>
                    <a:pt x="4029" y="5426"/>
                    <a:pt x="4045" y="5346"/>
                  </a:cubicBezTo>
                  <a:cubicBezTo>
                    <a:pt x="4257" y="4249"/>
                    <a:pt x="4479" y="3114"/>
                    <a:pt x="5012" y="2124"/>
                  </a:cubicBezTo>
                  <a:cubicBezTo>
                    <a:pt x="5516" y="1197"/>
                    <a:pt x="6506" y="177"/>
                    <a:pt x="7791" y="93"/>
                  </a:cubicBezTo>
                  <a:cubicBezTo>
                    <a:pt x="7847" y="90"/>
                    <a:pt x="7902" y="88"/>
                    <a:pt x="7958" y="88"/>
                  </a:cubicBezTo>
                  <a:cubicBezTo>
                    <a:pt x="9078" y="88"/>
                    <a:pt x="10225" y="823"/>
                    <a:pt x="10913" y="2003"/>
                  </a:cubicBezTo>
                  <a:cubicBezTo>
                    <a:pt x="11557" y="3104"/>
                    <a:pt x="11773" y="4393"/>
                    <a:pt x="11951" y="5725"/>
                  </a:cubicBezTo>
                  <a:cubicBezTo>
                    <a:pt x="12011" y="6159"/>
                    <a:pt x="12088" y="6571"/>
                    <a:pt x="12386" y="6830"/>
                  </a:cubicBezTo>
                  <a:cubicBezTo>
                    <a:pt x="12588" y="7004"/>
                    <a:pt x="12835" y="7066"/>
                    <a:pt x="13103" y="7066"/>
                  </a:cubicBezTo>
                  <a:cubicBezTo>
                    <a:pt x="13368" y="7066"/>
                    <a:pt x="13652" y="7006"/>
                    <a:pt x="13934" y="6930"/>
                  </a:cubicBezTo>
                  <a:cubicBezTo>
                    <a:pt x="15021" y="6645"/>
                    <a:pt x="16945" y="5598"/>
                    <a:pt x="18808" y="4591"/>
                  </a:cubicBezTo>
                  <a:cubicBezTo>
                    <a:pt x="20664" y="3581"/>
                    <a:pt x="22584" y="2540"/>
                    <a:pt x="23658" y="2255"/>
                  </a:cubicBezTo>
                  <a:lnTo>
                    <a:pt x="23638" y="2171"/>
                  </a:lnTo>
                  <a:cubicBezTo>
                    <a:pt x="22550" y="2459"/>
                    <a:pt x="20627" y="3503"/>
                    <a:pt x="18764" y="4514"/>
                  </a:cubicBezTo>
                  <a:cubicBezTo>
                    <a:pt x="16908" y="5521"/>
                    <a:pt x="14988" y="6561"/>
                    <a:pt x="13914" y="6850"/>
                  </a:cubicBezTo>
                  <a:cubicBezTo>
                    <a:pt x="13639" y="6922"/>
                    <a:pt x="13363" y="6981"/>
                    <a:pt x="13109" y="6981"/>
                  </a:cubicBezTo>
                  <a:cubicBezTo>
                    <a:pt x="12857" y="6981"/>
                    <a:pt x="12628" y="6923"/>
                    <a:pt x="12444" y="6763"/>
                  </a:cubicBezTo>
                  <a:cubicBezTo>
                    <a:pt x="12165" y="6524"/>
                    <a:pt x="12092" y="6131"/>
                    <a:pt x="12038" y="5712"/>
                  </a:cubicBezTo>
                  <a:cubicBezTo>
                    <a:pt x="11856" y="4369"/>
                    <a:pt x="11641" y="3074"/>
                    <a:pt x="10990" y="1959"/>
                  </a:cubicBezTo>
                  <a:cubicBezTo>
                    <a:pt x="10651" y="1382"/>
                    <a:pt x="10168" y="872"/>
                    <a:pt x="9635" y="526"/>
                  </a:cubicBezTo>
                  <a:cubicBezTo>
                    <a:pt x="9097" y="181"/>
                    <a:pt x="8522" y="0"/>
                    <a:pt x="7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5154172" y="5933817"/>
              <a:ext cx="217601" cy="197094"/>
            </a:xfrm>
            <a:custGeom>
              <a:avLst/>
              <a:gdLst/>
              <a:ahLst/>
              <a:cxnLst/>
              <a:rect l="l" t="t" r="r" b="b"/>
              <a:pathLst>
                <a:path w="764" h="692" extrusionOk="0">
                  <a:moveTo>
                    <a:pt x="380" y="1"/>
                  </a:moveTo>
                  <a:cubicBezTo>
                    <a:pt x="293" y="1"/>
                    <a:pt x="206" y="33"/>
                    <a:pt x="139" y="99"/>
                  </a:cubicBezTo>
                  <a:cubicBezTo>
                    <a:pt x="5" y="234"/>
                    <a:pt x="1" y="452"/>
                    <a:pt x="136" y="589"/>
                  </a:cubicBezTo>
                  <a:cubicBezTo>
                    <a:pt x="204" y="657"/>
                    <a:pt x="293" y="692"/>
                    <a:pt x="383" y="692"/>
                  </a:cubicBezTo>
                  <a:cubicBezTo>
                    <a:pt x="470" y="692"/>
                    <a:pt x="556" y="659"/>
                    <a:pt x="622" y="593"/>
                  </a:cubicBezTo>
                  <a:cubicBezTo>
                    <a:pt x="760" y="462"/>
                    <a:pt x="763" y="240"/>
                    <a:pt x="629" y="106"/>
                  </a:cubicBezTo>
                  <a:cubicBezTo>
                    <a:pt x="561" y="36"/>
                    <a:pt x="47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7751522" y="5933817"/>
              <a:ext cx="217601" cy="197094"/>
            </a:xfrm>
            <a:custGeom>
              <a:avLst/>
              <a:gdLst/>
              <a:ahLst/>
              <a:cxnLst/>
              <a:rect l="l" t="t" r="r" b="b"/>
              <a:pathLst>
                <a:path w="764" h="692" extrusionOk="0">
                  <a:moveTo>
                    <a:pt x="380" y="1"/>
                  </a:moveTo>
                  <a:cubicBezTo>
                    <a:pt x="293" y="1"/>
                    <a:pt x="206" y="33"/>
                    <a:pt x="139" y="99"/>
                  </a:cubicBezTo>
                  <a:cubicBezTo>
                    <a:pt x="5" y="234"/>
                    <a:pt x="1" y="452"/>
                    <a:pt x="136" y="589"/>
                  </a:cubicBezTo>
                  <a:cubicBezTo>
                    <a:pt x="204" y="657"/>
                    <a:pt x="293" y="692"/>
                    <a:pt x="383" y="692"/>
                  </a:cubicBezTo>
                  <a:cubicBezTo>
                    <a:pt x="470" y="692"/>
                    <a:pt x="556" y="659"/>
                    <a:pt x="622" y="593"/>
                  </a:cubicBezTo>
                  <a:cubicBezTo>
                    <a:pt x="760" y="462"/>
                    <a:pt x="763" y="240"/>
                    <a:pt x="629" y="106"/>
                  </a:cubicBezTo>
                  <a:cubicBezTo>
                    <a:pt x="561" y="36"/>
                    <a:pt x="47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3"/>
          <p:cNvGrpSpPr/>
          <p:nvPr/>
        </p:nvGrpSpPr>
        <p:grpSpPr>
          <a:xfrm>
            <a:off x="8603664" y="4538659"/>
            <a:ext cx="379881" cy="444335"/>
            <a:chOff x="11563276" y="3001812"/>
            <a:chExt cx="289301" cy="338386"/>
          </a:xfrm>
        </p:grpSpPr>
        <p:sp>
          <p:nvSpPr>
            <p:cNvPr id="41" name="Google Shape;41;p3"/>
            <p:cNvSpPr/>
            <p:nvPr/>
          </p:nvSpPr>
          <p:spPr>
            <a:xfrm>
              <a:off x="11703525" y="3046250"/>
              <a:ext cx="8800" cy="293948"/>
            </a:xfrm>
            <a:custGeom>
              <a:avLst/>
              <a:gdLst/>
              <a:ahLst/>
              <a:cxnLst/>
              <a:rect l="l" t="t" r="r" b="b"/>
              <a:pathLst>
                <a:path w="62" h="2525" extrusionOk="0">
                  <a:moveTo>
                    <a:pt x="1" y="0"/>
                  </a:moveTo>
                  <a:lnTo>
                    <a:pt x="1" y="2524"/>
                  </a:lnTo>
                  <a:lnTo>
                    <a:pt x="61" y="2524"/>
                  </a:lnTo>
                  <a:lnTo>
                    <a:pt x="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1563276" y="3196925"/>
              <a:ext cx="289301" cy="7475"/>
            </a:xfrm>
            <a:custGeom>
              <a:avLst/>
              <a:gdLst/>
              <a:ahLst/>
              <a:cxnLst/>
              <a:rect l="l" t="t" r="r" b="b"/>
              <a:pathLst>
                <a:path w="2524" h="61" extrusionOk="0">
                  <a:moveTo>
                    <a:pt x="0" y="0"/>
                  </a:moveTo>
                  <a:lnTo>
                    <a:pt x="0" y="61"/>
                  </a:lnTo>
                  <a:lnTo>
                    <a:pt x="2524" y="61"/>
                  </a:lnTo>
                  <a:lnTo>
                    <a:pt x="2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11662975" y="3001812"/>
              <a:ext cx="89735" cy="65436"/>
            </a:xfrm>
            <a:custGeom>
              <a:avLst/>
              <a:gdLst/>
              <a:ahLst/>
              <a:cxnLst/>
              <a:rect l="l" t="t" r="r" b="b"/>
              <a:pathLst>
                <a:path w="632" h="535" extrusionOk="0">
                  <a:moveTo>
                    <a:pt x="320" y="1"/>
                  </a:moveTo>
                  <a:lnTo>
                    <a:pt x="1" y="534"/>
                  </a:lnTo>
                  <a:lnTo>
                    <a:pt x="320" y="376"/>
                  </a:lnTo>
                  <a:lnTo>
                    <a:pt x="631" y="534"/>
                  </a:lnTo>
                  <a:lnTo>
                    <a:pt x="631" y="534"/>
                  </a:lnTo>
                  <a:lnTo>
                    <a:pt x="3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11658650" y="3151463"/>
              <a:ext cx="98400" cy="98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11616763" y="3109510"/>
              <a:ext cx="182400" cy="182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3"/>
          <p:cNvGrpSpPr/>
          <p:nvPr/>
        </p:nvGrpSpPr>
        <p:grpSpPr>
          <a:xfrm>
            <a:off x="8454851" y="1051857"/>
            <a:ext cx="415563" cy="935553"/>
            <a:chOff x="-1865549" y="3175732"/>
            <a:chExt cx="415563" cy="935553"/>
          </a:xfrm>
        </p:grpSpPr>
        <p:sp>
          <p:nvSpPr>
            <p:cNvPr id="47" name="Google Shape;47;p3"/>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a:off x="245953" y="730784"/>
            <a:ext cx="467281" cy="765375"/>
            <a:chOff x="-1343372" y="3978196"/>
            <a:chExt cx="467281" cy="765375"/>
          </a:xfrm>
        </p:grpSpPr>
        <p:sp>
          <p:nvSpPr>
            <p:cNvPr id="54" name="Google Shape;54;p3"/>
            <p:cNvSpPr/>
            <p:nvPr/>
          </p:nvSpPr>
          <p:spPr>
            <a:xfrm>
              <a:off x="-1343372" y="3978196"/>
              <a:ext cx="467281" cy="467291"/>
            </a:xfrm>
            <a:custGeom>
              <a:avLst/>
              <a:gdLst/>
              <a:ahLst/>
              <a:cxnLst/>
              <a:rect l="l" t="t" r="r" b="b"/>
              <a:pathLst>
                <a:path w="3858" h="3858" extrusionOk="0">
                  <a:moveTo>
                    <a:pt x="1931" y="1"/>
                  </a:moveTo>
                  <a:cubicBezTo>
                    <a:pt x="863" y="1"/>
                    <a:pt x="1" y="864"/>
                    <a:pt x="1" y="1928"/>
                  </a:cubicBezTo>
                  <a:cubicBezTo>
                    <a:pt x="1" y="2995"/>
                    <a:pt x="863" y="3857"/>
                    <a:pt x="1931" y="3857"/>
                  </a:cubicBezTo>
                  <a:cubicBezTo>
                    <a:pt x="2995" y="3857"/>
                    <a:pt x="3858" y="2995"/>
                    <a:pt x="3858" y="1928"/>
                  </a:cubicBezTo>
                  <a:cubicBezTo>
                    <a:pt x="3858" y="864"/>
                    <a:pt x="2995"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113243" y="4080305"/>
              <a:ext cx="7873" cy="663267"/>
            </a:xfrm>
            <a:custGeom>
              <a:avLst/>
              <a:gdLst/>
              <a:ahLst/>
              <a:cxnLst/>
              <a:rect l="l" t="t" r="r" b="b"/>
              <a:pathLst>
                <a:path w="65" h="5476" extrusionOk="0">
                  <a:moveTo>
                    <a:pt x="34" y="1"/>
                  </a:moveTo>
                  <a:cubicBezTo>
                    <a:pt x="17" y="1"/>
                    <a:pt x="0" y="13"/>
                    <a:pt x="0" y="34"/>
                  </a:cubicBezTo>
                  <a:lnTo>
                    <a:pt x="0" y="5445"/>
                  </a:lnTo>
                  <a:cubicBezTo>
                    <a:pt x="0" y="5462"/>
                    <a:pt x="17" y="5475"/>
                    <a:pt x="34" y="5475"/>
                  </a:cubicBezTo>
                  <a:cubicBezTo>
                    <a:pt x="51" y="5475"/>
                    <a:pt x="65" y="5462"/>
                    <a:pt x="65" y="5445"/>
                  </a:cubicBezTo>
                  <a:lnTo>
                    <a:pt x="65" y="34"/>
                  </a:lnTo>
                  <a:cubicBezTo>
                    <a:pt x="65" y="13"/>
                    <a:pt x="5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1204326" y="4164971"/>
              <a:ext cx="198516" cy="74975"/>
            </a:xfrm>
            <a:custGeom>
              <a:avLst/>
              <a:gdLst/>
              <a:ahLst/>
              <a:cxnLst/>
              <a:rect l="l" t="t" r="r" b="b"/>
              <a:pathLst>
                <a:path w="1639" h="619" extrusionOk="0">
                  <a:moveTo>
                    <a:pt x="36" y="0"/>
                  </a:moveTo>
                  <a:cubicBezTo>
                    <a:pt x="26" y="0"/>
                    <a:pt x="17" y="5"/>
                    <a:pt x="11" y="13"/>
                  </a:cubicBezTo>
                  <a:cubicBezTo>
                    <a:pt x="1" y="27"/>
                    <a:pt x="1" y="47"/>
                    <a:pt x="17" y="56"/>
                  </a:cubicBezTo>
                  <a:lnTo>
                    <a:pt x="766" y="611"/>
                  </a:lnTo>
                  <a:cubicBezTo>
                    <a:pt x="772" y="616"/>
                    <a:pt x="779" y="618"/>
                    <a:pt x="786" y="618"/>
                  </a:cubicBezTo>
                  <a:cubicBezTo>
                    <a:pt x="792" y="618"/>
                    <a:pt x="798" y="617"/>
                    <a:pt x="803" y="614"/>
                  </a:cubicBezTo>
                  <a:lnTo>
                    <a:pt x="1622" y="56"/>
                  </a:lnTo>
                  <a:cubicBezTo>
                    <a:pt x="1635" y="47"/>
                    <a:pt x="1638" y="30"/>
                    <a:pt x="1632" y="13"/>
                  </a:cubicBezTo>
                  <a:cubicBezTo>
                    <a:pt x="1626" y="5"/>
                    <a:pt x="1617" y="0"/>
                    <a:pt x="1607" y="0"/>
                  </a:cubicBezTo>
                  <a:cubicBezTo>
                    <a:pt x="1600" y="0"/>
                    <a:pt x="1594" y="2"/>
                    <a:pt x="1588" y="6"/>
                  </a:cubicBezTo>
                  <a:lnTo>
                    <a:pt x="786" y="547"/>
                  </a:lnTo>
                  <a:lnTo>
                    <a:pt x="55" y="6"/>
                  </a:lnTo>
                  <a:cubicBezTo>
                    <a:pt x="49" y="2"/>
                    <a:pt x="42"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204326" y="4273984"/>
              <a:ext cx="198516" cy="74975"/>
            </a:xfrm>
            <a:custGeom>
              <a:avLst/>
              <a:gdLst/>
              <a:ahLst/>
              <a:cxnLst/>
              <a:rect l="l" t="t" r="r" b="b"/>
              <a:pathLst>
                <a:path w="1639" h="619" extrusionOk="0">
                  <a:moveTo>
                    <a:pt x="34" y="1"/>
                  </a:moveTo>
                  <a:cubicBezTo>
                    <a:pt x="25" y="1"/>
                    <a:pt x="16" y="5"/>
                    <a:pt x="11" y="13"/>
                  </a:cubicBezTo>
                  <a:cubicBezTo>
                    <a:pt x="1" y="30"/>
                    <a:pt x="1" y="46"/>
                    <a:pt x="17" y="59"/>
                  </a:cubicBezTo>
                  <a:lnTo>
                    <a:pt x="766" y="614"/>
                  </a:lnTo>
                  <a:cubicBezTo>
                    <a:pt x="771" y="617"/>
                    <a:pt x="778" y="618"/>
                    <a:pt x="784" y="618"/>
                  </a:cubicBezTo>
                  <a:cubicBezTo>
                    <a:pt x="791" y="618"/>
                    <a:pt x="798" y="617"/>
                    <a:pt x="803" y="614"/>
                  </a:cubicBezTo>
                  <a:lnTo>
                    <a:pt x="1622" y="59"/>
                  </a:lnTo>
                  <a:cubicBezTo>
                    <a:pt x="1635" y="50"/>
                    <a:pt x="1638" y="30"/>
                    <a:pt x="1632" y="16"/>
                  </a:cubicBezTo>
                  <a:cubicBezTo>
                    <a:pt x="1625" y="7"/>
                    <a:pt x="1614" y="1"/>
                    <a:pt x="1603" y="1"/>
                  </a:cubicBezTo>
                  <a:cubicBezTo>
                    <a:pt x="1598" y="1"/>
                    <a:pt x="1593" y="2"/>
                    <a:pt x="1588" y="5"/>
                  </a:cubicBezTo>
                  <a:lnTo>
                    <a:pt x="786" y="549"/>
                  </a:lnTo>
                  <a:lnTo>
                    <a:pt x="55" y="9"/>
                  </a:lnTo>
                  <a:cubicBezTo>
                    <a:pt x="48" y="3"/>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665"/>
        <p:cNvGrpSpPr/>
        <p:nvPr/>
      </p:nvGrpSpPr>
      <p:grpSpPr>
        <a:xfrm>
          <a:off x="0" y="0"/>
          <a:ext cx="0" cy="0"/>
          <a:chOff x="0" y="0"/>
          <a:chExt cx="0" cy="0"/>
        </a:xfrm>
      </p:grpSpPr>
      <p:sp>
        <p:nvSpPr>
          <p:cNvPr id="666" name="Google Shape;666;p17"/>
          <p:cNvSpPr txBox="1">
            <a:spLocks noGrp="1"/>
          </p:cNvSpPr>
          <p:nvPr>
            <p:ph type="title"/>
          </p:nvPr>
        </p:nvSpPr>
        <p:spPr>
          <a:xfrm>
            <a:off x="720000" y="470970"/>
            <a:ext cx="7704000" cy="572700"/>
          </a:xfrm>
          <a:prstGeom prst="rect">
            <a:avLst/>
          </a:prstGeom>
        </p:spPr>
        <p:txBody>
          <a:bodyPr spcFirstLastPara="1" wrap="square" lIns="91425" tIns="0" rIns="91425" bIns="0" anchor="t" anchorCtr="0">
            <a:noAutofit/>
          </a:bodyPr>
          <a:lstStyle>
            <a:lvl1pPr lvl="0" algn="ctr" rtl="0">
              <a:lnSpc>
                <a:spcPct val="9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67" name="Google Shape;667;p17"/>
          <p:cNvGrpSpPr/>
          <p:nvPr/>
        </p:nvGrpSpPr>
        <p:grpSpPr>
          <a:xfrm flipH="1">
            <a:off x="-10791803" y="-9036296"/>
            <a:ext cx="26355649" cy="18821345"/>
            <a:chOff x="70172" y="-346876"/>
            <a:chExt cx="4351487" cy="3107525"/>
          </a:xfrm>
        </p:grpSpPr>
        <p:sp>
          <p:nvSpPr>
            <p:cNvPr id="668" name="Google Shape;668;p17"/>
            <p:cNvSpPr/>
            <p:nvPr/>
          </p:nvSpPr>
          <p:spPr>
            <a:xfrm>
              <a:off x="70172" y="483386"/>
              <a:ext cx="1396740" cy="2277263"/>
            </a:xfrm>
            <a:custGeom>
              <a:avLst/>
              <a:gdLst/>
              <a:ahLst/>
              <a:cxnLst/>
              <a:rect l="l" t="t" r="r" b="b"/>
              <a:pathLst>
                <a:path w="29928" h="48795" extrusionOk="0">
                  <a:moveTo>
                    <a:pt x="6324" y="1"/>
                  </a:moveTo>
                  <a:cubicBezTo>
                    <a:pt x="6294" y="1"/>
                    <a:pt x="6267" y="30"/>
                    <a:pt x="6271" y="64"/>
                  </a:cubicBezTo>
                  <a:cubicBezTo>
                    <a:pt x="6261" y="57"/>
                    <a:pt x="6251" y="50"/>
                    <a:pt x="6241" y="50"/>
                  </a:cubicBezTo>
                  <a:lnTo>
                    <a:pt x="6231" y="50"/>
                  </a:lnTo>
                  <a:cubicBezTo>
                    <a:pt x="5872" y="171"/>
                    <a:pt x="5512" y="292"/>
                    <a:pt x="5156" y="413"/>
                  </a:cubicBezTo>
                  <a:cubicBezTo>
                    <a:pt x="4975" y="473"/>
                    <a:pt x="4797" y="534"/>
                    <a:pt x="4616" y="594"/>
                  </a:cubicBezTo>
                  <a:cubicBezTo>
                    <a:pt x="4475" y="645"/>
                    <a:pt x="4354" y="695"/>
                    <a:pt x="4264" y="819"/>
                  </a:cubicBezTo>
                  <a:cubicBezTo>
                    <a:pt x="4183" y="933"/>
                    <a:pt x="4119" y="1014"/>
                    <a:pt x="3971" y="1017"/>
                  </a:cubicBezTo>
                  <a:cubicBezTo>
                    <a:pt x="3968" y="1020"/>
                    <a:pt x="3962" y="1020"/>
                    <a:pt x="3955" y="1020"/>
                  </a:cubicBezTo>
                  <a:cubicBezTo>
                    <a:pt x="3854" y="1020"/>
                    <a:pt x="3750" y="991"/>
                    <a:pt x="3649" y="963"/>
                  </a:cubicBezTo>
                  <a:cubicBezTo>
                    <a:pt x="3562" y="943"/>
                    <a:pt x="3461" y="916"/>
                    <a:pt x="3367" y="916"/>
                  </a:cubicBezTo>
                  <a:cubicBezTo>
                    <a:pt x="3277" y="916"/>
                    <a:pt x="3190" y="940"/>
                    <a:pt x="3119" y="1014"/>
                  </a:cubicBezTo>
                  <a:cubicBezTo>
                    <a:pt x="3105" y="1028"/>
                    <a:pt x="3116" y="1048"/>
                    <a:pt x="3125" y="1061"/>
                  </a:cubicBezTo>
                  <a:cubicBezTo>
                    <a:pt x="3206" y="1198"/>
                    <a:pt x="3294" y="1390"/>
                    <a:pt x="3246" y="1551"/>
                  </a:cubicBezTo>
                  <a:cubicBezTo>
                    <a:pt x="3190" y="1729"/>
                    <a:pt x="2981" y="1688"/>
                    <a:pt x="2884" y="1820"/>
                  </a:cubicBezTo>
                  <a:cubicBezTo>
                    <a:pt x="2807" y="1923"/>
                    <a:pt x="2834" y="2064"/>
                    <a:pt x="2877" y="2176"/>
                  </a:cubicBezTo>
                  <a:cubicBezTo>
                    <a:pt x="2941" y="2333"/>
                    <a:pt x="3062" y="2441"/>
                    <a:pt x="3159" y="2574"/>
                  </a:cubicBezTo>
                  <a:cubicBezTo>
                    <a:pt x="3220" y="2655"/>
                    <a:pt x="3280" y="2752"/>
                    <a:pt x="3280" y="2853"/>
                  </a:cubicBezTo>
                  <a:cubicBezTo>
                    <a:pt x="3280" y="2991"/>
                    <a:pt x="3159" y="3014"/>
                    <a:pt x="3042" y="3028"/>
                  </a:cubicBezTo>
                  <a:cubicBezTo>
                    <a:pt x="3015" y="3028"/>
                    <a:pt x="2992" y="3031"/>
                    <a:pt x="2964" y="3031"/>
                  </a:cubicBezTo>
                  <a:cubicBezTo>
                    <a:pt x="2773" y="3031"/>
                    <a:pt x="2589" y="2971"/>
                    <a:pt x="2411" y="2910"/>
                  </a:cubicBezTo>
                  <a:cubicBezTo>
                    <a:pt x="2233" y="2850"/>
                    <a:pt x="2005" y="2776"/>
                    <a:pt x="1793" y="2776"/>
                  </a:cubicBezTo>
                  <a:cubicBezTo>
                    <a:pt x="1639" y="2776"/>
                    <a:pt x="1494" y="2816"/>
                    <a:pt x="1384" y="2927"/>
                  </a:cubicBezTo>
                  <a:cubicBezTo>
                    <a:pt x="1202" y="3112"/>
                    <a:pt x="1165" y="3424"/>
                    <a:pt x="1370" y="3589"/>
                  </a:cubicBezTo>
                  <a:cubicBezTo>
                    <a:pt x="1360" y="3689"/>
                    <a:pt x="1320" y="3773"/>
                    <a:pt x="1246" y="3843"/>
                  </a:cubicBezTo>
                  <a:cubicBezTo>
                    <a:pt x="1223" y="3867"/>
                    <a:pt x="1263" y="3908"/>
                    <a:pt x="1283" y="3921"/>
                  </a:cubicBezTo>
                  <a:cubicBezTo>
                    <a:pt x="1387" y="3981"/>
                    <a:pt x="1501" y="4004"/>
                    <a:pt x="1622" y="4015"/>
                  </a:cubicBezTo>
                  <a:cubicBezTo>
                    <a:pt x="1753" y="4024"/>
                    <a:pt x="1904" y="4018"/>
                    <a:pt x="2025" y="4082"/>
                  </a:cubicBezTo>
                  <a:cubicBezTo>
                    <a:pt x="2337" y="4250"/>
                    <a:pt x="2045" y="4659"/>
                    <a:pt x="1827" y="4757"/>
                  </a:cubicBezTo>
                  <a:cubicBezTo>
                    <a:pt x="1528" y="4890"/>
                    <a:pt x="1179" y="4820"/>
                    <a:pt x="870" y="4921"/>
                  </a:cubicBezTo>
                  <a:cubicBezTo>
                    <a:pt x="615" y="5005"/>
                    <a:pt x="397" y="5180"/>
                    <a:pt x="253" y="5404"/>
                  </a:cubicBezTo>
                  <a:cubicBezTo>
                    <a:pt x="121" y="5599"/>
                    <a:pt x="0" y="5911"/>
                    <a:pt x="95" y="6143"/>
                  </a:cubicBezTo>
                  <a:cubicBezTo>
                    <a:pt x="185" y="6368"/>
                    <a:pt x="434" y="6385"/>
                    <a:pt x="628" y="6469"/>
                  </a:cubicBezTo>
                  <a:cubicBezTo>
                    <a:pt x="914" y="6593"/>
                    <a:pt x="766" y="6915"/>
                    <a:pt x="763" y="7150"/>
                  </a:cubicBezTo>
                  <a:cubicBezTo>
                    <a:pt x="763" y="7247"/>
                    <a:pt x="783" y="7341"/>
                    <a:pt x="846" y="7415"/>
                  </a:cubicBezTo>
                  <a:cubicBezTo>
                    <a:pt x="944" y="7529"/>
                    <a:pt x="1139" y="7539"/>
                    <a:pt x="1169" y="7704"/>
                  </a:cubicBezTo>
                  <a:cubicBezTo>
                    <a:pt x="1202" y="7888"/>
                    <a:pt x="1078" y="8046"/>
                    <a:pt x="954" y="8160"/>
                  </a:cubicBezTo>
                  <a:cubicBezTo>
                    <a:pt x="823" y="8284"/>
                    <a:pt x="688" y="8391"/>
                    <a:pt x="581" y="8536"/>
                  </a:cubicBezTo>
                  <a:cubicBezTo>
                    <a:pt x="380" y="8818"/>
                    <a:pt x="282" y="9157"/>
                    <a:pt x="296" y="9499"/>
                  </a:cubicBezTo>
                  <a:cubicBezTo>
                    <a:pt x="299" y="9527"/>
                    <a:pt x="330" y="9570"/>
                    <a:pt x="360" y="9570"/>
                  </a:cubicBezTo>
                  <a:cubicBezTo>
                    <a:pt x="366" y="9570"/>
                    <a:pt x="373" y="9567"/>
                    <a:pt x="377" y="9563"/>
                  </a:cubicBezTo>
                  <a:cubicBezTo>
                    <a:pt x="991" y="9130"/>
                    <a:pt x="1605" y="8701"/>
                    <a:pt x="2219" y="8267"/>
                  </a:cubicBezTo>
                  <a:cubicBezTo>
                    <a:pt x="2532" y="8049"/>
                    <a:pt x="2843" y="7828"/>
                    <a:pt x="3156" y="7609"/>
                  </a:cubicBezTo>
                  <a:cubicBezTo>
                    <a:pt x="3435" y="7412"/>
                    <a:pt x="3713" y="7197"/>
                    <a:pt x="4049" y="7106"/>
                  </a:cubicBezTo>
                  <a:cubicBezTo>
                    <a:pt x="4136" y="7082"/>
                    <a:pt x="4227" y="7070"/>
                    <a:pt x="4321" y="7070"/>
                  </a:cubicBezTo>
                  <a:cubicBezTo>
                    <a:pt x="4519" y="7070"/>
                    <a:pt x="4720" y="7126"/>
                    <a:pt x="4857" y="7274"/>
                  </a:cubicBezTo>
                  <a:cubicBezTo>
                    <a:pt x="4972" y="7392"/>
                    <a:pt x="4998" y="7556"/>
                    <a:pt x="5052" y="7707"/>
                  </a:cubicBezTo>
                  <a:cubicBezTo>
                    <a:pt x="5096" y="7828"/>
                    <a:pt x="5163" y="7931"/>
                    <a:pt x="5257" y="8019"/>
                  </a:cubicBezTo>
                  <a:cubicBezTo>
                    <a:pt x="5462" y="8207"/>
                    <a:pt x="5734" y="8274"/>
                    <a:pt x="5972" y="8408"/>
                  </a:cubicBezTo>
                  <a:cubicBezTo>
                    <a:pt x="6103" y="8479"/>
                    <a:pt x="6237" y="8576"/>
                    <a:pt x="6304" y="8714"/>
                  </a:cubicBezTo>
                  <a:cubicBezTo>
                    <a:pt x="6378" y="8865"/>
                    <a:pt x="6332" y="9016"/>
                    <a:pt x="6307" y="9170"/>
                  </a:cubicBezTo>
                  <a:cubicBezTo>
                    <a:pt x="6291" y="9291"/>
                    <a:pt x="6304" y="9412"/>
                    <a:pt x="6385" y="9510"/>
                  </a:cubicBezTo>
                  <a:cubicBezTo>
                    <a:pt x="6473" y="9610"/>
                    <a:pt x="6603" y="9663"/>
                    <a:pt x="6694" y="9761"/>
                  </a:cubicBezTo>
                  <a:cubicBezTo>
                    <a:pt x="6885" y="9976"/>
                    <a:pt x="6916" y="10295"/>
                    <a:pt x="6868" y="10567"/>
                  </a:cubicBezTo>
                  <a:cubicBezTo>
                    <a:pt x="6818" y="10862"/>
                    <a:pt x="6650" y="11147"/>
                    <a:pt x="6795" y="11446"/>
                  </a:cubicBezTo>
                  <a:cubicBezTo>
                    <a:pt x="6916" y="11698"/>
                    <a:pt x="7164" y="11859"/>
                    <a:pt x="7298" y="12104"/>
                  </a:cubicBezTo>
                  <a:cubicBezTo>
                    <a:pt x="7449" y="12386"/>
                    <a:pt x="7472" y="12721"/>
                    <a:pt x="7459" y="13037"/>
                  </a:cubicBezTo>
                  <a:cubicBezTo>
                    <a:pt x="7446" y="13380"/>
                    <a:pt x="7399" y="13725"/>
                    <a:pt x="7355" y="14064"/>
                  </a:cubicBezTo>
                  <a:cubicBezTo>
                    <a:pt x="7254" y="14806"/>
                    <a:pt x="7107" y="15538"/>
                    <a:pt x="6922" y="16260"/>
                  </a:cubicBezTo>
                  <a:cubicBezTo>
                    <a:pt x="6882" y="16414"/>
                    <a:pt x="6845" y="16568"/>
                    <a:pt x="6838" y="16723"/>
                  </a:cubicBezTo>
                  <a:cubicBezTo>
                    <a:pt x="6831" y="16887"/>
                    <a:pt x="6875" y="17018"/>
                    <a:pt x="6939" y="17166"/>
                  </a:cubicBezTo>
                  <a:cubicBezTo>
                    <a:pt x="6986" y="17273"/>
                    <a:pt x="6976" y="17350"/>
                    <a:pt x="6899" y="17437"/>
                  </a:cubicBezTo>
                  <a:cubicBezTo>
                    <a:pt x="6855" y="17491"/>
                    <a:pt x="6815" y="17545"/>
                    <a:pt x="6781" y="17606"/>
                  </a:cubicBezTo>
                  <a:cubicBezTo>
                    <a:pt x="6724" y="17723"/>
                    <a:pt x="6700" y="17854"/>
                    <a:pt x="6704" y="17985"/>
                  </a:cubicBezTo>
                  <a:cubicBezTo>
                    <a:pt x="6704" y="18267"/>
                    <a:pt x="6804" y="18539"/>
                    <a:pt x="6908" y="18797"/>
                  </a:cubicBezTo>
                  <a:cubicBezTo>
                    <a:pt x="7049" y="19146"/>
                    <a:pt x="7194" y="19496"/>
                    <a:pt x="7339" y="19844"/>
                  </a:cubicBezTo>
                  <a:cubicBezTo>
                    <a:pt x="7409" y="20019"/>
                    <a:pt x="7479" y="20193"/>
                    <a:pt x="7550" y="20368"/>
                  </a:cubicBezTo>
                  <a:cubicBezTo>
                    <a:pt x="7560" y="20388"/>
                    <a:pt x="7583" y="20405"/>
                    <a:pt x="7604" y="20408"/>
                  </a:cubicBezTo>
                  <a:cubicBezTo>
                    <a:pt x="7607" y="20432"/>
                    <a:pt x="7610" y="20452"/>
                    <a:pt x="7613" y="20475"/>
                  </a:cubicBezTo>
                  <a:cubicBezTo>
                    <a:pt x="7616" y="20499"/>
                    <a:pt x="7647" y="20512"/>
                    <a:pt x="7677" y="20512"/>
                  </a:cubicBezTo>
                  <a:cubicBezTo>
                    <a:pt x="7697" y="20512"/>
                    <a:pt x="7717" y="20503"/>
                    <a:pt x="7717" y="20478"/>
                  </a:cubicBezTo>
                  <a:lnTo>
                    <a:pt x="7717" y="20458"/>
                  </a:lnTo>
                  <a:lnTo>
                    <a:pt x="7724" y="20458"/>
                  </a:lnTo>
                  <a:cubicBezTo>
                    <a:pt x="7748" y="20455"/>
                    <a:pt x="7765" y="20442"/>
                    <a:pt x="7754" y="20418"/>
                  </a:cubicBezTo>
                  <a:lnTo>
                    <a:pt x="7754" y="20415"/>
                  </a:lnTo>
                  <a:cubicBezTo>
                    <a:pt x="7754" y="20412"/>
                    <a:pt x="7757" y="20408"/>
                    <a:pt x="7754" y="20402"/>
                  </a:cubicBezTo>
                  <a:cubicBezTo>
                    <a:pt x="7751" y="20388"/>
                    <a:pt x="7748" y="20374"/>
                    <a:pt x="7745" y="20362"/>
                  </a:cubicBezTo>
                  <a:lnTo>
                    <a:pt x="7745" y="20362"/>
                  </a:lnTo>
                  <a:cubicBezTo>
                    <a:pt x="7788" y="20388"/>
                    <a:pt x="7828" y="20418"/>
                    <a:pt x="7862" y="20455"/>
                  </a:cubicBezTo>
                  <a:cubicBezTo>
                    <a:pt x="7946" y="20543"/>
                    <a:pt x="8003" y="20656"/>
                    <a:pt x="8033" y="20777"/>
                  </a:cubicBezTo>
                  <a:cubicBezTo>
                    <a:pt x="8047" y="20841"/>
                    <a:pt x="8053" y="20905"/>
                    <a:pt x="8053" y="20969"/>
                  </a:cubicBezTo>
                  <a:cubicBezTo>
                    <a:pt x="8053" y="21039"/>
                    <a:pt x="8047" y="21107"/>
                    <a:pt x="8060" y="21177"/>
                  </a:cubicBezTo>
                  <a:cubicBezTo>
                    <a:pt x="8067" y="21211"/>
                    <a:pt x="8076" y="21248"/>
                    <a:pt x="8093" y="21278"/>
                  </a:cubicBezTo>
                  <a:cubicBezTo>
                    <a:pt x="8110" y="21304"/>
                    <a:pt x="8134" y="21332"/>
                    <a:pt x="8151" y="21358"/>
                  </a:cubicBezTo>
                  <a:cubicBezTo>
                    <a:pt x="8180" y="21412"/>
                    <a:pt x="8167" y="21459"/>
                    <a:pt x="8134" y="21506"/>
                  </a:cubicBezTo>
                  <a:cubicBezTo>
                    <a:pt x="8070" y="21586"/>
                    <a:pt x="7966" y="21671"/>
                    <a:pt x="8013" y="21787"/>
                  </a:cubicBezTo>
                  <a:cubicBezTo>
                    <a:pt x="8033" y="21835"/>
                    <a:pt x="8076" y="21875"/>
                    <a:pt x="8130" y="21888"/>
                  </a:cubicBezTo>
                  <a:cubicBezTo>
                    <a:pt x="8140" y="21892"/>
                    <a:pt x="8154" y="21892"/>
                    <a:pt x="8167" y="21892"/>
                  </a:cubicBezTo>
                  <a:cubicBezTo>
                    <a:pt x="8191" y="21892"/>
                    <a:pt x="8211" y="21888"/>
                    <a:pt x="8234" y="21885"/>
                  </a:cubicBezTo>
                  <a:cubicBezTo>
                    <a:pt x="8258" y="21882"/>
                    <a:pt x="8278" y="21879"/>
                    <a:pt x="8301" y="21879"/>
                  </a:cubicBezTo>
                  <a:cubicBezTo>
                    <a:pt x="8315" y="21879"/>
                    <a:pt x="8332" y="21879"/>
                    <a:pt x="8345" y="21885"/>
                  </a:cubicBezTo>
                  <a:cubicBezTo>
                    <a:pt x="8493" y="21928"/>
                    <a:pt x="8519" y="22106"/>
                    <a:pt x="8503" y="22238"/>
                  </a:cubicBezTo>
                  <a:cubicBezTo>
                    <a:pt x="8503" y="22244"/>
                    <a:pt x="8499" y="22255"/>
                    <a:pt x="8499" y="22261"/>
                  </a:cubicBezTo>
                  <a:cubicBezTo>
                    <a:pt x="8490" y="22261"/>
                    <a:pt x="8476" y="22268"/>
                    <a:pt x="8466" y="22275"/>
                  </a:cubicBezTo>
                  <a:cubicBezTo>
                    <a:pt x="8436" y="22288"/>
                    <a:pt x="8406" y="22305"/>
                    <a:pt x="8382" y="22331"/>
                  </a:cubicBezTo>
                  <a:cubicBezTo>
                    <a:pt x="8349" y="22376"/>
                    <a:pt x="8341" y="22429"/>
                    <a:pt x="8349" y="22479"/>
                  </a:cubicBezTo>
                  <a:cubicBezTo>
                    <a:pt x="8358" y="22540"/>
                    <a:pt x="8375" y="22604"/>
                    <a:pt x="8409" y="22653"/>
                  </a:cubicBezTo>
                  <a:cubicBezTo>
                    <a:pt x="8432" y="22698"/>
                    <a:pt x="8470" y="22721"/>
                    <a:pt x="8513" y="22721"/>
                  </a:cubicBezTo>
                  <a:cubicBezTo>
                    <a:pt x="8530" y="22721"/>
                    <a:pt x="8547" y="22718"/>
                    <a:pt x="8567" y="22707"/>
                  </a:cubicBezTo>
                  <a:cubicBezTo>
                    <a:pt x="8620" y="22687"/>
                    <a:pt x="8654" y="22644"/>
                    <a:pt x="8677" y="22590"/>
                  </a:cubicBezTo>
                  <a:cubicBezTo>
                    <a:pt x="8677" y="22587"/>
                    <a:pt x="8681" y="22583"/>
                    <a:pt x="8681" y="22583"/>
                  </a:cubicBezTo>
                  <a:lnTo>
                    <a:pt x="8684" y="22583"/>
                  </a:lnTo>
                  <a:cubicBezTo>
                    <a:pt x="8694" y="22583"/>
                    <a:pt x="8704" y="22577"/>
                    <a:pt x="8708" y="22566"/>
                  </a:cubicBezTo>
                  <a:cubicBezTo>
                    <a:pt x="8721" y="22540"/>
                    <a:pt x="8735" y="22512"/>
                    <a:pt x="8748" y="22486"/>
                  </a:cubicBezTo>
                  <a:cubicBezTo>
                    <a:pt x="8801" y="22537"/>
                    <a:pt x="8835" y="22604"/>
                    <a:pt x="8852" y="22674"/>
                  </a:cubicBezTo>
                  <a:cubicBezTo>
                    <a:pt x="8859" y="22718"/>
                    <a:pt x="8865" y="22765"/>
                    <a:pt x="8855" y="22805"/>
                  </a:cubicBezTo>
                  <a:cubicBezTo>
                    <a:pt x="8849" y="22839"/>
                    <a:pt x="8829" y="22885"/>
                    <a:pt x="8792" y="22889"/>
                  </a:cubicBezTo>
                  <a:cubicBezTo>
                    <a:pt x="8778" y="22889"/>
                    <a:pt x="8768" y="22895"/>
                    <a:pt x="8764" y="22912"/>
                  </a:cubicBezTo>
                  <a:cubicBezTo>
                    <a:pt x="8744" y="23110"/>
                    <a:pt x="8926" y="23242"/>
                    <a:pt x="9017" y="23399"/>
                  </a:cubicBezTo>
                  <a:cubicBezTo>
                    <a:pt x="9071" y="23496"/>
                    <a:pt x="9050" y="23611"/>
                    <a:pt x="9097" y="23711"/>
                  </a:cubicBezTo>
                  <a:cubicBezTo>
                    <a:pt x="9124" y="23768"/>
                    <a:pt x="9167" y="23812"/>
                    <a:pt x="9211" y="23855"/>
                  </a:cubicBezTo>
                  <a:cubicBezTo>
                    <a:pt x="9248" y="23899"/>
                    <a:pt x="9272" y="23953"/>
                    <a:pt x="9298" y="24003"/>
                  </a:cubicBezTo>
                  <a:cubicBezTo>
                    <a:pt x="9348" y="24100"/>
                    <a:pt x="9439" y="24211"/>
                    <a:pt x="9554" y="24211"/>
                  </a:cubicBezTo>
                  <a:cubicBezTo>
                    <a:pt x="9570" y="24211"/>
                    <a:pt x="9590" y="24208"/>
                    <a:pt x="9607" y="24204"/>
                  </a:cubicBezTo>
                  <a:cubicBezTo>
                    <a:pt x="9627" y="24198"/>
                    <a:pt x="9624" y="24171"/>
                    <a:pt x="9617" y="24157"/>
                  </a:cubicBezTo>
                  <a:cubicBezTo>
                    <a:pt x="9577" y="24023"/>
                    <a:pt x="9554" y="23882"/>
                    <a:pt x="9557" y="23741"/>
                  </a:cubicBezTo>
                  <a:cubicBezTo>
                    <a:pt x="9560" y="23614"/>
                    <a:pt x="9584" y="23486"/>
                    <a:pt x="9543" y="23366"/>
                  </a:cubicBezTo>
                  <a:cubicBezTo>
                    <a:pt x="9534" y="23335"/>
                    <a:pt x="9520" y="23308"/>
                    <a:pt x="9500" y="23285"/>
                  </a:cubicBezTo>
                  <a:cubicBezTo>
                    <a:pt x="9486" y="23265"/>
                    <a:pt x="9463" y="23242"/>
                    <a:pt x="9456" y="23217"/>
                  </a:cubicBezTo>
                  <a:cubicBezTo>
                    <a:pt x="9449" y="23194"/>
                    <a:pt x="9463" y="23164"/>
                    <a:pt x="9456" y="23141"/>
                  </a:cubicBezTo>
                  <a:cubicBezTo>
                    <a:pt x="9453" y="23104"/>
                    <a:pt x="9426" y="23070"/>
                    <a:pt x="9396" y="23053"/>
                  </a:cubicBezTo>
                  <a:cubicBezTo>
                    <a:pt x="9352" y="23026"/>
                    <a:pt x="9302" y="23040"/>
                    <a:pt x="9258" y="23020"/>
                  </a:cubicBezTo>
                  <a:cubicBezTo>
                    <a:pt x="9218" y="23003"/>
                    <a:pt x="9198" y="22963"/>
                    <a:pt x="9181" y="22926"/>
                  </a:cubicBezTo>
                  <a:cubicBezTo>
                    <a:pt x="9161" y="22869"/>
                    <a:pt x="9158" y="22802"/>
                    <a:pt x="9158" y="22741"/>
                  </a:cubicBezTo>
                  <a:cubicBezTo>
                    <a:pt x="9154" y="22678"/>
                    <a:pt x="9151" y="22617"/>
                    <a:pt x="9137" y="22557"/>
                  </a:cubicBezTo>
                  <a:cubicBezTo>
                    <a:pt x="9137" y="22543"/>
                    <a:pt x="9131" y="22526"/>
                    <a:pt x="9127" y="22520"/>
                  </a:cubicBezTo>
                  <a:cubicBezTo>
                    <a:pt x="9124" y="22520"/>
                    <a:pt x="9124" y="22517"/>
                    <a:pt x="9124" y="22517"/>
                  </a:cubicBezTo>
                  <a:cubicBezTo>
                    <a:pt x="9124" y="22512"/>
                    <a:pt x="9124" y="22512"/>
                    <a:pt x="9120" y="22509"/>
                  </a:cubicBezTo>
                  <a:cubicBezTo>
                    <a:pt x="9120" y="22506"/>
                    <a:pt x="9117" y="22500"/>
                    <a:pt x="9114" y="22496"/>
                  </a:cubicBezTo>
                  <a:cubicBezTo>
                    <a:pt x="9013" y="22288"/>
                    <a:pt x="8936" y="22069"/>
                    <a:pt x="8885" y="21841"/>
                  </a:cubicBezTo>
                  <a:cubicBezTo>
                    <a:pt x="8872" y="21784"/>
                    <a:pt x="8862" y="21724"/>
                    <a:pt x="8852" y="21663"/>
                  </a:cubicBezTo>
                  <a:cubicBezTo>
                    <a:pt x="8842" y="21610"/>
                    <a:pt x="8839" y="21556"/>
                    <a:pt x="8829" y="21506"/>
                  </a:cubicBezTo>
                  <a:cubicBezTo>
                    <a:pt x="8818" y="21456"/>
                    <a:pt x="8801" y="21405"/>
                    <a:pt x="8775" y="21361"/>
                  </a:cubicBezTo>
                  <a:cubicBezTo>
                    <a:pt x="8758" y="21335"/>
                    <a:pt x="8738" y="21311"/>
                    <a:pt x="8714" y="21291"/>
                  </a:cubicBezTo>
                  <a:cubicBezTo>
                    <a:pt x="8701" y="21278"/>
                    <a:pt x="8677" y="21268"/>
                    <a:pt x="8664" y="21251"/>
                  </a:cubicBezTo>
                  <a:lnTo>
                    <a:pt x="8664" y="21248"/>
                  </a:lnTo>
                  <a:cubicBezTo>
                    <a:pt x="8660" y="21244"/>
                    <a:pt x="8660" y="21237"/>
                    <a:pt x="8660" y="21231"/>
                  </a:cubicBezTo>
                  <a:cubicBezTo>
                    <a:pt x="8664" y="21220"/>
                    <a:pt x="8668" y="21207"/>
                    <a:pt x="8674" y="21197"/>
                  </a:cubicBezTo>
                  <a:cubicBezTo>
                    <a:pt x="8684" y="21177"/>
                    <a:pt x="8704" y="21160"/>
                    <a:pt x="8728" y="21147"/>
                  </a:cubicBezTo>
                  <a:cubicBezTo>
                    <a:pt x="8752" y="21133"/>
                    <a:pt x="8775" y="21130"/>
                    <a:pt x="8805" y="21130"/>
                  </a:cubicBezTo>
                  <a:lnTo>
                    <a:pt x="8829" y="21130"/>
                  </a:lnTo>
                  <a:cubicBezTo>
                    <a:pt x="8865" y="21203"/>
                    <a:pt x="8899" y="21281"/>
                    <a:pt x="8933" y="21355"/>
                  </a:cubicBezTo>
                  <a:cubicBezTo>
                    <a:pt x="9003" y="21626"/>
                    <a:pt x="9097" y="21892"/>
                    <a:pt x="9261" y="22123"/>
                  </a:cubicBezTo>
                  <a:cubicBezTo>
                    <a:pt x="9275" y="22144"/>
                    <a:pt x="9292" y="22164"/>
                    <a:pt x="9305" y="22187"/>
                  </a:cubicBezTo>
                  <a:cubicBezTo>
                    <a:pt x="9322" y="22238"/>
                    <a:pt x="9336" y="22288"/>
                    <a:pt x="9345" y="22342"/>
                  </a:cubicBezTo>
                  <a:cubicBezTo>
                    <a:pt x="9359" y="22439"/>
                    <a:pt x="9345" y="22546"/>
                    <a:pt x="9389" y="22637"/>
                  </a:cubicBezTo>
                  <a:cubicBezTo>
                    <a:pt x="9426" y="22711"/>
                    <a:pt x="9493" y="22761"/>
                    <a:pt x="9550" y="22822"/>
                  </a:cubicBezTo>
                  <a:cubicBezTo>
                    <a:pt x="9580" y="22852"/>
                    <a:pt x="9610" y="22885"/>
                    <a:pt x="9630" y="22926"/>
                  </a:cubicBezTo>
                  <a:cubicBezTo>
                    <a:pt x="9651" y="22969"/>
                    <a:pt x="9664" y="23013"/>
                    <a:pt x="9678" y="23060"/>
                  </a:cubicBezTo>
                  <a:cubicBezTo>
                    <a:pt x="9691" y="23104"/>
                    <a:pt x="9708" y="23147"/>
                    <a:pt x="9731" y="23188"/>
                  </a:cubicBezTo>
                  <a:cubicBezTo>
                    <a:pt x="9758" y="23228"/>
                    <a:pt x="9792" y="23265"/>
                    <a:pt x="9825" y="23298"/>
                  </a:cubicBezTo>
                  <a:cubicBezTo>
                    <a:pt x="9920" y="23392"/>
                    <a:pt x="10010" y="23486"/>
                    <a:pt x="10104" y="23577"/>
                  </a:cubicBezTo>
                  <a:cubicBezTo>
                    <a:pt x="10084" y="23597"/>
                    <a:pt x="10067" y="23624"/>
                    <a:pt x="10053" y="23651"/>
                  </a:cubicBezTo>
                  <a:cubicBezTo>
                    <a:pt x="10040" y="23677"/>
                    <a:pt x="10077" y="23718"/>
                    <a:pt x="10098" y="23731"/>
                  </a:cubicBezTo>
                  <a:cubicBezTo>
                    <a:pt x="10245" y="23826"/>
                    <a:pt x="10380" y="23946"/>
                    <a:pt x="10493" y="24080"/>
                  </a:cubicBezTo>
                  <a:cubicBezTo>
                    <a:pt x="10533" y="24131"/>
                    <a:pt x="10594" y="24204"/>
                    <a:pt x="10621" y="24282"/>
                  </a:cubicBezTo>
                  <a:cubicBezTo>
                    <a:pt x="10628" y="24302"/>
                    <a:pt x="10634" y="24325"/>
                    <a:pt x="10641" y="24345"/>
                  </a:cubicBezTo>
                  <a:cubicBezTo>
                    <a:pt x="10645" y="24396"/>
                    <a:pt x="10634" y="24439"/>
                    <a:pt x="10597" y="24480"/>
                  </a:cubicBezTo>
                  <a:cubicBezTo>
                    <a:pt x="10574" y="24503"/>
                    <a:pt x="10628" y="24571"/>
                    <a:pt x="10654" y="24571"/>
                  </a:cubicBezTo>
                  <a:lnTo>
                    <a:pt x="10662" y="24571"/>
                  </a:lnTo>
                  <a:cubicBezTo>
                    <a:pt x="10658" y="24617"/>
                    <a:pt x="10654" y="24661"/>
                    <a:pt x="10645" y="24708"/>
                  </a:cubicBezTo>
                  <a:cubicBezTo>
                    <a:pt x="10631" y="24779"/>
                    <a:pt x="10604" y="24845"/>
                    <a:pt x="10587" y="24913"/>
                  </a:cubicBezTo>
                  <a:cubicBezTo>
                    <a:pt x="10571" y="24970"/>
                    <a:pt x="10571" y="25030"/>
                    <a:pt x="10597" y="25084"/>
                  </a:cubicBezTo>
                  <a:cubicBezTo>
                    <a:pt x="10617" y="25127"/>
                    <a:pt x="10648" y="25161"/>
                    <a:pt x="10685" y="25191"/>
                  </a:cubicBezTo>
                  <a:cubicBezTo>
                    <a:pt x="10758" y="25256"/>
                    <a:pt x="10852" y="25299"/>
                    <a:pt x="10923" y="25366"/>
                  </a:cubicBezTo>
                  <a:cubicBezTo>
                    <a:pt x="10970" y="25409"/>
                    <a:pt x="10997" y="25460"/>
                    <a:pt x="11027" y="25517"/>
                  </a:cubicBezTo>
                  <a:cubicBezTo>
                    <a:pt x="11054" y="25570"/>
                    <a:pt x="11088" y="25618"/>
                    <a:pt x="11128" y="25662"/>
                  </a:cubicBezTo>
                  <a:cubicBezTo>
                    <a:pt x="11209" y="25749"/>
                    <a:pt x="11316" y="25812"/>
                    <a:pt x="11430" y="25849"/>
                  </a:cubicBezTo>
                  <a:cubicBezTo>
                    <a:pt x="11497" y="25869"/>
                    <a:pt x="11571" y="25883"/>
                    <a:pt x="11644" y="25883"/>
                  </a:cubicBezTo>
                  <a:cubicBezTo>
                    <a:pt x="11689" y="25883"/>
                    <a:pt x="11735" y="25876"/>
                    <a:pt x="11779" y="25866"/>
                  </a:cubicBezTo>
                  <a:cubicBezTo>
                    <a:pt x="11850" y="25852"/>
                    <a:pt x="11913" y="25823"/>
                    <a:pt x="11977" y="25789"/>
                  </a:cubicBezTo>
                  <a:cubicBezTo>
                    <a:pt x="12007" y="25775"/>
                    <a:pt x="12037" y="25755"/>
                    <a:pt x="12067" y="25739"/>
                  </a:cubicBezTo>
                  <a:cubicBezTo>
                    <a:pt x="12098" y="25719"/>
                    <a:pt x="12132" y="25695"/>
                    <a:pt x="12165" y="25682"/>
                  </a:cubicBezTo>
                  <a:cubicBezTo>
                    <a:pt x="12168" y="25682"/>
                    <a:pt x="12172" y="25678"/>
                    <a:pt x="12175" y="25678"/>
                  </a:cubicBezTo>
                  <a:cubicBezTo>
                    <a:pt x="12178" y="25682"/>
                    <a:pt x="12178" y="25682"/>
                    <a:pt x="12178" y="25685"/>
                  </a:cubicBezTo>
                  <a:cubicBezTo>
                    <a:pt x="12182" y="25691"/>
                    <a:pt x="12185" y="25699"/>
                    <a:pt x="12185" y="25708"/>
                  </a:cubicBezTo>
                  <a:cubicBezTo>
                    <a:pt x="12195" y="25735"/>
                    <a:pt x="12199" y="25765"/>
                    <a:pt x="12208" y="25792"/>
                  </a:cubicBezTo>
                  <a:cubicBezTo>
                    <a:pt x="12236" y="25856"/>
                    <a:pt x="12302" y="25889"/>
                    <a:pt x="12363" y="25916"/>
                  </a:cubicBezTo>
                  <a:cubicBezTo>
                    <a:pt x="12427" y="25943"/>
                    <a:pt x="12487" y="25970"/>
                    <a:pt x="12541" y="26014"/>
                  </a:cubicBezTo>
                  <a:cubicBezTo>
                    <a:pt x="12571" y="26037"/>
                    <a:pt x="12598" y="26061"/>
                    <a:pt x="12622" y="26088"/>
                  </a:cubicBezTo>
                  <a:cubicBezTo>
                    <a:pt x="12625" y="26131"/>
                    <a:pt x="12645" y="26175"/>
                    <a:pt x="12668" y="26212"/>
                  </a:cubicBezTo>
                  <a:cubicBezTo>
                    <a:pt x="12705" y="26269"/>
                    <a:pt x="12756" y="26316"/>
                    <a:pt x="12816" y="26339"/>
                  </a:cubicBezTo>
                  <a:cubicBezTo>
                    <a:pt x="12849" y="26353"/>
                    <a:pt x="12880" y="26356"/>
                    <a:pt x="12913" y="26356"/>
                  </a:cubicBezTo>
                  <a:cubicBezTo>
                    <a:pt x="13034" y="26356"/>
                    <a:pt x="13159" y="26283"/>
                    <a:pt x="13266" y="26232"/>
                  </a:cubicBezTo>
                  <a:cubicBezTo>
                    <a:pt x="13333" y="26202"/>
                    <a:pt x="13407" y="26175"/>
                    <a:pt x="13484" y="26175"/>
                  </a:cubicBezTo>
                  <a:lnTo>
                    <a:pt x="13504" y="26175"/>
                  </a:lnTo>
                  <a:cubicBezTo>
                    <a:pt x="13588" y="26182"/>
                    <a:pt x="13666" y="26222"/>
                    <a:pt x="13749" y="26222"/>
                  </a:cubicBezTo>
                  <a:lnTo>
                    <a:pt x="13753" y="26222"/>
                  </a:lnTo>
                  <a:cubicBezTo>
                    <a:pt x="13917" y="26222"/>
                    <a:pt x="14058" y="26117"/>
                    <a:pt x="14219" y="26097"/>
                  </a:cubicBezTo>
                  <a:lnTo>
                    <a:pt x="14262" y="26097"/>
                  </a:lnTo>
                  <a:cubicBezTo>
                    <a:pt x="14323" y="26097"/>
                    <a:pt x="14383" y="26111"/>
                    <a:pt x="14428" y="26155"/>
                  </a:cubicBezTo>
                  <a:cubicBezTo>
                    <a:pt x="14461" y="26192"/>
                    <a:pt x="14444" y="26255"/>
                    <a:pt x="14417" y="26292"/>
                  </a:cubicBezTo>
                  <a:cubicBezTo>
                    <a:pt x="14380" y="26339"/>
                    <a:pt x="14337" y="26379"/>
                    <a:pt x="14340" y="26444"/>
                  </a:cubicBezTo>
                  <a:cubicBezTo>
                    <a:pt x="14347" y="26507"/>
                    <a:pt x="14391" y="26571"/>
                    <a:pt x="14437" y="26615"/>
                  </a:cubicBezTo>
                  <a:cubicBezTo>
                    <a:pt x="14481" y="26655"/>
                    <a:pt x="14535" y="26681"/>
                    <a:pt x="14592" y="26698"/>
                  </a:cubicBezTo>
                  <a:cubicBezTo>
                    <a:pt x="14639" y="26712"/>
                    <a:pt x="14685" y="26712"/>
                    <a:pt x="14736" y="26712"/>
                  </a:cubicBezTo>
                  <a:lnTo>
                    <a:pt x="14780" y="26712"/>
                  </a:lnTo>
                  <a:cubicBezTo>
                    <a:pt x="14840" y="26712"/>
                    <a:pt x="14904" y="26715"/>
                    <a:pt x="14961" y="26739"/>
                  </a:cubicBezTo>
                  <a:cubicBezTo>
                    <a:pt x="14981" y="26746"/>
                    <a:pt x="15008" y="26759"/>
                    <a:pt x="15021" y="26779"/>
                  </a:cubicBezTo>
                  <a:cubicBezTo>
                    <a:pt x="15021" y="26779"/>
                    <a:pt x="15021" y="26782"/>
                    <a:pt x="15025" y="26782"/>
                  </a:cubicBezTo>
                  <a:cubicBezTo>
                    <a:pt x="15028" y="26793"/>
                    <a:pt x="15032" y="26799"/>
                    <a:pt x="15032" y="26806"/>
                  </a:cubicBezTo>
                  <a:cubicBezTo>
                    <a:pt x="15038" y="26826"/>
                    <a:pt x="15045" y="26842"/>
                    <a:pt x="15048" y="26859"/>
                  </a:cubicBezTo>
                  <a:cubicBezTo>
                    <a:pt x="15088" y="26977"/>
                    <a:pt x="15166" y="27058"/>
                    <a:pt x="15280" y="27104"/>
                  </a:cubicBezTo>
                  <a:cubicBezTo>
                    <a:pt x="15374" y="27141"/>
                    <a:pt x="15478" y="27158"/>
                    <a:pt x="15562" y="27209"/>
                  </a:cubicBezTo>
                  <a:cubicBezTo>
                    <a:pt x="15579" y="27219"/>
                    <a:pt x="15592" y="27229"/>
                    <a:pt x="15605" y="27242"/>
                  </a:cubicBezTo>
                  <a:lnTo>
                    <a:pt x="15609" y="27245"/>
                  </a:lnTo>
                  <a:cubicBezTo>
                    <a:pt x="15616" y="27262"/>
                    <a:pt x="15619" y="27276"/>
                    <a:pt x="15622" y="27293"/>
                  </a:cubicBezTo>
                  <a:cubicBezTo>
                    <a:pt x="15639" y="27366"/>
                    <a:pt x="15669" y="27431"/>
                    <a:pt x="15723" y="27481"/>
                  </a:cubicBezTo>
                  <a:cubicBezTo>
                    <a:pt x="15810" y="27561"/>
                    <a:pt x="15941" y="27568"/>
                    <a:pt x="16028" y="27645"/>
                  </a:cubicBezTo>
                  <a:cubicBezTo>
                    <a:pt x="16072" y="27679"/>
                    <a:pt x="16089" y="27729"/>
                    <a:pt x="16106" y="27783"/>
                  </a:cubicBezTo>
                  <a:cubicBezTo>
                    <a:pt x="16123" y="27843"/>
                    <a:pt x="16129" y="27907"/>
                    <a:pt x="16143" y="27970"/>
                  </a:cubicBezTo>
                  <a:cubicBezTo>
                    <a:pt x="16166" y="28111"/>
                    <a:pt x="16206" y="28249"/>
                    <a:pt x="16280" y="28373"/>
                  </a:cubicBezTo>
                  <a:cubicBezTo>
                    <a:pt x="16354" y="28491"/>
                    <a:pt x="16454" y="28599"/>
                    <a:pt x="16583" y="28659"/>
                  </a:cubicBezTo>
                  <a:cubicBezTo>
                    <a:pt x="16653" y="28689"/>
                    <a:pt x="16730" y="28706"/>
                    <a:pt x="16811" y="28706"/>
                  </a:cubicBezTo>
                  <a:cubicBezTo>
                    <a:pt x="16868" y="28706"/>
                    <a:pt x="16928" y="28695"/>
                    <a:pt x="16985" y="28672"/>
                  </a:cubicBezTo>
                  <a:cubicBezTo>
                    <a:pt x="17052" y="28645"/>
                    <a:pt x="17102" y="28591"/>
                    <a:pt x="17170" y="28558"/>
                  </a:cubicBezTo>
                  <a:cubicBezTo>
                    <a:pt x="17207" y="28541"/>
                    <a:pt x="17247" y="28534"/>
                    <a:pt x="17287" y="28534"/>
                  </a:cubicBezTo>
                  <a:cubicBezTo>
                    <a:pt x="17328" y="28534"/>
                    <a:pt x="17368" y="28541"/>
                    <a:pt x="17408" y="28541"/>
                  </a:cubicBezTo>
                  <a:lnTo>
                    <a:pt x="17441" y="28541"/>
                  </a:lnTo>
                  <a:cubicBezTo>
                    <a:pt x="17482" y="28541"/>
                    <a:pt x="17522" y="28541"/>
                    <a:pt x="17562" y="28538"/>
                  </a:cubicBezTo>
                  <a:cubicBezTo>
                    <a:pt x="17602" y="28534"/>
                    <a:pt x="17643" y="28534"/>
                    <a:pt x="17680" y="28534"/>
                  </a:cubicBezTo>
                  <a:cubicBezTo>
                    <a:pt x="17730" y="28534"/>
                    <a:pt x="17777" y="28538"/>
                    <a:pt x="17824" y="28545"/>
                  </a:cubicBezTo>
                  <a:cubicBezTo>
                    <a:pt x="17875" y="28554"/>
                    <a:pt x="17925" y="28571"/>
                    <a:pt x="17968" y="28602"/>
                  </a:cubicBezTo>
                  <a:cubicBezTo>
                    <a:pt x="17996" y="28666"/>
                    <a:pt x="18022" y="28732"/>
                    <a:pt x="18059" y="28793"/>
                  </a:cubicBezTo>
                  <a:cubicBezTo>
                    <a:pt x="18163" y="29296"/>
                    <a:pt x="18049" y="29834"/>
                    <a:pt x="17747" y="30246"/>
                  </a:cubicBezTo>
                  <a:cubicBezTo>
                    <a:pt x="17677" y="30344"/>
                    <a:pt x="17623" y="30431"/>
                    <a:pt x="17693" y="30545"/>
                  </a:cubicBezTo>
                  <a:cubicBezTo>
                    <a:pt x="17740" y="30622"/>
                    <a:pt x="17847" y="30706"/>
                    <a:pt x="17747" y="30790"/>
                  </a:cubicBezTo>
                  <a:cubicBezTo>
                    <a:pt x="17666" y="30858"/>
                    <a:pt x="17549" y="30874"/>
                    <a:pt x="17455" y="30921"/>
                  </a:cubicBezTo>
                  <a:cubicBezTo>
                    <a:pt x="17351" y="30971"/>
                    <a:pt x="17254" y="31045"/>
                    <a:pt x="17187" y="31139"/>
                  </a:cubicBezTo>
                  <a:cubicBezTo>
                    <a:pt x="17113" y="31237"/>
                    <a:pt x="17079" y="31354"/>
                    <a:pt x="17102" y="31475"/>
                  </a:cubicBezTo>
                  <a:cubicBezTo>
                    <a:pt x="17130" y="31592"/>
                    <a:pt x="17240" y="31716"/>
                    <a:pt x="17210" y="31841"/>
                  </a:cubicBezTo>
                  <a:cubicBezTo>
                    <a:pt x="17102" y="31905"/>
                    <a:pt x="17038" y="32022"/>
                    <a:pt x="17032" y="32146"/>
                  </a:cubicBezTo>
                  <a:cubicBezTo>
                    <a:pt x="17022" y="32308"/>
                    <a:pt x="17122" y="32408"/>
                    <a:pt x="17237" y="32506"/>
                  </a:cubicBezTo>
                  <a:cubicBezTo>
                    <a:pt x="17485" y="32720"/>
                    <a:pt x="17565" y="33045"/>
                    <a:pt x="17700" y="33331"/>
                  </a:cubicBezTo>
                  <a:cubicBezTo>
                    <a:pt x="17767" y="33476"/>
                    <a:pt x="17855" y="33603"/>
                    <a:pt x="17958" y="33724"/>
                  </a:cubicBezTo>
                  <a:cubicBezTo>
                    <a:pt x="18066" y="33848"/>
                    <a:pt x="18186" y="33965"/>
                    <a:pt x="18267" y="34110"/>
                  </a:cubicBezTo>
                  <a:cubicBezTo>
                    <a:pt x="18358" y="34268"/>
                    <a:pt x="18361" y="34446"/>
                    <a:pt x="18405" y="34613"/>
                  </a:cubicBezTo>
                  <a:cubicBezTo>
                    <a:pt x="18442" y="34754"/>
                    <a:pt x="18516" y="34875"/>
                    <a:pt x="18630" y="34963"/>
                  </a:cubicBezTo>
                  <a:cubicBezTo>
                    <a:pt x="18834" y="35124"/>
                    <a:pt x="19106" y="35160"/>
                    <a:pt x="19348" y="35241"/>
                  </a:cubicBezTo>
                  <a:cubicBezTo>
                    <a:pt x="19469" y="35285"/>
                    <a:pt x="19590" y="35338"/>
                    <a:pt x="19684" y="35429"/>
                  </a:cubicBezTo>
                  <a:cubicBezTo>
                    <a:pt x="19815" y="35553"/>
                    <a:pt x="19875" y="35738"/>
                    <a:pt x="19939" y="35902"/>
                  </a:cubicBezTo>
                  <a:cubicBezTo>
                    <a:pt x="20013" y="36100"/>
                    <a:pt x="20090" y="36298"/>
                    <a:pt x="20167" y="36497"/>
                  </a:cubicBezTo>
                  <a:cubicBezTo>
                    <a:pt x="20234" y="36675"/>
                    <a:pt x="20288" y="36866"/>
                    <a:pt x="20378" y="37030"/>
                  </a:cubicBezTo>
                  <a:cubicBezTo>
                    <a:pt x="20422" y="37110"/>
                    <a:pt x="20479" y="37164"/>
                    <a:pt x="20550" y="37222"/>
                  </a:cubicBezTo>
                  <a:cubicBezTo>
                    <a:pt x="20620" y="37275"/>
                    <a:pt x="20667" y="37335"/>
                    <a:pt x="20684" y="37426"/>
                  </a:cubicBezTo>
                  <a:cubicBezTo>
                    <a:pt x="20697" y="37510"/>
                    <a:pt x="20691" y="37597"/>
                    <a:pt x="20684" y="37682"/>
                  </a:cubicBezTo>
                  <a:cubicBezTo>
                    <a:pt x="20674" y="37782"/>
                    <a:pt x="20667" y="37886"/>
                    <a:pt x="20660" y="37987"/>
                  </a:cubicBezTo>
                  <a:cubicBezTo>
                    <a:pt x="20627" y="38487"/>
                    <a:pt x="20617" y="38987"/>
                    <a:pt x="20634" y="39484"/>
                  </a:cubicBezTo>
                  <a:cubicBezTo>
                    <a:pt x="20563" y="40051"/>
                    <a:pt x="20667" y="40618"/>
                    <a:pt x="20620" y="41186"/>
                  </a:cubicBezTo>
                  <a:cubicBezTo>
                    <a:pt x="20594" y="41488"/>
                    <a:pt x="20506" y="41773"/>
                    <a:pt x="20419" y="42065"/>
                  </a:cubicBezTo>
                  <a:cubicBezTo>
                    <a:pt x="20332" y="42360"/>
                    <a:pt x="20261" y="42659"/>
                    <a:pt x="20217" y="42968"/>
                  </a:cubicBezTo>
                  <a:cubicBezTo>
                    <a:pt x="20171" y="43307"/>
                    <a:pt x="20150" y="43653"/>
                    <a:pt x="20163" y="43998"/>
                  </a:cubicBezTo>
                  <a:cubicBezTo>
                    <a:pt x="20167" y="44029"/>
                    <a:pt x="20191" y="44052"/>
                    <a:pt x="20217" y="44052"/>
                  </a:cubicBezTo>
                  <a:lnTo>
                    <a:pt x="20234" y="44052"/>
                  </a:lnTo>
                  <a:cubicBezTo>
                    <a:pt x="20392" y="43998"/>
                    <a:pt x="20533" y="43911"/>
                    <a:pt x="20647" y="43790"/>
                  </a:cubicBezTo>
                  <a:cubicBezTo>
                    <a:pt x="20755" y="43847"/>
                    <a:pt x="20798" y="43978"/>
                    <a:pt x="20805" y="44096"/>
                  </a:cubicBezTo>
                  <a:cubicBezTo>
                    <a:pt x="20812" y="44260"/>
                    <a:pt x="20744" y="44404"/>
                    <a:pt x="20667" y="44549"/>
                  </a:cubicBezTo>
                  <a:cubicBezTo>
                    <a:pt x="20590" y="44700"/>
                    <a:pt x="20506" y="44847"/>
                    <a:pt x="20473" y="45019"/>
                  </a:cubicBezTo>
                  <a:cubicBezTo>
                    <a:pt x="20453" y="45123"/>
                    <a:pt x="20442" y="45264"/>
                    <a:pt x="20365" y="45344"/>
                  </a:cubicBezTo>
                  <a:cubicBezTo>
                    <a:pt x="20298" y="45169"/>
                    <a:pt x="20231" y="44999"/>
                    <a:pt x="20163" y="44827"/>
                  </a:cubicBezTo>
                  <a:cubicBezTo>
                    <a:pt x="20154" y="44800"/>
                    <a:pt x="20134" y="44787"/>
                    <a:pt x="20113" y="44787"/>
                  </a:cubicBezTo>
                  <a:cubicBezTo>
                    <a:pt x="20103" y="44787"/>
                    <a:pt x="20093" y="44791"/>
                    <a:pt x="20083" y="44794"/>
                  </a:cubicBezTo>
                  <a:cubicBezTo>
                    <a:pt x="19939" y="44861"/>
                    <a:pt x="19946" y="45049"/>
                    <a:pt x="19982" y="45180"/>
                  </a:cubicBezTo>
                  <a:cubicBezTo>
                    <a:pt x="20039" y="45398"/>
                    <a:pt x="20134" y="45609"/>
                    <a:pt x="20214" y="45821"/>
                  </a:cubicBezTo>
                  <a:cubicBezTo>
                    <a:pt x="20301" y="46039"/>
                    <a:pt x="20389" y="46257"/>
                    <a:pt x="20479" y="46475"/>
                  </a:cubicBezTo>
                  <a:cubicBezTo>
                    <a:pt x="20563" y="46677"/>
                    <a:pt x="20643" y="46885"/>
                    <a:pt x="20761" y="47067"/>
                  </a:cubicBezTo>
                  <a:cubicBezTo>
                    <a:pt x="20956" y="47361"/>
                    <a:pt x="21248" y="47560"/>
                    <a:pt x="21503" y="47795"/>
                  </a:cubicBezTo>
                  <a:cubicBezTo>
                    <a:pt x="21627" y="47905"/>
                    <a:pt x="21745" y="48029"/>
                    <a:pt x="21825" y="48177"/>
                  </a:cubicBezTo>
                  <a:cubicBezTo>
                    <a:pt x="21909" y="48325"/>
                    <a:pt x="21929" y="48503"/>
                    <a:pt x="22033" y="48637"/>
                  </a:cubicBezTo>
                  <a:cubicBezTo>
                    <a:pt x="22097" y="48721"/>
                    <a:pt x="22185" y="48762"/>
                    <a:pt x="22288" y="48774"/>
                  </a:cubicBezTo>
                  <a:cubicBezTo>
                    <a:pt x="22406" y="48791"/>
                    <a:pt x="22527" y="48795"/>
                    <a:pt x="22645" y="48795"/>
                  </a:cubicBezTo>
                  <a:lnTo>
                    <a:pt x="22668" y="48795"/>
                  </a:lnTo>
                  <a:cubicBezTo>
                    <a:pt x="22930" y="48795"/>
                    <a:pt x="23188" y="48762"/>
                    <a:pt x="23443" y="48701"/>
                  </a:cubicBezTo>
                  <a:cubicBezTo>
                    <a:pt x="23486" y="48691"/>
                    <a:pt x="23490" y="48641"/>
                    <a:pt x="23466" y="48610"/>
                  </a:cubicBezTo>
                  <a:cubicBezTo>
                    <a:pt x="23282" y="48372"/>
                    <a:pt x="23010" y="48227"/>
                    <a:pt x="22761" y="48063"/>
                  </a:cubicBezTo>
                  <a:cubicBezTo>
                    <a:pt x="22507" y="47892"/>
                    <a:pt x="22272" y="47680"/>
                    <a:pt x="22268" y="47352"/>
                  </a:cubicBezTo>
                  <a:cubicBezTo>
                    <a:pt x="22265" y="47150"/>
                    <a:pt x="22298" y="46939"/>
                    <a:pt x="22338" y="46740"/>
                  </a:cubicBezTo>
                  <a:cubicBezTo>
                    <a:pt x="22383" y="46543"/>
                    <a:pt x="22456" y="46368"/>
                    <a:pt x="22587" y="46213"/>
                  </a:cubicBezTo>
                  <a:cubicBezTo>
                    <a:pt x="22645" y="46143"/>
                    <a:pt x="22694" y="46073"/>
                    <a:pt x="22711" y="45982"/>
                  </a:cubicBezTo>
                  <a:cubicBezTo>
                    <a:pt x="22728" y="45908"/>
                    <a:pt x="22725" y="45834"/>
                    <a:pt x="22741" y="45761"/>
                  </a:cubicBezTo>
                  <a:cubicBezTo>
                    <a:pt x="22748" y="45730"/>
                    <a:pt x="22758" y="45700"/>
                    <a:pt x="22781" y="45677"/>
                  </a:cubicBezTo>
                  <a:cubicBezTo>
                    <a:pt x="22822" y="45646"/>
                    <a:pt x="22879" y="45653"/>
                    <a:pt x="22926" y="45637"/>
                  </a:cubicBezTo>
                  <a:cubicBezTo>
                    <a:pt x="22990" y="45613"/>
                    <a:pt x="23037" y="45563"/>
                    <a:pt x="23051" y="45496"/>
                  </a:cubicBezTo>
                  <a:cubicBezTo>
                    <a:pt x="23080" y="45338"/>
                    <a:pt x="22956" y="45217"/>
                    <a:pt x="22809" y="45217"/>
                  </a:cubicBezTo>
                  <a:cubicBezTo>
                    <a:pt x="22792" y="45217"/>
                    <a:pt x="22775" y="45217"/>
                    <a:pt x="22758" y="45220"/>
                  </a:cubicBezTo>
                  <a:cubicBezTo>
                    <a:pt x="22564" y="45257"/>
                    <a:pt x="22476" y="45435"/>
                    <a:pt x="22419" y="45606"/>
                  </a:cubicBezTo>
                  <a:cubicBezTo>
                    <a:pt x="22262" y="45516"/>
                    <a:pt x="22164" y="45314"/>
                    <a:pt x="22208" y="45133"/>
                  </a:cubicBezTo>
                  <a:cubicBezTo>
                    <a:pt x="22255" y="44938"/>
                    <a:pt x="22443" y="44804"/>
                    <a:pt x="22641" y="44804"/>
                  </a:cubicBezTo>
                  <a:lnTo>
                    <a:pt x="22681" y="44804"/>
                  </a:lnTo>
                  <a:cubicBezTo>
                    <a:pt x="22698" y="44804"/>
                    <a:pt x="22718" y="44794"/>
                    <a:pt x="22725" y="44777"/>
                  </a:cubicBezTo>
                  <a:cubicBezTo>
                    <a:pt x="22842" y="44522"/>
                    <a:pt x="22584" y="44307"/>
                    <a:pt x="22500" y="44086"/>
                  </a:cubicBezTo>
                  <a:cubicBezTo>
                    <a:pt x="22409" y="43844"/>
                    <a:pt x="22426" y="43572"/>
                    <a:pt x="22544" y="43341"/>
                  </a:cubicBezTo>
                  <a:cubicBezTo>
                    <a:pt x="22893" y="43296"/>
                    <a:pt x="23158" y="43048"/>
                    <a:pt x="23390" y="42800"/>
                  </a:cubicBezTo>
                  <a:cubicBezTo>
                    <a:pt x="23675" y="42491"/>
                    <a:pt x="23966" y="42189"/>
                    <a:pt x="24292" y="41921"/>
                  </a:cubicBezTo>
                  <a:cubicBezTo>
                    <a:pt x="24389" y="41840"/>
                    <a:pt x="24484" y="41766"/>
                    <a:pt x="24584" y="41693"/>
                  </a:cubicBezTo>
                  <a:cubicBezTo>
                    <a:pt x="24618" y="41665"/>
                    <a:pt x="24675" y="41642"/>
                    <a:pt x="24682" y="41595"/>
                  </a:cubicBezTo>
                  <a:cubicBezTo>
                    <a:pt x="24688" y="41541"/>
                    <a:pt x="24679" y="41477"/>
                    <a:pt x="24675" y="41420"/>
                  </a:cubicBezTo>
                  <a:cubicBezTo>
                    <a:pt x="24702" y="41411"/>
                    <a:pt x="24729" y="41407"/>
                    <a:pt x="24759" y="41407"/>
                  </a:cubicBezTo>
                  <a:cubicBezTo>
                    <a:pt x="24799" y="41407"/>
                    <a:pt x="24840" y="41414"/>
                    <a:pt x="24880" y="41420"/>
                  </a:cubicBezTo>
                  <a:cubicBezTo>
                    <a:pt x="24920" y="41428"/>
                    <a:pt x="24961" y="41434"/>
                    <a:pt x="25001" y="41434"/>
                  </a:cubicBezTo>
                  <a:cubicBezTo>
                    <a:pt x="25014" y="41434"/>
                    <a:pt x="25027" y="41431"/>
                    <a:pt x="25037" y="41431"/>
                  </a:cubicBezTo>
                  <a:cubicBezTo>
                    <a:pt x="25138" y="41417"/>
                    <a:pt x="25215" y="41357"/>
                    <a:pt x="25259" y="41270"/>
                  </a:cubicBezTo>
                  <a:cubicBezTo>
                    <a:pt x="25356" y="41085"/>
                    <a:pt x="25319" y="40856"/>
                    <a:pt x="25424" y="40675"/>
                  </a:cubicBezTo>
                  <a:cubicBezTo>
                    <a:pt x="25551" y="40450"/>
                    <a:pt x="25880" y="40491"/>
                    <a:pt x="26092" y="40407"/>
                  </a:cubicBezTo>
                  <a:cubicBezTo>
                    <a:pt x="26299" y="40320"/>
                    <a:pt x="26427" y="40131"/>
                    <a:pt x="26461" y="39913"/>
                  </a:cubicBezTo>
                  <a:cubicBezTo>
                    <a:pt x="26498" y="39688"/>
                    <a:pt x="26451" y="39454"/>
                    <a:pt x="26337" y="39256"/>
                  </a:cubicBezTo>
                  <a:cubicBezTo>
                    <a:pt x="26518" y="39222"/>
                    <a:pt x="26632" y="39031"/>
                    <a:pt x="26665" y="38850"/>
                  </a:cubicBezTo>
                  <a:cubicBezTo>
                    <a:pt x="26713" y="38564"/>
                    <a:pt x="26541" y="38238"/>
                    <a:pt x="26719" y="37984"/>
                  </a:cubicBezTo>
                  <a:cubicBezTo>
                    <a:pt x="26850" y="37792"/>
                    <a:pt x="27105" y="37738"/>
                    <a:pt x="27313" y="37685"/>
                  </a:cubicBezTo>
                  <a:cubicBezTo>
                    <a:pt x="27562" y="37614"/>
                    <a:pt x="27790" y="37533"/>
                    <a:pt x="27988" y="37359"/>
                  </a:cubicBezTo>
                  <a:cubicBezTo>
                    <a:pt x="28219" y="37151"/>
                    <a:pt x="28384" y="36879"/>
                    <a:pt x="28538" y="36617"/>
                  </a:cubicBezTo>
                  <a:cubicBezTo>
                    <a:pt x="28558" y="36584"/>
                    <a:pt x="28538" y="36550"/>
                    <a:pt x="28512" y="36540"/>
                  </a:cubicBezTo>
                  <a:cubicBezTo>
                    <a:pt x="28592" y="36373"/>
                    <a:pt x="28653" y="36191"/>
                    <a:pt x="28686" y="36006"/>
                  </a:cubicBezTo>
                  <a:cubicBezTo>
                    <a:pt x="28693" y="35986"/>
                    <a:pt x="28699" y="35966"/>
                    <a:pt x="28702" y="35946"/>
                  </a:cubicBezTo>
                  <a:cubicBezTo>
                    <a:pt x="28710" y="35936"/>
                    <a:pt x="28707" y="35922"/>
                    <a:pt x="28702" y="35913"/>
                  </a:cubicBezTo>
                  <a:cubicBezTo>
                    <a:pt x="28727" y="35748"/>
                    <a:pt x="28730" y="35583"/>
                    <a:pt x="28716" y="35419"/>
                  </a:cubicBezTo>
                  <a:cubicBezTo>
                    <a:pt x="28707" y="35335"/>
                    <a:pt x="28696" y="35254"/>
                    <a:pt x="28676" y="35171"/>
                  </a:cubicBezTo>
                  <a:cubicBezTo>
                    <a:pt x="28659" y="35087"/>
                    <a:pt x="28629" y="35006"/>
                    <a:pt x="28609" y="34918"/>
                  </a:cubicBezTo>
                  <a:cubicBezTo>
                    <a:pt x="28572" y="34744"/>
                    <a:pt x="28693" y="34650"/>
                    <a:pt x="28814" y="34553"/>
                  </a:cubicBezTo>
                  <a:cubicBezTo>
                    <a:pt x="28931" y="34459"/>
                    <a:pt x="29015" y="34362"/>
                    <a:pt x="29065" y="34221"/>
                  </a:cubicBezTo>
                  <a:cubicBezTo>
                    <a:pt x="29113" y="34086"/>
                    <a:pt x="29122" y="33939"/>
                    <a:pt x="29162" y="33801"/>
                  </a:cubicBezTo>
                  <a:cubicBezTo>
                    <a:pt x="29206" y="33660"/>
                    <a:pt x="29283" y="33563"/>
                    <a:pt x="29411" y="33489"/>
                  </a:cubicBezTo>
                  <a:cubicBezTo>
                    <a:pt x="29633" y="33368"/>
                    <a:pt x="29928" y="33287"/>
                    <a:pt x="29915" y="32979"/>
                  </a:cubicBezTo>
                  <a:cubicBezTo>
                    <a:pt x="29901" y="32660"/>
                    <a:pt x="29777" y="32334"/>
                    <a:pt x="29472" y="32196"/>
                  </a:cubicBezTo>
                  <a:cubicBezTo>
                    <a:pt x="29314" y="32126"/>
                    <a:pt x="29142" y="32083"/>
                    <a:pt x="28981" y="32015"/>
                  </a:cubicBezTo>
                  <a:cubicBezTo>
                    <a:pt x="28814" y="31948"/>
                    <a:pt x="28649" y="31868"/>
                    <a:pt x="28491" y="31777"/>
                  </a:cubicBezTo>
                  <a:cubicBezTo>
                    <a:pt x="28337" y="31690"/>
                    <a:pt x="28189" y="31592"/>
                    <a:pt x="28048" y="31482"/>
                  </a:cubicBezTo>
                  <a:cubicBezTo>
                    <a:pt x="27907" y="31371"/>
                    <a:pt x="27787" y="31247"/>
                    <a:pt x="27652" y="31129"/>
                  </a:cubicBezTo>
                  <a:cubicBezTo>
                    <a:pt x="27531" y="31022"/>
                    <a:pt x="27401" y="30935"/>
                    <a:pt x="27249" y="30887"/>
                  </a:cubicBezTo>
                  <a:cubicBezTo>
                    <a:pt x="27105" y="30844"/>
                    <a:pt x="26958" y="30834"/>
                    <a:pt x="26809" y="30834"/>
                  </a:cubicBezTo>
                  <a:lnTo>
                    <a:pt x="26803" y="30834"/>
                  </a:lnTo>
                  <a:cubicBezTo>
                    <a:pt x="26648" y="30834"/>
                    <a:pt x="26491" y="30850"/>
                    <a:pt x="26337" y="30850"/>
                  </a:cubicBezTo>
                  <a:cubicBezTo>
                    <a:pt x="26189" y="30850"/>
                    <a:pt x="26044" y="30837"/>
                    <a:pt x="25910" y="30790"/>
                  </a:cubicBezTo>
                  <a:cubicBezTo>
                    <a:pt x="25839" y="30763"/>
                    <a:pt x="25776" y="30726"/>
                    <a:pt x="25715" y="30679"/>
                  </a:cubicBezTo>
                  <a:cubicBezTo>
                    <a:pt x="25706" y="30669"/>
                    <a:pt x="25692" y="30666"/>
                    <a:pt x="25678" y="30666"/>
                  </a:cubicBezTo>
                  <a:cubicBezTo>
                    <a:pt x="25655" y="30666"/>
                    <a:pt x="25638" y="30679"/>
                    <a:pt x="25628" y="30706"/>
                  </a:cubicBezTo>
                  <a:cubicBezTo>
                    <a:pt x="25578" y="30824"/>
                    <a:pt x="25558" y="30955"/>
                    <a:pt x="25568" y="31082"/>
                  </a:cubicBezTo>
                  <a:cubicBezTo>
                    <a:pt x="25558" y="31085"/>
                    <a:pt x="25551" y="31085"/>
                    <a:pt x="25545" y="31085"/>
                  </a:cubicBezTo>
                  <a:cubicBezTo>
                    <a:pt x="25491" y="31085"/>
                    <a:pt x="25440" y="31042"/>
                    <a:pt x="25410" y="30998"/>
                  </a:cubicBezTo>
                  <a:cubicBezTo>
                    <a:pt x="25353" y="30918"/>
                    <a:pt x="25356" y="30827"/>
                    <a:pt x="25376" y="30733"/>
                  </a:cubicBezTo>
                  <a:cubicBezTo>
                    <a:pt x="25396" y="30633"/>
                    <a:pt x="25427" y="30538"/>
                    <a:pt x="25437" y="30435"/>
                  </a:cubicBezTo>
                  <a:cubicBezTo>
                    <a:pt x="25447" y="30344"/>
                    <a:pt x="25430" y="30250"/>
                    <a:pt x="25396" y="30162"/>
                  </a:cubicBezTo>
                  <a:cubicBezTo>
                    <a:pt x="25330" y="29988"/>
                    <a:pt x="25202" y="29843"/>
                    <a:pt x="25077" y="29706"/>
                  </a:cubicBezTo>
                  <a:cubicBezTo>
                    <a:pt x="24957" y="29572"/>
                    <a:pt x="24829" y="29437"/>
                    <a:pt x="24675" y="29337"/>
                  </a:cubicBezTo>
                  <a:cubicBezTo>
                    <a:pt x="24605" y="29290"/>
                    <a:pt x="24524" y="29250"/>
                    <a:pt x="24443" y="29223"/>
                  </a:cubicBezTo>
                  <a:cubicBezTo>
                    <a:pt x="24403" y="29209"/>
                    <a:pt x="24363" y="29203"/>
                    <a:pt x="24323" y="29196"/>
                  </a:cubicBezTo>
                  <a:cubicBezTo>
                    <a:pt x="24299" y="29192"/>
                    <a:pt x="24269" y="29186"/>
                    <a:pt x="24242" y="29186"/>
                  </a:cubicBezTo>
                  <a:cubicBezTo>
                    <a:pt x="24225" y="29186"/>
                    <a:pt x="24208" y="29189"/>
                    <a:pt x="24195" y="29196"/>
                  </a:cubicBezTo>
                  <a:cubicBezTo>
                    <a:pt x="24145" y="29226"/>
                    <a:pt x="24131" y="29304"/>
                    <a:pt x="24135" y="29357"/>
                  </a:cubicBezTo>
                  <a:cubicBezTo>
                    <a:pt x="24141" y="29417"/>
                    <a:pt x="24168" y="29471"/>
                    <a:pt x="24191" y="29528"/>
                  </a:cubicBezTo>
                  <a:cubicBezTo>
                    <a:pt x="24211" y="29581"/>
                    <a:pt x="24248" y="29646"/>
                    <a:pt x="24242" y="29706"/>
                  </a:cubicBezTo>
                  <a:cubicBezTo>
                    <a:pt x="24239" y="29756"/>
                    <a:pt x="24198" y="29776"/>
                    <a:pt x="24158" y="29776"/>
                  </a:cubicBezTo>
                  <a:cubicBezTo>
                    <a:pt x="24138" y="29776"/>
                    <a:pt x="24121" y="29773"/>
                    <a:pt x="24104" y="29767"/>
                  </a:cubicBezTo>
                  <a:cubicBezTo>
                    <a:pt x="24010" y="29733"/>
                    <a:pt x="23974" y="29635"/>
                    <a:pt x="23940" y="29552"/>
                  </a:cubicBezTo>
                  <a:cubicBezTo>
                    <a:pt x="23906" y="29471"/>
                    <a:pt x="23869" y="29394"/>
                    <a:pt x="23813" y="29330"/>
                  </a:cubicBezTo>
                  <a:cubicBezTo>
                    <a:pt x="23692" y="29192"/>
                    <a:pt x="23520" y="29118"/>
                    <a:pt x="23362" y="29038"/>
                  </a:cubicBezTo>
                  <a:cubicBezTo>
                    <a:pt x="23215" y="28957"/>
                    <a:pt x="23043" y="28847"/>
                    <a:pt x="23000" y="28672"/>
                  </a:cubicBezTo>
                  <a:cubicBezTo>
                    <a:pt x="22976" y="28574"/>
                    <a:pt x="23023" y="28478"/>
                    <a:pt x="23010" y="28380"/>
                  </a:cubicBezTo>
                  <a:cubicBezTo>
                    <a:pt x="23000" y="28300"/>
                    <a:pt x="22953" y="28239"/>
                    <a:pt x="22893" y="28192"/>
                  </a:cubicBezTo>
                  <a:cubicBezTo>
                    <a:pt x="22822" y="28145"/>
                    <a:pt x="22741" y="28119"/>
                    <a:pt x="22665" y="28095"/>
                  </a:cubicBezTo>
                  <a:cubicBezTo>
                    <a:pt x="22557" y="28061"/>
                    <a:pt x="22453" y="28035"/>
                    <a:pt x="22346" y="28011"/>
                  </a:cubicBezTo>
                  <a:cubicBezTo>
                    <a:pt x="22073" y="27950"/>
                    <a:pt x="21799" y="27924"/>
                    <a:pt x="21523" y="27924"/>
                  </a:cubicBezTo>
                  <a:cubicBezTo>
                    <a:pt x="21365" y="27924"/>
                    <a:pt x="21204" y="27934"/>
                    <a:pt x="21046" y="27950"/>
                  </a:cubicBezTo>
                  <a:cubicBezTo>
                    <a:pt x="20936" y="27964"/>
                    <a:pt x="20822" y="27981"/>
                    <a:pt x="20711" y="27981"/>
                  </a:cubicBezTo>
                  <a:cubicBezTo>
                    <a:pt x="20620" y="27981"/>
                    <a:pt x="20533" y="27970"/>
                    <a:pt x="20449" y="27941"/>
                  </a:cubicBezTo>
                  <a:cubicBezTo>
                    <a:pt x="20261" y="27880"/>
                    <a:pt x="20137" y="27722"/>
                    <a:pt x="20002" y="27588"/>
                  </a:cubicBezTo>
                  <a:cubicBezTo>
                    <a:pt x="19875" y="27464"/>
                    <a:pt x="19720" y="27353"/>
                    <a:pt x="19536" y="27343"/>
                  </a:cubicBezTo>
                  <a:lnTo>
                    <a:pt x="19516" y="27343"/>
                  </a:lnTo>
                  <a:cubicBezTo>
                    <a:pt x="19438" y="27343"/>
                    <a:pt x="19362" y="27366"/>
                    <a:pt x="19297" y="27414"/>
                  </a:cubicBezTo>
                  <a:cubicBezTo>
                    <a:pt x="19224" y="27467"/>
                    <a:pt x="19173" y="27541"/>
                    <a:pt x="19106" y="27601"/>
                  </a:cubicBezTo>
                  <a:cubicBezTo>
                    <a:pt x="18838" y="27863"/>
                    <a:pt x="18422" y="27927"/>
                    <a:pt x="18217" y="28263"/>
                  </a:cubicBezTo>
                  <a:cubicBezTo>
                    <a:pt x="18180" y="28320"/>
                    <a:pt x="18157" y="28380"/>
                    <a:pt x="18143" y="28444"/>
                  </a:cubicBezTo>
                  <a:cubicBezTo>
                    <a:pt x="18093" y="28441"/>
                    <a:pt x="18042" y="28441"/>
                    <a:pt x="17988" y="28438"/>
                  </a:cubicBezTo>
                  <a:cubicBezTo>
                    <a:pt x="17928" y="28326"/>
                    <a:pt x="17827" y="28236"/>
                    <a:pt x="17703" y="28196"/>
                  </a:cubicBezTo>
                  <a:cubicBezTo>
                    <a:pt x="17670" y="28185"/>
                    <a:pt x="17633" y="28179"/>
                    <a:pt x="17593" y="28179"/>
                  </a:cubicBezTo>
                  <a:cubicBezTo>
                    <a:pt x="17569" y="28179"/>
                    <a:pt x="17545" y="28182"/>
                    <a:pt x="17522" y="28189"/>
                  </a:cubicBezTo>
                  <a:cubicBezTo>
                    <a:pt x="17455" y="28206"/>
                    <a:pt x="17404" y="28256"/>
                    <a:pt x="17341" y="28283"/>
                  </a:cubicBezTo>
                  <a:cubicBezTo>
                    <a:pt x="17311" y="28297"/>
                    <a:pt x="17277" y="28300"/>
                    <a:pt x="17243" y="28300"/>
                  </a:cubicBezTo>
                  <a:cubicBezTo>
                    <a:pt x="17200" y="28300"/>
                    <a:pt x="17156" y="28293"/>
                    <a:pt x="17113" y="28283"/>
                  </a:cubicBezTo>
                  <a:cubicBezTo>
                    <a:pt x="17059" y="28272"/>
                    <a:pt x="17005" y="28260"/>
                    <a:pt x="16955" y="28243"/>
                  </a:cubicBezTo>
                  <a:cubicBezTo>
                    <a:pt x="16851" y="28212"/>
                    <a:pt x="16747" y="28168"/>
                    <a:pt x="16670" y="28091"/>
                  </a:cubicBezTo>
                  <a:cubicBezTo>
                    <a:pt x="16586" y="28011"/>
                    <a:pt x="16562" y="27907"/>
                    <a:pt x="16566" y="27796"/>
                  </a:cubicBezTo>
                  <a:cubicBezTo>
                    <a:pt x="16569" y="27682"/>
                    <a:pt x="16583" y="27558"/>
                    <a:pt x="16485" y="27481"/>
                  </a:cubicBezTo>
                  <a:cubicBezTo>
                    <a:pt x="16458" y="27460"/>
                    <a:pt x="16431" y="27447"/>
                    <a:pt x="16411" y="27423"/>
                  </a:cubicBezTo>
                  <a:cubicBezTo>
                    <a:pt x="16388" y="27394"/>
                    <a:pt x="16384" y="27356"/>
                    <a:pt x="16388" y="27323"/>
                  </a:cubicBezTo>
                  <a:cubicBezTo>
                    <a:pt x="16391" y="27256"/>
                    <a:pt x="16417" y="27189"/>
                    <a:pt x="16431" y="27121"/>
                  </a:cubicBezTo>
                  <a:cubicBezTo>
                    <a:pt x="16458" y="26983"/>
                    <a:pt x="16471" y="26839"/>
                    <a:pt x="16451" y="26698"/>
                  </a:cubicBezTo>
                  <a:cubicBezTo>
                    <a:pt x="16431" y="26574"/>
                    <a:pt x="16384" y="26450"/>
                    <a:pt x="16293" y="26356"/>
                  </a:cubicBezTo>
                  <a:cubicBezTo>
                    <a:pt x="16213" y="26272"/>
                    <a:pt x="16109" y="26212"/>
                    <a:pt x="15998" y="26185"/>
                  </a:cubicBezTo>
                  <a:cubicBezTo>
                    <a:pt x="15954" y="26171"/>
                    <a:pt x="15911" y="26165"/>
                    <a:pt x="15867" y="26165"/>
                  </a:cubicBezTo>
                  <a:cubicBezTo>
                    <a:pt x="15800" y="26165"/>
                    <a:pt x="15733" y="26182"/>
                    <a:pt x="15672" y="26215"/>
                  </a:cubicBezTo>
                  <a:cubicBezTo>
                    <a:pt x="15572" y="26269"/>
                    <a:pt x="15501" y="26379"/>
                    <a:pt x="15390" y="26413"/>
                  </a:cubicBezTo>
                  <a:cubicBezTo>
                    <a:pt x="15377" y="26416"/>
                    <a:pt x="15364" y="26420"/>
                    <a:pt x="15354" y="26420"/>
                  </a:cubicBezTo>
                  <a:cubicBezTo>
                    <a:pt x="15323" y="26420"/>
                    <a:pt x="15300" y="26403"/>
                    <a:pt x="15277" y="26376"/>
                  </a:cubicBezTo>
                  <a:cubicBezTo>
                    <a:pt x="15246" y="26333"/>
                    <a:pt x="15229" y="26279"/>
                    <a:pt x="15223" y="26225"/>
                  </a:cubicBezTo>
                  <a:cubicBezTo>
                    <a:pt x="15206" y="26084"/>
                    <a:pt x="15290" y="25953"/>
                    <a:pt x="15330" y="25823"/>
                  </a:cubicBezTo>
                  <a:cubicBezTo>
                    <a:pt x="15357" y="25752"/>
                    <a:pt x="15364" y="25678"/>
                    <a:pt x="15374" y="25601"/>
                  </a:cubicBezTo>
                  <a:cubicBezTo>
                    <a:pt x="15384" y="25527"/>
                    <a:pt x="15404" y="25460"/>
                    <a:pt x="15441" y="25396"/>
                  </a:cubicBezTo>
                  <a:cubicBezTo>
                    <a:pt x="15475" y="25332"/>
                    <a:pt x="15515" y="25276"/>
                    <a:pt x="15551" y="25211"/>
                  </a:cubicBezTo>
                  <a:cubicBezTo>
                    <a:pt x="15588" y="25151"/>
                    <a:pt x="15622" y="25087"/>
                    <a:pt x="15649" y="25020"/>
                  </a:cubicBezTo>
                  <a:cubicBezTo>
                    <a:pt x="15703" y="24886"/>
                    <a:pt x="15737" y="24745"/>
                    <a:pt x="15743" y="24601"/>
                  </a:cubicBezTo>
                  <a:cubicBezTo>
                    <a:pt x="15746" y="24530"/>
                    <a:pt x="15746" y="24463"/>
                    <a:pt x="15740" y="24393"/>
                  </a:cubicBezTo>
                  <a:cubicBezTo>
                    <a:pt x="15733" y="24329"/>
                    <a:pt x="15723" y="24265"/>
                    <a:pt x="15672" y="24224"/>
                  </a:cubicBezTo>
                  <a:cubicBezTo>
                    <a:pt x="15616" y="24178"/>
                    <a:pt x="15535" y="24164"/>
                    <a:pt x="15468" y="24144"/>
                  </a:cubicBezTo>
                  <a:cubicBezTo>
                    <a:pt x="15387" y="24124"/>
                    <a:pt x="15310" y="24100"/>
                    <a:pt x="15229" y="24080"/>
                  </a:cubicBezTo>
                  <a:cubicBezTo>
                    <a:pt x="15182" y="24067"/>
                    <a:pt x="15128" y="24060"/>
                    <a:pt x="15079" y="24060"/>
                  </a:cubicBezTo>
                  <a:cubicBezTo>
                    <a:pt x="15001" y="24060"/>
                    <a:pt x="14927" y="24080"/>
                    <a:pt x="14877" y="24144"/>
                  </a:cubicBezTo>
                  <a:cubicBezTo>
                    <a:pt x="14806" y="24238"/>
                    <a:pt x="14810" y="24365"/>
                    <a:pt x="14813" y="24477"/>
                  </a:cubicBezTo>
                  <a:cubicBezTo>
                    <a:pt x="14820" y="24638"/>
                    <a:pt x="14823" y="24799"/>
                    <a:pt x="14797" y="24957"/>
                  </a:cubicBezTo>
                  <a:cubicBezTo>
                    <a:pt x="14750" y="25211"/>
                    <a:pt x="14605" y="25480"/>
                    <a:pt x="14340" y="25554"/>
                  </a:cubicBezTo>
                  <a:cubicBezTo>
                    <a:pt x="14267" y="25574"/>
                    <a:pt x="14186" y="25584"/>
                    <a:pt x="14105" y="25584"/>
                  </a:cubicBezTo>
                  <a:cubicBezTo>
                    <a:pt x="14038" y="25584"/>
                    <a:pt x="13971" y="25578"/>
                    <a:pt x="13907" y="25567"/>
                  </a:cubicBezTo>
                  <a:cubicBezTo>
                    <a:pt x="13779" y="25550"/>
                    <a:pt x="13652" y="25510"/>
                    <a:pt x="13548" y="25430"/>
                  </a:cubicBezTo>
                  <a:cubicBezTo>
                    <a:pt x="13360" y="25282"/>
                    <a:pt x="13293" y="25040"/>
                    <a:pt x="13226" y="24822"/>
                  </a:cubicBezTo>
                  <a:cubicBezTo>
                    <a:pt x="13192" y="24708"/>
                    <a:pt x="13159" y="24597"/>
                    <a:pt x="13111" y="24486"/>
                  </a:cubicBezTo>
                  <a:cubicBezTo>
                    <a:pt x="13058" y="24376"/>
                    <a:pt x="12987" y="24282"/>
                    <a:pt x="12907" y="24188"/>
                  </a:cubicBezTo>
                  <a:cubicBezTo>
                    <a:pt x="12833" y="24100"/>
                    <a:pt x="12732" y="23987"/>
                    <a:pt x="12756" y="23862"/>
                  </a:cubicBezTo>
                  <a:cubicBezTo>
                    <a:pt x="12776" y="23748"/>
                    <a:pt x="12880" y="23694"/>
                    <a:pt x="12967" y="23640"/>
                  </a:cubicBezTo>
                  <a:cubicBezTo>
                    <a:pt x="13065" y="23580"/>
                    <a:pt x="13142" y="23503"/>
                    <a:pt x="13131" y="23378"/>
                  </a:cubicBezTo>
                  <a:cubicBezTo>
                    <a:pt x="13125" y="23305"/>
                    <a:pt x="13094" y="23234"/>
                    <a:pt x="13074" y="23164"/>
                  </a:cubicBezTo>
                  <a:cubicBezTo>
                    <a:pt x="13058" y="23104"/>
                    <a:pt x="13051" y="23047"/>
                    <a:pt x="13048" y="22986"/>
                  </a:cubicBezTo>
                  <a:cubicBezTo>
                    <a:pt x="13038" y="22835"/>
                    <a:pt x="13071" y="22681"/>
                    <a:pt x="13135" y="22540"/>
                  </a:cubicBezTo>
                  <a:cubicBezTo>
                    <a:pt x="13286" y="22429"/>
                    <a:pt x="13434" y="22322"/>
                    <a:pt x="13582" y="22210"/>
                  </a:cubicBezTo>
                  <a:cubicBezTo>
                    <a:pt x="13682" y="22137"/>
                    <a:pt x="13776" y="22063"/>
                    <a:pt x="13877" y="21996"/>
                  </a:cubicBezTo>
                  <a:cubicBezTo>
                    <a:pt x="13974" y="21932"/>
                    <a:pt x="14075" y="21888"/>
                    <a:pt x="14186" y="21868"/>
                  </a:cubicBezTo>
                  <a:cubicBezTo>
                    <a:pt x="14283" y="21852"/>
                    <a:pt x="14377" y="21845"/>
                    <a:pt x="14474" y="21845"/>
                  </a:cubicBezTo>
                  <a:cubicBezTo>
                    <a:pt x="14488" y="21845"/>
                    <a:pt x="14504" y="21845"/>
                    <a:pt x="14521" y="21848"/>
                  </a:cubicBezTo>
                  <a:cubicBezTo>
                    <a:pt x="14569" y="21848"/>
                    <a:pt x="14619" y="21848"/>
                    <a:pt x="14665" y="21852"/>
                  </a:cubicBezTo>
                  <a:cubicBezTo>
                    <a:pt x="14693" y="21855"/>
                    <a:pt x="14726" y="21858"/>
                    <a:pt x="14743" y="21875"/>
                  </a:cubicBezTo>
                  <a:cubicBezTo>
                    <a:pt x="14780" y="21912"/>
                    <a:pt x="14776" y="21966"/>
                    <a:pt x="14793" y="22013"/>
                  </a:cubicBezTo>
                  <a:cubicBezTo>
                    <a:pt x="14806" y="22046"/>
                    <a:pt x="14834" y="22077"/>
                    <a:pt x="14863" y="22100"/>
                  </a:cubicBezTo>
                  <a:cubicBezTo>
                    <a:pt x="14921" y="22140"/>
                    <a:pt x="14987" y="22164"/>
                    <a:pt x="15058" y="22164"/>
                  </a:cubicBezTo>
                  <a:cubicBezTo>
                    <a:pt x="15072" y="22164"/>
                    <a:pt x="15085" y="22164"/>
                    <a:pt x="15099" y="22160"/>
                  </a:cubicBezTo>
                  <a:cubicBezTo>
                    <a:pt x="15189" y="22147"/>
                    <a:pt x="15257" y="22086"/>
                    <a:pt x="15294" y="22003"/>
                  </a:cubicBezTo>
                  <a:cubicBezTo>
                    <a:pt x="15334" y="21905"/>
                    <a:pt x="15330" y="21795"/>
                    <a:pt x="15314" y="21694"/>
                  </a:cubicBezTo>
                  <a:cubicBezTo>
                    <a:pt x="15447" y="21691"/>
                    <a:pt x="15582" y="21687"/>
                    <a:pt x="15717" y="21684"/>
                  </a:cubicBezTo>
                  <a:cubicBezTo>
                    <a:pt x="15783" y="21680"/>
                    <a:pt x="15850" y="21680"/>
                    <a:pt x="15918" y="21677"/>
                  </a:cubicBezTo>
                  <a:cubicBezTo>
                    <a:pt x="15971" y="21677"/>
                    <a:pt x="16025" y="21667"/>
                    <a:pt x="16069" y="21637"/>
                  </a:cubicBezTo>
                  <a:cubicBezTo>
                    <a:pt x="16152" y="21580"/>
                    <a:pt x="16196" y="21476"/>
                    <a:pt x="16301" y="21452"/>
                  </a:cubicBezTo>
                  <a:cubicBezTo>
                    <a:pt x="16313" y="21445"/>
                    <a:pt x="16330" y="21445"/>
                    <a:pt x="16344" y="21445"/>
                  </a:cubicBezTo>
                  <a:cubicBezTo>
                    <a:pt x="16414" y="21445"/>
                    <a:pt x="16478" y="21482"/>
                    <a:pt x="16535" y="21526"/>
                  </a:cubicBezTo>
                  <a:cubicBezTo>
                    <a:pt x="16589" y="21603"/>
                    <a:pt x="16663" y="21671"/>
                    <a:pt x="16744" y="21724"/>
                  </a:cubicBezTo>
                  <a:cubicBezTo>
                    <a:pt x="16767" y="21761"/>
                    <a:pt x="16794" y="21798"/>
                    <a:pt x="16820" y="21832"/>
                  </a:cubicBezTo>
                  <a:cubicBezTo>
                    <a:pt x="16831" y="21848"/>
                    <a:pt x="16860" y="21862"/>
                    <a:pt x="16877" y="21868"/>
                  </a:cubicBezTo>
                  <a:cubicBezTo>
                    <a:pt x="16881" y="21868"/>
                    <a:pt x="16898" y="21875"/>
                    <a:pt x="16908" y="21875"/>
                  </a:cubicBezTo>
                  <a:cubicBezTo>
                    <a:pt x="16911" y="21875"/>
                    <a:pt x="16914" y="21872"/>
                    <a:pt x="16911" y="21868"/>
                  </a:cubicBezTo>
                  <a:cubicBezTo>
                    <a:pt x="16898" y="21845"/>
                    <a:pt x="16885" y="21818"/>
                    <a:pt x="16868" y="21795"/>
                  </a:cubicBezTo>
                  <a:lnTo>
                    <a:pt x="16871" y="21795"/>
                  </a:lnTo>
                  <a:cubicBezTo>
                    <a:pt x="16891" y="21812"/>
                    <a:pt x="16911" y="21828"/>
                    <a:pt x="16935" y="21845"/>
                  </a:cubicBezTo>
                  <a:cubicBezTo>
                    <a:pt x="16948" y="21855"/>
                    <a:pt x="16961" y="21865"/>
                    <a:pt x="16978" y="21872"/>
                  </a:cubicBezTo>
                  <a:cubicBezTo>
                    <a:pt x="17009" y="21956"/>
                    <a:pt x="17032" y="22040"/>
                    <a:pt x="17049" y="22127"/>
                  </a:cubicBezTo>
                  <a:cubicBezTo>
                    <a:pt x="17079" y="22281"/>
                    <a:pt x="17076" y="22432"/>
                    <a:pt x="17079" y="22590"/>
                  </a:cubicBezTo>
                  <a:cubicBezTo>
                    <a:pt x="17079" y="22658"/>
                    <a:pt x="17086" y="22728"/>
                    <a:pt x="17109" y="22791"/>
                  </a:cubicBezTo>
                  <a:cubicBezTo>
                    <a:pt x="17133" y="22859"/>
                    <a:pt x="17176" y="22906"/>
                    <a:pt x="17227" y="22956"/>
                  </a:cubicBezTo>
                  <a:cubicBezTo>
                    <a:pt x="17274" y="23003"/>
                    <a:pt x="17324" y="23056"/>
                    <a:pt x="17334" y="23127"/>
                  </a:cubicBezTo>
                  <a:cubicBezTo>
                    <a:pt x="17348" y="23204"/>
                    <a:pt x="17314" y="23285"/>
                    <a:pt x="17308" y="23362"/>
                  </a:cubicBezTo>
                  <a:cubicBezTo>
                    <a:pt x="17294" y="23493"/>
                    <a:pt x="17378" y="23594"/>
                    <a:pt x="17505" y="23620"/>
                  </a:cubicBezTo>
                  <a:lnTo>
                    <a:pt x="17512" y="23620"/>
                  </a:lnTo>
                  <a:cubicBezTo>
                    <a:pt x="17726" y="23366"/>
                    <a:pt x="17807" y="23006"/>
                    <a:pt x="17730" y="22681"/>
                  </a:cubicBezTo>
                  <a:cubicBezTo>
                    <a:pt x="17690" y="22509"/>
                    <a:pt x="17593" y="22365"/>
                    <a:pt x="17512" y="22207"/>
                  </a:cubicBezTo>
                  <a:cubicBezTo>
                    <a:pt x="17432" y="22053"/>
                    <a:pt x="17395" y="21888"/>
                    <a:pt x="17435" y="21714"/>
                  </a:cubicBezTo>
                  <a:cubicBezTo>
                    <a:pt x="17515" y="21395"/>
                    <a:pt x="17797" y="21160"/>
                    <a:pt x="18089" y="21036"/>
                  </a:cubicBezTo>
                  <a:cubicBezTo>
                    <a:pt x="18230" y="20979"/>
                    <a:pt x="18388" y="20926"/>
                    <a:pt x="18489" y="20805"/>
                  </a:cubicBezTo>
                  <a:cubicBezTo>
                    <a:pt x="18539" y="20740"/>
                    <a:pt x="18559" y="20667"/>
                    <a:pt x="18586" y="20593"/>
                  </a:cubicBezTo>
                  <a:cubicBezTo>
                    <a:pt x="18617" y="20509"/>
                    <a:pt x="18667" y="20452"/>
                    <a:pt x="18750" y="20422"/>
                  </a:cubicBezTo>
                  <a:cubicBezTo>
                    <a:pt x="18824" y="20391"/>
                    <a:pt x="18902" y="20374"/>
                    <a:pt x="18975" y="20345"/>
                  </a:cubicBezTo>
                  <a:cubicBezTo>
                    <a:pt x="19049" y="20314"/>
                    <a:pt x="19120" y="20277"/>
                    <a:pt x="19184" y="20234"/>
                  </a:cubicBezTo>
                  <a:cubicBezTo>
                    <a:pt x="19297" y="20150"/>
                    <a:pt x="19395" y="20035"/>
                    <a:pt x="19409" y="19891"/>
                  </a:cubicBezTo>
                  <a:cubicBezTo>
                    <a:pt x="19415" y="19794"/>
                    <a:pt x="19378" y="19700"/>
                    <a:pt x="19365" y="19606"/>
                  </a:cubicBezTo>
                  <a:cubicBezTo>
                    <a:pt x="19345" y="19508"/>
                    <a:pt x="19348" y="19405"/>
                    <a:pt x="19365" y="19307"/>
                  </a:cubicBezTo>
                  <a:cubicBezTo>
                    <a:pt x="19382" y="19200"/>
                    <a:pt x="19409" y="19099"/>
                    <a:pt x="19442" y="18999"/>
                  </a:cubicBezTo>
                  <a:cubicBezTo>
                    <a:pt x="19469" y="18918"/>
                    <a:pt x="19489" y="18817"/>
                    <a:pt x="19543" y="18746"/>
                  </a:cubicBezTo>
                  <a:cubicBezTo>
                    <a:pt x="19599" y="18676"/>
                    <a:pt x="19697" y="18653"/>
                    <a:pt x="19777" y="18622"/>
                  </a:cubicBezTo>
                  <a:cubicBezTo>
                    <a:pt x="19878" y="18585"/>
                    <a:pt x="19979" y="18545"/>
                    <a:pt x="20076" y="18509"/>
                  </a:cubicBezTo>
                  <a:cubicBezTo>
                    <a:pt x="20275" y="18428"/>
                    <a:pt x="20473" y="18348"/>
                    <a:pt x="20667" y="18263"/>
                  </a:cubicBezTo>
                  <a:cubicBezTo>
                    <a:pt x="20832" y="18193"/>
                    <a:pt x="21013" y="18129"/>
                    <a:pt x="21147" y="18008"/>
                  </a:cubicBezTo>
                  <a:cubicBezTo>
                    <a:pt x="21281" y="17884"/>
                    <a:pt x="21288" y="17703"/>
                    <a:pt x="21368" y="17549"/>
                  </a:cubicBezTo>
                  <a:cubicBezTo>
                    <a:pt x="21517" y="17263"/>
                    <a:pt x="21808" y="17092"/>
                    <a:pt x="22087" y="16954"/>
                  </a:cubicBezTo>
                  <a:cubicBezTo>
                    <a:pt x="22201" y="16901"/>
                    <a:pt x="22329" y="16823"/>
                    <a:pt x="22459" y="16823"/>
                  </a:cubicBezTo>
                  <a:cubicBezTo>
                    <a:pt x="22473" y="16823"/>
                    <a:pt x="22487" y="16823"/>
                    <a:pt x="22500" y="16827"/>
                  </a:cubicBezTo>
                  <a:lnTo>
                    <a:pt x="22507" y="16827"/>
                  </a:lnTo>
                  <a:cubicBezTo>
                    <a:pt x="22510" y="16837"/>
                    <a:pt x="22520" y="16850"/>
                    <a:pt x="22524" y="16864"/>
                  </a:cubicBezTo>
                  <a:cubicBezTo>
                    <a:pt x="22530" y="16890"/>
                    <a:pt x="22527" y="16918"/>
                    <a:pt x="22513" y="16944"/>
                  </a:cubicBezTo>
                  <a:cubicBezTo>
                    <a:pt x="22490" y="16998"/>
                    <a:pt x="22439" y="17035"/>
                    <a:pt x="22403" y="17079"/>
                  </a:cubicBezTo>
                  <a:cubicBezTo>
                    <a:pt x="22366" y="17119"/>
                    <a:pt x="22332" y="17163"/>
                    <a:pt x="22342" y="17223"/>
                  </a:cubicBezTo>
                  <a:cubicBezTo>
                    <a:pt x="22346" y="17240"/>
                    <a:pt x="22416" y="17273"/>
                    <a:pt x="22436" y="17273"/>
                  </a:cubicBezTo>
                  <a:cubicBezTo>
                    <a:pt x="22735" y="17240"/>
                    <a:pt x="23043" y="17203"/>
                    <a:pt x="23322" y="17085"/>
                  </a:cubicBezTo>
                  <a:cubicBezTo>
                    <a:pt x="23457" y="17028"/>
                    <a:pt x="23581" y="16948"/>
                    <a:pt x="23688" y="16850"/>
                  </a:cubicBezTo>
                  <a:cubicBezTo>
                    <a:pt x="23788" y="16763"/>
                    <a:pt x="23883" y="16662"/>
                    <a:pt x="23990" y="16579"/>
                  </a:cubicBezTo>
                  <a:cubicBezTo>
                    <a:pt x="24098" y="16495"/>
                    <a:pt x="24222" y="16427"/>
                    <a:pt x="24363" y="16427"/>
                  </a:cubicBezTo>
                  <a:lnTo>
                    <a:pt x="24386" y="16427"/>
                  </a:lnTo>
                  <a:cubicBezTo>
                    <a:pt x="24393" y="16427"/>
                    <a:pt x="24360" y="16404"/>
                    <a:pt x="24356" y="16404"/>
                  </a:cubicBezTo>
                  <a:cubicBezTo>
                    <a:pt x="24339" y="16394"/>
                    <a:pt x="24316" y="16377"/>
                    <a:pt x="24296" y="16377"/>
                  </a:cubicBezTo>
                  <a:cubicBezTo>
                    <a:pt x="24182" y="16364"/>
                    <a:pt x="24064" y="16357"/>
                    <a:pt x="23950" y="16357"/>
                  </a:cubicBezTo>
                  <a:cubicBezTo>
                    <a:pt x="23698" y="16357"/>
                    <a:pt x="23446" y="16387"/>
                    <a:pt x="23201" y="16444"/>
                  </a:cubicBezTo>
                  <a:cubicBezTo>
                    <a:pt x="23175" y="16269"/>
                    <a:pt x="23279" y="16102"/>
                    <a:pt x="23336" y="15937"/>
                  </a:cubicBezTo>
                  <a:cubicBezTo>
                    <a:pt x="23379" y="15813"/>
                    <a:pt x="23393" y="15645"/>
                    <a:pt x="23312" y="15531"/>
                  </a:cubicBezTo>
                  <a:cubicBezTo>
                    <a:pt x="23272" y="15477"/>
                    <a:pt x="23212" y="15444"/>
                    <a:pt x="23151" y="15417"/>
                  </a:cubicBezTo>
                  <a:cubicBezTo>
                    <a:pt x="23114" y="15400"/>
                    <a:pt x="23074" y="15394"/>
                    <a:pt x="23037" y="15394"/>
                  </a:cubicBezTo>
                  <a:cubicBezTo>
                    <a:pt x="22993" y="15394"/>
                    <a:pt x="22950" y="15403"/>
                    <a:pt x="22902" y="15417"/>
                  </a:cubicBezTo>
                  <a:cubicBezTo>
                    <a:pt x="22832" y="15437"/>
                    <a:pt x="22761" y="15471"/>
                    <a:pt x="22688" y="15471"/>
                  </a:cubicBezTo>
                  <a:cubicBezTo>
                    <a:pt x="22671" y="15471"/>
                    <a:pt x="22657" y="15468"/>
                    <a:pt x="22645" y="15464"/>
                  </a:cubicBezTo>
                  <a:cubicBezTo>
                    <a:pt x="22631" y="15464"/>
                    <a:pt x="22617" y="15460"/>
                    <a:pt x="22607" y="15457"/>
                  </a:cubicBezTo>
                  <a:cubicBezTo>
                    <a:pt x="22604" y="15454"/>
                    <a:pt x="22604" y="15451"/>
                    <a:pt x="22600" y="15448"/>
                  </a:cubicBezTo>
                  <a:cubicBezTo>
                    <a:pt x="22594" y="15437"/>
                    <a:pt x="22584" y="15427"/>
                    <a:pt x="22580" y="15417"/>
                  </a:cubicBezTo>
                  <a:cubicBezTo>
                    <a:pt x="22564" y="15380"/>
                    <a:pt x="22570" y="15336"/>
                    <a:pt x="22594" y="15303"/>
                  </a:cubicBezTo>
                  <a:cubicBezTo>
                    <a:pt x="22637" y="15236"/>
                    <a:pt x="22725" y="15186"/>
                    <a:pt x="22795" y="15149"/>
                  </a:cubicBezTo>
                  <a:cubicBezTo>
                    <a:pt x="22873" y="15108"/>
                    <a:pt x="22960" y="15078"/>
                    <a:pt x="23047" y="15065"/>
                  </a:cubicBezTo>
                  <a:cubicBezTo>
                    <a:pt x="23097" y="15058"/>
                    <a:pt x="23151" y="15051"/>
                    <a:pt x="23201" y="15051"/>
                  </a:cubicBezTo>
                  <a:cubicBezTo>
                    <a:pt x="23322" y="15051"/>
                    <a:pt x="23443" y="15075"/>
                    <a:pt x="23554" y="15121"/>
                  </a:cubicBezTo>
                  <a:cubicBezTo>
                    <a:pt x="23638" y="15158"/>
                    <a:pt x="23705" y="15219"/>
                    <a:pt x="23785" y="15256"/>
                  </a:cubicBezTo>
                  <a:cubicBezTo>
                    <a:pt x="23822" y="15273"/>
                    <a:pt x="23856" y="15282"/>
                    <a:pt x="23889" y="15282"/>
                  </a:cubicBezTo>
                  <a:cubicBezTo>
                    <a:pt x="23929" y="15282"/>
                    <a:pt x="23966" y="15273"/>
                    <a:pt x="24007" y="15249"/>
                  </a:cubicBezTo>
                  <a:cubicBezTo>
                    <a:pt x="24087" y="15202"/>
                    <a:pt x="24155" y="15135"/>
                    <a:pt x="24239" y="15091"/>
                  </a:cubicBezTo>
                  <a:cubicBezTo>
                    <a:pt x="24323" y="15048"/>
                    <a:pt x="24410" y="15021"/>
                    <a:pt x="24501" y="14997"/>
                  </a:cubicBezTo>
                  <a:cubicBezTo>
                    <a:pt x="24702" y="14944"/>
                    <a:pt x="24903" y="14907"/>
                    <a:pt x="25071" y="14779"/>
                  </a:cubicBezTo>
                  <a:cubicBezTo>
                    <a:pt x="25212" y="14672"/>
                    <a:pt x="25319" y="14521"/>
                    <a:pt x="25376" y="14353"/>
                  </a:cubicBezTo>
                  <a:cubicBezTo>
                    <a:pt x="25379" y="14343"/>
                    <a:pt x="25387" y="14333"/>
                    <a:pt x="25390" y="14323"/>
                  </a:cubicBezTo>
                  <a:cubicBezTo>
                    <a:pt x="25393" y="14312"/>
                    <a:pt x="25393" y="14303"/>
                    <a:pt x="25393" y="14296"/>
                  </a:cubicBezTo>
                  <a:cubicBezTo>
                    <a:pt x="25393" y="14289"/>
                    <a:pt x="25393" y="14286"/>
                    <a:pt x="25396" y="14283"/>
                  </a:cubicBezTo>
                  <a:cubicBezTo>
                    <a:pt x="25396" y="14279"/>
                    <a:pt x="25390" y="14272"/>
                    <a:pt x="25379" y="14266"/>
                  </a:cubicBezTo>
                  <a:cubicBezTo>
                    <a:pt x="25387" y="14235"/>
                    <a:pt x="25393" y="14209"/>
                    <a:pt x="25400" y="14179"/>
                  </a:cubicBezTo>
                  <a:cubicBezTo>
                    <a:pt x="25450" y="13903"/>
                    <a:pt x="25336" y="13635"/>
                    <a:pt x="25158" y="13430"/>
                  </a:cubicBezTo>
                  <a:cubicBezTo>
                    <a:pt x="25057" y="13319"/>
                    <a:pt x="24940" y="13228"/>
                    <a:pt x="24816" y="13152"/>
                  </a:cubicBezTo>
                  <a:cubicBezTo>
                    <a:pt x="24665" y="13057"/>
                    <a:pt x="24544" y="12957"/>
                    <a:pt x="24484" y="12785"/>
                  </a:cubicBezTo>
                  <a:cubicBezTo>
                    <a:pt x="24433" y="12638"/>
                    <a:pt x="24423" y="12483"/>
                    <a:pt x="24403" y="12329"/>
                  </a:cubicBezTo>
                  <a:cubicBezTo>
                    <a:pt x="24383" y="12174"/>
                    <a:pt x="24349" y="12027"/>
                    <a:pt x="24296" y="11879"/>
                  </a:cubicBezTo>
                  <a:cubicBezTo>
                    <a:pt x="24178" y="11550"/>
                    <a:pt x="23983" y="11255"/>
                    <a:pt x="23732" y="11017"/>
                  </a:cubicBezTo>
                  <a:cubicBezTo>
                    <a:pt x="23722" y="11010"/>
                    <a:pt x="23708" y="11003"/>
                    <a:pt x="23695" y="11003"/>
                  </a:cubicBezTo>
                  <a:cubicBezTo>
                    <a:pt x="23658" y="11003"/>
                    <a:pt x="23624" y="11033"/>
                    <a:pt x="23641" y="11070"/>
                  </a:cubicBezTo>
                  <a:cubicBezTo>
                    <a:pt x="23735" y="11299"/>
                    <a:pt x="23618" y="11584"/>
                    <a:pt x="23393" y="11688"/>
                  </a:cubicBezTo>
                  <a:cubicBezTo>
                    <a:pt x="23339" y="11711"/>
                    <a:pt x="23285" y="11725"/>
                    <a:pt x="23232" y="11725"/>
                  </a:cubicBezTo>
                  <a:cubicBezTo>
                    <a:pt x="23034" y="11725"/>
                    <a:pt x="22846" y="11567"/>
                    <a:pt x="22786" y="11369"/>
                  </a:cubicBezTo>
                  <a:cubicBezTo>
                    <a:pt x="22698" y="11084"/>
                    <a:pt x="22993" y="10876"/>
                    <a:pt x="22956" y="10594"/>
                  </a:cubicBezTo>
                  <a:cubicBezTo>
                    <a:pt x="22936" y="10456"/>
                    <a:pt x="22832" y="10365"/>
                    <a:pt x="22732" y="10278"/>
                  </a:cubicBezTo>
                  <a:cubicBezTo>
                    <a:pt x="22620" y="10187"/>
                    <a:pt x="22504" y="10103"/>
                    <a:pt x="22379" y="10026"/>
                  </a:cubicBezTo>
                  <a:cubicBezTo>
                    <a:pt x="22081" y="9842"/>
                    <a:pt x="21751" y="9714"/>
                    <a:pt x="21409" y="9640"/>
                  </a:cubicBezTo>
                  <a:lnTo>
                    <a:pt x="21396" y="9640"/>
                  </a:lnTo>
                  <a:cubicBezTo>
                    <a:pt x="21365" y="9640"/>
                    <a:pt x="21345" y="9663"/>
                    <a:pt x="21342" y="9694"/>
                  </a:cubicBezTo>
                  <a:cubicBezTo>
                    <a:pt x="21288" y="10131"/>
                    <a:pt x="21235" y="10567"/>
                    <a:pt x="21178" y="11000"/>
                  </a:cubicBezTo>
                  <a:cubicBezTo>
                    <a:pt x="21154" y="11214"/>
                    <a:pt x="21127" y="11426"/>
                    <a:pt x="21100" y="11637"/>
                  </a:cubicBezTo>
                  <a:cubicBezTo>
                    <a:pt x="21077" y="11832"/>
                    <a:pt x="21060" y="12037"/>
                    <a:pt x="20986" y="12221"/>
                  </a:cubicBezTo>
                  <a:cubicBezTo>
                    <a:pt x="20865" y="12517"/>
                    <a:pt x="20516" y="12655"/>
                    <a:pt x="20432" y="12970"/>
                  </a:cubicBezTo>
                  <a:cubicBezTo>
                    <a:pt x="20341" y="13313"/>
                    <a:pt x="20643" y="13625"/>
                    <a:pt x="20546" y="13970"/>
                  </a:cubicBezTo>
                  <a:cubicBezTo>
                    <a:pt x="20465" y="14272"/>
                    <a:pt x="20171" y="14470"/>
                    <a:pt x="19902" y="14622"/>
                  </a:cubicBezTo>
                  <a:cubicBezTo>
                    <a:pt x="19902" y="14524"/>
                    <a:pt x="19848" y="14424"/>
                    <a:pt x="19771" y="14350"/>
                  </a:cubicBezTo>
                  <a:cubicBezTo>
                    <a:pt x="19624" y="14212"/>
                    <a:pt x="19418" y="14209"/>
                    <a:pt x="19251" y="14111"/>
                  </a:cubicBezTo>
                  <a:cubicBezTo>
                    <a:pt x="19136" y="14044"/>
                    <a:pt x="19100" y="13940"/>
                    <a:pt x="19096" y="13809"/>
                  </a:cubicBezTo>
                  <a:cubicBezTo>
                    <a:pt x="19093" y="13668"/>
                    <a:pt x="19096" y="13524"/>
                    <a:pt x="19096" y="13383"/>
                  </a:cubicBezTo>
                  <a:lnTo>
                    <a:pt x="19096" y="12514"/>
                  </a:lnTo>
                  <a:cubicBezTo>
                    <a:pt x="19096" y="12493"/>
                    <a:pt x="19086" y="12473"/>
                    <a:pt x="19069" y="12467"/>
                  </a:cubicBezTo>
                  <a:cubicBezTo>
                    <a:pt x="18543" y="12205"/>
                    <a:pt x="18016" y="11943"/>
                    <a:pt x="17489" y="11685"/>
                  </a:cubicBezTo>
                  <a:cubicBezTo>
                    <a:pt x="17274" y="11577"/>
                    <a:pt x="17015" y="11476"/>
                    <a:pt x="16877" y="11268"/>
                  </a:cubicBezTo>
                  <a:cubicBezTo>
                    <a:pt x="16736" y="11053"/>
                    <a:pt x="16767" y="10791"/>
                    <a:pt x="16848" y="10563"/>
                  </a:cubicBezTo>
                  <a:cubicBezTo>
                    <a:pt x="16931" y="10332"/>
                    <a:pt x="17062" y="10123"/>
                    <a:pt x="17200" y="9922"/>
                  </a:cubicBezTo>
                  <a:cubicBezTo>
                    <a:pt x="17334" y="9724"/>
                    <a:pt x="17472" y="9530"/>
                    <a:pt x="17630" y="9349"/>
                  </a:cubicBezTo>
                  <a:cubicBezTo>
                    <a:pt x="17787" y="9170"/>
                    <a:pt x="17962" y="9003"/>
                    <a:pt x="18170" y="8882"/>
                  </a:cubicBezTo>
                  <a:cubicBezTo>
                    <a:pt x="18391" y="8751"/>
                    <a:pt x="18640" y="8694"/>
                    <a:pt x="18888" y="8627"/>
                  </a:cubicBezTo>
                  <a:cubicBezTo>
                    <a:pt x="19113" y="8566"/>
                    <a:pt x="19331" y="8489"/>
                    <a:pt x="19519" y="8351"/>
                  </a:cubicBezTo>
                  <a:cubicBezTo>
                    <a:pt x="19687" y="8227"/>
                    <a:pt x="19828" y="8072"/>
                    <a:pt x="19966" y="7919"/>
                  </a:cubicBezTo>
                  <a:cubicBezTo>
                    <a:pt x="20113" y="7747"/>
                    <a:pt x="20261" y="7573"/>
                    <a:pt x="20442" y="7438"/>
                  </a:cubicBezTo>
                  <a:cubicBezTo>
                    <a:pt x="20614" y="7311"/>
                    <a:pt x="20808" y="7240"/>
                    <a:pt x="21006" y="7170"/>
                  </a:cubicBezTo>
                  <a:cubicBezTo>
                    <a:pt x="21362" y="7045"/>
                    <a:pt x="21751" y="6844"/>
                    <a:pt x="21721" y="6405"/>
                  </a:cubicBezTo>
                  <a:cubicBezTo>
                    <a:pt x="21691" y="5968"/>
                    <a:pt x="21322" y="5676"/>
                    <a:pt x="20919" y="5589"/>
                  </a:cubicBezTo>
                  <a:cubicBezTo>
                    <a:pt x="20778" y="5559"/>
                    <a:pt x="20627" y="5542"/>
                    <a:pt x="20473" y="5542"/>
                  </a:cubicBezTo>
                  <a:cubicBezTo>
                    <a:pt x="20160" y="5542"/>
                    <a:pt x="19845" y="5612"/>
                    <a:pt x="19587" y="5767"/>
                  </a:cubicBezTo>
                  <a:cubicBezTo>
                    <a:pt x="19422" y="5868"/>
                    <a:pt x="19281" y="6009"/>
                    <a:pt x="19217" y="6193"/>
                  </a:cubicBezTo>
                  <a:cubicBezTo>
                    <a:pt x="19177" y="6314"/>
                    <a:pt x="19184" y="6435"/>
                    <a:pt x="19177" y="6559"/>
                  </a:cubicBezTo>
                  <a:cubicBezTo>
                    <a:pt x="19170" y="6670"/>
                    <a:pt x="19116" y="6868"/>
                    <a:pt x="18986" y="6868"/>
                  </a:cubicBezTo>
                  <a:cubicBezTo>
                    <a:pt x="18975" y="6868"/>
                    <a:pt x="18965" y="6868"/>
                    <a:pt x="18959" y="6864"/>
                  </a:cubicBezTo>
                  <a:cubicBezTo>
                    <a:pt x="18925" y="6481"/>
                    <a:pt x="18476" y="6297"/>
                    <a:pt x="18180" y="6143"/>
                  </a:cubicBezTo>
                  <a:cubicBezTo>
                    <a:pt x="17710" y="5894"/>
                    <a:pt x="17240" y="5649"/>
                    <a:pt x="16770" y="5401"/>
                  </a:cubicBezTo>
                  <a:cubicBezTo>
                    <a:pt x="16632" y="5330"/>
                    <a:pt x="16313" y="5129"/>
                    <a:pt x="16085" y="5129"/>
                  </a:cubicBezTo>
                  <a:cubicBezTo>
                    <a:pt x="15961" y="5129"/>
                    <a:pt x="15864" y="5189"/>
                    <a:pt x="15837" y="5364"/>
                  </a:cubicBezTo>
                  <a:cubicBezTo>
                    <a:pt x="15820" y="5462"/>
                    <a:pt x="15841" y="5559"/>
                    <a:pt x="15824" y="5653"/>
                  </a:cubicBezTo>
                  <a:cubicBezTo>
                    <a:pt x="15804" y="5750"/>
                    <a:pt x="15763" y="5841"/>
                    <a:pt x="15703" y="5922"/>
                  </a:cubicBezTo>
                  <a:cubicBezTo>
                    <a:pt x="15646" y="5998"/>
                    <a:pt x="15568" y="6066"/>
                    <a:pt x="15481" y="6112"/>
                  </a:cubicBezTo>
                  <a:cubicBezTo>
                    <a:pt x="15438" y="6136"/>
                    <a:pt x="15390" y="6150"/>
                    <a:pt x="15344" y="6163"/>
                  </a:cubicBezTo>
                  <a:cubicBezTo>
                    <a:pt x="15327" y="6170"/>
                    <a:pt x="15317" y="6173"/>
                    <a:pt x="15310" y="6173"/>
                  </a:cubicBezTo>
                  <a:cubicBezTo>
                    <a:pt x="15300" y="6173"/>
                    <a:pt x="15297" y="6166"/>
                    <a:pt x="15283" y="6150"/>
                  </a:cubicBezTo>
                  <a:cubicBezTo>
                    <a:pt x="15269" y="6133"/>
                    <a:pt x="15263" y="6096"/>
                    <a:pt x="15263" y="6072"/>
                  </a:cubicBezTo>
                  <a:cubicBezTo>
                    <a:pt x="15246" y="5911"/>
                    <a:pt x="15323" y="5744"/>
                    <a:pt x="15240" y="5589"/>
                  </a:cubicBezTo>
                  <a:cubicBezTo>
                    <a:pt x="15179" y="5474"/>
                    <a:pt x="15052" y="5425"/>
                    <a:pt x="14931" y="5387"/>
                  </a:cubicBezTo>
                  <a:cubicBezTo>
                    <a:pt x="14817" y="5358"/>
                    <a:pt x="14635" y="5341"/>
                    <a:pt x="14565" y="5237"/>
                  </a:cubicBezTo>
                  <a:cubicBezTo>
                    <a:pt x="14511" y="5156"/>
                    <a:pt x="14558" y="5056"/>
                    <a:pt x="14565" y="4971"/>
                  </a:cubicBezTo>
                  <a:cubicBezTo>
                    <a:pt x="14578" y="4861"/>
                    <a:pt x="14538" y="4774"/>
                    <a:pt x="14474" y="4686"/>
                  </a:cubicBezTo>
                  <a:cubicBezTo>
                    <a:pt x="14233" y="4367"/>
                    <a:pt x="13951" y="4049"/>
                    <a:pt x="13628" y="3807"/>
                  </a:cubicBezTo>
                  <a:cubicBezTo>
                    <a:pt x="13464" y="3686"/>
                    <a:pt x="13280" y="3589"/>
                    <a:pt x="13085" y="3525"/>
                  </a:cubicBezTo>
                  <a:cubicBezTo>
                    <a:pt x="12920" y="3474"/>
                    <a:pt x="12682" y="3444"/>
                    <a:pt x="12598" y="3266"/>
                  </a:cubicBezTo>
                  <a:cubicBezTo>
                    <a:pt x="12547" y="3162"/>
                    <a:pt x="12555" y="3045"/>
                    <a:pt x="12490" y="2944"/>
                  </a:cubicBezTo>
                  <a:cubicBezTo>
                    <a:pt x="12450" y="2876"/>
                    <a:pt x="12394" y="2823"/>
                    <a:pt x="12326" y="2783"/>
                  </a:cubicBezTo>
                  <a:cubicBezTo>
                    <a:pt x="12215" y="2719"/>
                    <a:pt x="12084" y="2692"/>
                    <a:pt x="11954" y="2692"/>
                  </a:cubicBezTo>
                  <a:cubicBezTo>
                    <a:pt x="11906" y="2692"/>
                    <a:pt x="11859" y="2695"/>
                    <a:pt x="11813" y="2702"/>
                  </a:cubicBezTo>
                  <a:cubicBezTo>
                    <a:pt x="11393" y="2760"/>
                    <a:pt x="11091" y="3098"/>
                    <a:pt x="10691" y="3209"/>
                  </a:cubicBezTo>
                  <a:cubicBezTo>
                    <a:pt x="10735" y="3014"/>
                    <a:pt x="10591" y="2796"/>
                    <a:pt x="10396" y="2740"/>
                  </a:cubicBezTo>
                  <a:cubicBezTo>
                    <a:pt x="10363" y="2729"/>
                    <a:pt x="10335" y="2726"/>
                    <a:pt x="10305" y="2726"/>
                  </a:cubicBezTo>
                  <a:cubicBezTo>
                    <a:pt x="10202" y="2726"/>
                    <a:pt x="10118" y="2783"/>
                    <a:pt x="10027" y="2843"/>
                  </a:cubicBezTo>
                  <a:cubicBezTo>
                    <a:pt x="9977" y="2876"/>
                    <a:pt x="9929" y="2897"/>
                    <a:pt x="9879" y="2897"/>
                  </a:cubicBezTo>
                  <a:cubicBezTo>
                    <a:pt x="9839" y="2897"/>
                    <a:pt x="9799" y="2884"/>
                    <a:pt x="9751" y="2853"/>
                  </a:cubicBezTo>
                  <a:cubicBezTo>
                    <a:pt x="9647" y="2793"/>
                    <a:pt x="9557" y="2709"/>
                    <a:pt x="9463" y="2635"/>
                  </a:cubicBezTo>
                  <a:cubicBezTo>
                    <a:pt x="8761" y="2095"/>
                    <a:pt x="8050" y="1567"/>
                    <a:pt x="7372" y="997"/>
                  </a:cubicBezTo>
                  <a:cubicBezTo>
                    <a:pt x="7153" y="813"/>
                    <a:pt x="6942" y="621"/>
                    <a:pt x="6741" y="419"/>
                  </a:cubicBezTo>
                  <a:cubicBezTo>
                    <a:pt x="6754" y="403"/>
                    <a:pt x="6758" y="373"/>
                    <a:pt x="6734" y="353"/>
                  </a:cubicBezTo>
                  <a:lnTo>
                    <a:pt x="6361" y="17"/>
                  </a:lnTo>
                  <a:cubicBezTo>
                    <a:pt x="6352" y="7"/>
                    <a:pt x="6338" y="1"/>
                    <a:pt x="6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7"/>
            <p:cNvSpPr/>
            <p:nvPr/>
          </p:nvSpPr>
          <p:spPr>
            <a:xfrm>
              <a:off x="2613363" y="1701068"/>
              <a:ext cx="142110" cy="134736"/>
            </a:xfrm>
            <a:custGeom>
              <a:avLst/>
              <a:gdLst/>
              <a:ahLst/>
              <a:cxnLst/>
              <a:rect l="l" t="t" r="r" b="b"/>
              <a:pathLst>
                <a:path w="3045" h="2887" extrusionOk="0">
                  <a:moveTo>
                    <a:pt x="1632" y="0"/>
                  </a:moveTo>
                  <a:cubicBezTo>
                    <a:pt x="1612" y="0"/>
                    <a:pt x="1595" y="10"/>
                    <a:pt x="1585" y="27"/>
                  </a:cubicBezTo>
                  <a:cubicBezTo>
                    <a:pt x="1582" y="30"/>
                    <a:pt x="1578" y="33"/>
                    <a:pt x="1575" y="41"/>
                  </a:cubicBezTo>
                  <a:cubicBezTo>
                    <a:pt x="1485" y="67"/>
                    <a:pt x="1397" y="94"/>
                    <a:pt x="1310" y="124"/>
                  </a:cubicBezTo>
                  <a:cubicBezTo>
                    <a:pt x="1203" y="158"/>
                    <a:pt x="1095" y="188"/>
                    <a:pt x="1001" y="242"/>
                  </a:cubicBezTo>
                  <a:cubicBezTo>
                    <a:pt x="910" y="295"/>
                    <a:pt x="837" y="366"/>
                    <a:pt x="803" y="467"/>
                  </a:cubicBezTo>
                  <a:cubicBezTo>
                    <a:pt x="772" y="551"/>
                    <a:pt x="772" y="651"/>
                    <a:pt x="820" y="729"/>
                  </a:cubicBezTo>
                  <a:cubicBezTo>
                    <a:pt x="843" y="769"/>
                    <a:pt x="880" y="803"/>
                    <a:pt x="921" y="823"/>
                  </a:cubicBezTo>
                  <a:cubicBezTo>
                    <a:pt x="961" y="839"/>
                    <a:pt x="1014" y="849"/>
                    <a:pt x="1045" y="886"/>
                  </a:cubicBezTo>
                  <a:cubicBezTo>
                    <a:pt x="1071" y="916"/>
                    <a:pt x="1062" y="957"/>
                    <a:pt x="1051" y="994"/>
                  </a:cubicBezTo>
                  <a:cubicBezTo>
                    <a:pt x="1034" y="1040"/>
                    <a:pt x="1001" y="1085"/>
                    <a:pt x="971" y="1125"/>
                  </a:cubicBezTo>
                  <a:lnTo>
                    <a:pt x="732" y="1440"/>
                  </a:lnTo>
                  <a:cubicBezTo>
                    <a:pt x="659" y="1541"/>
                    <a:pt x="585" y="1641"/>
                    <a:pt x="507" y="1739"/>
                  </a:cubicBezTo>
                  <a:cubicBezTo>
                    <a:pt x="470" y="1782"/>
                    <a:pt x="430" y="1819"/>
                    <a:pt x="380" y="1850"/>
                  </a:cubicBezTo>
                  <a:cubicBezTo>
                    <a:pt x="333" y="1877"/>
                    <a:pt x="279" y="1900"/>
                    <a:pt x="233" y="1926"/>
                  </a:cubicBezTo>
                  <a:cubicBezTo>
                    <a:pt x="152" y="1974"/>
                    <a:pt x="95" y="2044"/>
                    <a:pt x="61" y="2132"/>
                  </a:cubicBezTo>
                  <a:cubicBezTo>
                    <a:pt x="1" y="2293"/>
                    <a:pt x="47" y="2484"/>
                    <a:pt x="152" y="2618"/>
                  </a:cubicBezTo>
                  <a:cubicBezTo>
                    <a:pt x="256" y="2752"/>
                    <a:pt x="430" y="2817"/>
                    <a:pt x="602" y="2817"/>
                  </a:cubicBezTo>
                  <a:cubicBezTo>
                    <a:pt x="628" y="2817"/>
                    <a:pt x="656" y="2813"/>
                    <a:pt x="682" y="2809"/>
                  </a:cubicBezTo>
                  <a:cubicBezTo>
                    <a:pt x="887" y="2786"/>
                    <a:pt x="1108" y="2689"/>
                    <a:pt x="1240" y="2524"/>
                  </a:cubicBezTo>
                  <a:cubicBezTo>
                    <a:pt x="1307" y="2440"/>
                    <a:pt x="1340" y="2343"/>
                    <a:pt x="1336" y="2236"/>
                  </a:cubicBezTo>
                  <a:cubicBezTo>
                    <a:pt x="1336" y="2138"/>
                    <a:pt x="1316" y="2041"/>
                    <a:pt x="1310" y="1943"/>
                  </a:cubicBezTo>
                  <a:cubicBezTo>
                    <a:pt x="1303" y="1863"/>
                    <a:pt x="1310" y="1779"/>
                    <a:pt x="1377" y="1725"/>
                  </a:cubicBezTo>
                  <a:cubicBezTo>
                    <a:pt x="1414" y="1692"/>
                    <a:pt x="1464" y="1675"/>
                    <a:pt x="1508" y="1652"/>
                  </a:cubicBezTo>
                  <a:cubicBezTo>
                    <a:pt x="1558" y="1624"/>
                    <a:pt x="1602" y="1588"/>
                    <a:pt x="1629" y="1537"/>
                  </a:cubicBezTo>
                  <a:cubicBezTo>
                    <a:pt x="1638" y="1517"/>
                    <a:pt x="1646" y="1497"/>
                    <a:pt x="1649" y="1477"/>
                  </a:cubicBezTo>
                  <a:cubicBezTo>
                    <a:pt x="1767" y="1517"/>
                    <a:pt x="1854" y="1632"/>
                    <a:pt x="1887" y="1745"/>
                  </a:cubicBezTo>
                  <a:cubicBezTo>
                    <a:pt x="1934" y="1917"/>
                    <a:pt x="1867" y="2092"/>
                    <a:pt x="1770" y="2229"/>
                  </a:cubicBezTo>
                  <a:cubicBezTo>
                    <a:pt x="1716" y="2303"/>
                    <a:pt x="1649" y="2363"/>
                    <a:pt x="1585" y="2430"/>
                  </a:cubicBezTo>
                  <a:cubicBezTo>
                    <a:pt x="1518" y="2498"/>
                    <a:pt x="1491" y="2585"/>
                    <a:pt x="1535" y="2676"/>
                  </a:cubicBezTo>
                  <a:cubicBezTo>
                    <a:pt x="1572" y="2752"/>
                    <a:pt x="1652" y="2803"/>
                    <a:pt x="1729" y="2837"/>
                  </a:cubicBezTo>
                  <a:cubicBezTo>
                    <a:pt x="1813" y="2870"/>
                    <a:pt x="1911" y="2883"/>
                    <a:pt x="2001" y="2887"/>
                  </a:cubicBezTo>
                  <a:lnTo>
                    <a:pt x="2058" y="2887"/>
                  </a:lnTo>
                  <a:cubicBezTo>
                    <a:pt x="2230" y="2887"/>
                    <a:pt x="2401" y="2850"/>
                    <a:pt x="2555" y="2776"/>
                  </a:cubicBezTo>
                  <a:cubicBezTo>
                    <a:pt x="2720" y="2699"/>
                    <a:pt x="2884" y="2578"/>
                    <a:pt x="2968" y="2410"/>
                  </a:cubicBezTo>
                  <a:cubicBezTo>
                    <a:pt x="3045" y="2253"/>
                    <a:pt x="3042" y="2041"/>
                    <a:pt x="2901" y="1920"/>
                  </a:cubicBezTo>
                  <a:cubicBezTo>
                    <a:pt x="2840" y="1866"/>
                    <a:pt x="2763" y="1839"/>
                    <a:pt x="2690" y="1816"/>
                  </a:cubicBezTo>
                  <a:cubicBezTo>
                    <a:pt x="2625" y="1796"/>
                    <a:pt x="2555" y="1779"/>
                    <a:pt x="2508" y="1732"/>
                  </a:cubicBezTo>
                  <a:cubicBezTo>
                    <a:pt x="2484" y="1709"/>
                    <a:pt x="2471" y="1672"/>
                    <a:pt x="2461" y="1635"/>
                  </a:cubicBezTo>
                  <a:cubicBezTo>
                    <a:pt x="2451" y="1591"/>
                    <a:pt x="2434" y="1548"/>
                    <a:pt x="2401" y="1511"/>
                  </a:cubicBezTo>
                  <a:cubicBezTo>
                    <a:pt x="2377" y="1480"/>
                    <a:pt x="2340" y="1460"/>
                    <a:pt x="2310" y="1440"/>
                  </a:cubicBezTo>
                  <a:cubicBezTo>
                    <a:pt x="2283" y="1420"/>
                    <a:pt x="2253" y="1403"/>
                    <a:pt x="2236" y="1376"/>
                  </a:cubicBezTo>
                  <a:cubicBezTo>
                    <a:pt x="2226" y="1367"/>
                    <a:pt x="2222" y="1356"/>
                    <a:pt x="2222" y="1342"/>
                  </a:cubicBezTo>
                  <a:lnTo>
                    <a:pt x="2222" y="1326"/>
                  </a:lnTo>
                  <a:lnTo>
                    <a:pt x="2222" y="1322"/>
                  </a:lnTo>
                  <a:lnTo>
                    <a:pt x="2222" y="1313"/>
                  </a:lnTo>
                  <a:cubicBezTo>
                    <a:pt x="2230" y="1286"/>
                    <a:pt x="2243" y="1266"/>
                    <a:pt x="2260" y="1238"/>
                  </a:cubicBezTo>
                  <a:cubicBezTo>
                    <a:pt x="2300" y="1181"/>
                    <a:pt x="2351" y="1128"/>
                    <a:pt x="2377" y="1068"/>
                  </a:cubicBezTo>
                  <a:cubicBezTo>
                    <a:pt x="2394" y="1031"/>
                    <a:pt x="2408" y="997"/>
                    <a:pt x="2408" y="957"/>
                  </a:cubicBezTo>
                  <a:cubicBezTo>
                    <a:pt x="2411" y="927"/>
                    <a:pt x="2380" y="903"/>
                    <a:pt x="2354" y="903"/>
                  </a:cubicBezTo>
                  <a:cubicBezTo>
                    <a:pt x="2323" y="903"/>
                    <a:pt x="2300" y="893"/>
                    <a:pt x="2276" y="870"/>
                  </a:cubicBezTo>
                  <a:cubicBezTo>
                    <a:pt x="2253" y="846"/>
                    <a:pt x="2239" y="809"/>
                    <a:pt x="2230" y="775"/>
                  </a:cubicBezTo>
                  <a:cubicBezTo>
                    <a:pt x="2202" y="692"/>
                    <a:pt x="2213" y="608"/>
                    <a:pt x="2219" y="521"/>
                  </a:cubicBezTo>
                  <a:cubicBezTo>
                    <a:pt x="2230" y="423"/>
                    <a:pt x="2233" y="319"/>
                    <a:pt x="2193" y="228"/>
                  </a:cubicBezTo>
                  <a:cubicBezTo>
                    <a:pt x="2149" y="121"/>
                    <a:pt x="2048" y="74"/>
                    <a:pt x="1937" y="61"/>
                  </a:cubicBezTo>
                  <a:cubicBezTo>
                    <a:pt x="1894" y="58"/>
                    <a:pt x="1854" y="53"/>
                    <a:pt x="1810" y="53"/>
                  </a:cubicBezTo>
                  <a:cubicBezTo>
                    <a:pt x="1790" y="53"/>
                    <a:pt x="1770" y="53"/>
                    <a:pt x="1750" y="58"/>
                  </a:cubicBezTo>
                  <a:cubicBezTo>
                    <a:pt x="1746" y="30"/>
                    <a:pt x="1729" y="4"/>
                    <a:pt x="1699" y="4"/>
                  </a:cubicBezTo>
                  <a:lnTo>
                    <a:pt x="1683" y="4"/>
                  </a:lnTo>
                  <a:cubicBezTo>
                    <a:pt x="1675" y="7"/>
                    <a:pt x="1669" y="10"/>
                    <a:pt x="1663" y="10"/>
                  </a:cubicBezTo>
                  <a:lnTo>
                    <a:pt x="1659" y="7"/>
                  </a:lnTo>
                  <a:cubicBezTo>
                    <a:pt x="1649" y="0"/>
                    <a:pt x="1638" y="0"/>
                    <a:pt x="1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7"/>
            <p:cNvSpPr/>
            <p:nvPr/>
          </p:nvSpPr>
          <p:spPr>
            <a:xfrm>
              <a:off x="3638612" y="1226509"/>
              <a:ext cx="178513" cy="297381"/>
            </a:xfrm>
            <a:custGeom>
              <a:avLst/>
              <a:gdLst/>
              <a:ahLst/>
              <a:cxnLst/>
              <a:rect l="l" t="t" r="r" b="b"/>
              <a:pathLst>
                <a:path w="3825" h="6372" extrusionOk="0">
                  <a:moveTo>
                    <a:pt x="2196" y="1"/>
                  </a:moveTo>
                  <a:cubicBezTo>
                    <a:pt x="2149" y="1"/>
                    <a:pt x="2106" y="11"/>
                    <a:pt x="2069" y="38"/>
                  </a:cubicBezTo>
                  <a:cubicBezTo>
                    <a:pt x="2028" y="61"/>
                    <a:pt x="2035" y="102"/>
                    <a:pt x="2035" y="142"/>
                  </a:cubicBezTo>
                  <a:lnTo>
                    <a:pt x="2035" y="172"/>
                  </a:lnTo>
                  <a:cubicBezTo>
                    <a:pt x="2032" y="168"/>
                    <a:pt x="2028" y="165"/>
                    <a:pt x="2028" y="162"/>
                  </a:cubicBezTo>
                  <a:cubicBezTo>
                    <a:pt x="2015" y="145"/>
                    <a:pt x="1995" y="135"/>
                    <a:pt x="1974" y="135"/>
                  </a:cubicBezTo>
                  <a:cubicBezTo>
                    <a:pt x="1954" y="135"/>
                    <a:pt x="1934" y="148"/>
                    <a:pt x="1928" y="176"/>
                  </a:cubicBezTo>
                  <a:cubicBezTo>
                    <a:pt x="1917" y="236"/>
                    <a:pt x="1925" y="300"/>
                    <a:pt x="1954" y="357"/>
                  </a:cubicBezTo>
                  <a:cubicBezTo>
                    <a:pt x="1958" y="363"/>
                    <a:pt x="1968" y="370"/>
                    <a:pt x="1971" y="377"/>
                  </a:cubicBezTo>
                  <a:cubicBezTo>
                    <a:pt x="1971" y="387"/>
                    <a:pt x="1971" y="394"/>
                    <a:pt x="1974" y="400"/>
                  </a:cubicBezTo>
                  <a:cubicBezTo>
                    <a:pt x="1974" y="407"/>
                    <a:pt x="1971" y="410"/>
                    <a:pt x="1971" y="414"/>
                  </a:cubicBezTo>
                  <a:cubicBezTo>
                    <a:pt x="1968" y="444"/>
                    <a:pt x="1968" y="478"/>
                    <a:pt x="1985" y="504"/>
                  </a:cubicBezTo>
                  <a:cubicBezTo>
                    <a:pt x="1998" y="528"/>
                    <a:pt x="2021" y="545"/>
                    <a:pt x="2049" y="548"/>
                  </a:cubicBezTo>
                  <a:cubicBezTo>
                    <a:pt x="2055" y="659"/>
                    <a:pt x="2018" y="773"/>
                    <a:pt x="1981" y="877"/>
                  </a:cubicBezTo>
                  <a:cubicBezTo>
                    <a:pt x="1951" y="958"/>
                    <a:pt x="1914" y="1034"/>
                    <a:pt x="1887" y="1119"/>
                  </a:cubicBezTo>
                  <a:cubicBezTo>
                    <a:pt x="1860" y="1192"/>
                    <a:pt x="1844" y="1273"/>
                    <a:pt x="1840" y="1350"/>
                  </a:cubicBezTo>
                  <a:cubicBezTo>
                    <a:pt x="1827" y="1505"/>
                    <a:pt x="1871" y="1659"/>
                    <a:pt x="2001" y="1747"/>
                  </a:cubicBezTo>
                  <a:cubicBezTo>
                    <a:pt x="2066" y="1787"/>
                    <a:pt x="2095" y="1840"/>
                    <a:pt x="2112" y="1911"/>
                  </a:cubicBezTo>
                  <a:cubicBezTo>
                    <a:pt x="2132" y="1988"/>
                    <a:pt x="2132" y="2066"/>
                    <a:pt x="2139" y="2139"/>
                  </a:cubicBezTo>
                  <a:cubicBezTo>
                    <a:pt x="2153" y="2354"/>
                    <a:pt x="2206" y="2559"/>
                    <a:pt x="2253" y="2766"/>
                  </a:cubicBezTo>
                  <a:cubicBezTo>
                    <a:pt x="2290" y="2944"/>
                    <a:pt x="2323" y="3129"/>
                    <a:pt x="2293" y="3314"/>
                  </a:cubicBezTo>
                  <a:cubicBezTo>
                    <a:pt x="2267" y="3458"/>
                    <a:pt x="2210" y="3606"/>
                    <a:pt x="2102" y="3710"/>
                  </a:cubicBezTo>
                  <a:cubicBezTo>
                    <a:pt x="2052" y="3757"/>
                    <a:pt x="1995" y="3798"/>
                    <a:pt x="1928" y="3818"/>
                  </a:cubicBezTo>
                  <a:cubicBezTo>
                    <a:pt x="1840" y="3841"/>
                    <a:pt x="1759" y="3868"/>
                    <a:pt x="1683" y="3914"/>
                  </a:cubicBezTo>
                  <a:cubicBezTo>
                    <a:pt x="1528" y="4009"/>
                    <a:pt x="1401" y="4146"/>
                    <a:pt x="1266" y="4264"/>
                  </a:cubicBezTo>
                  <a:cubicBezTo>
                    <a:pt x="1135" y="4382"/>
                    <a:pt x="964" y="4492"/>
                    <a:pt x="783" y="4492"/>
                  </a:cubicBezTo>
                  <a:lnTo>
                    <a:pt x="777" y="4492"/>
                  </a:lnTo>
                  <a:cubicBezTo>
                    <a:pt x="729" y="4492"/>
                    <a:pt x="689" y="4482"/>
                    <a:pt x="645" y="4469"/>
                  </a:cubicBezTo>
                  <a:cubicBezTo>
                    <a:pt x="642" y="4465"/>
                    <a:pt x="636" y="4465"/>
                    <a:pt x="632" y="4465"/>
                  </a:cubicBezTo>
                  <a:cubicBezTo>
                    <a:pt x="602" y="4465"/>
                    <a:pt x="578" y="4492"/>
                    <a:pt x="578" y="4519"/>
                  </a:cubicBezTo>
                  <a:cubicBezTo>
                    <a:pt x="582" y="4784"/>
                    <a:pt x="300" y="4941"/>
                    <a:pt x="148" y="5120"/>
                  </a:cubicBezTo>
                  <a:cubicBezTo>
                    <a:pt x="72" y="5214"/>
                    <a:pt x="4" y="5324"/>
                    <a:pt x="1" y="5449"/>
                  </a:cubicBezTo>
                  <a:cubicBezTo>
                    <a:pt x="1" y="5550"/>
                    <a:pt x="38" y="5663"/>
                    <a:pt x="115" y="5734"/>
                  </a:cubicBezTo>
                  <a:cubicBezTo>
                    <a:pt x="155" y="5771"/>
                    <a:pt x="205" y="5795"/>
                    <a:pt x="259" y="5801"/>
                  </a:cubicBezTo>
                  <a:cubicBezTo>
                    <a:pt x="300" y="5804"/>
                    <a:pt x="317" y="5807"/>
                    <a:pt x="337" y="5845"/>
                  </a:cubicBezTo>
                  <a:cubicBezTo>
                    <a:pt x="380" y="5928"/>
                    <a:pt x="350" y="6026"/>
                    <a:pt x="357" y="6117"/>
                  </a:cubicBezTo>
                  <a:cubicBezTo>
                    <a:pt x="363" y="6210"/>
                    <a:pt x="397" y="6335"/>
                    <a:pt x="501" y="6365"/>
                  </a:cubicBezTo>
                  <a:cubicBezTo>
                    <a:pt x="515" y="6368"/>
                    <a:pt x="531" y="6371"/>
                    <a:pt x="545" y="6371"/>
                  </a:cubicBezTo>
                  <a:cubicBezTo>
                    <a:pt x="656" y="6371"/>
                    <a:pt x="729" y="6251"/>
                    <a:pt x="777" y="6160"/>
                  </a:cubicBezTo>
                  <a:cubicBezTo>
                    <a:pt x="837" y="6043"/>
                    <a:pt x="867" y="5908"/>
                    <a:pt x="867" y="5774"/>
                  </a:cubicBezTo>
                  <a:cubicBezTo>
                    <a:pt x="864" y="5707"/>
                    <a:pt x="857" y="5640"/>
                    <a:pt x="840" y="5576"/>
                  </a:cubicBezTo>
                  <a:cubicBezTo>
                    <a:pt x="833" y="5550"/>
                    <a:pt x="823" y="5533"/>
                    <a:pt x="837" y="5509"/>
                  </a:cubicBezTo>
                  <a:cubicBezTo>
                    <a:pt x="853" y="5482"/>
                    <a:pt x="881" y="5462"/>
                    <a:pt x="904" y="5442"/>
                  </a:cubicBezTo>
                  <a:cubicBezTo>
                    <a:pt x="1146" y="5244"/>
                    <a:pt x="1381" y="5039"/>
                    <a:pt x="1629" y="4848"/>
                  </a:cubicBezTo>
                  <a:cubicBezTo>
                    <a:pt x="1864" y="4670"/>
                    <a:pt x="2115" y="4519"/>
                    <a:pt x="2401" y="4432"/>
                  </a:cubicBezTo>
                  <a:cubicBezTo>
                    <a:pt x="2458" y="4415"/>
                    <a:pt x="2518" y="4402"/>
                    <a:pt x="2572" y="4378"/>
                  </a:cubicBezTo>
                  <a:cubicBezTo>
                    <a:pt x="2619" y="4354"/>
                    <a:pt x="2662" y="4328"/>
                    <a:pt x="2706" y="4294"/>
                  </a:cubicBezTo>
                  <a:cubicBezTo>
                    <a:pt x="2787" y="4233"/>
                    <a:pt x="2854" y="4153"/>
                    <a:pt x="2901" y="4063"/>
                  </a:cubicBezTo>
                  <a:cubicBezTo>
                    <a:pt x="3002" y="3885"/>
                    <a:pt x="3035" y="3660"/>
                    <a:pt x="2965" y="3462"/>
                  </a:cubicBezTo>
                  <a:cubicBezTo>
                    <a:pt x="2958" y="3438"/>
                    <a:pt x="2948" y="3415"/>
                    <a:pt x="2938" y="3395"/>
                  </a:cubicBezTo>
                  <a:cubicBezTo>
                    <a:pt x="2935" y="3388"/>
                    <a:pt x="2921" y="3371"/>
                    <a:pt x="2918" y="3361"/>
                  </a:cubicBezTo>
                  <a:lnTo>
                    <a:pt x="2921" y="3361"/>
                  </a:lnTo>
                  <a:cubicBezTo>
                    <a:pt x="2921" y="3361"/>
                    <a:pt x="2927" y="3354"/>
                    <a:pt x="2927" y="3350"/>
                  </a:cubicBezTo>
                  <a:cubicBezTo>
                    <a:pt x="2952" y="3327"/>
                    <a:pt x="2985" y="3314"/>
                    <a:pt x="3012" y="3301"/>
                  </a:cubicBezTo>
                  <a:cubicBezTo>
                    <a:pt x="3052" y="3284"/>
                    <a:pt x="3089" y="3267"/>
                    <a:pt x="3126" y="3250"/>
                  </a:cubicBezTo>
                  <a:cubicBezTo>
                    <a:pt x="3274" y="3183"/>
                    <a:pt x="3421" y="3116"/>
                    <a:pt x="3569" y="3048"/>
                  </a:cubicBezTo>
                  <a:cubicBezTo>
                    <a:pt x="3640" y="3015"/>
                    <a:pt x="3713" y="2985"/>
                    <a:pt x="3784" y="2952"/>
                  </a:cubicBezTo>
                  <a:cubicBezTo>
                    <a:pt x="3824" y="2935"/>
                    <a:pt x="3818" y="2878"/>
                    <a:pt x="3784" y="2857"/>
                  </a:cubicBezTo>
                  <a:cubicBezTo>
                    <a:pt x="3576" y="2730"/>
                    <a:pt x="3354" y="2629"/>
                    <a:pt x="3126" y="2555"/>
                  </a:cubicBezTo>
                  <a:cubicBezTo>
                    <a:pt x="3096" y="2545"/>
                    <a:pt x="3068" y="2535"/>
                    <a:pt x="3039" y="2529"/>
                  </a:cubicBezTo>
                  <a:cubicBezTo>
                    <a:pt x="3022" y="2522"/>
                    <a:pt x="3012" y="2518"/>
                    <a:pt x="3002" y="2505"/>
                  </a:cubicBezTo>
                  <a:cubicBezTo>
                    <a:pt x="2985" y="2475"/>
                    <a:pt x="2985" y="2435"/>
                    <a:pt x="2992" y="2401"/>
                  </a:cubicBezTo>
                  <a:cubicBezTo>
                    <a:pt x="3012" y="2297"/>
                    <a:pt x="3056" y="2179"/>
                    <a:pt x="2965" y="2092"/>
                  </a:cubicBezTo>
                  <a:cubicBezTo>
                    <a:pt x="2901" y="2029"/>
                    <a:pt x="2807" y="2025"/>
                    <a:pt x="2733" y="1975"/>
                  </a:cubicBezTo>
                  <a:cubicBezTo>
                    <a:pt x="2676" y="1934"/>
                    <a:pt x="2670" y="1857"/>
                    <a:pt x="2666" y="1790"/>
                  </a:cubicBezTo>
                  <a:cubicBezTo>
                    <a:pt x="2662" y="1713"/>
                    <a:pt x="2666" y="1629"/>
                    <a:pt x="2639" y="1555"/>
                  </a:cubicBezTo>
                  <a:cubicBezTo>
                    <a:pt x="2625" y="1518"/>
                    <a:pt x="2605" y="1482"/>
                    <a:pt x="2575" y="1454"/>
                  </a:cubicBezTo>
                  <a:cubicBezTo>
                    <a:pt x="2562" y="1444"/>
                    <a:pt x="2545" y="1434"/>
                    <a:pt x="2538" y="1424"/>
                  </a:cubicBezTo>
                  <a:cubicBezTo>
                    <a:pt x="2535" y="1417"/>
                    <a:pt x="2535" y="1411"/>
                    <a:pt x="2535" y="1401"/>
                  </a:cubicBezTo>
                  <a:cubicBezTo>
                    <a:pt x="2545" y="1364"/>
                    <a:pt x="2575" y="1330"/>
                    <a:pt x="2605" y="1310"/>
                  </a:cubicBezTo>
                  <a:cubicBezTo>
                    <a:pt x="2646" y="1283"/>
                    <a:pt x="2693" y="1280"/>
                    <a:pt x="2740" y="1276"/>
                  </a:cubicBezTo>
                  <a:cubicBezTo>
                    <a:pt x="2824" y="1270"/>
                    <a:pt x="2915" y="1263"/>
                    <a:pt x="2985" y="1220"/>
                  </a:cubicBezTo>
                  <a:cubicBezTo>
                    <a:pt x="2998" y="1243"/>
                    <a:pt x="3015" y="1263"/>
                    <a:pt x="3035" y="1283"/>
                  </a:cubicBezTo>
                  <a:cubicBezTo>
                    <a:pt x="3056" y="1300"/>
                    <a:pt x="3079" y="1316"/>
                    <a:pt x="3102" y="1330"/>
                  </a:cubicBezTo>
                  <a:cubicBezTo>
                    <a:pt x="3113" y="1337"/>
                    <a:pt x="3126" y="1341"/>
                    <a:pt x="3136" y="1341"/>
                  </a:cubicBezTo>
                  <a:cubicBezTo>
                    <a:pt x="3153" y="1341"/>
                    <a:pt x="3169" y="1333"/>
                    <a:pt x="3189" y="1324"/>
                  </a:cubicBezTo>
                  <a:cubicBezTo>
                    <a:pt x="3277" y="1273"/>
                    <a:pt x="3354" y="1196"/>
                    <a:pt x="3401" y="1105"/>
                  </a:cubicBezTo>
                  <a:cubicBezTo>
                    <a:pt x="3448" y="1014"/>
                    <a:pt x="3471" y="907"/>
                    <a:pt x="3448" y="806"/>
                  </a:cubicBezTo>
                  <a:cubicBezTo>
                    <a:pt x="3425" y="716"/>
                    <a:pt x="3364" y="636"/>
                    <a:pt x="3287" y="582"/>
                  </a:cubicBezTo>
                  <a:cubicBezTo>
                    <a:pt x="3230" y="545"/>
                    <a:pt x="3163" y="521"/>
                    <a:pt x="3096" y="521"/>
                  </a:cubicBezTo>
                  <a:cubicBezTo>
                    <a:pt x="3072" y="521"/>
                    <a:pt x="3045" y="524"/>
                    <a:pt x="3025" y="528"/>
                  </a:cubicBezTo>
                  <a:cubicBezTo>
                    <a:pt x="2988" y="538"/>
                    <a:pt x="2955" y="555"/>
                    <a:pt x="2918" y="555"/>
                  </a:cubicBezTo>
                  <a:lnTo>
                    <a:pt x="2901" y="555"/>
                  </a:lnTo>
                  <a:cubicBezTo>
                    <a:pt x="2861" y="551"/>
                    <a:pt x="2820" y="528"/>
                    <a:pt x="2787" y="501"/>
                  </a:cubicBezTo>
                  <a:cubicBezTo>
                    <a:pt x="2706" y="444"/>
                    <a:pt x="2650" y="360"/>
                    <a:pt x="2592" y="276"/>
                  </a:cubicBezTo>
                  <a:cubicBezTo>
                    <a:pt x="2535" y="193"/>
                    <a:pt x="2461" y="112"/>
                    <a:pt x="2374" y="55"/>
                  </a:cubicBezTo>
                  <a:cubicBezTo>
                    <a:pt x="2320" y="21"/>
                    <a:pt x="2256" y="1"/>
                    <a:pt x="2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7"/>
            <p:cNvSpPr/>
            <p:nvPr/>
          </p:nvSpPr>
          <p:spPr>
            <a:xfrm>
              <a:off x="2613364" y="1867226"/>
              <a:ext cx="96280" cy="201148"/>
            </a:xfrm>
            <a:custGeom>
              <a:avLst/>
              <a:gdLst/>
              <a:ahLst/>
              <a:cxnLst/>
              <a:rect l="l" t="t" r="r" b="b"/>
              <a:pathLst>
                <a:path w="2063" h="4310" extrusionOk="0">
                  <a:moveTo>
                    <a:pt x="1783" y="0"/>
                  </a:moveTo>
                  <a:cubicBezTo>
                    <a:pt x="1713" y="0"/>
                    <a:pt x="1646" y="44"/>
                    <a:pt x="1596" y="94"/>
                  </a:cubicBezTo>
                  <a:cubicBezTo>
                    <a:pt x="1525" y="168"/>
                    <a:pt x="1488" y="265"/>
                    <a:pt x="1458" y="359"/>
                  </a:cubicBezTo>
                  <a:cubicBezTo>
                    <a:pt x="1438" y="426"/>
                    <a:pt x="1424" y="497"/>
                    <a:pt x="1418" y="567"/>
                  </a:cubicBezTo>
                  <a:cubicBezTo>
                    <a:pt x="1407" y="601"/>
                    <a:pt x="1394" y="634"/>
                    <a:pt x="1381" y="665"/>
                  </a:cubicBezTo>
                  <a:cubicBezTo>
                    <a:pt x="1370" y="682"/>
                    <a:pt x="1360" y="699"/>
                    <a:pt x="1347" y="715"/>
                  </a:cubicBezTo>
                  <a:cubicBezTo>
                    <a:pt x="1340" y="728"/>
                    <a:pt x="1340" y="745"/>
                    <a:pt x="1344" y="759"/>
                  </a:cubicBezTo>
                  <a:cubicBezTo>
                    <a:pt x="1263" y="940"/>
                    <a:pt x="1156" y="1105"/>
                    <a:pt x="984" y="1212"/>
                  </a:cubicBezTo>
                  <a:cubicBezTo>
                    <a:pt x="716" y="1383"/>
                    <a:pt x="363" y="1407"/>
                    <a:pt x="132" y="1641"/>
                  </a:cubicBezTo>
                  <a:cubicBezTo>
                    <a:pt x="72" y="1706"/>
                    <a:pt x="11" y="1782"/>
                    <a:pt x="25" y="1876"/>
                  </a:cubicBezTo>
                  <a:cubicBezTo>
                    <a:pt x="35" y="1940"/>
                    <a:pt x="81" y="1987"/>
                    <a:pt x="135" y="2020"/>
                  </a:cubicBezTo>
                  <a:cubicBezTo>
                    <a:pt x="236" y="2091"/>
                    <a:pt x="400" y="2132"/>
                    <a:pt x="403" y="2276"/>
                  </a:cubicBezTo>
                  <a:cubicBezTo>
                    <a:pt x="411" y="2464"/>
                    <a:pt x="229" y="2592"/>
                    <a:pt x="159" y="2753"/>
                  </a:cubicBezTo>
                  <a:cubicBezTo>
                    <a:pt x="85" y="2914"/>
                    <a:pt x="98" y="3088"/>
                    <a:pt x="122" y="3259"/>
                  </a:cubicBezTo>
                  <a:cubicBezTo>
                    <a:pt x="146" y="3413"/>
                    <a:pt x="186" y="3578"/>
                    <a:pt x="152" y="3736"/>
                  </a:cubicBezTo>
                  <a:cubicBezTo>
                    <a:pt x="142" y="3773"/>
                    <a:pt x="132" y="3810"/>
                    <a:pt x="112" y="3844"/>
                  </a:cubicBezTo>
                  <a:cubicBezTo>
                    <a:pt x="92" y="3884"/>
                    <a:pt x="61" y="3917"/>
                    <a:pt x="41" y="3957"/>
                  </a:cubicBezTo>
                  <a:cubicBezTo>
                    <a:pt x="1" y="4048"/>
                    <a:pt x="18" y="4142"/>
                    <a:pt x="81" y="4216"/>
                  </a:cubicBezTo>
                  <a:cubicBezTo>
                    <a:pt x="142" y="4283"/>
                    <a:pt x="219" y="4310"/>
                    <a:pt x="300" y="4310"/>
                  </a:cubicBezTo>
                  <a:cubicBezTo>
                    <a:pt x="411" y="4310"/>
                    <a:pt x="528" y="4259"/>
                    <a:pt x="615" y="4199"/>
                  </a:cubicBezTo>
                  <a:cubicBezTo>
                    <a:pt x="763" y="4098"/>
                    <a:pt x="877" y="3957"/>
                    <a:pt x="964" y="3803"/>
                  </a:cubicBezTo>
                  <a:cubicBezTo>
                    <a:pt x="1153" y="3474"/>
                    <a:pt x="1213" y="3098"/>
                    <a:pt x="1320" y="2742"/>
                  </a:cubicBezTo>
                  <a:cubicBezTo>
                    <a:pt x="1377" y="2558"/>
                    <a:pt x="1447" y="2377"/>
                    <a:pt x="1559" y="2215"/>
                  </a:cubicBezTo>
                  <a:cubicBezTo>
                    <a:pt x="1666" y="2061"/>
                    <a:pt x="1810" y="1930"/>
                    <a:pt x="1914" y="1769"/>
                  </a:cubicBezTo>
                  <a:cubicBezTo>
                    <a:pt x="2025" y="1594"/>
                    <a:pt x="2062" y="1390"/>
                    <a:pt x="2062" y="1182"/>
                  </a:cubicBezTo>
                  <a:cubicBezTo>
                    <a:pt x="2059" y="967"/>
                    <a:pt x="2032" y="748"/>
                    <a:pt x="2011" y="530"/>
                  </a:cubicBezTo>
                  <a:cubicBezTo>
                    <a:pt x="2002" y="423"/>
                    <a:pt x="1999" y="316"/>
                    <a:pt x="1982" y="208"/>
                  </a:cubicBezTo>
                  <a:cubicBezTo>
                    <a:pt x="1968" y="121"/>
                    <a:pt x="1924" y="34"/>
                    <a:pt x="1833" y="7"/>
                  </a:cubicBezTo>
                  <a:cubicBezTo>
                    <a:pt x="1817" y="3"/>
                    <a:pt x="1800" y="0"/>
                    <a:pt x="1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a:off x="2188032" y="-346876"/>
              <a:ext cx="2233626" cy="1951599"/>
            </a:xfrm>
            <a:custGeom>
              <a:avLst/>
              <a:gdLst/>
              <a:ahLst/>
              <a:cxnLst/>
              <a:rect l="l" t="t" r="r" b="b"/>
              <a:pathLst>
                <a:path w="47860" h="41817" extrusionOk="0">
                  <a:moveTo>
                    <a:pt x="25209" y="0"/>
                  </a:moveTo>
                  <a:cubicBezTo>
                    <a:pt x="25206" y="0"/>
                    <a:pt x="25203" y="0"/>
                    <a:pt x="25195" y="4"/>
                  </a:cubicBezTo>
                  <a:lnTo>
                    <a:pt x="24286" y="215"/>
                  </a:lnTo>
                  <a:cubicBezTo>
                    <a:pt x="24256" y="222"/>
                    <a:pt x="24246" y="255"/>
                    <a:pt x="24249" y="282"/>
                  </a:cubicBezTo>
                  <a:cubicBezTo>
                    <a:pt x="24280" y="447"/>
                    <a:pt x="24367" y="591"/>
                    <a:pt x="24494" y="695"/>
                  </a:cubicBezTo>
                  <a:cubicBezTo>
                    <a:pt x="24035" y="1121"/>
                    <a:pt x="23524" y="1491"/>
                    <a:pt x="22974" y="1796"/>
                  </a:cubicBezTo>
                  <a:cubicBezTo>
                    <a:pt x="22836" y="1870"/>
                    <a:pt x="22698" y="1937"/>
                    <a:pt x="22557" y="2011"/>
                  </a:cubicBezTo>
                  <a:cubicBezTo>
                    <a:pt x="22450" y="2067"/>
                    <a:pt x="22349" y="2145"/>
                    <a:pt x="22329" y="2273"/>
                  </a:cubicBezTo>
                  <a:cubicBezTo>
                    <a:pt x="22309" y="2410"/>
                    <a:pt x="22379" y="2541"/>
                    <a:pt x="22423" y="2668"/>
                  </a:cubicBezTo>
                  <a:cubicBezTo>
                    <a:pt x="22467" y="2792"/>
                    <a:pt x="22497" y="2921"/>
                    <a:pt x="22507" y="3051"/>
                  </a:cubicBezTo>
                  <a:cubicBezTo>
                    <a:pt x="22534" y="3313"/>
                    <a:pt x="22490" y="3588"/>
                    <a:pt x="22299" y="3773"/>
                  </a:cubicBezTo>
                  <a:cubicBezTo>
                    <a:pt x="22238" y="3692"/>
                    <a:pt x="22142" y="3658"/>
                    <a:pt x="22030" y="3658"/>
                  </a:cubicBezTo>
                  <a:cubicBezTo>
                    <a:pt x="21866" y="3658"/>
                    <a:pt x="21674" y="3736"/>
                    <a:pt x="21567" y="3813"/>
                  </a:cubicBezTo>
                  <a:cubicBezTo>
                    <a:pt x="21440" y="3911"/>
                    <a:pt x="21403" y="4069"/>
                    <a:pt x="21513" y="4193"/>
                  </a:cubicBezTo>
                  <a:cubicBezTo>
                    <a:pt x="21578" y="4263"/>
                    <a:pt x="21658" y="4300"/>
                    <a:pt x="21735" y="4343"/>
                  </a:cubicBezTo>
                  <a:cubicBezTo>
                    <a:pt x="21779" y="4371"/>
                    <a:pt x="21829" y="4404"/>
                    <a:pt x="21849" y="4451"/>
                  </a:cubicBezTo>
                  <a:cubicBezTo>
                    <a:pt x="21872" y="4491"/>
                    <a:pt x="21852" y="4578"/>
                    <a:pt x="21799" y="4578"/>
                  </a:cubicBezTo>
                  <a:cubicBezTo>
                    <a:pt x="21792" y="4578"/>
                    <a:pt x="21785" y="4575"/>
                    <a:pt x="21779" y="4575"/>
                  </a:cubicBezTo>
                  <a:cubicBezTo>
                    <a:pt x="21772" y="4572"/>
                    <a:pt x="21765" y="4572"/>
                    <a:pt x="21759" y="4572"/>
                  </a:cubicBezTo>
                  <a:cubicBezTo>
                    <a:pt x="21728" y="4572"/>
                    <a:pt x="21708" y="4602"/>
                    <a:pt x="21711" y="4632"/>
                  </a:cubicBezTo>
                  <a:cubicBezTo>
                    <a:pt x="21490" y="4730"/>
                    <a:pt x="21268" y="4831"/>
                    <a:pt x="21047" y="4927"/>
                  </a:cubicBezTo>
                  <a:cubicBezTo>
                    <a:pt x="20913" y="4988"/>
                    <a:pt x="20782" y="5055"/>
                    <a:pt x="20712" y="5189"/>
                  </a:cubicBezTo>
                  <a:cubicBezTo>
                    <a:pt x="20651" y="5314"/>
                    <a:pt x="20647" y="5458"/>
                    <a:pt x="20644" y="5596"/>
                  </a:cubicBezTo>
                  <a:cubicBezTo>
                    <a:pt x="20644" y="5669"/>
                    <a:pt x="20644" y="5743"/>
                    <a:pt x="20634" y="5817"/>
                  </a:cubicBezTo>
                  <a:cubicBezTo>
                    <a:pt x="20621" y="5898"/>
                    <a:pt x="20587" y="5971"/>
                    <a:pt x="20567" y="6049"/>
                  </a:cubicBezTo>
                  <a:cubicBezTo>
                    <a:pt x="20543" y="6126"/>
                    <a:pt x="20546" y="6196"/>
                    <a:pt x="20567" y="6264"/>
                  </a:cubicBezTo>
                  <a:cubicBezTo>
                    <a:pt x="20513" y="6166"/>
                    <a:pt x="20459" y="6072"/>
                    <a:pt x="20402" y="5975"/>
                  </a:cubicBezTo>
                  <a:cubicBezTo>
                    <a:pt x="20302" y="5797"/>
                    <a:pt x="20194" y="5622"/>
                    <a:pt x="20080" y="5451"/>
                  </a:cubicBezTo>
                  <a:cubicBezTo>
                    <a:pt x="19858" y="5122"/>
                    <a:pt x="19617" y="4814"/>
                    <a:pt x="19349" y="4521"/>
                  </a:cubicBezTo>
                  <a:cubicBezTo>
                    <a:pt x="19342" y="4508"/>
                    <a:pt x="19325" y="4504"/>
                    <a:pt x="19312" y="4504"/>
                  </a:cubicBezTo>
                  <a:cubicBezTo>
                    <a:pt x="19295" y="4504"/>
                    <a:pt x="19274" y="4515"/>
                    <a:pt x="19265" y="4532"/>
                  </a:cubicBezTo>
                  <a:cubicBezTo>
                    <a:pt x="19157" y="4740"/>
                    <a:pt x="19046" y="4955"/>
                    <a:pt x="19000" y="5186"/>
                  </a:cubicBezTo>
                  <a:cubicBezTo>
                    <a:pt x="18980" y="5300"/>
                    <a:pt x="18972" y="5415"/>
                    <a:pt x="18989" y="5528"/>
                  </a:cubicBezTo>
                  <a:cubicBezTo>
                    <a:pt x="19003" y="5643"/>
                    <a:pt x="19043" y="5750"/>
                    <a:pt x="19073" y="5861"/>
                  </a:cubicBezTo>
                  <a:cubicBezTo>
                    <a:pt x="19104" y="5982"/>
                    <a:pt x="19107" y="6092"/>
                    <a:pt x="19050" y="6207"/>
                  </a:cubicBezTo>
                  <a:cubicBezTo>
                    <a:pt x="19009" y="6290"/>
                    <a:pt x="18955" y="6374"/>
                    <a:pt x="18952" y="6468"/>
                  </a:cubicBezTo>
                  <a:cubicBezTo>
                    <a:pt x="18949" y="6563"/>
                    <a:pt x="19009" y="6633"/>
                    <a:pt x="19090" y="6676"/>
                  </a:cubicBezTo>
                  <a:cubicBezTo>
                    <a:pt x="19177" y="6727"/>
                    <a:pt x="19258" y="6777"/>
                    <a:pt x="19328" y="6845"/>
                  </a:cubicBezTo>
                  <a:cubicBezTo>
                    <a:pt x="19486" y="6998"/>
                    <a:pt x="19593" y="7207"/>
                    <a:pt x="19620" y="7429"/>
                  </a:cubicBezTo>
                  <a:cubicBezTo>
                    <a:pt x="19560" y="7472"/>
                    <a:pt x="19490" y="7489"/>
                    <a:pt x="19419" y="7489"/>
                  </a:cubicBezTo>
                  <a:cubicBezTo>
                    <a:pt x="19338" y="7489"/>
                    <a:pt x="19258" y="7469"/>
                    <a:pt x="19184" y="7441"/>
                  </a:cubicBezTo>
                  <a:cubicBezTo>
                    <a:pt x="19016" y="7384"/>
                    <a:pt x="18865" y="7291"/>
                    <a:pt x="18704" y="7220"/>
                  </a:cubicBezTo>
                  <a:cubicBezTo>
                    <a:pt x="18351" y="7062"/>
                    <a:pt x="17973" y="6975"/>
                    <a:pt x="17590" y="6958"/>
                  </a:cubicBezTo>
                  <a:lnTo>
                    <a:pt x="17586" y="6958"/>
                  </a:lnTo>
                  <a:cubicBezTo>
                    <a:pt x="17556" y="6958"/>
                    <a:pt x="17536" y="6986"/>
                    <a:pt x="17536" y="7015"/>
                  </a:cubicBezTo>
                  <a:cubicBezTo>
                    <a:pt x="17522" y="7210"/>
                    <a:pt x="17737" y="7271"/>
                    <a:pt x="17885" y="7317"/>
                  </a:cubicBezTo>
                  <a:cubicBezTo>
                    <a:pt x="17973" y="7348"/>
                    <a:pt x="18043" y="7395"/>
                    <a:pt x="18066" y="7489"/>
                  </a:cubicBezTo>
                  <a:cubicBezTo>
                    <a:pt x="18086" y="7562"/>
                    <a:pt x="18077" y="7646"/>
                    <a:pt x="18043" y="7714"/>
                  </a:cubicBezTo>
                  <a:cubicBezTo>
                    <a:pt x="17959" y="7885"/>
                    <a:pt x="17747" y="7945"/>
                    <a:pt x="17570" y="7948"/>
                  </a:cubicBezTo>
                  <a:lnTo>
                    <a:pt x="17556" y="7948"/>
                  </a:lnTo>
                  <a:cubicBezTo>
                    <a:pt x="17335" y="7948"/>
                    <a:pt x="17120" y="7881"/>
                    <a:pt x="16898" y="7858"/>
                  </a:cubicBezTo>
                  <a:cubicBezTo>
                    <a:pt x="16791" y="7847"/>
                    <a:pt x="16680" y="7844"/>
                    <a:pt x="16573" y="7844"/>
                  </a:cubicBezTo>
                  <a:cubicBezTo>
                    <a:pt x="16415" y="7844"/>
                    <a:pt x="16261" y="7852"/>
                    <a:pt x="16106" y="7861"/>
                  </a:cubicBezTo>
                  <a:cubicBezTo>
                    <a:pt x="16069" y="7861"/>
                    <a:pt x="16046" y="7895"/>
                    <a:pt x="16052" y="7928"/>
                  </a:cubicBezTo>
                  <a:cubicBezTo>
                    <a:pt x="16086" y="8079"/>
                    <a:pt x="15985" y="8207"/>
                    <a:pt x="15881" y="8301"/>
                  </a:cubicBezTo>
                  <a:cubicBezTo>
                    <a:pt x="15761" y="8408"/>
                    <a:pt x="15620" y="8496"/>
                    <a:pt x="15482" y="8577"/>
                  </a:cubicBezTo>
                  <a:cubicBezTo>
                    <a:pt x="15334" y="8667"/>
                    <a:pt x="15180" y="8744"/>
                    <a:pt x="15015" y="8788"/>
                  </a:cubicBezTo>
                  <a:cubicBezTo>
                    <a:pt x="14895" y="8821"/>
                    <a:pt x="14757" y="8854"/>
                    <a:pt x="14690" y="8969"/>
                  </a:cubicBezTo>
                  <a:cubicBezTo>
                    <a:pt x="14656" y="9026"/>
                    <a:pt x="14650" y="9093"/>
                    <a:pt x="14650" y="9161"/>
                  </a:cubicBezTo>
                  <a:cubicBezTo>
                    <a:pt x="14646" y="9231"/>
                    <a:pt x="14653" y="9314"/>
                    <a:pt x="14582" y="9362"/>
                  </a:cubicBezTo>
                  <a:cubicBezTo>
                    <a:pt x="14545" y="9382"/>
                    <a:pt x="14505" y="9392"/>
                    <a:pt x="14464" y="9392"/>
                  </a:cubicBezTo>
                  <a:cubicBezTo>
                    <a:pt x="14364" y="9392"/>
                    <a:pt x="14256" y="9342"/>
                    <a:pt x="14169" y="9314"/>
                  </a:cubicBezTo>
                  <a:cubicBezTo>
                    <a:pt x="14116" y="9298"/>
                    <a:pt x="14066" y="9288"/>
                    <a:pt x="14012" y="9288"/>
                  </a:cubicBezTo>
                  <a:cubicBezTo>
                    <a:pt x="13925" y="9288"/>
                    <a:pt x="13840" y="9314"/>
                    <a:pt x="13770" y="9378"/>
                  </a:cubicBezTo>
                  <a:cubicBezTo>
                    <a:pt x="13669" y="9463"/>
                    <a:pt x="13609" y="9593"/>
                    <a:pt x="13578" y="9720"/>
                  </a:cubicBezTo>
                  <a:cubicBezTo>
                    <a:pt x="13542" y="9886"/>
                    <a:pt x="13542" y="10060"/>
                    <a:pt x="13471" y="10214"/>
                  </a:cubicBezTo>
                  <a:cubicBezTo>
                    <a:pt x="13424" y="10318"/>
                    <a:pt x="13313" y="10425"/>
                    <a:pt x="13189" y="10425"/>
                  </a:cubicBezTo>
                  <a:cubicBezTo>
                    <a:pt x="13179" y="10425"/>
                    <a:pt x="13166" y="10425"/>
                    <a:pt x="13152" y="10422"/>
                  </a:cubicBezTo>
                  <a:cubicBezTo>
                    <a:pt x="13082" y="10409"/>
                    <a:pt x="13038" y="10352"/>
                    <a:pt x="12998" y="10295"/>
                  </a:cubicBezTo>
                  <a:cubicBezTo>
                    <a:pt x="12958" y="10238"/>
                    <a:pt x="12918" y="10184"/>
                    <a:pt x="12864" y="10143"/>
                  </a:cubicBezTo>
                  <a:cubicBezTo>
                    <a:pt x="12769" y="10070"/>
                    <a:pt x="12625" y="10033"/>
                    <a:pt x="12562" y="9929"/>
                  </a:cubicBezTo>
                  <a:cubicBezTo>
                    <a:pt x="12487" y="9811"/>
                    <a:pt x="12571" y="9657"/>
                    <a:pt x="12504" y="9536"/>
                  </a:cubicBezTo>
                  <a:cubicBezTo>
                    <a:pt x="12444" y="9429"/>
                    <a:pt x="12323" y="9412"/>
                    <a:pt x="12216" y="9385"/>
                  </a:cubicBezTo>
                  <a:cubicBezTo>
                    <a:pt x="12168" y="9372"/>
                    <a:pt x="12108" y="9355"/>
                    <a:pt x="12092" y="9305"/>
                  </a:cubicBezTo>
                  <a:cubicBezTo>
                    <a:pt x="12075" y="9244"/>
                    <a:pt x="12139" y="9187"/>
                    <a:pt x="12189" y="9167"/>
                  </a:cubicBezTo>
                  <a:cubicBezTo>
                    <a:pt x="12213" y="9157"/>
                    <a:pt x="12239" y="9150"/>
                    <a:pt x="12263" y="9150"/>
                  </a:cubicBezTo>
                  <a:cubicBezTo>
                    <a:pt x="12377" y="9150"/>
                    <a:pt x="12487" y="9251"/>
                    <a:pt x="12571" y="9314"/>
                  </a:cubicBezTo>
                  <a:cubicBezTo>
                    <a:pt x="12729" y="9432"/>
                    <a:pt x="12918" y="9496"/>
                    <a:pt x="13109" y="9496"/>
                  </a:cubicBezTo>
                  <a:cubicBezTo>
                    <a:pt x="13236" y="9496"/>
                    <a:pt x="13364" y="9469"/>
                    <a:pt x="13485" y="9405"/>
                  </a:cubicBezTo>
                  <a:cubicBezTo>
                    <a:pt x="13770" y="9261"/>
                    <a:pt x="13945" y="8942"/>
                    <a:pt x="13931" y="8626"/>
                  </a:cubicBezTo>
                  <a:cubicBezTo>
                    <a:pt x="13931" y="8597"/>
                    <a:pt x="13908" y="8573"/>
                    <a:pt x="13880" y="8573"/>
                  </a:cubicBezTo>
                  <a:lnTo>
                    <a:pt x="13864" y="8573"/>
                  </a:lnTo>
                  <a:cubicBezTo>
                    <a:pt x="13840" y="8583"/>
                    <a:pt x="13820" y="8586"/>
                    <a:pt x="13797" y="8586"/>
                  </a:cubicBezTo>
                  <a:cubicBezTo>
                    <a:pt x="13626" y="8586"/>
                    <a:pt x="13525" y="8358"/>
                    <a:pt x="13441" y="8234"/>
                  </a:cubicBezTo>
                  <a:cubicBezTo>
                    <a:pt x="13350" y="8093"/>
                    <a:pt x="13223" y="7999"/>
                    <a:pt x="13065" y="7942"/>
                  </a:cubicBezTo>
                  <a:cubicBezTo>
                    <a:pt x="12749" y="7821"/>
                    <a:pt x="12390" y="7841"/>
                    <a:pt x="12108" y="7626"/>
                  </a:cubicBezTo>
                  <a:cubicBezTo>
                    <a:pt x="11833" y="7415"/>
                    <a:pt x="11658" y="7089"/>
                    <a:pt x="11330" y="6945"/>
                  </a:cubicBezTo>
                  <a:cubicBezTo>
                    <a:pt x="11165" y="6871"/>
                    <a:pt x="10991" y="6837"/>
                    <a:pt x="10823" y="6774"/>
                  </a:cubicBezTo>
                  <a:cubicBezTo>
                    <a:pt x="10739" y="6740"/>
                    <a:pt x="10658" y="6700"/>
                    <a:pt x="10591" y="6639"/>
                  </a:cubicBezTo>
                  <a:cubicBezTo>
                    <a:pt x="10527" y="6583"/>
                    <a:pt x="10470" y="6512"/>
                    <a:pt x="10386" y="6485"/>
                  </a:cubicBezTo>
                  <a:cubicBezTo>
                    <a:pt x="10366" y="6478"/>
                    <a:pt x="10349" y="6475"/>
                    <a:pt x="10333" y="6475"/>
                  </a:cubicBezTo>
                  <a:cubicBezTo>
                    <a:pt x="10262" y="6475"/>
                    <a:pt x="10202" y="6522"/>
                    <a:pt x="10165" y="6586"/>
                  </a:cubicBezTo>
                  <a:cubicBezTo>
                    <a:pt x="10111" y="6673"/>
                    <a:pt x="10064" y="6764"/>
                    <a:pt x="10001" y="6848"/>
                  </a:cubicBezTo>
                  <a:cubicBezTo>
                    <a:pt x="9869" y="7022"/>
                    <a:pt x="9699" y="7170"/>
                    <a:pt x="9507" y="7277"/>
                  </a:cubicBezTo>
                  <a:cubicBezTo>
                    <a:pt x="9467" y="7301"/>
                    <a:pt x="9477" y="7348"/>
                    <a:pt x="9507" y="7371"/>
                  </a:cubicBezTo>
                  <a:lnTo>
                    <a:pt x="8745" y="7827"/>
                  </a:lnTo>
                  <a:cubicBezTo>
                    <a:pt x="8608" y="7912"/>
                    <a:pt x="8470" y="7992"/>
                    <a:pt x="8332" y="8076"/>
                  </a:cubicBezTo>
                  <a:cubicBezTo>
                    <a:pt x="8218" y="8146"/>
                    <a:pt x="8094" y="8214"/>
                    <a:pt x="7990" y="8298"/>
                  </a:cubicBezTo>
                  <a:cubicBezTo>
                    <a:pt x="7892" y="8375"/>
                    <a:pt x="7815" y="8476"/>
                    <a:pt x="7785" y="8600"/>
                  </a:cubicBezTo>
                  <a:cubicBezTo>
                    <a:pt x="7748" y="8734"/>
                    <a:pt x="7762" y="8875"/>
                    <a:pt x="7755" y="9012"/>
                  </a:cubicBezTo>
                  <a:cubicBezTo>
                    <a:pt x="7748" y="9298"/>
                    <a:pt x="7705" y="9596"/>
                    <a:pt x="7561" y="9849"/>
                  </a:cubicBezTo>
                  <a:cubicBezTo>
                    <a:pt x="7420" y="10090"/>
                    <a:pt x="7171" y="10284"/>
                    <a:pt x="6885" y="10298"/>
                  </a:cubicBezTo>
                  <a:cubicBezTo>
                    <a:pt x="6856" y="10301"/>
                    <a:pt x="6831" y="10321"/>
                    <a:pt x="6831" y="10352"/>
                  </a:cubicBezTo>
                  <a:cubicBezTo>
                    <a:pt x="6822" y="10872"/>
                    <a:pt x="6554" y="11336"/>
                    <a:pt x="6134" y="11631"/>
                  </a:cubicBezTo>
                  <a:cubicBezTo>
                    <a:pt x="6030" y="11705"/>
                    <a:pt x="5979" y="11788"/>
                    <a:pt x="5976" y="11916"/>
                  </a:cubicBezTo>
                  <a:cubicBezTo>
                    <a:pt x="5976" y="11980"/>
                    <a:pt x="5976" y="12041"/>
                    <a:pt x="5956" y="12101"/>
                  </a:cubicBezTo>
                  <a:cubicBezTo>
                    <a:pt x="5932" y="12154"/>
                    <a:pt x="5899" y="12202"/>
                    <a:pt x="5865" y="12248"/>
                  </a:cubicBezTo>
                  <a:cubicBezTo>
                    <a:pt x="5801" y="12339"/>
                    <a:pt x="5724" y="12426"/>
                    <a:pt x="5688" y="12534"/>
                  </a:cubicBezTo>
                  <a:cubicBezTo>
                    <a:pt x="5654" y="12637"/>
                    <a:pt x="5667" y="12749"/>
                    <a:pt x="5714" y="12846"/>
                  </a:cubicBezTo>
                  <a:cubicBezTo>
                    <a:pt x="5829" y="13091"/>
                    <a:pt x="6097" y="13181"/>
                    <a:pt x="6342" y="13232"/>
                  </a:cubicBezTo>
                  <a:cubicBezTo>
                    <a:pt x="6473" y="13255"/>
                    <a:pt x="6617" y="13285"/>
                    <a:pt x="6758" y="13285"/>
                  </a:cubicBezTo>
                  <a:cubicBezTo>
                    <a:pt x="6848" y="13285"/>
                    <a:pt x="6939" y="13272"/>
                    <a:pt x="7023" y="13238"/>
                  </a:cubicBezTo>
                  <a:cubicBezTo>
                    <a:pt x="7121" y="13201"/>
                    <a:pt x="7198" y="13138"/>
                    <a:pt x="7251" y="13051"/>
                  </a:cubicBezTo>
                  <a:cubicBezTo>
                    <a:pt x="7305" y="12967"/>
                    <a:pt x="7335" y="12869"/>
                    <a:pt x="7382" y="12778"/>
                  </a:cubicBezTo>
                  <a:cubicBezTo>
                    <a:pt x="7423" y="12708"/>
                    <a:pt x="7486" y="12641"/>
                    <a:pt x="7567" y="12641"/>
                  </a:cubicBezTo>
                  <a:cubicBezTo>
                    <a:pt x="7584" y="12641"/>
                    <a:pt x="7604" y="12648"/>
                    <a:pt x="7624" y="12654"/>
                  </a:cubicBezTo>
                  <a:cubicBezTo>
                    <a:pt x="7728" y="12695"/>
                    <a:pt x="7792" y="12812"/>
                    <a:pt x="7818" y="12913"/>
                  </a:cubicBezTo>
                  <a:cubicBezTo>
                    <a:pt x="7855" y="13057"/>
                    <a:pt x="7812" y="13218"/>
                    <a:pt x="7802" y="13366"/>
                  </a:cubicBezTo>
                  <a:cubicBezTo>
                    <a:pt x="7788" y="13511"/>
                    <a:pt x="7802" y="13655"/>
                    <a:pt x="7875" y="13779"/>
                  </a:cubicBezTo>
                  <a:cubicBezTo>
                    <a:pt x="8010" y="14004"/>
                    <a:pt x="8261" y="14115"/>
                    <a:pt x="8490" y="14208"/>
                  </a:cubicBezTo>
                  <a:lnTo>
                    <a:pt x="8507" y="14208"/>
                  </a:lnTo>
                  <a:cubicBezTo>
                    <a:pt x="8523" y="14208"/>
                    <a:pt x="8540" y="14195"/>
                    <a:pt x="8554" y="14182"/>
                  </a:cubicBezTo>
                  <a:cubicBezTo>
                    <a:pt x="8675" y="14017"/>
                    <a:pt x="8752" y="13826"/>
                    <a:pt x="8782" y="13621"/>
                  </a:cubicBezTo>
                  <a:cubicBezTo>
                    <a:pt x="8795" y="13520"/>
                    <a:pt x="8792" y="13423"/>
                    <a:pt x="8785" y="13322"/>
                  </a:cubicBezTo>
                  <a:cubicBezTo>
                    <a:pt x="8779" y="13222"/>
                    <a:pt x="8772" y="13111"/>
                    <a:pt x="8839" y="13031"/>
                  </a:cubicBezTo>
                  <a:cubicBezTo>
                    <a:pt x="8940" y="12916"/>
                    <a:pt x="9124" y="12907"/>
                    <a:pt x="9259" y="12866"/>
                  </a:cubicBezTo>
                  <a:cubicBezTo>
                    <a:pt x="9417" y="12816"/>
                    <a:pt x="9544" y="12718"/>
                    <a:pt x="9607" y="12560"/>
                  </a:cubicBezTo>
                  <a:cubicBezTo>
                    <a:pt x="9671" y="12399"/>
                    <a:pt x="9645" y="12222"/>
                    <a:pt x="9541" y="12087"/>
                  </a:cubicBezTo>
                  <a:cubicBezTo>
                    <a:pt x="9487" y="12024"/>
                    <a:pt x="9420" y="11970"/>
                    <a:pt x="9339" y="11936"/>
                  </a:cubicBezTo>
                  <a:cubicBezTo>
                    <a:pt x="9252" y="11900"/>
                    <a:pt x="9164" y="11906"/>
                    <a:pt x="9071" y="11900"/>
                  </a:cubicBezTo>
                  <a:cubicBezTo>
                    <a:pt x="8906" y="11889"/>
                    <a:pt x="8849" y="11751"/>
                    <a:pt x="8866" y="11601"/>
                  </a:cubicBezTo>
                  <a:cubicBezTo>
                    <a:pt x="8882" y="11429"/>
                    <a:pt x="8994" y="11311"/>
                    <a:pt x="9124" y="11208"/>
                  </a:cubicBezTo>
                  <a:cubicBezTo>
                    <a:pt x="9272" y="11094"/>
                    <a:pt x="9433" y="10993"/>
                    <a:pt x="9541" y="10839"/>
                  </a:cubicBezTo>
                  <a:cubicBezTo>
                    <a:pt x="9658" y="10671"/>
                    <a:pt x="9691" y="10459"/>
                    <a:pt x="9725" y="10261"/>
                  </a:cubicBezTo>
                  <a:cubicBezTo>
                    <a:pt x="9752" y="10080"/>
                    <a:pt x="9786" y="9889"/>
                    <a:pt x="9893" y="9737"/>
                  </a:cubicBezTo>
                  <a:cubicBezTo>
                    <a:pt x="9967" y="9630"/>
                    <a:pt x="10081" y="9559"/>
                    <a:pt x="10208" y="9559"/>
                  </a:cubicBezTo>
                  <a:cubicBezTo>
                    <a:pt x="10239" y="9559"/>
                    <a:pt x="10272" y="9567"/>
                    <a:pt x="10306" y="9576"/>
                  </a:cubicBezTo>
                  <a:cubicBezTo>
                    <a:pt x="10373" y="9593"/>
                    <a:pt x="10433" y="9637"/>
                    <a:pt x="10461" y="9704"/>
                  </a:cubicBezTo>
                  <a:cubicBezTo>
                    <a:pt x="10501" y="9811"/>
                    <a:pt x="10444" y="9926"/>
                    <a:pt x="10386" y="10016"/>
                  </a:cubicBezTo>
                  <a:cubicBezTo>
                    <a:pt x="10262" y="10211"/>
                    <a:pt x="10105" y="10389"/>
                    <a:pt x="9967" y="10577"/>
                  </a:cubicBezTo>
                  <a:cubicBezTo>
                    <a:pt x="9736" y="10885"/>
                    <a:pt x="9497" y="11265"/>
                    <a:pt x="9510" y="11668"/>
                  </a:cubicBezTo>
                  <a:cubicBezTo>
                    <a:pt x="9524" y="12037"/>
                    <a:pt x="9779" y="12339"/>
                    <a:pt x="10131" y="12436"/>
                  </a:cubicBezTo>
                  <a:cubicBezTo>
                    <a:pt x="10208" y="12459"/>
                    <a:pt x="10289" y="12470"/>
                    <a:pt x="10366" y="12470"/>
                  </a:cubicBezTo>
                  <a:cubicBezTo>
                    <a:pt x="10638" y="12470"/>
                    <a:pt x="10907" y="12343"/>
                    <a:pt x="11098" y="12144"/>
                  </a:cubicBezTo>
                  <a:cubicBezTo>
                    <a:pt x="11152" y="12087"/>
                    <a:pt x="11199" y="12027"/>
                    <a:pt x="11242" y="11960"/>
                  </a:cubicBezTo>
                  <a:cubicBezTo>
                    <a:pt x="11390" y="11993"/>
                    <a:pt x="11414" y="12208"/>
                    <a:pt x="11367" y="12326"/>
                  </a:cubicBezTo>
                  <a:cubicBezTo>
                    <a:pt x="11290" y="12524"/>
                    <a:pt x="11031" y="12594"/>
                    <a:pt x="10850" y="12648"/>
                  </a:cubicBezTo>
                  <a:cubicBezTo>
                    <a:pt x="10611" y="12721"/>
                    <a:pt x="10383" y="12812"/>
                    <a:pt x="10165" y="12936"/>
                  </a:cubicBezTo>
                  <a:cubicBezTo>
                    <a:pt x="10061" y="12997"/>
                    <a:pt x="9960" y="13064"/>
                    <a:pt x="9866" y="13138"/>
                  </a:cubicBezTo>
                  <a:cubicBezTo>
                    <a:pt x="9789" y="13201"/>
                    <a:pt x="9711" y="13279"/>
                    <a:pt x="9699" y="13383"/>
                  </a:cubicBezTo>
                  <a:cubicBezTo>
                    <a:pt x="9685" y="13497"/>
                    <a:pt x="9772" y="13581"/>
                    <a:pt x="9802" y="13685"/>
                  </a:cubicBezTo>
                  <a:cubicBezTo>
                    <a:pt x="9836" y="13793"/>
                    <a:pt x="9823" y="13909"/>
                    <a:pt x="9782" y="14017"/>
                  </a:cubicBezTo>
                  <a:cubicBezTo>
                    <a:pt x="9691" y="14242"/>
                    <a:pt x="9474" y="14383"/>
                    <a:pt x="9255" y="14467"/>
                  </a:cubicBezTo>
                  <a:cubicBezTo>
                    <a:pt x="8749" y="14665"/>
                    <a:pt x="8191" y="14651"/>
                    <a:pt x="7661" y="14715"/>
                  </a:cubicBezTo>
                  <a:cubicBezTo>
                    <a:pt x="7362" y="14749"/>
                    <a:pt x="7070" y="14803"/>
                    <a:pt x="6782" y="14880"/>
                  </a:cubicBezTo>
                  <a:cubicBezTo>
                    <a:pt x="6630" y="14920"/>
                    <a:pt x="6483" y="14967"/>
                    <a:pt x="6338" y="15017"/>
                  </a:cubicBezTo>
                  <a:cubicBezTo>
                    <a:pt x="6214" y="15065"/>
                    <a:pt x="6083" y="15111"/>
                    <a:pt x="5949" y="15111"/>
                  </a:cubicBezTo>
                  <a:cubicBezTo>
                    <a:pt x="5925" y="15111"/>
                    <a:pt x="5902" y="15111"/>
                    <a:pt x="5878" y="15108"/>
                  </a:cubicBezTo>
                  <a:cubicBezTo>
                    <a:pt x="5875" y="15105"/>
                    <a:pt x="5872" y="15105"/>
                    <a:pt x="5869" y="15105"/>
                  </a:cubicBezTo>
                  <a:cubicBezTo>
                    <a:pt x="5849" y="15105"/>
                    <a:pt x="5832" y="15115"/>
                    <a:pt x="5818" y="15132"/>
                  </a:cubicBezTo>
                  <a:cubicBezTo>
                    <a:pt x="5607" y="15474"/>
                    <a:pt x="5365" y="15793"/>
                    <a:pt x="5103" y="16098"/>
                  </a:cubicBezTo>
                  <a:cubicBezTo>
                    <a:pt x="4986" y="16239"/>
                    <a:pt x="4865" y="16383"/>
                    <a:pt x="4724" y="16498"/>
                  </a:cubicBezTo>
                  <a:cubicBezTo>
                    <a:pt x="4650" y="16555"/>
                    <a:pt x="4573" y="16599"/>
                    <a:pt x="4486" y="16628"/>
                  </a:cubicBezTo>
                  <a:cubicBezTo>
                    <a:pt x="4402" y="16659"/>
                    <a:pt x="4311" y="16682"/>
                    <a:pt x="4233" y="16726"/>
                  </a:cubicBezTo>
                  <a:cubicBezTo>
                    <a:pt x="3982" y="16864"/>
                    <a:pt x="3844" y="17166"/>
                    <a:pt x="3891" y="17444"/>
                  </a:cubicBezTo>
                  <a:cubicBezTo>
                    <a:pt x="3922" y="17619"/>
                    <a:pt x="4029" y="17760"/>
                    <a:pt x="4117" y="17908"/>
                  </a:cubicBezTo>
                  <a:cubicBezTo>
                    <a:pt x="4210" y="18062"/>
                    <a:pt x="4281" y="18244"/>
                    <a:pt x="4278" y="18428"/>
                  </a:cubicBezTo>
                  <a:cubicBezTo>
                    <a:pt x="4271" y="18599"/>
                    <a:pt x="4190" y="18750"/>
                    <a:pt x="4032" y="18817"/>
                  </a:cubicBezTo>
                  <a:cubicBezTo>
                    <a:pt x="3982" y="18840"/>
                    <a:pt x="3925" y="18851"/>
                    <a:pt x="3871" y="18851"/>
                  </a:cubicBezTo>
                  <a:cubicBezTo>
                    <a:pt x="3790" y="18851"/>
                    <a:pt x="3714" y="18824"/>
                    <a:pt x="3660" y="18757"/>
                  </a:cubicBezTo>
                  <a:cubicBezTo>
                    <a:pt x="3649" y="18740"/>
                    <a:pt x="3629" y="18730"/>
                    <a:pt x="3613" y="18730"/>
                  </a:cubicBezTo>
                  <a:cubicBezTo>
                    <a:pt x="3596" y="18730"/>
                    <a:pt x="3579" y="18737"/>
                    <a:pt x="3566" y="18757"/>
                  </a:cubicBezTo>
                  <a:cubicBezTo>
                    <a:pt x="3499" y="18864"/>
                    <a:pt x="3375" y="18894"/>
                    <a:pt x="3247" y="18894"/>
                  </a:cubicBezTo>
                  <a:cubicBezTo>
                    <a:pt x="3126" y="18894"/>
                    <a:pt x="3002" y="18871"/>
                    <a:pt x="2904" y="18868"/>
                  </a:cubicBezTo>
                  <a:cubicBezTo>
                    <a:pt x="2884" y="18868"/>
                    <a:pt x="2868" y="18864"/>
                    <a:pt x="2851" y="18864"/>
                  </a:cubicBezTo>
                  <a:cubicBezTo>
                    <a:pt x="2747" y="18864"/>
                    <a:pt x="2642" y="18878"/>
                    <a:pt x="2549" y="18921"/>
                  </a:cubicBezTo>
                  <a:cubicBezTo>
                    <a:pt x="2425" y="18978"/>
                    <a:pt x="2340" y="19089"/>
                    <a:pt x="2297" y="19213"/>
                  </a:cubicBezTo>
                  <a:cubicBezTo>
                    <a:pt x="2176" y="19542"/>
                    <a:pt x="2357" y="19891"/>
                    <a:pt x="2475" y="20193"/>
                  </a:cubicBezTo>
                  <a:cubicBezTo>
                    <a:pt x="2579" y="20455"/>
                    <a:pt x="2659" y="20788"/>
                    <a:pt x="2972" y="20858"/>
                  </a:cubicBezTo>
                  <a:cubicBezTo>
                    <a:pt x="3082" y="20882"/>
                    <a:pt x="3197" y="20882"/>
                    <a:pt x="3307" y="20915"/>
                  </a:cubicBezTo>
                  <a:cubicBezTo>
                    <a:pt x="3355" y="20929"/>
                    <a:pt x="3395" y="20955"/>
                    <a:pt x="3412" y="21003"/>
                  </a:cubicBezTo>
                  <a:cubicBezTo>
                    <a:pt x="3435" y="21069"/>
                    <a:pt x="3418" y="21140"/>
                    <a:pt x="3475" y="21197"/>
                  </a:cubicBezTo>
                  <a:cubicBezTo>
                    <a:pt x="3512" y="21234"/>
                    <a:pt x="3562" y="21251"/>
                    <a:pt x="3616" y="21251"/>
                  </a:cubicBezTo>
                  <a:cubicBezTo>
                    <a:pt x="3677" y="21251"/>
                    <a:pt x="3737" y="21231"/>
                    <a:pt x="3784" y="21197"/>
                  </a:cubicBezTo>
                  <a:cubicBezTo>
                    <a:pt x="3908" y="21107"/>
                    <a:pt x="3925" y="20938"/>
                    <a:pt x="3992" y="20811"/>
                  </a:cubicBezTo>
                  <a:cubicBezTo>
                    <a:pt x="4126" y="20563"/>
                    <a:pt x="4408" y="20445"/>
                    <a:pt x="4656" y="20351"/>
                  </a:cubicBezTo>
                  <a:cubicBezTo>
                    <a:pt x="4935" y="20244"/>
                    <a:pt x="5211" y="20143"/>
                    <a:pt x="5415" y="19915"/>
                  </a:cubicBezTo>
                  <a:cubicBezTo>
                    <a:pt x="5513" y="19807"/>
                    <a:pt x="5590" y="19673"/>
                    <a:pt x="5603" y="19525"/>
                  </a:cubicBezTo>
                  <a:cubicBezTo>
                    <a:pt x="5610" y="19445"/>
                    <a:pt x="5593" y="19367"/>
                    <a:pt x="5567" y="19294"/>
                  </a:cubicBezTo>
                  <a:cubicBezTo>
                    <a:pt x="5550" y="19250"/>
                    <a:pt x="5522" y="19200"/>
                    <a:pt x="5522" y="19153"/>
                  </a:cubicBezTo>
                  <a:cubicBezTo>
                    <a:pt x="5522" y="19102"/>
                    <a:pt x="5559" y="19059"/>
                    <a:pt x="5593" y="19025"/>
                  </a:cubicBezTo>
                  <a:cubicBezTo>
                    <a:pt x="5708" y="18915"/>
                    <a:pt x="5869" y="18820"/>
                    <a:pt x="6033" y="18820"/>
                  </a:cubicBezTo>
                  <a:cubicBezTo>
                    <a:pt x="6056" y="18820"/>
                    <a:pt x="6080" y="18820"/>
                    <a:pt x="6100" y="18828"/>
                  </a:cubicBezTo>
                  <a:cubicBezTo>
                    <a:pt x="6268" y="18854"/>
                    <a:pt x="6422" y="19015"/>
                    <a:pt x="6382" y="19190"/>
                  </a:cubicBezTo>
                  <a:cubicBezTo>
                    <a:pt x="6379" y="19210"/>
                    <a:pt x="6385" y="19240"/>
                    <a:pt x="6409" y="19250"/>
                  </a:cubicBezTo>
                  <a:cubicBezTo>
                    <a:pt x="6473" y="19277"/>
                    <a:pt x="6537" y="19291"/>
                    <a:pt x="6600" y="19291"/>
                  </a:cubicBezTo>
                  <a:cubicBezTo>
                    <a:pt x="6731" y="19291"/>
                    <a:pt x="6856" y="19234"/>
                    <a:pt x="6949" y="19133"/>
                  </a:cubicBezTo>
                  <a:cubicBezTo>
                    <a:pt x="7070" y="19005"/>
                    <a:pt x="7147" y="18840"/>
                    <a:pt x="7225" y="18679"/>
                  </a:cubicBezTo>
                  <a:cubicBezTo>
                    <a:pt x="7228" y="18679"/>
                    <a:pt x="7234" y="18676"/>
                    <a:pt x="7238" y="18676"/>
                  </a:cubicBezTo>
                  <a:cubicBezTo>
                    <a:pt x="7295" y="18653"/>
                    <a:pt x="7335" y="18586"/>
                    <a:pt x="7315" y="18525"/>
                  </a:cubicBezTo>
                  <a:cubicBezTo>
                    <a:pt x="7329" y="18521"/>
                    <a:pt x="7342" y="18518"/>
                    <a:pt x="7355" y="18518"/>
                  </a:cubicBezTo>
                  <a:cubicBezTo>
                    <a:pt x="7369" y="18518"/>
                    <a:pt x="7382" y="18521"/>
                    <a:pt x="7395" y="18525"/>
                  </a:cubicBezTo>
                  <a:cubicBezTo>
                    <a:pt x="7453" y="18549"/>
                    <a:pt x="7480" y="18616"/>
                    <a:pt x="7460" y="18670"/>
                  </a:cubicBezTo>
                  <a:cubicBezTo>
                    <a:pt x="7446" y="18707"/>
                    <a:pt x="7480" y="18737"/>
                    <a:pt x="7510" y="18740"/>
                  </a:cubicBezTo>
                  <a:cubicBezTo>
                    <a:pt x="7547" y="18740"/>
                    <a:pt x="7581" y="18747"/>
                    <a:pt x="7614" y="18757"/>
                  </a:cubicBezTo>
                  <a:cubicBezTo>
                    <a:pt x="7641" y="18763"/>
                    <a:pt x="7674" y="18780"/>
                    <a:pt x="7688" y="18797"/>
                  </a:cubicBezTo>
                  <a:cubicBezTo>
                    <a:pt x="7711" y="18831"/>
                    <a:pt x="7701" y="18878"/>
                    <a:pt x="7711" y="18918"/>
                  </a:cubicBezTo>
                  <a:cubicBezTo>
                    <a:pt x="7722" y="18952"/>
                    <a:pt x="7738" y="18985"/>
                    <a:pt x="7765" y="19012"/>
                  </a:cubicBezTo>
                  <a:cubicBezTo>
                    <a:pt x="7866" y="19110"/>
                    <a:pt x="8030" y="19093"/>
                    <a:pt x="8134" y="19183"/>
                  </a:cubicBezTo>
                  <a:cubicBezTo>
                    <a:pt x="8195" y="19234"/>
                    <a:pt x="8235" y="19304"/>
                    <a:pt x="8275" y="19371"/>
                  </a:cubicBezTo>
                  <a:cubicBezTo>
                    <a:pt x="8322" y="19445"/>
                    <a:pt x="8373" y="19516"/>
                    <a:pt x="8443" y="19569"/>
                  </a:cubicBezTo>
                  <a:cubicBezTo>
                    <a:pt x="8584" y="19680"/>
                    <a:pt x="8775" y="19727"/>
                    <a:pt x="8890" y="19875"/>
                  </a:cubicBezTo>
                  <a:cubicBezTo>
                    <a:pt x="8913" y="19908"/>
                    <a:pt x="8933" y="19948"/>
                    <a:pt x="8940" y="19992"/>
                  </a:cubicBezTo>
                  <a:cubicBezTo>
                    <a:pt x="8950" y="20039"/>
                    <a:pt x="8940" y="20086"/>
                    <a:pt x="8930" y="20129"/>
                  </a:cubicBezTo>
                  <a:cubicBezTo>
                    <a:pt x="8906" y="20233"/>
                    <a:pt x="8879" y="20338"/>
                    <a:pt x="8933" y="20435"/>
                  </a:cubicBezTo>
                  <a:cubicBezTo>
                    <a:pt x="8943" y="20455"/>
                    <a:pt x="8957" y="20462"/>
                    <a:pt x="8973" y="20462"/>
                  </a:cubicBezTo>
                  <a:cubicBezTo>
                    <a:pt x="8990" y="20462"/>
                    <a:pt x="9003" y="20459"/>
                    <a:pt x="9017" y="20448"/>
                  </a:cubicBezTo>
                  <a:cubicBezTo>
                    <a:pt x="9155" y="20341"/>
                    <a:pt x="9235" y="20170"/>
                    <a:pt x="9232" y="19996"/>
                  </a:cubicBezTo>
                  <a:cubicBezTo>
                    <a:pt x="9232" y="19971"/>
                    <a:pt x="9218" y="19959"/>
                    <a:pt x="9201" y="19948"/>
                  </a:cubicBezTo>
                  <a:cubicBezTo>
                    <a:pt x="9218" y="19851"/>
                    <a:pt x="9215" y="19754"/>
                    <a:pt x="9192" y="19656"/>
                  </a:cubicBezTo>
                  <a:lnTo>
                    <a:pt x="9192" y="19656"/>
                  </a:lnTo>
                  <a:cubicBezTo>
                    <a:pt x="9259" y="19760"/>
                    <a:pt x="9363" y="19835"/>
                    <a:pt x="9483" y="19871"/>
                  </a:cubicBezTo>
                  <a:cubicBezTo>
                    <a:pt x="9487" y="19871"/>
                    <a:pt x="9494" y="19875"/>
                    <a:pt x="9497" y="19875"/>
                  </a:cubicBezTo>
                  <a:cubicBezTo>
                    <a:pt x="9537" y="19875"/>
                    <a:pt x="9564" y="19827"/>
                    <a:pt x="9544" y="19790"/>
                  </a:cubicBezTo>
                  <a:cubicBezTo>
                    <a:pt x="9293" y="19300"/>
                    <a:pt x="8769" y="19052"/>
                    <a:pt x="8386" y="18683"/>
                  </a:cubicBezTo>
                  <a:cubicBezTo>
                    <a:pt x="8292" y="18592"/>
                    <a:pt x="8208" y="18495"/>
                    <a:pt x="8141" y="18380"/>
                  </a:cubicBezTo>
                  <a:cubicBezTo>
                    <a:pt x="8107" y="18327"/>
                    <a:pt x="8077" y="18267"/>
                    <a:pt x="8057" y="18206"/>
                  </a:cubicBezTo>
                  <a:cubicBezTo>
                    <a:pt x="8037" y="18149"/>
                    <a:pt x="7996" y="18035"/>
                    <a:pt x="8077" y="18035"/>
                  </a:cubicBezTo>
                  <a:cubicBezTo>
                    <a:pt x="8087" y="18035"/>
                    <a:pt x="8094" y="18035"/>
                    <a:pt x="8107" y="18038"/>
                  </a:cubicBezTo>
                  <a:cubicBezTo>
                    <a:pt x="8238" y="18065"/>
                    <a:pt x="8346" y="18176"/>
                    <a:pt x="8433" y="18273"/>
                  </a:cubicBezTo>
                  <a:cubicBezTo>
                    <a:pt x="8527" y="18374"/>
                    <a:pt x="8608" y="18485"/>
                    <a:pt x="8704" y="18582"/>
                  </a:cubicBezTo>
                  <a:cubicBezTo>
                    <a:pt x="8805" y="18683"/>
                    <a:pt x="8920" y="18760"/>
                    <a:pt x="9054" y="18797"/>
                  </a:cubicBezTo>
                  <a:cubicBezTo>
                    <a:pt x="9215" y="18837"/>
                    <a:pt x="9403" y="18820"/>
                    <a:pt x="9541" y="18928"/>
                  </a:cubicBezTo>
                  <a:cubicBezTo>
                    <a:pt x="9648" y="19012"/>
                    <a:pt x="9685" y="19153"/>
                    <a:pt x="9711" y="19280"/>
                  </a:cubicBezTo>
                  <a:cubicBezTo>
                    <a:pt x="9739" y="19421"/>
                    <a:pt x="9752" y="19565"/>
                    <a:pt x="9792" y="19703"/>
                  </a:cubicBezTo>
                  <a:cubicBezTo>
                    <a:pt x="9886" y="20002"/>
                    <a:pt x="10125" y="20217"/>
                    <a:pt x="10380" y="20385"/>
                  </a:cubicBezTo>
                  <a:cubicBezTo>
                    <a:pt x="10444" y="20428"/>
                    <a:pt x="10514" y="20472"/>
                    <a:pt x="10585" y="20512"/>
                  </a:cubicBezTo>
                  <a:cubicBezTo>
                    <a:pt x="10655" y="20552"/>
                    <a:pt x="10732" y="20606"/>
                    <a:pt x="10816" y="20626"/>
                  </a:cubicBezTo>
                  <a:cubicBezTo>
                    <a:pt x="10836" y="20633"/>
                    <a:pt x="10859" y="20636"/>
                    <a:pt x="10879" y="20636"/>
                  </a:cubicBezTo>
                  <a:cubicBezTo>
                    <a:pt x="10930" y="20636"/>
                    <a:pt x="10980" y="20620"/>
                    <a:pt x="11017" y="20583"/>
                  </a:cubicBezTo>
                  <a:cubicBezTo>
                    <a:pt x="11065" y="20535"/>
                    <a:pt x="11085" y="20469"/>
                    <a:pt x="11108" y="20405"/>
                  </a:cubicBezTo>
                  <a:cubicBezTo>
                    <a:pt x="11152" y="20281"/>
                    <a:pt x="11259" y="20217"/>
                    <a:pt x="11387" y="20217"/>
                  </a:cubicBezTo>
                  <a:cubicBezTo>
                    <a:pt x="11403" y="20217"/>
                    <a:pt x="11420" y="20220"/>
                    <a:pt x="11437" y="20220"/>
                  </a:cubicBezTo>
                  <a:cubicBezTo>
                    <a:pt x="11605" y="20244"/>
                    <a:pt x="11733" y="20371"/>
                    <a:pt x="11833" y="20499"/>
                  </a:cubicBezTo>
                  <a:cubicBezTo>
                    <a:pt x="11937" y="20630"/>
                    <a:pt x="12027" y="20781"/>
                    <a:pt x="12156" y="20895"/>
                  </a:cubicBezTo>
                  <a:cubicBezTo>
                    <a:pt x="12216" y="20949"/>
                    <a:pt x="12283" y="20995"/>
                    <a:pt x="12357" y="21026"/>
                  </a:cubicBezTo>
                  <a:cubicBezTo>
                    <a:pt x="12441" y="21063"/>
                    <a:pt x="12531" y="21079"/>
                    <a:pt x="12611" y="21119"/>
                  </a:cubicBezTo>
                  <a:cubicBezTo>
                    <a:pt x="12746" y="21190"/>
                    <a:pt x="12817" y="21331"/>
                    <a:pt x="12947" y="21405"/>
                  </a:cubicBezTo>
                  <a:cubicBezTo>
                    <a:pt x="12994" y="21429"/>
                    <a:pt x="13045" y="21442"/>
                    <a:pt x="13095" y="21442"/>
                  </a:cubicBezTo>
                  <a:cubicBezTo>
                    <a:pt x="13163" y="21442"/>
                    <a:pt x="13229" y="21418"/>
                    <a:pt x="13290" y="21375"/>
                  </a:cubicBezTo>
                  <a:cubicBezTo>
                    <a:pt x="13394" y="21291"/>
                    <a:pt x="13465" y="21173"/>
                    <a:pt x="13548" y="21073"/>
                  </a:cubicBezTo>
                  <a:cubicBezTo>
                    <a:pt x="13649" y="20952"/>
                    <a:pt x="13780" y="20878"/>
                    <a:pt x="13937" y="20878"/>
                  </a:cubicBezTo>
                  <a:lnTo>
                    <a:pt x="13954" y="20878"/>
                  </a:lnTo>
                  <a:cubicBezTo>
                    <a:pt x="14122" y="20885"/>
                    <a:pt x="14267" y="20986"/>
                    <a:pt x="14340" y="21130"/>
                  </a:cubicBezTo>
                  <a:cubicBezTo>
                    <a:pt x="14424" y="21291"/>
                    <a:pt x="14394" y="21472"/>
                    <a:pt x="14314" y="21627"/>
                  </a:cubicBezTo>
                  <a:cubicBezTo>
                    <a:pt x="14162" y="21925"/>
                    <a:pt x="13900" y="22211"/>
                    <a:pt x="13595" y="22352"/>
                  </a:cubicBezTo>
                  <a:cubicBezTo>
                    <a:pt x="13444" y="22425"/>
                    <a:pt x="13280" y="22449"/>
                    <a:pt x="13112" y="22449"/>
                  </a:cubicBezTo>
                  <a:cubicBezTo>
                    <a:pt x="12884" y="22449"/>
                    <a:pt x="12652" y="22405"/>
                    <a:pt x="12434" y="22368"/>
                  </a:cubicBezTo>
                  <a:cubicBezTo>
                    <a:pt x="12239" y="22338"/>
                    <a:pt x="12048" y="22301"/>
                    <a:pt x="11860" y="22241"/>
                  </a:cubicBezTo>
                  <a:cubicBezTo>
                    <a:pt x="11679" y="22184"/>
                    <a:pt x="11508" y="22100"/>
                    <a:pt x="11330" y="22026"/>
                  </a:cubicBezTo>
                  <a:cubicBezTo>
                    <a:pt x="11141" y="21945"/>
                    <a:pt x="10933" y="21878"/>
                    <a:pt x="10729" y="21878"/>
                  </a:cubicBezTo>
                  <a:cubicBezTo>
                    <a:pt x="10622" y="21878"/>
                    <a:pt x="10514" y="21895"/>
                    <a:pt x="10410" y="21942"/>
                  </a:cubicBezTo>
                  <a:cubicBezTo>
                    <a:pt x="10275" y="21996"/>
                    <a:pt x="10171" y="22093"/>
                    <a:pt x="10105" y="22224"/>
                  </a:cubicBezTo>
                  <a:cubicBezTo>
                    <a:pt x="10064" y="22298"/>
                    <a:pt x="10034" y="22382"/>
                    <a:pt x="9964" y="22439"/>
                  </a:cubicBezTo>
                  <a:cubicBezTo>
                    <a:pt x="9910" y="22486"/>
                    <a:pt x="9836" y="22513"/>
                    <a:pt x="9765" y="22526"/>
                  </a:cubicBezTo>
                  <a:cubicBezTo>
                    <a:pt x="9725" y="22533"/>
                    <a:pt x="9685" y="22536"/>
                    <a:pt x="9648" y="22536"/>
                  </a:cubicBezTo>
                  <a:cubicBezTo>
                    <a:pt x="9524" y="22536"/>
                    <a:pt x="9400" y="22503"/>
                    <a:pt x="9279" y="22469"/>
                  </a:cubicBezTo>
                  <a:cubicBezTo>
                    <a:pt x="9111" y="22419"/>
                    <a:pt x="8946" y="22372"/>
                    <a:pt x="8772" y="22372"/>
                  </a:cubicBezTo>
                  <a:lnTo>
                    <a:pt x="8721" y="22372"/>
                  </a:lnTo>
                  <a:cubicBezTo>
                    <a:pt x="8634" y="22372"/>
                    <a:pt x="8631" y="22315"/>
                    <a:pt x="8631" y="22241"/>
                  </a:cubicBezTo>
                  <a:cubicBezTo>
                    <a:pt x="8631" y="22174"/>
                    <a:pt x="8631" y="22106"/>
                    <a:pt x="8608" y="22043"/>
                  </a:cubicBezTo>
                  <a:cubicBezTo>
                    <a:pt x="8557" y="21915"/>
                    <a:pt x="8416" y="21844"/>
                    <a:pt x="8282" y="21838"/>
                  </a:cubicBezTo>
                  <a:lnTo>
                    <a:pt x="8269" y="21838"/>
                  </a:lnTo>
                  <a:cubicBezTo>
                    <a:pt x="8124" y="21838"/>
                    <a:pt x="7990" y="21912"/>
                    <a:pt x="7872" y="21989"/>
                  </a:cubicBezTo>
                  <a:cubicBezTo>
                    <a:pt x="7701" y="21741"/>
                    <a:pt x="7697" y="21398"/>
                    <a:pt x="7855" y="21147"/>
                  </a:cubicBezTo>
                  <a:cubicBezTo>
                    <a:pt x="7866" y="21127"/>
                    <a:pt x="7863" y="21096"/>
                    <a:pt x="7846" y="21079"/>
                  </a:cubicBezTo>
                  <a:lnTo>
                    <a:pt x="7483" y="20757"/>
                  </a:lnTo>
                  <a:cubicBezTo>
                    <a:pt x="7392" y="20676"/>
                    <a:pt x="7288" y="20552"/>
                    <a:pt x="7161" y="20529"/>
                  </a:cubicBezTo>
                  <a:cubicBezTo>
                    <a:pt x="7147" y="20526"/>
                    <a:pt x="7134" y="20526"/>
                    <a:pt x="7121" y="20526"/>
                  </a:cubicBezTo>
                  <a:cubicBezTo>
                    <a:pt x="7017" y="20526"/>
                    <a:pt x="6929" y="20589"/>
                    <a:pt x="6842" y="20636"/>
                  </a:cubicBezTo>
                  <a:cubicBezTo>
                    <a:pt x="6755" y="20684"/>
                    <a:pt x="6661" y="20693"/>
                    <a:pt x="6566" y="20693"/>
                  </a:cubicBezTo>
                  <a:cubicBezTo>
                    <a:pt x="6533" y="20693"/>
                    <a:pt x="6500" y="20690"/>
                    <a:pt x="6466" y="20690"/>
                  </a:cubicBezTo>
                  <a:lnTo>
                    <a:pt x="6429" y="20690"/>
                  </a:lnTo>
                  <a:cubicBezTo>
                    <a:pt x="6322" y="20690"/>
                    <a:pt x="6211" y="20701"/>
                    <a:pt x="6117" y="20757"/>
                  </a:cubicBezTo>
                  <a:cubicBezTo>
                    <a:pt x="6019" y="20814"/>
                    <a:pt x="5956" y="20932"/>
                    <a:pt x="5849" y="20975"/>
                  </a:cubicBezTo>
                  <a:cubicBezTo>
                    <a:pt x="5818" y="20986"/>
                    <a:pt x="5788" y="20992"/>
                    <a:pt x="5754" y="20992"/>
                  </a:cubicBezTo>
                  <a:cubicBezTo>
                    <a:pt x="5688" y="20992"/>
                    <a:pt x="5620" y="20969"/>
                    <a:pt x="5559" y="20945"/>
                  </a:cubicBezTo>
                  <a:cubicBezTo>
                    <a:pt x="5459" y="20908"/>
                    <a:pt x="5361" y="20858"/>
                    <a:pt x="5257" y="20837"/>
                  </a:cubicBezTo>
                  <a:cubicBezTo>
                    <a:pt x="5224" y="20831"/>
                    <a:pt x="5190" y="20825"/>
                    <a:pt x="5157" y="20825"/>
                  </a:cubicBezTo>
                  <a:cubicBezTo>
                    <a:pt x="5090" y="20825"/>
                    <a:pt x="5023" y="20842"/>
                    <a:pt x="4966" y="20878"/>
                  </a:cubicBezTo>
                  <a:cubicBezTo>
                    <a:pt x="4875" y="20935"/>
                    <a:pt x="4814" y="21029"/>
                    <a:pt x="4757" y="21119"/>
                  </a:cubicBezTo>
                  <a:cubicBezTo>
                    <a:pt x="4693" y="21220"/>
                    <a:pt x="4620" y="21305"/>
                    <a:pt x="4515" y="21365"/>
                  </a:cubicBezTo>
                  <a:cubicBezTo>
                    <a:pt x="4412" y="21426"/>
                    <a:pt x="4301" y="21462"/>
                    <a:pt x="4184" y="21489"/>
                  </a:cubicBezTo>
                  <a:cubicBezTo>
                    <a:pt x="4066" y="21516"/>
                    <a:pt x="3942" y="21536"/>
                    <a:pt x="3821" y="21550"/>
                  </a:cubicBezTo>
                  <a:cubicBezTo>
                    <a:pt x="3801" y="21550"/>
                    <a:pt x="3784" y="21553"/>
                    <a:pt x="3764" y="21553"/>
                  </a:cubicBezTo>
                  <a:cubicBezTo>
                    <a:pt x="3707" y="21553"/>
                    <a:pt x="3657" y="21539"/>
                    <a:pt x="3599" y="21516"/>
                  </a:cubicBezTo>
                  <a:cubicBezTo>
                    <a:pt x="3556" y="21496"/>
                    <a:pt x="3516" y="21489"/>
                    <a:pt x="3472" y="21489"/>
                  </a:cubicBezTo>
                  <a:cubicBezTo>
                    <a:pt x="3452" y="21489"/>
                    <a:pt x="3432" y="21489"/>
                    <a:pt x="3408" y="21492"/>
                  </a:cubicBezTo>
                  <a:cubicBezTo>
                    <a:pt x="3163" y="21536"/>
                    <a:pt x="2945" y="21683"/>
                    <a:pt x="2771" y="21855"/>
                  </a:cubicBezTo>
                  <a:cubicBezTo>
                    <a:pt x="2559" y="22066"/>
                    <a:pt x="2408" y="22325"/>
                    <a:pt x="2273" y="22594"/>
                  </a:cubicBezTo>
                  <a:cubicBezTo>
                    <a:pt x="2199" y="22738"/>
                    <a:pt x="2133" y="22885"/>
                    <a:pt x="2058" y="23033"/>
                  </a:cubicBezTo>
                  <a:cubicBezTo>
                    <a:pt x="2012" y="23117"/>
                    <a:pt x="1954" y="23278"/>
                    <a:pt x="1857" y="23342"/>
                  </a:cubicBezTo>
                  <a:cubicBezTo>
                    <a:pt x="1854" y="23339"/>
                    <a:pt x="1847" y="23339"/>
                    <a:pt x="1841" y="23339"/>
                  </a:cubicBezTo>
                  <a:cubicBezTo>
                    <a:pt x="1830" y="23339"/>
                    <a:pt x="1821" y="23342"/>
                    <a:pt x="1810" y="23348"/>
                  </a:cubicBezTo>
                  <a:cubicBezTo>
                    <a:pt x="1801" y="23355"/>
                    <a:pt x="1790" y="23362"/>
                    <a:pt x="1776" y="23372"/>
                  </a:cubicBezTo>
                  <a:cubicBezTo>
                    <a:pt x="1767" y="23375"/>
                    <a:pt x="1756" y="23382"/>
                    <a:pt x="1750" y="23392"/>
                  </a:cubicBezTo>
                  <a:cubicBezTo>
                    <a:pt x="1142" y="23829"/>
                    <a:pt x="619" y="24376"/>
                    <a:pt x="213" y="25003"/>
                  </a:cubicBezTo>
                  <a:cubicBezTo>
                    <a:pt x="109" y="25161"/>
                    <a:pt x="1" y="25329"/>
                    <a:pt x="24" y="25527"/>
                  </a:cubicBezTo>
                  <a:cubicBezTo>
                    <a:pt x="44" y="25685"/>
                    <a:pt x="132" y="25819"/>
                    <a:pt x="206" y="25957"/>
                  </a:cubicBezTo>
                  <a:cubicBezTo>
                    <a:pt x="297" y="26125"/>
                    <a:pt x="340" y="26275"/>
                    <a:pt x="290" y="26464"/>
                  </a:cubicBezTo>
                  <a:cubicBezTo>
                    <a:pt x="246" y="26634"/>
                    <a:pt x="165" y="26796"/>
                    <a:pt x="162" y="26974"/>
                  </a:cubicBezTo>
                  <a:cubicBezTo>
                    <a:pt x="159" y="27148"/>
                    <a:pt x="256" y="27282"/>
                    <a:pt x="347" y="27420"/>
                  </a:cubicBezTo>
                  <a:cubicBezTo>
                    <a:pt x="401" y="27504"/>
                    <a:pt x="444" y="27591"/>
                    <a:pt x="454" y="27692"/>
                  </a:cubicBezTo>
                  <a:cubicBezTo>
                    <a:pt x="461" y="27799"/>
                    <a:pt x="444" y="27903"/>
                    <a:pt x="444" y="28007"/>
                  </a:cubicBezTo>
                  <a:cubicBezTo>
                    <a:pt x="438" y="28414"/>
                    <a:pt x="783" y="28709"/>
                    <a:pt x="1035" y="28988"/>
                  </a:cubicBezTo>
                  <a:cubicBezTo>
                    <a:pt x="1183" y="29152"/>
                    <a:pt x="1327" y="29316"/>
                    <a:pt x="1474" y="29485"/>
                  </a:cubicBezTo>
                  <a:cubicBezTo>
                    <a:pt x="1606" y="29629"/>
                    <a:pt x="1736" y="29776"/>
                    <a:pt x="1891" y="29897"/>
                  </a:cubicBezTo>
                  <a:cubicBezTo>
                    <a:pt x="2035" y="30015"/>
                    <a:pt x="2196" y="30106"/>
                    <a:pt x="2371" y="30166"/>
                  </a:cubicBezTo>
                  <a:cubicBezTo>
                    <a:pt x="2569" y="30230"/>
                    <a:pt x="2774" y="30260"/>
                    <a:pt x="2978" y="30283"/>
                  </a:cubicBezTo>
                  <a:cubicBezTo>
                    <a:pt x="3479" y="30347"/>
                    <a:pt x="3985" y="30363"/>
                    <a:pt x="4486" y="30441"/>
                  </a:cubicBezTo>
                  <a:cubicBezTo>
                    <a:pt x="4922" y="30512"/>
                    <a:pt x="5365" y="30636"/>
                    <a:pt x="5717" y="30911"/>
                  </a:cubicBezTo>
                  <a:cubicBezTo>
                    <a:pt x="5731" y="30921"/>
                    <a:pt x="5744" y="30927"/>
                    <a:pt x="5758" y="30927"/>
                  </a:cubicBezTo>
                  <a:cubicBezTo>
                    <a:pt x="5771" y="30927"/>
                    <a:pt x="5784" y="30921"/>
                    <a:pt x="5795" y="30911"/>
                  </a:cubicBezTo>
                  <a:cubicBezTo>
                    <a:pt x="6086" y="30599"/>
                    <a:pt x="6026" y="30052"/>
                    <a:pt x="5688" y="29800"/>
                  </a:cubicBezTo>
                  <a:cubicBezTo>
                    <a:pt x="5714" y="29787"/>
                    <a:pt x="5744" y="29779"/>
                    <a:pt x="5775" y="29779"/>
                  </a:cubicBezTo>
                  <a:cubicBezTo>
                    <a:pt x="5869" y="29779"/>
                    <a:pt x="5976" y="29837"/>
                    <a:pt x="6050" y="29884"/>
                  </a:cubicBezTo>
                  <a:cubicBezTo>
                    <a:pt x="6211" y="29988"/>
                    <a:pt x="6362" y="30115"/>
                    <a:pt x="6509" y="30236"/>
                  </a:cubicBezTo>
                  <a:cubicBezTo>
                    <a:pt x="6802" y="30481"/>
                    <a:pt x="7093" y="30750"/>
                    <a:pt x="7335" y="31045"/>
                  </a:cubicBezTo>
                  <a:cubicBezTo>
                    <a:pt x="7389" y="31113"/>
                    <a:pt x="7446" y="31196"/>
                    <a:pt x="7440" y="31283"/>
                  </a:cubicBezTo>
                  <a:cubicBezTo>
                    <a:pt x="7429" y="31378"/>
                    <a:pt x="7342" y="31441"/>
                    <a:pt x="7291" y="31511"/>
                  </a:cubicBezTo>
                  <a:cubicBezTo>
                    <a:pt x="7201" y="31640"/>
                    <a:pt x="7208" y="31797"/>
                    <a:pt x="7268" y="31934"/>
                  </a:cubicBezTo>
                  <a:cubicBezTo>
                    <a:pt x="7406" y="32253"/>
                    <a:pt x="7782" y="32354"/>
                    <a:pt x="7946" y="32650"/>
                  </a:cubicBezTo>
                  <a:cubicBezTo>
                    <a:pt x="8111" y="32941"/>
                    <a:pt x="8057" y="33301"/>
                    <a:pt x="8201" y="33603"/>
                  </a:cubicBezTo>
                  <a:cubicBezTo>
                    <a:pt x="8275" y="33754"/>
                    <a:pt x="8430" y="33872"/>
                    <a:pt x="8470" y="34039"/>
                  </a:cubicBezTo>
                  <a:cubicBezTo>
                    <a:pt x="8514" y="34221"/>
                    <a:pt x="8416" y="34402"/>
                    <a:pt x="8410" y="34580"/>
                  </a:cubicBezTo>
                  <a:cubicBezTo>
                    <a:pt x="8402" y="34764"/>
                    <a:pt x="8507" y="34912"/>
                    <a:pt x="8547" y="35087"/>
                  </a:cubicBezTo>
                  <a:cubicBezTo>
                    <a:pt x="8584" y="35234"/>
                    <a:pt x="8540" y="35382"/>
                    <a:pt x="8473" y="35519"/>
                  </a:cubicBezTo>
                  <a:cubicBezTo>
                    <a:pt x="8352" y="35771"/>
                    <a:pt x="8154" y="36016"/>
                    <a:pt x="8168" y="36309"/>
                  </a:cubicBezTo>
                  <a:cubicBezTo>
                    <a:pt x="8181" y="36657"/>
                    <a:pt x="8463" y="36913"/>
                    <a:pt x="8534" y="37245"/>
                  </a:cubicBezTo>
                  <a:cubicBezTo>
                    <a:pt x="8577" y="37449"/>
                    <a:pt x="8470" y="37641"/>
                    <a:pt x="8493" y="37846"/>
                  </a:cubicBezTo>
                  <a:cubicBezTo>
                    <a:pt x="8493" y="37866"/>
                    <a:pt x="8497" y="37886"/>
                    <a:pt x="8503" y="37909"/>
                  </a:cubicBezTo>
                  <a:cubicBezTo>
                    <a:pt x="8483" y="38154"/>
                    <a:pt x="8520" y="38406"/>
                    <a:pt x="8608" y="38638"/>
                  </a:cubicBezTo>
                  <a:cubicBezTo>
                    <a:pt x="8617" y="38661"/>
                    <a:pt x="8634" y="38678"/>
                    <a:pt x="8658" y="38678"/>
                  </a:cubicBezTo>
                  <a:lnTo>
                    <a:pt x="8668" y="38678"/>
                  </a:lnTo>
                  <a:cubicBezTo>
                    <a:pt x="8681" y="38675"/>
                    <a:pt x="8695" y="38668"/>
                    <a:pt x="8704" y="38655"/>
                  </a:cubicBezTo>
                  <a:lnTo>
                    <a:pt x="8708" y="38671"/>
                  </a:lnTo>
                  <a:cubicBezTo>
                    <a:pt x="8715" y="38698"/>
                    <a:pt x="8735" y="38708"/>
                    <a:pt x="8755" y="38708"/>
                  </a:cubicBezTo>
                  <a:cubicBezTo>
                    <a:pt x="8772" y="38708"/>
                    <a:pt x="8789" y="38701"/>
                    <a:pt x="8802" y="38688"/>
                  </a:cubicBezTo>
                  <a:cubicBezTo>
                    <a:pt x="8825" y="38775"/>
                    <a:pt x="8849" y="38866"/>
                    <a:pt x="8873" y="38953"/>
                  </a:cubicBezTo>
                  <a:lnTo>
                    <a:pt x="8873" y="38960"/>
                  </a:lnTo>
                  <a:cubicBezTo>
                    <a:pt x="8882" y="39061"/>
                    <a:pt x="8879" y="39161"/>
                    <a:pt x="8890" y="39262"/>
                  </a:cubicBezTo>
                  <a:cubicBezTo>
                    <a:pt x="8906" y="39386"/>
                    <a:pt x="8946" y="39497"/>
                    <a:pt x="9027" y="39595"/>
                  </a:cubicBezTo>
                  <a:cubicBezTo>
                    <a:pt x="9098" y="39685"/>
                    <a:pt x="9188" y="39756"/>
                    <a:pt x="9252" y="39849"/>
                  </a:cubicBezTo>
                  <a:cubicBezTo>
                    <a:pt x="9322" y="39957"/>
                    <a:pt x="9346" y="40084"/>
                    <a:pt x="9363" y="40208"/>
                  </a:cubicBezTo>
                  <a:cubicBezTo>
                    <a:pt x="9403" y="40487"/>
                    <a:pt x="9457" y="40766"/>
                    <a:pt x="9524" y="41041"/>
                  </a:cubicBezTo>
                  <a:cubicBezTo>
                    <a:pt x="9554" y="41165"/>
                    <a:pt x="9584" y="41293"/>
                    <a:pt x="9628" y="41414"/>
                  </a:cubicBezTo>
                  <a:cubicBezTo>
                    <a:pt x="9661" y="41514"/>
                    <a:pt x="9708" y="41612"/>
                    <a:pt x="9779" y="41689"/>
                  </a:cubicBezTo>
                  <a:cubicBezTo>
                    <a:pt x="9846" y="41766"/>
                    <a:pt x="9943" y="41813"/>
                    <a:pt x="10047" y="41816"/>
                  </a:cubicBezTo>
                  <a:lnTo>
                    <a:pt x="10054" y="41816"/>
                  </a:lnTo>
                  <a:cubicBezTo>
                    <a:pt x="10148" y="41816"/>
                    <a:pt x="10239" y="41776"/>
                    <a:pt x="10320" y="41726"/>
                  </a:cubicBezTo>
                  <a:cubicBezTo>
                    <a:pt x="10410" y="41675"/>
                    <a:pt x="10494" y="41609"/>
                    <a:pt x="10588" y="41561"/>
                  </a:cubicBezTo>
                  <a:cubicBezTo>
                    <a:pt x="10665" y="41518"/>
                    <a:pt x="10743" y="41497"/>
                    <a:pt x="10830" y="41497"/>
                  </a:cubicBezTo>
                  <a:cubicBezTo>
                    <a:pt x="10853" y="41497"/>
                    <a:pt x="10876" y="41501"/>
                    <a:pt x="10904" y="41505"/>
                  </a:cubicBezTo>
                  <a:cubicBezTo>
                    <a:pt x="11031" y="41521"/>
                    <a:pt x="11152" y="41568"/>
                    <a:pt x="11279" y="41598"/>
                  </a:cubicBezTo>
                  <a:cubicBezTo>
                    <a:pt x="11350" y="41612"/>
                    <a:pt x="11420" y="41621"/>
                    <a:pt x="11494" y="41621"/>
                  </a:cubicBezTo>
                  <a:cubicBezTo>
                    <a:pt x="11541" y="41621"/>
                    <a:pt x="11588" y="41618"/>
                    <a:pt x="11635" y="41609"/>
                  </a:cubicBezTo>
                  <a:cubicBezTo>
                    <a:pt x="11860" y="41572"/>
                    <a:pt x="12058" y="41444"/>
                    <a:pt x="12229" y="41296"/>
                  </a:cubicBezTo>
                  <a:cubicBezTo>
                    <a:pt x="12410" y="41142"/>
                    <a:pt x="12571" y="40961"/>
                    <a:pt x="12723" y="40780"/>
                  </a:cubicBezTo>
                  <a:cubicBezTo>
                    <a:pt x="12803" y="40682"/>
                    <a:pt x="12881" y="40581"/>
                    <a:pt x="12934" y="40467"/>
                  </a:cubicBezTo>
                  <a:cubicBezTo>
                    <a:pt x="12991" y="40353"/>
                    <a:pt x="13022" y="40236"/>
                    <a:pt x="13042" y="40108"/>
                  </a:cubicBezTo>
                  <a:cubicBezTo>
                    <a:pt x="13062" y="39987"/>
                    <a:pt x="13082" y="39869"/>
                    <a:pt x="13152" y="39769"/>
                  </a:cubicBezTo>
                  <a:cubicBezTo>
                    <a:pt x="13206" y="39688"/>
                    <a:pt x="13283" y="39624"/>
                    <a:pt x="13361" y="39567"/>
                  </a:cubicBezTo>
                  <a:cubicBezTo>
                    <a:pt x="13531" y="39443"/>
                    <a:pt x="13719" y="39336"/>
                    <a:pt x="13837" y="39158"/>
                  </a:cubicBezTo>
                  <a:cubicBezTo>
                    <a:pt x="13965" y="38967"/>
                    <a:pt x="13995" y="38738"/>
                    <a:pt x="13998" y="38517"/>
                  </a:cubicBezTo>
                  <a:cubicBezTo>
                    <a:pt x="14005" y="38282"/>
                    <a:pt x="13981" y="38050"/>
                    <a:pt x="14001" y="37819"/>
                  </a:cubicBezTo>
                  <a:cubicBezTo>
                    <a:pt x="14025" y="37557"/>
                    <a:pt x="14116" y="37302"/>
                    <a:pt x="14230" y="37067"/>
                  </a:cubicBezTo>
                  <a:cubicBezTo>
                    <a:pt x="14287" y="36946"/>
                    <a:pt x="14351" y="36825"/>
                    <a:pt x="14414" y="36707"/>
                  </a:cubicBezTo>
                  <a:cubicBezTo>
                    <a:pt x="14468" y="36611"/>
                    <a:pt x="14522" y="36503"/>
                    <a:pt x="14592" y="36413"/>
                  </a:cubicBezTo>
                  <a:cubicBezTo>
                    <a:pt x="14659" y="36329"/>
                    <a:pt x="14740" y="36264"/>
                    <a:pt x="14847" y="36264"/>
                  </a:cubicBezTo>
                  <a:lnTo>
                    <a:pt x="14854" y="36264"/>
                  </a:lnTo>
                  <a:cubicBezTo>
                    <a:pt x="14901" y="36268"/>
                    <a:pt x="14948" y="36272"/>
                    <a:pt x="14992" y="36272"/>
                  </a:cubicBezTo>
                  <a:cubicBezTo>
                    <a:pt x="15015" y="36272"/>
                    <a:pt x="15039" y="36272"/>
                    <a:pt x="15062" y="36268"/>
                  </a:cubicBezTo>
                  <a:cubicBezTo>
                    <a:pt x="15113" y="36258"/>
                    <a:pt x="15163" y="36235"/>
                    <a:pt x="15206" y="36204"/>
                  </a:cubicBezTo>
                  <a:cubicBezTo>
                    <a:pt x="15294" y="36144"/>
                    <a:pt x="15361" y="36053"/>
                    <a:pt x="15418" y="35962"/>
                  </a:cubicBezTo>
                  <a:cubicBezTo>
                    <a:pt x="15488" y="35845"/>
                    <a:pt x="15556" y="35725"/>
                    <a:pt x="15623" y="35604"/>
                  </a:cubicBezTo>
                  <a:lnTo>
                    <a:pt x="15713" y="35452"/>
                  </a:lnTo>
                  <a:cubicBezTo>
                    <a:pt x="15834" y="35335"/>
                    <a:pt x="15931" y="35194"/>
                    <a:pt x="15999" y="35043"/>
                  </a:cubicBezTo>
                  <a:cubicBezTo>
                    <a:pt x="16009" y="35046"/>
                    <a:pt x="16019" y="35050"/>
                    <a:pt x="16029" y="35050"/>
                  </a:cubicBezTo>
                  <a:cubicBezTo>
                    <a:pt x="16046" y="35050"/>
                    <a:pt x="16063" y="35043"/>
                    <a:pt x="16072" y="35026"/>
                  </a:cubicBezTo>
                  <a:cubicBezTo>
                    <a:pt x="16086" y="35003"/>
                    <a:pt x="16096" y="34983"/>
                    <a:pt x="16109" y="34963"/>
                  </a:cubicBezTo>
                  <a:cubicBezTo>
                    <a:pt x="16120" y="34942"/>
                    <a:pt x="16120" y="34925"/>
                    <a:pt x="16109" y="34912"/>
                  </a:cubicBezTo>
                  <a:cubicBezTo>
                    <a:pt x="16170" y="34690"/>
                    <a:pt x="16156" y="34452"/>
                    <a:pt x="16080" y="34241"/>
                  </a:cubicBezTo>
                  <a:cubicBezTo>
                    <a:pt x="16032" y="34117"/>
                    <a:pt x="15965" y="34013"/>
                    <a:pt x="15881" y="33908"/>
                  </a:cubicBezTo>
                  <a:cubicBezTo>
                    <a:pt x="15801" y="33811"/>
                    <a:pt x="15703" y="33707"/>
                    <a:pt x="15686" y="33573"/>
                  </a:cubicBezTo>
                  <a:cubicBezTo>
                    <a:pt x="15680" y="33519"/>
                    <a:pt x="15686" y="33459"/>
                    <a:pt x="15717" y="33415"/>
                  </a:cubicBezTo>
                  <a:cubicBezTo>
                    <a:pt x="15750" y="33358"/>
                    <a:pt x="15818" y="33334"/>
                    <a:pt x="15868" y="33294"/>
                  </a:cubicBezTo>
                  <a:cubicBezTo>
                    <a:pt x="15948" y="33227"/>
                    <a:pt x="15968" y="33130"/>
                    <a:pt x="15942" y="33032"/>
                  </a:cubicBezTo>
                  <a:cubicBezTo>
                    <a:pt x="15914" y="32932"/>
                    <a:pt x="15854" y="32845"/>
                    <a:pt x="15821" y="32747"/>
                  </a:cubicBezTo>
                  <a:cubicBezTo>
                    <a:pt x="15804" y="32696"/>
                    <a:pt x="15794" y="32643"/>
                    <a:pt x="15810" y="32593"/>
                  </a:cubicBezTo>
                  <a:cubicBezTo>
                    <a:pt x="15831" y="32529"/>
                    <a:pt x="15881" y="32482"/>
                    <a:pt x="15928" y="32438"/>
                  </a:cubicBezTo>
                  <a:cubicBezTo>
                    <a:pt x="16167" y="32213"/>
                    <a:pt x="16415" y="31999"/>
                    <a:pt x="16656" y="31777"/>
                  </a:cubicBezTo>
                  <a:cubicBezTo>
                    <a:pt x="16878" y="31576"/>
                    <a:pt x="17113" y="31381"/>
                    <a:pt x="17281" y="31129"/>
                  </a:cubicBezTo>
                  <a:cubicBezTo>
                    <a:pt x="17361" y="31001"/>
                    <a:pt x="17435" y="30871"/>
                    <a:pt x="17522" y="30750"/>
                  </a:cubicBezTo>
                  <a:cubicBezTo>
                    <a:pt x="17613" y="30625"/>
                    <a:pt x="17711" y="30504"/>
                    <a:pt x="17812" y="30391"/>
                  </a:cubicBezTo>
                  <a:cubicBezTo>
                    <a:pt x="18023" y="30149"/>
                    <a:pt x="18234" y="29911"/>
                    <a:pt x="18446" y="29669"/>
                  </a:cubicBezTo>
                  <a:lnTo>
                    <a:pt x="18811" y="29253"/>
                  </a:lnTo>
                  <a:cubicBezTo>
                    <a:pt x="18872" y="29186"/>
                    <a:pt x="18932" y="29119"/>
                    <a:pt x="18992" y="29048"/>
                  </a:cubicBezTo>
                  <a:cubicBezTo>
                    <a:pt x="19040" y="28994"/>
                    <a:pt x="19090" y="28934"/>
                    <a:pt x="19110" y="28863"/>
                  </a:cubicBezTo>
                  <a:cubicBezTo>
                    <a:pt x="19154" y="28709"/>
                    <a:pt x="19060" y="28548"/>
                    <a:pt x="18989" y="28417"/>
                  </a:cubicBezTo>
                  <a:cubicBezTo>
                    <a:pt x="18909" y="28273"/>
                    <a:pt x="18814" y="28135"/>
                    <a:pt x="18711" y="28007"/>
                  </a:cubicBezTo>
                  <a:cubicBezTo>
                    <a:pt x="18704" y="27997"/>
                    <a:pt x="18690" y="27991"/>
                    <a:pt x="18673" y="27991"/>
                  </a:cubicBezTo>
                  <a:cubicBezTo>
                    <a:pt x="18664" y="27991"/>
                    <a:pt x="18653" y="27994"/>
                    <a:pt x="18647" y="27997"/>
                  </a:cubicBezTo>
                  <a:cubicBezTo>
                    <a:pt x="18520" y="28061"/>
                    <a:pt x="18396" y="28122"/>
                    <a:pt x="18271" y="28185"/>
                  </a:cubicBezTo>
                  <a:cubicBezTo>
                    <a:pt x="18210" y="28216"/>
                    <a:pt x="18154" y="28242"/>
                    <a:pt x="18093" y="28273"/>
                  </a:cubicBezTo>
                  <a:cubicBezTo>
                    <a:pt x="18033" y="28303"/>
                    <a:pt x="17965" y="28350"/>
                    <a:pt x="17895" y="28357"/>
                  </a:cubicBezTo>
                  <a:lnTo>
                    <a:pt x="17882" y="28357"/>
                  </a:lnTo>
                  <a:cubicBezTo>
                    <a:pt x="17828" y="28357"/>
                    <a:pt x="17778" y="28323"/>
                    <a:pt x="17727" y="28300"/>
                  </a:cubicBezTo>
                  <a:cubicBezTo>
                    <a:pt x="17677" y="28276"/>
                    <a:pt x="17623" y="28253"/>
                    <a:pt x="17566" y="28239"/>
                  </a:cubicBezTo>
                  <a:cubicBezTo>
                    <a:pt x="17502" y="28222"/>
                    <a:pt x="17435" y="28213"/>
                    <a:pt x="17368" y="28213"/>
                  </a:cubicBezTo>
                  <a:cubicBezTo>
                    <a:pt x="17321" y="28213"/>
                    <a:pt x="17274" y="28219"/>
                    <a:pt x="17227" y="28225"/>
                  </a:cubicBezTo>
                  <a:cubicBezTo>
                    <a:pt x="17170" y="28236"/>
                    <a:pt x="17116" y="28253"/>
                    <a:pt x="17062" y="28273"/>
                  </a:cubicBezTo>
                  <a:cubicBezTo>
                    <a:pt x="17022" y="28289"/>
                    <a:pt x="16975" y="28309"/>
                    <a:pt x="16929" y="28309"/>
                  </a:cubicBezTo>
                  <a:cubicBezTo>
                    <a:pt x="16908" y="28309"/>
                    <a:pt x="16888" y="28306"/>
                    <a:pt x="16868" y="28296"/>
                  </a:cubicBezTo>
                  <a:cubicBezTo>
                    <a:pt x="16817" y="28273"/>
                    <a:pt x="16777" y="28225"/>
                    <a:pt x="16737" y="28185"/>
                  </a:cubicBezTo>
                  <a:cubicBezTo>
                    <a:pt x="16693" y="28138"/>
                    <a:pt x="16647" y="28092"/>
                    <a:pt x="16603" y="28041"/>
                  </a:cubicBezTo>
                  <a:cubicBezTo>
                    <a:pt x="16435" y="27860"/>
                    <a:pt x="16284" y="27665"/>
                    <a:pt x="16150" y="27457"/>
                  </a:cubicBezTo>
                  <a:cubicBezTo>
                    <a:pt x="16019" y="27249"/>
                    <a:pt x="15908" y="27031"/>
                    <a:pt x="15784" y="26816"/>
                  </a:cubicBezTo>
                  <a:cubicBezTo>
                    <a:pt x="15663" y="26614"/>
                    <a:pt x="15525" y="26433"/>
                    <a:pt x="15350" y="26272"/>
                  </a:cubicBezTo>
                  <a:cubicBezTo>
                    <a:pt x="15189" y="26121"/>
                    <a:pt x="15012" y="25987"/>
                    <a:pt x="14867" y="25819"/>
                  </a:cubicBezTo>
                  <a:cubicBezTo>
                    <a:pt x="14710" y="25635"/>
                    <a:pt x="14636" y="25413"/>
                    <a:pt x="14572" y="25184"/>
                  </a:cubicBezTo>
                  <a:cubicBezTo>
                    <a:pt x="14535" y="25054"/>
                    <a:pt x="14498" y="24926"/>
                    <a:pt x="14444" y="24805"/>
                  </a:cubicBezTo>
                  <a:cubicBezTo>
                    <a:pt x="14394" y="24691"/>
                    <a:pt x="14331" y="24583"/>
                    <a:pt x="14263" y="24480"/>
                  </a:cubicBezTo>
                  <a:cubicBezTo>
                    <a:pt x="14153" y="24298"/>
                    <a:pt x="14032" y="24107"/>
                    <a:pt x="14005" y="23892"/>
                  </a:cubicBezTo>
                  <a:cubicBezTo>
                    <a:pt x="14015" y="23879"/>
                    <a:pt x="14018" y="23862"/>
                    <a:pt x="14015" y="23849"/>
                  </a:cubicBezTo>
                  <a:cubicBezTo>
                    <a:pt x="13998" y="23745"/>
                    <a:pt x="14092" y="23651"/>
                    <a:pt x="14186" y="23627"/>
                  </a:cubicBezTo>
                  <a:cubicBezTo>
                    <a:pt x="14199" y="23624"/>
                    <a:pt x="14216" y="23621"/>
                    <a:pt x="14230" y="23621"/>
                  </a:cubicBezTo>
                  <a:cubicBezTo>
                    <a:pt x="14331" y="23621"/>
                    <a:pt x="14397" y="23711"/>
                    <a:pt x="14448" y="23792"/>
                  </a:cubicBezTo>
                  <a:cubicBezTo>
                    <a:pt x="14522" y="23916"/>
                    <a:pt x="14596" y="24036"/>
                    <a:pt x="14683" y="24151"/>
                  </a:cubicBezTo>
                  <a:cubicBezTo>
                    <a:pt x="14770" y="24265"/>
                    <a:pt x="14864" y="24372"/>
                    <a:pt x="14958" y="24480"/>
                  </a:cubicBezTo>
                  <a:cubicBezTo>
                    <a:pt x="15143" y="24691"/>
                    <a:pt x="15334" y="24902"/>
                    <a:pt x="15471" y="25151"/>
                  </a:cubicBezTo>
                  <a:cubicBezTo>
                    <a:pt x="15623" y="25423"/>
                    <a:pt x="15669" y="25745"/>
                    <a:pt x="15838" y="26007"/>
                  </a:cubicBezTo>
                  <a:cubicBezTo>
                    <a:pt x="15925" y="26145"/>
                    <a:pt x="16032" y="26262"/>
                    <a:pt x="16136" y="26383"/>
                  </a:cubicBezTo>
                  <a:cubicBezTo>
                    <a:pt x="16237" y="26504"/>
                    <a:pt x="16334" y="26628"/>
                    <a:pt x="16422" y="26758"/>
                  </a:cubicBezTo>
                  <a:cubicBezTo>
                    <a:pt x="16596" y="27017"/>
                    <a:pt x="16740" y="27296"/>
                    <a:pt x="16854" y="27588"/>
                  </a:cubicBezTo>
                  <a:cubicBezTo>
                    <a:pt x="16885" y="27658"/>
                    <a:pt x="16908" y="27732"/>
                    <a:pt x="16932" y="27806"/>
                  </a:cubicBezTo>
                  <a:cubicBezTo>
                    <a:pt x="16949" y="27846"/>
                    <a:pt x="16982" y="27853"/>
                    <a:pt x="17022" y="27863"/>
                  </a:cubicBezTo>
                  <a:cubicBezTo>
                    <a:pt x="17053" y="27870"/>
                    <a:pt x="17086" y="27880"/>
                    <a:pt x="17120" y="27886"/>
                  </a:cubicBezTo>
                  <a:cubicBezTo>
                    <a:pt x="17234" y="27910"/>
                    <a:pt x="17352" y="27920"/>
                    <a:pt x="17469" y="27920"/>
                  </a:cubicBezTo>
                  <a:lnTo>
                    <a:pt x="17526" y="27920"/>
                  </a:lnTo>
                  <a:cubicBezTo>
                    <a:pt x="17795" y="27910"/>
                    <a:pt x="18063" y="27840"/>
                    <a:pt x="18301" y="27716"/>
                  </a:cubicBezTo>
                  <a:cubicBezTo>
                    <a:pt x="18419" y="27655"/>
                    <a:pt x="18529" y="27581"/>
                    <a:pt x="18630" y="27494"/>
                  </a:cubicBezTo>
                  <a:cubicBezTo>
                    <a:pt x="18738" y="27403"/>
                    <a:pt x="18822" y="27293"/>
                    <a:pt x="18915" y="27192"/>
                  </a:cubicBezTo>
                  <a:cubicBezTo>
                    <a:pt x="18959" y="27138"/>
                    <a:pt x="19009" y="27091"/>
                    <a:pt x="19070" y="27054"/>
                  </a:cubicBezTo>
                  <a:cubicBezTo>
                    <a:pt x="19133" y="27017"/>
                    <a:pt x="19204" y="27004"/>
                    <a:pt x="19278" y="26994"/>
                  </a:cubicBezTo>
                  <a:cubicBezTo>
                    <a:pt x="19443" y="26967"/>
                    <a:pt x="19604" y="26930"/>
                    <a:pt x="19765" y="26873"/>
                  </a:cubicBezTo>
                  <a:cubicBezTo>
                    <a:pt x="19919" y="26819"/>
                    <a:pt x="20074" y="26752"/>
                    <a:pt x="20221" y="26682"/>
                  </a:cubicBezTo>
                  <a:cubicBezTo>
                    <a:pt x="20356" y="26622"/>
                    <a:pt x="20490" y="26554"/>
                    <a:pt x="20604" y="26456"/>
                  </a:cubicBezTo>
                  <a:cubicBezTo>
                    <a:pt x="20812" y="26279"/>
                    <a:pt x="20943" y="25960"/>
                    <a:pt x="20782" y="25708"/>
                  </a:cubicBezTo>
                  <a:cubicBezTo>
                    <a:pt x="20768" y="25691"/>
                    <a:pt x="20745" y="25665"/>
                    <a:pt x="20755" y="25641"/>
                  </a:cubicBezTo>
                  <a:cubicBezTo>
                    <a:pt x="20765" y="25618"/>
                    <a:pt x="20795" y="25604"/>
                    <a:pt x="20812" y="25587"/>
                  </a:cubicBezTo>
                  <a:cubicBezTo>
                    <a:pt x="20865" y="25537"/>
                    <a:pt x="20879" y="25470"/>
                    <a:pt x="20842" y="25406"/>
                  </a:cubicBezTo>
                  <a:cubicBezTo>
                    <a:pt x="20825" y="25373"/>
                    <a:pt x="20799" y="25342"/>
                    <a:pt x="20772" y="25316"/>
                  </a:cubicBezTo>
                  <a:cubicBezTo>
                    <a:pt x="20745" y="25279"/>
                    <a:pt x="20715" y="25245"/>
                    <a:pt x="20684" y="25212"/>
                  </a:cubicBezTo>
                  <a:lnTo>
                    <a:pt x="20510" y="25003"/>
                  </a:lnTo>
                  <a:cubicBezTo>
                    <a:pt x="20399" y="24873"/>
                    <a:pt x="20292" y="24738"/>
                    <a:pt x="20174" y="24614"/>
                  </a:cubicBezTo>
                  <a:cubicBezTo>
                    <a:pt x="20083" y="24517"/>
                    <a:pt x="19973" y="24419"/>
                    <a:pt x="19835" y="24393"/>
                  </a:cubicBezTo>
                  <a:cubicBezTo>
                    <a:pt x="19809" y="24386"/>
                    <a:pt x="19785" y="24382"/>
                    <a:pt x="19758" y="24382"/>
                  </a:cubicBezTo>
                  <a:cubicBezTo>
                    <a:pt x="19624" y="24382"/>
                    <a:pt x="19496" y="24450"/>
                    <a:pt x="19365" y="24480"/>
                  </a:cubicBezTo>
                  <a:cubicBezTo>
                    <a:pt x="19234" y="24510"/>
                    <a:pt x="19104" y="24527"/>
                    <a:pt x="18969" y="24527"/>
                  </a:cubicBezTo>
                  <a:cubicBezTo>
                    <a:pt x="18935" y="24527"/>
                    <a:pt x="18905" y="24523"/>
                    <a:pt x="18875" y="24523"/>
                  </a:cubicBezTo>
                  <a:cubicBezTo>
                    <a:pt x="18802" y="24520"/>
                    <a:pt x="18718" y="24520"/>
                    <a:pt x="18653" y="24483"/>
                  </a:cubicBezTo>
                  <a:cubicBezTo>
                    <a:pt x="18586" y="24446"/>
                    <a:pt x="18560" y="24366"/>
                    <a:pt x="18529" y="24301"/>
                  </a:cubicBezTo>
                  <a:cubicBezTo>
                    <a:pt x="18452" y="24140"/>
                    <a:pt x="18379" y="23979"/>
                    <a:pt x="18301" y="23822"/>
                  </a:cubicBezTo>
                  <a:lnTo>
                    <a:pt x="18069" y="23325"/>
                  </a:lnTo>
                  <a:cubicBezTo>
                    <a:pt x="18019" y="23218"/>
                    <a:pt x="17956" y="23093"/>
                    <a:pt x="17969" y="22966"/>
                  </a:cubicBezTo>
                  <a:cubicBezTo>
                    <a:pt x="17976" y="22916"/>
                    <a:pt x="18002" y="22872"/>
                    <a:pt x="18046" y="22848"/>
                  </a:cubicBezTo>
                  <a:cubicBezTo>
                    <a:pt x="18097" y="22825"/>
                    <a:pt x="18154" y="22822"/>
                    <a:pt x="18210" y="22822"/>
                  </a:cubicBezTo>
                  <a:lnTo>
                    <a:pt x="18255" y="22822"/>
                  </a:lnTo>
                  <a:cubicBezTo>
                    <a:pt x="18388" y="22825"/>
                    <a:pt x="18523" y="22845"/>
                    <a:pt x="18650" y="22885"/>
                  </a:cubicBezTo>
                  <a:cubicBezTo>
                    <a:pt x="18905" y="22969"/>
                    <a:pt x="19137" y="23124"/>
                    <a:pt x="19308" y="23335"/>
                  </a:cubicBezTo>
                  <a:cubicBezTo>
                    <a:pt x="19395" y="23443"/>
                    <a:pt x="19446" y="23590"/>
                    <a:pt x="19570" y="23664"/>
                  </a:cubicBezTo>
                  <a:cubicBezTo>
                    <a:pt x="19691" y="23734"/>
                    <a:pt x="19835" y="23725"/>
                    <a:pt x="19970" y="23758"/>
                  </a:cubicBezTo>
                  <a:cubicBezTo>
                    <a:pt x="19970" y="23762"/>
                    <a:pt x="19973" y="23762"/>
                    <a:pt x="19976" y="23762"/>
                  </a:cubicBezTo>
                  <a:cubicBezTo>
                    <a:pt x="19962" y="23771"/>
                    <a:pt x="19950" y="23785"/>
                    <a:pt x="19936" y="23798"/>
                  </a:cubicBezTo>
                  <a:cubicBezTo>
                    <a:pt x="19906" y="23825"/>
                    <a:pt x="19922" y="23879"/>
                    <a:pt x="19959" y="23886"/>
                  </a:cubicBezTo>
                  <a:cubicBezTo>
                    <a:pt x="19987" y="23892"/>
                    <a:pt x="20007" y="23903"/>
                    <a:pt x="20030" y="23912"/>
                  </a:cubicBezTo>
                  <a:cubicBezTo>
                    <a:pt x="20057" y="23979"/>
                    <a:pt x="20120" y="24044"/>
                    <a:pt x="20181" y="24073"/>
                  </a:cubicBezTo>
                  <a:cubicBezTo>
                    <a:pt x="20228" y="24097"/>
                    <a:pt x="20278" y="24104"/>
                    <a:pt x="20329" y="24104"/>
                  </a:cubicBezTo>
                  <a:cubicBezTo>
                    <a:pt x="20372" y="24104"/>
                    <a:pt x="20416" y="24100"/>
                    <a:pt x="20459" y="24097"/>
                  </a:cubicBezTo>
                  <a:cubicBezTo>
                    <a:pt x="20486" y="24094"/>
                    <a:pt x="20513" y="24094"/>
                    <a:pt x="20540" y="24094"/>
                  </a:cubicBezTo>
                  <a:cubicBezTo>
                    <a:pt x="20637" y="24094"/>
                    <a:pt x="20718" y="24117"/>
                    <a:pt x="20785" y="24208"/>
                  </a:cubicBezTo>
                  <a:cubicBezTo>
                    <a:pt x="20839" y="24275"/>
                    <a:pt x="20882" y="24352"/>
                    <a:pt x="20960" y="24396"/>
                  </a:cubicBezTo>
                  <a:cubicBezTo>
                    <a:pt x="21006" y="24426"/>
                    <a:pt x="21060" y="24436"/>
                    <a:pt x="21110" y="24436"/>
                  </a:cubicBezTo>
                  <a:cubicBezTo>
                    <a:pt x="21147" y="24436"/>
                    <a:pt x="21181" y="24433"/>
                    <a:pt x="21215" y="24422"/>
                  </a:cubicBezTo>
                  <a:cubicBezTo>
                    <a:pt x="21400" y="24372"/>
                    <a:pt x="21564" y="24218"/>
                    <a:pt x="21755" y="24218"/>
                  </a:cubicBezTo>
                  <a:cubicBezTo>
                    <a:pt x="21782" y="24218"/>
                    <a:pt x="21812" y="24221"/>
                    <a:pt x="21843" y="24228"/>
                  </a:cubicBezTo>
                  <a:cubicBezTo>
                    <a:pt x="21960" y="24261"/>
                    <a:pt x="22034" y="24349"/>
                    <a:pt x="22121" y="24422"/>
                  </a:cubicBezTo>
                  <a:cubicBezTo>
                    <a:pt x="22191" y="24483"/>
                    <a:pt x="22269" y="24530"/>
                    <a:pt x="22359" y="24557"/>
                  </a:cubicBezTo>
                  <a:cubicBezTo>
                    <a:pt x="22537" y="24614"/>
                    <a:pt x="22726" y="24611"/>
                    <a:pt x="22910" y="24614"/>
                  </a:cubicBezTo>
                  <a:cubicBezTo>
                    <a:pt x="23074" y="24617"/>
                    <a:pt x="23265" y="24617"/>
                    <a:pt x="23410" y="24721"/>
                  </a:cubicBezTo>
                  <a:cubicBezTo>
                    <a:pt x="23595" y="24859"/>
                    <a:pt x="23581" y="25111"/>
                    <a:pt x="23645" y="25312"/>
                  </a:cubicBezTo>
                  <a:cubicBezTo>
                    <a:pt x="23708" y="25497"/>
                    <a:pt x="23846" y="25631"/>
                    <a:pt x="24044" y="25658"/>
                  </a:cubicBezTo>
                  <a:cubicBezTo>
                    <a:pt x="24068" y="25661"/>
                    <a:pt x="24095" y="25661"/>
                    <a:pt x="24118" y="25661"/>
                  </a:cubicBezTo>
                  <a:cubicBezTo>
                    <a:pt x="24252" y="25661"/>
                    <a:pt x="24383" y="25611"/>
                    <a:pt x="24478" y="25514"/>
                  </a:cubicBezTo>
                  <a:lnTo>
                    <a:pt x="24478" y="25514"/>
                  </a:lnTo>
                  <a:cubicBezTo>
                    <a:pt x="24507" y="25578"/>
                    <a:pt x="24470" y="25671"/>
                    <a:pt x="24447" y="25731"/>
                  </a:cubicBezTo>
                  <a:cubicBezTo>
                    <a:pt x="24410" y="25829"/>
                    <a:pt x="24363" y="25930"/>
                    <a:pt x="24353" y="26033"/>
                  </a:cubicBezTo>
                  <a:cubicBezTo>
                    <a:pt x="24346" y="26131"/>
                    <a:pt x="24383" y="26219"/>
                    <a:pt x="24467" y="26265"/>
                  </a:cubicBezTo>
                  <a:cubicBezTo>
                    <a:pt x="24528" y="26303"/>
                    <a:pt x="24599" y="26303"/>
                    <a:pt x="24665" y="26309"/>
                  </a:cubicBezTo>
                  <a:cubicBezTo>
                    <a:pt x="24743" y="26319"/>
                    <a:pt x="24816" y="26336"/>
                    <a:pt x="24884" y="26380"/>
                  </a:cubicBezTo>
                  <a:cubicBezTo>
                    <a:pt x="25129" y="26527"/>
                    <a:pt x="25226" y="26853"/>
                    <a:pt x="25310" y="27111"/>
                  </a:cubicBezTo>
                  <a:cubicBezTo>
                    <a:pt x="25414" y="27443"/>
                    <a:pt x="25541" y="27769"/>
                    <a:pt x="25709" y="28078"/>
                  </a:cubicBezTo>
                  <a:cubicBezTo>
                    <a:pt x="25900" y="28437"/>
                    <a:pt x="26136" y="28772"/>
                    <a:pt x="26404" y="29079"/>
                  </a:cubicBezTo>
                  <a:cubicBezTo>
                    <a:pt x="26414" y="29088"/>
                    <a:pt x="26427" y="29095"/>
                    <a:pt x="26441" y="29095"/>
                  </a:cubicBezTo>
                  <a:cubicBezTo>
                    <a:pt x="26471" y="29095"/>
                    <a:pt x="26498" y="29071"/>
                    <a:pt x="26498" y="29042"/>
                  </a:cubicBezTo>
                  <a:cubicBezTo>
                    <a:pt x="26481" y="28789"/>
                    <a:pt x="26777" y="28635"/>
                    <a:pt x="26867" y="28420"/>
                  </a:cubicBezTo>
                  <a:cubicBezTo>
                    <a:pt x="26924" y="28283"/>
                    <a:pt x="26884" y="28168"/>
                    <a:pt x="26820" y="28041"/>
                  </a:cubicBezTo>
                  <a:cubicBezTo>
                    <a:pt x="26716" y="27836"/>
                    <a:pt x="26783" y="27645"/>
                    <a:pt x="26890" y="27457"/>
                  </a:cubicBezTo>
                  <a:cubicBezTo>
                    <a:pt x="27065" y="27158"/>
                    <a:pt x="27277" y="26846"/>
                    <a:pt x="27542" y="26622"/>
                  </a:cubicBezTo>
                  <a:cubicBezTo>
                    <a:pt x="27683" y="26501"/>
                    <a:pt x="27841" y="26420"/>
                    <a:pt x="28015" y="26369"/>
                  </a:cubicBezTo>
                  <a:cubicBezTo>
                    <a:pt x="28176" y="26323"/>
                    <a:pt x="28348" y="26289"/>
                    <a:pt x="28481" y="26178"/>
                  </a:cubicBezTo>
                  <a:cubicBezTo>
                    <a:pt x="28740" y="25963"/>
                    <a:pt x="28750" y="25590"/>
                    <a:pt x="28737" y="25279"/>
                  </a:cubicBezTo>
                  <a:lnTo>
                    <a:pt x="28737" y="25279"/>
                  </a:lnTo>
                  <a:cubicBezTo>
                    <a:pt x="28962" y="25292"/>
                    <a:pt x="29156" y="25466"/>
                    <a:pt x="29194" y="25695"/>
                  </a:cubicBezTo>
                  <a:cubicBezTo>
                    <a:pt x="29197" y="25718"/>
                    <a:pt x="29220" y="25731"/>
                    <a:pt x="29243" y="25731"/>
                  </a:cubicBezTo>
                  <a:cubicBezTo>
                    <a:pt x="29264" y="25731"/>
                    <a:pt x="29284" y="25725"/>
                    <a:pt x="29294" y="25708"/>
                  </a:cubicBezTo>
                  <a:cubicBezTo>
                    <a:pt x="29378" y="25557"/>
                    <a:pt x="29556" y="25319"/>
                    <a:pt x="29734" y="25319"/>
                  </a:cubicBezTo>
                  <a:cubicBezTo>
                    <a:pt x="29801" y="25319"/>
                    <a:pt x="29865" y="25353"/>
                    <a:pt x="29925" y="25433"/>
                  </a:cubicBezTo>
                  <a:cubicBezTo>
                    <a:pt x="30002" y="25534"/>
                    <a:pt x="30052" y="25651"/>
                    <a:pt x="30126" y="25756"/>
                  </a:cubicBezTo>
                  <a:cubicBezTo>
                    <a:pt x="30207" y="25856"/>
                    <a:pt x="30298" y="25950"/>
                    <a:pt x="30399" y="26030"/>
                  </a:cubicBezTo>
                  <a:cubicBezTo>
                    <a:pt x="30600" y="26188"/>
                    <a:pt x="30835" y="26295"/>
                    <a:pt x="31087" y="26336"/>
                  </a:cubicBezTo>
                  <a:cubicBezTo>
                    <a:pt x="31187" y="26352"/>
                    <a:pt x="31398" y="26360"/>
                    <a:pt x="31402" y="26497"/>
                  </a:cubicBezTo>
                  <a:cubicBezTo>
                    <a:pt x="31402" y="26568"/>
                    <a:pt x="31352" y="26631"/>
                    <a:pt x="31318" y="26688"/>
                  </a:cubicBezTo>
                  <a:cubicBezTo>
                    <a:pt x="31291" y="26742"/>
                    <a:pt x="31268" y="26799"/>
                    <a:pt x="31257" y="26859"/>
                  </a:cubicBezTo>
                  <a:cubicBezTo>
                    <a:pt x="31224" y="27098"/>
                    <a:pt x="31412" y="27302"/>
                    <a:pt x="31553" y="27474"/>
                  </a:cubicBezTo>
                  <a:cubicBezTo>
                    <a:pt x="31630" y="27571"/>
                    <a:pt x="31708" y="27669"/>
                    <a:pt x="31761" y="27782"/>
                  </a:cubicBezTo>
                  <a:cubicBezTo>
                    <a:pt x="31815" y="27897"/>
                    <a:pt x="31849" y="28018"/>
                    <a:pt x="31875" y="28138"/>
                  </a:cubicBezTo>
                  <a:cubicBezTo>
                    <a:pt x="31933" y="28370"/>
                    <a:pt x="31959" y="28611"/>
                    <a:pt x="32046" y="28837"/>
                  </a:cubicBezTo>
                  <a:cubicBezTo>
                    <a:pt x="32083" y="28938"/>
                    <a:pt x="32134" y="29034"/>
                    <a:pt x="32201" y="29122"/>
                  </a:cubicBezTo>
                  <a:cubicBezTo>
                    <a:pt x="32281" y="29223"/>
                    <a:pt x="32385" y="29286"/>
                    <a:pt x="32473" y="29377"/>
                  </a:cubicBezTo>
                  <a:cubicBezTo>
                    <a:pt x="32607" y="29522"/>
                    <a:pt x="32500" y="29663"/>
                    <a:pt x="32469" y="29827"/>
                  </a:cubicBezTo>
                  <a:cubicBezTo>
                    <a:pt x="32449" y="29957"/>
                    <a:pt x="32496" y="30078"/>
                    <a:pt x="32577" y="30182"/>
                  </a:cubicBezTo>
                  <a:cubicBezTo>
                    <a:pt x="32664" y="30300"/>
                    <a:pt x="32788" y="30388"/>
                    <a:pt x="32865" y="30508"/>
                  </a:cubicBezTo>
                  <a:cubicBezTo>
                    <a:pt x="32932" y="30609"/>
                    <a:pt x="32986" y="30757"/>
                    <a:pt x="32912" y="30857"/>
                  </a:cubicBezTo>
                  <a:cubicBezTo>
                    <a:pt x="32446" y="30549"/>
                    <a:pt x="31936" y="30310"/>
                    <a:pt x="31398" y="30159"/>
                  </a:cubicBezTo>
                  <a:lnTo>
                    <a:pt x="31382" y="30159"/>
                  </a:lnTo>
                  <a:cubicBezTo>
                    <a:pt x="31335" y="30159"/>
                    <a:pt x="31318" y="30216"/>
                    <a:pt x="31345" y="30250"/>
                  </a:cubicBezTo>
                  <a:lnTo>
                    <a:pt x="31647" y="30625"/>
                  </a:lnTo>
                  <a:cubicBezTo>
                    <a:pt x="31547" y="30911"/>
                    <a:pt x="31697" y="31203"/>
                    <a:pt x="31905" y="31404"/>
                  </a:cubicBezTo>
                  <a:cubicBezTo>
                    <a:pt x="32154" y="31636"/>
                    <a:pt x="32489" y="31750"/>
                    <a:pt x="32724" y="31999"/>
                  </a:cubicBezTo>
                  <a:cubicBezTo>
                    <a:pt x="32946" y="32230"/>
                    <a:pt x="33030" y="32552"/>
                    <a:pt x="33194" y="32820"/>
                  </a:cubicBezTo>
                  <a:cubicBezTo>
                    <a:pt x="33308" y="33012"/>
                    <a:pt x="33516" y="33237"/>
                    <a:pt x="33752" y="33237"/>
                  </a:cubicBezTo>
                  <a:cubicBezTo>
                    <a:pt x="33802" y="33237"/>
                    <a:pt x="33855" y="33227"/>
                    <a:pt x="33906" y="33203"/>
                  </a:cubicBezTo>
                  <a:cubicBezTo>
                    <a:pt x="34145" y="33096"/>
                    <a:pt x="34191" y="32787"/>
                    <a:pt x="34188" y="32543"/>
                  </a:cubicBezTo>
                  <a:lnTo>
                    <a:pt x="34188" y="32543"/>
                  </a:lnTo>
                  <a:lnTo>
                    <a:pt x="34352" y="32619"/>
                  </a:lnTo>
                  <a:cubicBezTo>
                    <a:pt x="34359" y="32626"/>
                    <a:pt x="34369" y="32626"/>
                    <a:pt x="34379" y="32626"/>
                  </a:cubicBezTo>
                  <a:cubicBezTo>
                    <a:pt x="34399" y="32626"/>
                    <a:pt x="34416" y="32619"/>
                    <a:pt x="34427" y="32599"/>
                  </a:cubicBezTo>
                  <a:cubicBezTo>
                    <a:pt x="34560" y="32331"/>
                    <a:pt x="34537" y="32002"/>
                    <a:pt x="34352" y="31757"/>
                  </a:cubicBezTo>
                  <a:cubicBezTo>
                    <a:pt x="34339" y="31740"/>
                    <a:pt x="34322" y="31733"/>
                    <a:pt x="34306" y="31733"/>
                  </a:cubicBezTo>
                  <a:cubicBezTo>
                    <a:pt x="34278" y="31733"/>
                    <a:pt x="34252" y="31750"/>
                    <a:pt x="34252" y="31784"/>
                  </a:cubicBezTo>
                  <a:cubicBezTo>
                    <a:pt x="34249" y="31878"/>
                    <a:pt x="34161" y="31908"/>
                    <a:pt x="34080" y="31908"/>
                  </a:cubicBezTo>
                  <a:cubicBezTo>
                    <a:pt x="34054" y="31908"/>
                    <a:pt x="34027" y="31905"/>
                    <a:pt x="34004" y="31898"/>
                  </a:cubicBezTo>
                  <a:cubicBezTo>
                    <a:pt x="33855" y="31867"/>
                    <a:pt x="33785" y="31747"/>
                    <a:pt x="33718" y="31623"/>
                  </a:cubicBezTo>
                  <a:cubicBezTo>
                    <a:pt x="33648" y="31491"/>
                    <a:pt x="33584" y="31350"/>
                    <a:pt x="33466" y="31257"/>
                  </a:cubicBezTo>
                  <a:cubicBezTo>
                    <a:pt x="33392" y="31200"/>
                    <a:pt x="33302" y="31163"/>
                    <a:pt x="33322" y="31052"/>
                  </a:cubicBezTo>
                  <a:cubicBezTo>
                    <a:pt x="33339" y="30964"/>
                    <a:pt x="33389" y="30891"/>
                    <a:pt x="33420" y="30807"/>
                  </a:cubicBezTo>
                  <a:cubicBezTo>
                    <a:pt x="33540" y="30464"/>
                    <a:pt x="33420" y="30095"/>
                    <a:pt x="33282" y="29779"/>
                  </a:cubicBezTo>
                  <a:cubicBezTo>
                    <a:pt x="33118" y="29407"/>
                    <a:pt x="32919" y="29051"/>
                    <a:pt x="32755" y="28679"/>
                  </a:cubicBezTo>
                  <a:cubicBezTo>
                    <a:pt x="32678" y="28504"/>
                    <a:pt x="32604" y="28276"/>
                    <a:pt x="32745" y="28115"/>
                  </a:cubicBezTo>
                  <a:cubicBezTo>
                    <a:pt x="32799" y="28051"/>
                    <a:pt x="32865" y="28018"/>
                    <a:pt x="32929" y="28018"/>
                  </a:cubicBezTo>
                  <a:cubicBezTo>
                    <a:pt x="33000" y="28018"/>
                    <a:pt x="33067" y="28058"/>
                    <a:pt x="33114" y="28138"/>
                  </a:cubicBezTo>
                  <a:cubicBezTo>
                    <a:pt x="33181" y="28249"/>
                    <a:pt x="33211" y="28380"/>
                    <a:pt x="33302" y="28478"/>
                  </a:cubicBezTo>
                  <a:cubicBezTo>
                    <a:pt x="33395" y="28578"/>
                    <a:pt x="33581" y="28591"/>
                    <a:pt x="33651" y="28716"/>
                  </a:cubicBezTo>
                  <a:cubicBezTo>
                    <a:pt x="33725" y="28850"/>
                    <a:pt x="33614" y="29038"/>
                    <a:pt x="33617" y="29182"/>
                  </a:cubicBezTo>
                  <a:cubicBezTo>
                    <a:pt x="33621" y="29300"/>
                    <a:pt x="33685" y="29404"/>
                    <a:pt x="33789" y="29464"/>
                  </a:cubicBezTo>
                  <a:cubicBezTo>
                    <a:pt x="33852" y="29501"/>
                    <a:pt x="33916" y="29518"/>
                    <a:pt x="33980" y="29518"/>
                  </a:cubicBezTo>
                  <a:cubicBezTo>
                    <a:pt x="34141" y="29518"/>
                    <a:pt x="34282" y="29401"/>
                    <a:pt x="34332" y="29223"/>
                  </a:cubicBezTo>
                  <a:cubicBezTo>
                    <a:pt x="34376" y="29065"/>
                    <a:pt x="34366" y="28893"/>
                    <a:pt x="34433" y="28746"/>
                  </a:cubicBezTo>
                  <a:cubicBezTo>
                    <a:pt x="34493" y="28611"/>
                    <a:pt x="34601" y="28504"/>
                    <a:pt x="34701" y="28397"/>
                  </a:cubicBezTo>
                  <a:cubicBezTo>
                    <a:pt x="34886" y="28209"/>
                    <a:pt x="35101" y="28001"/>
                    <a:pt x="35051" y="27712"/>
                  </a:cubicBezTo>
                  <a:cubicBezTo>
                    <a:pt x="35047" y="27692"/>
                    <a:pt x="35031" y="27682"/>
                    <a:pt x="35014" y="27675"/>
                  </a:cubicBezTo>
                  <a:cubicBezTo>
                    <a:pt x="34752" y="27578"/>
                    <a:pt x="34729" y="27209"/>
                    <a:pt x="34661" y="26980"/>
                  </a:cubicBezTo>
                  <a:cubicBezTo>
                    <a:pt x="34628" y="26853"/>
                    <a:pt x="34577" y="26725"/>
                    <a:pt x="34487" y="26631"/>
                  </a:cubicBezTo>
                  <a:cubicBezTo>
                    <a:pt x="34447" y="26588"/>
                    <a:pt x="34399" y="26554"/>
                    <a:pt x="34346" y="26527"/>
                  </a:cubicBezTo>
                  <a:cubicBezTo>
                    <a:pt x="34225" y="26473"/>
                    <a:pt x="34131" y="26456"/>
                    <a:pt x="34097" y="26309"/>
                  </a:cubicBezTo>
                  <a:cubicBezTo>
                    <a:pt x="34013" y="25963"/>
                    <a:pt x="33926" y="25393"/>
                    <a:pt x="34295" y="25178"/>
                  </a:cubicBezTo>
                  <a:cubicBezTo>
                    <a:pt x="34373" y="25131"/>
                    <a:pt x="34470" y="25104"/>
                    <a:pt x="34560" y="25104"/>
                  </a:cubicBezTo>
                  <a:cubicBezTo>
                    <a:pt x="34618" y="25104"/>
                    <a:pt x="34671" y="25114"/>
                    <a:pt x="34721" y="25138"/>
                  </a:cubicBezTo>
                  <a:cubicBezTo>
                    <a:pt x="34923" y="25228"/>
                    <a:pt x="34893" y="25463"/>
                    <a:pt x="34839" y="25638"/>
                  </a:cubicBezTo>
                  <a:cubicBezTo>
                    <a:pt x="34779" y="25836"/>
                    <a:pt x="34705" y="26017"/>
                    <a:pt x="34785" y="26222"/>
                  </a:cubicBezTo>
                  <a:cubicBezTo>
                    <a:pt x="34836" y="26346"/>
                    <a:pt x="34933" y="26444"/>
                    <a:pt x="35064" y="26444"/>
                  </a:cubicBezTo>
                  <a:cubicBezTo>
                    <a:pt x="35084" y="26444"/>
                    <a:pt x="35104" y="26444"/>
                    <a:pt x="35124" y="26436"/>
                  </a:cubicBezTo>
                  <a:cubicBezTo>
                    <a:pt x="35148" y="26433"/>
                    <a:pt x="35165" y="26410"/>
                    <a:pt x="35165" y="26386"/>
                  </a:cubicBezTo>
                  <a:lnTo>
                    <a:pt x="35165" y="25752"/>
                  </a:lnTo>
                  <a:cubicBezTo>
                    <a:pt x="35272" y="25779"/>
                    <a:pt x="35380" y="25805"/>
                    <a:pt x="35487" y="25829"/>
                  </a:cubicBezTo>
                  <a:cubicBezTo>
                    <a:pt x="35494" y="25832"/>
                    <a:pt x="35497" y="25832"/>
                    <a:pt x="35504" y="25832"/>
                  </a:cubicBezTo>
                  <a:cubicBezTo>
                    <a:pt x="35544" y="25832"/>
                    <a:pt x="35564" y="25789"/>
                    <a:pt x="35550" y="25752"/>
                  </a:cubicBezTo>
                  <a:cubicBezTo>
                    <a:pt x="35446" y="25520"/>
                    <a:pt x="35658" y="25292"/>
                    <a:pt x="35843" y="25181"/>
                  </a:cubicBezTo>
                  <a:cubicBezTo>
                    <a:pt x="36034" y="25067"/>
                    <a:pt x="36266" y="25031"/>
                    <a:pt x="36467" y="24939"/>
                  </a:cubicBezTo>
                  <a:cubicBezTo>
                    <a:pt x="36678" y="24845"/>
                    <a:pt x="36830" y="24695"/>
                    <a:pt x="36924" y="24483"/>
                  </a:cubicBezTo>
                  <a:cubicBezTo>
                    <a:pt x="37017" y="24268"/>
                    <a:pt x="37075" y="24040"/>
                    <a:pt x="37192" y="23835"/>
                  </a:cubicBezTo>
                  <a:cubicBezTo>
                    <a:pt x="37216" y="23795"/>
                    <a:pt x="37242" y="23754"/>
                    <a:pt x="37269" y="23717"/>
                  </a:cubicBezTo>
                  <a:cubicBezTo>
                    <a:pt x="37276" y="23721"/>
                    <a:pt x="37286" y="23725"/>
                    <a:pt x="37293" y="23725"/>
                  </a:cubicBezTo>
                  <a:cubicBezTo>
                    <a:pt x="37313" y="23725"/>
                    <a:pt x="37330" y="23711"/>
                    <a:pt x="37340" y="23697"/>
                  </a:cubicBezTo>
                  <a:cubicBezTo>
                    <a:pt x="37431" y="23580"/>
                    <a:pt x="37518" y="23460"/>
                    <a:pt x="37605" y="23339"/>
                  </a:cubicBezTo>
                  <a:cubicBezTo>
                    <a:pt x="37652" y="23299"/>
                    <a:pt x="37702" y="23258"/>
                    <a:pt x="37753" y="23221"/>
                  </a:cubicBezTo>
                  <a:cubicBezTo>
                    <a:pt x="37790" y="23194"/>
                    <a:pt x="37779" y="23147"/>
                    <a:pt x="37753" y="23127"/>
                  </a:cubicBezTo>
                  <a:cubicBezTo>
                    <a:pt x="37786" y="23083"/>
                    <a:pt x="37823" y="23033"/>
                    <a:pt x="37837" y="22983"/>
                  </a:cubicBezTo>
                  <a:cubicBezTo>
                    <a:pt x="37854" y="22916"/>
                    <a:pt x="37820" y="22868"/>
                    <a:pt x="37770" y="22831"/>
                  </a:cubicBezTo>
                  <a:cubicBezTo>
                    <a:pt x="37729" y="22795"/>
                    <a:pt x="37696" y="22755"/>
                    <a:pt x="37679" y="22701"/>
                  </a:cubicBezTo>
                  <a:cubicBezTo>
                    <a:pt x="37642" y="22586"/>
                    <a:pt x="37659" y="22466"/>
                    <a:pt x="37682" y="22348"/>
                  </a:cubicBezTo>
                  <a:cubicBezTo>
                    <a:pt x="37705" y="22214"/>
                    <a:pt x="37729" y="22083"/>
                    <a:pt x="37713" y="21945"/>
                  </a:cubicBezTo>
                  <a:cubicBezTo>
                    <a:pt x="37692" y="21818"/>
                    <a:pt x="37649" y="21697"/>
                    <a:pt x="37584" y="21583"/>
                  </a:cubicBezTo>
                  <a:cubicBezTo>
                    <a:pt x="37457" y="21345"/>
                    <a:pt x="37256" y="21156"/>
                    <a:pt x="37075" y="20958"/>
                  </a:cubicBezTo>
                  <a:cubicBezTo>
                    <a:pt x="37028" y="20908"/>
                    <a:pt x="36980" y="20858"/>
                    <a:pt x="36937" y="20808"/>
                  </a:cubicBezTo>
                  <a:cubicBezTo>
                    <a:pt x="36904" y="20767"/>
                    <a:pt x="36870" y="20724"/>
                    <a:pt x="36863" y="20670"/>
                  </a:cubicBezTo>
                  <a:cubicBezTo>
                    <a:pt x="36853" y="20596"/>
                    <a:pt x="36893" y="20526"/>
                    <a:pt x="36934" y="20469"/>
                  </a:cubicBezTo>
                  <a:cubicBezTo>
                    <a:pt x="37021" y="20338"/>
                    <a:pt x="37169" y="20207"/>
                    <a:pt x="37169" y="20036"/>
                  </a:cubicBezTo>
                  <a:cubicBezTo>
                    <a:pt x="37169" y="19821"/>
                    <a:pt x="36947" y="19740"/>
                    <a:pt x="36766" y="19740"/>
                  </a:cubicBezTo>
                  <a:lnTo>
                    <a:pt x="36732" y="19740"/>
                  </a:lnTo>
                  <a:cubicBezTo>
                    <a:pt x="36665" y="19744"/>
                    <a:pt x="36588" y="19757"/>
                    <a:pt x="36514" y="19757"/>
                  </a:cubicBezTo>
                  <a:cubicBezTo>
                    <a:pt x="36457" y="19757"/>
                    <a:pt x="36396" y="19750"/>
                    <a:pt x="36346" y="19720"/>
                  </a:cubicBezTo>
                  <a:cubicBezTo>
                    <a:pt x="36259" y="19680"/>
                    <a:pt x="36209" y="19593"/>
                    <a:pt x="36185" y="19502"/>
                  </a:cubicBezTo>
                  <a:cubicBezTo>
                    <a:pt x="36128" y="19271"/>
                    <a:pt x="36272" y="19059"/>
                    <a:pt x="36430" y="18904"/>
                  </a:cubicBezTo>
                  <a:cubicBezTo>
                    <a:pt x="36622" y="18710"/>
                    <a:pt x="36839" y="18542"/>
                    <a:pt x="37068" y="18394"/>
                  </a:cubicBezTo>
                  <a:cubicBezTo>
                    <a:pt x="37101" y="18371"/>
                    <a:pt x="37135" y="18351"/>
                    <a:pt x="37172" y="18331"/>
                  </a:cubicBezTo>
                  <a:lnTo>
                    <a:pt x="37172" y="18331"/>
                  </a:lnTo>
                  <a:cubicBezTo>
                    <a:pt x="37169" y="18431"/>
                    <a:pt x="37121" y="18535"/>
                    <a:pt x="37081" y="18629"/>
                  </a:cubicBezTo>
                  <a:cubicBezTo>
                    <a:pt x="37034" y="18743"/>
                    <a:pt x="36984" y="18871"/>
                    <a:pt x="37011" y="18995"/>
                  </a:cubicBezTo>
                  <a:cubicBezTo>
                    <a:pt x="37045" y="19133"/>
                    <a:pt x="37172" y="19217"/>
                    <a:pt x="37310" y="19217"/>
                  </a:cubicBezTo>
                  <a:lnTo>
                    <a:pt x="37316" y="19217"/>
                  </a:lnTo>
                  <a:cubicBezTo>
                    <a:pt x="37481" y="19210"/>
                    <a:pt x="37612" y="19099"/>
                    <a:pt x="37682" y="18958"/>
                  </a:cubicBezTo>
                  <a:cubicBezTo>
                    <a:pt x="37719" y="18884"/>
                    <a:pt x="37736" y="18811"/>
                    <a:pt x="37756" y="18730"/>
                  </a:cubicBezTo>
                  <a:cubicBezTo>
                    <a:pt x="37770" y="18676"/>
                    <a:pt x="37793" y="18602"/>
                    <a:pt x="37840" y="18566"/>
                  </a:cubicBezTo>
                  <a:cubicBezTo>
                    <a:pt x="37850" y="18558"/>
                    <a:pt x="37860" y="18555"/>
                    <a:pt x="37866" y="18555"/>
                  </a:cubicBezTo>
                  <a:cubicBezTo>
                    <a:pt x="37894" y="18555"/>
                    <a:pt x="37911" y="18582"/>
                    <a:pt x="37914" y="18612"/>
                  </a:cubicBezTo>
                  <a:cubicBezTo>
                    <a:pt x="37924" y="18676"/>
                    <a:pt x="37911" y="18740"/>
                    <a:pt x="37917" y="18800"/>
                  </a:cubicBezTo>
                  <a:cubicBezTo>
                    <a:pt x="37924" y="18874"/>
                    <a:pt x="37957" y="18931"/>
                    <a:pt x="38011" y="18978"/>
                  </a:cubicBezTo>
                  <a:cubicBezTo>
                    <a:pt x="38061" y="19018"/>
                    <a:pt x="38125" y="19052"/>
                    <a:pt x="38162" y="19110"/>
                  </a:cubicBezTo>
                  <a:cubicBezTo>
                    <a:pt x="38209" y="19180"/>
                    <a:pt x="38189" y="19277"/>
                    <a:pt x="38206" y="19358"/>
                  </a:cubicBezTo>
                  <a:cubicBezTo>
                    <a:pt x="38222" y="19432"/>
                    <a:pt x="38263" y="19495"/>
                    <a:pt x="38309" y="19553"/>
                  </a:cubicBezTo>
                  <a:cubicBezTo>
                    <a:pt x="38414" y="19683"/>
                    <a:pt x="38558" y="19777"/>
                    <a:pt x="38602" y="19945"/>
                  </a:cubicBezTo>
                  <a:cubicBezTo>
                    <a:pt x="38645" y="20106"/>
                    <a:pt x="38605" y="20284"/>
                    <a:pt x="38491" y="20405"/>
                  </a:cubicBezTo>
                  <a:cubicBezTo>
                    <a:pt x="38458" y="20442"/>
                    <a:pt x="38481" y="20495"/>
                    <a:pt x="38528" y="20499"/>
                  </a:cubicBezTo>
                  <a:cubicBezTo>
                    <a:pt x="38579" y="20502"/>
                    <a:pt x="38632" y="20506"/>
                    <a:pt x="38686" y="20506"/>
                  </a:cubicBezTo>
                  <a:cubicBezTo>
                    <a:pt x="38800" y="20506"/>
                    <a:pt x="38914" y="20492"/>
                    <a:pt x="39018" y="20448"/>
                  </a:cubicBezTo>
                  <a:cubicBezTo>
                    <a:pt x="39092" y="20419"/>
                    <a:pt x="39159" y="20371"/>
                    <a:pt x="39206" y="20307"/>
                  </a:cubicBezTo>
                  <a:cubicBezTo>
                    <a:pt x="39267" y="20224"/>
                    <a:pt x="39283" y="20123"/>
                    <a:pt x="39283" y="20022"/>
                  </a:cubicBezTo>
                  <a:cubicBezTo>
                    <a:pt x="39283" y="19905"/>
                    <a:pt x="39276" y="19784"/>
                    <a:pt x="39273" y="19666"/>
                  </a:cubicBezTo>
                  <a:cubicBezTo>
                    <a:pt x="39270" y="19559"/>
                    <a:pt x="39270" y="19452"/>
                    <a:pt x="39260" y="19344"/>
                  </a:cubicBezTo>
                  <a:cubicBezTo>
                    <a:pt x="39253" y="19257"/>
                    <a:pt x="39240" y="19170"/>
                    <a:pt x="39196" y="19096"/>
                  </a:cubicBezTo>
                  <a:cubicBezTo>
                    <a:pt x="39149" y="19009"/>
                    <a:pt x="39072" y="18969"/>
                    <a:pt x="38981" y="18944"/>
                  </a:cubicBezTo>
                  <a:cubicBezTo>
                    <a:pt x="38931" y="18931"/>
                    <a:pt x="38884" y="18918"/>
                    <a:pt x="38847" y="18881"/>
                  </a:cubicBezTo>
                  <a:cubicBezTo>
                    <a:pt x="38813" y="18844"/>
                    <a:pt x="38790" y="18797"/>
                    <a:pt x="38780" y="18747"/>
                  </a:cubicBezTo>
                  <a:cubicBezTo>
                    <a:pt x="38753" y="18639"/>
                    <a:pt x="38783" y="18521"/>
                    <a:pt x="38817" y="18418"/>
                  </a:cubicBezTo>
                  <a:cubicBezTo>
                    <a:pt x="38881" y="18421"/>
                    <a:pt x="38948" y="18425"/>
                    <a:pt x="39011" y="18425"/>
                  </a:cubicBezTo>
                  <a:cubicBezTo>
                    <a:pt x="39220" y="18425"/>
                    <a:pt x="39424" y="18391"/>
                    <a:pt x="39586" y="18250"/>
                  </a:cubicBezTo>
                  <a:cubicBezTo>
                    <a:pt x="39676" y="18169"/>
                    <a:pt x="39747" y="18058"/>
                    <a:pt x="39764" y="17937"/>
                  </a:cubicBezTo>
                  <a:cubicBezTo>
                    <a:pt x="39770" y="17877"/>
                    <a:pt x="39767" y="17813"/>
                    <a:pt x="39743" y="17753"/>
                  </a:cubicBezTo>
                  <a:cubicBezTo>
                    <a:pt x="39723" y="17689"/>
                    <a:pt x="39686" y="17629"/>
                    <a:pt x="39683" y="17562"/>
                  </a:cubicBezTo>
                  <a:cubicBezTo>
                    <a:pt x="39676" y="17461"/>
                    <a:pt x="39770" y="17407"/>
                    <a:pt x="39847" y="17367"/>
                  </a:cubicBezTo>
                  <a:cubicBezTo>
                    <a:pt x="39945" y="17320"/>
                    <a:pt x="40046" y="17280"/>
                    <a:pt x="40126" y="17206"/>
                  </a:cubicBezTo>
                  <a:cubicBezTo>
                    <a:pt x="40303" y="17038"/>
                    <a:pt x="40331" y="16773"/>
                    <a:pt x="40351" y="16548"/>
                  </a:cubicBezTo>
                  <a:cubicBezTo>
                    <a:pt x="40360" y="16447"/>
                    <a:pt x="40374" y="16337"/>
                    <a:pt x="40404" y="16233"/>
                  </a:cubicBezTo>
                  <a:cubicBezTo>
                    <a:pt x="40455" y="16159"/>
                    <a:pt x="40495" y="16081"/>
                    <a:pt x="40532" y="16001"/>
                  </a:cubicBezTo>
                  <a:cubicBezTo>
                    <a:pt x="40565" y="15964"/>
                    <a:pt x="40605" y="15934"/>
                    <a:pt x="40656" y="15914"/>
                  </a:cubicBezTo>
                  <a:cubicBezTo>
                    <a:pt x="40683" y="15900"/>
                    <a:pt x="40690" y="15863"/>
                    <a:pt x="40676" y="15840"/>
                  </a:cubicBezTo>
                  <a:cubicBezTo>
                    <a:pt x="40673" y="15833"/>
                    <a:pt x="40666" y="15827"/>
                    <a:pt x="40663" y="15823"/>
                  </a:cubicBezTo>
                  <a:cubicBezTo>
                    <a:pt x="40666" y="15816"/>
                    <a:pt x="40670" y="15810"/>
                    <a:pt x="40673" y="15803"/>
                  </a:cubicBezTo>
                  <a:cubicBezTo>
                    <a:pt x="40750" y="15655"/>
                    <a:pt x="40787" y="15488"/>
                    <a:pt x="40794" y="15319"/>
                  </a:cubicBezTo>
                  <a:cubicBezTo>
                    <a:pt x="40800" y="15198"/>
                    <a:pt x="40791" y="15078"/>
                    <a:pt x="40771" y="14961"/>
                  </a:cubicBezTo>
                  <a:cubicBezTo>
                    <a:pt x="40791" y="14783"/>
                    <a:pt x="40804" y="14608"/>
                    <a:pt x="40800" y="14430"/>
                  </a:cubicBezTo>
                  <a:cubicBezTo>
                    <a:pt x="40794" y="14205"/>
                    <a:pt x="40763" y="13984"/>
                    <a:pt x="40706" y="13765"/>
                  </a:cubicBezTo>
                  <a:cubicBezTo>
                    <a:pt x="40653" y="13541"/>
                    <a:pt x="40569" y="13322"/>
                    <a:pt x="40464" y="13118"/>
                  </a:cubicBezTo>
                  <a:cubicBezTo>
                    <a:pt x="40478" y="13111"/>
                    <a:pt x="40495" y="13111"/>
                    <a:pt x="40512" y="13111"/>
                  </a:cubicBezTo>
                  <a:cubicBezTo>
                    <a:pt x="40562" y="13111"/>
                    <a:pt x="40616" y="13131"/>
                    <a:pt x="40656" y="13161"/>
                  </a:cubicBezTo>
                  <a:cubicBezTo>
                    <a:pt x="40737" y="13225"/>
                    <a:pt x="40783" y="13316"/>
                    <a:pt x="40831" y="13403"/>
                  </a:cubicBezTo>
                  <a:cubicBezTo>
                    <a:pt x="40948" y="13628"/>
                    <a:pt x="41065" y="13849"/>
                    <a:pt x="41183" y="14075"/>
                  </a:cubicBezTo>
                  <a:cubicBezTo>
                    <a:pt x="41250" y="14202"/>
                    <a:pt x="41318" y="14326"/>
                    <a:pt x="41384" y="14453"/>
                  </a:cubicBezTo>
                  <a:cubicBezTo>
                    <a:pt x="41395" y="14470"/>
                    <a:pt x="41411" y="14481"/>
                    <a:pt x="41431" y="14481"/>
                  </a:cubicBezTo>
                  <a:cubicBezTo>
                    <a:pt x="41579" y="14477"/>
                    <a:pt x="41666" y="14343"/>
                    <a:pt x="41683" y="14208"/>
                  </a:cubicBezTo>
                  <a:cubicBezTo>
                    <a:pt x="41700" y="14047"/>
                    <a:pt x="41589" y="13906"/>
                    <a:pt x="41496" y="13785"/>
                  </a:cubicBezTo>
                  <a:cubicBezTo>
                    <a:pt x="41448" y="13722"/>
                    <a:pt x="41398" y="13658"/>
                    <a:pt x="41364" y="13584"/>
                  </a:cubicBezTo>
                  <a:cubicBezTo>
                    <a:pt x="41334" y="13507"/>
                    <a:pt x="41330" y="13433"/>
                    <a:pt x="41358" y="13356"/>
                  </a:cubicBezTo>
                  <a:cubicBezTo>
                    <a:pt x="41384" y="13282"/>
                    <a:pt x="41418" y="13212"/>
                    <a:pt x="41411" y="13131"/>
                  </a:cubicBezTo>
                  <a:cubicBezTo>
                    <a:pt x="41405" y="13068"/>
                    <a:pt x="41381" y="13007"/>
                    <a:pt x="41344" y="12953"/>
                  </a:cubicBezTo>
                  <a:cubicBezTo>
                    <a:pt x="41270" y="12839"/>
                    <a:pt x="41163" y="12755"/>
                    <a:pt x="41076" y="12651"/>
                  </a:cubicBezTo>
                  <a:cubicBezTo>
                    <a:pt x="41028" y="12597"/>
                    <a:pt x="40999" y="12534"/>
                    <a:pt x="40972" y="12467"/>
                  </a:cubicBezTo>
                  <a:cubicBezTo>
                    <a:pt x="40941" y="12389"/>
                    <a:pt x="40915" y="12306"/>
                    <a:pt x="40867" y="12235"/>
                  </a:cubicBezTo>
                  <a:cubicBezTo>
                    <a:pt x="40807" y="12148"/>
                    <a:pt x="40700" y="12074"/>
                    <a:pt x="40593" y="12074"/>
                  </a:cubicBezTo>
                  <a:cubicBezTo>
                    <a:pt x="40555" y="12074"/>
                    <a:pt x="40522" y="12081"/>
                    <a:pt x="40485" y="12101"/>
                  </a:cubicBezTo>
                  <a:cubicBezTo>
                    <a:pt x="40414" y="12137"/>
                    <a:pt x="40381" y="12211"/>
                    <a:pt x="40327" y="12265"/>
                  </a:cubicBezTo>
                  <a:cubicBezTo>
                    <a:pt x="40280" y="12312"/>
                    <a:pt x="40223" y="12343"/>
                    <a:pt x="40159" y="12359"/>
                  </a:cubicBezTo>
                  <a:cubicBezTo>
                    <a:pt x="40126" y="12369"/>
                    <a:pt x="40089" y="12372"/>
                    <a:pt x="40052" y="12372"/>
                  </a:cubicBezTo>
                  <a:cubicBezTo>
                    <a:pt x="40025" y="12372"/>
                    <a:pt x="39995" y="12369"/>
                    <a:pt x="39968" y="12363"/>
                  </a:cubicBezTo>
                  <a:cubicBezTo>
                    <a:pt x="39905" y="12349"/>
                    <a:pt x="39847" y="12315"/>
                    <a:pt x="39797" y="12275"/>
                  </a:cubicBezTo>
                  <a:cubicBezTo>
                    <a:pt x="39710" y="12208"/>
                    <a:pt x="39632" y="12124"/>
                    <a:pt x="39538" y="12064"/>
                  </a:cubicBezTo>
                  <a:cubicBezTo>
                    <a:pt x="39532" y="12047"/>
                    <a:pt x="39528" y="12030"/>
                    <a:pt x="39522" y="12013"/>
                  </a:cubicBezTo>
                  <a:cubicBezTo>
                    <a:pt x="39488" y="11883"/>
                    <a:pt x="39431" y="11751"/>
                    <a:pt x="39300" y="11698"/>
                  </a:cubicBezTo>
                  <a:cubicBezTo>
                    <a:pt x="39226" y="11668"/>
                    <a:pt x="39149" y="11664"/>
                    <a:pt x="39072" y="11664"/>
                  </a:cubicBezTo>
                  <a:lnTo>
                    <a:pt x="39025" y="11664"/>
                  </a:lnTo>
                  <a:cubicBezTo>
                    <a:pt x="38948" y="11664"/>
                    <a:pt x="38873" y="11658"/>
                    <a:pt x="38800" y="11641"/>
                  </a:cubicBezTo>
                  <a:cubicBezTo>
                    <a:pt x="38645" y="11607"/>
                    <a:pt x="38498" y="11527"/>
                    <a:pt x="38430" y="11376"/>
                  </a:cubicBezTo>
                  <a:cubicBezTo>
                    <a:pt x="38363" y="11218"/>
                    <a:pt x="38404" y="11037"/>
                    <a:pt x="38464" y="10882"/>
                  </a:cubicBezTo>
                  <a:cubicBezTo>
                    <a:pt x="38535" y="10701"/>
                    <a:pt x="38642" y="10540"/>
                    <a:pt x="38743" y="10375"/>
                  </a:cubicBezTo>
                  <a:cubicBezTo>
                    <a:pt x="38944" y="10053"/>
                    <a:pt x="39142" y="9720"/>
                    <a:pt x="39394" y="9435"/>
                  </a:cubicBezTo>
                  <a:cubicBezTo>
                    <a:pt x="39602" y="9204"/>
                    <a:pt x="39867" y="8983"/>
                    <a:pt x="40193" y="8955"/>
                  </a:cubicBezTo>
                  <a:lnTo>
                    <a:pt x="40247" y="8955"/>
                  </a:lnTo>
                  <a:cubicBezTo>
                    <a:pt x="40331" y="8955"/>
                    <a:pt x="40411" y="8969"/>
                    <a:pt x="40492" y="8979"/>
                  </a:cubicBezTo>
                  <a:cubicBezTo>
                    <a:pt x="40576" y="8992"/>
                    <a:pt x="40656" y="9006"/>
                    <a:pt x="40740" y="9006"/>
                  </a:cubicBezTo>
                  <a:lnTo>
                    <a:pt x="40771" y="9006"/>
                  </a:lnTo>
                  <a:cubicBezTo>
                    <a:pt x="40921" y="8999"/>
                    <a:pt x="41082" y="8925"/>
                    <a:pt x="41160" y="8788"/>
                  </a:cubicBezTo>
                  <a:cubicBezTo>
                    <a:pt x="41183" y="8741"/>
                    <a:pt x="41197" y="8690"/>
                    <a:pt x="41193" y="8640"/>
                  </a:cubicBezTo>
                  <a:cubicBezTo>
                    <a:pt x="41264" y="8626"/>
                    <a:pt x="41330" y="8623"/>
                    <a:pt x="41401" y="8623"/>
                  </a:cubicBezTo>
                  <a:cubicBezTo>
                    <a:pt x="41451" y="8623"/>
                    <a:pt x="41499" y="8623"/>
                    <a:pt x="41549" y="8626"/>
                  </a:cubicBezTo>
                  <a:cubicBezTo>
                    <a:pt x="41599" y="8630"/>
                    <a:pt x="41649" y="8630"/>
                    <a:pt x="41697" y="8630"/>
                  </a:cubicBezTo>
                  <a:cubicBezTo>
                    <a:pt x="41764" y="8630"/>
                    <a:pt x="41831" y="8626"/>
                    <a:pt x="41894" y="8617"/>
                  </a:cubicBezTo>
                  <a:cubicBezTo>
                    <a:pt x="42069" y="8586"/>
                    <a:pt x="42261" y="8486"/>
                    <a:pt x="42341" y="8321"/>
                  </a:cubicBezTo>
                  <a:cubicBezTo>
                    <a:pt x="42425" y="8150"/>
                    <a:pt x="42351" y="7985"/>
                    <a:pt x="42247" y="7844"/>
                  </a:cubicBezTo>
                  <a:cubicBezTo>
                    <a:pt x="42193" y="7774"/>
                    <a:pt x="42133" y="7700"/>
                    <a:pt x="42103" y="7616"/>
                  </a:cubicBezTo>
                  <a:cubicBezTo>
                    <a:pt x="42069" y="7516"/>
                    <a:pt x="42109" y="7421"/>
                    <a:pt x="42170" y="7338"/>
                  </a:cubicBezTo>
                  <a:cubicBezTo>
                    <a:pt x="42294" y="7156"/>
                    <a:pt x="42499" y="7032"/>
                    <a:pt x="42714" y="6995"/>
                  </a:cubicBezTo>
                  <a:cubicBezTo>
                    <a:pt x="42714" y="7136"/>
                    <a:pt x="42731" y="7284"/>
                    <a:pt x="42848" y="7378"/>
                  </a:cubicBezTo>
                  <a:cubicBezTo>
                    <a:pt x="42895" y="7415"/>
                    <a:pt x="42955" y="7438"/>
                    <a:pt x="43012" y="7438"/>
                  </a:cubicBezTo>
                  <a:cubicBezTo>
                    <a:pt x="43076" y="7438"/>
                    <a:pt x="43140" y="7412"/>
                    <a:pt x="43187" y="7358"/>
                  </a:cubicBezTo>
                  <a:cubicBezTo>
                    <a:pt x="43271" y="7260"/>
                    <a:pt x="43288" y="7126"/>
                    <a:pt x="43298" y="7006"/>
                  </a:cubicBezTo>
                  <a:cubicBezTo>
                    <a:pt x="43308" y="6820"/>
                    <a:pt x="43328" y="6643"/>
                    <a:pt x="43361" y="6462"/>
                  </a:cubicBezTo>
                  <a:cubicBezTo>
                    <a:pt x="43398" y="6281"/>
                    <a:pt x="43449" y="6103"/>
                    <a:pt x="43513" y="5928"/>
                  </a:cubicBezTo>
                  <a:cubicBezTo>
                    <a:pt x="43634" y="6019"/>
                    <a:pt x="43721" y="6149"/>
                    <a:pt x="43761" y="6294"/>
                  </a:cubicBezTo>
                  <a:cubicBezTo>
                    <a:pt x="43784" y="6377"/>
                    <a:pt x="43795" y="6462"/>
                    <a:pt x="43784" y="6549"/>
                  </a:cubicBezTo>
                  <a:cubicBezTo>
                    <a:pt x="43778" y="6646"/>
                    <a:pt x="43737" y="6737"/>
                    <a:pt x="43707" y="6828"/>
                  </a:cubicBezTo>
                  <a:cubicBezTo>
                    <a:pt x="43677" y="6921"/>
                    <a:pt x="43660" y="7019"/>
                    <a:pt x="43680" y="7119"/>
                  </a:cubicBezTo>
                  <a:cubicBezTo>
                    <a:pt x="43700" y="7213"/>
                    <a:pt x="43751" y="7297"/>
                    <a:pt x="43798" y="7381"/>
                  </a:cubicBezTo>
                  <a:cubicBezTo>
                    <a:pt x="43848" y="7469"/>
                    <a:pt x="43888" y="7553"/>
                    <a:pt x="43905" y="7653"/>
                  </a:cubicBezTo>
                  <a:cubicBezTo>
                    <a:pt x="43922" y="7754"/>
                    <a:pt x="43912" y="7861"/>
                    <a:pt x="43888" y="7962"/>
                  </a:cubicBezTo>
                  <a:cubicBezTo>
                    <a:pt x="43787" y="8368"/>
                    <a:pt x="43479" y="8673"/>
                    <a:pt x="43331" y="9060"/>
                  </a:cubicBezTo>
                  <a:cubicBezTo>
                    <a:pt x="43251" y="9265"/>
                    <a:pt x="43240" y="9476"/>
                    <a:pt x="43278" y="9691"/>
                  </a:cubicBezTo>
                  <a:cubicBezTo>
                    <a:pt x="43315" y="9912"/>
                    <a:pt x="43392" y="10127"/>
                    <a:pt x="43459" y="10342"/>
                  </a:cubicBezTo>
                  <a:cubicBezTo>
                    <a:pt x="43526" y="10557"/>
                    <a:pt x="43600" y="10772"/>
                    <a:pt x="43691" y="10980"/>
                  </a:cubicBezTo>
                  <a:cubicBezTo>
                    <a:pt x="43775" y="11181"/>
                    <a:pt x="43885" y="11369"/>
                    <a:pt x="43986" y="11564"/>
                  </a:cubicBezTo>
                  <a:cubicBezTo>
                    <a:pt x="44036" y="11658"/>
                    <a:pt x="44080" y="11759"/>
                    <a:pt x="44106" y="11863"/>
                  </a:cubicBezTo>
                  <a:cubicBezTo>
                    <a:pt x="44134" y="11973"/>
                    <a:pt x="44140" y="12087"/>
                    <a:pt x="44167" y="12198"/>
                  </a:cubicBezTo>
                  <a:cubicBezTo>
                    <a:pt x="44210" y="12389"/>
                    <a:pt x="44298" y="12567"/>
                    <a:pt x="44419" y="12718"/>
                  </a:cubicBezTo>
                  <a:cubicBezTo>
                    <a:pt x="44472" y="12782"/>
                    <a:pt x="44546" y="12886"/>
                    <a:pt x="44633" y="12899"/>
                  </a:cubicBezTo>
                  <a:lnTo>
                    <a:pt x="44647" y="12899"/>
                  </a:lnTo>
                  <a:cubicBezTo>
                    <a:pt x="44731" y="12899"/>
                    <a:pt x="44791" y="12812"/>
                    <a:pt x="44825" y="12745"/>
                  </a:cubicBezTo>
                  <a:cubicBezTo>
                    <a:pt x="44869" y="12661"/>
                    <a:pt x="44885" y="12567"/>
                    <a:pt x="44895" y="12470"/>
                  </a:cubicBezTo>
                  <a:cubicBezTo>
                    <a:pt x="44912" y="12356"/>
                    <a:pt x="44919" y="12242"/>
                    <a:pt x="44929" y="12124"/>
                  </a:cubicBezTo>
                  <a:cubicBezTo>
                    <a:pt x="44952" y="11886"/>
                    <a:pt x="44972" y="11647"/>
                    <a:pt x="44996" y="11406"/>
                  </a:cubicBezTo>
                  <a:cubicBezTo>
                    <a:pt x="45006" y="11295"/>
                    <a:pt x="45020" y="11184"/>
                    <a:pt x="45026" y="11074"/>
                  </a:cubicBezTo>
                  <a:cubicBezTo>
                    <a:pt x="45033" y="10983"/>
                    <a:pt x="45030" y="10885"/>
                    <a:pt x="45000" y="10798"/>
                  </a:cubicBezTo>
                  <a:cubicBezTo>
                    <a:pt x="44986" y="10761"/>
                    <a:pt x="44969" y="10724"/>
                    <a:pt x="44946" y="10691"/>
                  </a:cubicBezTo>
                  <a:cubicBezTo>
                    <a:pt x="44915" y="10651"/>
                    <a:pt x="44862" y="10620"/>
                    <a:pt x="44842" y="10577"/>
                  </a:cubicBezTo>
                  <a:cubicBezTo>
                    <a:pt x="44822" y="10533"/>
                    <a:pt x="44839" y="10479"/>
                    <a:pt x="44852" y="10436"/>
                  </a:cubicBezTo>
                  <a:cubicBezTo>
                    <a:pt x="44865" y="10382"/>
                    <a:pt x="44882" y="10325"/>
                    <a:pt x="44892" y="10268"/>
                  </a:cubicBezTo>
                  <a:cubicBezTo>
                    <a:pt x="44926" y="10067"/>
                    <a:pt x="44932" y="9835"/>
                    <a:pt x="44862" y="9640"/>
                  </a:cubicBezTo>
                  <a:cubicBezTo>
                    <a:pt x="44831" y="9553"/>
                    <a:pt x="44782" y="9483"/>
                    <a:pt x="44694" y="9449"/>
                  </a:cubicBezTo>
                  <a:cubicBezTo>
                    <a:pt x="44607" y="9418"/>
                    <a:pt x="44503" y="9439"/>
                    <a:pt x="44422" y="9389"/>
                  </a:cubicBezTo>
                  <a:cubicBezTo>
                    <a:pt x="44288" y="9308"/>
                    <a:pt x="44281" y="9103"/>
                    <a:pt x="44288" y="8955"/>
                  </a:cubicBezTo>
                  <a:lnTo>
                    <a:pt x="44288" y="8955"/>
                  </a:lnTo>
                  <a:cubicBezTo>
                    <a:pt x="44301" y="8966"/>
                    <a:pt x="44318" y="8972"/>
                    <a:pt x="44338" y="8972"/>
                  </a:cubicBezTo>
                  <a:cubicBezTo>
                    <a:pt x="44348" y="8972"/>
                    <a:pt x="44359" y="8972"/>
                    <a:pt x="44368" y="8966"/>
                  </a:cubicBezTo>
                  <a:cubicBezTo>
                    <a:pt x="44392" y="8952"/>
                    <a:pt x="44405" y="8925"/>
                    <a:pt x="44405" y="8902"/>
                  </a:cubicBezTo>
                  <a:cubicBezTo>
                    <a:pt x="44405" y="8888"/>
                    <a:pt x="44405" y="8879"/>
                    <a:pt x="44399" y="8868"/>
                  </a:cubicBezTo>
                  <a:cubicBezTo>
                    <a:pt x="44399" y="8862"/>
                    <a:pt x="44382" y="8838"/>
                    <a:pt x="44382" y="8834"/>
                  </a:cubicBezTo>
                  <a:cubicBezTo>
                    <a:pt x="44379" y="8805"/>
                    <a:pt x="44359" y="8788"/>
                    <a:pt x="44335" y="8781"/>
                  </a:cubicBezTo>
                  <a:cubicBezTo>
                    <a:pt x="44338" y="8718"/>
                    <a:pt x="44345" y="8650"/>
                    <a:pt x="44355" y="8586"/>
                  </a:cubicBezTo>
                  <a:cubicBezTo>
                    <a:pt x="44379" y="8439"/>
                    <a:pt x="44419" y="8295"/>
                    <a:pt x="44469" y="8154"/>
                  </a:cubicBezTo>
                  <a:cubicBezTo>
                    <a:pt x="44516" y="8019"/>
                    <a:pt x="44570" y="7885"/>
                    <a:pt x="44624" y="7754"/>
                  </a:cubicBezTo>
                  <a:cubicBezTo>
                    <a:pt x="44670" y="7646"/>
                    <a:pt x="44721" y="7539"/>
                    <a:pt x="44788" y="7441"/>
                  </a:cubicBezTo>
                  <a:cubicBezTo>
                    <a:pt x="44852" y="7348"/>
                    <a:pt x="44935" y="7260"/>
                    <a:pt x="45036" y="7207"/>
                  </a:cubicBezTo>
                  <a:cubicBezTo>
                    <a:pt x="45141" y="7153"/>
                    <a:pt x="45258" y="7136"/>
                    <a:pt x="45369" y="7102"/>
                  </a:cubicBezTo>
                  <a:cubicBezTo>
                    <a:pt x="45479" y="7066"/>
                    <a:pt x="45584" y="7015"/>
                    <a:pt x="45654" y="6915"/>
                  </a:cubicBezTo>
                  <a:cubicBezTo>
                    <a:pt x="45725" y="6814"/>
                    <a:pt x="45735" y="6683"/>
                    <a:pt x="45741" y="6563"/>
                  </a:cubicBezTo>
                  <a:cubicBezTo>
                    <a:pt x="45751" y="6435"/>
                    <a:pt x="45758" y="6314"/>
                    <a:pt x="45798" y="6196"/>
                  </a:cubicBezTo>
                  <a:cubicBezTo>
                    <a:pt x="45842" y="6075"/>
                    <a:pt x="45909" y="5965"/>
                    <a:pt x="45987" y="5871"/>
                  </a:cubicBezTo>
                  <a:cubicBezTo>
                    <a:pt x="46067" y="5773"/>
                    <a:pt x="46157" y="5686"/>
                    <a:pt x="46258" y="5609"/>
                  </a:cubicBezTo>
                  <a:cubicBezTo>
                    <a:pt x="46362" y="5528"/>
                    <a:pt x="46473" y="5461"/>
                    <a:pt x="46571" y="5381"/>
                  </a:cubicBezTo>
                  <a:cubicBezTo>
                    <a:pt x="46745" y="5237"/>
                    <a:pt x="46876" y="5025"/>
                    <a:pt x="46812" y="4794"/>
                  </a:cubicBezTo>
                  <a:cubicBezTo>
                    <a:pt x="46782" y="4686"/>
                    <a:pt x="46712" y="4609"/>
                    <a:pt x="46611" y="4565"/>
                  </a:cubicBezTo>
                  <a:cubicBezTo>
                    <a:pt x="46554" y="4541"/>
                    <a:pt x="46493" y="4535"/>
                    <a:pt x="46439" y="4504"/>
                  </a:cubicBezTo>
                  <a:cubicBezTo>
                    <a:pt x="46393" y="4478"/>
                    <a:pt x="46362" y="4434"/>
                    <a:pt x="46342" y="4383"/>
                  </a:cubicBezTo>
                  <a:cubicBezTo>
                    <a:pt x="46298" y="4280"/>
                    <a:pt x="46289" y="4166"/>
                    <a:pt x="46235" y="4065"/>
                  </a:cubicBezTo>
                  <a:cubicBezTo>
                    <a:pt x="46191" y="3981"/>
                    <a:pt x="46117" y="3914"/>
                    <a:pt x="46033" y="3864"/>
                  </a:cubicBezTo>
                  <a:cubicBezTo>
                    <a:pt x="45859" y="3763"/>
                    <a:pt x="45651" y="3736"/>
                    <a:pt x="45469" y="3646"/>
                  </a:cubicBezTo>
                  <a:cubicBezTo>
                    <a:pt x="45439" y="3629"/>
                    <a:pt x="45409" y="3609"/>
                    <a:pt x="45378" y="3588"/>
                  </a:cubicBezTo>
                  <a:cubicBezTo>
                    <a:pt x="45439" y="3508"/>
                    <a:pt x="45556" y="3484"/>
                    <a:pt x="45654" y="3461"/>
                  </a:cubicBezTo>
                  <a:cubicBezTo>
                    <a:pt x="45788" y="3434"/>
                    <a:pt x="45919" y="3393"/>
                    <a:pt x="46007" y="3283"/>
                  </a:cubicBezTo>
                  <a:cubicBezTo>
                    <a:pt x="46043" y="3236"/>
                    <a:pt x="46070" y="3179"/>
                    <a:pt x="46063" y="3115"/>
                  </a:cubicBezTo>
                  <a:cubicBezTo>
                    <a:pt x="46057" y="3045"/>
                    <a:pt x="46010" y="2987"/>
                    <a:pt x="45956" y="2944"/>
                  </a:cubicBezTo>
                  <a:cubicBezTo>
                    <a:pt x="45899" y="2893"/>
                    <a:pt x="45849" y="2846"/>
                    <a:pt x="45815" y="2776"/>
                  </a:cubicBezTo>
                  <a:cubicBezTo>
                    <a:pt x="45788" y="2726"/>
                    <a:pt x="45775" y="2672"/>
                    <a:pt x="45768" y="2618"/>
                  </a:cubicBezTo>
                  <a:lnTo>
                    <a:pt x="45768" y="2618"/>
                  </a:lnTo>
                  <a:cubicBezTo>
                    <a:pt x="45829" y="2631"/>
                    <a:pt x="45879" y="2672"/>
                    <a:pt x="45906" y="2729"/>
                  </a:cubicBezTo>
                  <a:cubicBezTo>
                    <a:pt x="45916" y="2746"/>
                    <a:pt x="45933" y="2756"/>
                    <a:pt x="45953" y="2756"/>
                  </a:cubicBezTo>
                  <a:cubicBezTo>
                    <a:pt x="45976" y="2756"/>
                    <a:pt x="46000" y="2739"/>
                    <a:pt x="46007" y="2716"/>
                  </a:cubicBezTo>
                  <a:cubicBezTo>
                    <a:pt x="46033" y="2605"/>
                    <a:pt x="46131" y="2541"/>
                    <a:pt x="46235" y="2518"/>
                  </a:cubicBezTo>
                  <a:cubicBezTo>
                    <a:pt x="46269" y="2507"/>
                    <a:pt x="46298" y="2504"/>
                    <a:pt x="46329" y="2504"/>
                  </a:cubicBezTo>
                  <a:cubicBezTo>
                    <a:pt x="46422" y="2504"/>
                    <a:pt x="46514" y="2535"/>
                    <a:pt x="46601" y="2578"/>
                  </a:cubicBezTo>
                  <a:cubicBezTo>
                    <a:pt x="46842" y="2702"/>
                    <a:pt x="47070" y="2917"/>
                    <a:pt x="47356" y="2917"/>
                  </a:cubicBezTo>
                  <a:cubicBezTo>
                    <a:pt x="47376" y="2917"/>
                    <a:pt x="47396" y="2917"/>
                    <a:pt x="47413" y="2913"/>
                  </a:cubicBezTo>
                  <a:cubicBezTo>
                    <a:pt x="47694" y="2887"/>
                    <a:pt x="47852" y="2625"/>
                    <a:pt x="47856" y="2363"/>
                  </a:cubicBezTo>
                  <a:cubicBezTo>
                    <a:pt x="47860" y="2196"/>
                    <a:pt x="47809" y="2034"/>
                    <a:pt x="47752" y="1880"/>
                  </a:cubicBezTo>
                  <a:cubicBezTo>
                    <a:pt x="47725" y="1813"/>
                    <a:pt x="47705" y="1739"/>
                    <a:pt x="47661" y="1685"/>
                  </a:cubicBezTo>
                  <a:cubicBezTo>
                    <a:pt x="47611" y="1618"/>
                    <a:pt x="47544" y="1611"/>
                    <a:pt x="47470" y="1601"/>
                  </a:cubicBezTo>
                  <a:cubicBezTo>
                    <a:pt x="47312" y="1578"/>
                    <a:pt x="47164" y="1528"/>
                    <a:pt x="47030" y="1447"/>
                  </a:cubicBezTo>
                  <a:cubicBezTo>
                    <a:pt x="46896" y="1367"/>
                    <a:pt x="46782" y="1262"/>
                    <a:pt x="46634" y="1205"/>
                  </a:cubicBezTo>
                  <a:cubicBezTo>
                    <a:pt x="46476" y="1148"/>
                    <a:pt x="46305" y="1135"/>
                    <a:pt x="46141" y="1108"/>
                  </a:cubicBezTo>
                  <a:lnTo>
                    <a:pt x="45620" y="1031"/>
                  </a:lnTo>
                  <a:cubicBezTo>
                    <a:pt x="45282" y="977"/>
                    <a:pt x="44935" y="940"/>
                    <a:pt x="44600" y="859"/>
                  </a:cubicBezTo>
                  <a:cubicBezTo>
                    <a:pt x="44281" y="783"/>
                    <a:pt x="43989" y="638"/>
                    <a:pt x="43691" y="507"/>
                  </a:cubicBezTo>
                  <a:cubicBezTo>
                    <a:pt x="43405" y="383"/>
                    <a:pt x="43116" y="299"/>
                    <a:pt x="42808" y="299"/>
                  </a:cubicBezTo>
                  <a:lnTo>
                    <a:pt x="42794" y="299"/>
                  </a:lnTo>
                  <a:cubicBezTo>
                    <a:pt x="42499" y="302"/>
                    <a:pt x="42207" y="373"/>
                    <a:pt x="41945" y="504"/>
                  </a:cubicBezTo>
                  <a:cubicBezTo>
                    <a:pt x="41878" y="537"/>
                    <a:pt x="41811" y="574"/>
                    <a:pt x="41750" y="614"/>
                  </a:cubicBezTo>
                  <a:cubicBezTo>
                    <a:pt x="41710" y="642"/>
                    <a:pt x="41720" y="715"/>
                    <a:pt x="41773" y="715"/>
                  </a:cubicBezTo>
                  <a:lnTo>
                    <a:pt x="41824" y="715"/>
                  </a:lnTo>
                  <a:cubicBezTo>
                    <a:pt x="41959" y="715"/>
                    <a:pt x="42100" y="752"/>
                    <a:pt x="42184" y="859"/>
                  </a:cubicBezTo>
                  <a:cubicBezTo>
                    <a:pt x="42254" y="953"/>
                    <a:pt x="42244" y="1108"/>
                    <a:pt x="42150" y="1185"/>
                  </a:cubicBezTo>
                  <a:cubicBezTo>
                    <a:pt x="42120" y="1209"/>
                    <a:pt x="42089" y="1218"/>
                    <a:pt x="42059" y="1218"/>
                  </a:cubicBezTo>
                  <a:cubicBezTo>
                    <a:pt x="42002" y="1218"/>
                    <a:pt x="41942" y="1181"/>
                    <a:pt x="41902" y="1138"/>
                  </a:cubicBezTo>
                  <a:cubicBezTo>
                    <a:pt x="41827" y="1060"/>
                    <a:pt x="41778" y="960"/>
                    <a:pt x="41713" y="873"/>
                  </a:cubicBezTo>
                  <a:cubicBezTo>
                    <a:pt x="41640" y="772"/>
                    <a:pt x="41549" y="685"/>
                    <a:pt x="41418" y="678"/>
                  </a:cubicBezTo>
                  <a:lnTo>
                    <a:pt x="41415" y="678"/>
                  </a:lnTo>
                  <a:cubicBezTo>
                    <a:pt x="41391" y="678"/>
                    <a:pt x="41375" y="698"/>
                    <a:pt x="41364" y="718"/>
                  </a:cubicBezTo>
                  <a:cubicBezTo>
                    <a:pt x="41330" y="799"/>
                    <a:pt x="41401" y="859"/>
                    <a:pt x="41455" y="910"/>
                  </a:cubicBezTo>
                  <a:cubicBezTo>
                    <a:pt x="41479" y="933"/>
                    <a:pt x="41505" y="960"/>
                    <a:pt x="41499" y="997"/>
                  </a:cubicBezTo>
                  <a:cubicBezTo>
                    <a:pt x="41488" y="1037"/>
                    <a:pt x="41455" y="1068"/>
                    <a:pt x="41425" y="1088"/>
                  </a:cubicBezTo>
                  <a:cubicBezTo>
                    <a:pt x="41388" y="1108"/>
                    <a:pt x="41347" y="1114"/>
                    <a:pt x="41307" y="1114"/>
                  </a:cubicBezTo>
                  <a:cubicBezTo>
                    <a:pt x="41243" y="1114"/>
                    <a:pt x="41180" y="1098"/>
                    <a:pt x="41119" y="1088"/>
                  </a:cubicBezTo>
                  <a:cubicBezTo>
                    <a:pt x="41079" y="1081"/>
                    <a:pt x="41042" y="1077"/>
                    <a:pt x="41005" y="1077"/>
                  </a:cubicBezTo>
                  <a:cubicBezTo>
                    <a:pt x="40945" y="1077"/>
                    <a:pt x="40891" y="1088"/>
                    <a:pt x="40834" y="1108"/>
                  </a:cubicBezTo>
                  <a:cubicBezTo>
                    <a:pt x="40670" y="1172"/>
                    <a:pt x="40555" y="1309"/>
                    <a:pt x="40418" y="1410"/>
                  </a:cubicBezTo>
                  <a:cubicBezTo>
                    <a:pt x="40398" y="1427"/>
                    <a:pt x="40377" y="1440"/>
                    <a:pt x="40354" y="1454"/>
                  </a:cubicBezTo>
                  <a:cubicBezTo>
                    <a:pt x="40323" y="1433"/>
                    <a:pt x="40287" y="1420"/>
                    <a:pt x="40247" y="1410"/>
                  </a:cubicBezTo>
                  <a:cubicBezTo>
                    <a:pt x="40207" y="1400"/>
                    <a:pt x="40166" y="1396"/>
                    <a:pt x="40129" y="1396"/>
                  </a:cubicBezTo>
                  <a:cubicBezTo>
                    <a:pt x="40046" y="1396"/>
                    <a:pt x="39965" y="1413"/>
                    <a:pt x="39884" y="1437"/>
                  </a:cubicBezTo>
                  <a:cubicBezTo>
                    <a:pt x="39840" y="1450"/>
                    <a:pt x="39800" y="1463"/>
                    <a:pt x="39756" y="1474"/>
                  </a:cubicBezTo>
                  <a:cubicBezTo>
                    <a:pt x="39572" y="1396"/>
                    <a:pt x="39404" y="1272"/>
                    <a:pt x="39253" y="1145"/>
                  </a:cubicBezTo>
                  <a:cubicBezTo>
                    <a:pt x="39243" y="1135"/>
                    <a:pt x="39229" y="1131"/>
                    <a:pt x="39216" y="1131"/>
                  </a:cubicBezTo>
                  <a:cubicBezTo>
                    <a:pt x="39175" y="1131"/>
                    <a:pt x="39139" y="1181"/>
                    <a:pt x="39175" y="1222"/>
                  </a:cubicBezTo>
                  <a:cubicBezTo>
                    <a:pt x="39226" y="1272"/>
                    <a:pt x="39273" y="1322"/>
                    <a:pt x="39320" y="1373"/>
                  </a:cubicBezTo>
                  <a:cubicBezTo>
                    <a:pt x="39287" y="1359"/>
                    <a:pt x="39250" y="1346"/>
                    <a:pt x="39216" y="1326"/>
                  </a:cubicBezTo>
                  <a:cubicBezTo>
                    <a:pt x="39200" y="1316"/>
                    <a:pt x="39186" y="1302"/>
                    <a:pt x="39169" y="1289"/>
                  </a:cubicBezTo>
                  <a:cubicBezTo>
                    <a:pt x="39186" y="1272"/>
                    <a:pt x="39189" y="1242"/>
                    <a:pt x="39169" y="1218"/>
                  </a:cubicBezTo>
                  <a:cubicBezTo>
                    <a:pt x="38890" y="924"/>
                    <a:pt x="38504" y="752"/>
                    <a:pt x="38098" y="742"/>
                  </a:cubicBezTo>
                  <a:cubicBezTo>
                    <a:pt x="38052" y="742"/>
                    <a:pt x="38028" y="803"/>
                    <a:pt x="38061" y="832"/>
                  </a:cubicBezTo>
                  <a:cubicBezTo>
                    <a:pt x="38128" y="896"/>
                    <a:pt x="38085" y="994"/>
                    <a:pt x="38018" y="1037"/>
                  </a:cubicBezTo>
                  <a:cubicBezTo>
                    <a:pt x="37964" y="1074"/>
                    <a:pt x="37897" y="1088"/>
                    <a:pt x="37833" y="1101"/>
                  </a:cubicBezTo>
                  <a:cubicBezTo>
                    <a:pt x="37676" y="1135"/>
                    <a:pt x="37514" y="1165"/>
                    <a:pt x="37353" y="1175"/>
                  </a:cubicBezTo>
                  <a:cubicBezTo>
                    <a:pt x="37330" y="1175"/>
                    <a:pt x="37307" y="1178"/>
                    <a:pt x="37279" y="1178"/>
                  </a:cubicBezTo>
                  <a:cubicBezTo>
                    <a:pt x="37135" y="1178"/>
                    <a:pt x="36994" y="1152"/>
                    <a:pt x="36853" y="1105"/>
                  </a:cubicBezTo>
                  <a:cubicBezTo>
                    <a:pt x="36715" y="1060"/>
                    <a:pt x="36582" y="1011"/>
                    <a:pt x="36437" y="997"/>
                  </a:cubicBezTo>
                  <a:cubicBezTo>
                    <a:pt x="36403" y="994"/>
                    <a:pt x="36370" y="994"/>
                    <a:pt x="36340" y="994"/>
                  </a:cubicBezTo>
                  <a:cubicBezTo>
                    <a:pt x="36219" y="994"/>
                    <a:pt x="36098" y="1011"/>
                    <a:pt x="35977" y="1027"/>
                  </a:cubicBezTo>
                  <a:cubicBezTo>
                    <a:pt x="35799" y="1054"/>
                    <a:pt x="35624" y="1071"/>
                    <a:pt x="35446" y="1077"/>
                  </a:cubicBezTo>
                  <a:cubicBezTo>
                    <a:pt x="35383" y="1081"/>
                    <a:pt x="35319" y="1085"/>
                    <a:pt x="35256" y="1085"/>
                  </a:cubicBezTo>
                  <a:cubicBezTo>
                    <a:pt x="34980" y="1085"/>
                    <a:pt x="34705" y="1060"/>
                    <a:pt x="34436" y="1014"/>
                  </a:cubicBezTo>
                  <a:lnTo>
                    <a:pt x="34427" y="1014"/>
                  </a:lnTo>
                  <a:cubicBezTo>
                    <a:pt x="34393" y="1014"/>
                    <a:pt x="34356" y="1040"/>
                    <a:pt x="34369" y="1081"/>
                  </a:cubicBezTo>
                  <a:cubicBezTo>
                    <a:pt x="34510" y="1463"/>
                    <a:pt x="34168" y="1920"/>
                    <a:pt x="33768" y="1920"/>
                  </a:cubicBezTo>
                  <a:cubicBezTo>
                    <a:pt x="33728" y="1920"/>
                    <a:pt x="33688" y="1917"/>
                    <a:pt x="33648" y="1906"/>
                  </a:cubicBezTo>
                  <a:cubicBezTo>
                    <a:pt x="33573" y="1890"/>
                    <a:pt x="33493" y="1860"/>
                    <a:pt x="33412" y="1860"/>
                  </a:cubicBezTo>
                  <a:cubicBezTo>
                    <a:pt x="33379" y="1860"/>
                    <a:pt x="33346" y="1866"/>
                    <a:pt x="33312" y="1880"/>
                  </a:cubicBezTo>
                  <a:cubicBezTo>
                    <a:pt x="33225" y="1914"/>
                    <a:pt x="33174" y="1987"/>
                    <a:pt x="33151" y="2075"/>
                  </a:cubicBezTo>
                  <a:cubicBezTo>
                    <a:pt x="33121" y="2172"/>
                    <a:pt x="33124" y="2276"/>
                    <a:pt x="33093" y="2370"/>
                  </a:cubicBezTo>
                  <a:cubicBezTo>
                    <a:pt x="33057" y="2484"/>
                    <a:pt x="32966" y="2558"/>
                    <a:pt x="32859" y="2605"/>
                  </a:cubicBezTo>
                  <a:cubicBezTo>
                    <a:pt x="32751" y="2651"/>
                    <a:pt x="32630" y="2685"/>
                    <a:pt x="32513" y="2702"/>
                  </a:cubicBezTo>
                  <a:cubicBezTo>
                    <a:pt x="32486" y="2705"/>
                    <a:pt x="32456" y="2709"/>
                    <a:pt x="32426" y="2709"/>
                  </a:cubicBezTo>
                  <a:cubicBezTo>
                    <a:pt x="32396" y="2709"/>
                    <a:pt x="32365" y="2705"/>
                    <a:pt x="32339" y="2696"/>
                  </a:cubicBezTo>
                  <a:cubicBezTo>
                    <a:pt x="32258" y="2665"/>
                    <a:pt x="32235" y="2588"/>
                    <a:pt x="32227" y="2507"/>
                  </a:cubicBezTo>
                  <a:cubicBezTo>
                    <a:pt x="32218" y="2394"/>
                    <a:pt x="32214" y="2286"/>
                    <a:pt x="32174" y="2175"/>
                  </a:cubicBezTo>
                  <a:cubicBezTo>
                    <a:pt x="32137" y="2078"/>
                    <a:pt x="32080" y="1987"/>
                    <a:pt x="32013" y="1906"/>
                  </a:cubicBezTo>
                  <a:cubicBezTo>
                    <a:pt x="31721" y="1554"/>
                    <a:pt x="31271" y="1457"/>
                    <a:pt x="30835" y="1457"/>
                  </a:cubicBezTo>
                  <a:cubicBezTo>
                    <a:pt x="30761" y="1457"/>
                    <a:pt x="30687" y="1460"/>
                    <a:pt x="30613" y="1463"/>
                  </a:cubicBezTo>
                  <a:cubicBezTo>
                    <a:pt x="30506" y="1474"/>
                    <a:pt x="30371" y="1471"/>
                    <a:pt x="30278" y="1528"/>
                  </a:cubicBezTo>
                  <a:cubicBezTo>
                    <a:pt x="30177" y="1584"/>
                    <a:pt x="30163" y="1692"/>
                    <a:pt x="30167" y="1799"/>
                  </a:cubicBezTo>
                  <a:cubicBezTo>
                    <a:pt x="30173" y="2031"/>
                    <a:pt x="30022" y="2162"/>
                    <a:pt x="29811" y="2233"/>
                  </a:cubicBezTo>
                  <a:cubicBezTo>
                    <a:pt x="29583" y="2309"/>
                    <a:pt x="29335" y="2306"/>
                    <a:pt x="29093" y="2313"/>
                  </a:cubicBezTo>
                  <a:lnTo>
                    <a:pt x="28965" y="2313"/>
                  </a:lnTo>
                  <a:cubicBezTo>
                    <a:pt x="28851" y="2313"/>
                    <a:pt x="28740" y="2313"/>
                    <a:pt x="28626" y="2309"/>
                  </a:cubicBezTo>
                  <a:cubicBezTo>
                    <a:pt x="28512" y="2306"/>
                    <a:pt x="28401" y="2303"/>
                    <a:pt x="28287" y="2303"/>
                  </a:cubicBezTo>
                  <a:cubicBezTo>
                    <a:pt x="28247" y="2303"/>
                    <a:pt x="28207" y="2303"/>
                    <a:pt x="28163" y="2306"/>
                  </a:cubicBezTo>
                  <a:cubicBezTo>
                    <a:pt x="27911" y="2309"/>
                    <a:pt x="27753" y="2437"/>
                    <a:pt x="27619" y="2642"/>
                  </a:cubicBezTo>
                  <a:cubicBezTo>
                    <a:pt x="27549" y="2749"/>
                    <a:pt x="27488" y="2863"/>
                    <a:pt x="27394" y="2950"/>
                  </a:cubicBezTo>
                  <a:cubicBezTo>
                    <a:pt x="27327" y="3014"/>
                    <a:pt x="27233" y="3074"/>
                    <a:pt x="27136" y="3074"/>
                  </a:cubicBezTo>
                  <a:cubicBezTo>
                    <a:pt x="27102" y="3074"/>
                    <a:pt x="27065" y="3068"/>
                    <a:pt x="27031" y="3048"/>
                  </a:cubicBezTo>
                  <a:cubicBezTo>
                    <a:pt x="26820" y="2924"/>
                    <a:pt x="26907" y="2561"/>
                    <a:pt x="26935" y="2374"/>
                  </a:cubicBezTo>
                  <a:cubicBezTo>
                    <a:pt x="26981" y="2078"/>
                    <a:pt x="27042" y="1779"/>
                    <a:pt x="27042" y="1480"/>
                  </a:cubicBezTo>
                  <a:cubicBezTo>
                    <a:pt x="27045" y="1024"/>
                    <a:pt x="26898" y="504"/>
                    <a:pt x="26461" y="279"/>
                  </a:cubicBezTo>
                  <a:cubicBezTo>
                    <a:pt x="26337" y="215"/>
                    <a:pt x="26196" y="178"/>
                    <a:pt x="26055" y="178"/>
                  </a:cubicBezTo>
                  <a:cubicBezTo>
                    <a:pt x="25984" y="178"/>
                    <a:pt x="25911" y="188"/>
                    <a:pt x="25840" y="208"/>
                  </a:cubicBezTo>
                  <a:cubicBezTo>
                    <a:pt x="25733" y="242"/>
                    <a:pt x="25652" y="306"/>
                    <a:pt x="25561" y="373"/>
                  </a:cubicBezTo>
                  <a:cubicBezTo>
                    <a:pt x="25511" y="410"/>
                    <a:pt x="25440" y="450"/>
                    <a:pt x="25380" y="450"/>
                  </a:cubicBezTo>
                  <a:cubicBezTo>
                    <a:pt x="25336" y="450"/>
                    <a:pt x="25296" y="430"/>
                    <a:pt x="25270" y="373"/>
                  </a:cubicBezTo>
                  <a:cubicBezTo>
                    <a:pt x="25226" y="282"/>
                    <a:pt x="25243" y="165"/>
                    <a:pt x="25263" y="70"/>
                  </a:cubicBezTo>
                  <a:cubicBezTo>
                    <a:pt x="25270" y="33"/>
                    <a:pt x="25246" y="0"/>
                    <a:pt x="25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 name="Google Shape;673;p17"/>
          <p:cNvGrpSpPr/>
          <p:nvPr/>
        </p:nvGrpSpPr>
        <p:grpSpPr>
          <a:xfrm rot="-8415495" flipH="1">
            <a:off x="-295574" y="4301802"/>
            <a:ext cx="912138" cy="1256971"/>
            <a:chOff x="-828484" y="-717527"/>
            <a:chExt cx="912178" cy="1257026"/>
          </a:xfrm>
        </p:grpSpPr>
        <p:sp>
          <p:nvSpPr>
            <p:cNvPr id="674" name="Google Shape;674;p17"/>
            <p:cNvSpPr/>
            <p:nvPr/>
          </p:nvSpPr>
          <p:spPr>
            <a:xfrm>
              <a:off x="-828484" y="-717527"/>
              <a:ext cx="912178" cy="920453"/>
            </a:xfrm>
            <a:custGeom>
              <a:avLst/>
              <a:gdLst/>
              <a:ahLst/>
              <a:cxnLst/>
              <a:rect l="l" t="t" r="r" b="b"/>
              <a:pathLst>
                <a:path w="6063" h="6118" extrusionOk="0">
                  <a:moveTo>
                    <a:pt x="4849" y="0"/>
                  </a:moveTo>
                  <a:cubicBezTo>
                    <a:pt x="4075" y="0"/>
                    <a:pt x="3019" y="564"/>
                    <a:pt x="2507" y="783"/>
                  </a:cubicBezTo>
                  <a:cubicBezTo>
                    <a:pt x="1068" y="1398"/>
                    <a:pt x="205" y="2015"/>
                    <a:pt x="77" y="3654"/>
                  </a:cubicBezTo>
                  <a:cubicBezTo>
                    <a:pt x="1" y="4648"/>
                    <a:pt x="259" y="6117"/>
                    <a:pt x="1522" y="6117"/>
                  </a:cubicBezTo>
                  <a:cubicBezTo>
                    <a:pt x="1529" y="6117"/>
                    <a:pt x="1536" y="6117"/>
                    <a:pt x="1544" y="6117"/>
                  </a:cubicBezTo>
                  <a:cubicBezTo>
                    <a:pt x="2341" y="6106"/>
                    <a:pt x="3092" y="5575"/>
                    <a:pt x="3886" y="5575"/>
                  </a:cubicBezTo>
                  <a:cubicBezTo>
                    <a:pt x="4035" y="5575"/>
                    <a:pt x="4185" y="5593"/>
                    <a:pt x="4337" y="5637"/>
                  </a:cubicBezTo>
                  <a:cubicBezTo>
                    <a:pt x="4545" y="5697"/>
                    <a:pt x="4736" y="5805"/>
                    <a:pt x="4938" y="5872"/>
                  </a:cubicBezTo>
                  <a:cubicBezTo>
                    <a:pt x="5039" y="5906"/>
                    <a:pt x="5151" y="5923"/>
                    <a:pt x="5262" y="5923"/>
                  </a:cubicBezTo>
                  <a:cubicBezTo>
                    <a:pt x="5585" y="5923"/>
                    <a:pt x="5909" y="5776"/>
                    <a:pt x="6011" y="5442"/>
                  </a:cubicBezTo>
                  <a:cubicBezTo>
                    <a:pt x="6062" y="5271"/>
                    <a:pt x="6052" y="5087"/>
                    <a:pt x="6042" y="4909"/>
                  </a:cubicBezTo>
                  <a:cubicBezTo>
                    <a:pt x="6032" y="4765"/>
                    <a:pt x="6025" y="4624"/>
                    <a:pt x="6015" y="4483"/>
                  </a:cubicBezTo>
                  <a:cubicBezTo>
                    <a:pt x="5941" y="3284"/>
                    <a:pt x="5871" y="2083"/>
                    <a:pt x="5767" y="887"/>
                  </a:cubicBezTo>
                  <a:cubicBezTo>
                    <a:pt x="5707" y="222"/>
                    <a:pt x="5333" y="0"/>
                    <a:pt x="4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486504" y="212120"/>
              <a:ext cx="289315" cy="327379"/>
            </a:xfrm>
            <a:custGeom>
              <a:avLst/>
              <a:gdLst/>
              <a:ahLst/>
              <a:cxnLst/>
              <a:rect l="l" t="t" r="r" b="b"/>
              <a:pathLst>
                <a:path w="1923" h="2176" extrusionOk="0">
                  <a:moveTo>
                    <a:pt x="1041" y="0"/>
                  </a:moveTo>
                  <a:cubicBezTo>
                    <a:pt x="798" y="0"/>
                    <a:pt x="551" y="200"/>
                    <a:pt x="378" y="603"/>
                  </a:cubicBezTo>
                  <a:cubicBezTo>
                    <a:pt x="187" y="1060"/>
                    <a:pt x="0" y="2175"/>
                    <a:pt x="630" y="2175"/>
                  </a:cubicBezTo>
                  <a:cubicBezTo>
                    <a:pt x="693" y="2175"/>
                    <a:pt x="765" y="2164"/>
                    <a:pt x="845" y="2140"/>
                  </a:cubicBezTo>
                  <a:cubicBezTo>
                    <a:pt x="1433" y="1966"/>
                    <a:pt x="1923" y="1254"/>
                    <a:pt x="1708" y="653"/>
                  </a:cubicBezTo>
                  <a:cubicBezTo>
                    <a:pt x="1701" y="633"/>
                    <a:pt x="1695" y="616"/>
                    <a:pt x="1684" y="596"/>
                  </a:cubicBezTo>
                  <a:cubicBezTo>
                    <a:pt x="1525" y="200"/>
                    <a:pt x="1285" y="0"/>
                    <a:pt x="1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17"/>
          <p:cNvGrpSpPr/>
          <p:nvPr/>
        </p:nvGrpSpPr>
        <p:grpSpPr>
          <a:xfrm rot="10800000" flipH="1">
            <a:off x="7974741" y="-873852"/>
            <a:ext cx="2017607" cy="2068709"/>
            <a:chOff x="7761341" y="736558"/>
            <a:chExt cx="2017607" cy="2068709"/>
          </a:xfrm>
        </p:grpSpPr>
        <p:sp>
          <p:nvSpPr>
            <p:cNvPr id="677" name="Google Shape;677;p17"/>
            <p:cNvSpPr/>
            <p:nvPr/>
          </p:nvSpPr>
          <p:spPr>
            <a:xfrm rot="-6218829">
              <a:off x="8110496" y="1079144"/>
              <a:ext cx="1319297" cy="1755904"/>
            </a:xfrm>
            <a:custGeom>
              <a:avLst/>
              <a:gdLst/>
              <a:ahLst/>
              <a:cxnLst/>
              <a:rect l="l" t="t" r="r" b="b"/>
              <a:pathLst>
                <a:path w="8769" h="11671" extrusionOk="0">
                  <a:moveTo>
                    <a:pt x="4873" y="1"/>
                  </a:moveTo>
                  <a:cubicBezTo>
                    <a:pt x="3534" y="1"/>
                    <a:pt x="2167" y="1436"/>
                    <a:pt x="1186" y="2099"/>
                  </a:cubicBezTo>
                  <a:cubicBezTo>
                    <a:pt x="1" y="2895"/>
                    <a:pt x="189" y="4381"/>
                    <a:pt x="330" y="5617"/>
                  </a:cubicBezTo>
                  <a:cubicBezTo>
                    <a:pt x="538" y="7426"/>
                    <a:pt x="743" y="9234"/>
                    <a:pt x="951" y="11044"/>
                  </a:cubicBezTo>
                  <a:cubicBezTo>
                    <a:pt x="998" y="11450"/>
                    <a:pt x="1167" y="11671"/>
                    <a:pt x="1458" y="11671"/>
                  </a:cubicBezTo>
                  <a:cubicBezTo>
                    <a:pt x="1567" y="11671"/>
                    <a:pt x="1692" y="11641"/>
                    <a:pt x="1833" y="11578"/>
                  </a:cubicBezTo>
                  <a:cubicBezTo>
                    <a:pt x="2535" y="11269"/>
                    <a:pt x="8769" y="8869"/>
                    <a:pt x="8376" y="8184"/>
                  </a:cubicBezTo>
                  <a:cubicBezTo>
                    <a:pt x="8309" y="8066"/>
                    <a:pt x="8191" y="7996"/>
                    <a:pt x="8077" y="7929"/>
                  </a:cubicBezTo>
                  <a:cubicBezTo>
                    <a:pt x="8024" y="7899"/>
                    <a:pt x="7966" y="7865"/>
                    <a:pt x="7909" y="7832"/>
                  </a:cubicBezTo>
                  <a:cubicBezTo>
                    <a:pt x="7090" y="7362"/>
                    <a:pt x="6006" y="6748"/>
                    <a:pt x="7211" y="5902"/>
                  </a:cubicBezTo>
                  <a:cubicBezTo>
                    <a:pt x="8188" y="5217"/>
                    <a:pt x="8326" y="4119"/>
                    <a:pt x="7926" y="3036"/>
                  </a:cubicBezTo>
                  <a:cubicBezTo>
                    <a:pt x="7540" y="1975"/>
                    <a:pt x="6724" y="756"/>
                    <a:pt x="5711" y="212"/>
                  </a:cubicBezTo>
                  <a:cubicBezTo>
                    <a:pt x="5435" y="64"/>
                    <a:pt x="5155" y="1"/>
                    <a:pt x="4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rot="-6218829">
              <a:off x="8416132" y="1123300"/>
              <a:ext cx="272766" cy="227481"/>
            </a:xfrm>
            <a:custGeom>
              <a:avLst/>
              <a:gdLst/>
              <a:ahLst/>
              <a:cxnLst/>
              <a:rect l="l" t="t" r="r" b="b"/>
              <a:pathLst>
                <a:path w="1813" h="1512" extrusionOk="0">
                  <a:moveTo>
                    <a:pt x="974" y="0"/>
                  </a:moveTo>
                  <a:cubicBezTo>
                    <a:pt x="848" y="0"/>
                    <a:pt x="728" y="22"/>
                    <a:pt x="627" y="72"/>
                  </a:cubicBezTo>
                  <a:cubicBezTo>
                    <a:pt x="178" y="290"/>
                    <a:pt x="0" y="1511"/>
                    <a:pt x="363" y="1511"/>
                  </a:cubicBezTo>
                  <a:cubicBezTo>
                    <a:pt x="417" y="1511"/>
                    <a:pt x="484" y="1484"/>
                    <a:pt x="564" y="1421"/>
                  </a:cubicBezTo>
                  <a:cubicBezTo>
                    <a:pt x="926" y="1136"/>
                    <a:pt x="1302" y="860"/>
                    <a:pt x="1641" y="549"/>
                  </a:cubicBezTo>
                  <a:cubicBezTo>
                    <a:pt x="1729" y="471"/>
                    <a:pt x="1812" y="337"/>
                    <a:pt x="1698" y="242"/>
                  </a:cubicBezTo>
                  <a:cubicBezTo>
                    <a:pt x="1519" y="96"/>
                    <a:pt x="1235" y="0"/>
                    <a:pt x="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rot="-6218829">
              <a:off x="8491731" y="881465"/>
              <a:ext cx="484901" cy="237410"/>
            </a:xfrm>
            <a:custGeom>
              <a:avLst/>
              <a:gdLst/>
              <a:ahLst/>
              <a:cxnLst/>
              <a:rect l="l" t="t" r="r" b="b"/>
              <a:pathLst>
                <a:path w="3223" h="1578" extrusionOk="0">
                  <a:moveTo>
                    <a:pt x="1618" y="0"/>
                  </a:moveTo>
                  <a:cubicBezTo>
                    <a:pt x="1538" y="0"/>
                    <a:pt x="1454" y="9"/>
                    <a:pt x="1367" y="24"/>
                  </a:cubicBezTo>
                  <a:cubicBezTo>
                    <a:pt x="1152" y="61"/>
                    <a:pt x="917" y="119"/>
                    <a:pt x="723" y="236"/>
                  </a:cubicBezTo>
                  <a:cubicBezTo>
                    <a:pt x="0" y="666"/>
                    <a:pt x="1842" y="1578"/>
                    <a:pt x="2719" y="1578"/>
                  </a:cubicBezTo>
                  <a:cubicBezTo>
                    <a:pt x="3033" y="1578"/>
                    <a:pt x="3223" y="1462"/>
                    <a:pt x="3129" y="1166"/>
                  </a:cubicBezTo>
                  <a:cubicBezTo>
                    <a:pt x="3062" y="957"/>
                    <a:pt x="2824" y="790"/>
                    <a:pt x="2669" y="649"/>
                  </a:cubicBezTo>
                  <a:cubicBezTo>
                    <a:pt x="2484" y="481"/>
                    <a:pt x="2300" y="303"/>
                    <a:pt x="2099" y="156"/>
                  </a:cubicBezTo>
                  <a:cubicBezTo>
                    <a:pt x="1946" y="41"/>
                    <a:pt x="1789" y="0"/>
                    <a:pt x="1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7"/>
          <p:cNvGrpSpPr/>
          <p:nvPr/>
        </p:nvGrpSpPr>
        <p:grpSpPr>
          <a:xfrm rot="-6133629">
            <a:off x="-2609552" y="-1576345"/>
            <a:ext cx="4405668" cy="1745964"/>
            <a:chOff x="7241469" y="4108725"/>
            <a:chExt cx="2088335" cy="827606"/>
          </a:xfrm>
        </p:grpSpPr>
        <p:sp>
          <p:nvSpPr>
            <p:cNvPr id="681" name="Google Shape;681;p17"/>
            <p:cNvSpPr/>
            <p:nvPr/>
          </p:nvSpPr>
          <p:spPr>
            <a:xfrm>
              <a:off x="7241469" y="4108725"/>
              <a:ext cx="2088335" cy="803174"/>
            </a:xfrm>
            <a:custGeom>
              <a:avLst/>
              <a:gdLst/>
              <a:ahLst/>
              <a:cxnLst/>
              <a:rect l="l" t="t" r="r" b="b"/>
              <a:pathLst>
                <a:path w="15468" h="5949" extrusionOk="0">
                  <a:moveTo>
                    <a:pt x="84" y="1"/>
                  </a:moveTo>
                  <a:lnTo>
                    <a:pt x="0" y="4"/>
                  </a:lnTo>
                  <a:cubicBezTo>
                    <a:pt x="28" y="870"/>
                    <a:pt x="138" y="1659"/>
                    <a:pt x="330" y="2344"/>
                  </a:cubicBezTo>
                  <a:cubicBezTo>
                    <a:pt x="558" y="3160"/>
                    <a:pt x="907" y="3861"/>
                    <a:pt x="1367" y="4432"/>
                  </a:cubicBezTo>
                  <a:cubicBezTo>
                    <a:pt x="1864" y="5050"/>
                    <a:pt x="2555" y="5526"/>
                    <a:pt x="3306" y="5771"/>
                  </a:cubicBezTo>
                  <a:cubicBezTo>
                    <a:pt x="3673" y="5888"/>
                    <a:pt x="4036" y="5949"/>
                    <a:pt x="4391" y="5949"/>
                  </a:cubicBezTo>
                  <a:lnTo>
                    <a:pt x="4462" y="5949"/>
                  </a:lnTo>
                  <a:cubicBezTo>
                    <a:pt x="4861" y="5939"/>
                    <a:pt x="5244" y="5855"/>
                    <a:pt x="5593" y="5694"/>
                  </a:cubicBezTo>
                  <a:cubicBezTo>
                    <a:pt x="6298" y="5375"/>
                    <a:pt x="6835" y="4791"/>
                    <a:pt x="7355" y="4224"/>
                  </a:cubicBezTo>
                  <a:cubicBezTo>
                    <a:pt x="7845" y="3690"/>
                    <a:pt x="8352" y="3140"/>
                    <a:pt x="8993" y="2814"/>
                  </a:cubicBezTo>
                  <a:cubicBezTo>
                    <a:pt x="9431" y="2593"/>
                    <a:pt x="9935" y="2484"/>
                    <a:pt x="10467" y="2484"/>
                  </a:cubicBezTo>
                  <a:cubicBezTo>
                    <a:pt x="11133" y="2484"/>
                    <a:pt x="11843" y="2655"/>
                    <a:pt x="12524" y="2995"/>
                  </a:cubicBezTo>
                  <a:cubicBezTo>
                    <a:pt x="13632" y="3549"/>
                    <a:pt x="14535" y="4425"/>
                    <a:pt x="15407" y="5274"/>
                  </a:cubicBezTo>
                  <a:lnTo>
                    <a:pt x="15468" y="5211"/>
                  </a:lnTo>
                  <a:cubicBezTo>
                    <a:pt x="14592" y="4358"/>
                    <a:pt x="13682" y="3475"/>
                    <a:pt x="12561" y="2918"/>
                  </a:cubicBezTo>
                  <a:cubicBezTo>
                    <a:pt x="11983" y="2630"/>
                    <a:pt x="11359" y="2452"/>
                    <a:pt x="10762" y="2408"/>
                  </a:cubicBezTo>
                  <a:cubicBezTo>
                    <a:pt x="10662" y="2401"/>
                    <a:pt x="10563" y="2397"/>
                    <a:pt x="10465" y="2397"/>
                  </a:cubicBezTo>
                  <a:cubicBezTo>
                    <a:pt x="9913" y="2397"/>
                    <a:pt x="9407" y="2511"/>
                    <a:pt x="8956" y="2737"/>
                  </a:cubicBezTo>
                  <a:cubicBezTo>
                    <a:pt x="8298" y="3069"/>
                    <a:pt x="7788" y="3626"/>
                    <a:pt x="7291" y="4167"/>
                  </a:cubicBezTo>
                  <a:cubicBezTo>
                    <a:pt x="6778" y="4724"/>
                    <a:pt x="6247" y="5304"/>
                    <a:pt x="5556" y="5617"/>
                  </a:cubicBezTo>
                  <a:cubicBezTo>
                    <a:pt x="5180" y="5787"/>
                    <a:pt x="4787" y="5863"/>
                    <a:pt x="4396" y="5863"/>
                  </a:cubicBezTo>
                  <a:cubicBezTo>
                    <a:pt x="3241" y="5863"/>
                    <a:pt x="2099" y="5203"/>
                    <a:pt x="1434" y="4378"/>
                  </a:cubicBezTo>
                  <a:cubicBezTo>
                    <a:pt x="598" y="3344"/>
                    <a:pt x="145" y="1871"/>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7"/>
            <p:cNvSpPr/>
            <p:nvPr/>
          </p:nvSpPr>
          <p:spPr>
            <a:xfrm>
              <a:off x="7668368" y="4842903"/>
              <a:ext cx="93562" cy="93427"/>
            </a:xfrm>
            <a:custGeom>
              <a:avLst/>
              <a:gdLst/>
              <a:ahLst/>
              <a:cxnLst/>
              <a:rect l="l" t="t" r="r" b="b"/>
              <a:pathLst>
                <a:path w="693" h="692" extrusionOk="0">
                  <a:moveTo>
                    <a:pt x="346" y="1"/>
                  </a:moveTo>
                  <a:cubicBezTo>
                    <a:pt x="155" y="1"/>
                    <a:pt x="0" y="155"/>
                    <a:pt x="0" y="346"/>
                  </a:cubicBezTo>
                  <a:cubicBezTo>
                    <a:pt x="0" y="538"/>
                    <a:pt x="155" y="692"/>
                    <a:pt x="346" y="692"/>
                  </a:cubicBezTo>
                  <a:cubicBezTo>
                    <a:pt x="534" y="692"/>
                    <a:pt x="692" y="538"/>
                    <a:pt x="692" y="346"/>
                  </a:cubicBezTo>
                  <a:cubicBezTo>
                    <a:pt x="692" y="155"/>
                    <a:pt x="534"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17"/>
          <p:cNvGrpSpPr/>
          <p:nvPr/>
        </p:nvGrpSpPr>
        <p:grpSpPr>
          <a:xfrm rot="-3638243">
            <a:off x="5910151" y="4672039"/>
            <a:ext cx="5511160" cy="2812719"/>
            <a:chOff x="6265353" y="2843150"/>
            <a:chExt cx="3177325" cy="1621605"/>
          </a:xfrm>
        </p:grpSpPr>
        <p:sp>
          <p:nvSpPr>
            <p:cNvPr id="684" name="Google Shape;684;p17"/>
            <p:cNvSpPr/>
            <p:nvPr/>
          </p:nvSpPr>
          <p:spPr>
            <a:xfrm>
              <a:off x="6265353" y="2843150"/>
              <a:ext cx="3177325" cy="1621605"/>
            </a:xfrm>
            <a:custGeom>
              <a:avLst/>
              <a:gdLst/>
              <a:ahLst/>
              <a:cxnLst/>
              <a:rect l="l" t="t" r="r" b="b"/>
              <a:pathLst>
                <a:path w="23534" h="12011" extrusionOk="0">
                  <a:moveTo>
                    <a:pt x="9630" y="0"/>
                  </a:moveTo>
                  <a:lnTo>
                    <a:pt x="9630" y="84"/>
                  </a:lnTo>
                  <a:lnTo>
                    <a:pt x="9637" y="84"/>
                  </a:lnTo>
                  <a:cubicBezTo>
                    <a:pt x="9802" y="84"/>
                    <a:pt x="9977" y="87"/>
                    <a:pt x="10147" y="94"/>
                  </a:cubicBezTo>
                  <a:lnTo>
                    <a:pt x="10151" y="7"/>
                  </a:lnTo>
                  <a:cubicBezTo>
                    <a:pt x="9977" y="0"/>
                    <a:pt x="9802" y="0"/>
                    <a:pt x="9637" y="0"/>
                  </a:cubicBezTo>
                  <a:close/>
                  <a:moveTo>
                    <a:pt x="9111" y="7"/>
                  </a:moveTo>
                  <a:cubicBezTo>
                    <a:pt x="8936" y="13"/>
                    <a:pt x="8761" y="21"/>
                    <a:pt x="8593" y="33"/>
                  </a:cubicBezTo>
                  <a:lnTo>
                    <a:pt x="8597" y="117"/>
                  </a:lnTo>
                  <a:cubicBezTo>
                    <a:pt x="8764" y="108"/>
                    <a:pt x="8939" y="97"/>
                    <a:pt x="9114" y="94"/>
                  </a:cubicBezTo>
                  <a:lnTo>
                    <a:pt x="9111" y="7"/>
                  </a:lnTo>
                  <a:close/>
                  <a:moveTo>
                    <a:pt x="10671" y="27"/>
                  </a:moveTo>
                  <a:lnTo>
                    <a:pt x="10665" y="114"/>
                  </a:lnTo>
                  <a:cubicBezTo>
                    <a:pt x="10839" y="121"/>
                    <a:pt x="11013" y="131"/>
                    <a:pt x="11181" y="145"/>
                  </a:cubicBezTo>
                  <a:lnTo>
                    <a:pt x="11188" y="57"/>
                  </a:lnTo>
                  <a:cubicBezTo>
                    <a:pt x="11017" y="47"/>
                    <a:pt x="10843" y="33"/>
                    <a:pt x="10671" y="27"/>
                  </a:cubicBezTo>
                  <a:close/>
                  <a:moveTo>
                    <a:pt x="8073" y="77"/>
                  </a:moveTo>
                  <a:cubicBezTo>
                    <a:pt x="7898" y="94"/>
                    <a:pt x="7727" y="117"/>
                    <a:pt x="7560" y="145"/>
                  </a:cubicBezTo>
                  <a:lnTo>
                    <a:pt x="7570" y="228"/>
                  </a:lnTo>
                  <a:cubicBezTo>
                    <a:pt x="7737" y="205"/>
                    <a:pt x="7909" y="182"/>
                    <a:pt x="8083" y="162"/>
                  </a:cubicBezTo>
                  <a:lnTo>
                    <a:pt x="8073" y="77"/>
                  </a:lnTo>
                  <a:close/>
                  <a:moveTo>
                    <a:pt x="11705" y="101"/>
                  </a:moveTo>
                  <a:lnTo>
                    <a:pt x="11698" y="188"/>
                  </a:lnTo>
                  <a:cubicBezTo>
                    <a:pt x="11870" y="205"/>
                    <a:pt x="12044" y="225"/>
                    <a:pt x="12212" y="245"/>
                  </a:cubicBezTo>
                  <a:lnTo>
                    <a:pt x="12222" y="158"/>
                  </a:lnTo>
                  <a:cubicBezTo>
                    <a:pt x="12054" y="137"/>
                    <a:pt x="11879" y="117"/>
                    <a:pt x="11705" y="101"/>
                  </a:cubicBezTo>
                  <a:close/>
                  <a:moveTo>
                    <a:pt x="12739" y="228"/>
                  </a:moveTo>
                  <a:lnTo>
                    <a:pt x="12725" y="312"/>
                  </a:lnTo>
                  <a:cubicBezTo>
                    <a:pt x="12897" y="339"/>
                    <a:pt x="13068" y="366"/>
                    <a:pt x="13235" y="396"/>
                  </a:cubicBezTo>
                  <a:lnTo>
                    <a:pt x="13249" y="312"/>
                  </a:lnTo>
                  <a:cubicBezTo>
                    <a:pt x="13081" y="282"/>
                    <a:pt x="12910" y="255"/>
                    <a:pt x="12739" y="228"/>
                  </a:cubicBezTo>
                  <a:close/>
                  <a:moveTo>
                    <a:pt x="7046" y="232"/>
                  </a:moveTo>
                  <a:cubicBezTo>
                    <a:pt x="6875" y="269"/>
                    <a:pt x="6704" y="306"/>
                    <a:pt x="6539" y="349"/>
                  </a:cubicBezTo>
                  <a:lnTo>
                    <a:pt x="6559" y="433"/>
                  </a:lnTo>
                  <a:cubicBezTo>
                    <a:pt x="6724" y="390"/>
                    <a:pt x="6891" y="352"/>
                    <a:pt x="7063" y="319"/>
                  </a:cubicBezTo>
                  <a:lnTo>
                    <a:pt x="7046" y="232"/>
                  </a:lnTo>
                  <a:close/>
                  <a:moveTo>
                    <a:pt x="13763" y="410"/>
                  </a:moveTo>
                  <a:lnTo>
                    <a:pt x="13743" y="493"/>
                  </a:lnTo>
                  <a:cubicBezTo>
                    <a:pt x="13913" y="527"/>
                    <a:pt x="14085" y="564"/>
                    <a:pt x="14249" y="605"/>
                  </a:cubicBezTo>
                  <a:lnTo>
                    <a:pt x="14270" y="520"/>
                  </a:lnTo>
                  <a:cubicBezTo>
                    <a:pt x="14101" y="480"/>
                    <a:pt x="13930" y="444"/>
                    <a:pt x="13763" y="410"/>
                  </a:cubicBezTo>
                  <a:close/>
                  <a:moveTo>
                    <a:pt x="6039" y="493"/>
                  </a:moveTo>
                  <a:cubicBezTo>
                    <a:pt x="5871" y="547"/>
                    <a:pt x="5707" y="608"/>
                    <a:pt x="5546" y="671"/>
                  </a:cubicBezTo>
                  <a:lnTo>
                    <a:pt x="5579" y="752"/>
                  </a:lnTo>
                  <a:cubicBezTo>
                    <a:pt x="5737" y="688"/>
                    <a:pt x="5898" y="631"/>
                    <a:pt x="6062" y="577"/>
                  </a:cubicBezTo>
                  <a:lnTo>
                    <a:pt x="6039" y="493"/>
                  </a:lnTo>
                  <a:close/>
                  <a:moveTo>
                    <a:pt x="14773" y="648"/>
                  </a:moveTo>
                  <a:lnTo>
                    <a:pt x="14750" y="732"/>
                  </a:lnTo>
                  <a:cubicBezTo>
                    <a:pt x="14917" y="775"/>
                    <a:pt x="15085" y="822"/>
                    <a:pt x="15246" y="873"/>
                  </a:cubicBezTo>
                  <a:lnTo>
                    <a:pt x="15273" y="789"/>
                  </a:lnTo>
                  <a:cubicBezTo>
                    <a:pt x="15108" y="742"/>
                    <a:pt x="14941" y="692"/>
                    <a:pt x="14773" y="648"/>
                  </a:cubicBezTo>
                  <a:close/>
                  <a:moveTo>
                    <a:pt x="5069" y="879"/>
                  </a:moveTo>
                  <a:cubicBezTo>
                    <a:pt x="4914" y="953"/>
                    <a:pt x="4756" y="1034"/>
                    <a:pt x="4606" y="1118"/>
                  </a:cubicBezTo>
                  <a:lnTo>
                    <a:pt x="4649" y="1195"/>
                  </a:lnTo>
                  <a:cubicBezTo>
                    <a:pt x="4797" y="1108"/>
                    <a:pt x="4951" y="1031"/>
                    <a:pt x="5106" y="957"/>
                  </a:cubicBezTo>
                  <a:lnTo>
                    <a:pt x="5069" y="879"/>
                  </a:lnTo>
                  <a:close/>
                  <a:moveTo>
                    <a:pt x="15766" y="950"/>
                  </a:moveTo>
                  <a:lnTo>
                    <a:pt x="15740" y="1031"/>
                  </a:lnTo>
                  <a:cubicBezTo>
                    <a:pt x="15904" y="1088"/>
                    <a:pt x="16068" y="1144"/>
                    <a:pt x="16226" y="1205"/>
                  </a:cubicBezTo>
                  <a:lnTo>
                    <a:pt x="16256" y="1124"/>
                  </a:lnTo>
                  <a:cubicBezTo>
                    <a:pt x="16095" y="1064"/>
                    <a:pt x="15931" y="1007"/>
                    <a:pt x="15766" y="950"/>
                  </a:cubicBezTo>
                  <a:close/>
                  <a:moveTo>
                    <a:pt x="16739" y="1319"/>
                  </a:moveTo>
                  <a:lnTo>
                    <a:pt x="16706" y="1400"/>
                  </a:lnTo>
                  <a:cubicBezTo>
                    <a:pt x="16864" y="1467"/>
                    <a:pt x="17025" y="1537"/>
                    <a:pt x="17179" y="1608"/>
                  </a:cubicBezTo>
                  <a:lnTo>
                    <a:pt x="17216" y="1531"/>
                  </a:lnTo>
                  <a:cubicBezTo>
                    <a:pt x="17058" y="1457"/>
                    <a:pt x="16901" y="1386"/>
                    <a:pt x="16739" y="1319"/>
                  </a:cubicBezTo>
                  <a:close/>
                  <a:moveTo>
                    <a:pt x="4163" y="1390"/>
                  </a:moveTo>
                  <a:cubicBezTo>
                    <a:pt x="4019" y="1487"/>
                    <a:pt x="3874" y="1587"/>
                    <a:pt x="3737" y="1692"/>
                  </a:cubicBezTo>
                  <a:lnTo>
                    <a:pt x="3790" y="1762"/>
                  </a:lnTo>
                  <a:cubicBezTo>
                    <a:pt x="3924" y="1658"/>
                    <a:pt x="4068" y="1558"/>
                    <a:pt x="4209" y="1463"/>
                  </a:cubicBezTo>
                  <a:lnTo>
                    <a:pt x="4163" y="1390"/>
                  </a:lnTo>
                  <a:close/>
                  <a:moveTo>
                    <a:pt x="17683" y="1759"/>
                  </a:moveTo>
                  <a:lnTo>
                    <a:pt x="17643" y="1836"/>
                  </a:lnTo>
                  <a:cubicBezTo>
                    <a:pt x="17794" y="1914"/>
                    <a:pt x="17948" y="1997"/>
                    <a:pt x="18096" y="2081"/>
                  </a:cubicBezTo>
                  <a:lnTo>
                    <a:pt x="18140" y="2007"/>
                  </a:lnTo>
                  <a:cubicBezTo>
                    <a:pt x="17988" y="1920"/>
                    <a:pt x="17837" y="1840"/>
                    <a:pt x="17683" y="1759"/>
                  </a:cubicBezTo>
                  <a:close/>
                  <a:moveTo>
                    <a:pt x="3331" y="2021"/>
                  </a:moveTo>
                  <a:cubicBezTo>
                    <a:pt x="3202" y="2131"/>
                    <a:pt x="3072" y="2252"/>
                    <a:pt x="2948" y="2373"/>
                  </a:cubicBezTo>
                  <a:lnTo>
                    <a:pt x="3008" y="2437"/>
                  </a:lnTo>
                  <a:cubicBezTo>
                    <a:pt x="3132" y="2316"/>
                    <a:pt x="3260" y="2199"/>
                    <a:pt x="3387" y="2084"/>
                  </a:cubicBezTo>
                  <a:lnTo>
                    <a:pt x="3331" y="2021"/>
                  </a:lnTo>
                  <a:close/>
                  <a:moveTo>
                    <a:pt x="18586" y="2272"/>
                  </a:moveTo>
                  <a:lnTo>
                    <a:pt x="18539" y="2346"/>
                  </a:lnTo>
                  <a:cubicBezTo>
                    <a:pt x="18569" y="2363"/>
                    <a:pt x="18596" y="2383"/>
                    <a:pt x="18626" y="2400"/>
                  </a:cubicBezTo>
                  <a:cubicBezTo>
                    <a:pt x="18741" y="2474"/>
                    <a:pt x="18858" y="2551"/>
                    <a:pt x="18972" y="2628"/>
                  </a:cubicBezTo>
                  <a:lnTo>
                    <a:pt x="19022" y="2558"/>
                  </a:lnTo>
                  <a:cubicBezTo>
                    <a:pt x="18905" y="2478"/>
                    <a:pt x="18787" y="2400"/>
                    <a:pt x="18673" y="2326"/>
                  </a:cubicBezTo>
                  <a:cubicBezTo>
                    <a:pt x="18643" y="2309"/>
                    <a:pt x="18616" y="2289"/>
                    <a:pt x="18586" y="2272"/>
                  </a:cubicBezTo>
                  <a:close/>
                  <a:moveTo>
                    <a:pt x="2589" y="2749"/>
                  </a:moveTo>
                  <a:cubicBezTo>
                    <a:pt x="2471" y="2876"/>
                    <a:pt x="2357" y="3011"/>
                    <a:pt x="2249" y="3145"/>
                  </a:cubicBezTo>
                  <a:lnTo>
                    <a:pt x="2316" y="3199"/>
                  </a:lnTo>
                  <a:cubicBezTo>
                    <a:pt x="2424" y="3065"/>
                    <a:pt x="2538" y="2934"/>
                    <a:pt x="2652" y="2806"/>
                  </a:cubicBezTo>
                  <a:lnTo>
                    <a:pt x="2589" y="2749"/>
                  </a:lnTo>
                  <a:close/>
                  <a:moveTo>
                    <a:pt x="19445" y="2860"/>
                  </a:moveTo>
                  <a:lnTo>
                    <a:pt x="19395" y="2927"/>
                  </a:lnTo>
                  <a:cubicBezTo>
                    <a:pt x="19529" y="3028"/>
                    <a:pt x="19667" y="3135"/>
                    <a:pt x="19805" y="3243"/>
                  </a:cubicBezTo>
                  <a:lnTo>
                    <a:pt x="19858" y="3175"/>
                  </a:lnTo>
                  <a:cubicBezTo>
                    <a:pt x="19720" y="3065"/>
                    <a:pt x="19583" y="2961"/>
                    <a:pt x="19445" y="2860"/>
                  </a:cubicBezTo>
                  <a:close/>
                  <a:moveTo>
                    <a:pt x="20261" y="3505"/>
                  </a:moveTo>
                  <a:lnTo>
                    <a:pt x="20203" y="3572"/>
                  </a:lnTo>
                  <a:cubicBezTo>
                    <a:pt x="20332" y="3679"/>
                    <a:pt x="20462" y="3796"/>
                    <a:pt x="20593" y="3911"/>
                  </a:cubicBezTo>
                  <a:lnTo>
                    <a:pt x="20651" y="3847"/>
                  </a:lnTo>
                  <a:cubicBezTo>
                    <a:pt x="20519" y="3729"/>
                    <a:pt x="20389" y="3615"/>
                    <a:pt x="20261" y="3505"/>
                  </a:cubicBezTo>
                  <a:close/>
                  <a:moveTo>
                    <a:pt x="1934" y="3561"/>
                  </a:moveTo>
                  <a:cubicBezTo>
                    <a:pt x="1833" y="3699"/>
                    <a:pt x="1736" y="3847"/>
                    <a:pt x="1642" y="3991"/>
                  </a:cubicBezTo>
                  <a:lnTo>
                    <a:pt x="1715" y="4038"/>
                  </a:lnTo>
                  <a:cubicBezTo>
                    <a:pt x="1810" y="3894"/>
                    <a:pt x="1904" y="3750"/>
                    <a:pt x="2005" y="3612"/>
                  </a:cubicBezTo>
                  <a:lnTo>
                    <a:pt x="1934" y="3561"/>
                  </a:lnTo>
                  <a:close/>
                  <a:moveTo>
                    <a:pt x="21033" y="4199"/>
                  </a:moveTo>
                  <a:lnTo>
                    <a:pt x="20973" y="4263"/>
                  </a:lnTo>
                  <a:cubicBezTo>
                    <a:pt x="21094" y="4377"/>
                    <a:pt x="21221" y="4498"/>
                    <a:pt x="21345" y="4622"/>
                  </a:cubicBezTo>
                  <a:lnTo>
                    <a:pt x="21405" y="4562"/>
                  </a:lnTo>
                  <a:cubicBezTo>
                    <a:pt x="21281" y="4438"/>
                    <a:pt x="21154" y="4314"/>
                    <a:pt x="21033" y="4199"/>
                  </a:cubicBezTo>
                  <a:close/>
                  <a:moveTo>
                    <a:pt x="1377" y="4441"/>
                  </a:moveTo>
                  <a:cubicBezTo>
                    <a:pt x="1289" y="4588"/>
                    <a:pt x="1209" y="4746"/>
                    <a:pt x="1131" y="4901"/>
                  </a:cubicBezTo>
                  <a:lnTo>
                    <a:pt x="1209" y="4938"/>
                  </a:lnTo>
                  <a:cubicBezTo>
                    <a:pt x="1286" y="4783"/>
                    <a:pt x="1367" y="4633"/>
                    <a:pt x="1450" y="4481"/>
                  </a:cubicBezTo>
                  <a:lnTo>
                    <a:pt x="1377" y="4441"/>
                  </a:lnTo>
                  <a:close/>
                  <a:moveTo>
                    <a:pt x="21771" y="4927"/>
                  </a:moveTo>
                  <a:lnTo>
                    <a:pt x="21711" y="4988"/>
                  </a:lnTo>
                  <a:cubicBezTo>
                    <a:pt x="21825" y="5105"/>
                    <a:pt x="21946" y="5233"/>
                    <a:pt x="22070" y="5361"/>
                  </a:cubicBezTo>
                  <a:lnTo>
                    <a:pt x="22134" y="5304"/>
                  </a:lnTo>
                  <a:cubicBezTo>
                    <a:pt x="22010" y="5172"/>
                    <a:pt x="21889" y="5048"/>
                    <a:pt x="21771" y="4927"/>
                  </a:cubicBezTo>
                  <a:close/>
                  <a:moveTo>
                    <a:pt x="914" y="5374"/>
                  </a:moveTo>
                  <a:cubicBezTo>
                    <a:pt x="883" y="5448"/>
                    <a:pt x="849" y="5525"/>
                    <a:pt x="820" y="5602"/>
                  </a:cubicBezTo>
                  <a:cubicBezTo>
                    <a:pt x="786" y="5686"/>
                    <a:pt x="753" y="5770"/>
                    <a:pt x="722" y="5857"/>
                  </a:cubicBezTo>
                  <a:lnTo>
                    <a:pt x="803" y="5888"/>
                  </a:lnTo>
                  <a:cubicBezTo>
                    <a:pt x="833" y="5801"/>
                    <a:pt x="866" y="5716"/>
                    <a:pt x="900" y="5632"/>
                  </a:cubicBezTo>
                  <a:cubicBezTo>
                    <a:pt x="930" y="5559"/>
                    <a:pt x="964" y="5482"/>
                    <a:pt x="994" y="5407"/>
                  </a:cubicBezTo>
                  <a:lnTo>
                    <a:pt x="914" y="5374"/>
                  </a:lnTo>
                  <a:close/>
                  <a:moveTo>
                    <a:pt x="22486" y="5680"/>
                  </a:moveTo>
                  <a:lnTo>
                    <a:pt x="22426" y="5740"/>
                  </a:lnTo>
                  <a:cubicBezTo>
                    <a:pt x="22536" y="5857"/>
                    <a:pt x="22651" y="5985"/>
                    <a:pt x="22775" y="6119"/>
                  </a:cubicBezTo>
                  <a:lnTo>
                    <a:pt x="22838" y="6062"/>
                  </a:lnTo>
                  <a:cubicBezTo>
                    <a:pt x="22714" y="5925"/>
                    <a:pt x="22600" y="5801"/>
                    <a:pt x="22486" y="5680"/>
                  </a:cubicBezTo>
                  <a:close/>
                  <a:moveTo>
                    <a:pt x="555" y="6348"/>
                  </a:moveTo>
                  <a:cubicBezTo>
                    <a:pt x="501" y="6512"/>
                    <a:pt x="454" y="6680"/>
                    <a:pt x="410" y="6848"/>
                  </a:cubicBezTo>
                  <a:lnTo>
                    <a:pt x="494" y="6871"/>
                  </a:lnTo>
                  <a:cubicBezTo>
                    <a:pt x="538" y="6703"/>
                    <a:pt x="584" y="6539"/>
                    <a:pt x="635" y="6374"/>
                  </a:cubicBezTo>
                  <a:lnTo>
                    <a:pt x="555" y="6348"/>
                  </a:lnTo>
                  <a:close/>
                  <a:moveTo>
                    <a:pt x="23188" y="6448"/>
                  </a:moveTo>
                  <a:lnTo>
                    <a:pt x="23124" y="6505"/>
                  </a:lnTo>
                  <a:cubicBezTo>
                    <a:pt x="23238" y="6633"/>
                    <a:pt x="23356" y="6760"/>
                    <a:pt x="23470" y="6891"/>
                  </a:cubicBezTo>
                  <a:lnTo>
                    <a:pt x="23534" y="6831"/>
                  </a:lnTo>
                  <a:cubicBezTo>
                    <a:pt x="23419" y="6703"/>
                    <a:pt x="23302" y="6576"/>
                    <a:pt x="23188" y="6448"/>
                  </a:cubicBezTo>
                  <a:close/>
                  <a:moveTo>
                    <a:pt x="285" y="7355"/>
                  </a:moveTo>
                  <a:cubicBezTo>
                    <a:pt x="252" y="7522"/>
                    <a:pt x="219" y="7694"/>
                    <a:pt x="189" y="7865"/>
                  </a:cubicBezTo>
                  <a:lnTo>
                    <a:pt x="273" y="7881"/>
                  </a:lnTo>
                  <a:cubicBezTo>
                    <a:pt x="302" y="7710"/>
                    <a:pt x="336" y="7539"/>
                    <a:pt x="373" y="7375"/>
                  </a:cubicBezTo>
                  <a:lnTo>
                    <a:pt x="285" y="7355"/>
                  </a:lnTo>
                  <a:close/>
                  <a:moveTo>
                    <a:pt x="111" y="8382"/>
                  </a:moveTo>
                  <a:cubicBezTo>
                    <a:pt x="88" y="8549"/>
                    <a:pt x="71" y="8724"/>
                    <a:pt x="54" y="8898"/>
                  </a:cubicBezTo>
                  <a:lnTo>
                    <a:pt x="141" y="8905"/>
                  </a:lnTo>
                  <a:cubicBezTo>
                    <a:pt x="155" y="8734"/>
                    <a:pt x="175" y="8560"/>
                    <a:pt x="195" y="8391"/>
                  </a:cubicBezTo>
                  <a:lnTo>
                    <a:pt x="111" y="8382"/>
                  </a:lnTo>
                  <a:close/>
                  <a:moveTo>
                    <a:pt x="17" y="9415"/>
                  </a:moveTo>
                  <a:cubicBezTo>
                    <a:pt x="11" y="9587"/>
                    <a:pt x="4" y="9761"/>
                    <a:pt x="0" y="9936"/>
                  </a:cubicBezTo>
                  <a:lnTo>
                    <a:pt x="88" y="9936"/>
                  </a:lnTo>
                  <a:cubicBezTo>
                    <a:pt x="91" y="9764"/>
                    <a:pt x="98" y="9590"/>
                    <a:pt x="104" y="9422"/>
                  </a:cubicBezTo>
                  <a:lnTo>
                    <a:pt x="17" y="9415"/>
                  </a:lnTo>
                  <a:close/>
                  <a:moveTo>
                    <a:pt x="91" y="10453"/>
                  </a:moveTo>
                  <a:lnTo>
                    <a:pt x="4" y="10456"/>
                  </a:lnTo>
                  <a:cubicBezTo>
                    <a:pt x="8" y="10627"/>
                    <a:pt x="14" y="10802"/>
                    <a:pt x="24" y="10976"/>
                  </a:cubicBezTo>
                  <a:lnTo>
                    <a:pt x="108" y="10969"/>
                  </a:lnTo>
                  <a:cubicBezTo>
                    <a:pt x="101" y="10798"/>
                    <a:pt x="95" y="10624"/>
                    <a:pt x="91" y="10453"/>
                  </a:cubicBezTo>
                  <a:close/>
                  <a:moveTo>
                    <a:pt x="145" y="11486"/>
                  </a:moveTo>
                  <a:lnTo>
                    <a:pt x="61" y="11493"/>
                  </a:lnTo>
                  <a:cubicBezTo>
                    <a:pt x="74" y="11664"/>
                    <a:pt x="95" y="11838"/>
                    <a:pt x="115" y="12010"/>
                  </a:cubicBezTo>
                  <a:lnTo>
                    <a:pt x="198" y="12000"/>
                  </a:lnTo>
                  <a:cubicBezTo>
                    <a:pt x="178" y="11829"/>
                    <a:pt x="161" y="11657"/>
                    <a:pt x="145" y="114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8546602" y="3008941"/>
              <a:ext cx="93562" cy="93562"/>
            </a:xfrm>
            <a:custGeom>
              <a:avLst/>
              <a:gdLst/>
              <a:ahLst/>
              <a:cxnLst/>
              <a:rect l="l" t="t" r="r" b="b"/>
              <a:pathLst>
                <a:path w="693" h="693" extrusionOk="0">
                  <a:moveTo>
                    <a:pt x="346" y="1"/>
                  </a:moveTo>
                  <a:cubicBezTo>
                    <a:pt x="155" y="1"/>
                    <a:pt x="0" y="155"/>
                    <a:pt x="0" y="347"/>
                  </a:cubicBezTo>
                  <a:cubicBezTo>
                    <a:pt x="0" y="537"/>
                    <a:pt x="155" y="692"/>
                    <a:pt x="346" y="692"/>
                  </a:cubicBezTo>
                  <a:cubicBezTo>
                    <a:pt x="538" y="692"/>
                    <a:pt x="692" y="537"/>
                    <a:pt x="692" y="347"/>
                  </a:cubicBezTo>
                  <a:cubicBezTo>
                    <a:pt x="692" y="155"/>
                    <a:pt x="538"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17"/>
          <p:cNvGrpSpPr/>
          <p:nvPr/>
        </p:nvGrpSpPr>
        <p:grpSpPr>
          <a:xfrm>
            <a:off x="8616039" y="157933"/>
            <a:ext cx="379881" cy="444335"/>
            <a:chOff x="11563276" y="3001812"/>
            <a:chExt cx="289301" cy="338386"/>
          </a:xfrm>
        </p:grpSpPr>
        <p:sp>
          <p:nvSpPr>
            <p:cNvPr id="687" name="Google Shape;687;p17"/>
            <p:cNvSpPr/>
            <p:nvPr/>
          </p:nvSpPr>
          <p:spPr>
            <a:xfrm>
              <a:off x="11703525" y="3046250"/>
              <a:ext cx="8800" cy="293948"/>
            </a:xfrm>
            <a:custGeom>
              <a:avLst/>
              <a:gdLst/>
              <a:ahLst/>
              <a:cxnLst/>
              <a:rect l="l" t="t" r="r" b="b"/>
              <a:pathLst>
                <a:path w="62" h="2525" extrusionOk="0">
                  <a:moveTo>
                    <a:pt x="1" y="0"/>
                  </a:moveTo>
                  <a:lnTo>
                    <a:pt x="1" y="2524"/>
                  </a:lnTo>
                  <a:lnTo>
                    <a:pt x="61" y="2524"/>
                  </a:lnTo>
                  <a:lnTo>
                    <a:pt x="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11563276" y="3196925"/>
              <a:ext cx="289301" cy="7475"/>
            </a:xfrm>
            <a:custGeom>
              <a:avLst/>
              <a:gdLst/>
              <a:ahLst/>
              <a:cxnLst/>
              <a:rect l="l" t="t" r="r" b="b"/>
              <a:pathLst>
                <a:path w="2524" h="61" extrusionOk="0">
                  <a:moveTo>
                    <a:pt x="0" y="0"/>
                  </a:moveTo>
                  <a:lnTo>
                    <a:pt x="0" y="61"/>
                  </a:lnTo>
                  <a:lnTo>
                    <a:pt x="2524" y="61"/>
                  </a:lnTo>
                  <a:lnTo>
                    <a:pt x="2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11662975" y="3001812"/>
              <a:ext cx="89735" cy="65436"/>
            </a:xfrm>
            <a:custGeom>
              <a:avLst/>
              <a:gdLst/>
              <a:ahLst/>
              <a:cxnLst/>
              <a:rect l="l" t="t" r="r" b="b"/>
              <a:pathLst>
                <a:path w="632" h="535" extrusionOk="0">
                  <a:moveTo>
                    <a:pt x="320" y="1"/>
                  </a:moveTo>
                  <a:lnTo>
                    <a:pt x="1" y="534"/>
                  </a:lnTo>
                  <a:lnTo>
                    <a:pt x="320" y="376"/>
                  </a:lnTo>
                  <a:lnTo>
                    <a:pt x="631" y="534"/>
                  </a:lnTo>
                  <a:lnTo>
                    <a:pt x="631" y="534"/>
                  </a:lnTo>
                  <a:lnTo>
                    <a:pt x="3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11658650" y="3151463"/>
              <a:ext cx="98400" cy="98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a:off x="11616763" y="3109510"/>
              <a:ext cx="182400" cy="182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17"/>
          <p:cNvGrpSpPr/>
          <p:nvPr/>
        </p:nvGrpSpPr>
        <p:grpSpPr>
          <a:xfrm>
            <a:off x="8513668" y="1704508"/>
            <a:ext cx="584646" cy="920534"/>
            <a:chOff x="-2136795" y="4533295"/>
            <a:chExt cx="584646" cy="920534"/>
          </a:xfrm>
        </p:grpSpPr>
        <p:sp>
          <p:nvSpPr>
            <p:cNvPr id="693" name="Google Shape;693;p17"/>
            <p:cNvSpPr/>
            <p:nvPr/>
          </p:nvSpPr>
          <p:spPr>
            <a:xfrm>
              <a:off x="-2136795" y="4533295"/>
              <a:ext cx="584646" cy="665326"/>
            </a:xfrm>
            <a:custGeom>
              <a:avLst/>
              <a:gdLst/>
              <a:ahLst/>
              <a:cxnLst/>
              <a:rect l="l" t="t" r="r" b="b"/>
              <a:pathLst>
                <a:path w="4827" h="5493" extrusionOk="0">
                  <a:moveTo>
                    <a:pt x="2447" y="0"/>
                  </a:moveTo>
                  <a:cubicBezTo>
                    <a:pt x="2322" y="0"/>
                    <a:pt x="2196" y="54"/>
                    <a:pt x="2131" y="162"/>
                  </a:cubicBezTo>
                  <a:lnTo>
                    <a:pt x="678" y="2613"/>
                  </a:lnTo>
                  <a:cubicBezTo>
                    <a:pt x="562" y="2804"/>
                    <a:pt x="730" y="3028"/>
                    <a:pt x="988" y="3028"/>
                  </a:cubicBezTo>
                  <a:cubicBezTo>
                    <a:pt x="992" y="3028"/>
                    <a:pt x="996" y="3028"/>
                    <a:pt x="1000" y="3028"/>
                  </a:cubicBezTo>
                  <a:cubicBezTo>
                    <a:pt x="1091" y="3028"/>
                    <a:pt x="1188" y="3025"/>
                    <a:pt x="1292" y="3025"/>
                  </a:cubicBezTo>
                  <a:lnTo>
                    <a:pt x="154" y="4946"/>
                  </a:lnTo>
                  <a:cubicBezTo>
                    <a:pt x="0" y="5199"/>
                    <a:pt x="229" y="5493"/>
                    <a:pt x="568" y="5493"/>
                  </a:cubicBezTo>
                  <a:cubicBezTo>
                    <a:pt x="570" y="5493"/>
                    <a:pt x="572" y="5493"/>
                    <a:pt x="574" y="5493"/>
                  </a:cubicBezTo>
                  <a:cubicBezTo>
                    <a:pt x="1268" y="5481"/>
                    <a:pt x="2313" y="5477"/>
                    <a:pt x="3213" y="5477"/>
                  </a:cubicBezTo>
                  <a:cubicBezTo>
                    <a:pt x="3605" y="5477"/>
                    <a:pt x="3970" y="5478"/>
                    <a:pt x="4266" y="5479"/>
                  </a:cubicBezTo>
                  <a:cubicBezTo>
                    <a:pt x="4602" y="5479"/>
                    <a:pt x="4827" y="5190"/>
                    <a:pt x="4682" y="4938"/>
                  </a:cubicBezTo>
                  <a:lnTo>
                    <a:pt x="3604" y="3019"/>
                  </a:lnTo>
                  <a:lnTo>
                    <a:pt x="3816" y="3019"/>
                  </a:lnTo>
                  <a:cubicBezTo>
                    <a:pt x="3818" y="3019"/>
                    <a:pt x="3820" y="3019"/>
                    <a:pt x="3822" y="3019"/>
                  </a:cubicBezTo>
                  <a:cubicBezTo>
                    <a:pt x="4077" y="3019"/>
                    <a:pt x="4245" y="2799"/>
                    <a:pt x="4135" y="2609"/>
                  </a:cubicBezTo>
                  <a:lnTo>
                    <a:pt x="2766" y="168"/>
                  </a:lnTo>
                  <a:cubicBezTo>
                    <a:pt x="2703" y="56"/>
                    <a:pt x="2575" y="0"/>
                    <a:pt x="2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1846106" y="4649696"/>
              <a:ext cx="6177" cy="804132"/>
            </a:xfrm>
            <a:custGeom>
              <a:avLst/>
              <a:gdLst/>
              <a:ahLst/>
              <a:cxnLst/>
              <a:rect l="l" t="t" r="r" b="b"/>
              <a:pathLst>
                <a:path w="51" h="6639" extrusionOk="0">
                  <a:moveTo>
                    <a:pt x="27" y="0"/>
                  </a:moveTo>
                  <a:cubicBezTo>
                    <a:pt x="13" y="0"/>
                    <a:pt x="0" y="10"/>
                    <a:pt x="0" y="24"/>
                  </a:cubicBezTo>
                  <a:lnTo>
                    <a:pt x="0" y="6612"/>
                  </a:lnTo>
                  <a:cubicBezTo>
                    <a:pt x="0" y="6626"/>
                    <a:pt x="13" y="6639"/>
                    <a:pt x="27" y="6639"/>
                  </a:cubicBezTo>
                  <a:cubicBezTo>
                    <a:pt x="40" y="6639"/>
                    <a:pt x="50" y="6626"/>
                    <a:pt x="50" y="6612"/>
                  </a:cubicBezTo>
                  <a:lnTo>
                    <a:pt x="50" y="24"/>
                  </a:lnTo>
                  <a:cubicBezTo>
                    <a:pt x="50" y="10"/>
                    <a:pt x="4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1914418" y="4711107"/>
              <a:ext cx="74852" cy="82727"/>
            </a:xfrm>
            <a:custGeom>
              <a:avLst/>
              <a:gdLst/>
              <a:ahLst/>
              <a:cxnLst/>
              <a:rect l="l" t="t" r="r" b="b"/>
              <a:pathLst>
                <a:path w="618" h="683" extrusionOk="0">
                  <a:moveTo>
                    <a:pt x="25" y="0"/>
                  </a:moveTo>
                  <a:cubicBezTo>
                    <a:pt x="20" y="0"/>
                    <a:pt x="14" y="2"/>
                    <a:pt x="10" y="6"/>
                  </a:cubicBezTo>
                  <a:cubicBezTo>
                    <a:pt x="0" y="17"/>
                    <a:pt x="0" y="30"/>
                    <a:pt x="7" y="40"/>
                  </a:cubicBezTo>
                  <a:lnTo>
                    <a:pt x="571" y="674"/>
                  </a:lnTo>
                  <a:cubicBezTo>
                    <a:pt x="576" y="680"/>
                    <a:pt x="584" y="683"/>
                    <a:pt x="591" y="683"/>
                  </a:cubicBezTo>
                  <a:cubicBezTo>
                    <a:pt x="597" y="683"/>
                    <a:pt x="603" y="681"/>
                    <a:pt x="608" y="678"/>
                  </a:cubicBezTo>
                  <a:cubicBezTo>
                    <a:pt x="617" y="668"/>
                    <a:pt x="617" y="651"/>
                    <a:pt x="608" y="641"/>
                  </a:cubicBezTo>
                  <a:lnTo>
                    <a:pt x="44" y="10"/>
                  </a:lnTo>
                  <a:cubicBezTo>
                    <a:pt x="40" y="4"/>
                    <a:pt x="32"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1842956" y="4786083"/>
              <a:ext cx="88781" cy="103317"/>
            </a:xfrm>
            <a:custGeom>
              <a:avLst/>
              <a:gdLst/>
              <a:ahLst/>
              <a:cxnLst/>
              <a:rect l="l" t="t" r="r" b="b"/>
              <a:pathLst>
                <a:path w="733" h="853" extrusionOk="0">
                  <a:moveTo>
                    <a:pt x="703" y="1"/>
                  </a:moveTo>
                  <a:cubicBezTo>
                    <a:pt x="696" y="1"/>
                    <a:pt x="689" y="3"/>
                    <a:pt x="685" y="8"/>
                  </a:cubicBezTo>
                  <a:lnTo>
                    <a:pt x="7" y="811"/>
                  </a:lnTo>
                  <a:cubicBezTo>
                    <a:pt x="1" y="820"/>
                    <a:pt x="1" y="837"/>
                    <a:pt x="10" y="848"/>
                  </a:cubicBezTo>
                  <a:cubicBezTo>
                    <a:pt x="15" y="851"/>
                    <a:pt x="21" y="852"/>
                    <a:pt x="27" y="852"/>
                  </a:cubicBezTo>
                  <a:cubicBezTo>
                    <a:pt x="35" y="852"/>
                    <a:pt x="42" y="850"/>
                    <a:pt x="47" y="845"/>
                  </a:cubicBezTo>
                  <a:lnTo>
                    <a:pt x="723" y="42"/>
                  </a:lnTo>
                  <a:cubicBezTo>
                    <a:pt x="732" y="32"/>
                    <a:pt x="729" y="15"/>
                    <a:pt x="719" y="5"/>
                  </a:cubicBezTo>
                  <a:cubicBezTo>
                    <a:pt x="715" y="2"/>
                    <a:pt x="709"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a:off x="-1941791" y="4898730"/>
              <a:ext cx="102225" cy="94718"/>
            </a:xfrm>
            <a:custGeom>
              <a:avLst/>
              <a:gdLst/>
              <a:ahLst/>
              <a:cxnLst/>
              <a:rect l="l" t="t" r="r" b="b"/>
              <a:pathLst>
                <a:path w="844" h="782" extrusionOk="0">
                  <a:moveTo>
                    <a:pt x="28" y="0"/>
                  </a:moveTo>
                  <a:cubicBezTo>
                    <a:pt x="21" y="0"/>
                    <a:pt x="13" y="3"/>
                    <a:pt x="8" y="8"/>
                  </a:cubicBezTo>
                  <a:cubicBezTo>
                    <a:pt x="1" y="19"/>
                    <a:pt x="1" y="31"/>
                    <a:pt x="11" y="42"/>
                  </a:cubicBezTo>
                  <a:lnTo>
                    <a:pt x="800" y="773"/>
                  </a:lnTo>
                  <a:cubicBezTo>
                    <a:pt x="805" y="779"/>
                    <a:pt x="811" y="781"/>
                    <a:pt x="817" y="781"/>
                  </a:cubicBezTo>
                  <a:cubicBezTo>
                    <a:pt x="823" y="781"/>
                    <a:pt x="828" y="779"/>
                    <a:pt x="834" y="773"/>
                  </a:cubicBezTo>
                  <a:cubicBezTo>
                    <a:pt x="843" y="764"/>
                    <a:pt x="843" y="747"/>
                    <a:pt x="834" y="736"/>
                  </a:cubicBezTo>
                  <a:lnTo>
                    <a:pt x="45" y="5"/>
                  </a:lnTo>
                  <a:cubicBezTo>
                    <a:pt x="40" y="2"/>
                    <a:pt x="3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1844531" y="5002534"/>
              <a:ext cx="112278" cy="89752"/>
            </a:xfrm>
            <a:custGeom>
              <a:avLst/>
              <a:gdLst/>
              <a:ahLst/>
              <a:cxnLst/>
              <a:rect l="l" t="t" r="r" b="b"/>
              <a:pathLst>
                <a:path w="927" h="741" extrusionOk="0">
                  <a:moveTo>
                    <a:pt x="900" y="1"/>
                  </a:moveTo>
                  <a:cubicBezTo>
                    <a:pt x="894" y="1"/>
                    <a:pt x="889" y="3"/>
                    <a:pt x="883" y="7"/>
                  </a:cubicBezTo>
                  <a:lnTo>
                    <a:pt x="11" y="695"/>
                  </a:lnTo>
                  <a:cubicBezTo>
                    <a:pt x="0" y="705"/>
                    <a:pt x="0" y="719"/>
                    <a:pt x="7" y="732"/>
                  </a:cubicBezTo>
                  <a:cubicBezTo>
                    <a:pt x="13" y="738"/>
                    <a:pt x="19" y="740"/>
                    <a:pt x="26" y="740"/>
                  </a:cubicBezTo>
                  <a:cubicBezTo>
                    <a:pt x="31" y="740"/>
                    <a:pt x="36" y="739"/>
                    <a:pt x="40" y="736"/>
                  </a:cubicBezTo>
                  <a:lnTo>
                    <a:pt x="914" y="44"/>
                  </a:lnTo>
                  <a:cubicBezTo>
                    <a:pt x="926" y="37"/>
                    <a:pt x="926" y="20"/>
                    <a:pt x="920" y="11"/>
                  </a:cubicBezTo>
                  <a:cubicBezTo>
                    <a:pt x="914" y="5"/>
                    <a:pt x="907"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9" name="Google Shape;699;p17"/>
          <p:cNvSpPr/>
          <p:nvPr/>
        </p:nvSpPr>
        <p:spPr>
          <a:xfrm>
            <a:off x="929538" y="4710100"/>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17"/>
          <p:cNvGrpSpPr/>
          <p:nvPr/>
        </p:nvGrpSpPr>
        <p:grpSpPr>
          <a:xfrm>
            <a:off x="204511" y="1697007"/>
            <a:ext cx="415563" cy="935553"/>
            <a:chOff x="-1865549" y="3175732"/>
            <a:chExt cx="415563" cy="935553"/>
          </a:xfrm>
        </p:grpSpPr>
        <p:sp>
          <p:nvSpPr>
            <p:cNvPr id="701" name="Google Shape;701;p17"/>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7"/>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17"/>
          <p:cNvGrpSpPr/>
          <p:nvPr/>
        </p:nvGrpSpPr>
        <p:grpSpPr>
          <a:xfrm>
            <a:off x="8497303" y="4098821"/>
            <a:ext cx="467281" cy="765375"/>
            <a:chOff x="-1343372" y="3978196"/>
            <a:chExt cx="467281" cy="765375"/>
          </a:xfrm>
        </p:grpSpPr>
        <p:sp>
          <p:nvSpPr>
            <p:cNvPr id="708" name="Google Shape;708;p17"/>
            <p:cNvSpPr/>
            <p:nvPr/>
          </p:nvSpPr>
          <p:spPr>
            <a:xfrm>
              <a:off x="-1343372" y="3978196"/>
              <a:ext cx="467281" cy="467291"/>
            </a:xfrm>
            <a:custGeom>
              <a:avLst/>
              <a:gdLst/>
              <a:ahLst/>
              <a:cxnLst/>
              <a:rect l="l" t="t" r="r" b="b"/>
              <a:pathLst>
                <a:path w="3858" h="3858" extrusionOk="0">
                  <a:moveTo>
                    <a:pt x="1931" y="1"/>
                  </a:moveTo>
                  <a:cubicBezTo>
                    <a:pt x="863" y="1"/>
                    <a:pt x="1" y="864"/>
                    <a:pt x="1" y="1928"/>
                  </a:cubicBezTo>
                  <a:cubicBezTo>
                    <a:pt x="1" y="2995"/>
                    <a:pt x="863" y="3857"/>
                    <a:pt x="1931" y="3857"/>
                  </a:cubicBezTo>
                  <a:cubicBezTo>
                    <a:pt x="2995" y="3857"/>
                    <a:pt x="3858" y="2995"/>
                    <a:pt x="3858" y="1928"/>
                  </a:cubicBezTo>
                  <a:cubicBezTo>
                    <a:pt x="3858" y="864"/>
                    <a:pt x="2995"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7"/>
            <p:cNvSpPr/>
            <p:nvPr/>
          </p:nvSpPr>
          <p:spPr>
            <a:xfrm>
              <a:off x="-1113243" y="4080305"/>
              <a:ext cx="7873" cy="663267"/>
            </a:xfrm>
            <a:custGeom>
              <a:avLst/>
              <a:gdLst/>
              <a:ahLst/>
              <a:cxnLst/>
              <a:rect l="l" t="t" r="r" b="b"/>
              <a:pathLst>
                <a:path w="65" h="5476" extrusionOk="0">
                  <a:moveTo>
                    <a:pt x="34" y="1"/>
                  </a:moveTo>
                  <a:cubicBezTo>
                    <a:pt x="17" y="1"/>
                    <a:pt x="0" y="13"/>
                    <a:pt x="0" y="34"/>
                  </a:cubicBezTo>
                  <a:lnTo>
                    <a:pt x="0" y="5445"/>
                  </a:lnTo>
                  <a:cubicBezTo>
                    <a:pt x="0" y="5462"/>
                    <a:pt x="17" y="5475"/>
                    <a:pt x="34" y="5475"/>
                  </a:cubicBezTo>
                  <a:cubicBezTo>
                    <a:pt x="51" y="5475"/>
                    <a:pt x="65" y="5462"/>
                    <a:pt x="65" y="5445"/>
                  </a:cubicBezTo>
                  <a:lnTo>
                    <a:pt x="65" y="34"/>
                  </a:lnTo>
                  <a:cubicBezTo>
                    <a:pt x="65" y="13"/>
                    <a:pt x="5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7"/>
            <p:cNvSpPr/>
            <p:nvPr/>
          </p:nvSpPr>
          <p:spPr>
            <a:xfrm>
              <a:off x="-1204326" y="4164971"/>
              <a:ext cx="198516" cy="74975"/>
            </a:xfrm>
            <a:custGeom>
              <a:avLst/>
              <a:gdLst/>
              <a:ahLst/>
              <a:cxnLst/>
              <a:rect l="l" t="t" r="r" b="b"/>
              <a:pathLst>
                <a:path w="1639" h="619" extrusionOk="0">
                  <a:moveTo>
                    <a:pt x="36" y="0"/>
                  </a:moveTo>
                  <a:cubicBezTo>
                    <a:pt x="26" y="0"/>
                    <a:pt x="17" y="5"/>
                    <a:pt x="11" y="13"/>
                  </a:cubicBezTo>
                  <a:cubicBezTo>
                    <a:pt x="1" y="27"/>
                    <a:pt x="1" y="47"/>
                    <a:pt x="17" y="56"/>
                  </a:cubicBezTo>
                  <a:lnTo>
                    <a:pt x="766" y="611"/>
                  </a:lnTo>
                  <a:cubicBezTo>
                    <a:pt x="772" y="616"/>
                    <a:pt x="779" y="618"/>
                    <a:pt x="786" y="618"/>
                  </a:cubicBezTo>
                  <a:cubicBezTo>
                    <a:pt x="792" y="618"/>
                    <a:pt x="798" y="617"/>
                    <a:pt x="803" y="614"/>
                  </a:cubicBezTo>
                  <a:lnTo>
                    <a:pt x="1622" y="56"/>
                  </a:lnTo>
                  <a:cubicBezTo>
                    <a:pt x="1635" y="47"/>
                    <a:pt x="1638" y="30"/>
                    <a:pt x="1632" y="13"/>
                  </a:cubicBezTo>
                  <a:cubicBezTo>
                    <a:pt x="1626" y="5"/>
                    <a:pt x="1617" y="0"/>
                    <a:pt x="1607" y="0"/>
                  </a:cubicBezTo>
                  <a:cubicBezTo>
                    <a:pt x="1600" y="0"/>
                    <a:pt x="1594" y="2"/>
                    <a:pt x="1588" y="6"/>
                  </a:cubicBezTo>
                  <a:lnTo>
                    <a:pt x="786" y="547"/>
                  </a:lnTo>
                  <a:lnTo>
                    <a:pt x="55" y="6"/>
                  </a:lnTo>
                  <a:cubicBezTo>
                    <a:pt x="49" y="2"/>
                    <a:pt x="42"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7"/>
            <p:cNvSpPr/>
            <p:nvPr/>
          </p:nvSpPr>
          <p:spPr>
            <a:xfrm>
              <a:off x="-1204326" y="4273984"/>
              <a:ext cx="198516" cy="74975"/>
            </a:xfrm>
            <a:custGeom>
              <a:avLst/>
              <a:gdLst/>
              <a:ahLst/>
              <a:cxnLst/>
              <a:rect l="l" t="t" r="r" b="b"/>
              <a:pathLst>
                <a:path w="1639" h="619" extrusionOk="0">
                  <a:moveTo>
                    <a:pt x="34" y="1"/>
                  </a:moveTo>
                  <a:cubicBezTo>
                    <a:pt x="25" y="1"/>
                    <a:pt x="16" y="5"/>
                    <a:pt x="11" y="13"/>
                  </a:cubicBezTo>
                  <a:cubicBezTo>
                    <a:pt x="1" y="30"/>
                    <a:pt x="1" y="46"/>
                    <a:pt x="17" y="59"/>
                  </a:cubicBezTo>
                  <a:lnTo>
                    <a:pt x="766" y="614"/>
                  </a:lnTo>
                  <a:cubicBezTo>
                    <a:pt x="771" y="617"/>
                    <a:pt x="778" y="618"/>
                    <a:pt x="784" y="618"/>
                  </a:cubicBezTo>
                  <a:cubicBezTo>
                    <a:pt x="791" y="618"/>
                    <a:pt x="798" y="617"/>
                    <a:pt x="803" y="614"/>
                  </a:cubicBezTo>
                  <a:lnTo>
                    <a:pt x="1622" y="59"/>
                  </a:lnTo>
                  <a:cubicBezTo>
                    <a:pt x="1635" y="50"/>
                    <a:pt x="1638" y="30"/>
                    <a:pt x="1632" y="16"/>
                  </a:cubicBezTo>
                  <a:cubicBezTo>
                    <a:pt x="1625" y="7"/>
                    <a:pt x="1614" y="1"/>
                    <a:pt x="1603" y="1"/>
                  </a:cubicBezTo>
                  <a:cubicBezTo>
                    <a:pt x="1598" y="1"/>
                    <a:pt x="1593" y="2"/>
                    <a:pt x="1588" y="5"/>
                  </a:cubicBezTo>
                  <a:lnTo>
                    <a:pt x="786" y="549"/>
                  </a:lnTo>
                  <a:lnTo>
                    <a:pt x="55" y="9"/>
                  </a:lnTo>
                  <a:cubicBezTo>
                    <a:pt x="48" y="3"/>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2" name="Google Shape;712;p17"/>
          <p:cNvSpPr/>
          <p:nvPr/>
        </p:nvSpPr>
        <p:spPr>
          <a:xfrm flipH="1">
            <a:off x="7071813" y="4671988"/>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765"/>
        <p:cNvGrpSpPr/>
        <p:nvPr/>
      </p:nvGrpSpPr>
      <p:grpSpPr>
        <a:xfrm>
          <a:off x="0" y="0"/>
          <a:ext cx="0" cy="0"/>
          <a:chOff x="0" y="0"/>
          <a:chExt cx="0" cy="0"/>
        </a:xfrm>
      </p:grpSpPr>
      <p:sp>
        <p:nvSpPr>
          <p:cNvPr id="766" name="Google Shape;766;p19"/>
          <p:cNvSpPr txBox="1">
            <a:spLocks noGrp="1"/>
          </p:cNvSpPr>
          <p:nvPr>
            <p:ph type="subTitle" idx="1"/>
          </p:nvPr>
        </p:nvSpPr>
        <p:spPr>
          <a:xfrm>
            <a:off x="2124775" y="2803398"/>
            <a:ext cx="4895400" cy="68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7" name="Google Shape;767;p19"/>
          <p:cNvSpPr txBox="1">
            <a:spLocks noGrp="1"/>
          </p:cNvSpPr>
          <p:nvPr>
            <p:ph type="title"/>
          </p:nvPr>
        </p:nvSpPr>
        <p:spPr>
          <a:xfrm>
            <a:off x="2124780" y="1534206"/>
            <a:ext cx="4895400" cy="1208700"/>
          </a:xfrm>
          <a:prstGeom prst="rect">
            <a:avLst/>
          </a:prstGeom>
        </p:spPr>
        <p:txBody>
          <a:bodyPr spcFirstLastPara="1" wrap="square" lIns="91425" tIns="0" rIns="91425" bIns="0" anchor="t" anchorCtr="0">
            <a:noAutofit/>
          </a:bodyPr>
          <a:lstStyle>
            <a:lvl1pPr lvl="0" algn="ctr" rtl="0">
              <a:lnSpc>
                <a:spcPct val="90000"/>
              </a:lnSpc>
              <a:spcBef>
                <a:spcPts val="0"/>
              </a:spcBef>
              <a:spcAft>
                <a:spcPts val="0"/>
              </a:spcAft>
              <a:buSzPts val="3500"/>
              <a:buNone/>
              <a:defRPr sz="9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68" name="Google Shape;768;p19"/>
          <p:cNvSpPr/>
          <p:nvPr/>
        </p:nvSpPr>
        <p:spPr>
          <a:xfrm rot="9432522" flipH="1">
            <a:off x="-5856590" y="-11434416"/>
            <a:ext cx="8459596" cy="13792635"/>
          </a:xfrm>
          <a:custGeom>
            <a:avLst/>
            <a:gdLst/>
            <a:ahLst/>
            <a:cxnLst/>
            <a:rect l="l" t="t" r="r" b="b"/>
            <a:pathLst>
              <a:path w="29928" h="48795" extrusionOk="0">
                <a:moveTo>
                  <a:pt x="6324" y="1"/>
                </a:moveTo>
                <a:cubicBezTo>
                  <a:pt x="6294" y="1"/>
                  <a:pt x="6267" y="30"/>
                  <a:pt x="6271" y="64"/>
                </a:cubicBezTo>
                <a:cubicBezTo>
                  <a:pt x="6261" y="57"/>
                  <a:pt x="6251" y="50"/>
                  <a:pt x="6241" y="50"/>
                </a:cubicBezTo>
                <a:lnTo>
                  <a:pt x="6231" y="50"/>
                </a:lnTo>
                <a:cubicBezTo>
                  <a:pt x="5872" y="171"/>
                  <a:pt x="5512" y="292"/>
                  <a:pt x="5156" y="413"/>
                </a:cubicBezTo>
                <a:cubicBezTo>
                  <a:pt x="4975" y="473"/>
                  <a:pt x="4797" y="534"/>
                  <a:pt x="4616" y="594"/>
                </a:cubicBezTo>
                <a:cubicBezTo>
                  <a:pt x="4475" y="645"/>
                  <a:pt x="4354" y="695"/>
                  <a:pt x="4264" y="819"/>
                </a:cubicBezTo>
                <a:cubicBezTo>
                  <a:pt x="4183" y="933"/>
                  <a:pt x="4119" y="1014"/>
                  <a:pt x="3971" y="1017"/>
                </a:cubicBezTo>
                <a:cubicBezTo>
                  <a:pt x="3968" y="1020"/>
                  <a:pt x="3962" y="1020"/>
                  <a:pt x="3955" y="1020"/>
                </a:cubicBezTo>
                <a:cubicBezTo>
                  <a:pt x="3854" y="1020"/>
                  <a:pt x="3750" y="991"/>
                  <a:pt x="3649" y="963"/>
                </a:cubicBezTo>
                <a:cubicBezTo>
                  <a:pt x="3562" y="943"/>
                  <a:pt x="3461" y="916"/>
                  <a:pt x="3367" y="916"/>
                </a:cubicBezTo>
                <a:cubicBezTo>
                  <a:pt x="3277" y="916"/>
                  <a:pt x="3190" y="940"/>
                  <a:pt x="3119" y="1014"/>
                </a:cubicBezTo>
                <a:cubicBezTo>
                  <a:pt x="3105" y="1028"/>
                  <a:pt x="3116" y="1048"/>
                  <a:pt x="3125" y="1061"/>
                </a:cubicBezTo>
                <a:cubicBezTo>
                  <a:pt x="3206" y="1198"/>
                  <a:pt x="3294" y="1390"/>
                  <a:pt x="3246" y="1551"/>
                </a:cubicBezTo>
                <a:cubicBezTo>
                  <a:pt x="3190" y="1729"/>
                  <a:pt x="2981" y="1688"/>
                  <a:pt x="2884" y="1820"/>
                </a:cubicBezTo>
                <a:cubicBezTo>
                  <a:pt x="2807" y="1923"/>
                  <a:pt x="2834" y="2064"/>
                  <a:pt x="2877" y="2176"/>
                </a:cubicBezTo>
                <a:cubicBezTo>
                  <a:pt x="2941" y="2333"/>
                  <a:pt x="3062" y="2441"/>
                  <a:pt x="3159" y="2574"/>
                </a:cubicBezTo>
                <a:cubicBezTo>
                  <a:pt x="3220" y="2655"/>
                  <a:pt x="3280" y="2752"/>
                  <a:pt x="3280" y="2853"/>
                </a:cubicBezTo>
                <a:cubicBezTo>
                  <a:pt x="3280" y="2991"/>
                  <a:pt x="3159" y="3014"/>
                  <a:pt x="3042" y="3028"/>
                </a:cubicBezTo>
                <a:cubicBezTo>
                  <a:pt x="3015" y="3028"/>
                  <a:pt x="2992" y="3031"/>
                  <a:pt x="2964" y="3031"/>
                </a:cubicBezTo>
                <a:cubicBezTo>
                  <a:pt x="2773" y="3031"/>
                  <a:pt x="2589" y="2971"/>
                  <a:pt x="2411" y="2910"/>
                </a:cubicBezTo>
                <a:cubicBezTo>
                  <a:pt x="2233" y="2850"/>
                  <a:pt x="2005" y="2776"/>
                  <a:pt x="1793" y="2776"/>
                </a:cubicBezTo>
                <a:cubicBezTo>
                  <a:pt x="1639" y="2776"/>
                  <a:pt x="1494" y="2816"/>
                  <a:pt x="1384" y="2927"/>
                </a:cubicBezTo>
                <a:cubicBezTo>
                  <a:pt x="1202" y="3112"/>
                  <a:pt x="1165" y="3424"/>
                  <a:pt x="1370" y="3589"/>
                </a:cubicBezTo>
                <a:cubicBezTo>
                  <a:pt x="1360" y="3689"/>
                  <a:pt x="1320" y="3773"/>
                  <a:pt x="1246" y="3843"/>
                </a:cubicBezTo>
                <a:cubicBezTo>
                  <a:pt x="1223" y="3867"/>
                  <a:pt x="1263" y="3908"/>
                  <a:pt x="1283" y="3921"/>
                </a:cubicBezTo>
                <a:cubicBezTo>
                  <a:pt x="1387" y="3981"/>
                  <a:pt x="1501" y="4004"/>
                  <a:pt x="1622" y="4015"/>
                </a:cubicBezTo>
                <a:cubicBezTo>
                  <a:pt x="1753" y="4024"/>
                  <a:pt x="1904" y="4018"/>
                  <a:pt x="2025" y="4082"/>
                </a:cubicBezTo>
                <a:cubicBezTo>
                  <a:pt x="2337" y="4250"/>
                  <a:pt x="2045" y="4659"/>
                  <a:pt x="1827" y="4757"/>
                </a:cubicBezTo>
                <a:cubicBezTo>
                  <a:pt x="1528" y="4890"/>
                  <a:pt x="1179" y="4820"/>
                  <a:pt x="870" y="4921"/>
                </a:cubicBezTo>
                <a:cubicBezTo>
                  <a:pt x="615" y="5005"/>
                  <a:pt x="397" y="5180"/>
                  <a:pt x="253" y="5404"/>
                </a:cubicBezTo>
                <a:cubicBezTo>
                  <a:pt x="121" y="5599"/>
                  <a:pt x="0" y="5911"/>
                  <a:pt x="95" y="6143"/>
                </a:cubicBezTo>
                <a:cubicBezTo>
                  <a:pt x="185" y="6368"/>
                  <a:pt x="434" y="6385"/>
                  <a:pt x="628" y="6469"/>
                </a:cubicBezTo>
                <a:cubicBezTo>
                  <a:pt x="914" y="6593"/>
                  <a:pt x="766" y="6915"/>
                  <a:pt x="763" y="7150"/>
                </a:cubicBezTo>
                <a:cubicBezTo>
                  <a:pt x="763" y="7247"/>
                  <a:pt x="783" y="7341"/>
                  <a:pt x="846" y="7415"/>
                </a:cubicBezTo>
                <a:cubicBezTo>
                  <a:pt x="944" y="7529"/>
                  <a:pt x="1139" y="7539"/>
                  <a:pt x="1169" y="7704"/>
                </a:cubicBezTo>
                <a:cubicBezTo>
                  <a:pt x="1202" y="7888"/>
                  <a:pt x="1078" y="8046"/>
                  <a:pt x="954" y="8160"/>
                </a:cubicBezTo>
                <a:cubicBezTo>
                  <a:pt x="823" y="8284"/>
                  <a:pt x="688" y="8391"/>
                  <a:pt x="581" y="8536"/>
                </a:cubicBezTo>
                <a:cubicBezTo>
                  <a:pt x="380" y="8818"/>
                  <a:pt x="282" y="9157"/>
                  <a:pt x="296" y="9499"/>
                </a:cubicBezTo>
                <a:cubicBezTo>
                  <a:pt x="299" y="9527"/>
                  <a:pt x="330" y="9570"/>
                  <a:pt x="360" y="9570"/>
                </a:cubicBezTo>
                <a:cubicBezTo>
                  <a:pt x="366" y="9570"/>
                  <a:pt x="373" y="9567"/>
                  <a:pt x="377" y="9563"/>
                </a:cubicBezTo>
                <a:cubicBezTo>
                  <a:pt x="991" y="9130"/>
                  <a:pt x="1605" y="8701"/>
                  <a:pt x="2219" y="8267"/>
                </a:cubicBezTo>
                <a:cubicBezTo>
                  <a:pt x="2532" y="8049"/>
                  <a:pt x="2843" y="7828"/>
                  <a:pt x="3156" y="7609"/>
                </a:cubicBezTo>
                <a:cubicBezTo>
                  <a:pt x="3435" y="7412"/>
                  <a:pt x="3713" y="7197"/>
                  <a:pt x="4049" y="7106"/>
                </a:cubicBezTo>
                <a:cubicBezTo>
                  <a:pt x="4136" y="7082"/>
                  <a:pt x="4227" y="7070"/>
                  <a:pt x="4321" y="7070"/>
                </a:cubicBezTo>
                <a:cubicBezTo>
                  <a:pt x="4519" y="7070"/>
                  <a:pt x="4720" y="7126"/>
                  <a:pt x="4857" y="7274"/>
                </a:cubicBezTo>
                <a:cubicBezTo>
                  <a:pt x="4972" y="7392"/>
                  <a:pt x="4998" y="7556"/>
                  <a:pt x="5052" y="7707"/>
                </a:cubicBezTo>
                <a:cubicBezTo>
                  <a:pt x="5096" y="7828"/>
                  <a:pt x="5163" y="7931"/>
                  <a:pt x="5257" y="8019"/>
                </a:cubicBezTo>
                <a:cubicBezTo>
                  <a:pt x="5462" y="8207"/>
                  <a:pt x="5734" y="8274"/>
                  <a:pt x="5972" y="8408"/>
                </a:cubicBezTo>
                <a:cubicBezTo>
                  <a:pt x="6103" y="8479"/>
                  <a:pt x="6237" y="8576"/>
                  <a:pt x="6304" y="8714"/>
                </a:cubicBezTo>
                <a:cubicBezTo>
                  <a:pt x="6378" y="8865"/>
                  <a:pt x="6332" y="9016"/>
                  <a:pt x="6307" y="9170"/>
                </a:cubicBezTo>
                <a:cubicBezTo>
                  <a:pt x="6291" y="9291"/>
                  <a:pt x="6304" y="9412"/>
                  <a:pt x="6385" y="9510"/>
                </a:cubicBezTo>
                <a:cubicBezTo>
                  <a:pt x="6473" y="9610"/>
                  <a:pt x="6603" y="9663"/>
                  <a:pt x="6694" y="9761"/>
                </a:cubicBezTo>
                <a:cubicBezTo>
                  <a:pt x="6885" y="9976"/>
                  <a:pt x="6916" y="10295"/>
                  <a:pt x="6868" y="10567"/>
                </a:cubicBezTo>
                <a:cubicBezTo>
                  <a:pt x="6818" y="10862"/>
                  <a:pt x="6650" y="11147"/>
                  <a:pt x="6795" y="11446"/>
                </a:cubicBezTo>
                <a:cubicBezTo>
                  <a:pt x="6916" y="11698"/>
                  <a:pt x="7164" y="11859"/>
                  <a:pt x="7298" y="12104"/>
                </a:cubicBezTo>
                <a:cubicBezTo>
                  <a:pt x="7449" y="12386"/>
                  <a:pt x="7472" y="12721"/>
                  <a:pt x="7459" y="13037"/>
                </a:cubicBezTo>
                <a:cubicBezTo>
                  <a:pt x="7446" y="13380"/>
                  <a:pt x="7399" y="13725"/>
                  <a:pt x="7355" y="14064"/>
                </a:cubicBezTo>
                <a:cubicBezTo>
                  <a:pt x="7254" y="14806"/>
                  <a:pt x="7107" y="15538"/>
                  <a:pt x="6922" y="16260"/>
                </a:cubicBezTo>
                <a:cubicBezTo>
                  <a:pt x="6882" y="16414"/>
                  <a:pt x="6845" y="16568"/>
                  <a:pt x="6838" y="16723"/>
                </a:cubicBezTo>
                <a:cubicBezTo>
                  <a:pt x="6831" y="16887"/>
                  <a:pt x="6875" y="17018"/>
                  <a:pt x="6939" y="17166"/>
                </a:cubicBezTo>
                <a:cubicBezTo>
                  <a:pt x="6986" y="17273"/>
                  <a:pt x="6976" y="17350"/>
                  <a:pt x="6899" y="17437"/>
                </a:cubicBezTo>
                <a:cubicBezTo>
                  <a:pt x="6855" y="17491"/>
                  <a:pt x="6815" y="17545"/>
                  <a:pt x="6781" y="17606"/>
                </a:cubicBezTo>
                <a:cubicBezTo>
                  <a:pt x="6724" y="17723"/>
                  <a:pt x="6700" y="17854"/>
                  <a:pt x="6704" y="17985"/>
                </a:cubicBezTo>
                <a:cubicBezTo>
                  <a:pt x="6704" y="18267"/>
                  <a:pt x="6804" y="18539"/>
                  <a:pt x="6908" y="18797"/>
                </a:cubicBezTo>
                <a:cubicBezTo>
                  <a:pt x="7049" y="19146"/>
                  <a:pt x="7194" y="19496"/>
                  <a:pt x="7339" y="19844"/>
                </a:cubicBezTo>
                <a:cubicBezTo>
                  <a:pt x="7409" y="20019"/>
                  <a:pt x="7479" y="20193"/>
                  <a:pt x="7550" y="20368"/>
                </a:cubicBezTo>
                <a:cubicBezTo>
                  <a:pt x="7560" y="20388"/>
                  <a:pt x="7583" y="20405"/>
                  <a:pt x="7604" y="20408"/>
                </a:cubicBezTo>
                <a:cubicBezTo>
                  <a:pt x="7607" y="20432"/>
                  <a:pt x="7610" y="20452"/>
                  <a:pt x="7613" y="20475"/>
                </a:cubicBezTo>
                <a:cubicBezTo>
                  <a:pt x="7616" y="20499"/>
                  <a:pt x="7647" y="20512"/>
                  <a:pt x="7677" y="20512"/>
                </a:cubicBezTo>
                <a:cubicBezTo>
                  <a:pt x="7697" y="20512"/>
                  <a:pt x="7717" y="20503"/>
                  <a:pt x="7717" y="20478"/>
                </a:cubicBezTo>
                <a:lnTo>
                  <a:pt x="7717" y="20458"/>
                </a:lnTo>
                <a:lnTo>
                  <a:pt x="7724" y="20458"/>
                </a:lnTo>
                <a:cubicBezTo>
                  <a:pt x="7748" y="20455"/>
                  <a:pt x="7765" y="20442"/>
                  <a:pt x="7754" y="20418"/>
                </a:cubicBezTo>
                <a:lnTo>
                  <a:pt x="7754" y="20415"/>
                </a:lnTo>
                <a:cubicBezTo>
                  <a:pt x="7754" y="20412"/>
                  <a:pt x="7757" y="20408"/>
                  <a:pt x="7754" y="20402"/>
                </a:cubicBezTo>
                <a:cubicBezTo>
                  <a:pt x="7751" y="20388"/>
                  <a:pt x="7748" y="20374"/>
                  <a:pt x="7745" y="20362"/>
                </a:cubicBezTo>
                <a:lnTo>
                  <a:pt x="7745" y="20362"/>
                </a:lnTo>
                <a:cubicBezTo>
                  <a:pt x="7788" y="20388"/>
                  <a:pt x="7828" y="20418"/>
                  <a:pt x="7862" y="20455"/>
                </a:cubicBezTo>
                <a:cubicBezTo>
                  <a:pt x="7946" y="20543"/>
                  <a:pt x="8003" y="20656"/>
                  <a:pt x="8033" y="20777"/>
                </a:cubicBezTo>
                <a:cubicBezTo>
                  <a:pt x="8047" y="20841"/>
                  <a:pt x="8053" y="20905"/>
                  <a:pt x="8053" y="20969"/>
                </a:cubicBezTo>
                <a:cubicBezTo>
                  <a:pt x="8053" y="21039"/>
                  <a:pt x="8047" y="21107"/>
                  <a:pt x="8060" y="21177"/>
                </a:cubicBezTo>
                <a:cubicBezTo>
                  <a:pt x="8067" y="21211"/>
                  <a:pt x="8076" y="21248"/>
                  <a:pt x="8093" y="21278"/>
                </a:cubicBezTo>
                <a:cubicBezTo>
                  <a:pt x="8110" y="21304"/>
                  <a:pt x="8134" y="21332"/>
                  <a:pt x="8151" y="21358"/>
                </a:cubicBezTo>
                <a:cubicBezTo>
                  <a:pt x="8180" y="21412"/>
                  <a:pt x="8167" y="21459"/>
                  <a:pt x="8134" y="21506"/>
                </a:cubicBezTo>
                <a:cubicBezTo>
                  <a:pt x="8070" y="21586"/>
                  <a:pt x="7966" y="21671"/>
                  <a:pt x="8013" y="21787"/>
                </a:cubicBezTo>
                <a:cubicBezTo>
                  <a:pt x="8033" y="21835"/>
                  <a:pt x="8076" y="21875"/>
                  <a:pt x="8130" y="21888"/>
                </a:cubicBezTo>
                <a:cubicBezTo>
                  <a:pt x="8140" y="21892"/>
                  <a:pt x="8154" y="21892"/>
                  <a:pt x="8167" y="21892"/>
                </a:cubicBezTo>
                <a:cubicBezTo>
                  <a:pt x="8191" y="21892"/>
                  <a:pt x="8211" y="21888"/>
                  <a:pt x="8234" y="21885"/>
                </a:cubicBezTo>
                <a:cubicBezTo>
                  <a:pt x="8258" y="21882"/>
                  <a:pt x="8278" y="21879"/>
                  <a:pt x="8301" y="21879"/>
                </a:cubicBezTo>
                <a:cubicBezTo>
                  <a:pt x="8315" y="21879"/>
                  <a:pt x="8332" y="21879"/>
                  <a:pt x="8345" y="21885"/>
                </a:cubicBezTo>
                <a:cubicBezTo>
                  <a:pt x="8493" y="21928"/>
                  <a:pt x="8519" y="22106"/>
                  <a:pt x="8503" y="22238"/>
                </a:cubicBezTo>
                <a:cubicBezTo>
                  <a:pt x="8503" y="22244"/>
                  <a:pt x="8499" y="22255"/>
                  <a:pt x="8499" y="22261"/>
                </a:cubicBezTo>
                <a:cubicBezTo>
                  <a:pt x="8490" y="22261"/>
                  <a:pt x="8476" y="22268"/>
                  <a:pt x="8466" y="22275"/>
                </a:cubicBezTo>
                <a:cubicBezTo>
                  <a:pt x="8436" y="22288"/>
                  <a:pt x="8406" y="22305"/>
                  <a:pt x="8382" y="22331"/>
                </a:cubicBezTo>
                <a:cubicBezTo>
                  <a:pt x="8349" y="22376"/>
                  <a:pt x="8341" y="22429"/>
                  <a:pt x="8349" y="22479"/>
                </a:cubicBezTo>
                <a:cubicBezTo>
                  <a:pt x="8358" y="22540"/>
                  <a:pt x="8375" y="22604"/>
                  <a:pt x="8409" y="22653"/>
                </a:cubicBezTo>
                <a:cubicBezTo>
                  <a:pt x="8432" y="22698"/>
                  <a:pt x="8470" y="22721"/>
                  <a:pt x="8513" y="22721"/>
                </a:cubicBezTo>
                <a:cubicBezTo>
                  <a:pt x="8530" y="22721"/>
                  <a:pt x="8547" y="22718"/>
                  <a:pt x="8567" y="22707"/>
                </a:cubicBezTo>
                <a:cubicBezTo>
                  <a:pt x="8620" y="22687"/>
                  <a:pt x="8654" y="22644"/>
                  <a:pt x="8677" y="22590"/>
                </a:cubicBezTo>
                <a:cubicBezTo>
                  <a:pt x="8677" y="22587"/>
                  <a:pt x="8681" y="22583"/>
                  <a:pt x="8681" y="22583"/>
                </a:cubicBezTo>
                <a:lnTo>
                  <a:pt x="8684" y="22583"/>
                </a:lnTo>
                <a:cubicBezTo>
                  <a:pt x="8694" y="22583"/>
                  <a:pt x="8704" y="22577"/>
                  <a:pt x="8708" y="22566"/>
                </a:cubicBezTo>
                <a:cubicBezTo>
                  <a:pt x="8721" y="22540"/>
                  <a:pt x="8735" y="22512"/>
                  <a:pt x="8748" y="22486"/>
                </a:cubicBezTo>
                <a:cubicBezTo>
                  <a:pt x="8801" y="22537"/>
                  <a:pt x="8835" y="22604"/>
                  <a:pt x="8852" y="22674"/>
                </a:cubicBezTo>
                <a:cubicBezTo>
                  <a:pt x="8859" y="22718"/>
                  <a:pt x="8865" y="22765"/>
                  <a:pt x="8855" y="22805"/>
                </a:cubicBezTo>
                <a:cubicBezTo>
                  <a:pt x="8849" y="22839"/>
                  <a:pt x="8829" y="22885"/>
                  <a:pt x="8792" y="22889"/>
                </a:cubicBezTo>
                <a:cubicBezTo>
                  <a:pt x="8778" y="22889"/>
                  <a:pt x="8768" y="22895"/>
                  <a:pt x="8764" y="22912"/>
                </a:cubicBezTo>
                <a:cubicBezTo>
                  <a:pt x="8744" y="23110"/>
                  <a:pt x="8926" y="23242"/>
                  <a:pt x="9017" y="23399"/>
                </a:cubicBezTo>
                <a:cubicBezTo>
                  <a:pt x="9071" y="23496"/>
                  <a:pt x="9050" y="23611"/>
                  <a:pt x="9097" y="23711"/>
                </a:cubicBezTo>
                <a:cubicBezTo>
                  <a:pt x="9124" y="23768"/>
                  <a:pt x="9167" y="23812"/>
                  <a:pt x="9211" y="23855"/>
                </a:cubicBezTo>
                <a:cubicBezTo>
                  <a:pt x="9248" y="23899"/>
                  <a:pt x="9272" y="23953"/>
                  <a:pt x="9298" y="24003"/>
                </a:cubicBezTo>
                <a:cubicBezTo>
                  <a:pt x="9348" y="24100"/>
                  <a:pt x="9439" y="24211"/>
                  <a:pt x="9554" y="24211"/>
                </a:cubicBezTo>
                <a:cubicBezTo>
                  <a:pt x="9570" y="24211"/>
                  <a:pt x="9590" y="24208"/>
                  <a:pt x="9607" y="24204"/>
                </a:cubicBezTo>
                <a:cubicBezTo>
                  <a:pt x="9627" y="24198"/>
                  <a:pt x="9624" y="24171"/>
                  <a:pt x="9617" y="24157"/>
                </a:cubicBezTo>
                <a:cubicBezTo>
                  <a:pt x="9577" y="24023"/>
                  <a:pt x="9554" y="23882"/>
                  <a:pt x="9557" y="23741"/>
                </a:cubicBezTo>
                <a:cubicBezTo>
                  <a:pt x="9560" y="23614"/>
                  <a:pt x="9584" y="23486"/>
                  <a:pt x="9543" y="23366"/>
                </a:cubicBezTo>
                <a:cubicBezTo>
                  <a:pt x="9534" y="23335"/>
                  <a:pt x="9520" y="23308"/>
                  <a:pt x="9500" y="23285"/>
                </a:cubicBezTo>
                <a:cubicBezTo>
                  <a:pt x="9486" y="23265"/>
                  <a:pt x="9463" y="23242"/>
                  <a:pt x="9456" y="23217"/>
                </a:cubicBezTo>
                <a:cubicBezTo>
                  <a:pt x="9449" y="23194"/>
                  <a:pt x="9463" y="23164"/>
                  <a:pt x="9456" y="23141"/>
                </a:cubicBezTo>
                <a:cubicBezTo>
                  <a:pt x="9453" y="23104"/>
                  <a:pt x="9426" y="23070"/>
                  <a:pt x="9396" y="23053"/>
                </a:cubicBezTo>
                <a:cubicBezTo>
                  <a:pt x="9352" y="23026"/>
                  <a:pt x="9302" y="23040"/>
                  <a:pt x="9258" y="23020"/>
                </a:cubicBezTo>
                <a:cubicBezTo>
                  <a:pt x="9218" y="23003"/>
                  <a:pt x="9198" y="22963"/>
                  <a:pt x="9181" y="22926"/>
                </a:cubicBezTo>
                <a:cubicBezTo>
                  <a:pt x="9161" y="22869"/>
                  <a:pt x="9158" y="22802"/>
                  <a:pt x="9158" y="22741"/>
                </a:cubicBezTo>
                <a:cubicBezTo>
                  <a:pt x="9154" y="22678"/>
                  <a:pt x="9151" y="22617"/>
                  <a:pt x="9137" y="22557"/>
                </a:cubicBezTo>
                <a:cubicBezTo>
                  <a:pt x="9137" y="22543"/>
                  <a:pt x="9131" y="22526"/>
                  <a:pt x="9127" y="22520"/>
                </a:cubicBezTo>
                <a:cubicBezTo>
                  <a:pt x="9124" y="22520"/>
                  <a:pt x="9124" y="22517"/>
                  <a:pt x="9124" y="22517"/>
                </a:cubicBezTo>
                <a:cubicBezTo>
                  <a:pt x="9124" y="22512"/>
                  <a:pt x="9124" y="22512"/>
                  <a:pt x="9120" y="22509"/>
                </a:cubicBezTo>
                <a:cubicBezTo>
                  <a:pt x="9120" y="22506"/>
                  <a:pt x="9117" y="22500"/>
                  <a:pt x="9114" y="22496"/>
                </a:cubicBezTo>
                <a:cubicBezTo>
                  <a:pt x="9013" y="22288"/>
                  <a:pt x="8936" y="22069"/>
                  <a:pt x="8885" y="21841"/>
                </a:cubicBezTo>
                <a:cubicBezTo>
                  <a:pt x="8872" y="21784"/>
                  <a:pt x="8862" y="21724"/>
                  <a:pt x="8852" y="21663"/>
                </a:cubicBezTo>
                <a:cubicBezTo>
                  <a:pt x="8842" y="21610"/>
                  <a:pt x="8839" y="21556"/>
                  <a:pt x="8829" y="21506"/>
                </a:cubicBezTo>
                <a:cubicBezTo>
                  <a:pt x="8818" y="21456"/>
                  <a:pt x="8801" y="21405"/>
                  <a:pt x="8775" y="21361"/>
                </a:cubicBezTo>
                <a:cubicBezTo>
                  <a:pt x="8758" y="21335"/>
                  <a:pt x="8738" y="21311"/>
                  <a:pt x="8714" y="21291"/>
                </a:cubicBezTo>
                <a:cubicBezTo>
                  <a:pt x="8701" y="21278"/>
                  <a:pt x="8677" y="21268"/>
                  <a:pt x="8664" y="21251"/>
                </a:cubicBezTo>
                <a:lnTo>
                  <a:pt x="8664" y="21248"/>
                </a:lnTo>
                <a:cubicBezTo>
                  <a:pt x="8660" y="21244"/>
                  <a:pt x="8660" y="21237"/>
                  <a:pt x="8660" y="21231"/>
                </a:cubicBezTo>
                <a:cubicBezTo>
                  <a:pt x="8664" y="21220"/>
                  <a:pt x="8668" y="21207"/>
                  <a:pt x="8674" y="21197"/>
                </a:cubicBezTo>
                <a:cubicBezTo>
                  <a:pt x="8684" y="21177"/>
                  <a:pt x="8704" y="21160"/>
                  <a:pt x="8728" y="21147"/>
                </a:cubicBezTo>
                <a:cubicBezTo>
                  <a:pt x="8752" y="21133"/>
                  <a:pt x="8775" y="21130"/>
                  <a:pt x="8805" y="21130"/>
                </a:cubicBezTo>
                <a:lnTo>
                  <a:pt x="8829" y="21130"/>
                </a:lnTo>
                <a:cubicBezTo>
                  <a:pt x="8865" y="21203"/>
                  <a:pt x="8899" y="21281"/>
                  <a:pt x="8933" y="21355"/>
                </a:cubicBezTo>
                <a:cubicBezTo>
                  <a:pt x="9003" y="21626"/>
                  <a:pt x="9097" y="21892"/>
                  <a:pt x="9261" y="22123"/>
                </a:cubicBezTo>
                <a:cubicBezTo>
                  <a:pt x="9275" y="22144"/>
                  <a:pt x="9292" y="22164"/>
                  <a:pt x="9305" y="22187"/>
                </a:cubicBezTo>
                <a:cubicBezTo>
                  <a:pt x="9322" y="22238"/>
                  <a:pt x="9336" y="22288"/>
                  <a:pt x="9345" y="22342"/>
                </a:cubicBezTo>
                <a:cubicBezTo>
                  <a:pt x="9359" y="22439"/>
                  <a:pt x="9345" y="22546"/>
                  <a:pt x="9389" y="22637"/>
                </a:cubicBezTo>
                <a:cubicBezTo>
                  <a:pt x="9426" y="22711"/>
                  <a:pt x="9493" y="22761"/>
                  <a:pt x="9550" y="22822"/>
                </a:cubicBezTo>
                <a:cubicBezTo>
                  <a:pt x="9580" y="22852"/>
                  <a:pt x="9610" y="22885"/>
                  <a:pt x="9630" y="22926"/>
                </a:cubicBezTo>
                <a:cubicBezTo>
                  <a:pt x="9651" y="22969"/>
                  <a:pt x="9664" y="23013"/>
                  <a:pt x="9678" y="23060"/>
                </a:cubicBezTo>
                <a:cubicBezTo>
                  <a:pt x="9691" y="23104"/>
                  <a:pt x="9708" y="23147"/>
                  <a:pt x="9731" y="23188"/>
                </a:cubicBezTo>
                <a:cubicBezTo>
                  <a:pt x="9758" y="23228"/>
                  <a:pt x="9792" y="23265"/>
                  <a:pt x="9825" y="23298"/>
                </a:cubicBezTo>
                <a:cubicBezTo>
                  <a:pt x="9920" y="23392"/>
                  <a:pt x="10010" y="23486"/>
                  <a:pt x="10104" y="23577"/>
                </a:cubicBezTo>
                <a:cubicBezTo>
                  <a:pt x="10084" y="23597"/>
                  <a:pt x="10067" y="23624"/>
                  <a:pt x="10053" y="23651"/>
                </a:cubicBezTo>
                <a:cubicBezTo>
                  <a:pt x="10040" y="23677"/>
                  <a:pt x="10077" y="23718"/>
                  <a:pt x="10098" y="23731"/>
                </a:cubicBezTo>
                <a:cubicBezTo>
                  <a:pt x="10245" y="23826"/>
                  <a:pt x="10380" y="23946"/>
                  <a:pt x="10493" y="24080"/>
                </a:cubicBezTo>
                <a:cubicBezTo>
                  <a:pt x="10533" y="24131"/>
                  <a:pt x="10594" y="24204"/>
                  <a:pt x="10621" y="24282"/>
                </a:cubicBezTo>
                <a:cubicBezTo>
                  <a:pt x="10628" y="24302"/>
                  <a:pt x="10634" y="24325"/>
                  <a:pt x="10641" y="24345"/>
                </a:cubicBezTo>
                <a:cubicBezTo>
                  <a:pt x="10645" y="24396"/>
                  <a:pt x="10634" y="24439"/>
                  <a:pt x="10597" y="24480"/>
                </a:cubicBezTo>
                <a:cubicBezTo>
                  <a:pt x="10574" y="24503"/>
                  <a:pt x="10628" y="24571"/>
                  <a:pt x="10654" y="24571"/>
                </a:cubicBezTo>
                <a:lnTo>
                  <a:pt x="10662" y="24571"/>
                </a:lnTo>
                <a:cubicBezTo>
                  <a:pt x="10658" y="24617"/>
                  <a:pt x="10654" y="24661"/>
                  <a:pt x="10645" y="24708"/>
                </a:cubicBezTo>
                <a:cubicBezTo>
                  <a:pt x="10631" y="24779"/>
                  <a:pt x="10604" y="24845"/>
                  <a:pt x="10587" y="24913"/>
                </a:cubicBezTo>
                <a:cubicBezTo>
                  <a:pt x="10571" y="24970"/>
                  <a:pt x="10571" y="25030"/>
                  <a:pt x="10597" y="25084"/>
                </a:cubicBezTo>
                <a:cubicBezTo>
                  <a:pt x="10617" y="25127"/>
                  <a:pt x="10648" y="25161"/>
                  <a:pt x="10685" y="25191"/>
                </a:cubicBezTo>
                <a:cubicBezTo>
                  <a:pt x="10758" y="25256"/>
                  <a:pt x="10852" y="25299"/>
                  <a:pt x="10923" y="25366"/>
                </a:cubicBezTo>
                <a:cubicBezTo>
                  <a:pt x="10970" y="25409"/>
                  <a:pt x="10997" y="25460"/>
                  <a:pt x="11027" y="25517"/>
                </a:cubicBezTo>
                <a:cubicBezTo>
                  <a:pt x="11054" y="25570"/>
                  <a:pt x="11088" y="25618"/>
                  <a:pt x="11128" y="25662"/>
                </a:cubicBezTo>
                <a:cubicBezTo>
                  <a:pt x="11209" y="25749"/>
                  <a:pt x="11316" y="25812"/>
                  <a:pt x="11430" y="25849"/>
                </a:cubicBezTo>
                <a:cubicBezTo>
                  <a:pt x="11497" y="25869"/>
                  <a:pt x="11571" y="25883"/>
                  <a:pt x="11644" y="25883"/>
                </a:cubicBezTo>
                <a:cubicBezTo>
                  <a:pt x="11689" y="25883"/>
                  <a:pt x="11735" y="25876"/>
                  <a:pt x="11779" y="25866"/>
                </a:cubicBezTo>
                <a:cubicBezTo>
                  <a:pt x="11850" y="25852"/>
                  <a:pt x="11913" y="25823"/>
                  <a:pt x="11977" y="25789"/>
                </a:cubicBezTo>
                <a:cubicBezTo>
                  <a:pt x="12007" y="25775"/>
                  <a:pt x="12037" y="25755"/>
                  <a:pt x="12067" y="25739"/>
                </a:cubicBezTo>
                <a:cubicBezTo>
                  <a:pt x="12098" y="25719"/>
                  <a:pt x="12132" y="25695"/>
                  <a:pt x="12165" y="25682"/>
                </a:cubicBezTo>
                <a:cubicBezTo>
                  <a:pt x="12168" y="25682"/>
                  <a:pt x="12172" y="25678"/>
                  <a:pt x="12175" y="25678"/>
                </a:cubicBezTo>
                <a:cubicBezTo>
                  <a:pt x="12178" y="25682"/>
                  <a:pt x="12178" y="25682"/>
                  <a:pt x="12178" y="25685"/>
                </a:cubicBezTo>
                <a:cubicBezTo>
                  <a:pt x="12182" y="25691"/>
                  <a:pt x="12185" y="25699"/>
                  <a:pt x="12185" y="25708"/>
                </a:cubicBezTo>
                <a:cubicBezTo>
                  <a:pt x="12195" y="25735"/>
                  <a:pt x="12199" y="25765"/>
                  <a:pt x="12208" y="25792"/>
                </a:cubicBezTo>
                <a:cubicBezTo>
                  <a:pt x="12236" y="25856"/>
                  <a:pt x="12302" y="25889"/>
                  <a:pt x="12363" y="25916"/>
                </a:cubicBezTo>
                <a:cubicBezTo>
                  <a:pt x="12427" y="25943"/>
                  <a:pt x="12487" y="25970"/>
                  <a:pt x="12541" y="26014"/>
                </a:cubicBezTo>
                <a:cubicBezTo>
                  <a:pt x="12571" y="26037"/>
                  <a:pt x="12598" y="26061"/>
                  <a:pt x="12622" y="26088"/>
                </a:cubicBezTo>
                <a:cubicBezTo>
                  <a:pt x="12625" y="26131"/>
                  <a:pt x="12645" y="26175"/>
                  <a:pt x="12668" y="26212"/>
                </a:cubicBezTo>
                <a:cubicBezTo>
                  <a:pt x="12705" y="26269"/>
                  <a:pt x="12756" y="26316"/>
                  <a:pt x="12816" y="26339"/>
                </a:cubicBezTo>
                <a:cubicBezTo>
                  <a:pt x="12849" y="26353"/>
                  <a:pt x="12880" y="26356"/>
                  <a:pt x="12913" y="26356"/>
                </a:cubicBezTo>
                <a:cubicBezTo>
                  <a:pt x="13034" y="26356"/>
                  <a:pt x="13159" y="26283"/>
                  <a:pt x="13266" y="26232"/>
                </a:cubicBezTo>
                <a:cubicBezTo>
                  <a:pt x="13333" y="26202"/>
                  <a:pt x="13407" y="26175"/>
                  <a:pt x="13484" y="26175"/>
                </a:cubicBezTo>
                <a:lnTo>
                  <a:pt x="13504" y="26175"/>
                </a:lnTo>
                <a:cubicBezTo>
                  <a:pt x="13588" y="26182"/>
                  <a:pt x="13666" y="26222"/>
                  <a:pt x="13749" y="26222"/>
                </a:cubicBezTo>
                <a:lnTo>
                  <a:pt x="13753" y="26222"/>
                </a:lnTo>
                <a:cubicBezTo>
                  <a:pt x="13917" y="26222"/>
                  <a:pt x="14058" y="26117"/>
                  <a:pt x="14219" y="26097"/>
                </a:cubicBezTo>
                <a:lnTo>
                  <a:pt x="14262" y="26097"/>
                </a:lnTo>
                <a:cubicBezTo>
                  <a:pt x="14323" y="26097"/>
                  <a:pt x="14383" y="26111"/>
                  <a:pt x="14428" y="26155"/>
                </a:cubicBezTo>
                <a:cubicBezTo>
                  <a:pt x="14461" y="26192"/>
                  <a:pt x="14444" y="26255"/>
                  <a:pt x="14417" y="26292"/>
                </a:cubicBezTo>
                <a:cubicBezTo>
                  <a:pt x="14380" y="26339"/>
                  <a:pt x="14337" y="26379"/>
                  <a:pt x="14340" y="26444"/>
                </a:cubicBezTo>
                <a:cubicBezTo>
                  <a:pt x="14347" y="26507"/>
                  <a:pt x="14391" y="26571"/>
                  <a:pt x="14437" y="26615"/>
                </a:cubicBezTo>
                <a:cubicBezTo>
                  <a:pt x="14481" y="26655"/>
                  <a:pt x="14535" y="26681"/>
                  <a:pt x="14592" y="26698"/>
                </a:cubicBezTo>
                <a:cubicBezTo>
                  <a:pt x="14639" y="26712"/>
                  <a:pt x="14685" y="26712"/>
                  <a:pt x="14736" y="26712"/>
                </a:cubicBezTo>
                <a:lnTo>
                  <a:pt x="14780" y="26712"/>
                </a:lnTo>
                <a:cubicBezTo>
                  <a:pt x="14840" y="26712"/>
                  <a:pt x="14904" y="26715"/>
                  <a:pt x="14961" y="26739"/>
                </a:cubicBezTo>
                <a:cubicBezTo>
                  <a:pt x="14981" y="26746"/>
                  <a:pt x="15008" y="26759"/>
                  <a:pt x="15021" y="26779"/>
                </a:cubicBezTo>
                <a:cubicBezTo>
                  <a:pt x="15021" y="26779"/>
                  <a:pt x="15021" y="26782"/>
                  <a:pt x="15025" y="26782"/>
                </a:cubicBezTo>
                <a:cubicBezTo>
                  <a:pt x="15028" y="26793"/>
                  <a:pt x="15032" y="26799"/>
                  <a:pt x="15032" y="26806"/>
                </a:cubicBezTo>
                <a:cubicBezTo>
                  <a:pt x="15038" y="26826"/>
                  <a:pt x="15045" y="26842"/>
                  <a:pt x="15048" y="26859"/>
                </a:cubicBezTo>
                <a:cubicBezTo>
                  <a:pt x="15088" y="26977"/>
                  <a:pt x="15166" y="27058"/>
                  <a:pt x="15280" y="27104"/>
                </a:cubicBezTo>
                <a:cubicBezTo>
                  <a:pt x="15374" y="27141"/>
                  <a:pt x="15478" y="27158"/>
                  <a:pt x="15562" y="27209"/>
                </a:cubicBezTo>
                <a:cubicBezTo>
                  <a:pt x="15579" y="27219"/>
                  <a:pt x="15592" y="27229"/>
                  <a:pt x="15605" y="27242"/>
                </a:cubicBezTo>
                <a:lnTo>
                  <a:pt x="15609" y="27245"/>
                </a:lnTo>
                <a:cubicBezTo>
                  <a:pt x="15616" y="27262"/>
                  <a:pt x="15619" y="27276"/>
                  <a:pt x="15622" y="27293"/>
                </a:cubicBezTo>
                <a:cubicBezTo>
                  <a:pt x="15639" y="27366"/>
                  <a:pt x="15669" y="27431"/>
                  <a:pt x="15723" y="27481"/>
                </a:cubicBezTo>
                <a:cubicBezTo>
                  <a:pt x="15810" y="27561"/>
                  <a:pt x="15941" y="27568"/>
                  <a:pt x="16028" y="27645"/>
                </a:cubicBezTo>
                <a:cubicBezTo>
                  <a:pt x="16072" y="27679"/>
                  <a:pt x="16089" y="27729"/>
                  <a:pt x="16106" y="27783"/>
                </a:cubicBezTo>
                <a:cubicBezTo>
                  <a:pt x="16123" y="27843"/>
                  <a:pt x="16129" y="27907"/>
                  <a:pt x="16143" y="27970"/>
                </a:cubicBezTo>
                <a:cubicBezTo>
                  <a:pt x="16166" y="28111"/>
                  <a:pt x="16206" y="28249"/>
                  <a:pt x="16280" y="28373"/>
                </a:cubicBezTo>
                <a:cubicBezTo>
                  <a:pt x="16354" y="28491"/>
                  <a:pt x="16454" y="28599"/>
                  <a:pt x="16583" y="28659"/>
                </a:cubicBezTo>
                <a:cubicBezTo>
                  <a:pt x="16653" y="28689"/>
                  <a:pt x="16730" y="28706"/>
                  <a:pt x="16811" y="28706"/>
                </a:cubicBezTo>
                <a:cubicBezTo>
                  <a:pt x="16868" y="28706"/>
                  <a:pt x="16928" y="28695"/>
                  <a:pt x="16985" y="28672"/>
                </a:cubicBezTo>
                <a:cubicBezTo>
                  <a:pt x="17052" y="28645"/>
                  <a:pt x="17102" y="28591"/>
                  <a:pt x="17170" y="28558"/>
                </a:cubicBezTo>
                <a:cubicBezTo>
                  <a:pt x="17207" y="28541"/>
                  <a:pt x="17247" y="28534"/>
                  <a:pt x="17287" y="28534"/>
                </a:cubicBezTo>
                <a:cubicBezTo>
                  <a:pt x="17328" y="28534"/>
                  <a:pt x="17368" y="28541"/>
                  <a:pt x="17408" y="28541"/>
                </a:cubicBezTo>
                <a:lnTo>
                  <a:pt x="17441" y="28541"/>
                </a:lnTo>
                <a:cubicBezTo>
                  <a:pt x="17482" y="28541"/>
                  <a:pt x="17522" y="28541"/>
                  <a:pt x="17562" y="28538"/>
                </a:cubicBezTo>
                <a:cubicBezTo>
                  <a:pt x="17602" y="28534"/>
                  <a:pt x="17643" y="28534"/>
                  <a:pt x="17680" y="28534"/>
                </a:cubicBezTo>
                <a:cubicBezTo>
                  <a:pt x="17730" y="28534"/>
                  <a:pt x="17777" y="28538"/>
                  <a:pt x="17824" y="28545"/>
                </a:cubicBezTo>
                <a:cubicBezTo>
                  <a:pt x="17875" y="28554"/>
                  <a:pt x="17925" y="28571"/>
                  <a:pt x="17968" y="28602"/>
                </a:cubicBezTo>
                <a:cubicBezTo>
                  <a:pt x="17996" y="28666"/>
                  <a:pt x="18022" y="28732"/>
                  <a:pt x="18059" y="28793"/>
                </a:cubicBezTo>
                <a:cubicBezTo>
                  <a:pt x="18163" y="29296"/>
                  <a:pt x="18049" y="29834"/>
                  <a:pt x="17747" y="30246"/>
                </a:cubicBezTo>
                <a:cubicBezTo>
                  <a:pt x="17677" y="30344"/>
                  <a:pt x="17623" y="30431"/>
                  <a:pt x="17693" y="30545"/>
                </a:cubicBezTo>
                <a:cubicBezTo>
                  <a:pt x="17740" y="30622"/>
                  <a:pt x="17847" y="30706"/>
                  <a:pt x="17747" y="30790"/>
                </a:cubicBezTo>
                <a:cubicBezTo>
                  <a:pt x="17666" y="30858"/>
                  <a:pt x="17549" y="30874"/>
                  <a:pt x="17455" y="30921"/>
                </a:cubicBezTo>
                <a:cubicBezTo>
                  <a:pt x="17351" y="30971"/>
                  <a:pt x="17254" y="31045"/>
                  <a:pt x="17187" y="31139"/>
                </a:cubicBezTo>
                <a:cubicBezTo>
                  <a:pt x="17113" y="31237"/>
                  <a:pt x="17079" y="31354"/>
                  <a:pt x="17102" y="31475"/>
                </a:cubicBezTo>
                <a:cubicBezTo>
                  <a:pt x="17130" y="31592"/>
                  <a:pt x="17240" y="31716"/>
                  <a:pt x="17210" y="31841"/>
                </a:cubicBezTo>
                <a:cubicBezTo>
                  <a:pt x="17102" y="31905"/>
                  <a:pt x="17038" y="32022"/>
                  <a:pt x="17032" y="32146"/>
                </a:cubicBezTo>
                <a:cubicBezTo>
                  <a:pt x="17022" y="32308"/>
                  <a:pt x="17122" y="32408"/>
                  <a:pt x="17237" y="32506"/>
                </a:cubicBezTo>
                <a:cubicBezTo>
                  <a:pt x="17485" y="32720"/>
                  <a:pt x="17565" y="33045"/>
                  <a:pt x="17700" y="33331"/>
                </a:cubicBezTo>
                <a:cubicBezTo>
                  <a:pt x="17767" y="33476"/>
                  <a:pt x="17855" y="33603"/>
                  <a:pt x="17958" y="33724"/>
                </a:cubicBezTo>
                <a:cubicBezTo>
                  <a:pt x="18066" y="33848"/>
                  <a:pt x="18186" y="33965"/>
                  <a:pt x="18267" y="34110"/>
                </a:cubicBezTo>
                <a:cubicBezTo>
                  <a:pt x="18358" y="34268"/>
                  <a:pt x="18361" y="34446"/>
                  <a:pt x="18405" y="34613"/>
                </a:cubicBezTo>
                <a:cubicBezTo>
                  <a:pt x="18442" y="34754"/>
                  <a:pt x="18516" y="34875"/>
                  <a:pt x="18630" y="34963"/>
                </a:cubicBezTo>
                <a:cubicBezTo>
                  <a:pt x="18834" y="35124"/>
                  <a:pt x="19106" y="35160"/>
                  <a:pt x="19348" y="35241"/>
                </a:cubicBezTo>
                <a:cubicBezTo>
                  <a:pt x="19469" y="35285"/>
                  <a:pt x="19590" y="35338"/>
                  <a:pt x="19684" y="35429"/>
                </a:cubicBezTo>
                <a:cubicBezTo>
                  <a:pt x="19815" y="35553"/>
                  <a:pt x="19875" y="35738"/>
                  <a:pt x="19939" y="35902"/>
                </a:cubicBezTo>
                <a:cubicBezTo>
                  <a:pt x="20013" y="36100"/>
                  <a:pt x="20090" y="36298"/>
                  <a:pt x="20167" y="36497"/>
                </a:cubicBezTo>
                <a:cubicBezTo>
                  <a:pt x="20234" y="36675"/>
                  <a:pt x="20288" y="36866"/>
                  <a:pt x="20378" y="37030"/>
                </a:cubicBezTo>
                <a:cubicBezTo>
                  <a:pt x="20422" y="37110"/>
                  <a:pt x="20479" y="37164"/>
                  <a:pt x="20550" y="37222"/>
                </a:cubicBezTo>
                <a:cubicBezTo>
                  <a:pt x="20620" y="37275"/>
                  <a:pt x="20667" y="37335"/>
                  <a:pt x="20684" y="37426"/>
                </a:cubicBezTo>
                <a:cubicBezTo>
                  <a:pt x="20697" y="37510"/>
                  <a:pt x="20691" y="37597"/>
                  <a:pt x="20684" y="37682"/>
                </a:cubicBezTo>
                <a:cubicBezTo>
                  <a:pt x="20674" y="37782"/>
                  <a:pt x="20667" y="37886"/>
                  <a:pt x="20660" y="37987"/>
                </a:cubicBezTo>
                <a:cubicBezTo>
                  <a:pt x="20627" y="38487"/>
                  <a:pt x="20617" y="38987"/>
                  <a:pt x="20634" y="39484"/>
                </a:cubicBezTo>
                <a:cubicBezTo>
                  <a:pt x="20563" y="40051"/>
                  <a:pt x="20667" y="40618"/>
                  <a:pt x="20620" y="41186"/>
                </a:cubicBezTo>
                <a:cubicBezTo>
                  <a:pt x="20594" y="41488"/>
                  <a:pt x="20506" y="41773"/>
                  <a:pt x="20419" y="42065"/>
                </a:cubicBezTo>
                <a:cubicBezTo>
                  <a:pt x="20332" y="42360"/>
                  <a:pt x="20261" y="42659"/>
                  <a:pt x="20217" y="42968"/>
                </a:cubicBezTo>
                <a:cubicBezTo>
                  <a:pt x="20171" y="43307"/>
                  <a:pt x="20150" y="43653"/>
                  <a:pt x="20163" y="43998"/>
                </a:cubicBezTo>
                <a:cubicBezTo>
                  <a:pt x="20167" y="44029"/>
                  <a:pt x="20191" y="44052"/>
                  <a:pt x="20217" y="44052"/>
                </a:cubicBezTo>
                <a:lnTo>
                  <a:pt x="20234" y="44052"/>
                </a:lnTo>
                <a:cubicBezTo>
                  <a:pt x="20392" y="43998"/>
                  <a:pt x="20533" y="43911"/>
                  <a:pt x="20647" y="43790"/>
                </a:cubicBezTo>
                <a:cubicBezTo>
                  <a:pt x="20755" y="43847"/>
                  <a:pt x="20798" y="43978"/>
                  <a:pt x="20805" y="44096"/>
                </a:cubicBezTo>
                <a:cubicBezTo>
                  <a:pt x="20812" y="44260"/>
                  <a:pt x="20744" y="44404"/>
                  <a:pt x="20667" y="44549"/>
                </a:cubicBezTo>
                <a:cubicBezTo>
                  <a:pt x="20590" y="44700"/>
                  <a:pt x="20506" y="44847"/>
                  <a:pt x="20473" y="45019"/>
                </a:cubicBezTo>
                <a:cubicBezTo>
                  <a:pt x="20453" y="45123"/>
                  <a:pt x="20442" y="45264"/>
                  <a:pt x="20365" y="45344"/>
                </a:cubicBezTo>
                <a:cubicBezTo>
                  <a:pt x="20298" y="45169"/>
                  <a:pt x="20231" y="44999"/>
                  <a:pt x="20163" y="44827"/>
                </a:cubicBezTo>
                <a:cubicBezTo>
                  <a:pt x="20154" y="44800"/>
                  <a:pt x="20134" y="44787"/>
                  <a:pt x="20113" y="44787"/>
                </a:cubicBezTo>
                <a:cubicBezTo>
                  <a:pt x="20103" y="44787"/>
                  <a:pt x="20093" y="44791"/>
                  <a:pt x="20083" y="44794"/>
                </a:cubicBezTo>
                <a:cubicBezTo>
                  <a:pt x="19939" y="44861"/>
                  <a:pt x="19946" y="45049"/>
                  <a:pt x="19982" y="45180"/>
                </a:cubicBezTo>
                <a:cubicBezTo>
                  <a:pt x="20039" y="45398"/>
                  <a:pt x="20134" y="45609"/>
                  <a:pt x="20214" y="45821"/>
                </a:cubicBezTo>
                <a:cubicBezTo>
                  <a:pt x="20301" y="46039"/>
                  <a:pt x="20389" y="46257"/>
                  <a:pt x="20479" y="46475"/>
                </a:cubicBezTo>
                <a:cubicBezTo>
                  <a:pt x="20563" y="46677"/>
                  <a:pt x="20643" y="46885"/>
                  <a:pt x="20761" y="47067"/>
                </a:cubicBezTo>
                <a:cubicBezTo>
                  <a:pt x="20956" y="47361"/>
                  <a:pt x="21248" y="47560"/>
                  <a:pt x="21503" y="47795"/>
                </a:cubicBezTo>
                <a:cubicBezTo>
                  <a:pt x="21627" y="47905"/>
                  <a:pt x="21745" y="48029"/>
                  <a:pt x="21825" y="48177"/>
                </a:cubicBezTo>
                <a:cubicBezTo>
                  <a:pt x="21909" y="48325"/>
                  <a:pt x="21929" y="48503"/>
                  <a:pt x="22033" y="48637"/>
                </a:cubicBezTo>
                <a:cubicBezTo>
                  <a:pt x="22097" y="48721"/>
                  <a:pt x="22185" y="48762"/>
                  <a:pt x="22288" y="48774"/>
                </a:cubicBezTo>
                <a:cubicBezTo>
                  <a:pt x="22406" y="48791"/>
                  <a:pt x="22527" y="48795"/>
                  <a:pt x="22645" y="48795"/>
                </a:cubicBezTo>
                <a:lnTo>
                  <a:pt x="22668" y="48795"/>
                </a:lnTo>
                <a:cubicBezTo>
                  <a:pt x="22930" y="48795"/>
                  <a:pt x="23188" y="48762"/>
                  <a:pt x="23443" y="48701"/>
                </a:cubicBezTo>
                <a:cubicBezTo>
                  <a:pt x="23486" y="48691"/>
                  <a:pt x="23490" y="48641"/>
                  <a:pt x="23466" y="48610"/>
                </a:cubicBezTo>
                <a:cubicBezTo>
                  <a:pt x="23282" y="48372"/>
                  <a:pt x="23010" y="48227"/>
                  <a:pt x="22761" y="48063"/>
                </a:cubicBezTo>
                <a:cubicBezTo>
                  <a:pt x="22507" y="47892"/>
                  <a:pt x="22272" y="47680"/>
                  <a:pt x="22268" y="47352"/>
                </a:cubicBezTo>
                <a:cubicBezTo>
                  <a:pt x="22265" y="47150"/>
                  <a:pt x="22298" y="46939"/>
                  <a:pt x="22338" y="46740"/>
                </a:cubicBezTo>
                <a:cubicBezTo>
                  <a:pt x="22383" y="46543"/>
                  <a:pt x="22456" y="46368"/>
                  <a:pt x="22587" y="46213"/>
                </a:cubicBezTo>
                <a:cubicBezTo>
                  <a:pt x="22645" y="46143"/>
                  <a:pt x="22694" y="46073"/>
                  <a:pt x="22711" y="45982"/>
                </a:cubicBezTo>
                <a:cubicBezTo>
                  <a:pt x="22728" y="45908"/>
                  <a:pt x="22725" y="45834"/>
                  <a:pt x="22741" y="45761"/>
                </a:cubicBezTo>
                <a:cubicBezTo>
                  <a:pt x="22748" y="45730"/>
                  <a:pt x="22758" y="45700"/>
                  <a:pt x="22781" y="45677"/>
                </a:cubicBezTo>
                <a:cubicBezTo>
                  <a:pt x="22822" y="45646"/>
                  <a:pt x="22879" y="45653"/>
                  <a:pt x="22926" y="45637"/>
                </a:cubicBezTo>
                <a:cubicBezTo>
                  <a:pt x="22990" y="45613"/>
                  <a:pt x="23037" y="45563"/>
                  <a:pt x="23051" y="45496"/>
                </a:cubicBezTo>
                <a:cubicBezTo>
                  <a:pt x="23080" y="45338"/>
                  <a:pt x="22956" y="45217"/>
                  <a:pt x="22809" y="45217"/>
                </a:cubicBezTo>
                <a:cubicBezTo>
                  <a:pt x="22792" y="45217"/>
                  <a:pt x="22775" y="45217"/>
                  <a:pt x="22758" y="45220"/>
                </a:cubicBezTo>
                <a:cubicBezTo>
                  <a:pt x="22564" y="45257"/>
                  <a:pt x="22476" y="45435"/>
                  <a:pt x="22419" y="45606"/>
                </a:cubicBezTo>
                <a:cubicBezTo>
                  <a:pt x="22262" y="45516"/>
                  <a:pt x="22164" y="45314"/>
                  <a:pt x="22208" y="45133"/>
                </a:cubicBezTo>
                <a:cubicBezTo>
                  <a:pt x="22255" y="44938"/>
                  <a:pt x="22443" y="44804"/>
                  <a:pt x="22641" y="44804"/>
                </a:cubicBezTo>
                <a:lnTo>
                  <a:pt x="22681" y="44804"/>
                </a:lnTo>
                <a:cubicBezTo>
                  <a:pt x="22698" y="44804"/>
                  <a:pt x="22718" y="44794"/>
                  <a:pt x="22725" y="44777"/>
                </a:cubicBezTo>
                <a:cubicBezTo>
                  <a:pt x="22842" y="44522"/>
                  <a:pt x="22584" y="44307"/>
                  <a:pt x="22500" y="44086"/>
                </a:cubicBezTo>
                <a:cubicBezTo>
                  <a:pt x="22409" y="43844"/>
                  <a:pt x="22426" y="43572"/>
                  <a:pt x="22544" y="43341"/>
                </a:cubicBezTo>
                <a:cubicBezTo>
                  <a:pt x="22893" y="43296"/>
                  <a:pt x="23158" y="43048"/>
                  <a:pt x="23390" y="42800"/>
                </a:cubicBezTo>
                <a:cubicBezTo>
                  <a:pt x="23675" y="42491"/>
                  <a:pt x="23966" y="42189"/>
                  <a:pt x="24292" y="41921"/>
                </a:cubicBezTo>
                <a:cubicBezTo>
                  <a:pt x="24389" y="41840"/>
                  <a:pt x="24484" y="41766"/>
                  <a:pt x="24584" y="41693"/>
                </a:cubicBezTo>
                <a:cubicBezTo>
                  <a:pt x="24618" y="41665"/>
                  <a:pt x="24675" y="41642"/>
                  <a:pt x="24682" y="41595"/>
                </a:cubicBezTo>
                <a:cubicBezTo>
                  <a:pt x="24688" y="41541"/>
                  <a:pt x="24679" y="41477"/>
                  <a:pt x="24675" y="41420"/>
                </a:cubicBezTo>
                <a:cubicBezTo>
                  <a:pt x="24702" y="41411"/>
                  <a:pt x="24729" y="41407"/>
                  <a:pt x="24759" y="41407"/>
                </a:cubicBezTo>
                <a:cubicBezTo>
                  <a:pt x="24799" y="41407"/>
                  <a:pt x="24840" y="41414"/>
                  <a:pt x="24880" y="41420"/>
                </a:cubicBezTo>
                <a:cubicBezTo>
                  <a:pt x="24920" y="41428"/>
                  <a:pt x="24961" y="41434"/>
                  <a:pt x="25001" y="41434"/>
                </a:cubicBezTo>
                <a:cubicBezTo>
                  <a:pt x="25014" y="41434"/>
                  <a:pt x="25027" y="41431"/>
                  <a:pt x="25037" y="41431"/>
                </a:cubicBezTo>
                <a:cubicBezTo>
                  <a:pt x="25138" y="41417"/>
                  <a:pt x="25215" y="41357"/>
                  <a:pt x="25259" y="41270"/>
                </a:cubicBezTo>
                <a:cubicBezTo>
                  <a:pt x="25356" y="41085"/>
                  <a:pt x="25319" y="40856"/>
                  <a:pt x="25424" y="40675"/>
                </a:cubicBezTo>
                <a:cubicBezTo>
                  <a:pt x="25551" y="40450"/>
                  <a:pt x="25880" y="40491"/>
                  <a:pt x="26092" y="40407"/>
                </a:cubicBezTo>
                <a:cubicBezTo>
                  <a:pt x="26299" y="40320"/>
                  <a:pt x="26427" y="40131"/>
                  <a:pt x="26461" y="39913"/>
                </a:cubicBezTo>
                <a:cubicBezTo>
                  <a:pt x="26498" y="39688"/>
                  <a:pt x="26451" y="39454"/>
                  <a:pt x="26337" y="39256"/>
                </a:cubicBezTo>
                <a:cubicBezTo>
                  <a:pt x="26518" y="39222"/>
                  <a:pt x="26632" y="39031"/>
                  <a:pt x="26665" y="38850"/>
                </a:cubicBezTo>
                <a:cubicBezTo>
                  <a:pt x="26713" y="38564"/>
                  <a:pt x="26541" y="38238"/>
                  <a:pt x="26719" y="37984"/>
                </a:cubicBezTo>
                <a:cubicBezTo>
                  <a:pt x="26850" y="37792"/>
                  <a:pt x="27105" y="37738"/>
                  <a:pt x="27313" y="37685"/>
                </a:cubicBezTo>
                <a:cubicBezTo>
                  <a:pt x="27562" y="37614"/>
                  <a:pt x="27790" y="37533"/>
                  <a:pt x="27988" y="37359"/>
                </a:cubicBezTo>
                <a:cubicBezTo>
                  <a:pt x="28219" y="37151"/>
                  <a:pt x="28384" y="36879"/>
                  <a:pt x="28538" y="36617"/>
                </a:cubicBezTo>
                <a:cubicBezTo>
                  <a:pt x="28558" y="36584"/>
                  <a:pt x="28538" y="36550"/>
                  <a:pt x="28512" y="36540"/>
                </a:cubicBezTo>
                <a:cubicBezTo>
                  <a:pt x="28592" y="36373"/>
                  <a:pt x="28653" y="36191"/>
                  <a:pt x="28686" y="36006"/>
                </a:cubicBezTo>
                <a:cubicBezTo>
                  <a:pt x="28693" y="35986"/>
                  <a:pt x="28699" y="35966"/>
                  <a:pt x="28702" y="35946"/>
                </a:cubicBezTo>
                <a:cubicBezTo>
                  <a:pt x="28710" y="35936"/>
                  <a:pt x="28707" y="35922"/>
                  <a:pt x="28702" y="35913"/>
                </a:cubicBezTo>
                <a:cubicBezTo>
                  <a:pt x="28727" y="35748"/>
                  <a:pt x="28730" y="35583"/>
                  <a:pt x="28716" y="35419"/>
                </a:cubicBezTo>
                <a:cubicBezTo>
                  <a:pt x="28707" y="35335"/>
                  <a:pt x="28696" y="35254"/>
                  <a:pt x="28676" y="35171"/>
                </a:cubicBezTo>
                <a:cubicBezTo>
                  <a:pt x="28659" y="35087"/>
                  <a:pt x="28629" y="35006"/>
                  <a:pt x="28609" y="34918"/>
                </a:cubicBezTo>
                <a:cubicBezTo>
                  <a:pt x="28572" y="34744"/>
                  <a:pt x="28693" y="34650"/>
                  <a:pt x="28814" y="34553"/>
                </a:cubicBezTo>
                <a:cubicBezTo>
                  <a:pt x="28931" y="34459"/>
                  <a:pt x="29015" y="34362"/>
                  <a:pt x="29065" y="34221"/>
                </a:cubicBezTo>
                <a:cubicBezTo>
                  <a:pt x="29113" y="34086"/>
                  <a:pt x="29122" y="33939"/>
                  <a:pt x="29162" y="33801"/>
                </a:cubicBezTo>
                <a:cubicBezTo>
                  <a:pt x="29206" y="33660"/>
                  <a:pt x="29283" y="33563"/>
                  <a:pt x="29411" y="33489"/>
                </a:cubicBezTo>
                <a:cubicBezTo>
                  <a:pt x="29633" y="33368"/>
                  <a:pt x="29928" y="33287"/>
                  <a:pt x="29915" y="32979"/>
                </a:cubicBezTo>
                <a:cubicBezTo>
                  <a:pt x="29901" y="32660"/>
                  <a:pt x="29777" y="32334"/>
                  <a:pt x="29472" y="32196"/>
                </a:cubicBezTo>
                <a:cubicBezTo>
                  <a:pt x="29314" y="32126"/>
                  <a:pt x="29142" y="32083"/>
                  <a:pt x="28981" y="32015"/>
                </a:cubicBezTo>
                <a:cubicBezTo>
                  <a:pt x="28814" y="31948"/>
                  <a:pt x="28649" y="31868"/>
                  <a:pt x="28491" y="31777"/>
                </a:cubicBezTo>
                <a:cubicBezTo>
                  <a:pt x="28337" y="31690"/>
                  <a:pt x="28189" y="31592"/>
                  <a:pt x="28048" y="31482"/>
                </a:cubicBezTo>
                <a:cubicBezTo>
                  <a:pt x="27907" y="31371"/>
                  <a:pt x="27787" y="31247"/>
                  <a:pt x="27652" y="31129"/>
                </a:cubicBezTo>
                <a:cubicBezTo>
                  <a:pt x="27531" y="31022"/>
                  <a:pt x="27401" y="30935"/>
                  <a:pt x="27249" y="30887"/>
                </a:cubicBezTo>
                <a:cubicBezTo>
                  <a:pt x="27105" y="30844"/>
                  <a:pt x="26958" y="30834"/>
                  <a:pt x="26809" y="30834"/>
                </a:cubicBezTo>
                <a:lnTo>
                  <a:pt x="26803" y="30834"/>
                </a:lnTo>
                <a:cubicBezTo>
                  <a:pt x="26648" y="30834"/>
                  <a:pt x="26491" y="30850"/>
                  <a:pt x="26337" y="30850"/>
                </a:cubicBezTo>
                <a:cubicBezTo>
                  <a:pt x="26189" y="30850"/>
                  <a:pt x="26044" y="30837"/>
                  <a:pt x="25910" y="30790"/>
                </a:cubicBezTo>
                <a:cubicBezTo>
                  <a:pt x="25839" y="30763"/>
                  <a:pt x="25776" y="30726"/>
                  <a:pt x="25715" y="30679"/>
                </a:cubicBezTo>
                <a:cubicBezTo>
                  <a:pt x="25706" y="30669"/>
                  <a:pt x="25692" y="30666"/>
                  <a:pt x="25678" y="30666"/>
                </a:cubicBezTo>
                <a:cubicBezTo>
                  <a:pt x="25655" y="30666"/>
                  <a:pt x="25638" y="30679"/>
                  <a:pt x="25628" y="30706"/>
                </a:cubicBezTo>
                <a:cubicBezTo>
                  <a:pt x="25578" y="30824"/>
                  <a:pt x="25558" y="30955"/>
                  <a:pt x="25568" y="31082"/>
                </a:cubicBezTo>
                <a:cubicBezTo>
                  <a:pt x="25558" y="31085"/>
                  <a:pt x="25551" y="31085"/>
                  <a:pt x="25545" y="31085"/>
                </a:cubicBezTo>
                <a:cubicBezTo>
                  <a:pt x="25491" y="31085"/>
                  <a:pt x="25440" y="31042"/>
                  <a:pt x="25410" y="30998"/>
                </a:cubicBezTo>
                <a:cubicBezTo>
                  <a:pt x="25353" y="30918"/>
                  <a:pt x="25356" y="30827"/>
                  <a:pt x="25376" y="30733"/>
                </a:cubicBezTo>
                <a:cubicBezTo>
                  <a:pt x="25396" y="30633"/>
                  <a:pt x="25427" y="30538"/>
                  <a:pt x="25437" y="30435"/>
                </a:cubicBezTo>
                <a:cubicBezTo>
                  <a:pt x="25447" y="30344"/>
                  <a:pt x="25430" y="30250"/>
                  <a:pt x="25396" y="30162"/>
                </a:cubicBezTo>
                <a:cubicBezTo>
                  <a:pt x="25330" y="29988"/>
                  <a:pt x="25202" y="29843"/>
                  <a:pt x="25077" y="29706"/>
                </a:cubicBezTo>
                <a:cubicBezTo>
                  <a:pt x="24957" y="29572"/>
                  <a:pt x="24829" y="29437"/>
                  <a:pt x="24675" y="29337"/>
                </a:cubicBezTo>
                <a:cubicBezTo>
                  <a:pt x="24605" y="29290"/>
                  <a:pt x="24524" y="29250"/>
                  <a:pt x="24443" y="29223"/>
                </a:cubicBezTo>
                <a:cubicBezTo>
                  <a:pt x="24403" y="29209"/>
                  <a:pt x="24363" y="29203"/>
                  <a:pt x="24323" y="29196"/>
                </a:cubicBezTo>
                <a:cubicBezTo>
                  <a:pt x="24299" y="29192"/>
                  <a:pt x="24269" y="29186"/>
                  <a:pt x="24242" y="29186"/>
                </a:cubicBezTo>
                <a:cubicBezTo>
                  <a:pt x="24225" y="29186"/>
                  <a:pt x="24208" y="29189"/>
                  <a:pt x="24195" y="29196"/>
                </a:cubicBezTo>
                <a:cubicBezTo>
                  <a:pt x="24145" y="29226"/>
                  <a:pt x="24131" y="29304"/>
                  <a:pt x="24135" y="29357"/>
                </a:cubicBezTo>
                <a:cubicBezTo>
                  <a:pt x="24141" y="29417"/>
                  <a:pt x="24168" y="29471"/>
                  <a:pt x="24191" y="29528"/>
                </a:cubicBezTo>
                <a:cubicBezTo>
                  <a:pt x="24211" y="29581"/>
                  <a:pt x="24248" y="29646"/>
                  <a:pt x="24242" y="29706"/>
                </a:cubicBezTo>
                <a:cubicBezTo>
                  <a:pt x="24239" y="29756"/>
                  <a:pt x="24198" y="29776"/>
                  <a:pt x="24158" y="29776"/>
                </a:cubicBezTo>
                <a:cubicBezTo>
                  <a:pt x="24138" y="29776"/>
                  <a:pt x="24121" y="29773"/>
                  <a:pt x="24104" y="29767"/>
                </a:cubicBezTo>
                <a:cubicBezTo>
                  <a:pt x="24010" y="29733"/>
                  <a:pt x="23974" y="29635"/>
                  <a:pt x="23940" y="29552"/>
                </a:cubicBezTo>
                <a:cubicBezTo>
                  <a:pt x="23906" y="29471"/>
                  <a:pt x="23869" y="29394"/>
                  <a:pt x="23813" y="29330"/>
                </a:cubicBezTo>
                <a:cubicBezTo>
                  <a:pt x="23692" y="29192"/>
                  <a:pt x="23520" y="29118"/>
                  <a:pt x="23362" y="29038"/>
                </a:cubicBezTo>
                <a:cubicBezTo>
                  <a:pt x="23215" y="28957"/>
                  <a:pt x="23043" y="28847"/>
                  <a:pt x="23000" y="28672"/>
                </a:cubicBezTo>
                <a:cubicBezTo>
                  <a:pt x="22976" y="28574"/>
                  <a:pt x="23023" y="28478"/>
                  <a:pt x="23010" y="28380"/>
                </a:cubicBezTo>
                <a:cubicBezTo>
                  <a:pt x="23000" y="28300"/>
                  <a:pt x="22953" y="28239"/>
                  <a:pt x="22893" y="28192"/>
                </a:cubicBezTo>
                <a:cubicBezTo>
                  <a:pt x="22822" y="28145"/>
                  <a:pt x="22741" y="28119"/>
                  <a:pt x="22665" y="28095"/>
                </a:cubicBezTo>
                <a:cubicBezTo>
                  <a:pt x="22557" y="28061"/>
                  <a:pt x="22453" y="28035"/>
                  <a:pt x="22346" y="28011"/>
                </a:cubicBezTo>
                <a:cubicBezTo>
                  <a:pt x="22073" y="27950"/>
                  <a:pt x="21799" y="27924"/>
                  <a:pt x="21523" y="27924"/>
                </a:cubicBezTo>
                <a:cubicBezTo>
                  <a:pt x="21365" y="27924"/>
                  <a:pt x="21204" y="27934"/>
                  <a:pt x="21046" y="27950"/>
                </a:cubicBezTo>
                <a:cubicBezTo>
                  <a:pt x="20936" y="27964"/>
                  <a:pt x="20822" y="27981"/>
                  <a:pt x="20711" y="27981"/>
                </a:cubicBezTo>
                <a:cubicBezTo>
                  <a:pt x="20620" y="27981"/>
                  <a:pt x="20533" y="27970"/>
                  <a:pt x="20449" y="27941"/>
                </a:cubicBezTo>
                <a:cubicBezTo>
                  <a:pt x="20261" y="27880"/>
                  <a:pt x="20137" y="27722"/>
                  <a:pt x="20002" y="27588"/>
                </a:cubicBezTo>
                <a:cubicBezTo>
                  <a:pt x="19875" y="27464"/>
                  <a:pt x="19720" y="27353"/>
                  <a:pt x="19536" y="27343"/>
                </a:cubicBezTo>
                <a:lnTo>
                  <a:pt x="19516" y="27343"/>
                </a:lnTo>
                <a:cubicBezTo>
                  <a:pt x="19438" y="27343"/>
                  <a:pt x="19362" y="27366"/>
                  <a:pt x="19297" y="27414"/>
                </a:cubicBezTo>
                <a:cubicBezTo>
                  <a:pt x="19224" y="27467"/>
                  <a:pt x="19173" y="27541"/>
                  <a:pt x="19106" y="27601"/>
                </a:cubicBezTo>
                <a:cubicBezTo>
                  <a:pt x="18838" y="27863"/>
                  <a:pt x="18422" y="27927"/>
                  <a:pt x="18217" y="28263"/>
                </a:cubicBezTo>
                <a:cubicBezTo>
                  <a:pt x="18180" y="28320"/>
                  <a:pt x="18157" y="28380"/>
                  <a:pt x="18143" y="28444"/>
                </a:cubicBezTo>
                <a:cubicBezTo>
                  <a:pt x="18093" y="28441"/>
                  <a:pt x="18042" y="28441"/>
                  <a:pt x="17988" y="28438"/>
                </a:cubicBezTo>
                <a:cubicBezTo>
                  <a:pt x="17928" y="28326"/>
                  <a:pt x="17827" y="28236"/>
                  <a:pt x="17703" y="28196"/>
                </a:cubicBezTo>
                <a:cubicBezTo>
                  <a:pt x="17670" y="28185"/>
                  <a:pt x="17633" y="28179"/>
                  <a:pt x="17593" y="28179"/>
                </a:cubicBezTo>
                <a:cubicBezTo>
                  <a:pt x="17569" y="28179"/>
                  <a:pt x="17545" y="28182"/>
                  <a:pt x="17522" y="28189"/>
                </a:cubicBezTo>
                <a:cubicBezTo>
                  <a:pt x="17455" y="28206"/>
                  <a:pt x="17404" y="28256"/>
                  <a:pt x="17341" y="28283"/>
                </a:cubicBezTo>
                <a:cubicBezTo>
                  <a:pt x="17311" y="28297"/>
                  <a:pt x="17277" y="28300"/>
                  <a:pt x="17243" y="28300"/>
                </a:cubicBezTo>
                <a:cubicBezTo>
                  <a:pt x="17200" y="28300"/>
                  <a:pt x="17156" y="28293"/>
                  <a:pt x="17113" y="28283"/>
                </a:cubicBezTo>
                <a:cubicBezTo>
                  <a:pt x="17059" y="28272"/>
                  <a:pt x="17005" y="28260"/>
                  <a:pt x="16955" y="28243"/>
                </a:cubicBezTo>
                <a:cubicBezTo>
                  <a:pt x="16851" y="28212"/>
                  <a:pt x="16747" y="28168"/>
                  <a:pt x="16670" y="28091"/>
                </a:cubicBezTo>
                <a:cubicBezTo>
                  <a:pt x="16586" y="28011"/>
                  <a:pt x="16562" y="27907"/>
                  <a:pt x="16566" y="27796"/>
                </a:cubicBezTo>
                <a:cubicBezTo>
                  <a:pt x="16569" y="27682"/>
                  <a:pt x="16583" y="27558"/>
                  <a:pt x="16485" y="27481"/>
                </a:cubicBezTo>
                <a:cubicBezTo>
                  <a:pt x="16458" y="27460"/>
                  <a:pt x="16431" y="27447"/>
                  <a:pt x="16411" y="27423"/>
                </a:cubicBezTo>
                <a:cubicBezTo>
                  <a:pt x="16388" y="27394"/>
                  <a:pt x="16384" y="27356"/>
                  <a:pt x="16388" y="27323"/>
                </a:cubicBezTo>
                <a:cubicBezTo>
                  <a:pt x="16391" y="27256"/>
                  <a:pt x="16417" y="27189"/>
                  <a:pt x="16431" y="27121"/>
                </a:cubicBezTo>
                <a:cubicBezTo>
                  <a:pt x="16458" y="26983"/>
                  <a:pt x="16471" y="26839"/>
                  <a:pt x="16451" y="26698"/>
                </a:cubicBezTo>
                <a:cubicBezTo>
                  <a:pt x="16431" y="26574"/>
                  <a:pt x="16384" y="26450"/>
                  <a:pt x="16293" y="26356"/>
                </a:cubicBezTo>
                <a:cubicBezTo>
                  <a:pt x="16213" y="26272"/>
                  <a:pt x="16109" y="26212"/>
                  <a:pt x="15998" y="26185"/>
                </a:cubicBezTo>
                <a:cubicBezTo>
                  <a:pt x="15954" y="26171"/>
                  <a:pt x="15911" y="26165"/>
                  <a:pt x="15867" y="26165"/>
                </a:cubicBezTo>
                <a:cubicBezTo>
                  <a:pt x="15800" y="26165"/>
                  <a:pt x="15733" y="26182"/>
                  <a:pt x="15672" y="26215"/>
                </a:cubicBezTo>
                <a:cubicBezTo>
                  <a:pt x="15572" y="26269"/>
                  <a:pt x="15501" y="26379"/>
                  <a:pt x="15390" y="26413"/>
                </a:cubicBezTo>
                <a:cubicBezTo>
                  <a:pt x="15377" y="26416"/>
                  <a:pt x="15364" y="26420"/>
                  <a:pt x="15354" y="26420"/>
                </a:cubicBezTo>
                <a:cubicBezTo>
                  <a:pt x="15323" y="26420"/>
                  <a:pt x="15300" y="26403"/>
                  <a:pt x="15277" y="26376"/>
                </a:cubicBezTo>
                <a:cubicBezTo>
                  <a:pt x="15246" y="26333"/>
                  <a:pt x="15229" y="26279"/>
                  <a:pt x="15223" y="26225"/>
                </a:cubicBezTo>
                <a:cubicBezTo>
                  <a:pt x="15206" y="26084"/>
                  <a:pt x="15290" y="25953"/>
                  <a:pt x="15330" y="25823"/>
                </a:cubicBezTo>
                <a:cubicBezTo>
                  <a:pt x="15357" y="25752"/>
                  <a:pt x="15364" y="25678"/>
                  <a:pt x="15374" y="25601"/>
                </a:cubicBezTo>
                <a:cubicBezTo>
                  <a:pt x="15384" y="25527"/>
                  <a:pt x="15404" y="25460"/>
                  <a:pt x="15441" y="25396"/>
                </a:cubicBezTo>
                <a:cubicBezTo>
                  <a:pt x="15475" y="25332"/>
                  <a:pt x="15515" y="25276"/>
                  <a:pt x="15551" y="25211"/>
                </a:cubicBezTo>
                <a:cubicBezTo>
                  <a:pt x="15588" y="25151"/>
                  <a:pt x="15622" y="25087"/>
                  <a:pt x="15649" y="25020"/>
                </a:cubicBezTo>
                <a:cubicBezTo>
                  <a:pt x="15703" y="24886"/>
                  <a:pt x="15737" y="24745"/>
                  <a:pt x="15743" y="24601"/>
                </a:cubicBezTo>
                <a:cubicBezTo>
                  <a:pt x="15746" y="24530"/>
                  <a:pt x="15746" y="24463"/>
                  <a:pt x="15740" y="24393"/>
                </a:cubicBezTo>
                <a:cubicBezTo>
                  <a:pt x="15733" y="24329"/>
                  <a:pt x="15723" y="24265"/>
                  <a:pt x="15672" y="24224"/>
                </a:cubicBezTo>
                <a:cubicBezTo>
                  <a:pt x="15616" y="24178"/>
                  <a:pt x="15535" y="24164"/>
                  <a:pt x="15468" y="24144"/>
                </a:cubicBezTo>
                <a:cubicBezTo>
                  <a:pt x="15387" y="24124"/>
                  <a:pt x="15310" y="24100"/>
                  <a:pt x="15229" y="24080"/>
                </a:cubicBezTo>
                <a:cubicBezTo>
                  <a:pt x="15182" y="24067"/>
                  <a:pt x="15128" y="24060"/>
                  <a:pt x="15079" y="24060"/>
                </a:cubicBezTo>
                <a:cubicBezTo>
                  <a:pt x="15001" y="24060"/>
                  <a:pt x="14927" y="24080"/>
                  <a:pt x="14877" y="24144"/>
                </a:cubicBezTo>
                <a:cubicBezTo>
                  <a:pt x="14806" y="24238"/>
                  <a:pt x="14810" y="24365"/>
                  <a:pt x="14813" y="24477"/>
                </a:cubicBezTo>
                <a:cubicBezTo>
                  <a:pt x="14820" y="24638"/>
                  <a:pt x="14823" y="24799"/>
                  <a:pt x="14797" y="24957"/>
                </a:cubicBezTo>
                <a:cubicBezTo>
                  <a:pt x="14750" y="25211"/>
                  <a:pt x="14605" y="25480"/>
                  <a:pt x="14340" y="25554"/>
                </a:cubicBezTo>
                <a:cubicBezTo>
                  <a:pt x="14267" y="25574"/>
                  <a:pt x="14186" y="25584"/>
                  <a:pt x="14105" y="25584"/>
                </a:cubicBezTo>
                <a:cubicBezTo>
                  <a:pt x="14038" y="25584"/>
                  <a:pt x="13971" y="25578"/>
                  <a:pt x="13907" y="25567"/>
                </a:cubicBezTo>
                <a:cubicBezTo>
                  <a:pt x="13779" y="25550"/>
                  <a:pt x="13652" y="25510"/>
                  <a:pt x="13548" y="25430"/>
                </a:cubicBezTo>
                <a:cubicBezTo>
                  <a:pt x="13360" y="25282"/>
                  <a:pt x="13293" y="25040"/>
                  <a:pt x="13226" y="24822"/>
                </a:cubicBezTo>
                <a:cubicBezTo>
                  <a:pt x="13192" y="24708"/>
                  <a:pt x="13159" y="24597"/>
                  <a:pt x="13111" y="24486"/>
                </a:cubicBezTo>
                <a:cubicBezTo>
                  <a:pt x="13058" y="24376"/>
                  <a:pt x="12987" y="24282"/>
                  <a:pt x="12907" y="24188"/>
                </a:cubicBezTo>
                <a:cubicBezTo>
                  <a:pt x="12833" y="24100"/>
                  <a:pt x="12732" y="23987"/>
                  <a:pt x="12756" y="23862"/>
                </a:cubicBezTo>
                <a:cubicBezTo>
                  <a:pt x="12776" y="23748"/>
                  <a:pt x="12880" y="23694"/>
                  <a:pt x="12967" y="23640"/>
                </a:cubicBezTo>
                <a:cubicBezTo>
                  <a:pt x="13065" y="23580"/>
                  <a:pt x="13142" y="23503"/>
                  <a:pt x="13131" y="23378"/>
                </a:cubicBezTo>
                <a:cubicBezTo>
                  <a:pt x="13125" y="23305"/>
                  <a:pt x="13094" y="23234"/>
                  <a:pt x="13074" y="23164"/>
                </a:cubicBezTo>
                <a:cubicBezTo>
                  <a:pt x="13058" y="23104"/>
                  <a:pt x="13051" y="23047"/>
                  <a:pt x="13048" y="22986"/>
                </a:cubicBezTo>
                <a:cubicBezTo>
                  <a:pt x="13038" y="22835"/>
                  <a:pt x="13071" y="22681"/>
                  <a:pt x="13135" y="22540"/>
                </a:cubicBezTo>
                <a:cubicBezTo>
                  <a:pt x="13286" y="22429"/>
                  <a:pt x="13434" y="22322"/>
                  <a:pt x="13582" y="22210"/>
                </a:cubicBezTo>
                <a:cubicBezTo>
                  <a:pt x="13682" y="22137"/>
                  <a:pt x="13776" y="22063"/>
                  <a:pt x="13877" y="21996"/>
                </a:cubicBezTo>
                <a:cubicBezTo>
                  <a:pt x="13974" y="21932"/>
                  <a:pt x="14075" y="21888"/>
                  <a:pt x="14186" y="21868"/>
                </a:cubicBezTo>
                <a:cubicBezTo>
                  <a:pt x="14283" y="21852"/>
                  <a:pt x="14377" y="21845"/>
                  <a:pt x="14474" y="21845"/>
                </a:cubicBezTo>
                <a:cubicBezTo>
                  <a:pt x="14488" y="21845"/>
                  <a:pt x="14504" y="21845"/>
                  <a:pt x="14521" y="21848"/>
                </a:cubicBezTo>
                <a:cubicBezTo>
                  <a:pt x="14569" y="21848"/>
                  <a:pt x="14619" y="21848"/>
                  <a:pt x="14665" y="21852"/>
                </a:cubicBezTo>
                <a:cubicBezTo>
                  <a:pt x="14693" y="21855"/>
                  <a:pt x="14726" y="21858"/>
                  <a:pt x="14743" y="21875"/>
                </a:cubicBezTo>
                <a:cubicBezTo>
                  <a:pt x="14780" y="21912"/>
                  <a:pt x="14776" y="21966"/>
                  <a:pt x="14793" y="22013"/>
                </a:cubicBezTo>
                <a:cubicBezTo>
                  <a:pt x="14806" y="22046"/>
                  <a:pt x="14834" y="22077"/>
                  <a:pt x="14863" y="22100"/>
                </a:cubicBezTo>
                <a:cubicBezTo>
                  <a:pt x="14921" y="22140"/>
                  <a:pt x="14987" y="22164"/>
                  <a:pt x="15058" y="22164"/>
                </a:cubicBezTo>
                <a:cubicBezTo>
                  <a:pt x="15072" y="22164"/>
                  <a:pt x="15085" y="22164"/>
                  <a:pt x="15099" y="22160"/>
                </a:cubicBezTo>
                <a:cubicBezTo>
                  <a:pt x="15189" y="22147"/>
                  <a:pt x="15257" y="22086"/>
                  <a:pt x="15294" y="22003"/>
                </a:cubicBezTo>
                <a:cubicBezTo>
                  <a:pt x="15334" y="21905"/>
                  <a:pt x="15330" y="21795"/>
                  <a:pt x="15314" y="21694"/>
                </a:cubicBezTo>
                <a:cubicBezTo>
                  <a:pt x="15447" y="21691"/>
                  <a:pt x="15582" y="21687"/>
                  <a:pt x="15717" y="21684"/>
                </a:cubicBezTo>
                <a:cubicBezTo>
                  <a:pt x="15783" y="21680"/>
                  <a:pt x="15850" y="21680"/>
                  <a:pt x="15918" y="21677"/>
                </a:cubicBezTo>
                <a:cubicBezTo>
                  <a:pt x="15971" y="21677"/>
                  <a:pt x="16025" y="21667"/>
                  <a:pt x="16069" y="21637"/>
                </a:cubicBezTo>
                <a:cubicBezTo>
                  <a:pt x="16152" y="21580"/>
                  <a:pt x="16196" y="21476"/>
                  <a:pt x="16301" y="21452"/>
                </a:cubicBezTo>
                <a:cubicBezTo>
                  <a:pt x="16313" y="21445"/>
                  <a:pt x="16330" y="21445"/>
                  <a:pt x="16344" y="21445"/>
                </a:cubicBezTo>
                <a:cubicBezTo>
                  <a:pt x="16414" y="21445"/>
                  <a:pt x="16478" y="21482"/>
                  <a:pt x="16535" y="21526"/>
                </a:cubicBezTo>
                <a:cubicBezTo>
                  <a:pt x="16589" y="21603"/>
                  <a:pt x="16663" y="21671"/>
                  <a:pt x="16744" y="21724"/>
                </a:cubicBezTo>
                <a:cubicBezTo>
                  <a:pt x="16767" y="21761"/>
                  <a:pt x="16794" y="21798"/>
                  <a:pt x="16820" y="21832"/>
                </a:cubicBezTo>
                <a:cubicBezTo>
                  <a:pt x="16831" y="21848"/>
                  <a:pt x="16860" y="21862"/>
                  <a:pt x="16877" y="21868"/>
                </a:cubicBezTo>
                <a:cubicBezTo>
                  <a:pt x="16881" y="21868"/>
                  <a:pt x="16898" y="21875"/>
                  <a:pt x="16908" y="21875"/>
                </a:cubicBezTo>
                <a:cubicBezTo>
                  <a:pt x="16911" y="21875"/>
                  <a:pt x="16914" y="21872"/>
                  <a:pt x="16911" y="21868"/>
                </a:cubicBezTo>
                <a:cubicBezTo>
                  <a:pt x="16898" y="21845"/>
                  <a:pt x="16885" y="21818"/>
                  <a:pt x="16868" y="21795"/>
                </a:cubicBezTo>
                <a:lnTo>
                  <a:pt x="16871" y="21795"/>
                </a:lnTo>
                <a:cubicBezTo>
                  <a:pt x="16891" y="21812"/>
                  <a:pt x="16911" y="21828"/>
                  <a:pt x="16935" y="21845"/>
                </a:cubicBezTo>
                <a:cubicBezTo>
                  <a:pt x="16948" y="21855"/>
                  <a:pt x="16961" y="21865"/>
                  <a:pt x="16978" y="21872"/>
                </a:cubicBezTo>
                <a:cubicBezTo>
                  <a:pt x="17009" y="21956"/>
                  <a:pt x="17032" y="22040"/>
                  <a:pt x="17049" y="22127"/>
                </a:cubicBezTo>
                <a:cubicBezTo>
                  <a:pt x="17079" y="22281"/>
                  <a:pt x="17076" y="22432"/>
                  <a:pt x="17079" y="22590"/>
                </a:cubicBezTo>
                <a:cubicBezTo>
                  <a:pt x="17079" y="22658"/>
                  <a:pt x="17086" y="22728"/>
                  <a:pt x="17109" y="22791"/>
                </a:cubicBezTo>
                <a:cubicBezTo>
                  <a:pt x="17133" y="22859"/>
                  <a:pt x="17176" y="22906"/>
                  <a:pt x="17227" y="22956"/>
                </a:cubicBezTo>
                <a:cubicBezTo>
                  <a:pt x="17274" y="23003"/>
                  <a:pt x="17324" y="23056"/>
                  <a:pt x="17334" y="23127"/>
                </a:cubicBezTo>
                <a:cubicBezTo>
                  <a:pt x="17348" y="23204"/>
                  <a:pt x="17314" y="23285"/>
                  <a:pt x="17308" y="23362"/>
                </a:cubicBezTo>
                <a:cubicBezTo>
                  <a:pt x="17294" y="23493"/>
                  <a:pt x="17378" y="23594"/>
                  <a:pt x="17505" y="23620"/>
                </a:cubicBezTo>
                <a:lnTo>
                  <a:pt x="17512" y="23620"/>
                </a:lnTo>
                <a:cubicBezTo>
                  <a:pt x="17726" y="23366"/>
                  <a:pt x="17807" y="23006"/>
                  <a:pt x="17730" y="22681"/>
                </a:cubicBezTo>
                <a:cubicBezTo>
                  <a:pt x="17690" y="22509"/>
                  <a:pt x="17593" y="22365"/>
                  <a:pt x="17512" y="22207"/>
                </a:cubicBezTo>
                <a:cubicBezTo>
                  <a:pt x="17432" y="22053"/>
                  <a:pt x="17395" y="21888"/>
                  <a:pt x="17435" y="21714"/>
                </a:cubicBezTo>
                <a:cubicBezTo>
                  <a:pt x="17515" y="21395"/>
                  <a:pt x="17797" y="21160"/>
                  <a:pt x="18089" y="21036"/>
                </a:cubicBezTo>
                <a:cubicBezTo>
                  <a:pt x="18230" y="20979"/>
                  <a:pt x="18388" y="20926"/>
                  <a:pt x="18489" y="20805"/>
                </a:cubicBezTo>
                <a:cubicBezTo>
                  <a:pt x="18539" y="20740"/>
                  <a:pt x="18559" y="20667"/>
                  <a:pt x="18586" y="20593"/>
                </a:cubicBezTo>
                <a:cubicBezTo>
                  <a:pt x="18617" y="20509"/>
                  <a:pt x="18667" y="20452"/>
                  <a:pt x="18750" y="20422"/>
                </a:cubicBezTo>
                <a:cubicBezTo>
                  <a:pt x="18824" y="20391"/>
                  <a:pt x="18902" y="20374"/>
                  <a:pt x="18975" y="20345"/>
                </a:cubicBezTo>
                <a:cubicBezTo>
                  <a:pt x="19049" y="20314"/>
                  <a:pt x="19120" y="20277"/>
                  <a:pt x="19184" y="20234"/>
                </a:cubicBezTo>
                <a:cubicBezTo>
                  <a:pt x="19297" y="20150"/>
                  <a:pt x="19395" y="20035"/>
                  <a:pt x="19409" y="19891"/>
                </a:cubicBezTo>
                <a:cubicBezTo>
                  <a:pt x="19415" y="19794"/>
                  <a:pt x="19378" y="19700"/>
                  <a:pt x="19365" y="19606"/>
                </a:cubicBezTo>
                <a:cubicBezTo>
                  <a:pt x="19345" y="19508"/>
                  <a:pt x="19348" y="19405"/>
                  <a:pt x="19365" y="19307"/>
                </a:cubicBezTo>
                <a:cubicBezTo>
                  <a:pt x="19382" y="19200"/>
                  <a:pt x="19409" y="19099"/>
                  <a:pt x="19442" y="18999"/>
                </a:cubicBezTo>
                <a:cubicBezTo>
                  <a:pt x="19469" y="18918"/>
                  <a:pt x="19489" y="18817"/>
                  <a:pt x="19543" y="18746"/>
                </a:cubicBezTo>
                <a:cubicBezTo>
                  <a:pt x="19599" y="18676"/>
                  <a:pt x="19697" y="18653"/>
                  <a:pt x="19777" y="18622"/>
                </a:cubicBezTo>
                <a:cubicBezTo>
                  <a:pt x="19878" y="18585"/>
                  <a:pt x="19979" y="18545"/>
                  <a:pt x="20076" y="18509"/>
                </a:cubicBezTo>
                <a:cubicBezTo>
                  <a:pt x="20275" y="18428"/>
                  <a:pt x="20473" y="18348"/>
                  <a:pt x="20667" y="18263"/>
                </a:cubicBezTo>
                <a:cubicBezTo>
                  <a:pt x="20832" y="18193"/>
                  <a:pt x="21013" y="18129"/>
                  <a:pt x="21147" y="18008"/>
                </a:cubicBezTo>
                <a:cubicBezTo>
                  <a:pt x="21281" y="17884"/>
                  <a:pt x="21288" y="17703"/>
                  <a:pt x="21368" y="17549"/>
                </a:cubicBezTo>
                <a:cubicBezTo>
                  <a:pt x="21517" y="17263"/>
                  <a:pt x="21808" y="17092"/>
                  <a:pt x="22087" y="16954"/>
                </a:cubicBezTo>
                <a:cubicBezTo>
                  <a:pt x="22201" y="16901"/>
                  <a:pt x="22329" y="16823"/>
                  <a:pt x="22459" y="16823"/>
                </a:cubicBezTo>
                <a:cubicBezTo>
                  <a:pt x="22473" y="16823"/>
                  <a:pt x="22487" y="16823"/>
                  <a:pt x="22500" y="16827"/>
                </a:cubicBezTo>
                <a:lnTo>
                  <a:pt x="22507" y="16827"/>
                </a:lnTo>
                <a:cubicBezTo>
                  <a:pt x="22510" y="16837"/>
                  <a:pt x="22520" y="16850"/>
                  <a:pt x="22524" y="16864"/>
                </a:cubicBezTo>
                <a:cubicBezTo>
                  <a:pt x="22530" y="16890"/>
                  <a:pt x="22527" y="16918"/>
                  <a:pt x="22513" y="16944"/>
                </a:cubicBezTo>
                <a:cubicBezTo>
                  <a:pt x="22490" y="16998"/>
                  <a:pt x="22439" y="17035"/>
                  <a:pt x="22403" y="17079"/>
                </a:cubicBezTo>
                <a:cubicBezTo>
                  <a:pt x="22366" y="17119"/>
                  <a:pt x="22332" y="17163"/>
                  <a:pt x="22342" y="17223"/>
                </a:cubicBezTo>
                <a:cubicBezTo>
                  <a:pt x="22346" y="17240"/>
                  <a:pt x="22416" y="17273"/>
                  <a:pt x="22436" y="17273"/>
                </a:cubicBezTo>
                <a:cubicBezTo>
                  <a:pt x="22735" y="17240"/>
                  <a:pt x="23043" y="17203"/>
                  <a:pt x="23322" y="17085"/>
                </a:cubicBezTo>
                <a:cubicBezTo>
                  <a:pt x="23457" y="17028"/>
                  <a:pt x="23581" y="16948"/>
                  <a:pt x="23688" y="16850"/>
                </a:cubicBezTo>
                <a:cubicBezTo>
                  <a:pt x="23788" y="16763"/>
                  <a:pt x="23883" y="16662"/>
                  <a:pt x="23990" y="16579"/>
                </a:cubicBezTo>
                <a:cubicBezTo>
                  <a:pt x="24098" y="16495"/>
                  <a:pt x="24222" y="16427"/>
                  <a:pt x="24363" y="16427"/>
                </a:cubicBezTo>
                <a:lnTo>
                  <a:pt x="24386" y="16427"/>
                </a:lnTo>
                <a:cubicBezTo>
                  <a:pt x="24393" y="16427"/>
                  <a:pt x="24360" y="16404"/>
                  <a:pt x="24356" y="16404"/>
                </a:cubicBezTo>
                <a:cubicBezTo>
                  <a:pt x="24339" y="16394"/>
                  <a:pt x="24316" y="16377"/>
                  <a:pt x="24296" y="16377"/>
                </a:cubicBezTo>
                <a:cubicBezTo>
                  <a:pt x="24182" y="16364"/>
                  <a:pt x="24064" y="16357"/>
                  <a:pt x="23950" y="16357"/>
                </a:cubicBezTo>
                <a:cubicBezTo>
                  <a:pt x="23698" y="16357"/>
                  <a:pt x="23446" y="16387"/>
                  <a:pt x="23201" y="16444"/>
                </a:cubicBezTo>
                <a:cubicBezTo>
                  <a:pt x="23175" y="16269"/>
                  <a:pt x="23279" y="16102"/>
                  <a:pt x="23336" y="15937"/>
                </a:cubicBezTo>
                <a:cubicBezTo>
                  <a:pt x="23379" y="15813"/>
                  <a:pt x="23393" y="15645"/>
                  <a:pt x="23312" y="15531"/>
                </a:cubicBezTo>
                <a:cubicBezTo>
                  <a:pt x="23272" y="15477"/>
                  <a:pt x="23212" y="15444"/>
                  <a:pt x="23151" y="15417"/>
                </a:cubicBezTo>
                <a:cubicBezTo>
                  <a:pt x="23114" y="15400"/>
                  <a:pt x="23074" y="15394"/>
                  <a:pt x="23037" y="15394"/>
                </a:cubicBezTo>
                <a:cubicBezTo>
                  <a:pt x="22993" y="15394"/>
                  <a:pt x="22950" y="15403"/>
                  <a:pt x="22902" y="15417"/>
                </a:cubicBezTo>
                <a:cubicBezTo>
                  <a:pt x="22832" y="15437"/>
                  <a:pt x="22761" y="15471"/>
                  <a:pt x="22688" y="15471"/>
                </a:cubicBezTo>
                <a:cubicBezTo>
                  <a:pt x="22671" y="15471"/>
                  <a:pt x="22657" y="15468"/>
                  <a:pt x="22645" y="15464"/>
                </a:cubicBezTo>
                <a:cubicBezTo>
                  <a:pt x="22631" y="15464"/>
                  <a:pt x="22617" y="15460"/>
                  <a:pt x="22607" y="15457"/>
                </a:cubicBezTo>
                <a:cubicBezTo>
                  <a:pt x="22604" y="15454"/>
                  <a:pt x="22604" y="15451"/>
                  <a:pt x="22600" y="15448"/>
                </a:cubicBezTo>
                <a:cubicBezTo>
                  <a:pt x="22594" y="15437"/>
                  <a:pt x="22584" y="15427"/>
                  <a:pt x="22580" y="15417"/>
                </a:cubicBezTo>
                <a:cubicBezTo>
                  <a:pt x="22564" y="15380"/>
                  <a:pt x="22570" y="15336"/>
                  <a:pt x="22594" y="15303"/>
                </a:cubicBezTo>
                <a:cubicBezTo>
                  <a:pt x="22637" y="15236"/>
                  <a:pt x="22725" y="15186"/>
                  <a:pt x="22795" y="15149"/>
                </a:cubicBezTo>
                <a:cubicBezTo>
                  <a:pt x="22873" y="15108"/>
                  <a:pt x="22960" y="15078"/>
                  <a:pt x="23047" y="15065"/>
                </a:cubicBezTo>
                <a:cubicBezTo>
                  <a:pt x="23097" y="15058"/>
                  <a:pt x="23151" y="15051"/>
                  <a:pt x="23201" y="15051"/>
                </a:cubicBezTo>
                <a:cubicBezTo>
                  <a:pt x="23322" y="15051"/>
                  <a:pt x="23443" y="15075"/>
                  <a:pt x="23554" y="15121"/>
                </a:cubicBezTo>
                <a:cubicBezTo>
                  <a:pt x="23638" y="15158"/>
                  <a:pt x="23705" y="15219"/>
                  <a:pt x="23785" y="15256"/>
                </a:cubicBezTo>
                <a:cubicBezTo>
                  <a:pt x="23822" y="15273"/>
                  <a:pt x="23856" y="15282"/>
                  <a:pt x="23889" y="15282"/>
                </a:cubicBezTo>
                <a:cubicBezTo>
                  <a:pt x="23929" y="15282"/>
                  <a:pt x="23966" y="15273"/>
                  <a:pt x="24007" y="15249"/>
                </a:cubicBezTo>
                <a:cubicBezTo>
                  <a:pt x="24087" y="15202"/>
                  <a:pt x="24155" y="15135"/>
                  <a:pt x="24239" y="15091"/>
                </a:cubicBezTo>
                <a:cubicBezTo>
                  <a:pt x="24323" y="15048"/>
                  <a:pt x="24410" y="15021"/>
                  <a:pt x="24501" y="14997"/>
                </a:cubicBezTo>
                <a:cubicBezTo>
                  <a:pt x="24702" y="14944"/>
                  <a:pt x="24903" y="14907"/>
                  <a:pt x="25071" y="14779"/>
                </a:cubicBezTo>
                <a:cubicBezTo>
                  <a:pt x="25212" y="14672"/>
                  <a:pt x="25319" y="14521"/>
                  <a:pt x="25376" y="14353"/>
                </a:cubicBezTo>
                <a:cubicBezTo>
                  <a:pt x="25379" y="14343"/>
                  <a:pt x="25387" y="14333"/>
                  <a:pt x="25390" y="14323"/>
                </a:cubicBezTo>
                <a:cubicBezTo>
                  <a:pt x="25393" y="14312"/>
                  <a:pt x="25393" y="14303"/>
                  <a:pt x="25393" y="14296"/>
                </a:cubicBezTo>
                <a:cubicBezTo>
                  <a:pt x="25393" y="14289"/>
                  <a:pt x="25393" y="14286"/>
                  <a:pt x="25396" y="14283"/>
                </a:cubicBezTo>
                <a:cubicBezTo>
                  <a:pt x="25396" y="14279"/>
                  <a:pt x="25390" y="14272"/>
                  <a:pt x="25379" y="14266"/>
                </a:cubicBezTo>
                <a:cubicBezTo>
                  <a:pt x="25387" y="14235"/>
                  <a:pt x="25393" y="14209"/>
                  <a:pt x="25400" y="14179"/>
                </a:cubicBezTo>
                <a:cubicBezTo>
                  <a:pt x="25450" y="13903"/>
                  <a:pt x="25336" y="13635"/>
                  <a:pt x="25158" y="13430"/>
                </a:cubicBezTo>
                <a:cubicBezTo>
                  <a:pt x="25057" y="13319"/>
                  <a:pt x="24940" y="13228"/>
                  <a:pt x="24816" y="13152"/>
                </a:cubicBezTo>
                <a:cubicBezTo>
                  <a:pt x="24665" y="13057"/>
                  <a:pt x="24544" y="12957"/>
                  <a:pt x="24484" y="12785"/>
                </a:cubicBezTo>
                <a:cubicBezTo>
                  <a:pt x="24433" y="12638"/>
                  <a:pt x="24423" y="12483"/>
                  <a:pt x="24403" y="12329"/>
                </a:cubicBezTo>
                <a:cubicBezTo>
                  <a:pt x="24383" y="12174"/>
                  <a:pt x="24349" y="12027"/>
                  <a:pt x="24296" y="11879"/>
                </a:cubicBezTo>
                <a:cubicBezTo>
                  <a:pt x="24178" y="11550"/>
                  <a:pt x="23983" y="11255"/>
                  <a:pt x="23732" y="11017"/>
                </a:cubicBezTo>
                <a:cubicBezTo>
                  <a:pt x="23722" y="11010"/>
                  <a:pt x="23708" y="11003"/>
                  <a:pt x="23695" y="11003"/>
                </a:cubicBezTo>
                <a:cubicBezTo>
                  <a:pt x="23658" y="11003"/>
                  <a:pt x="23624" y="11033"/>
                  <a:pt x="23641" y="11070"/>
                </a:cubicBezTo>
                <a:cubicBezTo>
                  <a:pt x="23735" y="11299"/>
                  <a:pt x="23618" y="11584"/>
                  <a:pt x="23393" y="11688"/>
                </a:cubicBezTo>
                <a:cubicBezTo>
                  <a:pt x="23339" y="11711"/>
                  <a:pt x="23285" y="11725"/>
                  <a:pt x="23232" y="11725"/>
                </a:cubicBezTo>
                <a:cubicBezTo>
                  <a:pt x="23034" y="11725"/>
                  <a:pt x="22846" y="11567"/>
                  <a:pt x="22786" y="11369"/>
                </a:cubicBezTo>
                <a:cubicBezTo>
                  <a:pt x="22698" y="11084"/>
                  <a:pt x="22993" y="10876"/>
                  <a:pt x="22956" y="10594"/>
                </a:cubicBezTo>
                <a:cubicBezTo>
                  <a:pt x="22936" y="10456"/>
                  <a:pt x="22832" y="10365"/>
                  <a:pt x="22732" y="10278"/>
                </a:cubicBezTo>
                <a:cubicBezTo>
                  <a:pt x="22620" y="10187"/>
                  <a:pt x="22504" y="10103"/>
                  <a:pt x="22379" y="10026"/>
                </a:cubicBezTo>
                <a:cubicBezTo>
                  <a:pt x="22081" y="9842"/>
                  <a:pt x="21751" y="9714"/>
                  <a:pt x="21409" y="9640"/>
                </a:cubicBezTo>
                <a:lnTo>
                  <a:pt x="21396" y="9640"/>
                </a:lnTo>
                <a:cubicBezTo>
                  <a:pt x="21365" y="9640"/>
                  <a:pt x="21345" y="9663"/>
                  <a:pt x="21342" y="9694"/>
                </a:cubicBezTo>
                <a:cubicBezTo>
                  <a:pt x="21288" y="10131"/>
                  <a:pt x="21235" y="10567"/>
                  <a:pt x="21178" y="11000"/>
                </a:cubicBezTo>
                <a:cubicBezTo>
                  <a:pt x="21154" y="11214"/>
                  <a:pt x="21127" y="11426"/>
                  <a:pt x="21100" y="11637"/>
                </a:cubicBezTo>
                <a:cubicBezTo>
                  <a:pt x="21077" y="11832"/>
                  <a:pt x="21060" y="12037"/>
                  <a:pt x="20986" y="12221"/>
                </a:cubicBezTo>
                <a:cubicBezTo>
                  <a:pt x="20865" y="12517"/>
                  <a:pt x="20516" y="12655"/>
                  <a:pt x="20432" y="12970"/>
                </a:cubicBezTo>
                <a:cubicBezTo>
                  <a:pt x="20341" y="13313"/>
                  <a:pt x="20643" y="13625"/>
                  <a:pt x="20546" y="13970"/>
                </a:cubicBezTo>
                <a:cubicBezTo>
                  <a:pt x="20465" y="14272"/>
                  <a:pt x="20171" y="14470"/>
                  <a:pt x="19902" y="14622"/>
                </a:cubicBezTo>
                <a:cubicBezTo>
                  <a:pt x="19902" y="14524"/>
                  <a:pt x="19848" y="14424"/>
                  <a:pt x="19771" y="14350"/>
                </a:cubicBezTo>
                <a:cubicBezTo>
                  <a:pt x="19624" y="14212"/>
                  <a:pt x="19418" y="14209"/>
                  <a:pt x="19251" y="14111"/>
                </a:cubicBezTo>
                <a:cubicBezTo>
                  <a:pt x="19136" y="14044"/>
                  <a:pt x="19100" y="13940"/>
                  <a:pt x="19096" y="13809"/>
                </a:cubicBezTo>
                <a:cubicBezTo>
                  <a:pt x="19093" y="13668"/>
                  <a:pt x="19096" y="13524"/>
                  <a:pt x="19096" y="13383"/>
                </a:cubicBezTo>
                <a:lnTo>
                  <a:pt x="19096" y="12514"/>
                </a:lnTo>
                <a:cubicBezTo>
                  <a:pt x="19096" y="12493"/>
                  <a:pt x="19086" y="12473"/>
                  <a:pt x="19069" y="12467"/>
                </a:cubicBezTo>
                <a:cubicBezTo>
                  <a:pt x="18543" y="12205"/>
                  <a:pt x="18016" y="11943"/>
                  <a:pt x="17489" y="11685"/>
                </a:cubicBezTo>
                <a:cubicBezTo>
                  <a:pt x="17274" y="11577"/>
                  <a:pt x="17015" y="11476"/>
                  <a:pt x="16877" y="11268"/>
                </a:cubicBezTo>
                <a:cubicBezTo>
                  <a:pt x="16736" y="11053"/>
                  <a:pt x="16767" y="10791"/>
                  <a:pt x="16848" y="10563"/>
                </a:cubicBezTo>
                <a:cubicBezTo>
                  <a:pt x="16931" y="10332"/>
                  <a:pt x="17062" y="10123"/>
                  <a:pt x="17200" y="9922"/>
                </a:cubicBezTo>
                <a:cubicBezTo>
                  <a:pt x="17334" y="9724"/>
                  <a:pt x="17472" y="9530"/>
                  <a:pt x="17630" y="9349"/>
                </a:cubicBezTo>
                <a:cubicBezTo>
                  <a:pt x="17787" y="9170"/>
                  <a:pt x="17962" y="9003"/>
                  <a:pt x="18170" y="8882"/>
                </a:cubicBezTo>
                <a:cubicBezTo>
                  <a:pt x="18391" y="8751"/>
                  <a:pt x="18640" y="8694"/>
                  <a:pt x="18888" y="8627"/>
                </a:cubicBezTo>
                <a:cubicBezTo>
                  <a:pt x="19113" y="8566"/>
                  <a:pt x="19331" y="8489"/>
                  <a:pt x="19519" y="8351"/>
                </a:cubicBezTo>
                <a:cubicBezTo>
                  <a:pt x="19687" y="8227"/>
                  <a:pt x="19828" y="8072"/>
                  <a:pt x="19966" y="7919"/>
                </a:cubicBezTo>
                <a:cubicBezTo>
                  <a:pt x="20113" y="7747"/>
                  <a:pt x="20261" y="7573"/>
                  <a:pt x="20442" y="7438"/>
                </a:cubicBezTo>
                <a:cubicBezTo>
                  <a:pt x="20614" y="7311"/>
                  <a:pt x="20808" y="7240"/>
                  <a:pt x="21006" y="7170"/>
                </a:cubicBezTo>
                <a:cubicBezTo>
                  <a:pt x="21362" y="7045"/>
                  <a:pt x="21751" y="6844"/>
                  <a:pt x="21721" y="6405"/>
                </a:cubicBezTo>
                <a:cubicBezTo>
                  <a:pt x="21691" y="5968"/>
                  <a:pt x="21322" y="5676"/>
                  <a:pt x="20919" y="5589"/>
                </a:cubicBezTo>
                <a:cubicBezTo>
                  <a:pt x="20778" y="5559"/>
                  <a:pt x="20627" y="5542"/>
                  <a:pt x="20473" y="5542"/>
                </a:cubicBezTo>
                <a:cubicBezTo>
                  <a:pt x="20160" y="5542"/>
                  <a:pt x="19845" y="5612"/>
                  <a:pt x="19587" y="5767"/>
                </a:cubicBezTo>
                <a:cubicBezTo>
                  <a:pt x="19422" y="5868"/>
                  <a:pt x="19281" y="6009"/>
                  <a:pt x="19217" y="6193"/>
                </a:cubicBezTo>
                <a:cubicBezTo>
                  <a:pt x="19177" y="6314"/>
                  <a:pt x="19184" y="6435"/>
                  <a:pt x="19177" y="6559"/>
                </a:cubicBezTo>
                <a:cubicBezTo>
                  <a:pt x="19170" y="6670"/>
                  <a:pt x="19116" y="6868"/>
                  <a:pt x="18986" y="6868"/>
                </a:cubicBezTo>
                <a:cubicBezTo>
                  <a:pt x="18975" y="6868"/>
                  <a:pt x="18965" y="6868"/>
                  <a:pt x="18959" y="6864"/>
                </a:cubicBezTo>
                <a:cubicBezTo>
                  <a:pt x="18925" y="6481"/>
                  <a:pt x="18476" y="6297"/>
                  <a:pt x="18180" y="6143"/>
                </a:cubicBezTo>
                <a:cubicBezTo>
                  <a:pt x="17710" y="5894"/>
                  <a:pt x="17240" y="5649"/>
                  <a:pt x="16770" y="5401"/>
                </a:cubicBezTo>
                <a:cubicBezTo>
                  <a:pt x="16632" y="5330"/>
                  <a:pt x="16313" y="5129"/>
                  <a:pt x="16085" y="5129"/>
                </a:cubicBezTo>
                <a:cubicBezTo>
                  <a:pt x="15961" y="5129"/>
                  <a:pt x="15864" y="5189"/>
                  <a:pt x="15837" y="5364"/>
                </a:cubicBezTo>
                <a:cubicBezTo>
                  <a:pt x="15820" y="5462"/>
                  <a:pt x="15841" y="5559"/>
                  <a:pt x="15824" y="5653"/>
                </a:cubicBezTo>
                <a:cubicBezTo>
                  <a:pt x="15804" y="5750"/>
                  <a:pt x="15763" y="5841"/>
                  <a:pt x="15703" y="5922"/>
                </a:cubicBezTo>
                <a:cubicBezTo>
                  <a:pt x="15646" y="5998"/>
                  <a:pt x="15568" y="6066"/>
                  <a:pt x="15481" y="6112"/>
                </a:cubicBezTo>
                <a:cubicBezTo>
                  <a:pt x="15438" y="6136"/>
                  <a:pt x="15390" y="6150"/>
                  <a:pt x="15344" y="6163"/>
                </a:cubicBezTo>
                <a:cubicBezTo>
                  <a:pt x="15327" y="6170"/>
                  <a:pt x="15317" y="6173"/>
                  <a:pt x="15310" y="6173"/>
                </a:cubicBezTo>
                <a:cubicBezTo>
                  <a:pt x="15300" y="6173"/>
                  <a:pt x="15297" y="6166"/>
                  <a:pt x="15283" y="6150"/>
                </a:cubicBezTo>
                <a:cubicBezTo>
                  <a:pt x="15269" y="6133"/>
                  <a:pt x="15263" y="6096"/>
                  <a:pt x="15263" y="6072"/>
                </a:cubicBezTo>
                <a:cubicBezTo>
                  <a:pt x="15246" y="5911"/>
                  <a:pt x="15323" y="5744"/>
                  <a:pt x="15240" y="5589"/>
                </a:cubicBezTo>
                <a:cubicBezTo>
                  <a:pt x="15179" y="5474"/>
                  <a:pt x="15052" y="5425"/>
                  <a:pt x="14931" y="5387"/>
                </a:cubicBezTo>
                <a:cubicBezTo>
                  <a:pt x="14817" y="5358"/>
                  <a:pt x="14635" y="5341"/>
                  <a:pt x="14565" y="5237"/>
                </a:cubicBezTo>
                <a:cubicBezTo>
                  <a:pt x="14511" y="5156"/>
                  <a:pt x="14558" y="5056"/>
                  <a:pt x="14565" y="4971"/>
                </a:cubicBezTo>
                <a:cubicBezTo>
                  <a:pt x="14578" y="4861"/>
                  <a:pt x="14538" y="4774"/>
                  <a:pt x="14474" y="4686"/>
                </a:cubicBezTo>
                <a:cubicBezTo>
                  <a:pt x="14233" y="4367"/>
                  <a:pt x="13951" y="4049"/>
                  <a:pt x="13628" y="3807"/>
                </a:cubicBezTo>
                <a:cubicBezTo>
                  <a:pt x="13464" y="3686"/>
                  <a:pt x="13280" y="3589"/>
                  <a:pt x="13085" y="3525"/>
                </a:cubicBezTo>
                <a:cubicBezTo>
                  <a:pt x="12920" y="3474"/>
                  <a:pt x="12682" y="3444"/>
                  <a:pt x="12598" y="3266"/>
                </a:cubicBezTo>
                <a:cubicBezTo>
                  <a:pt x="12547" y="3162"/>
                  <a:pt x="12555" y="3045"/>
                  <a:pt x="12490" y="2944"/>
                </a:cubicBezTo>
                <a:cubicBezTo>
                  <a:pt x="12450" y="2876"/>
                  <a:pt x="12394" y="2823"/>
                  <a:pt x="12326" y="2783"/>
                </a:cubicBezTo>
                <a:cubicBezTo>
                  <a:pt x="12215" y="2719"/>
                  <a:pt x="12084" y="2692"/>
                  <a:pt x="11954" y="2692"/>
                </a:cubicBezTo>
                <a:cubicBezTo>
                  <a:pt x="11906" y="2692"/>
                  <a:pt x="11859" y="2695"/>
                  <a:pt x="11813" y="2702"/>
                </a:cubicBezTo>
                <a:cubicBezTo>
                  <a:pt x="11393" y="2760"/>
                  <a:pt x="11091" y="3098"/>
                  <a:pt x="10691" y="3209"/>
                </a:cubicBezTo>
                <a:cubicBezTo>
                  <a:pt x="10735" y="3014"/>
                  <a:pt x="10591" y="2796"/>
                  <a:pt x="10396" y="2740"/>
                </a:cubicBezTo>
                <a:cubicBezTo>
                  <a:pt x="10363" y="2729"/>
                  <a:pt x="10335" y="2726"/>
                  <a:pt x="10305" y="2726"/>
                </a:cubicBezTo>
                <a:cubicBezTo>
                  <a:pt x="10202" y="2726"/>
                  <a:pt x="10118" y="2783"/>
                  <a:pt x="10027" y="2843"/>
                </a:cubicBezTo>
                <a:cubicBezTo>
                  <a:pt x="9977" y="2876"/>
                  <a:pt x="9929" y="2897"/>
                  <a:pt x="9879" y="2897"/>
                </a:cubicBezTo>
                <a:cubicBezTo>
                  <a:pt x="9839" y="2897"/>
                  <a:pt x="9799" y="2884"/>
                  <a:pt x="9751" y="2853"/>
                </a:cubicBezTo>
                <a:cubicBezTo>
                  <a:pt x="9647" y="2793"/>
                  <a:pt x="9557" y="2709"/>
                  <a:pt x="9463" y="2635"/>
                </a:cubicBezTo>
                <a:cubicBezTo>
                  <a:pt x="8761" y="2095"/>
                  <a:pt x="8050" y="1567"/>
                  <a:pt x="7372" y="997"/>
                </a:cubicBezTo>
                <a:cubicBezTo>
                  <a:pt x="7153" y="813"/>
                  <a:pt x="6942" y="621"/>
                  <a:pt x="6741" y="419"/>
                </a:cubicBezTo>
                <a:cubicBezTo>
                  <a:pt x="6754" y="403"/>
                  <a:pt x="6758" y="373"/>
                  <a:pt x="6734" y="353"/>
                </a:cubicBezTo>
                <a:lnTo>
                  <a:pt x="6361" y="17"/>
                </a:lnTo>
                <a:cubicBezTo>
                  <a:pt x="6352" y="7"/>
                  <a:pt x="6338" y="1"/>
                  <a:pt x="6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9"/>
          <p:cNvSpPr/>
          <p:nvPr/>
        </p:nvSpPr>
        <p:spPr>
          <a:xfrm rot="10800000" flipH="1">
            <a:off x="-2501267" y="1597133"/>
            <a:ext cx="3214466" cy="4377916"/>
          </a:xfrm>
          <a:custGeom>
            <a:avLst/>
            <a:gdLst/>
            <a:ahLst/>
            <a:cxnLst/>
            <a:rect l="l" t="t" r="r" b="b"/>
            <a:pathLst>
              <a:path w="11372" h="15488" extrusionOk="0">
                <a:moveTo>
                  <a:pt x="8535" y="0"/>
                </a:moveTo>
                <a:cubicBezTo>
                  <a:pt x="8213" y="0"/>
                  <a:pt x="7888" y="124"/>
                  <a:pt x="7596" y="231"/>
                </a:cubicBezTo>
                <a:cubicBezTo>
                  <a:pt x="7260" y="360"/>
                  <a:pt x="6908" y="507"/>
                  <a:pt x="6546" y="507"/>
                </a:cubicBezTo>
                <a:cubicBezTo>
                  <a:pt x="6505" y="507"/>
                  <a:pt x="6461" y="504"/>
                  <a:pt x="6421" y="501"/>
                </a:cubicBezTo>
                <a:cubicBezTo>
                  <a:pt x="6304" y="487"/>
                  <a:pt x="6179" y="453"/>
                  <a:pt x="6058" y="453"/>
                </a:cubicBezTo>
                <a:cubicBezTo>
                  <a:pt x="6012" y="453"/>
                  <a:pt x="5965" y="456"/>
                  <a:pt x="5917" y="473"/>
                </a:cubicBezTo>
                <a:cubicBezTo>
                  <a:pt x="5773" y="521"/>
                  <a:pt x="5706" y="668"/>
                  <a:pt x="5763" y="806"/>
                </a:cubicBezTo>
                <a:cubicBezTo>
                  <a:pt x="5830" y="960"/>
                  <a:pt x="6015" y="1057"/>
                  <a:pt x="6045" y="1229"/>
                </a:cubicBezTo>
                <a:cubicBezTo>
                  <a:pt x="6078" y="1433"/>
                  <a:pt x="5864" y="1594"/>
                  <a:pt x="5683" y="1618"/>
                </a:cubicBezTo>
                <a:cubicBezTo>
                  <a:pt x="5656" y="1624"/>
                  <a:pt x="5626" y="1624"/>
                  <a:pt x="5595" y="1624"/>
                </a:cubicBezTo>
                <a:cubicBezTo>
                  <a:pt x="5367" y="1624"/>
                  <a:pt x="5136" y="1514"/>
                  <a:pt x="4927" y="1437"/>
                </a:cubicBezTo>
                <a:cubicBezTo>
                  <a:pt x="4806" y="1390"/>
                  <a:pt x="4682" y="1346"/>
                  <a:pt x="4562" y="1299"/>
                </a:cubicBezTo>
                <a:cubicBezTo>
                  <a:pt x="4444" y="1255"/>
                  <a:pt x="4323" y="1198"/>
                  <a:pt x="4202" y="1172"/>
                </a:cubicBezTo>
                <a:cubicBezTo>
                  <a:pt x="4169" y="1161"/>
                  <a:pt x="4142" y="1158"/>
                  <a:pt x="4112" y="1158"/>
                </a:cubicBezTo>
                <a:cubicBezTo>
                  <a:pt x="3940" y="1158"/>
                  <a:pt x="3833" y="1289"/>
                  <a:pt x="3689" y="1390"/>
                </a:cubicBezTo>
                <a:cubicBezTo>
                  <a:pt x="3531" y="1503"/>
                  <a:pt x="3336" y="1528"/>
                  <a:pt x="3149" y="1551"/>
                </a:cubicBezTo>
                <a:cubicBezTo>
                  <a:pt x="2971" y="1574"/>
                  <a:pt x="2789" y="1594"/>
                  <a:pt x="2625" y="1678"/>
                </a:cubicBezTo>
                <a:cubicBezTo>
                  <a:pt x="2467" y="1759"/>
                  <a:pt x="2370" y="1910"/>
                  <a:pt x="2242" y="2031"/>
                </a:cubicBezTo>
                <a:cubicBezTo>
                  <a:pt x="2188" y="2081"/>
                  <a:pt x="2125" y="2128"/>
                  <a:pt x="2051" y="2128"/>
                </a:cubicBezTo>
                <a:cubicBezTo>
                  <a:pt x="2041" y="2128"/>
                  <a:pt x="2030" y="2128"/>
                  <a:pt x="2021" y="2125"/>
                </a:cubicBezTo>
                <a:lnTo>
                  <a:pt x="2010" y="2125"/>
                </a:lnTo>
                <a:cubicBezTo>
                  <a:pt x="1980" y="2125"/>
                  <a:pt x="1957" y="2145"/>
                  <a:pt x="1954" y="2179"/>
                </a:cubicBezTo>
                <a:lnTo>
                  <a:pt x="1954" y="2185"/>
                </a:lnTo>
                <a:cubicBezTo>
                  <a:pt x="1954" y="2175"/>
                  <a:pt x="1950" y="2168"/>
                  <a:pt x="1950" y="2158"/>
                </a:cubicBezTo>
                <a:cubicBezTo>
                  <a:pt x="1950" y="2128"/>
                  <a:pt x="1923" y="2104"/>
                  <a:pt x="1893" y="2104"/>
                </a:cubicBezTo>
                <a:cubicBezTo>
                  <a:pt x="1883" y="2104"/>
                  <a:pt x="1869" y="2108"/>
                  <a:pt x="1860" y="2121"/>
                </a:cubicBezTo>
                <a:cubicBezTo>
                  <a:pt x="1829" y="2152"/>
                  <a:pt x="1806" y="2188"/>
                  <a:pt x="1786" y="2222"/>
                </a:cubicBezTo>
                <a:cubicBezTo>
                  <a:pt x="1776" y="2219"/>
                  <a:pt x="1769" y="2219"/>
                  <a:pt x="1759" y="2219"/>
                </a:cubicBezTo>
                <a:cubicBezTo>
                  <a:pt x="1732" y="2219"/>
                  <a:pt x="1705" y="2236"/>
                  <a:pt x="1705" y="2269"/>
                </a:cubicBezTo>
                <a:cubicBezTo>
                  <a:pt x="1708" y="2320"/>
                  <a:pt x="1712" y="2366"/>
                  <a:pt x="1715" y="2417"/>
                </a:cubicBezTo>
                <a:cubicBezTo>
                  <a:pt x="1702" y="2504"/>
                  <a:pt x="1705" y="2598"/>
                  <a:pt x="1732" y="2688"/>
                </a:cubicBezTo>
                <a:cubicBezTo>
                  <a:pt x="1739" y="2702"/>
                  <a:pt x="1748" y="2716"/>
                  <a:pt x="1762" y="2722"/>
                </a:cubicBezTo>
                <a:cubicBezTo>
                  <a:pt x="1765" y="2732"/>
                  <a:pt x="1765" y="2746"/>
                  <a:pt x="1769" y="2756"/>
                </a:cubicBezTo>
                <a:cubicBezTo>
                  <a:pt x="1769" y="2772"/>
                  <a:pt x="1773" y="2789"/>
                  <a:pt x="1776" y="2809"/>
                </a:cubicBezTo>
                <a:cubicBezTo>
                  <a:pt x="1776" y="2813"/>
                  <a:pt x="1776" y="2820"/>
                  <a:pt x="1779" y="2823"/>
                </a:cubicBezTo>
                <a:cubicBezTo>
                  <a:pt x="1796" y="2950"/>
                  <a:pt x="1806" y="3088"/>
                  <a:pt x="1759" y="3209"/>
                </a:cubicBezTo>
                <a:cubicBezTo>
                  <a:pt x="1692" y="3376"/>
                  <a:pt x="1524" y="3444"/>
                  <a:pt x="1356" y="3471"/>
                </a:cubicBezTo>
                <a:cubicBezTo>
                  <a:pt x="1195" y="3497"/>
                  <a:pt x="1031" y="3505"/>
                  <a:pt x="873" y="3554"/>
                </a:cubicBezTo>
                <a:cubicBezTo>
                  <a:pt x="560" y="3649"/>
                  <a:pt x="278" y="3844"/>
                  <a:pt x="77" y="4105"/>
                </a:cubicBezTo>
                <a:cubicBezTo>
                  <a:pt x="27" y="4172"/>
                  <a:pt x="0" y="4209"/>
                  <a:pt x="33" y="4296"/>
                </a:cubicBezTo>
                <a:cubicBezTo>
                  <a:pt x="57" y="4357"/>
                  <a:pt x="108" y="4404"/>
                  <a:pt x="161" y="4437"/>
                </a:cubicBezTo>
                <a:cubicBezTo>
                  <a:pt x="248" y="4488"/>
                  <a:pt x="343" y="4501"/>
                  <a:pt x="436" y="4501"/>
                </a:cubicBezTo>
                <a:cubicBezTo>
                  <a:pt x="500" y="4501"/>
                  <a:pt x="567" y="4495"/>
                  <a:pt x="631" y="4495"/>
                </a:cubicBezTo>
                <a:lnTo>
                  <a:pt x="654" y="4495"/>
                </a:lnTo>
                <a:cubicBezTo>
                  <a:pt x="749" y="4495"/>
                  <a:pt x="846" y="4508"/>
                  <a:pt x="910" y="4585"/>
                </a:cubicBezTo>
                <a:cubicBezTo>
                  <a:pt x="977" y="4665"/>
                  <a:pt x="967" y="4760"/>
                  <a:pt x="859" y="4803"/>
                </a:cubicBezTo>
                <a:cubicBezTo>
                  <a:pt x="645" y="4884"/>
                  <a:pt x="393" y="4911"/>
                  <a:pt x="161" y="4918"/>
                </a:cubicBezTo>
                <a:cubicBezTo>
                  <a:pt x="121" y="4918"/>
                  <a:pt x="104" y="4951"/>
                  <a:pt x="108" y="4984"/>
                </a:cubicBezTo>
                <a:cubicBezTo>
                  <a:pt x="145" y="5206"/>
                  <a:pt x="141" y="5431"/>
                  <a:pt x="108" y="5652"/>
                </a:cubicBezTo>
                <a:cubicBezTo>
                  <a:pt x="104" y="5676"/>
                  <a:pt x="111" y="5703"/>
                  <a:pt x="131" y="5717"/>
                </a:cubicBezTo>
                <a:cubicBezTo>
                  <a:pt x="258" y="5777"/>
                  <a:pt x="386" y="5793"/>
                  <a:pt x="514" y="5793"/>
                </a:cubicBezTo>
                <a:cubicBezTo>
                  <a:pt x="628" y="5793"/>
                  <a:pt x="741" y="5780"/>
                  <a:pt x="859" y="5763"/>
                </a:cubicBezTo>
                <a:cubicBezTo>
                  <a:pt x="977" y="5750"/>
                  <a:pt x="1091" y="5733"/>
                  <a:pt x="1209" y="5733"/>
                </a:cubicBezTo>
                <a:cubicBezTo>
                  <a:pt x="1259" y="5733"/>
                  <a:pt x="1313" y="5737"/>
                  <a:pt x="1363" y="5743"/>
                </a:cubicBezTo>
                <a:cubicBezTo>
                  <a:pt x="1554" y="5770"/>
                  <a:pt x="1728" y="5864"/>
                  <a:pt x="1796" y="6055"/>
                </a:cubicBezTo>
                <a:cubicBezTo>
                  <a:pt x="1836" y="6169"/>
                  <a:pt x="1849" y="6293"/>
                  <a:pt x="1873" y="6411"/>
                </a:cubicBezTo>
                <a:cubicBezTo>
                  <a:pt x="1897" y="6538"/>
                  <a:pt x="1920" y="6670"/>
                  <a:pt x="1947" y="6800"/>
                </a:cubicBezTo>
                <a:cubicBezTo>
                  <a:pt x="1994" y="7056"/>
                  <a:pt x="2044" y="7311"/>
                  <a:pt x="2091" y="7565"/>
                </a:cubicBezTo>
                <a:cubicBezTo>
                  <a:pt x="2135" y="7801"/>
                  <a:pt x="2168" y="8036"/>
                  <a:pt x="2162" y="8274"/>
                </a:cubicBezTo>
                <a:cubicBezTo>
                  <a:pt x="2159" y="8391"/>
                  <a:pt x="2145" y="8509"/>
                  <a:pt x="2111" y="8623"/>
                </a:cubicBezTo>
                <a:cubicBezTo>
                  <a:pt x="2084" y="8724"/>
                  <a:pt x="2038" y="8818"/>
                  <a:pt x="1997" y="8912"/>
                </a:cubicBezTo>
                <a:cubicBezTo>
                  <a:pt x="1937" y="9053"/>
                  <a:pt x="1863" y="9231"/>
                  <a:pt x="1926" y="9385"/>
                </a:cubicBezTo>
                <a:cubicBezTo>
                  <a:pt x="1954" y="9459"/>
                  <a:pt x="2014" y="9513"/>
                  <a:pt x="2084" y="9543"/>
                </a:cubicBezTo>
                <a:cubicBezTo>
                  <a:pt x="2188" y="9583"/>
                  <a:pt x="2283" y="9607"/>
                  <a:pt x="2363" y="9684"/>
                </a:cubicBezTo>
                <a:cubicBezTo>
                  <a:pt x="2511" y="9825"/>
                  <a:pt x="2565" y="10050"/>
                  <a:pt x="2478" y="10238"/>
                </a:cubicBezTo>
                <a:cubicBezTo>
                  <a:pt x="2433" y="10329"/>
                  <a:pt x="2366" y="10405"/>
                  <a:pt x="2279" y="10456"/>
                </a:cubicBezTo>
                <a:cubicBezTo>
                  <a:pt x="2188" y="10513"/>
                  <a:pt x="2088" y="10523"/>
                  <a:pt x="1984" y="10540"/>
                </a:cubicBezTo>
                <a:cubicBezTo>
                  <a:pt x="1773" y="10573"/>
                  <a:pt x="1658" y="10738"/>
                  <a:pt x="1541" y="10902"/>
                </a:cubicBezTo>
                <a:cubicBezTo>
                  <a:pt x="1305" y="11245"/>
                  <a:pt x="1091" y="11667"/>
                  <a:pt x="1138" y="12094"/>
                </a:cubicBezTo>
                <a:cubicBezTo>
                  <a:pt x="1181" y="12487"/>
                  <a:pt x="1450" y="12758"/>
                  <a:pt x="1702" y="13034"/>
                </a:cubicBezTo>
                <a:cubicBezTo>
                  <a:pt x="1826" y="13171"/>
                  <a:pt x="1947" y="13316"/>
                  <a:pt x="2018" y="13490"/>
                </a:cubicBezTo>
                <a:cubicBezTo>
                  <a:pt x="2108" y="13702"/>
                  <a:pt x="2084" y="13937"/>
                  <a:pt x="2138" y="14158"/>
                </a:cubicBezTo>
                <a:cubicBezTo>
                  <a:pt x="2121" y="14141"/>
                  <a:pt x="2105" y="14124"/>
                  <a:pt x="2084" y="14111"/>
                </a:cubicBezTo>
                <a:cubicBezTo>
                  <a:pt x="2075" y="14108"/>
                  <a:pt x="2067" y="14104"/>
                  <a:pt x="2058" y="14104"/>
                </a:cubicBezTo>
                <a:cubicBezTo>
                  <a:pt x="2024" y="14104"/>
                  <a:pt x="1997" y="14138"/>
                  <a:pt x="2004" y="14175"/>
                </a:cubicBezTo>
                <a:cubicBezTo>
                  <a:pt x="2034" y="14282"/>
                  <a:pt x="2061" y="14393"/>
                  <a:pt x="2088" y="14501"/>
                </a:cubicBezTo>
                <a:cubicBezTo>
                  <a:pt x="2115" y="14601"/>
                  <a:pt x="2138" y="14702"/>
                  <a:pt x="2171" y="14800"/>
                </a:cubicBezTo>
                <a:cubicBezTo>
                  <a:pt x="2229" y="14977"/>
                  <a:pt x="2326" y="15152"/>
                  <a:pt x="2501" y="15235"/>
                </a:cubicBezTo>
                <a:cubicBezTo>
                  <a:pt x="2507" y="15243"/>
                  <a:pt x="2514" y="15246"/>
                  <a:pt x="2524" y="15246"/>
                </a:cubicBezTo>
                <a:cubicBezTo>
                  <a:pt x="2534" y="15256"/>
                  <a:pt x="2544" y="15259"/>
                  <a:pt x="2558" y="15259"/>
                </a:cubicBezTo>
                <a:cubicBezTo>
                  <a:pt x="2588" y="15269"/>
                  <a:pt x="2618" y="15279"/>
                  <a:pt x="2645" y="15283"/>
                </a:cubicBezTo>
                <a:cubicBezTo>
                  <a:pt x="2655" y="15303"/>
                  <a:pt x="2662" y="15326"/>
                  <a:pt x="2668" y="15347"/>
                </a:cubicBezTo>
                <a:cubicBezTo>
                  <a:pt x="2682" y="15380"/>
                  <a:pt x="2692" y="15417"/>
                  <a:pt x="2709" y="15447"/>
                </a:cubicBezTo>
                <a:cubicBezTo>
                  <a:pt x="2726" y="15471"/>
                  <a:pt x="2752" y="15488"/>
                  <a:pt x="2783" y="15488"/>
                </a:cubicBezTo>
                <a:cubicBezTo>
                  <a:pt x="2792" y="15488"/>
                  <a:pt x="2800" y="15488"/>
                  <a:pt x="2809" y="15484"/>
                </a:cubicBezTo>
                <a:cubicBezTo>
                  <a:pt x="2846" y="15471"/>
                  <a:pt x="2870" y="15437"/>
                  <a:pt x="2893" y="15410"/>
                </a:cubicBezTo>
                <a:cubicBezTo>
                  <a:pt x="2984" y="15293"/>
                  <a:pt x="3085" y="15182"/>
                  <a:pt x="3165" y="15054"/>
                </a:cubicBezTo>
                <a:cubicBezTo>
                  <a:pt x="3243" y="14933"/>
                  <a:pt x="3283" y="14792"/>
                  <a:pt x="3303" y="14648"/>
                </a:cubicBezTo>
                <a:lnTo>
                  <a:pt x="3303" y="14645"/>
                </a:lnTo>
                <a:cubicBezTo>
                  <a:pt x="3316" y="14625"/>
                  <a:pt x="3327" y="14601"/>
                  <a:pt x="3339" y="14578"/>
                </a:cubicBezTo>
                <a:cubicBezTo>
                  <a:pt x="3471" y="14312"/>
                  <a:pt x="3558" y="14034"/>
                  <a:pt x="3629" y="13748"/>
                </a:cubicBezTo>
                <a:cubicBezTo>
                  <a:pt x="3696" y="13477"/>
                  <a:pt x="3759" y="13192"/>
                  <a:pt x="3924" y="12960"/>
                </a:cubicBezTo>
                <a:cubicBezTo>
                  <a:pt x="4098" y="12711"/>
                  <a:pt x="4380" y="12608"/>
                  <a:pt x="4665" y="12537"/>
                </a:cubicBezTo>
                <a:cubicBezTo>
                  <a:pt x="4941" y="12467"/>
                  <a:pt x="5212" y="12409"/>
                  <a:pt x="5468" y="12278"/>
                </a:cubicBezTo>
                <a:cubicBezTo>
                  <a:pt x="5710" y="12154"/>
                  <a:pt x="5928" y="11990"/>
                  <a:pt x="6146" y="11829"/>
                </a:cubicBezTo>
                <a:cubicBezTo>
                  <a:pt x="6360" y="11664"/>
                  <a:pt x="6576" y="11497"/>
                  <a:pt x="6814" y="11365"/>
                </a:cubicBezTo>
                <a:cubicBezTo>
                  <a:pt x="6928" y="11302"/>
                  <a:pt x="7052" y="11248"/>
                  <a:pt x="7180" y="11207"/>
                </a:cubicBezTo>
                <a:cubicBezTo>
                  <a:pt x="7327" y="11161"/>
                  <a:pt x="7479" y="11150"/>
                  <a:pt x="7629" y="11117"/>
                </a:cubicBezTo>
                <a:cubicBezTo>
                  <a:pt x="7781" y="11080"/>
                  <a:pt x="7928" y="11009"/>
                  <a:pt x="8016" y="10876"/>
                </a:cubicBezTo>
                <a:cubicBezTo>
                  <a:pt x="8089" y="10758"/>
                  <a:pt x="8092" y="10611"/>
                  <a:pt x="8009" y="10496"/>
                </a:cubicBezTo>
                <a:cubicBezTo>
                  <a:pt x="7821" y="10244"/>
                  <a:pt x="7488" y="10338"/>
                  <a:pt x="7220" y="10278"/>
                </a:cubicBezTo>
                <a:cubicBezTo>
                  <a:pt x="7717" y="9999"/>
                  <a:pt x="8137" y="9590"/>
                  <a:pt x="8442" y="9107"/>
                </a:cubicBezTo>
                <a:cubicBezTo>
                  <a:pt x="8771" y="8576"/>
                  <a:pt x="8938" y="7988"/>
                  <a:pt x="8969" y="7368"/>
                </a:cubicBezTo>
                <a:cubicBezTo>
                  <a:pt x="8975" y="7217"/>
                  <a:pt x="8983" y="7046"/>
                  <a:pt x="9079" y="6921"/>
                </a:cubicBezTo>
                <a:cubicBezTo>
                  <a:pt x="9177" y="6797"/>
                  <a:pt x="9341" y="6764"/>
                  <a:pt x="9429" y="6629"/>
                </a:cubicBezTo>
                <a:cubicBezTo>
                  <a:pt x="9509" y="6505"/>
                  <a:pt x="9502" y="6351"/>
                  <a:pt x="9482" y="6210"/>
                </a:cubicBezTo>
                <a:cubicBezTo>
                  <a:pt x="9459" y="6032"/>
                  <a:pt x="9429" y="5861"/>
                  <a:pt x="9439" y="5680"/>
                </a:cubicBezTo>
                <a:cubicBezTo>
                  <a:pt x="9459" y="5290"/>
                  <a:pt x="9603" y="4918"/>
                  <a:pt x="9771" y="4565"/>
                </a:cubicBezTo>
                <a:cubicBezTo>
                  <a:pt x="9922" y="4239"/>
                  <a:pt x="10066" y="3870"/>
                  <a:pt x="10382" y="3669"/>
                </a:cubicBezTo>
                <a:cubicBezTo>
                  <a:pt x="10694" y="3471"/>
                  <a:pt x="11050" y="3320"/>
                  <a:pt x="11231" y="2981"/>
                </a:cubicBezTo>
                <a:cubicBezTo>
                  <a:pt x="11372" y="2719"/>
                  <a:pt x="11365" y="2346"/>
                  <a:pt x="11121" y="2148"/>
                </a:cubicBezTo>
                <a:cubicBezTo>
                  <a:pt x="11107" y="2138"/>
                  <a:pt x="11093" y="2135"/>
                  <a:pt x="11080" y="2135"/>
                </a:cubicBezTo>
                <a:cubicBezTo>
                  <a:pt x="11063" y="2135"/>
                  <a:pt x="11046" y="2141"/>
                  <a:pt x="11033" y="2158"/>
                </a:cubicBezTo>
                <a:cubicBezTo>
                  <a:pt x="10905" y="2346"/>
                  <a:pt x="10761" y="2551"/>
                  <a:pt x="10553" y="2651"/>
                </a:cubicBezTo>
                <a:cubicBezTo>
                  <a:pt x="10479" y="2688"/>
                  <a:pt x="10402" y="2705"/>
                  <a:pt x="10325" y="2705"/>
                </a:cubicBezTo>
                <a:cubicBezTo>
                  <a:pt x="10227" y="2705"/>
                  <a:pt x="10126" y="2679"/>
                  <a:pt x="10036" y="2631"/>
                </a:cubicBezTo>
                <a:cubicBezTo>
                  <a:pt x="9731" y="2474"/>
                  <a:pt x="9519" y="2192"/>
                  <a:pt x="9220" y="2027"/>
                </a:cubicBezTo>
                <a:cubicBezTo>
                  <a:pt x="9116" y="1971"/>
                  <a:pt x="9003" y="1937"/>
                  <a:pt x="8888" y="1937"/>
                </a:cubicBezTo>
                <a:cubicBezTo>
                  <a:pt x="8851" y="1937"/>
                  <a:pt x="8811" y="1940"/>
                  <a:pt x="8774" y="1951"/>
                </a:cubicBezTo>
                <a:cubicBezTo>
                  <a:pt x="8754" y="1876"/>
                  <a:pt x="8811" y="1796"/>
                  <a:pt x="8878" y="1759"/>
                </a:cubicBezTo>
                <a:cubicBezTo>
                  <a:pt x="8915" y="1739"/>
                  <a:pt x="8958" y="1732"/>
                  <a:pt x="9006" y="1732"/>
                </a:cubicBezTo>
                <a:cubicBezTo>
                  <a:pt x="9086" y="1732"/>
                  <a:pt x="9177" y="1759"/>
                  <a:pt x="9251" y="1779"/>
                </a:cubicBezTo>
                <a:cubicBezTo>
                  <a:pt x="9338" y="1802"/>
                  <a:pt x="9435" y="1826"/>
                  <a:pt x="9530" y="1826"/>
                </a:cubicBezTo>
                <a:cubicBezTo>
                  <a:pt x="9627" y="1826"/>
                  <a:pt x="9720" y="1802"/>
                  <a:pt x="9795" y="1729"/>
                </a:cubicBezTo>
                <a:cubicBezTo>
                  <a:pt x="9909" y="1615"/>
                  <a:pt x="9909" y="1433"/>
                  <a:pt x="9855" y="1292"/>
                </a:cubicBezTo>
                <a:cubicBezTo>
                  <a:pt x="9788" y="1114"/>
                  <a:pt x="9650" y="997"/>
                  <a:pt x="9506" y="883"/>
                </a:cubicBezTo>
                <a:cubicBezTo>
                  <a:pt x="9426" y="819"/>
                  <a:pt x="9348" y="758"/>
                  <a:pt x="9285" y="682"/>
                </a:cubicBezTo>
                <a:cubicBezTo>
                  <a:pt x="9214" y="597"/>
                  <a:pt x="9177" y="501"/>
                  <a:pt x="9136" y="400"/>
                </a:cubicBezTo>
                <a:cubicBezTo>
                  <a:pt x="9066" y="222"/>
                  <a:pt x="8972" y="70"/>
                  <a:pt x="8771" y="27"/>
                </a:cubicBezTo>
                <a:cubicBezTo>
                  <a:pt x="8693" y="10"/>
                  <a:pt x="8616" y="0"/>
                  <a:pt x="8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rot="10800000" flipH="1">
            <a:off x="17127998" y="842034"/>
            <a:ext cx="1081198" cy="1801149"/>
          </a:xfrm>
          <a:custGeom>
            <a:avLst/>
            <a:gdLst/>
            <a:ahLst/>
            <a:cxnLst/>
            <a:rect l="l" t="t" r="r" b="b"/>
            <a:pathLst>
              <a:path w="3825" h="6372" extrusionOk="0">
                <a:moveTo>
                  <a:pt x="2196" y="1"/>
                </a:moveTo>
                <a:cubicBezTo>
                  <a:pt x="2149" y="1"/>
                  <a:pt x="2106" y="11"/>
                  <a:pt x="2069" y="38"/>
                </a:cubicBezTo>
                <a:cubicBezTo>
                  <a:pt x="2028" y="61"/>
                  <a:pt x="2035" y="102"/>
                  <a:pt x="2035" y="142"/>
                </a:cubicBezTo>
                <a:lnTo>
                  <a:pt x="2035" y="172"/>
                </a:lnTo>
                <a:cubicBezTo>
                  <a:pt x="2032" y="168"/>
                  <a:pt x="2028" y="165"/>
                  <a:pt x="2028" y="162"/>
                </a:cubicBezTo>
                <a:cubicBezTo>
                  <a:pt x="2015" y="145"/>
                  <a:pt x="1995" y="135"/>
                  <a:pt x="1974" y="135"/>
                </a:cubicBezTo>
                <a:cubicBezTo>
                  <a:pt x="1954" y="135"/>
                  <a:pt x="1934" y="148"/>
                  <a:pt x="1928" y="176"/>
                </a:cubicBezTo>
                <a:cubicBezTo>
                  <a:pt x="1917" y="236"/>
                  <a:pt x="1925" y="300"/>
                  <a:pt x="1954" y="357"/>
                </a:cubicBezTo>
                <a:cubicBezTo>
                  <a:pt x="1958" y="363"/>
                  <a:pt x="1968" y="370"/>
                  <a:pt x="1971" y="377"/>
                </a:cubicBezTo>
                <a:cubicBezTo>
                  <a:pt x="1971" y="387"/>
                  <a:pt x="1971" y="394"/>
                  <a:pt x="1974" y="400"/>
                </a:cubicBezTo>
                <a:cubicBezTo>
                  <a:pt x="1974" y="407"/>
                  <a:pt x="1971" y="410"/>
                  <a:pt x="1971" y="414"/>
                </a:cubicBezTo>
                <a:cubicBezTo>
                  <a:pt x="1968" y="444"/>
                  <a:pt x="1968" y="478"/>
                  <a:pt x="1985" y="504"/>
                </a:cubicBezTo>
                <a:cubicBezTo>
                  <a:pt x="1998" y="528"/>
                  <a:pt x="2021" y="545"/>
                  <a:pt x="2049" y="548"/>
                </a:cubicBezTo>
                <a:cubicBezTo>
                  <a:pt x="2055" y="659"/>
                  <a:pt x="2018" y="773"/>
                  <a:pt x="1981" y="877"/>
                </a:cubicBezTo>
                <a:cubicBezTo>
                  <a:pt x="1951" y="958"/>
                  <a:pt x="1914" y="1034"/>
                  <a:pt x="1887" y="1119"/>
                </a:cubicBezTo>
                <a:cubicBezTo>
                  <a:pt x="1860" y="1192"/>
                  <a:pt x="1844" y="1273"/>
                  <a:pt x="1840" y="1350"/>
                </a:cubicBezTo>
                <a:cubicBezTo>
                  <a:pt x="1827" y="1505"/>
                  <a:pt x="1871" y="1659"/>
                  <a:pt x="2001" y="1747"/>
                </a:cubicBezTo>
                <a:cubicBezTo>
                  <a:pt x="2066" y="1787"/>
                  <a:pt x="2095" y="1840"/>
                  <a:pt x="2112" y="1911"/>
                </a:cubicBezTo>
                <a:cubicBezTo>
                  <a:pt x="2132" y="1988"/>
                  <a:pt x="2132" y="2066"/>
                  <a:pt x="2139" y="2139"/>
                </a:cubicBezTo>
                <a:cubicBezTo>
                  <a:pt x="2153" y="2354"/>
                  <a:pt x="2206" y="2559"/>
                  <a:pt x="2253" y="2766"/>
                </a:cubicBezTo>
                <a:cubicBezTo>
                  <a:pt x="2290" y="2944"/>
                  <a:pt x="2323" y="3129"/>
                  <a:pt x="2293" y="3314"/>
                </a:cubicBezTo>
                <a:cubicBezTo>
                  <a:pt x="2267" y="3458"/>
                  <a:pt x="2210" y="3606"/>
                  <a:pt x="2102" y="3710"/>
                </a:cubicBezTo>
                <a:cubicBezTo>
                  <a:pt x="2052" y="3757"/>
                  <a:pt x="1995" y="3798"/>
                  <a:pt x="1928" y="3818"/>
                </a:cubicBezTo>
                <a:cubicBezTo>
                  <a:pt x="1840" y="3841"/>
                  <a:pt x="1759" y="3868"/>
                  <a:pt x="1683" y="3914"/>
                </a:cubicBezTo>
                <a:cubicBezTo>
                  <a:pt x="1528" y="4009"/>
                  <a:pt x="1401" y="4146"/>
                  <a:pt x="1266" y="4264"/>
                </a:cubicBezTo>
                <a:cubicBezTo>
                  <a:pt x="1135" y="4382"/>
                  <a:pt x="964" y="4492"/>
                  <a:pt x="783" y="4492"/>
                </a:cubicBezTo>
                <a:lnTo>
                  <a:pt x="777" y="4492"/>
                </a:lnTo>
                <a:cubicBezTo>
                  <a:pt x="729" y="4492"/>
                  <a:pt x="689" y="4482"/>
                  <a:pt x="645" y="4469"/>
                </a:cubicBezTo>
                <a:cubicBezTo>
                  <a:pt x="642" y="4465"/>
                  <a:pt x="636" y="4465"/>
                  <a:pt x="632" y="4465"/>
                </a:cubicBezTo>
                <a:cubicBezTo>
                  <a:pt x="602" y="4465"/>
                  <a:pt x="578" y="4492"/>
                  <a:pt x="578" y="4519"/>
                </a:cubicBezTo>
                <a:cubicBezTo>
                  <a:pt x="582" y="4784"/>
                  <a:pt x="300" y="4941"/>
                  <a:pt x="148" y="5120"/>
                </a:cubicBezTo>
                <a:cubicBezTo>
                  <a:pt x="72" y="5214"/>
                  <a:pt x="4" y="5324"/>
                  <a:pt x="1" y="5449"/>
                </a:cubicBezTo>
                <a:cubicBezTo>
                  <a:pt x="1" y="5550"/>
                  <a:pt x="38" y="5663"/>
                  <a:pt x="115" y="5734"/>
                </a:cubicBezTo>
                <a:cubicBezTo>
                  <a:pt x="155" y="5771"/>
                  <a:pt x="205" y="5795"/>
                  <a:pt x="259" y="5801"/>
                </a:cubicBezTo>
                <a:cubicBezTo>
                  <a:pt x="300" y="5804"/>
                  <a:pt x="317" y="5807"/>
                  <a:pt x="337" y="5845"/>
                </a:cubicBezTo>
                <a:cubicBezTo>
                  <a:pt x="380" y="5928"/>
                  <a:pt x="350" y="6026"/>
                  <a:pt x="357" y="6117"/>
                </a:cubicBezTo>
                <a:cubicBezTo>
                  <a:pt x="363" y="6210"/>
                  <a:pt x="397" y="6335"/>
                  <a:pt x="501" y="6365"/>
                </a:cubicBezTo>
                <a:cubicBezTo>
                  <a:pt x="515" y="6368"/>
                  <a:pt x="531" y="6371"/>
                  <a:pt x="545" y="6371"/>
                </a:cubicBezTo>
                <a:cubicBezTo>
                  <a:pt x="656" y="6371"/>
                  <a:pt x="729" y="6251"/>
                  <a:pt x="777" y="6160"/>
                </a:cubicBezTo>
                <a:cubicBezTo>
                  <a:pt x="837" y="6043"/>
                  <a:pt x="867" y="5908"/>
                  <a:pt x="867" y="5774"/>
                </a:cubicBezTo>
                <a:cubicBezTo>
                  <a:pt x="864" y="5707"/>
                  <a:pt x="857" y="5640"/>
                  <a:pt x="840" y="5576"/>
                </a:cubicBezTo>
                <a:cubicBezTo>
                  <a:pt x="833" y="5550"/>
                  <a:pt x="823" y="5533"/>
                  <a:pt x="837" y="5509"/>
                </a:cubicBezTo>
                <a:cubicBezTo>
                  <a:pt x="853" y="5482"/>
                  <a:pt x="881" y="5462"/>
                  <a:pt x="904" y="5442"/>
                </a:cubicBezTo>
                <a:cubicBezTo>
                  <a:pt x="1146" y="5244"/>
                  <a:pt x="1381" y="5039"/>
                  <a:pt x="1629" y="4848"/>
                </a:cubicBezTo>
                <a:cubicBezTo>
                  <a:pt x="1864" y="4670"/>
                  <a:pt x="2115" y="4519"/>
                  <a:pt x="2401" y="4432"/>
                </a:cubicBezTo>
                <a:cubicBezTo>
                  <a:pt x="2458" y="4415"/>
                  <a:pt x="2518" y="4402"/>
                  <a:pt x="2572" y="4378"/>
                </a:cubicBezTo>
                <a:cubicBezTo>
                  <a:pt x="2619" y="4354"/>
                  <a:pt x="2662" y="4328"/>
                  <a:pt x="2706" y="4294"/>
                </a:cubicBezTo>
                <a:cubicBezTo>
                  <a:pt x="2787" y="4233"/>
                  <a:pt x="2854" y="4153"/>
                  <a:pt x="2901" y="4063"/>
                </a:cubicBezTo>
                <a:cubicBezTo>
                  <a:pt x="3002" y="3885"/>
                  <a:pt x="3035" y="3660"/>
                  <a:pt x="2965" y="3462"/>
                </a:cubicBezTo>
                <a:cubicBezTo>
                  <a:pt x="2958" y="3438"/>
                  <a:pt x="2948" y="3415"/>
                  <a:pt x="2938" y="3395"/>
                </a:cubicBezTo>
                <a:cubicBezTo>
                  <a:pt x="2935" y="3388"/>
                  <a:pt x="2921" y="3371"/>
                  <a:pt x="2918" y="3361"/>
                </a:cubicBezTo>
                <a:lnTo>
                  <a:pt x="2921" y="3361"/>
                </a:lnTo>
                <a:cubicBezTo>
                  <a:pt x="2921" y="3361"/>
                  <a:pt x="2927" y="3354"/>
                  <a:pt x="2927" y="3350"/>
                </a:cubicBezTo>
                <a:cubicBezTo>
                  <a:pt x="2952" y="3327"/>
                  <a:pt x="2985" y="3314"/>
                  <a:pt x="3012" y="3301"/>
                </a:cubicBezTo>
                <a:cubicBezTo>
                  <a:pt x="3052" y="3284"/>
                  <a:pt x="3089" y="3267"/>
                  <a:pt x="3126" y="3250"/>
                </a:cubicBezTo>
                <a:cubicBezTo>
                  <a:pt x="3274" y="3183"/>
                  <a:pt x="3421" y="3116"/>
                  <a:pt x="3569" y="3048"/>
                </a:cubicBezTo>
                <a:cubicBezTo>
                  <a:pt x="3640" y="3015"/>
                  <a:pt x="3713" y="2985"/>
                  <a:pt x="3784" y="2952"/>
                </a:cubicBezTo>
                <a:cubicBezTo>
                  <a:pt x="3824" y="2935"/>
                  <a:pt x="3818" y="2878"/>
                  <a:pt x="3784" y="2857"/>
                </a:cubicBezTo>
                <a:cubicBezTo>
                  <a:pt x="3576" y="2730"/>
                  <a:pt x="3354" y="2629"/>
                  <a:pt x="3126" y="2555"/>
                </a:cubicBezTo>
                <a:cubicBezTo>
                  <a:pt x="3096" y="2545"/>
                  <a:pt x="3068" y="2535"/>
                  <a:pt x="3039" y="2529"/>
                </a:cubicBezTo>
                <a:cubicBezTo>
                  <a:pt x="3022" y="2522"/>
                  <a:pt x="3012" y="2518"/>
                  <a:pt x="3002" y="2505"/>
                </a:cubicBezTo>
                <a:cubicBezTo>
                  <a:pt x="2985" y="2475"/>
                  <a:pt x="2985" y="2435"/>
                  <a:pt x="2992" y="2401"/>
                </a:cubicBezTo>
                <a:cubicBezTo>
                  <a:pt x="3012" y="2297"/>
                  <a:pt x="3056" y="2179"/>
                  <a:pt x="2965" y="2092"/>
                </a:cubicBezTo>
                <a:cubicBezTo>
                  <a:pt x="2901" y="2029"/>
                  <a:pt x="2807" y="2025"/>
                  <a:pt x="2733" y="1975"/>
                </a:cubicBezTo>
                <a:cubicBezTo>
                  <a:pt x="2676" y="1934"/>
                  <a:pt x="2670" y="1857"/>
                  <a:pt x="2666" y="1790"/>
                </a:cubicBezTo>
                <a:cubicBezTo>
                  <a:pt x="2662" y="1713"/>
                  <a:pt x="2666" y="1629"/>
                  <a:pt x="2639" y="1555"/>
                </a:cubicBezTo>
                <a:cubicBezTo>
                  <a:pt x="2625" y="1518"/>
                  <a:pt x="2605" y="1482"/>
                  <a:pt x="2575" y="1454"/>
                </a:cubicBezTo>
                <a:cubicBezTo>
                  <a:pt x="2562" y="1444"/>
                  <a:pt x="2545" y="1434"/>
                  <a:pt x="2538" y="1424"/>
                </a:cubicBezTo>
                <a:cubicBezTo>
                  <a:pt x="2535" y="1417"/>
                  <a:pt x="2535" y="1411"/>
                  <a:pt x="2535" y="1401"/>
                </a:cubicBezTo>
                <a:cubicBezTo>
                  <a:pt x="2545" y="1364"/>
                  <a:pt x="2575" y="1330"/>
                  <a:pt x="2605" y="1310"/>
                </a:cubicBezTo>
                <a:cubicBezTo>
                  <a:pt x="2646" y="1283"/>
                  <a:pt x="2693" y="1280"/>
                  <a:pt x="2740" y="1276"/>
                </a:cubicBezTo>
                <a:cubicBezTo>
                  <a:pt x="2824" y="1270"/>
                  <a:pt x="2915" y="1263"/>
                  <a:pt x="2985" y="1220"/>
                </a:cubicBezTo>
                <a:cubicBezTo>
                  <a:pt x="2998" y="1243"/>
                  <a:pt x="3015" y="1263"/>
                  <a:pt x="3035" y="1283"/>
                </a:cubicBezTo>
                <a:cubicBezTo>
                  <a:pt x="3056" y="1300"/>
                  <a:pt x="3079" y="1316"/>
                  <a:pt x="3102" y="1330"/>
                </a:cubicBezTo>
                <a:cubicBezTo>
                  <a:pt x="3113" y="1337"/>
                  <a:pt x="3126" y="1341"/>
                  <a:pt x="3136" y="1341"/>
                </a:cubicBezTo>
                <a:cubicBezTo>
                  <a:pt x="3153" y="1341"/>
                  <a:pt x="3169" y="1333"/>
                  <a:pt x="3189" y="1324"/>
                </a:cubicBezTo>
                <a:cubicBezTo>
                  <a:pt x="3277" y="1273"/>
                  <a:pt x="3354" y="1196"/>
                  <a:pt x="3401" y="1105"/>
                </a:cubicBezTo>
                <a:cubicBezTo>
                  <a:pt x="3448" y="1014"/>
                  <a:pt x="3471" y="907"/>
                  <a:pt x="3448" y="806"/>
                </a:cubicBezTo>
                <a:cubicBezTo>
                  <a:pt x="3425" y="716"/>
                  <a:pt x="3364" y="636"/>
                  <a:pt x="3287" y="582"/>
                </a:cubicBezTo>
                <a:cubicBezTo>
                  <a:pt x="3230" y="545"/>
                  <a:pt x="3163" y="521"/>
                  <a:pt x="3096" y="521"/>
                </a:cubicBezTo>
                <a:cubicBezTo>
                  <a:pt x="3072" y="521"/>
                  <a:pt x="3045" y="524"/>
                  <a:pt x="3025" y="528"/>
                </a:cubicBezTo>
                <a:cubicBezTo>
                  <a:pt x="2988" y="538"/>
                  <a:pt x="2955" y="555"/>
                  <a:pt x="2918" y="555"/>
                </a:cubicBezTo>
                <a:lnTo>
                  <a:pt x="2901" y="555"/>
                </a:lnTo>
                <a:cubicBezTo>
                  <a:pt x="2861" y="551"/>
                  <a:pt x="2820" y="528"/>
                  <a:pt x="2787" y="501"/>
                </a:cubicBezTo>
                <a:cubicBezTo>
                  <a:pt x="2706" y="444"/>
                  <a:pt x="2650" y="360"/>
                  <a:pt x="2592" y="276"/>
                </a:cubicBezTo>
                <a:cubicBezTo>
                  <a:pt x="2535" y="193"/>
                  <a:pt x="2461" y="112"/>
                  <a:pt x="2374" y="55"/>
                </a:cubicBezTo>
                <a:cubicBezTo>
                  <a:pt x="2320" y="21"/>
                  <a:pt x="2256" y="1"/>
                  <a:pt x="2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9"/>
          <p:cNvSpPr/>
          <p:nvPr/>
        </p:nvSpPr>
        <p:spPr>
          <a:xfrm rot="10800000" flipH="1">
            <a:off x="10617252" y="-3857364"/>
            <a:ext cx="583140" cy="1218291"/>
          </a:xfrm>
          <a:custGeom>
            <a:avLst/>
            <a:gdLst/>
            <a:ahLst/>
            <a:cxnLst/>
            <a:rect l="l" t="t" r="r" b="b"/>
            <a:pathLst>
              <a:path w="2063" h="4310" extrusionOk="0">
                <a:moveTo>
                  <a:pt x="1783" y="0"/>
                </a:moveTo>
                <a:cubicBezTo>
                  <a:pt x="1713" y="0"/>
                  <a:pt x="1646" y="44"/>
                  <a:pt x="1596" y="94"/>
                </a:cubicBezTo>
                <a:cubicBezTo>
                  <a:pt x="1525" y="168"/>
                  <a:pt x="1488" y="265"/>
                  <a:pt x="1458" y="359"/>
                </a:cubicBezTo>
                <a:cubicBezTo>
                  <a:pt x="1438" y="426"/>
                  <a:pt x="1424" y="497"/>
                  <a:pt x="1418" y="567"/>
                </a:cubicBezTo>
                <a:cubicBezTo>
                  <a:pt x="1407" y="601"/>
                  <a:pt x="1394" y="634"/>
                  <a:pt x="1381" y="665"/>
                </a:cubicBezTo>
                <a:cubicBezTo>
                  <a:pt x="1370" y="682"/>
                  <a:pt x="1360" y="699"/>
                  <a:pt x="1347" y="715"/>
                </a:cubicBezTo>
                <a:cubicBezTo>
                  <a:pt x="1340" y="728"/>
                  <a:pt x="1340" y="745"/>
                  <a:pt x="1344" y="759"/>
                </a:cubicBezTo>
                <a:cubicBezTo>
                  <a:pt x="1263" y="940"/>
                  <a:pt x="1156" y="1105"/>
                  <a:pt x="984" y="1212"/>
                </a:cubicBezTo>
                <a:cubicBezTo>
                  <a:pt x="716" y="1383"/>
                  <a:pt x="363" y="1407"/>
                  <a:pt x="132" y="1641"/>
                </a:cubicBezTo>
                <a:cubicBezTo>
                  <a:pt x="72" y="1706"/>
                  <a:pt x="11" y="1782"/>
                  <a:pt x="25" y="1876"/>
                </a:cubicBezTo>
                <a:cubicBezTo>
                  <a:pt x="35" y="1940"/>
                  <a:pt x="81" y="1987"/>
                  <a:pt x="135" y="2020"/>
                </a:cubicBezTo>
                <a:cubicBezTo>
                  <a:pt x="236" y="2091"/>
                  <a:pt x="400" y="2132"/>
                  <a:pt x="403" y="2276"/>
                </a:cubicBezTo>
                <a:cubicBezTo>
                  <a:pt x="411" y="2464"/>
                  <a:pt x="229" y="2592"/>
                  <a:pt x="159" y="2753"/>
                </a:cubicBezTo>
                <a:cubicBezTo>
                  <a:pt x="85" y="2914"/>
                  <a:pt x="98" y="3088"/>
                  <a:pt x="122" y="3259"/>
                </a:cubicBezTo>
                <a:cubicBezTo>
                  <a:pt x="146" y="3413"/>
                  <a:pt x="186" y="3578"/>
                  <a:pt x="152" y="3736"/>
                </a:cubicBezTo>
                <a:cubicBezTo>
                  <a:pt x="142" y="3773"/>
                  <a:pt x="132" y="3810"/>
                  <a:pt x="112" y="3844"/>
                </a:cubicBezTo>
                <a:cubicBezTo>
                  <a:pt x="92" y="3884"/>
                  <a:pt x="61" y="3917"/>
                  <a:pt x="41" y="3957"/>
                </a:cubicBezTo>
                <a:cubicBezTo>
                  <a:pt x="1" y="4048"/>
                  <a:pt x="18" y="4142"/>
                  <a:pt x="81" y="4216"/>
                </a:cubicBezTo>
                <a:cubicBezTo>
                  <a:pt x="142" y="4283"/>
                  <a:pt x="219" y="4310"/>
                  <a:pt x="300" y="4310"/>
                </a:cubicBezTo>
                <a:cubicBezTo>
                  <a:pt x="411" y="4310"/>
                  <a:pt x="528" y="4259"/>
                  <a:pt x="615" y="4199"/>
                </a:cubicBezTo>
                <a:cubicBezTo>
                  <a:pt x="763" y="4098"/>
                  <a:pt x="877" y="3957"/>
                  <a:pt x="964" y="3803"/>
                </a:cubicBezTo>
                <a:cubicBezTo>
                  <a:pt x="1153" y="3474"/>
                  <a:pt x="1213" y="3098"/>
                  <a:pt x="1320" y="2742"/>
                </a:cubicBezTo>
                <a:cubicBezTo>
                  <a:pt x="1377" y="2558"/>
                  <a:pt x="1447" y="2377"/>
                  <a:pt x="1559" y="2215"/>
                </a:cubicBezTo>
                <a:cubicBezTo>
                  <a:pt x="1666" y="2061"/>
                  <a:pt x="1810" y="1930"/>
                  <a:pt x="1914" y="1769"/>
                </a:cubicBezTo>
                <a:cubicBezTo>
                  <a:pt x="2025" y="1594"/>
                  <a:pt x="2062" y="1390"/>
                  <a:pt x="2062" y="1182"/>
                </a:cubicBezTo>
                <a:cubicBezTo>
                  <a:pt x="2059" y="967"/>
                  <a:pt x="2032" y="748"/>
                  <a:pt x="2011" y="530"/>
                </a:cubicBezTo>
                <a:cubicBezTo>
                  <a:pt x="2002" y="423"/>
                  <a:pt x="1999" y="316"/>
                  <a:pt x="1982" y="208"/>
                </a:cubicBezTo>
                <a:cubicBezTo>
                  <a:pt x="1968" y="121"/>
                  <a:pt x="1924" y="34"/>
                  <a:pt x="1833" y="7"/>
                </a:cubicBezTo>
                <a:cubicBezTo>
                  <a:pt x="1817" y="3"/>
                  <a:pt x="1800" y="0"/>
                  <a:pt x="1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9"/>
          <p:cNvSpPr/>
          <p:nvPr/>
        </p:nvSpPr>
        <p:spPr>
          <a:xfrm rot="10800000" flipH="1">
            <a:off x="7598443" y="-5055997"/>
            <a:ext cx="13528347" cy="11820202"/>
          </a:xfrm>
          <a:custGeom>
            <a:avLst/>
            <a:gdLst/>
            <a:ahLst/>
            <a:cxnLst/>
            <a:rect l="l" t="t" r="r" b="b"/>
            <a:pathLst>
              <a:path w="47860" h="41817" extrusionOk="0">
                <a:moveTo>
                  <a:pt x="25209" y="0"/>
                </a:moveTo>
                <a:cubicBezTo>
                  <a:pt x="25206" y="0"/>
                  <a:pt x="25203" y="0"/>
                  <a:pt x="25195" y="4"/>
                </a:cubicBezTo>
                <a:lnTo>
                  <a:pt x="24286" y="215"/>
                </a:lnTo>
                <a:cubicBezTo>
                  <a:pt x="24256" y="222"/>
                  <a:pt x="24246" y="255"/>
                  <a:pt x="24249" y="282"/>
                </a:cubicBezTo>
                <a:cubicBezTo>
                  <a:pt x="24280" y="447"/>
                  <a:pt x="24367" y="591"/>
                  <a:pt x="24494" y="695"/>
                </a:cubicBezTo>
                <a:cubicBezTo>
                  <a:pt x="24035" y="1121"/>
                  <a:pt x="23524" y="1491"/>
                  <a:pt x="22974" y="1796"/>
                </a:cubicBezTo>
                <a:cubicBezTo>
                  <a:pt x="22836" y="1870"/>
                  <a:pt x="22698" y="1937"/>
                  <a:pt x="22557" y="2011"/>
                </a:cubicBezTo>
                <a:cubicBezTo>
                  <a:pt x="22450" y="2067"/>
                  <a:pt x="22349" y="2145"/>
                  <a:pt x="22329" y="2273"/>
                </a:cubicBezTo>
                <a:cubicBezTo>
                  <a:pt x="22309" y="2410"/>
                  <a:pt x="22379" y="2541"/>
                  <a:pt x="22423" y="2668"/>
                </a:cubicBezTo>
                <a:cubicBezTo>
                  <a:pt x="22467" y="2792"/>
                  <a:pt x="22497" y="2921"/>
                  <a:pt x="22507" y="3051"/>
                </a:cubicBezTo>
                <a:cubicBezTo>
                  <a:pt x="22534" y="3313"/>
                  <a:pt x="22490" y="3588"/>
                  <a:pt x="22299" y="3773"/>
                </a:cubicBezTo>
                <a:cubicBezTo>
                  <a:pt x="22238" y="3692"/>
                  <a:pt x="22142" y="3658"/>
                  <a:pt x="22030" y="3658"/>
                </a:cubicBezTo>
                <a:cubicBezTo>
                  <a:pt x="21866" y="3658"/>
                  <a:pt x="21674" y="3736"/>
                  <a:pt x="21567" y="3813"/>
                </a:cubicBezTo>
                <a:cubicBezTo>
                  <a:pt x="21440" y="3911"/>
                  <a:pt x="21403" y="4069"/>
                  <a:pt x="21513" y="4193"/>
                </a:cubicBezTo>
                <a:cubicBezTo>
                  <a:pt x="21578" y="4263"/>
                  <a:pt x="21658" y="4300"/>
                  <a:pt x="21735" y="4343"/>
                </a:cubicBezTo>
                <a:cubicBezTo>
                  <a:pt x="21779" y="4371"/>
                  <a:pt x="21829" y="4404"/>
                  <a:pt x="21849" y="4451"/>
                </a:cubicBezTo>
                <a:cubicBezTo>
                  <a:pt x="21872" y="4491"/>
                  <a:pt x="21852" y="4578"/>
                  <a:pt x="21799" y="4578"/>
                </a:cubicBezTo>
                <a:cubicBezTo>
                  <a:pt x="21792" y="4578"/>
                  <a:pt x="21785" y="4575"/>
                  <a:pt x="21779" y="4575"/>
                </a:cubicBezTo>
                <a:cubicBezTo>
                  <a:pt x="21772" y="4572"/>
                  <a:pt x="21765" y="4572"/>
                  <a:pt x="21759" y="4572"/>
                </a:cubicBezTo>
                <a:cubicBezTo>
                  <a:pt x="21728" y="4572"/>
                  <a:pt x="21708" y="4602"/>
                  <a:pt x="21711" y="4632"/>
                </a:cubicBezTo>
                <a:cubicBezTo>
                  <a:pt x="21490" y="4730"/>
                  <a:pt x="21268" y="4831"/>
                  <a:pt x="21047" y="4927"/>
                </a:cubicBezTo>
                <a:cubicBezTo>
                  <a:pt x="20913" y="4988"/>
                  <a:pt x="20782" y="5055"/>
                  <a:pt x="20712" y="5189"/>
                </a:cubicBezTo>
                <a:cubicBezTo>
                  <a:pt x="20651" y="5314"/>
                  <a:pt x="20647" y="5458"/>
                  <a:pt x="20644" y="5596"/>
                </a:cubicBezTo>
                <a:cubicBezTo>
                  <a:pt x="20644" y="5669"/>
                  <a:pt x="20644" y="5743"/>
                  <a:pt x="20634" y="5817"/>
                </a:cubicBezTo>
                <a:cubicBezTo>
                  <a:pt x="20621" y="5898"/>
                  <a:pt x="20587" y="5971"/>
                  <a:pt x="20567" y="6049"/>
                </a:cubicBezTo>
                <a:cubicBezTo>
                  <a:pt x="20543" y="6126"/>
                  <a:pt x="20546" y="6196"/>
                  <a:pt x="20567" y="6264"/>
                </a:cubicBezTo>
                <a:cubicBezTo>
                  <a:pt x="20513" y="6166"/>
                  <a:pt x="20459" y="6072"/>
                  <a:pt x="20402" y="5975"/>
                </a:cubicBezTo>
                <a:cubicBezTo>
                  <a:pt x="20302" y="5797"/>
                  <a:pt x="20194" y="5622"/>
                  <a:pt x="20080" y="5451"/>
                </a:cubicBezTo>
                <a:cubicBezTo>
                  <a:pt x="19858" y="5122"/>
                  <a:pt x="19617" y="4814"/>
                  <a:pt x="19349" y="4521"/>
                </a:cubicBezTo>
                <a:cubicBezTo>
                  <a:pt x="19342" y="4508"/>
                  <a:pt x="19325" y="4504"/>
                  <a:pt x="19312" y="4504"/>
                </a:cubicBezTo>
                <a:cubicBezTo>
                  <a:pt x="19295" y="4504"/>
                  <a:pt x="19274" y="4515"/>
                  <a:pt x="19265" y="4532"/>
                </a:cubicBezTo>
                <a:cubicBezTo>
                  <a:pt x="19157" y="4740"/>
                  <a:pt x="19046" y="4955"/>
                  <a:pt x="19000" y="5186"/>
                </a:cubicBezTo>
                <a:cubicBezTo>
                  <a:pt x="18980" y="5300"/>
                  <a:pt x="18972" y="5415"/>
                  <a:pt x="18989" y="5528"/>
                </a:cubicBezTo>
                <a:cubicBezTo>
                  <a:pt x="19003" y="5643"/>
                  <a:pt x="19043" y="5750"/>
                  <a:pt x="19073" y="5861"/>
                </a:cubicBezTo>
                <a:cubicBezTo>
                  <a:pt x="19104" y="5982"/>
                  <a:pt x="19107" y="6092"/>
                  <a:pt x="19050" y="6207"/>
                </a:cubicBezTo>
                <a:cubicBezTo>
                  <a:pt x="19009" y="6290"/>
                  <a:pt x="18955" y="6374"/>
                  <a:pt x="18952" y="6468"/>
                </a:cubicBezTo>
                <a:cubicBezTo>
                  <a:pt x="18949" y="6563"/>
                  <a:pt x="19009" y="6633"/>
                  <a:pt x="19090" y="6676"/>
                </a:cubicBezTo>
                <a:cubicBezTo>
                  <a:pt x="19177" y="6727"/>
                  <a:pt x="19258" y="6777"/>
                  <a:pt x="19328" y="6845"/>
                </a:cubicBezTo>
                <a:cubicBezTo>
                  <a:pt x="19486" y="6998"/>
                  <a:pt x="19593" y="7207"/>
                  <a:pt x="19620" y="7429"/>
                </a:cubicBezTo>
                <a:cubicBezTo>
                  <a:pt x="19560" y="7472"/>
                  <a:pt x="19490" y="7489"/>
                  <a:pt x="19419" y="7489"/>
                </a:cubicBezTo>
                <a:cubicBezTo>
                  <a:pt x="19338" y="7489"/>
                  <a:pt x="19258" y="7469"/>
                  <a:pt x="19184" y="7441"/>
                </a:cubicBezTo>
                <a:cubicBezTo>
                  <a:pt x="19016" y="7384"/>
                  <a:pt x="18865" y="7291"/>
                  <a:pt x="18704" y="7220"/>
                </a:cubicBezTo>
                <a:cubicBezTo>
                  <a:pt x="18351" y="7062"/>
                  <a:pt x="17973" y="6975"/>
                  <a:pt x="17590" y="6958"/>
                </a:cubicBezTo>
                <a:lnTo>
                  <a:pt x="17586" y="6958"/>
                </a:lnTo>
                <a:cubicBezTo>
                  <a:pt x="17556" y="6958"/>
                  <a:pt x="17536" y="6986"/>
                  <a:pt x="17536" y="7015"/>
                </a:cubicBezTo>
                <a:cubicBezTo>
                  <a:pt x="17522" y="7210"/>
                  <a:pt x="17737" y="7271"/>
                  <a:pt x="17885" y="7317"/>
                </a:cubicBezTo>
                <a:cubicBezTo>
                  <a:pt x="17973" y="7348"/>
                  <a:pt x="18043" y="7395"/>
                  <a:pt x="18066" y="7489"/>
                </a:cubicBezTo>
                <a:cubicBezTo>
                  <a:pt x="18086" y="7562"/>
                  <a:pt x="18077" y="7646"/>
                  <a:pt x="18043" y="7714"/>
                </a:cubicBezTo>
                <a:cubicBezTo>
                  <a:pt x="17959" y="7885"/>
                  <a:pt x="17747" y="7945"/>
                  <a:pt x="17570" y="7948"/>
                </a:cubicBezTo>
                <a:lnTo>
                  <a:pt x="17556" y="7948"/>
                </a:lnTo>
                <a:cubicBezTo>
                  <a:pt x="17335" y="7948"/>
                  <a:pt x="17120" y="7881"/>
                  <a:pt x="16898" y="7858"/>
                </a:cubicBezTo>
                <a:cubicBezTo>
                  <a:pt x="16791" y="7847"/>
                  <a:pt x="16680" y="7844"/>
                  <a:pt x="16573" y="7844"/>
                </a:cubicBezTo>
                <a:cubicBezTo>
                  <a:pt x="16415" y="7844"/>
                  <a:pt x="16261" y="7852"/>
                  <a:pt x="16106" y="7861"/>
                </a:cubicBezTo>
                <a:cubicBezTo>
                  <a:pt x="16069" y="7861"/>
                  <a:pt x="16046" y="7895"/>
                  <a:pt x="16052" y="7928"/>
                </a:cubicBezTo>
                <a:cubicBezTo>
                  <a:pt x="16086" y="8079"/>
                  <a:pt x="15985" y="8207"/>
                  <a:pt x="15881" y="8301"/>
                </a:cubicBezTo>
                <a:cubicBezTo>
                  <a:pt x="15761" y="8408"/>
                  <a:pt x="15620" y="8496"/>
                  <a:pt x="15482" y="8577"/>
                </a:cubicBezTo>
                <a:cubicBezTo>
                  <a:pt x="15334" y="8667"/>
                  <a:pt x="15180" y="8744"/>
                  <a:pt x="15015" y="8788"/>
                </a:cubicBezTo>
                <a:cubicBezTo>
                  <a:pt x="14895" y="8821"/>
                  <a:pt x="14757" y="8854"/>
                  <a:pt x="14690" y="8969"/>
                </a:cubicBezTo>
                <a:cubicBezTo>
                  <a:pt x="14656" y="9026"/>
                  <a:pt x="14650" y="9093"/>
                  <a:pt x="14650" y="9161"/>
                </a:cubicBezTo>
                <a:cubicBezTo>
                  <a:pt x="14646" y="9231"/>
                  <a:pt x="14653" y="9314"/>
                  <a:pt x="14582" y="9362"/>
                </a:cubicBezTo>
                <a:cubicBezTo>
                  <a:pt x="14545" y="9382"/>
                  <a:pt x="14505" y="9392"/>
                  <a:pt x="14464" y="9392"/>
                </a:cubicBezTo>
                <a:cubicBezTo>
                  <a:pt x="14364" y="9392"/>
                  <a:pt x="14256" y="9342"/>
                  <a:pt x="14169" y="9314"/>
                </a:cubicBezTo>
                <a:cubicBezTo>
                  <a:pt x="14116" y="9298"/>
                  <a:pt x="14066" y="9288"/>
                  <a:pt x="14012" y="9288"/>
                </a:cubicBezTo>
                <a:cubicBezTo>
                  <a:pt x="13925" y="9288"/>
                  <a:pt x="13840" y="9314"/>
                  <a:pt x="13770" y="9378"/>
                </a:cubicBezTo>
                <a:cubicBezTo>
                  <a:pt x="13669" y="9463"/>
                  <a:pt x="13609" y="9593"/>
                  <a:pt x="13578" y="9720"/>
                </a:cubicBezTo>
                <a:cubicBezTo>
                  <a:pt x="13542" y="9886"/>
                  <a:pt x="13542" y="10060"/>
                  <a:pt x="13471" y="10214"/>
                </a:cubicBezTo>
                <a:cubicBezTo>
                  <a:pt x="13424" y="10318"/>
                  <a:pt x="13313" y="10425"/>
                  <a:pt x="13189" y="10425"/>
                </a:cubicBezTo>
                <a:cubicBezTo>
                  <a:pt x="13179" y="10425"/>
                  <a:pt x="13166" y="10425"/>
                  <a:pt x="13152" y="10422"/>
                </a:cubicBezTo>
                <a:cubicBezTo>
                  <a:pt x="13082" y="10409"/>
                  <a:pt x="13038" y="10352"/>
                  <a:pt x="12998" y="10295"/>
                </a:cubicBezTo>
                <a:cubicBezTo>
                  <a:pt x="12958" y="10238"/>
                  <a:pt x="12918" y="10184"/>
                  <a:pt x="12864" y="10143"/>
                </a:cubicBezTo>
                <a:cubicBezTo>
                  <a:pt x="12769" y="10070"/>
                  <a:pt x="12625" y="10033"/>
                  <a:pt x="12562" y="9929"/>
                </a:cubicBezTo>
                <a:cubicBezTo>
                  <a:pt x="12487" y="9811"/>
                  <a:pt x="12571" y="9657"/>
                  <a:pt x="12504" y="9536"/>
                </a:cubicBezTo>
                <a:cubicBezTo>
                  <a:pt x="12444" y="9429"/>
                  <a:pt x="12323" y="9412"/>
                  <a:pt x="12216" y="9385"/>
                </a:cubicBezTo>
                <a:cubicBezTo>
                  <a:pt x="12168" y="9372"/>
                  <a:pt x="12108" y="9355"/>
                  <a:pt x="12092" y="9305"/>
                </a:cubicBezTo>
                <a:cubicBezTo>
                  <a:pt x="12075" y="9244"/>
                  <a:pt x="12139" y="9187"/>
                  <a:pt x="12189" y="9167"/>
                </a:cubicBezTo>
                <a:cubicBezTo>
                  <a:pt x="12213" y="9157"/>
                  <a:pt x="12239" y="9150"/>
                  <a:pt x="12263" y="9150"/>
                </a:cubicBezTo>
                <a:cubicBezTo>
                  <a:pt x="12377" y="9150"/>
                  <a:pt x="12487" y="9251"/>
                  <a:pt x="12571" y="9314"/>
                </a:cubicBezTo>
                <a:cubicBezTo>
                  <a:pt x="12729" y="9432"/>
                  <a:pt x="12918" y="9496"/>
                  <a:pt x="13109" y="9496"/>
                </a:cubicBezTo>
                <a:cubicBezTo>
                  <a:pt x="13236" y="9496"/>
                  <a:pt x="13364" y="9469"/>
                  <a:pt x="13485" y="9405"/>
                </a:cubicBezTo>
                <a:cubicBezTo>
                  <a:pt x="13770" y="9261"/>
                  <a:pt x="13945" y="8942"/>
                  <a:pt x="13931" y="8626"/>
                </a:cubicBezTo>
                <a:cubicBezTo>
                  <a:pt x="13931" y="8597"/>
                  <a:pt x="13908" y="8573"/>
                  <a:pt x="13880" y="8573"/>
                </a:cubicBezTo>
                <a:lnTo>
                  <a:pt x="13864" y="8573"/>
                </a:lnTo>
                <a:cubicBezTo>
                  <a:pt x="13840" y="8583"/>
                  <a:pt x="13820" y="8586"/>
                  <a:pt x="13797" y="8586"/>
                </a:cubicBezTo>
                <a:cubicBezTo>
                  <a:pt x="13626" y="8586"/>
                  <a:pt x="13525" y="8358"/>
                  <a:pt x="13441" y="8234"/>
                </a:cubicBezTo>
                <a:cubicBezTo>
                  <a:pt x="13350" y="8093"/>
                  <a:pt x="13223" y="7999"/>
                  <a:pt x="13065" y="7942"/>
                </a:cubicBezTo>
                <a:cubicBezTo>
                  <a:pt x="12749" y="7821"/>
                  <a:pt x="12390" y="7841"/>
                  <a:pt x="12108" y="7626"/>
                </a:cubicBezTo>
                <a:cubicBezTo>
                  <a:pt x="11833" y="7415"/>
                  <a:pt x="11658" y="7089"/>
                  <a:pt x="11330" y="6945"/>
                </a:cubicBezTo>
                <a:cubicBezTo>
                  <a:pt x="11165" y="6871"/>
                  <a:pt x="10991" y="6837"/>
                  <a:pt x="10823" y="6774"/>
                </a:cubicBezTo>
                <a:cubicBezTo>
                  <a:pt x="10739" y="6740"/>
                  <a:pt x="10658" y="6700"/>
                  <a:pt x="10591" y="6639"/>
                </a:cubicBezTo>
                <a:cubicBezTo>
                  <a:pt x="10527" y="6583"/>
                  <a:pt x="10470" y="6512"/>
                  <a:pt x="10386" y="6485"/>
                </a:cubicBezTo>
                <a:cubicBezTo>
                  <a:pt x="10366" y="6478"/>
                  <a:pt x="10349" y="6475"/>
                  <a:pt x="10333" y="6475"/>
                </a:cubicBezTo>
                <a:cubicBezTo>
                  <a:pt x="10262" y="6475"/>
                  <a:pt x="10202" y="6522"/>
                  <a:pt x="10165" y="6586"/>
                </a:cubicBezTo>
                <a:cubicBezTo>
                  <a:pt x="10111" y="6673"/>
                  <a:pt x="10064" y="6764"/>
                  <a:pt x="10001" y="6848"/>
                </a:cubicBezTo>
                <a:cubicBezTo>
                  <a:pt x="9869" y="7022"/>
                  <a:pt x="9699" y="7170"/>
                  <a:pt x="9507" y="7277"/>
                </a:cubicBezTo>
                <a:cubicBezTo>
                  <a:pt x="9467" y="7301"/>
                  <a:pt x="9477" y="7348"/>
                  <a:pt x="9507" y="7371"/>
                </a:cubicBezTo>
                <a:lnTo>
                  <a:pt x="8745" y="7827"/>
                </a:lnTo>
                <a:cubicBezTo>
                  <a:pt x="8608" y="7912"/>
                  <a:pt x="8470" y="7992"/>
                  <a:pt x="8332" y="8076"/>
                </a:cubicBezTo>
                <a:cubicBezTo>
                  <a:pt x="8218" y="8146"/>
                  <a:pt x="8094" y="8214"/>
                  <a:pt x="7990" y="8298"/>
                </a:cubicBezTo>
                <a:cubicBezTo>
                  <a:pt x="7892" y="8375"/>
                  <a:pt x="7815" y="8476"/>
                  <a:pt x="7785" y="8600"/>
                </a:cubicBezTo>
                <a:cubicBezTo>
                  <a:pt x="7748" y="8734"/>
                  <a:pt x="7762" y="8875"/>
                  <a:pt x="7755" y="9012"/>
                </a:cubicBezTo>
                <a:cubicBezTo>
                  <a:pt x="7748" y="9298"/>
                  <a:pt x="7705" y="9596"/>
                  <a:pt x="7561" y="9849"/>
                </a:cubicBezTo>
                <a:cubicBezTo>
                  <a:pt x="7420" y="10090"/>
                  <a:pt x="7171" y="10284"/>
                  <a:pt x="6885" y="10298"/>
                </a:cubicBezTo>
                <a:cubicBezTo>
                  <a:pt x="6856" y="10301"/>
                  <a:pt x="6831" y="10321"/>
                  <a:pt x="6831" y="10352"/>
                </a:cubicBezTo>
                <a:cubicBezTo>
                  <a:pt x="6822" y="10872"/>
                  <a:pt x="6554" y="11336"/>
                  <a:pt x="6134" y="11631"/>
                </a:cubicBezTo>
                <a:cubicBezTo>
                  <a:pt x="6030" y="11705"/>
                  <a:pt x="5979" y="11788"/>
                  <a:pt x="5976" y="11916"/>
                </a:cubicBezTo>
                <a:cubicBezTo>
                  <a:pt x="5976" y="11980"/>
                  <a:pt x="5976" y="12041"/>
                  <a:pt x="5956" y="12101"/>
                </a:cubicBezTo>
                <a:cubicBezTo>
                  <a:pt x="5932" y="12154"/>
                  <a:pt x="5899" y="12202"/>
                  <a:pt x="5865" y="12248"/>
                </a:cubicBezTo>
                <a:cubicBezTo>
                  <a:pt x="5801" y="12339"/>
                  <a:pt x="5724" y="12426"/>
                  <a:pt x="5688" y="12534"/>
                </a:cubicBezTo>
                <a:cubicBezTo>
                  <a:pt x="5654" y="12637"/>
                  <a:pt x="5667" y="12749"/>
                  <a:pt x="5714" y="12846"/>
                </a:cubicBezTo>
                <a:cubicBezTo>
                  <a:pt x="5829" y="13091"/>
                  <a:pt x="6097" y="13181"/>
                  <a:pt x="6342" y="13232"/>
                </a:cubicBezTo>
                <a:cubicBezTo>
                  <a:pt x="6473" y="13255"/>
                  <a:pt x="6617" y="13285"/>
                  <a:pt x="6758" y="13285"/>
                </a:cubicBezTo>
                <a:cubicBezTo>
                  <a:pt x="6848" y="13285"/>
                  <a:pt x="6939" y="13272"/>
                  <a:pt x="7023" y="13238"/>
                </a:cubicBezTo>
                <a:cubicBezTo>
                  <a:pt x="7121" y="13201"/>
                  <a:pt x="7198" y="13138"/>
                  <a:pt x="7251" y="13051"/>
                </a:cubicBezTo>
                <a:cubicBezTo>
                  <a:pt x="7305" y="12967"/>
                  <a:pt x="7335" y="12869"/>
                  <a:pt x="7382" y="12778"/>
                </a:cubicBezTo>
                <a:cubicBezTo>
                  <a:pt x="7423" y="12708"/>
                  <a:pt x="7486" y="12641"/>
                  <a:pt x="7567" y="12641"/>
                </a:cubicBezTo>
                <a:cubicBezTo>
                  <a:pt x="7584" y="12641"/>
                  <a:pt x="7604" y="12648"/>
                  <a:pt x="7624" y="12654"/>
                </a:cubicBezTo>
                <a:cubicBezTo>
                  <a:pt x="7728" y="12695"/>
                  <a:pt x="7792" y="12812"/>
                  <a:pt x="7818" y="12913"/>
                </a:cubicBezTo>
                <a:cubicBezTo>
                  <a:pt x="7855" y="13057"/>
                  <a:pt x="7812" y="13218"/>
                  <a:pt x="7802" y="13366"/>
                </a:cubicBezTo>
                <a:cubicBezTo>
                  <a:pt x="7788" y="13511"/>
                  <a:pt x="7802" y="13655"/>
                  <a:pt x="7875" y="13779"/>
                </a:cubicBezTo>
                <a:cubicBezTo>
                  <a:pt x="8010" y="14004"/>
                  <a:pt x="8261" y="14115"/>
                  <a:pt x="8490" y="14208"/>
                </a:cubicBezTo>
                <a:lnTo>
                  <a:pt x="8507" y="14208"/>
                </a:lnTo>
                <a:cubicBezTo>
                  <a:pt x="8523" y="14208"/>
                  <a:pt x="8540" y="14195"/>
                  <a:pt x="8554" y="14182"/>
                </a:cubicBezTo>
                <a:cubicBezTo>
                  <a:pt x="8675" y="14017"/>
                  <a:pt x="8752" y="13826"/>
                  <a:pt x="8782" y="13621"/>
                </a:cubicBezTo>
                <a:cubicBezTo>
                  <a:pt x="8795" y="13520"/>
                  <a:pt x="8792" y="13423"/>
                  <a:pt x="8785" y="13322"/>
                </a:cubicBezTo>
                <a:cubicBezTo>
                  <a:pt x="8779" y="13222"/>
                  <a:pt x="8772" y="13111"/>
                  <a:pt x="8839" y="13031"/>
                </a:cubicBezTo>
                <a:cubicBezTo>
                  <a:pt x="8940" y="12916"/>
                  <a:pt x="9124" y="12907"/>
                  <a:pt x="9259" y="12866"/>
                </a:cubicBezTo>
                <a:cubicBezTo>
                  <a:pt x="9417" y="12816"/>
                  <a:pt x="9544" y="12718"/>
                  <a:pt x="9607" y="12560"/>
                </a:cubicBezTo>
                <a:cubicBezTo>
                  <a:pt x="9671" y="12399"/>
                  <a:pt x="9645" y="12222"/>
                  <a:pt x="9541" y="12087"/>
                </a:cubicBezTo>
                <a:cubicBezTo>
                  <a:pt x="9487" y="12024"/>
                  <a:pt x="9420" y="11970"/>
                  <a:pt x="9339" y="11936"/>
                </a:cubicBezTo>
                <a:cubicBezTo>
                  <a:pt x="9252" y="11900"/>
                  <a:pt x="9164" y="11906"/>
                  <a:pt x="9071" y="11900"/>
                </a:cubicBezTo>
                <a:cubicBezTo>
                  <a:pt x="8906" y="11889"/>
                  <a:pt x="8849" y="11751"/>
                  <a:pt x="8866" y="11601"/>
                </a:cubicBezTo>
                <a:cubicBezTo>
                  <a:pt x="8882" y="11429"/>
                  <a:pt x="8994" y="11311"/>
                  <a:pt x="9124" y="11208"/>
                </a:cubicBezTo>
                <a:cubicBezTo>
                  <a:pt x="9272" y="11094"/>
                  <a:pt x="9433" y="10993"/>
                  <a:pt x="9541" y="10839"/>
                </a:cubicBezTo>
                <a:cubicBezTo>
                  <a:pt x="9658" y="10671"/>
                  <a:pt x="9691" y="10459"/>
                  <a:pt x="9725" y="10261"/>
                </a:cubicBezTo>
                <a:cubicBezTo>
                  <a:pt x="9752" y="10080"/>
                  <a:pt x="9786" y="9889"/>
                  <a:pt x="9893" y="9737"/>
                </a:cubicBezTo>
                <a:cubicBezTo>
                  <a:pt x="9967" y="9630"/>
                  <a:pt x="10081" y="9559"/>
                  <a:pt x="10208" y="9559"/>
                </a:cubicBezTo>
                <a:cubicBezTo>
                  <a:pt x="10239" y="9559"/>
                  <a:pt x="10272" y="9567"/>
                  <a:pt x="10306" y="9576"/>
                </a:cubicBezTo>
                <a:cubicBezTo>
                  <a:pt x="10373" y="9593"/>
                  <a:pt x="10433" y="9637"/>
                  <a:pt x="10461" y="9704"/>
                </a:cubicBezTo>
                <a:cubicBezTo>
                  <a:pt x="10501" y="9811"/>
                  <a:pt x="10444" y="9926"/>
                  <a:pt x="10386" y="10016"/>
                </a:cubicBezTo>
                <a:cubicBezTo>
                  <a:pt x="10262" y="10211"/>
                  <a:pt x="10105" y="10389"/>
                  <a:pt x="9967" y="10577"/>
                </a:cubicBezTo>
                <a:cubicBezTo>
                  <a:pt x="9736" y="10885"/>
                  <a:pt x="9497" y="11265"/>
                  <a:pt x="9510" y="11668"/>
                </a:cubicBezTo>
                <a:cubicBezTo>
                  <a:pt x="9524" y="12037"/>
                  <a:pt x="9779" y="12339"/>
                  <a:pt x="10131" y="12436"/>
                </a:cubicBezTo>
                <a:cubicBezTo>
                  <a:pt x="10208" y="12459"/>
                  <a:pt x="10289" y="12470"/>
                  <a:pt x="10366" y="12470"/>
                </a:cubicBezTo>
                <a:cubicBezTo>
                  <a:pt x="10638" y="12470"/>
                  <a:pt x="10907" y="12343"/>
                  <a:pt x="11098" y="12144"/>
                </a:cubicBezTo>
                <a:cubicBezTo>
                  <a:pt x="11152" y="12087"/>
                  <a:pt x="11199" y="12027"/>
                  <a:pt x="11242" y="11960"/>
                </a:cubicBezTo>
                <a:cubicBezTo>
                  <a:pt x="11390" y="11993"/>
                  <a:pt x="11414" y="12208"/>
                  <a:pt x="11367" y="12326"/>
                </a:cubicBezTo>
                <a:cubicBezTo>
                  <a:pt x="11290" y="12524"/>
                  <a:pt x="11031" y="12594"/>
                  <a:pt x="10850" y="12648"/>
                </a:cubicBezTo>
                <a:cubicBezTo>
                  <a:pt x="10611" y="12721"/>
                  <a:pt x="10383" y="12812"/>
                  <a:pt x="10165" y="12936"/>
                </a:cubicBezTo>
                <a:cubicBezTo>
                  <a:pt x="10061" y="12997"/>
                  <a:pt x="9960" y="13064"/>
                  <a:pt x="9866" y="13138"/>
                </a:cubicBezTo>
                <a:cubicBezTo>
                  <a:pt x="9789" y="13201"/>
                  <a:pt x="9711" y="13279"/>
                  <a:pt x="9699" y="13383"/>
                </a:cubicBezTo>
                <a:cubicBezTo>
                  <a:pt x="9685" y="13497"/>
                  <a:pt x="9772" y="13581"/>
                  <a:pt x="9802" y="13685"/>
                </a:cubicBezTo>
                <a:cubicBezTo>
                  <a:pt x="9836" y="13793"/>
                  <a:pt x="9823" y="13909"/>
                  <a:pt x="9782" y="14017"/>
                </a:cubicBezTo>
                <a:cubicBezTo>
                  <a:pt x="9691" y="14242"/>
                  <a:pt x="9474" y="14383"/>
                  <a:pt x="9255" y="14467"/>
                </a:cubicBezTo>
                <a:cubicBezTo>
                  <a:pt x="8749" y="14665"/>
                  <a:pt x="8191" y="14651"/>
                  <a:pt x="7661" y="14715"/>
                </a:cubicBezTo>
                <a:cubicBezTo>
                  <a:pt x="7362" y="14749"/>
                  <a:pt x="7070" y="14803"/>
                  <a:pt x="6782" y="14880"/>
                </a:cubicBezTo>
                <a:cubicBezTo>
                  <a:pt x="6630" y="14920"/>
                  <a:pt x="6483" y="14967"/>
                  <a:pt x="6338" y="15017"/>
                </a:cubicBezTo>
                <a:cubicBezTo>
                  <a:pt x="6214" y="15065"/>
                  <a:pt x="6083" y="15111"/>
                  <a:pt x="5949" y="15111"/>
                </a:cubicBezTo>
                <a:cubicBezTo>
                  <a:pt x="5925" y="15111"/>
                  <a:pt x="5902" y="15111"/>
                  <a:pt x="5878" y="15108"/>
                </a:cubicBezTo>
                <a:cubicBezTo>
                  <a:pt x="5875" y="15105"/>
                  <a:pt x="5872" y="15105"/>
                  <a:pt x="5869" y="15105"/>
                </a:cubicBezTo>
                <a:cubicBezTo>
                  <a:pt x="5849" y="15105"/>
                  <a:pt x="5832" y="15115"/>
                  <a:pt x="5818" y="15132"/>
                </a:cubicBezTo>
                <a:cubicBezTo>
                  <a:pt x="5607" y="15474"/>
                  <a:pt x="5365" y="15793"/>
                  <a:pt x="5103" y="16098"/>
                </a:cubicBezTo>
                <a:cubicBezTo>
                  <a:pt x="4986" y="16239"/>
                  <a:pt x="4865" y="16383"/>
                  <a:pt x="4724" y="16498"/>
                </a:cubicBezTo>
                <a:cubicBezTo>
                  <a:pt x="4650" y="16555"/>
                  <a:pt x="4573" y="16599"/>
                  <a:pt x="4486" y="16628"/>
                </a:cubicBezTo>
                <a:cubicBezTo>
                  <a:pt x="4402" y="16659"/>
                  <a:pt x="4311" y="16682"/>
                  <a:pt x="4233" y="16726"/>
                </a:cubicBezTo>
                <a:cubicBezTo>
                  <a:pt x="3982" y="16864"/>
                  <a:pt x="3844" y="17166"/>
                  <a:pt x="3891" y="17444"/>
                </a:cubicBezTo>
                <a:cubicBezTo>
                  <a:pt x="3922" y="17619"/>
                  <a:pt x="4029" y="17760"/>
                  <a:pt x="4117" y="17908"/>
                </a:cubicBezTo>
                <a:cubicBezTo>
                  <a:pt x="4210" y="18062"/>
                  <a:pt x="4281" y="18244"/>
                  <a:pt x="4278" y="18428"/>
                </a:cubicBezTo>
                <a:cubicBezTo>
                  <a:pt x="4271" y="18599"/>
                  <a:pt x="4190" y="18750"/>
                  <a:pt x="4032" y="18817"/>
                </a:cubicBezTo>
                <a:cubicBezTo>
                  <a:pt x="3982" y="18840"/>
                  <a:pt x="3925" y="18851"/>
                  <a:pt x="3871" y="18851"/>
                </a:cubicBezTo>
                <a:cubicBezTo>
                  <a:pt x="3790" y="18851"/>
                  <a:pt x="3714" y="18824"/>
                  <a:pt x="3660" y="18757"/>
                </a:cubicBezTo>
                <a:cubicBezTo>
                  <a:pt x="3649" y="18740"/>
                  <a:pt x="3629" y="18730"/>
                  <a:pt x="3613" y="18730"/>
                </a:cubicBezTo>
                <a:cubicBezTo>
                  <a:pt x="3596" y="18730"/>
                  <a:pt x="3579" y="18737"/>
                  <a:pt x="3566" y="18757"/>
                </a:cubicBezTo>
                <a:cubicBezTo>
                  <a:pt x="3499" y="18864"/>
                  <a:pt x="3375" y="18894"/>
                  <a:pt x="3247" y="18894"/>
                </a:cubicBezTo>
                <a:cubicBezTo>
                  <a:pt x="3126" y="18894"/>
                  <a:pt x="3002" y="18871"/>
                  <a:pt x="2904" y="18868"/>
                </a:cubicBezTo>
                <a:cubicBezTo>
                  <a:pt x="2884" y="18868"/>
                  <a:pt x="2868" y="18864"/>
                  <a:pt x="2851" y="18864"/>
                </a:cubicBezTo>
                <a:cubicBezTo>
                  <a:pt x="2747" y="18864"/>
                  <a:pt x="2642" y="18878"/>
                  <a:pt x="2549" y="18921"/>
                </a:cubicBezTo>
                <a:cubicBezTo>
                  <a:pt x="2425" y="18978"/>
                  <a:pt x="2340" y="19089"/>
                  <a:pt x="2297" y="19213"/>
                </a:cubicBezTo>
                <a:cubicBezTo>
                  <a:pt x="2176" y="19542"/>
                  <a:pt x="2357" y="19891"/>
                  <a:pt x="2475" y="20193"/>
                </a:cubicBezTo>
                <a:cubicBezTo>
                  <a:pt x="2579" y="20455"/>
                  <a:pt x="2659" y="20788"/>
                  <a:pt x="2972" y="20858"/>
                </a:cubicBezTo>
                <a:cubicBezTo>
                  <a:pt x="3082" y="20882"/>
                  <a:pt x="3197" y="20882"/>
                  <a:pt x="3307" y="20915"/>
                </a:cubicBezTo>
                <a:cubicBezTo>
                  <a:pt x="3355" y="20929"/>
                  <a:pt x="3395" y="20955"/>
                  <a:pt x="3412" y="21003"/>
                </a:cubicBezTo>
                <a:cubicBezTo>
                  <a:pt x="3435" y="21069"/>
                  <a:pt x="3418" y="21140"/>
                  <a:pt x="3475" y="21197"/>
                </a:cubicBezTo>
                <a:cubicBezTo>
                  <a:pt x="3512" y="21234"/>
                  <a:pt x="3562" y="21251"/>
                  <a:pt x="3616" y="21251"/>
                </a:cubicBezTo>
                <a:cubicBezTo>
                  <a:pt x="3677" y="21251"/>
                  <a:pt x="3737" y="21231"/>
                  <a:pt x="3784" y="21197"/>
                </a:cubicBezTo>
                <a:cubicBezTo>
                  <a:pt x="3908" y="21107"/>
                  <a:pt x="3925" y="20938"/>
                  <a:pt x="3992" y="20811"/>
                </a:cubicBezTo>
                <a:cubicBezTo>
                  <a:pt x="4126" y="20563"/>
                  <a:pt x="4408" y="20445"/>
                  <a:pt x="4656" y="20351"/>
                </a:cubicBezTo>
                <a:cubicBezTo>
                  <a:pt x="4935" y="20244"/>
                  <a:pt x="5211" y="20143"/>
                  <a:pt x="5415" y="19915"/>
                </a:cubicBezTo>
                <a:cubicBezTo>
                  <a:pt x="5513" y="19807"/>
                  <a:pt x="5590" y="19673"/>
                  <a:pt x="5603" y="19525"/>
                </a:cubicBezTo>
                <a:cubicBezTo>
                  <a:pt x="5610" y="19445"/>
                  <a:pt x="5593" y="19367"/>
                  <a:pt x="5567" y="19294"/>
                </a:cubicBezTo>
                <a:cubicBezTo>
                  <a:pt x="5550" y="19250"/>
                  <a:pt x="5522" y="19200"/>
                  <a:pt x="5522" y="19153"/>
                </a:cubicBezTo>
                <a:cubicBezTo>
                  <a:pt x="5522" y="19102"/>
                  <a:pt x="5559" y="19059"/>
                  <a:pt x="5593" y="19025"/>
                </a:cubicBezTo>
                <a:cubicBezTo>
                  <a:pt x="5708" y="18915"/>
                  <a:pt x="5869" y="18820"/>
                  <a:pt x="6033" y="18820"/>
                </a:cubicBezTo>
                <a:cubicBezTo>
                  <a:pt x="6056" y="18820"/>
                  <a:pt x="6080" y="18820"/>
                  <a:pt x="6100" y="18828"/>
                </a:cubicBezTo>
                <a:cubicBezTo>
                  <a:pt x="6268" y="18854"/>
                  <a:pt x="6422" y="19015"/>
                  <a:pt x="6382" y="19190"/>
                </a:cubicBezTo>
                <a:cubicBezTo>
                  <a:pt x="6379" y="19210"/>
                  <a:pt x="6385" y="19240"/>
                  <a:pt x="6409" y="19250"/>
                </a:cubicBezTo>
                <a:cubicBezTo>
                  <a:pt x="6473" y="19277"/>
                  <a:pt x="6537" y="19291"/>
                  <a:pt x="6600" y="19291"/>
                </a:cubicBezTo>
                <a:cubicBezTo>
                  <a:pt x="6731" y="19291"/>
                  <a:pt x="6856" y="19234"/>
                  <a:pt x="6949" y="19133"/>
                </a:cubicBezTo>
                <a:cubicBezTo>
                  <a:pt x="7070" y="19005"/>
                  <a:pt x="7147" y="18840"/>
                  <a:pt x="7225" y="18679"/>
                </a:cubicBezTo>
                <a:cubicBezTo>
                  <a:pt x="7228" y="18679"/>
                  <a:pt x="7234" y="18676"/>
                  <a:pt x="7238" y="18676"/>
                </a:cubicBezTo>
                <a:cubicBezTo>
                  <a:pt x="7295" y="18653"/>
                  <a:pt x="7335" y="18586"/>
                  <a:pt x="7315" y="18525"/>
                </a:cubicBezTo>
                <a:cubicBezTo>
                  <a:pt x="7329" y="18521"/>
                  <a:pt x="7342" y="18518"/>
                  <a:pt x="7355" y="18518"/>
                </a:cubicBezTo>
                <a:cubicBezTo>
                  <a:pt x="7369" y="18518"/>
                  <a:pt x="7382" y="18521"/>
                  <a:pt x="7395" y="18525"/>
                </a:cubicBezTo>
                <a:cubicBezTo>
                  <a:pt x="7453" y="18549"/>
                  <a:pt x="7480" y="18616"/>
                  <a:pt x="7460" y="18670"/>
                </a:cubicBezTo>
                <a:cubicBezTo>
                  <a:pt x="7446" y="18707"/>
                  <a:pt x="7480" y="18737"/>
                  <a:pt x="7510" y="18740"/>
                </a:cubicBezTo>
                <a:cubicBezTo>
                  <a:pt x="7547" y="18740"/>
                  <a:pt x="7581" y="18747"/>
                  <a:pt x="7614" y="18757"/>
                </a:cubicBezTo>
                <a:cubicBezTo>
                  <a:pt x="7641" y="18763"/>
                  <a:pt x="7674" y="18780"/>
                  <a:pt x="7688" y="18797"/>
                </a:cubicBezTo>
                <a:cubicBezTo>
                  <a:pt x="7711" y="18831"/>
                  <a:pt x="7701" y="18878"/>
                  <a:pt x="7711" y="18918"/>
                </a:cubicBezTo>
                <a:cubicBezTo>
                  <a:pt x="7722" y="18952"/>
                  <a:pt x="7738" y="18985"/>
                  <a:pt x="7765" y="19012"/>
                </a:cubicBezTo>
                <a:cubicBezTo>
                  <a:pt x="7866" y="19110"/>
                  <a:pt x="8030" y="19093"/>
                  <a:pt x="8134" y="19183"/>
                </a:cubicBezTo>
                <a:cubicBezTo>
                  <a:pt x="8195" y="19234"/>
                  <a:pt x="8235" y="19304"/>
                  <a:pt x="8275" y="19371"/>
                </a:cubicBezTo>
                <a:cubicBezTo>
                  <a:pt x="8322" y="19445"/>
                  <a:pt x="8373" y="19516"/>
                  <a:pt x="8443" y="19569"/>
                </a:cubicBezTo>
                <a:cubicBezTo>
                  <a:pt x="8584" y="19680"/>
                  <a:pt x="8775" y="19727"/>
                  <a:pt x="8890" y="19875"/>
                </a:cubicBezTo>
                <a:cubicBezTo>
                  <a:pt x="8913" y="19908"/>
                  <a:pt x="8933" y="19948"/>
                  <a:pt x="8940" y="19992"/>
                </a:cubicBezTo>
                <a:cubicBezTo>
                  <a:pt x="8950" y="20039"/>
                  <a:pt x="8940" y="20086"/>
                  <a:pt x="8930" y="20129"/>
                </a:cubicBezTo>
                <a:cubicBezTo>
                  <a:pt x="8906" y="20233"/>
                  <a:pt x="8879" y="20338"/>
                  <a:pt x="8933" y="20435"/>
                </a:cubicBezTo>
                <a:cubicBezTo>
                  <a:pt x="8943" y="20455"/>
                  <a:pt x="8957" y="20462"/>
                  <a:pt x="8973" y="20462"/>
                </a:cubicBezTo>
                <a:cubicBezTo>
                  <a:pt x="8990" y="20462"/>
                  <a:pt x="9003" y="20459"/>
                  <a:pt x="9017" y="20448"/>
                </a:cubicBezTo>
                <a:cubicBezTo>
                  <a:pt x="9155" y="20341"/>
                  <a:pt x="9235" y="20170"/>
                  <a:pt x="9232" y="19996"/>
                </a:cubicBezTo>
                <a:cubicBezTo>
                  <a:pt x="9232" y="19971"/>
                  <a:pt x="9218" y="19959"/>
                  <a:pt x="9201" y="19948"/>
                </a:cubicBezTo>
                <a:cubicBezTo>
                  <a:pt x="9218" y="19851"/>
                  <a:pt x="9215" y="19754"/>
                  <a:pt x="9192" y="19656"/>
                </a:cubicBezTo>
                <a:lnTo>
                  <a:pt x="9192" y="19656"/>
                </a:lnTo>
                <a:cubicBezTo>
                  <a:pt x="9259" y="19760"/>
                  <a:pt x="9363" y="19835"/>
                  <a:pt x="9483" y="19871"/>
                </a:cubicBezTo>
                <a:cubicBezTo>
                  <a:pt x="9487" y="19871"/>
                  <a:pt x="9494" y="19875"/>
                  <a:pt x="9497" y="19875"/>
                </a:cubicBezTo>
                <a:cubicBezTo>
                  <a:pt x="9537" y="19875"/>
                  <a:pt x="9564" y="19827"/>
                  <a:pt x="9544" y="19790"/>
                </a:cubicBezTo>
                <a:cubicBezTo>
                  <a:pt x="9293" y="19300"/>
                  <a:pt x="8769" y="19052"/>
                  <a:pt x="8386" y="18683"/>
                </a:cubicBezTo>
                <a:cubicBezTo>
                  <a:pt x="8292" y="18592"/>
                  <a:pt x="8208" y="18495"/>
                  <a:pt x="8141" y="18380"/>
                </a:cubicBezTo>
                <a:cubicBezTo>
                  <a:pt x="8107" y="18327"/>
                  <a:pt x="8077" y="18267"/>
                  <a:pt x="8057" y="18206"/>
                </a:cubicBezTo>
                <a:cubicBezTo>
                  <a:pt x="8037" y="18149"/>
                  <a:pt x="7996" y="18035"/>
                  <a:pt x="8077" y="18035"/>
                </a:cubicBezTo>
                <a:cubicBezTo>
                  <a:pt x="8087" y="18035"/>
                  <a:pt x="8094" y="18035"/>
                  <a:pt x="8107" y="18038"/>
                </a:cubicBezTo>
                <a:cubicBezTo>
                  <a:pt x="8238" y="18065"/>
                  <a:pt x="8346" y="18176"/>
                  <a:pt x="8433" y="18273"/>
                </a:cubicBezTo>
                <a:cubicBezTo>
                  <a:pt x="8527" y="18374"/>
                  <a:pt x="8608" y="18485"/>
                  <a:pt x="8704" y="18582"/>
                </a:cubicBezTo>
                <a:cubicBezTo>
                  <a:pt x="8805" y="18683"/>
                  <a:pt x="8920" y="18760"/>
                  <a:pt x="9054" y="18797"/>
                </a:cubicBezTo>
                <a:cubicBezTo>
                  <a:pt x="9215" y="18837"/>
                  <a:pt x="9403" y="18820"/>
                  <a:pt x="9541" y="18928"/>
                </a:cubicBezTo>
                <a:cubicBezTo>
                  <a:pt x="9648" y="19012"/>
                  <a:pt x="9685" y="19153"/>
                  <a:pt x="9711" y="19280"/>
                </a:cubicBezTo>
                <a:cubicBezTo>
                  <a:pt x="9739" y="19421"/>
                  <a:pt x="9752" y="19565"/>
                  <a:pt x="9792" y="19703"/>
                </a:cubicBezTo>
                <a:cubicBezTo>
                  <a:pt x="9886" y="20002"/>
                  <a:pt x="10125" y="20217"/>
                  <a:pt x="10380" y="20385"/>
                </a:cubicBezTo>
                <a:cubicBezTo>
                  <a:pt x="10444" y="20428"/>
                  <a:pt x="10514" y="20472"/>
                  <a:pt x="10585" y="20512"/>
                </a:cubicBezTo>
                <a:cubicBezTo>
                  <a:pt x="10655" y="20552"/>
                  <a:pt x="10732" y="20606"/>
                  <a:pt x="10816" y="20626"/>
                </a:cubicBezTo>
                <a:cubicBezTo>
                  <a:pt x="10836" y="20633"/>
                  <a:pt x="10859" y="20636"/>
                  <a:pt x="10879" y="20636"/>
                </a:cubicBezTo>
                <a:cubicBezTo>
                  <a:pt x="10930" y="20636"/>
                  <a:pt x="10980" y="20620"/>
                  <a:pt x="11017" y="20583"/>
                </a:cubicBezTo>
                <a:cubicBezTo>
                  <a:pt x="11065" y="20535"/>
                  <a:pt x="11085" y="20469"/>
                  <a:pt x="11108" y="20405"/>
                </a:cubicBezTo>
                <a:cubicBezTo>
                  <a:pt x="11152" y="20281"/>
                  <a:pt x="11259" y="20217"/>
                  <a:pt x="11387" y="20217"/>
                </a:cubicBezTo>
                <a:cubicBezTo>
                  <a:pt x="11403" y="20217"/>
                  <a:pt x="11420" y="20220"/>
                  <a:pt x="11437" y="20220"/>
                </a:cubicBezTo>
                <a:cubicBezTo>
                  <a:pt x="11605" y="20244"/>
                  <a:pt x="11733" y="20371"/>
                  <a:pt x="11833" y="20499"/>
                </a:cubicBezTo>
                <a:cubicBezTo>
                  <a:pt x="11937" y="20630"/>
                  <a:pt x="12027" y="20781"/>
                  <a:pt x="12156" y="20895"/>
                </a:cubicBezTo>
                <a:cubicBezTo>
                  <a:pt x="12216" y="20949"/>
                  <a:pt x="12283" y="20995"/>
                  <a:pt x="12357" y="21026"/>
                </a:cubicBezTo>
                <a:cubicBezTo>
                  <a:pt x="12441" y="21063"/>
                  <a:pt x="12531" y="21079"/>
                  <a:pt x="12611" y="21119"/>
                </a:cubicBezTo>
                <a:cubicBezTo>
                  <a:pt x="12746" y="21190"/>
                  <a:pt x="12817" y="21331"/>
                  <a:pt x="12947" y="21405"/>
                </a:cubicBezTo>
                <a:cubicBezTo>
                  <a:pt x="12994" y="21429"/>
                  <a:pt x="13045" y="21442"/>
                  <a:pt x="13095" y="21442"/>
                </a:cubicBezTo>
                <a:cubicBezTo>
                  <a:pt x="13163" y="21442"/>
                  <a:pt x="13229" y="21418"/>
                  <a:pt x="13290" y="21375"/>
                </a:cubicBezTo>
                <a:cubicBezTo>
                  <a:pt x="13394" y="21291"/>
                  <a:pt x="13465" y="21173"/>
                  <a:pt x="13548" y="21073"/>
                </a:cubicBezTo>
                <a:cubicBezTo>
                  <a:pt x="13649" y="20952"/>
                  <a:pt x="13780" y="20878"/>
                  <a:pt x="13937" y="20878"/>
                </a:cubicBezTo>
                <a:lnTo>
                  <a:pt x="13954" y="20878"/>
                </a:lnTo>
                <a:cubicBezTo>
                  <a:pt x="14122" y="20885"/>
                  <a:pt x="14267" y="20986"/>
                  <a:pt x="14340" y="21130"/>
                </a:cubicBezTo>
                <a:cubicBezTo>
                  <a:pt x="14424" y="21291"/>
                  <a:pt x="14394" y="21472"/>
                  <a:pt x="14314" y="21627"/>
                </a:cubicBezTo>
                <a:cubicBezTo>
                  <a:pt x="14162" y="21925"/>
                  <a:pt x="13900" y="22211"/>
                  <a:pt x="13595" y="22352"/>
                </a:cubicBezTo>
                <a:cubicBezTo>
                  <a:pt x="13444" y="22425"/>
                  <a:pt x="13280" y="22449"/>
                  <a:pt x="13112" y="22449"/>
                </a:cubicBezTo>
                <a:cubicBezTo>
                  <a:pt x="12884" y="22449"/>
                  <a:pt x="12652" y="22405"/>
                  <a:pt x="12434" y="22368"/>
                </a:cubicBezTo>
                <a:cubicBezTo>
                  <a:pt x="12239" y="22338"/>
                  <a:pt x="12048" y="22301"/>
                  <a:pt x="11860" y="22241"/>
                </a:cubicBezTo>
                <a:cubicBezTo>
                  <a:pt x="11679" y="22184"/>
                  <a:pt x="11508" y="22100"/>
                  <a:pt x="11330" y="22026"/>
                </a:cubicBezTo>
                <a:cubicBezTo>
                  <a:pt x="11141" y="21945"/>
                  <a:pt x="10933" y="21878"/>
                  <a:pt x="10729" y="21878"/>
                </a:cubicBezTo>
                <a:cubicBezTo>
                  <a:pt x="10622" y="21878"/>
                  <a:pt x="10514" y="21895"/>
                  <a:pt x="10410" y="21942"/>
                </a:cubicBezTo>
                <a:cubicBezTo>
                  <a:pt x="10275" y="21996"/>
                  <a:pt x="10171" y="22093"/>
                  <a:pt x="10105" y="22224"/>
                </a:cubicBezTo>
                <a:cubicBezTo>
                  <a:pt x="10064" y="22298"/>
                  <a:pt x="10034" y="22382"/>
                  <a:pt x="9964" y="22439"/>
                </a:cubicBezTo>
                <a:cubicBezTo>
                  <a:pt x="9910" y="22486"/>
                  <a:pt x="9836" y="22513"/>
                  <a:pt x="9765" y="22526"/>
                </a:cubicBezTo>
                <a:cubicBezTo>
                  <a:pt x="9725" y="22533"/>
                  <a:pt x="9685" y="22536"/>
                  <a:pt x="9648" y="22536"/>
                </a:cubicBezTo>
                <a:cubicBezTo>
                  <a:pt x="9524" y="22536"/>
                  <a:pt x="9400" y="22503"/>
                  <a:pt x="9279" y="22469"/>
                </a:cubicBezTo>
                <a:cubicBezTo>
                  <a:pt x="9111" y="22419"/>
                  <a:pt x="8946" y="22372"/>
                  <a:pt x="8772" y="22372"/>
                </a:cubicBezTo>
                <a:lnTo>
                  <a:pt x="8721" y="22372"/>
                </a:lnTo>
                <a:cubicBezTo>
                  <a:pt x="8634" y="22372"/>
                  <a:pt x="8631" y="22315"/>
                  <a:pt x="8631" y="22241"/>
                </a:cubicBezTo>
                <a:cubicBezTo>
                  <a:pt x="8631" y="22174"/>
                  <a:pt x="8631" y="22106"/>
                  <a:pt x="8608" y="22043"/>
                </a:cubicBezTo>
                <a:cubicBezTo>
                  <a:pt x="8557" y="21915"/>
                  <a:pt x="8416" y="21844"/>
                  <a:pt x="8282" y="21838"/>
                </a:cubicBezTo>
                <a:lnTo>
                  <a:pt x="8269" y="21838"/>
                </a:lnTo>
                <a:cubicBezTo>
                  <a:pt x="8124" y="21838"/>
                  <a:pt x="7990" y="21912"/>
                  <a:pt x="7872" y="21989"/>
                </a:cubicBezTo>
                <a:cubicBezTo>
                  <a:pt x="7701" y="21741"/>
                  <a:pt x="7697" y="21398"/>
                  <a:pt x="7855" y="21147"/>
                </a:cubicBezTo>
                <a:cubicBezTo>
                  <a:pt x="7866" y="21127"/>
                  <a:pt x="7863" y="21096"/>
                  <a:pt x="7846" y="21079"/>
                </a:cubicBezTo>
                <a:lnTo>
                  <a:pt x="7483" y="20757"/>
                </a:lnTo>
                <a:cubicBezTo>
                  <a:pt x="7392" y="20676"/>
                  <a:pt x="7288" y="20552"/>
                  <a:pt x="7161" y="20529"/>
                </a:cubicBezTo>
                <a:cubicBezTo>
                  <a:pt x="7147" y="20526"/>
                  <a:pt x="7134" y="20526"/>
                  <a:pt x="7121" y="20526"/>
                </a:cubicBezTo>
                <a:cubicBezTo>
                  <a:pt x="7017" y="20526"/>
                  <a:pt x="6929" y="20589"/>
                  <a:pt x="6842" y="20636"/>
                </a:cubicBezTo>
                <a:cubicBezTo>
                  <a:pt x="6755" y="20684"/>
                  <a:pt x="6661" y="20693"/>
                  <a:pt x="6566" y="20693"/>
                </a:cubicBezTo>
                <a:cubicBezTo>
                  <a:pt x="6533" y="20693"/>
                  <a:pt x="6500" y="20690"/>
                  <a:pt x="6466" y="20690"/>
                </a:cubicBezTo>
                <a:lnTo>
                  <a:pt x="6429" y="20690"/>
                </a:lnTo>
                <a:cubicBezTo>
                  <a:pt x="6322" y="20690"/>
                  <a:pt x="6211" y="20701"/>
                  <a:pt x="6117" y="20757"/>
                </a:cubicBezTo>
                <a:cubicBezTo>
                  <a:pt x="6019" y="20814"/>
                  <a:pt x="5956" y="20932"/>
                  <a:pt x="5849" y="20975"/>
                </a:cubicBezTo>
                <a:cubicBezTo>
                  <a:pt x="5818" y="20986"/>
                  <a:pt x="5788" y="20992"/>
                  <a:pt x="5754" y="20992"/>
                </a:cubicBezTo>
                <a:cubicBezTo>
                  <a:pt x="5688" y="20992"/>
                  <a:pt x="5620" y="20969"/>
                  <a:pt x="5559" y="20945"/>
                </a:cubicBezTo>
                <a:cubicBezTo>
                  <a:pt x="5459" y="20908"/>
                  <a:pt x="5361" y="20858"/>
                  <a:pt x="5257" y="20837"/>
                </a:cubicBezTo>
                <a:cubicBezTo>
                  <a:pt x="5224" y="20831"/>
                  <a:pt x="5190" y="20825"/>
                  <a:pt x="5157" y="20825"/>
                </a:cubicBezTo>
                <a:cubicBezTo>
                  <a:pt x="5090" y="20825"/>
                  <a:pt x="5023" y="20842"/>
                  <a:pt x="4966" y="20878"/>
                </a:cubicBezTo>
                <a:cubicBezTo>
                  <a:pt x="4875" y="20935"/>
                  <a:pt x="4814" y="21029"/>
                  <a:pt x="4757" y="21119"/>
                </a:cubicBezTo>
                <a:cubicBezTo>
                  <a:pt x="4693" y="21220"/>
                  <a:pt x="4620" y="21305"/>
                  <a:pt x="4515" y="21365"/>
                </a:cubicBezTo>
                <a:cubicBezTo>
                  <a:pt x="4412" y="21426"/>
                  <a:pt x="4301" y="21462"/>
                  <a:pt x="4184" y="21489"/>
                </a:cubicBezTo>
                <a:cubicBezTo>
                  <a:pt x="4066" y="21516"/>
                  <a:pt x="3942" y="21536"/>
                  <a:pt x="3821" y="21550"/>
                </a:cubicBezTo>
                <a:cubicBezTo>
                  <a:pt x="3801" y="21550"/>
                  <a:pt x="3784" y="21553"/>
                  <a:pt x="3764" y="21553"/>
                </a:cubicBezTo>
                <a:cubicBezTo>
                  <a:pt x="3707" y="21553"/>
                  <a:pt x="3657" y="21539"/>
                  <a:pt x="3599" y="21516"/>
                </a:cubicBezTo>
                <a:cubicBezTo>
                  <a:pt x="3556" y="21496"/>
                  <a:pt x="3516" y="21489"/>
                  <a:pt x="3472" y="21489"/>
                </a:cubicBezTo>
                <a:cubicBezTo>
                  <a:pt x="3452" y="21489"/>
                  <a:pt x="3432" y="21489"/>
                  <a:pt x="3408" y="21492"/>
                </a:cubicBezTo>
                <a:cubicBezTo>
                  <a:pt x="3163" y="21536"/>
                  <a:pt x="2945" y="21683"/>
                  <a:pt x="2771" y="21855"/>
                </a:cubicBezTo>
                <a:cubicBezTo>
                  <a:pt x="2559" y="22066"/>
                  <a:pt x="2408" y="22325"/>
                  <a:pt x="2273" y="22594"/>
                </a:cubicBezTo>
                <a:cubicBezTo>
                  <a:pt x="2199" y="22738"/>
                  <a:pt x="2133" y="22885"/>
                  <a:pt x="2058" y="23033"/>
                </a:cubicBezTo>
                <a:cubicBezTo>
                  <a:pt x="2012" y="23117"/>
                  <a:pt x="1954" y="23278"/>
                  <a:pt x="1857" y="23342"/>
                </a:cubicBezTo>
                <a:cubicBezTo>
                  <a:pt x="1854" y="23339"/>
                  <a:pt x="1847" y="23339"/>
                  <a:pt x="1841" y="23339"/>
                </a:cubicBezTo>
                <a:cubicBezTo>
                  <a:pt x="1830" y="23339"/>
                  <a:pt x="1821" y="23342"/>
                  <a:pt x="1810" y="23348"/>
                </a:cubicBezTo>
                <a:cubicBezTo>
                  <a:pt x="1801" y="23355"/>
                  <a:pt x="1790" y="23362"/>
                  <a:pt x="1776" y="23372"/>
                </a:cubicBezTo>
                <a:cubicBezTo>
                  <a:pt x="1767" y="23375"/>
                  <a:pt x="1756" y="23382"/>
                  <a:pt x="1750" y="23392"/>
                </a:cubicBezTo>
                <a:cubicBezTo>
                  <a:pt x="1142" y="23829"/>
                  <a:pt x="619" y="24376"/>
                  <a:pt x="213" y="25003"/>
                </a:cubicBezTo>
                <a:cubicBezTo>
                  <a:pt x="109" y="25161"/>
                  <a:pt x="1" y="25329"/>
                  <a:pt x="24" y="25527"/>
                </a:cubicBezTo>
                <a:cubicBezTo>
                  <a:pt x="44" y="25685"/>
                  <a:pt x="132" y="25819"/>
                  <a:pt x="206" y="25957"/>
                </a:cubicBezTo>
                <a:cubicBezTo>
                  <a:pt x="297" y="26125"/>
                  <a:pt x="340" y="26275"/>
                  <a:pt x="290" y="26464"/>
                </a:cubicBezTo>
                <a:cubicBezTo>
                  <a:pt x="246" y="26634"/>
                  <a:pt x="165" y="26796"/>
                  <a:pt x="162" y="26974"/>
                </a:cubicBezTo>
                <a:cubicBezTo>
                  <a:pt x="159" y="27148"/>
                  <a:pt x="256" y="27282"/>
                  <a:pt x="347" y="27420"/>
                </a:cubicBezTo>
                <a:cubicBezTo>
                  <a:pt x="401" y="27504"/>
                  <a:pt x="444" y="27591"/>
                  <a:pt x="454" y="27692"/>
                </a:cubicBezTo>
                <a:cubicBezTo>
                  <a:pt x="461" y="27799"/>
                  <a:pt x="444" y="27903"/>
                  <a:pt x="444" y="28007"/>
                </a:cubicBezTo>
                <a:cubicBezTo>
                  <a:pt x="438" y="28414"/>
                  <a:pt x="783" y="28709"/>
                  <a:pt x="1035" y="28988"/>
                </a:cubicBezTo>
                <a:cubicBezTo>
                  <a:pt x="1183" y="29152"/>
                  <a:pt x="1327" y="29316"/>
                  <a:pt x="1474" y="29485"/>
                </a:cubicBezTo>
                <a:cubicBezTo>
                  <a:pt x="1606" y="29629"/>
                  <a:pt x="1736" y="29776"/>
                  <a:pt x="1891" y="29897"/>
                </a:cubicBezTo>
                <a:cubicBezTo>
                  <a:pt x="2035" y="30015"/>
                  <a:pt x="2196" y="30106"/>
                  <a:pt x="2371" y="30166"/>
                </a:cubicBezTo>
                <a:cubicBezTo>
                  <a:pt x="2569" y="30230"/>
                  <a:pt x="2774" y="30260"/>
                  <a:pt x="2978" y="30283"/>
                </a:cubicBezTo>
                <a:cubicBezTo>
                  <a:pt x="3479" y="30347"/>
                  <a:pt x="3985" y="30363"/>
                  <a:pt x="4486" y="30441"/>
                </a:cubicBezTo>
                <a:cubicBezTo>
                  <a:pt x="4922" y="30512"/>
                  <a:pt x="5365" y="30636"/>
                  <a:pt x="5717" y="30911"/>
                </a:cubicBezTo>
                <a:cubicBezTo>
                  <a:pt x="5731" y="30921"/>
                  <a:pt x="5744" y="30927"/>
                  <a:pt x="5758" y="30927"/>
                </a:cubicBezTo>
                <a:cubicBezTo>
                  <a:pt x="5771" y="30927"/>
                  <a:pt x="5784" y="30921"/>
                  <a:pt x="5795" y="30911"/>
                </a:cubicBezTo>
                <a:cubicBezTo>
                  <a:pt x="6086" y="30599"/>
                  <a:pt x="6026" y="30052"/>
                  <a:pt x="5688" y="29800"/>
                </a:cubicBezTo>
                <a:cubicBezTo>
                  <a:pt x="5714" y="29787"/>
                  <a:pt x="5744" y="29779"/>
                  <a:pt x="5775" y="29779"/>
                </a:cubicBezTo>
                <a:cubicBezTo>
                  <a:pt x="5869" y="29779"/>
                  <a:pt x="5976" y="29837"/>
                  <a:pt x="6050" y="29884"/>
                </a:cubicBezTo>
                <a:cubicBezTo>
                  <a:pt x="6211" y="29988"/>
                  <a:pt x="6362" y="30115"/>
                  <a:pt x="6509" y="30236"/>
                </a:cubicBezTo>
                <a:cubicBezTo>
                  <a:pt x="6802" y="30481"/>
                  <a:pt x="7093" y="30750"/>
                  <a:pt x="7335" y="31045"/>
                </a:cubicBezTo>
                <a:cubicBezTo>
                  <a:pt x="7389" y="31113"/>
                  <a:pt x="7446" y="31196"/>
                  <a:pt x="7440" y="31283"/>
                </a:cubicBezTo>
                <a:cubicBezTo>
                  <a:pt x="7429" y="31378"/>
                  <a:pt x="7342" y="31441"/>
                  <a:pt x="7291" y="31511"/>
                </a:cubicBezTo>
                <a:cubicBezTo>
                  <a:pt x="7201" y="31640"/>
                  <a:pt x="7208" y="31797"/>
                  <a:pt x="7268" y="31934"/>
                </a:cubicBezTo>
                <a:cubicBezTo>
                  <a:pt x="7406" y="32253"/>
                  <a:pt x="7782" y="32354"/>
                  <a:pt x="7946" y="32650"/>
                </a:cubicBezTo>
                <a:cubicBezTo>
                  <a:pt x="8111" y="32941"/>
                  <a:pt x="8057" y="33301"/>
                  <a:pt x="8201" y="33603"/>
                </a:cubicBezTo>
                <a:cubicBezTo>
                  <a:pt x="8275" y="33754"/>
                  <a:pt x="8430" y="33872"/>
                  <a:pt x="8470" y="34039"/>
                </a:cubicBezTo>
                <a:cubicBezTo>
                  <a:pt x="8514" y="34221"/>
                  <a:pt x="8416" y="34402"/>
                  <a:pt x="8410" y="34580"/>
                </a:cubicBezTo>
                <a:cubicBezTo>
                  <a:pt x="8402" y="34764"/>
                  <a:pt x="8507" y="34912"/>
                  <a:pt x="8547" y="35087"/>
                </a:cubicBezTo>
                <a:cubicBezTo>
                  <a:pt x="8584" y="35234"/>
                  <a:pt x="8540" y="35382"/>
                  <a:pt x="8473" y="35519"/>
                </a:cubicBezTo>
                <a:cubicBezTo>
                  <a:pt x="8352" y="35771"/>
                  <a:pt x="8154" y="36016"/>
                  <a:pt x="8168" y="36309"/>
                </a:cubicBezTo>
                <a:cubicBezTo>
                  <a:pt x="8181" y="36657"/>
                  <a:pt x="8463" y="36913"/>
                  <a:pt x="8534" y="37245"/>
                </a:cubicBezTo>
                <a:cubicBezTo>
                  <a:pt x="8577" y="37449"/>
                  <a:pt x="8470" y="37641"/>
                  <a:pt x="8493" y="37846"/>
                </a:cubicBezTo>
                <a:cubicBezTo>
                  <a:pt x="8493" y="37866"/>
                  <a:pt x="8497" y="37886"/>
                  <a:pt x="8503" y="37909"/>
                </a:cubicBezTo>
                <a:cubicBezTo>
                  <a:pt x="8483" y="38154"/>
                  <a:pt x="8520" y="38406"/>
                  <a:pt x="8608" y="38638"/>
                </a:cubicBezTo>
                <a:cubicBezTo>
                  <a:pt x="8617" y="38661"/>
                  <a:pt x="8634" y="38678"/>
                  <a:pt x="8658" y="38678"/>
                </a:cubicBezTo>
                <a:lnTo>
                  <a:pt x="8668" y="38678"/>
                </a:lnTo>
                <a:cubicBezTo>
                  <a:pt x="8681" y="38675"/>
                  <a:pt x="8695" y="38668"/>
                  <a:pt x="8704" y="38655"/>
                </a:cubicBezTo>
                <a:lnTo>
                  <a:pt x="8708" y="38671"/>
                </a:lnTo>
                <a:cubicBezTo>
                  <a:pt x="8715" y="38698"/>
                  <a:pt x="8735" y="38708"/>
                  <a:pt x="8755" y="38708"/>
                </a:cubicBezTo>
                <a:cubicBezTo>
                  <a:pt x="8772" y="38708"/>
                  <a:pt x="8789" y="38701"/>
                  <a:pt x="8802" y="38688"/>
                </a:cubicBezTo>
                <a:cubicBezTo>
                  <a:pt x="8825" y="38775"/>
                  <a:pt x="8849" y="38866"/>
                  <a:pt x="8873" y="38953"/>
                </a:cubicBezTo>
                <a:lnTo>
                  <a:pt x="8873" y="38960"/>
                </a:lnTo>
                <a:cubicBezTo>
                  <a:pt x="8882" y="39061"/>
                  <a:pt x="8879" y="39161"/>
                  <a:pt x="8890" y="39262"/>
                </a:cubicBezTo>
                <a:cubicBezTo>
                  <a:pt x="8906" y="39386"/>
                  <a:pt x="8946" y="39497"/>
                  <a:pt x="9027" y="39595"/>
                </a:cubicBezTo>
                <a:cubicBezTo>
                  <a:pt x="9098" y="39685"/>
                  <a:pt x="9188" y="39756"/>
                  <a:pt x="9252" y="39849"/>
                </a:cubicBezTo>
                <a:cubicBezTo>
                  <a:pt x="9322" y="39957"/>
                  <a:pt x="9346" y="40084"/>
                  <a:pt x="9363" y="40208"/>
                </a:cubicBezTo>
                <a:cubicBezTo>
                  <a:pt x="9403" y="40487"/>
                  <a:pt x="9457" y="40766"/>
                  <a:pt x="9524" y="41041"/>
                </a:cubicBezTo>
                <a:cubicBezTo>
                  <a:pt x="9554" y="41165"/>
                  <a:pt x="9584" y="41293"/>
                  <a:pt x="9628" y="41414"/>
                </a:cubicBezTo>
                <a:cubicBezTo>
                  <a:pt x="9661" y="41514"/>
                  <a:pt x="9708" y="41612"/>
                  <a:pt x="9779" y="41689"/>
                </a:cubicBezTo>
                <a:cubicBezTo>
                  <a:pt x="9846" y="41766"/>
                  <a:pt x="9943" y="41813"/>
                  <a:pt x="10047" y="41816"/>
                </a:cubicBezTo>
                <a:lnTo>
                  <a:pt x="10054" y="41816"/>
                </a:lnTo>
                <a:cubicBezTo>
                  <a:pt x="10148" y="41816"/>
                  <a:pt x="10239" y="41776"/>
                  <a:pt x="10320" y="41726"/>
                </a:cubicBezTo>
                <a:cubicBezTo>
                  <a:pt x="10410" y="41675"/>
                  <a:pt x="10494" y="41609"/>
                  <a:pt x="10588" y="41561"/>
                </a:cubicBezTo>
                <a:cubicBezTo>
                  <a:pt x="10665" y="41518"/>
                  <a:pt x="10743" y="41497"/>
                  <a:pt x="10830" y="41497"/>
                </a:cubicBezTo>
                <a:cubicBezTo>
                  <a:pt x="10853" y="41497"/>
                  <a:pt x="10876" y="41501"/>
                  <a:pt x="10904" y="41505"/>
                </a:cubicBezTo>
                <a:cubicBezTo>
                  <a:pt x="11031" y="41521"/>
                  <a:pt x="11152" y="41568"/>
                  <a:pt x="11279" y="41598"/>
                </a:cubicBezTo>
                <a:cubicBezTo>
                  <a:pt x="11350" y="41612"/>
                  <a:pt x="11420" y="41621"/>
                  <a:pt x="11494" y="41621"/>
                </a:cubicBezTo>
                <a:cubicBezTo>
                  <a:pt x="11541" y="41621"/>
                  <a:pt x="11588" y="41618"/>
                  <a:pt x="11635" y="41609"/>
                </a:cubicBezTo>
                <a:cubicBezTo>
                  <a:pt x="11860" y="41572"/>
                  <a:pt x="12058" y="41444"/>
                  <a:pt x="12229" y="41296"/>
                </a:cubicBezTo>
                <a:cubicBezTo>
                  <a:pt x="12410" y="41142"/>
                  <a:pt x="12571" y="40961"/>
                  <a:pt x="12723" y="40780"/>
                </a:cubicBezTo>
                <a:cubicBezTo>
                  <a:pt x="12803" y="40682"/>
                  <a:pt x="12881" y="40581"/>
                  <a:pt x="12934" y="40467"/>
                </a:cubicBezTo>
                <a:cubicBezTo>
                  <a:pt x="12991" y="40353"/>
                  <a:pt x="13022" y="40236"/>
                  <a:pt x="13042" y="40108"/>
                </a:cubicBezTo>
                <a:cubicBezTo>
                  <a:pt x="13062" y="39987"/>
                  <a:pt x="13082" y="39869"/>
                  <a:pt x="13152" y="39769"/>
                </a:cubicBezTo>
                <a:cubicBezTo>
                  <a:pt x="13206" y="39688"/>
                  <a:pt x="13283" y="39624"/>
                  <a:pt x="13361" y="39567"/>
                </a:cubicBezTo>
                <a:cubicBezTo>
                  <a:pt x="13531" y="39443"/>
                  <a:pt x="13719" y="39336"/>
                  <a:pt x="13837" y="39158"/>
                </a:cubicBezTo>
                <a:cubicBezTo>
                  <a:pt x="13965" y="38967"/>
                  <a:pt x="13995" y="38738"/>
                  <a:pt x="13998" y="38517"/>
                </a:cubicBezTo>
                <a:cubicBezTo>
                  <a:pt x="14005" y="38282"/>
                  <a:pt x="13981" y="38050"/>
                  <a:pt x="14001" y="37819"/>
                </a:cubicBezTo>
                <a:cubicBezTo>
                  <a:pt x="14025" y="37557"/>
                  <a:pt x="14116" y="37302"/>
                  <a:pt x="14230" y="37067"/>
                </a:cubicBezTo>
                <a:cubicBezTo>
                  <a:pt x="14287" y="36946"/>
                  <a:pt x="14351" y="36825"/>
                  <a:pt x="14414" y="36707"/>
                </a:cubicBezTo>
                <a:cubicBezTo>
                  <a:pt x="14468" y="36611"/>
                  <a:pt x="14522" y="36503"/>
                  <a:pt x="14592" y="36413"/>
                </a:cubicBezTo>
                <a:cubicBezTo>
                  <a:pt x="14659" y="36329"/>
                  <a:pt x="14740" y="36264"/>
                  <a:pt x="14847" y="36264"/>
                </a:cubicBezTo>
                <a:lnTo>
                  <a:pt x="14854" y="36264"/>
                </a:lnTo>
                <a:cubicBezTo>
                  <a:pt x="14901" y="36268"/>
                  <a:pt x="14948" y="36272"/>
                  <a:pt x="14992" y="36272"/>
                </a:cubicBezTo>
                <a:cubicBezTo>
                  <a:pt x="15015" y="36272"/>
                  <a:pt x="15039" y="36272"/>
                  <a:pt x="15062" y="36268"/>
                </a:cubicBezTo>
                <a:cubicBezTo>
                  <a:pt x="15113" y="36258"/>
                  <a:pt x="15163" y="36235"/>
                  <a:pt x="15206" y="36204"/>
                </a:cubicBezTo>
                <a:cubicBezTo>
                  <a:pt x="15294" y="36144"/>
                  <a:pt x="15361" y="36053"/>
                  <a:pt x="15418" y="35962"/>
                </a:cubicBezTo>
                <a:cubicBezTo>
                  <a:pt x="15488" y="35845"/>
                  <a:pt x="15556" y="35725"/>
                  <a:pt x="15623" y="35604"/>
                </a:cubicBezTo>
                <a:lnTo>
                  <a:pt x="15713" y="35452"/>
                </a:lnTo>
                <a:cubicBezTo>
                  <a:pt x="15834" y="35335"/>
                  <a:pt x="15931" y="35194"/>
                  <a:pt x="15999" y="35043"/>
                </a:cubicBezTo>
                <a:cubicBezTo>
                  <a:pt x="16009" y="35046"/>
                  <a:pt x="16019" y="35050"/>
                  <a:pt x="16029" y="35050"/>
                </a:cubicBezTo>
                <a:cubicBezTo>
                  <a:pt x="16046" y="35050"/>
                  <a:pt x="16063" y="35043"/>
                  <a:pt x="16072" y="35026"/>
                </a:cubicBezTo>
                <a:cubicBezTo>
                  <a:pt x="16086" y="35003"/>
                  <a:pt x="16096" y="34983"/>
                  <a:pt x="16109" y="34963"/>
                </a:cubicBezTo>
                <a:cubicBezTo>
                  <a:pt x="16120" y="34942"/>
                  <a:pt x="16120" y="34925"/>
                  <a:pt x="16109" y="34912"/>
                </a:cubicBezTo>
                <a:cubicBezTo>
                  <a:pt x="16170" y="34690"/>
                  <a:pt x="16156" y="34452"/>
                  <a:pt x="16080" y="34241"/>
                </a:cubicBezTo>
                <a:cubicBezTo>
                  <a:pt x="16032" y="34117"/>
                  <a:pt x="15965" y="34013"/>
                  <a:pt x="15881" y="33908"/>
                </a:cubicBezTo>
                <a:cubicBezTo>
                  <a:pt x="15801" y="33811"/>
                  <a:pt x="15703" y="33707"/>
                  <a:pt x="15686" y="33573"/>
                </a:cubicBezTo>
                <a:cubicBezTo>
                  <a:pt x="15680" y="33519"/>
                  <a:pt x="15686" y="33459"/>
                  <a:pt x="15717" y="33415"/>
                </a:cubicBezTo>
                <a:cubicBezTo>
                  <a:pt x="15750" y="33358"/>
                  <a:pt x="15818" y="33334"/>
                  <a:pt x="15868" y="33294"/>
                </a:cubicBezTo>
                <a:cubicBezTo>
                  <a:pt x="15948" y="33227"/>
                  <a:pt x="15968" y="33130"/>
                  <a:pt x="15942" y="33032"/>
                </a:cubicBezTo>
                <a:cubicBezTo>
                  <a:pt x="15914" y="32932"/>
                  <a:pt x="15854" y="32845"/>
                  <a:pt x="15821" y="32747"/>
                </a:cubicBezTo>
                <a:cubicBezTo>
                  <a:pt x="15804" y="32696"/>
                  <a:pt x="15794" y="32643"/>
                  <a:pt x="15810" y="32593"/>
                </a:cubicBezTo>
                <a:cubicBezTo>
                  <a:pt x="15831" y="32529"/>
                  <a:pt x="15881" y="32482"/>
                  <a:pt x="15928" y="32438"/>
                </a:cubicBezTo>
                <a:cubicBezTo>
                  <a:pt x="16167" y="32213"/>
                  <a:pt x="16415" y="31999"/>
                  <a:pt x="16656" y="31777"/>
                </a:cubicBezTo>
                <a:cubicBezTo>
                  <a:pt x="16878" y="31576"/>
                  <a:pt x="17113" y="31381"/>
                  <a:pt x="17281" y="31129"/>
                </a:cubicBezTo>
                <a:cubicBezTo>
                  <a:pt x="17361" y="31001"/>
                  <a:pt x="17435" y="30871"/>
                  <a:pt x="17522" y="30750"/>
                </a:cubicBezTo>
                <a:cubicBezTo>
                  <a:pt x="17613" y="30625"/>
                  <a:pt x="17711" y="30504"/>
                  <a:pt x="17812" y="30391"/>
                </a:cubicBezTo>
                <a:cubicBezTo>
                  <a:pt x="18023" y="30149"/>
                  <a:pt x="18234" y="29911"/>
                  <a:pt x="18446" y="29669"/>
                </a:cubicBezTo>
                <a:lnTo>
                  <a:pt x="18811" y="29253"/>
                </a:lnTo>
                <a:cubicBezTo>
                  <a:pt x="18872" y="29186"/>
                  <a:pt x="18932" y="29119"/>
                  <a:pt x="18992" y="29048"/>
                </a:cubicBezTo>
                <a:cubicBezTo>
                  <a:pt x="19040" y="28994"/>
                  <a:pt x="19090" y="28934"/>
                  <a:pt x="19110" y="28863"/>
                </a:cubicBezTo>
                <a:cubicBezTo>
                  <a:pt x="19154" y="28709"/>
                  <a:pt x="19060" y="28548"/>
                  <a:pt x="18989" y="28417"/>
                </a:cubicBezTo>
                <a:cubicBezTo>
                  <a:pt x="18909" y="28273"/>
                  <a:pt x="18814" y="28135"/>
                  <a:pt x="18711" y="28007"/>
                </a:cubicBezTo>
                <a:cubicBezTo>
                  <a:pt x="18704" y="27997"/>
                  <a:pt x="18690" y="27991"/>
                  <a:pt x="18673" y="27991"/>
                </a:cubicBezTo>
                <a:cubicBezTo>
                  <a:pt x="18664" y="27991"/>
                  <a:pt x="18653" y="27994"/>
                  <a:pt x="18647" y="27997"/>
                </a:cubicBezTo>
                <a:cubicBezTo>
                  <a:pt x="18520" y="28061"/>
                  <a:pt x="18396" y="28122"/>
                  <a:pt x="18271" y="28185"/>
                </a:cubicBezTo>
                <a:cubicBezTo>
                  <a:pt x="18210" y="28216"/>
                  <a:pt x="18154" y="28242"/>
                  <a:pt x="18093" y="28273"/>
                </a:cubicBezTo>
                <a:cubicBezTo>
                  <a:pt x="18033" y="28303"/>
                  <a:pt x="17965" y="28350"/>
                  <a:pt x="17895" y="28357"/>
                </a:cubicBezTo>
                <a:lnTo>
                  <a:pt x="17882" y="28357"/>
                </a:lnTo>
                <a:cubicBezTo>
                  <a:pt x="17828" y="28357"/>
                  <a:pt x="17778" y="28323"/>
                  <a:pt x="17727" y="28300"/>
                </a:cubicBezTo>
                <a:cubicBezTo>
                  <a:pt x="17677" y="28276"/>
                  <a:pt x="17623" y="28253"/>
                  <a:pt x="17566" y="28239"/>
                </a:cubicBezTo>
                <a:cubicBezTo>
                  <a:pt x="17502" y="28222"/>
                  <a:pt x="17435" y="28213"/>
                  <a:pt x="17368" y="28213"/>
                </a:cubicBezTo>
                <a:cubicBezTo>
                  <a:pt x="17321" y="28213"/>
                  <a:pt x="17274" y="28219"/>
                  <a:pt x="17227" y="28225"/>
                </a:cubicBezTo>
                <a:cubicBezTo>
                  <a:pt x="17170" y="28236"/>
                  <a:pt x="17116" y="28253"/>
                  <a:pt x="17062" y="28273"/>
                </a:cubicBezTo>
                <a:cubicBezTo>
                  <a:pt x="17022" y="28289"/>
                  <a:pt x="16975" y="28309"/>
                  <a:pt x="16929" y="28309"/>
                </a:cubicBezTo>
                <a:cubicBezTo>
                  <a:pt x="16908" y="28309"/>
                  <a:pt x="16888" y="28306"/>
                  <a:pt x="16868" y="28296"/>
                </a:cubicBezTo>
                <a:cubicBezTo>
                  <a:pt x="16817" y="28273"/>
                  <a:pt x="16777" y="28225"/>
                  <a:pt x="16737" y="28185"/>
                </a:cubicBezTo>
                <a:cubicBezTo>
                  <a:pt x="16693" y="28138"/>
                  <a:pt x="16647" y="28092"/>
                  <a:pt x="16603" y="28041"/>
                </a:cubicBezTo>
                <a:cubicBezTo>
                  <a:pt x="16435" y="27860"/>
                  <a:pt x="16284" y="27665"/>
                  <a:pt x="16150" y="27457"/>
                </a:cubicBezTo>
                <a:cubicBezTo>
                  <a:pt x="16019" y="27249"/>
                  <a:pt x="15908" y="27031"/>
                  <a:pt x="15784" y="26816"/>
                </a:cubicBezTo>
                <a:cubicBezTo>
                  <a:pt x="15663" y="26614"/>
                  <a:pt x="15525" y="26433"/>
                  <a:pt x="15350" y="26272"/>
                </a:cubicBezTo>
                <a:cubicBezTo>
                  <a:pt x="15189" y="26121"/>
                  <a:pt x="15012" y="25987"/>
                  <a:pt x="14867" y="25819"/>
                </a:cubicBezTo>
                <a:cubicBezTo>
                  <a:pt x="14710" y="25635"/>
                  <a:pt x="14636" y="25413"/>
                  <a:pt x="14572" y="25184"/>
                </a:cubicBezTo>
                <a:cubicBezTo>
                  <a:pt x="14535" y="25054"/>
                  <a:pt x="14498" y="24926"/>
                  <a:pt x="14444" y="24805"/>
                </a:cubicBezTo>
                <a:cubicBezTo>
                  <a:pt x="14394" y="24691"/>
                  <a:pt x="14331" y="24583"/>
                  <a:pt x="14263" y="24480"/>
                </a:cubicBezTo>
                <a:cubicBezTo>
                  <a:pt x="14153" y="24298"/>
                  <a:pt x="14032" y="24107"/>
                  <a:pt x="14005" y="23892"/>
                </a:cubicBezTo>
                <a:cubicBezTo>
                  <a:pt x="14015" y="23879"/>
                  <a:pt x="14018" y="23862"/>
                  <a:pt x="14015" y="23849"/>
                </a:cubicBezTo>
                <a:cubicBezTo>
                  <a:pt x="13998" y="23745"/>
                  <a:pt x="14092" y="23651"/>
                  <a:pt x="14186" y="23627"/>
                </a:cubicBezTo>
                <a:cubicBezTo>
                  <a:pt x="14199" y="23624"/>
                  <a:pt x="14216" y="23621"/>
                  <a:pt x="14230" y="23621"/>
                </a:cubicBezTo>
                <a:cubicBezTo>
                  <a:pt x="14331" y="23621"/>
                  <a:pt x="14397" y="23711"/>
                  <a:pt x="14448" y="23792"/>
                </a:cubicBezTo>
                <a:cubicBezTo>
                  <a:pt x="14522" y="23916"/>
                  <a:pt x="14596" y="24036"/>
                  <a:pt x="14683" y="24151"/>
                </a:cubicBezTo>
                <a:cubicBezTo>
                  <a:pt x="14770" y="24265"/>
                  <a:pt x="14864" y="24372"/>
                  <a:pt x="14958" y="24480"/>
                </a:cubicBezTo>
                <a:cubicBezTo>
                  <a:pt x="15143" y="24691"/>
                  <a:pt x="15334" y="24902"/>
                  <a:pt x="15471" y="25151"/>
                </a:cubicBezTo>
                <a:cubicBezTo>
                  <a:pt x="15623" y="25423"/>
                  <a:pt x="15669" y="25745"/>
                  <a:pt x="15838" y="26007"/>
                </a:cubicBezTo>
                <a:cubicBezTo>
                  <a:pt x="15925" y="26145"/>
                  <a:pt x="16032" y="26262"/>
                  <a:pt x="16136" y="26383"/>
                </a:cubicBezTo>
                <a:cubicBezTo>
                  <a:pt x="16237" y="26504"/>
                  <a:pt x="16334" y="26628"/>
                  <a:pt x="16422" y="26758"/>
                </a:cubicBezTo>
                <a:cubicBezTo>
                  <a:pt x="16596" y="27017"/>
                  <a:pt x="16740" y="27296"/>
                  <a:pt x="16854" y="27588"/>
                </a:cubicBezTo>
                <a:cubicBezTo>
                  <a:pt x="16885" y="27658"/>
                  <a:pt x="16908" y="27732"/>
                  <a:pt x="16932" y="27806"/>
                </a:cubicBezTo>
                <a:cubicBezTo>
                  <a:pt x="16949" y="27846"/>
                  <a:pt x="16982" y="27853"/>
                  <a:pt x="17022" y="27863"/>
                </a:cubicBezTo>
                <a:cubicBezTo>
                  <a:pt x="17053" y="27870"/>
                  <a:pt x="17086" y="27880"/>
                  <a:pt x="17120" y="27886"/>
                </a:cubicBezTo>
                <a:cubicBezTo>
                  <a:pt x="17234" y="27910"/>
                  <a:pt x="17352" y="27920"/>
                  <a:pt x="17469" y="27920"/>
                </a:cubicBezTo>
                <a:lnTo>
                  <a:pt x="17526" y="27920"/>
                </a:lnTo>
                <a:cubicBezTo>
                  <a:pt x="17795" y="27910"/>
                  <a:pt x="18063" y="27840"/>
                  <a:pt x="18301" y="27716"/>
                </a:cubicBezTo>
                <a:cubicBezTo>
                  <a:pt x="18419" y="27655"/>
                  <a:pt x="18529" y="27581"/>
                  <a:pt x="18630" y="27494"/>
                </a:cubicBezTo>
                <a:cubicBezTo>
                  <a:pt x="18738" y="27403"/>
                  <a:pt x="18822" y="27293"/>
                  <a:pt x="18915" y="27192"/>
                </a:cubicBezTo>
                <a:cubicBezTo>
                  <a:pt x="18959" y="27138"/>
                  <a:pt x="19009" y="27091"/>
                  <a:pt x="19070" y="27054"/>
                </a:cubicBezTo>
                <a:cubicBezTo>
                  <a:pt x="19133" y="27017"/>
                  <a:pt x="19204" y="27004"/>
                  <a:pt x="19278" y="26994"/>
                </a:cubicBezTo>
                <a:cubicBezTo>
                  <a:pt x="19443" y="26967"/>
                  <a:pt x="19604" y="26930"/>
                  <a:pt x="19765" y="26873"/>
                </a:cubicBezTo>
                <a:cubicBezTo>
                  <a:pt x="19919" y="26819"/>
                  <a:pt x="20074" y="26752"/>
                  <a:pt x="20221" y="26682"/>
                </a:cubicBezTo>
                <a:cubicBezTo>
                  <a:pt x="20356" y="26622"/>
                  <a:pt x="20490" y="26554"/>
                  <a:pt x="20604" y="26456"/>
                </a:cubicBezTo>
                <a:cubicBezTo>
                  <a:pt x="20812" y="26279"/>
                  <a:pt x="20943" y="25960"/>
                  <a:pt x="20782" y="25708"/>
                </a:cubicBezTo>
                <a:cubicBezTo>
                  <a:pt x="20768" y="25691"/>
                  <a:pt x="20745" y="25665"/>
                  <a:pt x="20755" y="25641"/>
                </a:cubicBezTo>
                <a:cubicBezTo>
                  <a:pt x="20765" y="25618"/>
                  <a:pt x="20795" y="25604"/>
                  <a:pt x="20812" y="25587"/>
                </a:cubicBezTo>
                <a:cubicBezTo>
                  <a:pt x="20865" y="25537"/>
                  <a:pt x="20879" y="25470"/>
                  <a:pt x="20842" y="25406"/>
                </a:cubicBezTo>
                <a:cubicBezTo>
                  <a:pt x="20825" y="25373"/>
                  <a:pt x="20799" y="25342"/>
                  <a:pt x="20772" y="25316"/>
                </a:cubicBezTo>
                <a:cubicBezTo>
                  <a:pt x="20745" y="25279"/>
                  <a:pt x="20715" y="25245"/>
                  <a:pt x="20684" y="25212"/>
                </a:cubicBezTo>
                <a:lnTo>
                  <a:pt x="20510" y="25003"/>
                </a:lnTo>
                <a:cubicBezTo>
                  <a:pt x="20399" y="24873"/>
                  <a:pt x="20292" y="24738"/>
                  <a:pt x="20174" y="24614"/>
                </a:cubicBezTo>
                <a:cubicBezTo>
                  <a:pt x="20083" y="24517"/>
                  <a:pt x="19973" y="24419"/>
                  <a:pt x="19835" y="24393"/>
                </a:cubicBezTo>
                <a:cubicBezTo>
                  <a:pt x="19809" y="24386"/>
                  <a:pt x="19785" y="24382"/>
                  <a:pt x="19758" y="24382"/>
                </a:cubicBezTo>
                <a:cubicBezTo>
                  <a:pt x="19624" y="24382"/>
                  <a:pt x="19496" y="24450"/>
                  <a:pt x="19365" y="24480"/>
                </a:cubicBezTo>
                <a:cubicBezTo>
                  <a:pt x="19234" y="24510"/>
                  <a:pt x="19104" y="24527"/>
                  <a:pt x="18969" y="24527"/>
                </a:cubicBezTo>
                <a:cubicBezTo>
                  <a:pt x="18935" y="24527"/>
                  <a:pt x="18905" y="24523"/>
                  <a:pt x="18875" y="24523"/>
                </a:cubicBezTo>
                <a:cubicBezTo>
                  <a:pt x="18802" y="24520"/>
                  <a:pt x="18718" y="24520"/>
                  <a:pt x="18653" y="24483"/>
                </a:cubicBezTo>
                <a:cubicBezTo>
                  <a:pt x="18586" y="24446"/>
                  <a:pt x="18560" y="24366"/>
                  <a:pt x="18529" y="24301"/>
                </a:cubicBezTo>
                <a:cubicBezTo>
                  <a:pt x="18452" y="24140"/>
                  <a:pt x="18379" y="23979"/>
                  <a:pt x="18301" y="23822"/>
                </a:cubicBezTo>
                <a:lnTo>
                  <a:pt x="18069" y="23325"/>
                </a:lnTo>
                <a:cubicBezTo>
                  <a:pt x="18019" y="23218"/>
                  <a:pt x="17956" y="23093"/>
                  <a:pt x="17969" y="22966"/>
                </a:cubicBezTo>
                <a:cubicBezTo>
                  <a:pt x="17976" y="22916"/>
                  <a:pt x="18002" y="22872"/>
                  <a:pt x="18046" y="22848"/>
                </a:cubicBezTo>
                <a:cubicBezTo>
                  <a:pt x="18097" y="22825"/>
                  <a:pt x="18154" y="22822"/>
                  <a:pt x="18210" y="22822"/>
                </a:cubicBezTo>
                <a:lnTo>
                  <a:pt x="18255" y="22822"/>
                </a:lnTo>
                <a:cubicBezTo>
                  <a:pt x="18388" y="22825"/>
                  <a:pt x="18523" y="22845"/>
                  <a:pt x="18650" y="22885"/>
                </a:cubicBezTo>
                <a:cubicBezTo>
                  <a:pt x="18905" y="22969"/>
                  <a:pt x="19137" y="23124"/>
                  <a:pt x="19308" y="23335"/>
                </a:cubicBezTo>
                <a:cubicBezTo>
                  <a:pt x="19395" y="23443"/>
                  <a:pt x="19446" y="23590"/>
                  <a:pt x="19570" y="23664"/>
                </a:cubicBezTo>
                <a:cubicBezTo>
                  <a:pt x="19691" y="23734"/>
                  <a:pt x="19835" y="23725"/>
                  <a:pt x="19970" y="23758"/>
                </a:cubicBezTo>
                <a:cubicBezTo>
                  <a:pt x="19970" y="23762"/>
                  <a:pt x="19973" y="23762"/>
                  <a:pt x="19976" y="23762"/>
                </a:cubicBezTo>
                <a:cubicBezTo>
                  <a:pt x="19962" y="23771"/>
                  <a:pt x="19950" y="23785"/>
                  <a:pt x="19936" y="23798"/>
                </a:cubicBezTo>
                <a:cubicBezTo>
                  <a:pt x="19906" y="23825"/>
                  <a:pt x="19922" y="23879"/>
                  <a:pt x="19959" y="23886"/>
                </a:cubicBezTo>
                <a:cubicBezTo>
                  <a:pt x="19987" y="23892"/>
                  <a:pt x="20007" y="23903"/>
                  <a:pt x="20030" y="23912"/>
                </a:cubicBezTo>
                <a:cubicBezTo>
                  <a:pt x="20057" y="23979"/>
                  <a:pt x="20120" y="24044"/>
                  <a:pt x="20181" y="24073"/>
                </a:cubicBezTo>
                <a:cubicBezTo>
                  <a:pt x="20228" y="24097"/>
                  <a:pt x="20278" y="24104"/>
                  <a:pt x="20329" y="24104"/>
                </a:cubicBezTo>
                <a:cubicBezTo>
                  <a:pt x="20372" y="24104"/>
                  <a:pt x="20416" y="24100"/>
                  <a:pt x="20459" y="24097"/>
                </a:cubicBezTo>
                <a:cubicBezTo>
                  <a:pt x="20486" y="24094"/>
                  <a:pt x="20513" y="24094"/>
                  <a:pt x="20540" y="24094"/>
                </a:cubicBezTo>
                <a:cubicBezTo>
                  <a:pt x="20637" y="24094"/>
                  <a:pt x="20718" y="24117"/>
                  <a:pt x="20785" y="24208"/>
                </a:cubicBezTo>
                <a:cubicBezTo>
                  <a:pt x="20839" y="24275"/>
                  <a:pt x="20882" y="24352"/>
                  <a:pt x="20960" y="24396"/>
                </a:cubicBezTo>
                <a:cubicBezTo>
                  <a:pt x="21006" y="24426"/>
                  <a:pt x="21060" y="24436"/>
                  <a:pt x="21110" y="24436"/>
                </a:cubicBezTo>
                <a:cubicBezTo>
                  <a:pt x="21147" y="24436"/>
                  <a:pt x="21181" y="24433"/>
                  <a:pt x="21215" y="24422"/>
                </a:cubicBezTo>
                <a:cubicBezTo>
                  <a:pt x="21400" y="24372"/>
                  <a:pt x="21564" y="24218"/>
                  <a:pt x="21755" y="24218"/>
                </a:cubicBezTo>
                <a:cubicBezTo>
                  <a:pt x="21782" y="24218"/>
                  <a:pt x="21812" y="24221"/>
                  <a:pt x="21843" y="24228"/>
                </a:cubicBezTo>
                <a:cubicBezTo>
                  <a:pt x="21960" y="24261"/>
                  <a:pt x="22034" y="24349"/>
                  <a:pt x="22121" y="24422"/>
                </a:cubicBezTo>
                <a:cubicBezTo>
                  <a:pt x="22191" y="24483"/>
                  <a:pt x="22269" y="24530"/>
                  <a:pt x="22359" y="24557"/>
                </a:cubicBezTo>
                <a:cubicBezTo>
                  <a:pt x="22537" y="24614"/>
                  <a:pt x="22726" y="24611"/>
                  <a:pt x="22910" y="24614"/>
                </a:cubicBezTo>
                <a:cubicBezTo>
                  <a:pt x="23074" y="24617"/>
                  <a:pt x="23265" y="24617"/>
                  <a:pt x="23410" y="24721"/>
                </a:cubicBezTo>
                <a:cubicBezTo>
                  <a:pt x="23595" y="24859"/>
                  <a:pt x="23581" y="25111"/>
                  <a:pt x="23645" y="25312"/>
                </a:cubicBezTo>
                <a:cubicBezTo>
                  <a:pt x="23708" y="25497"/>
                  <a:pt x="23846" y="25631"/>
                  <a:pt x="24044" y="25658"/>
                </a:cubicBezTo>
                <a:cubicBezTo>
                  <a:pt x="24068" y="25661"/>
                  <a:pt x="24095" y="25661"/>
                  <a:pt x="24118" y="25661"/>
                </a:cubicBezTo>
                <a:cubicBezTo>
                  <a:pt x="24252" y="25661"/>
                  <a:pt x="24383" y="25611"/>
                  <a:pt x="24478" y="25514"/>
                </a:cubicBezTo>
                <a:lnTo>
                  <a:pt x="24478" y="25514"/>
                </a:lnTo>
                <a:cubicBezTo>
                  <a:pt x="24507" y="25578"/>
                  <a:pt x="24470" y="25671"/>
                  <a:pt x="24447" y="25731"/>
                </a:cubicBezTo>
                <a:cubicBezTo>
                  <a:pt x="24410" y="25829"/>
                  <a:pt x="24363" y="25930"/>
                  <a:pt x="24353" y="26033"/>
                </a:cubicBezTo>
                <a:cubicBezTo>
                  <a:pt x="24346" y="26131"/>
                  <a:pt x="24383" y="26219"/>
                  <a:pt x="24467" y="26265"/>
                </a:cubicBezTo>
                <a:cubicBezTo>
                  <a:pt x="24528" y="26303"/>
                  <a:pt x="24599" y="26303"/>
                  <a:pt x="24665" y="26309"/>
                </a:cubicBezTo>
                <a:cubicBezTo>
                  <a:pt x="24743" y="26319"/>
                  <a:pt x="24816" y="26336"/>
                  <a:pt x="24884" y="26380"/>
                </a:cubicBezTo>
                <a:cubicBezTo>
                  <a:pt x="25129" y="26527"/>
                  <a:pt x="25226" y="26853"/>
                  <a:pt x="25310" y="27111"/>
                </a:cubicBezTo>
                <a:cubicBezTo>
                  <a:pt x="25414" y="27443"/>
                  <a:pt x="25541" y="27769"/>
                  <a:pt x="25709" y="28078"/>
                </a:cubicBezTo>
                <a:cubicBezTo>
                  <a:pt x="25900" y="28437"/>
                  <a:pt x="26136" y="28772"/>
                  <a:pt x="26404" y="29079"/>
                </a:cubicBezTo>
                <a:cubicBezTo>
                  <a:pt x="26414" y="29088"/>
                  <a:pt x="26427" y="29095"/>
                  <a:pt x="26441" y="29095"/>
                </a:cubicBezTo>
                <a:cubicBezTo>
                  <a:pt x="26471" y="29095"/>
                  <a:pt x="26498" y="29071"/>
                  <a:pt x="26498" y="29042"/>
                </a:cubicBezTo>
                <a:cubicBezTo>
                  <a:pt x="26481" y="28789"/>
                  <a:pt x="26777" y="28635"/>
                  <a:pt x="26867" y="28420"/>
                </a:cubicBezTo>
                <a:cubicBezTo>
                  <a:pt x="26924" y="28283"/>
                  <a:pt x="26884" y="28168"/>
                  <a:pt x="26820" y="28041"/>
                </a:cubicBezTo>
                <a:cubicBezTo>
                  <a:pt x="26716" y="27836"/>
                  <a:pt x="26783" y="27645"/>
                  <a:pt x="26890" y="27457"/>
                </a:cubicBezTo>
                <a:cubicBezTo>
                  <a:pt x="27065" y="27158"/>
                  <a:pt x="27277" y="26846"/>
                  <a:pt x="27542" y="26622"/>
                </a:cubicBezTo>
                <a:cubicBezTo>
                  <a:pt x="27683" y="26501"/>
                  <a:pt x="27841" y="26420"/>
                  <a:pt x="28015" y="26369"/>
                </a:cubicBezTo>
                <a:cubicBezTo>
                  <a:pt x="28176" y="26323"/>
                  <a:pt x="28348" y="26289"/>
                  <a:pt x="28481" y="26178"/>
                </a:cubicBezTo>
                <a:cubicBezTo>
                  <a:pt x="28740" y="25963"/>
                  <a:pt x="28750" y="25590"/>
                  <a:pt x="28737" y="25279"/>
                </a:cubicBezTo>
                <a:lnTo>
                  <a:pt x="28737" y="25279"/>
                </a:lnTo>
                <a:cubicBezTo>
                  <a:pt x="28962" y="25292"/>
                  <a:pt x="29156" y="25466"/>
                  <a:pt x="29194" y="25695"/>
                </a:cubicBezTo>
                <a:cubicBezTo>
                  <a:pt x="29197" y="25718"/>
                  <a:pt x="29220" y="25731"/>
                  <a:pt x="29243" y="25731"/>
                </a:cubicBezTo>
                <a:cubicBezTo>
                  <a:pt x="29264" y="25731"/>
                  <a:pt x="29284" y="25725"/>
                  <a:pt x="29294" y="25708"/>
                </a:cubicBezTo>
                <a:cubicBezTo>
                  <a:pt x="29378" y="25557"/>
                  <a:pt x="29556" y="25319"/>
                  <a:pt x="29734" y="25319"/>
                </a:cubicBezTo>
                <a:cubicBezTo>
                  <a:pt x="29801" y="25319"/>
                  <a:pt x="29865" y="25353"/>
                  <a:pt x="29925" y="25433"/>
                </a:cubicBezTo>
                <a:cubicBezTo>
                  <a:pt x="30002" y="25534"/>
                  <a:pt x="30052" y="25651"/>
                  <a:pt x="30126" y="25756"/>
                </a:cubicBezTo>
                <a:cubicBezTo>
                  <a:pt x="30207" y="25856"/>
                  <a:pt x="30298" y="25950"/>
                  <a:pt x="30399" y="26030"/>
                </a:cubicBezTo>
                <a:cubicBezTo>
                  <a:pt x="30600" y="26188"/>
                  <a:pt x="30835" y="26295"/>
                  <a:pt x="31087" y="26336"/>
                </a:cubicBezTo>
                <a:cubicBezTo>
                  <a:pt x="31187" y="26352"/>
                  <a:pt x="31398" y="26360"/>
                  <a:pt x="31402" y="26497"/>
                </a:cubicBezTo>
                <a:cubicBezTo>
                  <a:pt x="31402" y="26568"/>
                  <a:pt x="31352" y="26631"/>
                  <a:pt x="31318" y="26688"/>
                </a:cubicBezTo>
                <a:cubicBezTo>
                  <a:pt x="31291" y="26742"/>
                  <a:pt x="31268" y="26799"/>
                  <a:pt x="31257" y="26859"/>
                </a:cubicBezTo>
                <a:cubicBezTo>
                  <a:pt x="31224" y="27098"/>
                  <a:pt x="31412" y="27302"/>
                  <a:pt x="31553" y="27474"/>
                </a:cubicBezTo>
                <a:cubicBezTo>
                  <a:pt x="31630" y="27571"/>
                  <a:pt x="31708" y="27669"/>
                  <a:pt x="31761" y="27782"/>
                </a:cubicBezTo>
                <a:cubicBezTo>
                  <a:pt x="31815" y="27897"/>
                  <a:pt x="31849" y="28018"/>
                  <a:pt x="31875" y="28138"/>
                </a:cubicBezTo>
                <a:cubicBezTo>
                  <a:pt x="31933" y="28370"/>
                  <a:pt x="31959" y="28611"/>
                  <a:pt x="32046" y="28837"/>
                </a:cubicBezTo>
                <a:cubicBezTo>
                  <a:pt x="32083" y="28938"/>
                  <a:pt x="32134" y="29034"/>
                  <a:pt x="32201" y="29122"/>
                </a:cubicBezTo>
                <a:cubicBezTo>
                  <a:pt x="32281" y="29223"/>
                  <a:pt x="32385" y="29286"/>
                  <a:pt x="32473" y="29377"/>
                </a:cubicBezTo>
                <a:cubicBezTo>
                  <a:pt x="32607" y="29522"/>
                  <a:pt x="32500" y="29663"/>
                  <a:pt x="32469" y="29827"/>
                </a:cubicBezTo>
                <a:cubicBezTo>
                  <a:pt x="32449" y="29957"/>
                  <a:pt x="32496" y="30078"/>
                  <a:pt x="32577" y="30182"/>
                </a:cubicBezTo>
                <a:cubicBezTo>
                  <a:pt x="32664" y="30300"/>
                  <a:pt x="32788" y="30388"/>
                  <a:pt x="32865" y="30508"/>
                </a:cubicBezTo>
                <a:cubicBezTo>
                  <a:pt x="32932" y="30609"/>
                  <a:pt x="32986" y="30757"/>
                  <a:pt x="32912" y="30857"/>
                </a:cubicBezTo>
                <a:cubicBezTo>
                  <a:pt x="32446" y="30549"/>
                  <a:pt x="31936" y="30310"/>
                  <a:pt x="31398" y="30159"/>
                </a:cubicBezTo>
                <a:lnTo>
                  <a:pt x="31382" y="30159"/>
                </a:lnTo>
                <a:cubicBezTo>
                  <a:pt x="31335" y="30159"/>
                  <a:pt x="31318" y="30216"/>
                  <a:pt x="31345" y="30250"/>
                </a:cubicBezTo>
                <a:lnTo>
                  <a:pt x="31647" y="30625"/>
                </a:lnTo>
                <a:cubicBezTo>
                  <a:pt x="31547" y="30911"/>
                  <a:pt x="31697" y="31203"/>
                  <a:pt x="31905" y="31404"/>
                </a:cubicBezTo>
                <a:cubicBezTo>
                  <a:pt x="32154" y="31636"/>
                  <a:pt x="32489" y="31750"/>
                  <a:pt x="32724" y="31999"/>
                </a:cubicBezTo>
                <a:cubicBezTo>
                  <a:pt x="32946" y="32230"/>
                  <a:pt x="33030" y="32552"/>
                  <a:pt x="33194" y="32820"/>
                </a:cubicBezTo>
                <a:cubicBezTo>
                  <a:pt x="33308" y="33012"/>
                  <a:pt x="33516" y="33237"/>
                  <a:pt x="33752" y="33237"/>
                </a:cubicBezTo>
                <a:cubicBezTo>
                  <a:pt x="33802" y="33237"/>
                  <a:pt x="33855" y="33227"/>
                  <a:pt x="33906" y="33203"/>
                </a:cubicBezTo>
                <a:cubicBezTo>
                  <a:pt x="34145" y="33096"/>
                  <a:pt x="34191" y="32787"/>
                  <a:pt x="34188" y="32543"/>
                </a:cubicBezTo>
                <a:lnTo>
                  <a:pt x="34188" y="32543"/>
                </a:lnTo>
                <a:lnTo>
                  <a:pt x="34352" y="32619"/>
                </a:lnTo>
                <a:cubicBezTo>
                  <a:pt x="34359" y="32626"/>
                  <a:pt x="34369" y="32626"/>
                  <a:pt x="34379" y="32626"/>
                </a:cubicBezTo>
                <a:cubicBezTo>
                  <a:pt x="34399" y="32626"/>
                  <a:pt x="34416" y="32619"/>
                  <a:pt x="34427" y="32599"/>
                </a:cubicBezTo>
                <a:cubicBezTo>
                  <a:pt x="34560" y="32331"/>
                  <a:pt x="34537" y="32002"/>
                  <a:pt x="34352" y="31757"/>
                </a:cubicBezTo>
                <a:cubicBezTo>
                  <a:pt x="34339" y="31740"/>
                  <a:pt x="34322" y="31733"/>
                  <a:pt x="34306" y="31733"/>
                </a:cubicBezTo>
                <a:cubicBezTo>
                  <a:pt x="34278" y="31733"/>
                  <a:pt x="34252" y="31750"/>
                  <a:pt x="34252" y="31784"/>
                </a:cubicBezTo>
                <a:cubicBezTo>
                  <a:pt x="34249" y="31878"/>
                  <a:pt x="34161" y="31908"/>
                  <a:pt x="34080" y="31908"/>
                </a:cubicBezTo>
                <a:cubicBezTo>
                  <a:pt x="34054" y="31908"/>
                  <a:pt x="34027" y="31905"/>
                  <a:pt x="34004" y="31898"/>
                </a:cubicBezTo>
                <a:cubicBezTo>
                  <a:pt x="33855" y="31867"/>
                  <a:pt x="33785" y="31747"/>
                  <a:pt x="33718" y="31623"/>
                </a:cubicBezTo>
                <a:cubicBezTo>
                  <a:pt x="33648" y="31491"/>
                  <a:pt x="33584" y="31350"/>
                  <a:pt x="33466" y="31257"/>
                </a:cubicBezTo>
                <a:cubicBezTo>
                  <a:pt x="33392" y="31200"/>
                  <a:pt x="33302" y="31163"/>
                  <a:pt x="33322" y="31052"/>
                </a:cubicBezTo>
                <a:cubicBezTo>
                  <a:pt x="33339" y="30964"/>
                  <a:pt x="33389" y="30891"/>
                  <a:pt x="33420" y="30807"/>
                </a:cubicBezTo>
                <a:cubicBezTo>
                  <a:pt x="33540" y="30464"/>
                  <a:pt x="33420" y="30095"/>
                  <a:pt x="33282" y="29779"/>
                </a:cubicBezTo>
                <a:cubicBezTo>
                  <a:pt x="33118" y="29407"/>
                  <a:pt x="32919" y="29051"/>
                  <a:pt x="32755" y="28679"/>
                </a:cubicBezTo>
                <a:cubicBezTo>
                  <a:pt x="32678" y="28504"/>
                  <a:pt x="32604" y="28276"/>
                  <a:pt x="32745" y="28115"/>
                </a:cubicBezTo>
                <a:cubicBezTo>
                  <a:pt x="32799" y="28051"/>
                  <a:pt x="32865" y="28018"/>
                  <a:pt x="32929" y="28018"/>
                </a:cubicBezTo>
                <a:cubicBezTo>
                  <a:pt x="33000" y="28018"/>
                  <a:pt x="33067" y="28058"/>
                  <a:pt x="33114" y="28138"/>
                </a:cubicBezTo>
                <a:cubicBezTo>
                  <a:pt x="33181" y="28249"/>
                  <a:pt x="33211" y="28380"/>
                  <a:pt x="33302" y="28478"/>
                </a:cubicBezTo>
                <a:cubicBezTo>
                  <a:pt x="33395" y="28578"/>
                  <a:pt x="33581" y="28591"/>
                  <a:pt x="33651" y="28716"/>
                </a:cubicBezTo>
                <a:cubicBezTo>
                  <a:pt x="33725" y="28850"/>
                  <a:pt x="33614" y="29038"/>
                  <a:pt x="33617" y="29182"/>
                </a:cubicBezTo>
                <a:cubicBezTo>
                  <a:pt x="33621" y="29300"/>
                  <a:pt x="33685" y="29404"/>
                  <a:pt x="33789" y="29464"/>
                </a:cubicBezTo>
                <a:cubicBezTo>
                  <a:pt x="33852" y="29501"/>
                  <a:pt x="33916" y="29518"/>
                  <a:pt x="33980" y="29518"/>
                </a:cubicBezTo>
                <a:cubicBezTo>
                  <a:pt x="34141" y="29518"/>
                  <a:pt x="34282" y="29401"/>
                  <a:pt x="34332" y="29223"/>
                </a:cubicBezTo>
                <a:cubicBezTo>
                  <a:pt x="34376" y="29065"/>
                  <a:pt x="34366" y="28893"/>
                  <a:pt x="34433" y="28746"/>
                </a:cubicBezTo>
                <a:cubicBezTo>
                  <a:pt x="34493" y="28611"/>
                  <a:pt x="34601" y="28504"/>
                  <a:pt x="34701" y="28397"/>
                </a:cubicBezTo>
                <a:cubicBezTo>
                  <a:pt x="34886" y="28209"/>
                  <a:pt x="35101" y="28001"/>
                  <a:pt x="35051" y="27712"/>
                </a:cubicBezTo>
                <a:cubicBezTo>
                  <a:pt x="35047" y="27692"/>
                  <a:pt x="35031" y="27682"/>
                  <a:pt x="35014" y="27675"/>
                </a:cubicBezTo>
                <a:cubicBezTo>
                  <a:pt x="34752" y="27578"/>
                  <a:pt x="34729" y="27209"/>
                  <a:pt x="34661" y="26980"/>
                </a:cubicBezTo>
                <a:cubicBezTo>
                  <a:pt x="34628" y="26853"/>
                  <a:pt x="34577" y="26725"/>
                  <a:pt x="34487" y="26631"/>
                </a:cubicBezTo>
                <a:cubicBezTo>
                  <a:pt x="34447" y="26588"/>
                  <a:pt x="34399" y="26554"/>
                  <a:pt x="34346" y="26527"/>
                </a:cubicBezTo>
                <a:cubicBezTo>
                  <a:pt x="34225" y="26473"/>
                  <a:pt x="34131" y="26456"/>
                  <a:pt x="34097" y="26309"/>
                </a:cubicBezTo>
                <a:cubicBezTo>
                  <a:pt x="34013" y="25963"/>
                  <a:pt x="33926" y="25393"/>
                  <a:pt x="34295" y="25178"/>
                </a:cubicBezTo>
                <a:cubicBezTo>
                  <a:pt x="34373" y="25131"/>
                  <a:pt x="34470" y="25104"/>
                  <a:pt x="34560" y="25104"/>
                </a:cubicBezTo>
                <a:cubicBezTo>
                  <a:pt x="34618" y="25104"/>
                  <a:pt x="34671" y="25114"/>
                  <a:pt x="34721" y="25138"/>
                </a:cubicBezTo>
                <a:cubicBezTo>
                  <a:pt x="34923" y="25228"/>
                  <a:pt x="34893" y="25463"/>
                  <a:pt x="34839" y="25638"/>
                </a:cubicBezTo>
                <a:cubicBezTo>
                  <a:pt x="34779" y="25836"/>
                  <a:pt x="34705" y="26017"/>
                  <a:pt x="34785" y="26222"/>
                </a:cubicBezTo>
                <a:cubicBezTo>
                  <a:pt x="34836" y="26346"/>
                  <a:pt x="34933" y="26444"/>
                  <a:pt x="35064" y="26444"/>
                </a:cubicBezTo>
                <a:cubicBezTo>
                  <a:pt x="35084" y="26444"/>
                  <a:pt x="35104" y="26444"/>
                  <a:pt x="35124" y="26436"/>
                </a:cubicBezTo>
                <a:cubicBezTo>
                  <a:pt x="35148" y="26433"/>
                  <a:pt x="35165" y="26410"/>
                  <a:pt x="35165" y="26386"/>
                </a:cubicBezTo>
                <a:lnTo>
                  <a:pt x="35165" y="25752"/>
                </a:lnTo>
                <a:cubicBezTo>
                  <a:pt x="35272" y="25779"/>
                  <a:pt x="35380" y="25805"/>
                  <a:pt x="35487" y="25829"/>
                </a:cubicBezTo>
                <a:cubicBezTo>
                  <a:pt x="35494" y="25832"/>
                  <a:pt x="35497" y="25832"/>
                  <a:pt x="35504" y="25832"/>
                </a:cubicBezTo>
                <a:cubicBezTo>
                  <a:pt x="35544" y="25832"/>
                  <a:pt x="35564" y="25789"/>
                  <a:pt x="35550" y="25752"/>
                </a:cubicBezTo>
                <a:cubicBezTo>
                  <a:pt x="35446" y="25520"/>
                  <a:pt x="35658" y="25292"/>
                  <a:pt x="35843" y="25181"/>
                </a:cubicBezTo>
                <a:cubicBezTo>
                  <a:pt x="36034" y="25067"/>
                  <a:pt x="36266" y="25031"/>
                  <a:pt x="36467" y="24939"/>
                </a:cubicBezTo>
                <a:cubicBezTo>
                  <a:pt x="36678" y="24845"/>
                  <a:pt x="36830" y="24695"/>
                  <a:pt x="36924" y="24483"/>
                </a:cubicBezTo>
                <a:cubicBezTo>
                  <a:pt x="37017" y="24268"/>
                  <a:pt x="37075" y="24040"/>
                  <a:pt x="37192" y="23835"/>
                </a:cubicBezTo>
                <a:cubicBezTo>
                  <a:pt x="37216" y="23795"/>
                  <a:pt x="37242" y="23754"/>
                  <a:pt x="37269" y="23717"/>
                </a:cubicBezTo>
                <a:cubicBezTo>
                  <a:pt x="37276" y="23721"/>
                  <a:pt x="37286" y="23725"/>
                  <a:pt x="37293" y="23725"/>
                </a:cubicBezTo>
                <a:cubicBezTo>
                  <a:pt x="37313" y="23725"/>
                  <a:pt x="37330" y="23711"/>
                  <a:pt x="37340" y="23697"/>
                </a:cubicBezTo>
                <a:cubicBezTo>
                  <a:pt x="37431" y="23580"/>
                  <a:pt x="37518" y="23460"/>
                  <a:pt x="37605" y="23339"/>
                </a:cubicBezTo>
                <a:cubicBezTo>
                  <a:pt x="37652" y="23299"/>
                  <a:pt x="37702" y="23258"/>
                  <a:pt x="37753" y="23221"/>
                </a:cubicBezTo>
                <a:cubicBezTo>
                  <a:pt x="37790" y="23194"/>
                  <a:pt x="37779" y="23147"/>
                  <a:pt x="37753" y="23127"/>
                </a:cubicBezTo>
                <a:cubicBezTo>
                  <a:pt x="37786" y="23083"/>
                  <a:pt x="37823" y="23033"/>
                  <a:pt x="37837" y="22983"/>
                </a:cubicBezTo>
                <a:cubicBezTo>
                  <a:pt x="37854" y="22916"/>
                  <a:pt x="37820" y="22868"/>
                  <a:pt x="37770" y="22831"/>
                </a:cubicBezTo>
                <a:cubicBezTo>
                  <a:pt x="37729" y="22795"/>
                  <a:pt x="37696" y="22755"/>
                  <a:pt x="37679" y="22701"/>
                </a:cubicBezTo>
                <a:cubicBezTo>
                  <a:pt x="37642" y="22586"/>
                  <a:pt x="37659" y="22466"/>
                  <a:pt x="37682" y="22348"/>
                </a:cubicBezTo>
                <a:cubicBezTo>
                  <a:pt x="37705" y="22214"/>
                  <a:pt x="37729" y="22083"/>
                  <a:pt x="37713" y="21945"/>
                </a:cubicBezTo>
                <a:cubicBezTo>
                  <a:pt x="37692" y="21818"/>
                  <a:pt x="37649" y="21697"/>
                  <a:pt x="37584" y="21583"/>
                </a:cubicBezTo>
                <a:cubicBezTo>
                  <a:pt x="37457" y="21345"/>
                  <a:pt x="37256" y="21156"/>
                  <a:pt x="37075" y="20958"/>
                </a:cubicBezTo>
                <a:cubicBezTo>
                  <a:pt x="37028" y="20908"/>
                  <a:pt x="36980" y="20858"/>
                  <a:pt x="36937" y="20808"/>
                </a:cubicBezTo>
                <a:cubicBezTo>
                  <a:pt x="36904" y="20767"/>
                  <a:pt x="36870" y="20724"/>
                  <a:pt x="36863" y="20670"/>
                </a:cubicBezTo>
                <a:cubicBezTo>
                  <a:pt x="36853" y="20596"/>
                  <a:pt x="36893" y="20526"/>
                  <a:pt x="36934" y="20469"/>
                </a:cubicBezTo>
                <a:cubicBezTo>
                  <a:pt x="37021" y="20338"/>
                  <a:pt x="37169" y="20207"/>
                  <a:pt x="37169" y="20036"/>
                </a:cubicBezTo>
                <a:cubicBezTo>
                  <a:pt x="37169" y="19821"/>
                  <a:pt x="36947" y="19740"/>
                  <a:pt x="36766" y="19740"/>
                </a:cubicBezTo>
                <a:lnTo>
                  <a:pt x="36732" y="19740"/>
                </a:lnTo>
                <a:cubicBezTo>
                  <a:pt x="36665" y="19744"/>
                  <a:pt x="36588" y="19757"/>
                  <a:pt x="36514" y="19757"/>
                </a:cubicBezTo>
                <a:cubicBezTo>
                  <a:pt x="36457" y="19757"/>
                  <a:pt x="36396" y="19750"/>
                  <a:pt x="36346" y="19720"/>
                </a:cubicBezTo>
                <a:cubicBezTo>
                  <a:pt x="36259" y="19680"/>
                  <a:pt x="36209" y="19593"/>
                  <a:pt x="36185" y="19502"/>
                </a:cubicBezTo>
                <a:cubicBezTo>
                  <a:pt x="36128" y="19271"/>
                  <a:pt x="36272" y="19059"/>
                  <a:pt x="36430" y="18904"/>
                </a:cubicBezTo>
                <a:cubicBezTo>
                  <a:pt x="36622" y="18710"/>
                  <a:pt x="36839" y="18542"/>
                  <a:pt x="37068" y="18394"/>
                </a:cubicBezTo>
                <a:cubicBezTo>
                  <a:pt x="37101" y="18371"/>
                  <a:pt x="37135" y="18351"/>
                  <a:pt x="37172" y="18331"/>
                </a:cubicBezTo>
                <a:lnTo>
                  <a:pt x="37172" y="18331"/>
                </a:lnTo>
                <a:cubicBezTo>
                  <a:pt x="37169" y="18431"/>
                  <a:pt x="37121" y="18535"/>
                  <a:pt x="37081" y="18629"/>
                </a:cubicBezTo>
                <a:cubicBezTo>
                  <a:pt x="37034" y="18743"/>
                  <a:pt x="36984" y="18871"/>
                  <a:pt x="37011" y="18995"/>
                </a:cubicBezTo>
                <a:cubicBezTo>
                  <a:pt x="37045" y="19133"/>
                  <a:pt x="37172" y="19217"/>
                  <a:pt x="37310" y="19217"/>
                </a:cubicBezTo>
                <a:lnTo>
                  <a:pt x="37316" y="19217"/>
                </a:lnTo>
                <a:cubicBezTo>
                  <a:pt x="37481" y="19210"/>
                  <a:pt x="37612" y="19099"/>
                  <a:pt x="37682" y="18958"/>
                </a:cubicBezTo>
                <a:cubicBezTo>
                  <a:pt x="37719" y="18884"/>
                  <a:pt x="37736" y="18811"/>
                  <a:pt x="37756" y="18730"/>
                </a:cubicBezTo>
                <a:cubicBezTo>
                  <a:pt x="37770" y="18676"/>
                  <a:pt x="37793" y="18602"/>
                  <a:pt x="37840" y="18566"/>
                </a:cubicBezTo>
                <a:cubicBezTo>
                  <a:pt x="37850" y="18558"/>
                  <a:pt x="37860" y="18555"/>
                  <a:pt x="37866" y="18555"/>
                </a:cubicBezTo>
                <a:cubicBezTo>
                  <a:pt x="37894" y="18555"/>
                  <a:pt x="37911" y="18582"/>
                  <a:pt x="37914" y="18612"/>
                </a:cubicBezTo>
                <a:cubicBezTo>
                  <a:pt x="37924" y="18676"/>
                  <a:pt x="37911" y="18740"/>
                  <a:pt x="37917" y="18800"/>
                </a:cubicBezTo>
                <a:cubicBezTo>
                  <a:pt x="37924" y="18874"/>
                  <a:pt x="37957" y="18931"/>
                  <a:pt x="38011" y="18978"/>
                </a:cubicBezTo>
                <a:cubicBezTo>
                  <a:pt x="38061" y="19018"/>
                  <a:pt x="38125" y="19052"/>
                  <a:pt x="38162" y="19110"/>
                </a:cubicBezTo>
                <a:cubicBezTo>
                  <a:pt x="38209" y="19180"/>
                  <a:pt x="38189" y="19277"/>
                  <a:pt x="38206" y="19358"/>
                </a:cubicBezTo>
                <a:cubicBezTo>
                  <a:pt x="38222" y="19432"/>
                  <a:pt x="38263" y="19495"/>
                  <a:pt x="38309" y="19553"/>
                </a:cubicBezTo>
                <a:cubicBezTo>
                  <a:pt x="38414" y="19683"/>
                  <a:pt x="38558" y="19777"/>
                  <a:pt x="38602" y="19945"/>
                </a:cubicBezTo>
                <a:cubicBezTo>
                  <a:pt x="38645" y="20106"/>
                  <a:pt x="38605" y="20284"/>
                  <a:pt x="38491" y="20405"/>
                </a:cubicBezTo>
                <a:cubicBezTo>
                  <a:pt x="38458" y="20442"/>
                  <a:pt x="38481" y="20495"/>
                  <a:pt x="38528" y="20499"/>
                </a:cubicBezTo>
                <a:cubicBezTo>
                  <a:pt x="38579" y="20502"/>
                  <a:pt x="38632" y="20506"/>
                  <a:pt x="38686" y="20506"/>
                </a:cubicBezTo>
                <a:cubicBezTo>
                  <a:pt x="38800" y="20506"/>
                  <a:pt x="38914" y="20492"/>
                  <a:pt x="39018" y="20448"/>
                </a:cubicBezTo>
                <a:cubicBezTo>
                  <a:pt x="39092" y="20419"/>
                  <a:pt x="39159" y="20371"/>
                  <a:pt x="39206" y="20307"/>
                </a:cubicBezTo>
                <a:cubicBezTo>
                  <a:pt x="39267" y="20224"/>
                  <a:pt x="39283" y="20123"/>
                  <a:pt x="39283" y="20022"/>
                </a:cubicBezTo>
                <a:cubicBezTo>
                  <a:pt x="39283" y="19905"/>
                  <a:pt x="39276" y="19784"/>
                  <a:pt x="39273" y="19666"/>
                </a:cubicBezTo>
                <a:cubicBezTo>
                  <a:pt x="39270" y="19559"/>
                  <a:pt x="39270" y="19452"/>
                  <a:pt x="39260" y="19344"/>
                </a:cubicBezTo>
                <a:cubicBezTo>
                  <a:pt x="39253" y="19257"/>
                  <a:pt x="39240" y="19170"/>
                  <a:pt x="39196" y="19096"/>
                </a:cubicBezTo>
                <a:cubicBezTo>
                  <a:pt x="39149" y="19009"/>
                  <a:pt x="39072" y="18969"/>
                  <a:pt x="38981" y="18944"/>
                </a:cubicBezTo>
                <a:cubicBezTo>
                  <a:pt x="38931" y="18931"/>
                  <a:pt x="38884" y="18918"/>
                  <a:pt x="38847" y="18881"/>
                </a:cubicBezTo>
                <a:cubicBezTo>
                  <a:pt x="38813" y="18844"/>
                  <a:pt x="38790" y="18797"/>
                  <a:pt x="38780" y="18747"/>
                </a:cubicBezTo>
                <a:cubicBezTo>
                  <a:pt x="38753" y="18639"/>
                  <a:pt x="38783" y="18521"/>
                  <a:pt x="38817" y="18418"/>
                </a:cubicBezTo>
                <a:cubicBezTo>
                  <a:pt x="38881" y="18421"/>
                  <a:pt x="38948" y="18425"/>
                  <a:pt x="39011" y="18425"/>
                </a:cubicBezTo>
                <a:cubicBezTo>
                  <a:pt x="39220" y="18425"/>
                  <a:pt x="39424" y="18391"/>
                  <a:pt x="39586" y="18250"/>
                </a:cubicBezTo>
                <a:cubicBezTo>
                  <a:pt x="39676" y="18169"/>
                  <a:pt x="39747" y="18058"/>
                  <a:pt x="39764" y="17937"/>
                </a:cubicBezTo>
                <a:cubicBezTo>
                  <a:pt x="39770" y="17877"/>
                  <a:pt x="39767" y="17813"/>
                  <a:pt x="39743" y="17753"/>
                </a:cubicBezTo>
                <a:cubicBezTo>
                  <a:pt x="39723" y="17689"/>
                  <a:pt x="39686" y="17629"/>
                  <a:pt x="39683" y="17562"/>
                </a:cubicBezTo>
                <a:cubicBezTo>
                  <a:pt x="39676" y="17461"/>
                  <a:pt x="39770" y="17407"/>
                  <a:pt x="39847" y="17367"/>
                </a:cubicBezTo>
                <a:cubicBezTo>
                  <a:pt x="39945" y="17320"/>
                  <a:pt x="40046" y="17280"/>
                  <a:pt x="40126" y="17206"/>
                </a:cubicBezTo>
                <a:cubicBezTo>
                  <a:pt x="40303" y="17038"/>
                  <a:pt x="40331" y="16773"/>
                  <a:pt x="40351" y="16548"/>
                </a:cubicBezTo>
                <a:cubicBezTo>
                  <a:pt x="40360" y="16447"/>
                  <a:pt x="40374" y="16337"/>
                  <a:pt x="40404" y="16233"/>
                </a:cubicBezTo>
                <a:cubicBezTo>
                  <a:pt x="40455" y="16159"/>
                  <a:pt x="40495" y="16081"/>
                  <a:pt x="40532" y="16001"/>
                </a:cubicBezTo>
                <a:cubicBezTo>
                  <a:pt x="40565" y="15964"/>
                  <a:pt x="40605" y="15934"/>
                  <a:pt x="40656" y="15914"/>
                </a:cubicBezTo>
                <a:cubicBezTo>
                  <a:pt x="40683" y="15900"/>
                  <a:pt x="40690" y="15863"/>
                  <a:pt x="40676" y="15840"/>
                </a:cubicBezTo>
                <a:cubicBezTo>
                  <a:pt x="40673" y="15833"/>
                  <a:pt x="40666" y="15827"/>
                  <a:pt x="40663" y="15823"/>
                </a:cubicBezTo>
                <a:cubicBezTo>
                  <a:pt x="40666" y="15816"/>
                  <a:pt x="40670" y="15810"/>
                  <a:pt x="40673" y="15803"/>
                </a:cubicBezTo>
                <a:cubicBezTo>
                  <a:pt x="40750" y="15655"/>
                  <a:pt x="40787" y="15488"/>
                  <a:pt x="40794" y="15319"/>
                </a:cubicBezTo>
                <a:cubicBezTo>
                  <a:pt x="40800" y="15198"/>
                  <a:pt x="40791" y="15078"/>
                  <a:pt x="40771" y="14961"/>
                </a:cubicBezTo>
                <a:cubicBezTo>
                  <a:pt x="40791" y="14783"/>
                  <a:pt x="40804" y="14608"/>
                  <a:pt x="40800" y="14430"/>
                </a:cubicBezTo>
                <a:cubicBezTo>
                  <a:pt x="40794" y="14205"/>
                  <a:pt x="40763" y="13984"/>
                  <a:pt x="40706" y="13765"/>
                </a:cubicBezTo>
                <a:cubicBezTo>
                  <a:pt x="40653" y="13541"/>
                  <a:pt x="40569" y="13322"/>
                  <a:pt x="40464" y="13118"/>
                </a:cubicBezTo>
                <a:cubicBezTo>
                  <a:pt x="40478" y="13111"/>
                  <a:pt x="40495" y="13111"/>
                  <a:pt x="40512" y="13111"/>
                </a:cubicBezTo>
                <a:cubicBezTo>
                  <a:pt x="40562" y="13111"/>
                  <a:pt x="40616" y="13131"/>
                  <a:pt x="40656" y="13161"/>
                </a:cubicBezTo>
                <a:cubicBezTo>
                  <a:pt x="40737" y="13225"/>
                  <a:pt x="40783" y="13316"/>
                  <a:pt x="40831" y="13403"/>
                </a:cubicBezTo>
                <a:cubicBezTo>
                  <a:pt x="40948" y="13628"/>
                  <a:pt x="41065" y="13849"/>
                  <a:pt x="41183" y="14075"/>
                </a:cubicBezTo>
                <a:cubicBezTo>
                  <a:pt x="41250" y="14202"/>
                  <a:pt x="41318" y="14326"/>
                  <a:pt x="41384" y="14453"/>
                </a:cubicBezTo>
                <a:cubicBezTo>
                  <a:pt x="41395" y="14470"/>
                  <a:pt x="41411" y="14481"/>
                  <a:pt x="41431" y="14481"/>
                </a:cubicBezTo>
                <a:cubicBezTo>
                  <a:pt x="41579" y="14477"/>
                  <a:pt x="41666" y="14343"/>
                  <a:pt x="41683" y="14208"/>
                </a:cubicBezTo>
                <a:cubicBezTo>
                  <a:pt x="41700" y="14047"/>
                  <a:pt x="41589" y="13906"/>
                  <a:pt x="41496" y="13785"/>
                </a:cubicBezTo>
                <a:cubicBezTo>
                  <a:pt x="41448" y="13722"/>
                  <a:pt x="41398" y="13658"/>
                  <a:pt x="41364" y="13584"/>
                </a:cubicBezTo>
                <a:cubicBezTo>
                  <a:pt x="41334" y="13507"/>
                  <a:pt x="41330" y="13433"/>
                  <a:pt x="41358" y="13356"/>
                </a:cubicBezTo>
                <a:cubicBezTo>
                  <a:pt x="41384" y="13282"/>
                  <a:pt x="41418" y="13212"/>
                  <a:pt x="41411" y="13131"/>
                </a:cubicBezTo>
                <a:cubicBezTo>
                  <a:pt x="41405" y="13068"/>
                  <a:pt x="41381" y="13007"/>
                  <a:pt x="41344" y="12953"/>
                </a:cubicBezTo>
                <a:cubicBezTo>
                  <a:pt x="41270" y="12839"/>
                  <a:pt x="41163" y="12755"/>
                  <a:pt x="41076" y="12651"/>
                </a:cubicBezTo>
                <a:cubicBezTo>
                  <a:pt x="41028" y="12597"/>
                  <a:pt x="40999" y="12534"/>
                  <a:pt x="40972" y="12467"/>
                </a:cubicBezTo>
                <a:cubicBezTo>
                  <a:pt x="40941" y="12389"/>
                  <a:pt x="40915" y="12306"/>
                  <a:pt x="40867" y="12235"/>
                </a:cubicBezTo>
                <a:cubicBezTo>
                  <a:pt x="40807" y="12148"/>
                  <a:pt x="40700" y="12074"/>
                  <a:pt x="40593" y="12074"/>
                </a:cubicBezTo>
                <a:cubicBezTo>
                  <a:pt x="40555" y="12074"/>
                  <a:pt x="40522" y="12081"/>
                  <a:pt x="40485" y="12101"/>
                </a:cubicBezTo>
                <a:cubicBezTo>
                  <a:pt x="40414" y="12137"/>
                  <a:pt x="40381" y="12211"/>
                  <a:pt x="40327" y="12265"/>
                </a:cubicBezTo>
                <a:cubicBezTo>
                  <a:pt x="40280" y="12312"/>
                  <a:pt x="40223" y="12343"/>
                  <a:pt x="40159" y="12359"/>
                </a:cubicBezTo>
                <a:cubicBezTo>
                  <a:pt x="40126" y="12369"/>
                  <a:pt x="40089" y="12372"/>
                  <a:pt x="40052" y="12372"/>
                </a:cubicBezTo>
                <a:cubicBezTo>
                  <a:pt x="40025" y="12372"/>
                  <a:pt x="39995" y="12369"/>
                  <a:pt x="39968" y="12363"/>
                </a:cubicBezTo>
                <a:cubicBezTo>
                  <a:pt x="39905" y="12349"/>
                  <a:pt x="39847" y="12315"/>
                  <a:pt x="39797" y="12275"/>
                </a:cubicBezTo>
                <a:cubicBezTo>
                  <a:pt x="39710" y="12208"/>
                  <a:pt x="39632" y="12124"/>
                  <a:pt x="39538" y="12064"/>
                </a:cubicBezTo>
                <a:cubicBezTo>
                  <a:pt x="39532" y="12047"/>
                  <a:pt x="39528" y="12030"/>
                  <a:pt x="39522" y="12013"/>
                </a:cubicBezTo>
                <a:cubicBezTo>
                  <a:pt x="39488" y="11883"/>
                  <a:pt x="39431" y="11751"/>
                  <a:pt x="39300" y="11698"/>
                </a:cubicBezTo>
                <a:cubicBezTo>
                  <a:pt x="39226" y="11668"/>
                  <a:pt x="39149" y="11664"/>
                  <a:pt x="39072" y="11664"/>
                </a:cubicBezTo>
                <a:lnTo>
                  <a:pt x="39025" y="11664"/>
                </a:lnTo>
                <a:cubicBezTo>
                  <a:pt x="38948" y="11664"/>
                  <a:pt x="38873" y="11658"/>
                  <a:pt x="38800" y="11641"/>
                </a:cubicBezTo>
                <a:cubicBezTo>
                  <a:pt x="38645" y="11607"/>
                  <a:pt x="38498" y="11527"/>
                  <a:pt x="38430" y="11376"/>
                </a:cubicBezTo>
                <a:cubicBezTo>
                  <a:pt x="38363" y="11218"/>
                  <a:pt x="38404" y="11037"/>
                  <a:pt x="38464" y="10882"/>
                </a:cubicBezTo>
                <a:cubicBezTo>
                  <a:pt x="38535" y="10701"/>
                  <a:pt x="38642" y="10540"/>
                  <a:pt x="38743" y="10375"/>
                </a:cubicBezTo>
                <a:cubicBezTo>
                  <a:pt x="38944" y="10053"/>
                  <a:pt x="39142" y="9720"/>
                  <a:pt x="39394" y="9435"/>
                </a:cubicBezTo>
                <a:cubicBezTo>
                  <a:pt x="39602" y="9204"/>
                  <a:pt x="39867" y="8983"/>
                  <a:pt x="40193" y="8955"/>
                </a:cubicBezTo>
                <a:lnTo>
                  <a:pt x="40247" y="8955"/>
                </a:lnTo>
                <a:cubicBezTo>
                  <a:pt x="40331" y="8955"/>
                  <a:pt x="40411" y="8969"/>
                  <a:pt x="40492" y="8979"/>
                </a:cubicBezTo>
                <a:cubicBezTo>
                  <a:pt x="40576" y="8992"/>
                  <a:pt x="40656" y="9006"/>
                  <a:pt x="40740" y="9006"/>
                </a:cubicBezTo>
                <a:lnTo>
                  <a:pt x="40771" y="9006"/>
                </a:lnTo>
                <a:cubicBezTo>
                  <a:pt x="40921" y="8999"/>
                  <a:pt x="41082" y="8925"/>
                  <a:pt x="41160" y="8788"/>
                </a:cubicBezTo>
                <a:cubicBezTo>
                  <a:pt x="41183" y="8741"/>
                  <a:pt x="41197" y="8690"/>
                  <a:pt x="41193" y="8640"/>
                </a:cubicBezTo>
                <a:cubicBezTo>
                  <a:pt x="41264" y="8626"/>
                  <a:pt x="41330" y="8623"/>
                  <a:pt x="41401" y="8623"/>
                </a:cubicBezTo>
                <a:cubicBezTo>
                  <a:pt x="41451" y="8623"/>
                  <a:pt x="41499" y="8623"/>
                  <a:pt x="41549" y="8626"/>
                </a:cubicBezTo>
                <a:cubicBezTo>
                  <a:pt x="41599" y="8630"/>
                  <a:pt x="41649" y="8630"/>
                  <a:pt x="41697" y="8630"/>
                </a:cubicBezTo>
                <a:cubicBezTo>
                  <a:pt x="41764" y="8630"/>
                  <a:pt x="41831" y="8626"/>
                  <a:pt x="41894" y="8617"/>
                </a:cubicBezTo>
                <a:cubicBezTo>
                  <a:pt x="42069" y="8586"/>
                  <a:pt x="42261" y="8486"/>
                  <a:pt x="42341" y="8321"/>
                </a:cubicBezTo>
                <a:cubicBezTo>
                  <a:pt x="42425" y="8150"/>
                  <a:pt x="42351" y="7985"/>
                  <a:pt x="42247" y="7844"/>
                </a:cubicBezTo>
                <a:cubicBezTo>
                  <a:pt x="42193" y="7774"/>
                  <a:pt x="42133" y="7700"/>
                  <a:pt x="42103" y="7616"/>
                </a:cubicBezTo>
                <a:cubicBezTo>
                  <a:pt x="42069" y="7516"/>
                  <a:pt x="42109" y="7421"/>
                  <a:pt x="42170" y="7338"/>
                </a:cubicBezTo>
                <a:cubicBezTo>
                  <a:pt x="42294" y="7156"/>
                  <a:pt x="42499" y="7032"/>
                  <a:pt x="42714" y="6995"/>
                </a:cubicBezTo>
                <a:cubicBezTo>
                  <a:pt x="42714" y="7136"/>
                  <a:pt x="42731" y="7284"/>
                  <a:pt x="42848" y="7378"/>
                </a:cubicBezTo>
                <a:cubicBezTo>
                  <a:pt x="42895" y="7415"/>
                  <a:pt x="42955" y="7438"/>
                  <a:pt x="43012" y="7438"/>
                </a:cubicBezTo>
                <a:cubicBezTo>
                  <a:pt x="43076" y="7438"/>
                  <a:pt x="43140" y="7412"/>
                  <a:pt x="43187" y="7358"/>
                </a:cubicBezTo>
                <a:cubicBezTo>
                  <a:pt x="43271" y="7260"/>
                  <a:pt x="43288" y="7126"/>
                  <a:pt x="43298" y="7006"/>
                </a:cubicBezTo>
                <a:cubicBezTo>
                  <a:pt x="43308" y="6820"/>
                  <a:pt x="43328" y="6643"/>
                  <a:pt x="43361" y="6462"/>
                </a:cubicBezTo>
                <a:cubicBezTo>
                  <a:pt x="43398" y="6281"/>
                  <a:pt x="43449" y="6103"/>
                  <a:pt x="43513" y="5928"/>
                </a:cubicBezTo>
                <a:cubicBezTo>
                  <a:pt x="43634" y="6019"/>
                  <a:pt x="43721" y="6149"/>
                  <a:pt x="43761" y="6294"/>
                </a:cubicBezTo>
                <a:cubicBezTo>
                  <a:pt x="43784" y="6377"/>
                  <a:pt x="43795" y="6462"/>
                  <a:pt x="43784" y="6549"/>
                </a:cubicBezTo>
                <a:cubicBezTo>
                  <a:pt x="43778" y="6646"/>
                  <a:pt x="43737" y="6737"/>
                  <a:pt x="43707" y="6828"/>
                </a:cubicBezTo>
                <a:cubicBezTo>
                  <a:pt x="43677" y="6921"/>
                  <a:pt x="43660" y="7019"/>
                  <a:pt x="43680" y="7119"/>
                </a:cubicBezTo>
                <a:cubicBezTo>
                  <a:pt x="43700" y="7213"/>
                  <a:pt x="43751" y="7297"/>
                  <a:pt x="43798" y="7381"/>
                </a:cubicBezTo>
                <a:cubicBezTo>
                  <a:pt x="43848" y="7469"/>
                  <a:pt x="43888" y="7553"/>
                  <a:pt x="43905" y="7653"/>
                </a:cubicBezTo>
                <a:cubicBezTo>
                  <a:pt x="43922" y="7754"/>
                  <a:pt x="43912" y="7861"/>
                  <a:pt x="43888" y="7962"/>
                </a:cubicBezTo>
                <a:cubicBezTo>
                  <a:pt x="43787" y="8368"/>
                  <a:pt x="43479" y="8673"/>
                  <a:pt x="43331" y="9060"/>
                </a:cubicBezTo>
                <a:cubicBezTo>
                  <a:pt x="43251" y="9265"/>
                  <a:pt x="43240" y="9476"/>
                  <a:pt x="43278" y="9691"/>
                </a:cubicBezTo>
                <a:cubicBezTo>
                  <a:pt x="43315" y="9912"/>
                  <a:pt x="43392" y="10127"/>
                  <a:pt x="43459" y="10342"/>
                </a:cubicBezTo>
                <a:cubicBezTo>
                  <a:pt x="43526" y="10557"/>
                  <a:pt x="43600" y="10772"/>
                  <a:pt x="43691" y="10980"/>
                </a:cubicBezTo>
                <a:cubicBezTo>
                  <a:pt x="43775" y="11181"/>
                  <a:pt x="43885" y="11369"/>
                  <a:pt x="43986" y="11564"/>
                </a:cubicBezTo>
                <a:cubicBezTo>
                  <a:pt x="44036" y="11658"/>
                  <a:pt x="44080" y="11759"/>
                  <a:pt x="44106" y="11863"/>
                </a:cubicBezTo>
                <a:cubicBezTo>
                  <a:pt x="44134" y="11973"/>
                  <a:pt x="44140" y="12087"/>
                  <a:pt x="44167" y="12198"/>
                </a:cubicBezTo>
                <a:cubicBezTo>
                  <a:pt x="44210" y="12389"/>
                  <a:pt x="44298" y="12567"/>
                  <a:pt x="44419" y="12718"/>
                </a:cubicBezTo>
                <a:cubicBezTo>
                  <a:pt x="44472" y="12782"/>
                  <a:pt x="44546" y="12886"/>
                  <a:pt x="44633" y="12899"/>
                </a:cubicBezTo>
                <a:lnTo>
                  <a:pt x="44647" y="12899"/>
                </a:lnTo>
                <a:cubicBezTo>
                  <a:pt x="44731" y="12899"/>
                  <a:pt x="44791" y="12812"/>
                  <a:pt x="44825" y="12745"/>
                </a:cubicBezTo>
                <a:cubicBezTo>
                  <a:pt x="44869" y="12661"/>
                  <a:pt x="44885" y="12567"/>
                  <a:pt x="44895" y="12470"/>
                </a:cubicBezTo>
                <a:cubicBezTo>
                  <a:pt x="44912" y="12356"/>
                  <a:pt x="44919" y="12242"/>
                  <a:pt x="44929" y="12124"/>
                </a:cubicBezTo>
                <a:cubicBezTo>
                  <a:pt x="44952" y="11886"/>
                  <a:pt x="44972" y="11647"/>
                  <a:pt x="44996" y="11406"/>
                </a:cubicBezTo>
                <a:cubicBezTo>
                  <a:pt x="45006" y="11295"/>
                  <a:pt x="45020" y="11184"/>
                  <a:pt x="45026" y="11074"/>
                </a:cubicBezTo>
                <a:cubicBezTo>
                  <a:pt x="45033" y="10983"/>
                  <a:pt x="45030" y="10885"/>
                  <a:pt x="45000" y="10798"/>
                </a:cubicBezTo>
                <a:cubicBezTo>
                  <a:pt x="44986" y="10761"/>
                  <a:pt x="44969" y="10724"/>
                  <a:pt x="44946" y="10691"/>
                </a:cubicBezTo>
                <a:cubicBezTo>
                  <a:pt x="44915" y="10651"/>
                  <a:pt x="44862" y="10620"/>
                  <a:pt x="44842" y="10577"/>
                </a:cubicBezTo>
                <a:cubicBezTo>
                  <a:pt x="44822" y="10533"/>
                  <a:pt x="44839" y="10479"/>
                  <a:pt x="44852" y="10436"/>
                </a:cubicBezTo>
                <a:cubicBezTo>
                  <a:pt x="44865" y="10382"/>
                  <a:pt x="44882" y="10325"/>
                  <a:pt x="44892" y="10268"/>
                </a:cubicBezTo>
                <a:cubicBezTo>
                  <a:pt x="44926" y="10067"/>
                  <a:pt x="44932" y="9835"/>
                  <a:pt x="44862" y="9640"/>
                </a:cubicBezTo>
                <a:cubicBezTo>
                  <a:pt x="44831" y="9553"/>
                  <a:pt x="44782" y="9483"/>
                  <a:pt x="44694" y="9449"/>
                </a:cubicBezTo>
                <a:cubicBezTo>
                  <a:pt x="44607" y="9418"/>
                  <a:pt x="44503" y="9439"/>
                  <a:pt x="44422" y="9389"/>
                </a:cubicBezTo>
                <a:cubicBezTo>
                  <a:pt x="44288" y="9308"/>
                  <a:pt x="44281" y="9103"/>
                  <a:pt x="44288" y="8955"/>
                </a:cubicBezTo>
                <a:lnTo>
                  <a:pt x="44288" y="8955"/>
                </a:lnTo>
                <a:cubicBezTo>
                  <a:pt x="44301" y="8966"/>
                  <a:pt x="44318" y="8972"/>
                  <a:pt x="44338" y="8972"/>
                </a:cubicBezTo>
                <a:cubicBezTo>
                  <a:pt x="44348" y="8972"/>
                  <a:pt x="44359" y="8972"/>
                  <a:pt x="44368" y="8966"/>
                </a:cubicBezTo>
                <a:cubicBezTo>
                  <a:pt x="44392" y="8952"/>
                  <a:pt x="44405" y="8925"/>
                  <a:pt x="44405" y="8902"/>
                </a:cubicBezTo>
                <a:cubicBezTo>
                  <a:pt x="44405" y="8888"/>
                  <a:pt x="44405" y="8879"/>
                  <a:pt x="44399" y="8868"/>
                </a:cubicBezTo>
                <a:cubicBezTo>
                  <a:pt x="44399" y="8862"/>
                  <a:pt x="44382" y="8838"/>
                  <a:pt x="44382" y="8834"/>
                </a:cubicBezTo>
                <a:cubicBezTo>
                  <a:pt x="44379" y="8805"/>
                  <a:pt x="44359" y="8788"/>
                  <a:pt x="44335" y="8781"/>
                </a:cubicBezTo>
                <a:cubicBezTo>
                  <a:pt x="44338" y="8718"/>
                  <a:pt x="44345" y="8650"/>
                  <a:pt x="44355" y="8586"/>
                </a:cubicBezTo>
                <a:cubicBezTo>
                  <a:pt x="44379" y="8439"/>
                  <a:pt x="44419" y="8295"/>
                  <a:pt x="44469" y="8154"/>
                </a:cubicBezTo>
                <a:cubicBezTo>
                  <a:pt x="44516" y="8019"/>
                  <a:pt x="44570" y="7885"/>
                  <a:pt x="44624" y="7754"/>
                </a:cubicBezTo>
                <a:cubicBezTo>
                  <a:pt x="44670" y="7646"/>
                  <a:pt x="44721" y="7539"/>
                  <a:pt x="44788" y="7441"/>
                </a:cubicBezTo>
                <a:cubicBezTo>
                  <a:pt x="44852" y="7348"/>
                  <a:pt x="44935" y="7260"/>
                  <a:pt x="45036" y="7207"/>
                </a:cubicBezTo>
                <a:cubicBezTo>
                  <a:pt x="45141" y="7153"/>
                  <a:pt x="45258" y="7136"/>
                  <a:pt x="45369" y="7102"/>
                </a:cubicBezTo>
                <a:cubicBezTo>
                  <a:pt x="45479" y="7066"/>
                  <a:pt x="45584" y="7015"/>
                  <a:pt x="45654" y="6915"/>
                </a:cubicBezTo>
                <a:cubicBezTo>
                  <a:pt x="45725" y="6814"/>
                  <a:pt x="45735" y="6683"/>
                  <a:pt x="45741" y="6563"/>
                </a:cubicBezTo>
                <a:cubicBezTo>
                  <a:pt x="45751" y="6435"/>
                  <a:pt x="45758" y="6314"/>
                  <a:pt x="45798" y="6196"/>
                </a:cubicBezTo>
                <a:cubicBezTo>
                  <a:pt x="45842" y="6075"/>
                  <a:pt x="45909" y="5965"/>
                  <a:pt x="45987" y="5871"/>
                </a:cubicBezTo>
                <a:cubicBezTo>
                  <a:pt x="46067" y="5773"/>
                  <a:pt x="46157" y="5686"/>
                  <a:pt x="46258" y="5609"/>
                </a:cubicBezTo>
                <a:cubicBezTo>
                  <a:pt x="46362" y="5528"/>
                  <a:pt x="46473" y="5461"/>
                  <a:pt x="46571" y="5381"/>
                </a:cubicBezTo>
                <a:cubicBezTo>
                  <a:pt x="46745" y="5237"/>
                  <a:pt x="46876" y="5025"/>
                  <a:pt x="46812" y="4794"/>
                </a:cubicBezTo>
                <a:cubicBezTo>
                  <a:pt x="46782" y="4686"/>
                  <a:pt x="46712" y="4609"/>
                  <a:pt x="46611" y="4565"/>
                </a:cubicBezTo>
                <a:cubicBezTo>
                  <a:pt x="46554" y="4541"/>
                  <a:pt x="46493" y="4535"/>
                  <a:pt x="46439" y="4504"/>
                </a:cubicBezTo>
                <a:cubicBezTo>
                  <a:pt x="46393" y="4478"/>
                  <a:pt x="46362" y="4434"/>
                  <a:pt x="46342" y="4383"/>
                </a:cubicBezTo>
                <a:cubicBezTo>
                  <a:pt x="46298" y="4280"/>
                  <a:pt x="46289" y="4166"/>
                  <a:pt x="46235" y="4065"/>
                </a:cubicBezTo>
                <a:cubicBezTo>
                  <a:pt x="46191" y="3981"/>
                  <a:pt x="46117" y="3914"/>
                  <a:pt x="46033" y="3864"/>
                </a:cubicBezTo>
                <a:cubicBezTo>
                  <a:pt x="45859" y="3763"/>
                  <a:pt x="45651" y="3736"/>
                  <a:pt x="45469" y="3646"/>
                </a:cubicBezTo>
                <a:cubicBezTo>
                  <a:pt x="45439" y="3629"/>
                  <a:pt x="45409" y="3609"/>
                  <a:pt x="45378" y="3588"/>
                </a:cubicBezTo>
                <a:cubicBezTo>
                  <a:pt x="45439" y="3508"/>
                  <a:pt x="45556" y="3484"/>
                  <a:pt x="45654" y="3461"/>
                </a:cubicBezTo>
                <a:cubicBezTo>
                  <a:pt x="45788" y="3434"/>
                  <a:pt x="45919" y="3393"/>
                  <a:pt x="46007" y="3283"/>
                </a:cubicBezTo>
                <a:cubicBezTo>
                  <a:pt x="46043" y="3236"/>
                  <a:pt x="46070" y="3179"/>
                  <a:pt x="46063" y="3115"/>
                </a:cubicBezTo>
                <a:cubicBezTo>
                  <a:pt x="46057" y="3045"/>
                  <a:pt x="46010" y="2987"/>
                  <a:pt x="45956" y="2944"/>
                </a:cubicBezTo>
                <a:cubicBezTo>
                  <a:pt x="45899" y="2893"/>
                  <a:pt x="45849" y="2846"/>
                  <a:pt x="45815" y="2776"/>
                </a:cubicBezTo>
                <a:cubicBezTo>
                  <a:pt x="45788" y="2726"/>
                  <a:pt x="45775" y="2672"/>
                  <a:pt x="45768" y="2618"/>
                </a:cubicBezTo>
                <a:lnTo>
                  <a:pt x="45768" y="2618"/>
                </a:lnTo>
                <a:cubicBezTo>
                  <a:pt x="45829" y="2631"/>
                  <a:pt x="45879" y="2672"/>
                  <a:pt x="45906" y="2729"/>
                </a:cubicBezTo>
                <a:cubicBezTo>
                  <a:pt x="45916" y="2746"/>
                  <a:pt x="45933" y="2756"/>
                  <a:pt x="45953" y="2756"/>
                </a:cubicBezTo>
                <a:cubicBezTo>
                  <a:pt x="45976" y="2756"/>
                  <a:pt x="46000" y="2739"/>
                  <a:pt x="46007" y="2716"/>
                </a:cubicBezTo>
                <a:cubicBezTo>
                  <a:pt x="46033" y="2605"/>
                  <a:pt x="46131" y="2541"/>
                  <a:pt x="46235" y="2518"/>
                </a:cubicBezTo>
                <a:cubicBezTo>
                  <a:pt x="46269" y="2507"/>
                  <a:pt x="46298" y="2504"/>
                  <a:pt x="46329" y="2504"/>
                </a:cubicBezTo>
                <a:cubicBezTo>
                  <a:pt x="46422" y="2504"/>
                  <a:pt x="46514" y="2535"/>
                  <a:pt x="46601" y="2578"/>
                </a:cubicBezTo>
                <a:cubicBezTo>
                  <a:pt x="46842" y="2702"/>
                  <a:pt x="47070" y="2917"/>
                  <a:pt x="47356" y="2917"/>
                </a:cubicBezTo>
                <a:cubicBezTo>
                  <a:pt x="47376" y="2917"/>
                  <a:pt x="47396" y="2917"/>
                  <a:pt x="47413" y="2913"/>
                </a:cubicBezTo>
                <a:cubicBezTo>
                  <a:pt x="47694" y="2887"/>
                  <a:pt x="47852" y="2625"/>
                  <a:pt x="47856" y="2363"/>
                </a:cubicBezTo>
                <a:cubicBezTo>
                  <a:pt x="47860" y="2196"/>
                  <a:pt x="47809" y="2034"/>
                  <a:pt x="47752" y="1880"/>
                </a:cubicBezTo>
                <a:cubicBezTo>
                  <a:pt x="47725" y="1813"/>
                  <a:pt x="47705" y="1739"/>
                  <a:pt x="47661" y="1685"/>
                </a:cubicBezTo>
                <a:cubicBezTo>
                  <a:pt x="47611" y="1618"/>
                  <a:pt x="47544" y="1611"/>
                  <a:pt x="47470" y="1601"/>
                </a:cubicBezTo>
                <a:cubicBezTo>
                  <a:pt x="47312" y="1578"/>
                  <a:pt x="47164" y="1528"/>
                  <a:pt x="47030" y="1447"/>
                </a:cubicBezTo>
                <a:cubicBezTo>
                  <a:pt x="46896" y="1367"/>
                  <a:pt x="46782" y="1262"/>
                  <a:pt x="46634" y="1205"/>
                </a:cubicBezTo>
                <a:cubicBezTo>
                  <a:pt x="46476" y="1148"/>
                  <a:pt x="46305" y="1135"/>
                  <a:pt x="46141" y="1108"/>
                </a:cubicBezTo>
                <a:lnTo>
                  <a:pt x="45620" y="1031"/>
                </a:lnTo>
                <a:cubicBezTo>
                  <a:pt x="45282" y="977"/>
                  <a:pt x="44935" y="940"/>
                  <a:pt x="44600" y="859"/>
                </a:cubicBezTo>
                <a:cubicBezTo>
                  <a:pt x="44281" y="783"/>
                  <a:pt x="43989" y="638"/>
                  <a:pt x="43691" y="507"/>
                </a:cubicBezTo>
                <a:cubicBezTo>
                  <a:pt x="43405" y="383"/>
                  <a:pt x="43116" y="299"/>
                  <a:pt x="42808" y="299"/>
                </a:cubicBezTo>
                <a:lnTo>
                  <a:pt x="42794" y="299"/>
                </a:lnTo>
                <a:cubicBezTo>
                  <a:pt x="42499" y="302"/>
                  <a:pt x="42207" y="373"/>
                  <a:pt x="41945" y="504"/>
                </a:cubicBezTo>
                <a:cubicBezTo>
                  <a:pt x="41878" y="537"/>
                  <a:pt x="41811" y="574"/>
                  <a:pt x="41750" y="614"/>
                </a:cubicBezTo>
                <a:cubicBezTo>
                  <a:pt x="41710" y="642"/>
                  <a:pt x="41720" y="715"/>
                  <a:pt x="41773" y="715"/>
                </a:cubicBezTo>
                <a:lnTo>
                  <a:pt x="41824" y="715"/>
                </a:lnTo>
                <a:cubicBezTo>
                  <a:pt x="41959" y="715"/>
                  <a:pt x="42100" y="752"/>
                  <a:pt x="42184" y="859"/>
                </a:cubicBezTo>
                <a:cubicBezTo>
                  <a:pt x="42254" y="953"/>
                  <a:pt x="42244" y="1108"/>
                  <a:pt x="42150" y="1185"/>
                </a:cubicBezTo>
                <a:cubicBezTo>
                  <a:pt x="42120" y="1209"/>
                  <a:pt x="42089" y="1218"/>
                  <a:pt x="42059" y="1218"/>
                </a:cubicBezTo>
                <a:cubicBezTo>
                  <a:pt x="42002" y="1218"/>
                  <a:pt x="41942" y="1181"/>
                  <a:pt x="41902" y="1138"/>
                </a:cubicBezTo>
                <a:cubicBezTo>
                  <a:pt x="41827" y="1060"/>
                  <a:pt x="41778" y="960"/>
                  <a:pt x="41713" y="873"/>
                </a:cubicBezTo>
                <a:cubicBezTo>
                  <a:pt x="41640" y="772"/>
                  <a:pt x="41549" y="685"/>
                  <a:pt x="41418" y="678"/>
                </a:cubicBezTo>
                <a:lnTo>
                  <a:pt x="41415" y="678"/>
                </a:lnTo>
                <a:cubicBezTo>
                  <a:pt x="41391" y="678"/>
                  <a:pt x="41375" y="698"/>
                  <a:pt x="41364" y="718"/>
                </a:cubicBezTo>
                <a:cubicBezTo>
                  <a:pt x="41330" y="799"/>
                  <a:pt x="41401" y="859"/>
                  <a:pt x="41455" y="910"/>
                </a:cubicBezTo>
                <a:cubicBezTo>
                  <a:pt x="41479" y="933"/>
                  <a:pt x="41505" y="960"/>
                  <a:pt x="41499" y="997"/>
                </a:cubicBezTo>
                <a:cubicBezTo>
                  <a:pt x="41488" y="1037"/>
                  <a:pt x="41455" y="1068"/>
                  <a:pt x="41425" y="1088"/>
                </a:cubicBezTo>
                <a:cubicBezTo>
                  <a:pt x="41388" y="1108"/>
                  <a:pt x="41347" y="1114"/>
                  <a:pt x="41307" y="1114"/>
                </a:cubicBezTo>
                <a:cubicBezTo>
                  <a:pt x="41243" y="1114"/>
                  <a:pt x="41180" y="1098"/>
                  <a:pt x="41119" y="1088"/>
                </a:cubicBezTo>
                <a:cubicBezTo>
                  <a:pt x="41079" y="1081"/>
                  <a:pt x="41042" y="1077"/>
                  <a:pt x="41005" y="1077"/>
                </a:cubicBezTo>
                <a:cubicBezTo>
                  <a:pt x="40945" y="1077"/>
                  <a:pt x="40891" y="1088"/>
                  <a:pt x="40834" y="1108"/>
                </a:cubicBezTo>
                <a:cubicBezTo>
                  <a:pt x="40670" y="1172"/>
                  <a:pt x="40555" y="1309"/>
                  <a:pt x="40418" y="1410"/>
                </a:cubicBezTo>
                <a:cubicBezTo>
                  <a:pt x="40398" y="1427"/>
                  <a:pt x="40377" y="1440"/>
                  <a:pt x="40354" y="1454"/>
                </a:cubicBezTo>
                <a:cubicBezTo>
                  <a:pt x="40323" y="1433"/>
                  <a:pt x="40287" y="1420"/>
                  <a:pt x="40247" y="1410"/>
                </a:cubicBezTo>
                <a:cubicBezTo>
                  <a:pt x="40207" y="1400"/>
                  <a:pt x="40166" y="1396"/>
                  <a:pt x="40129" y="1396"/>
                </a:cubicBezTo>
                <a:cubicBezTo>
                  <a:pt x="40046" y="1396"/>
                  <a:pt x="39965" y="1413"/>
                  <a:pt x="39884" y="1437"/>
                </a:cubicBezTo>
                <a:cubicBezTo>
                  <a:pt x="39840" y="1450"/>
                  <a:pt x="39800" y="1463"/>
                  <a:pt x="39756" y="1474"/>
                </a:cubicBezTo>
                <a:cubicBezTo>
                  <a:pt x="39572" y="1396"/>
                  <a:pt x="39404" y="1272"/>
                  <a:pt x="39253" y="1145"/>
                </a:cubicBezTo>
                <a:cubicBezTo>
                  <a:pt x="39243" y="1135"/>
                  <a:pt x="39229" y="1131"/>
                  <a:pt x="39216" y="1131"/>
                </a:cubicBezTo>
                <a:cubicBezTo>
                  <a:pt x="39175" y="1131"/>
                  <a:pt x="39139" y="1181"/>
                  <a:pt x="39175" y="1222"/>
                </a:cubicBezTo>
                <a:cubicBezTo>
                  <a:pt x="39226" y="1272"/>
                  <a:pt x="39273" y="1322"/>
                  <a:pt x="39320" y="1373"/>
                </a:cubicBezTo>
                <a:cubicBezTo>
                  <a:pt x="39287" y="1359"/>
                  <a:pt x="39250" y="1346"/>
                  <a:pt x="39216" y="1326"/>
                </a:cubicBezTo>
                <a:cubicBezTo>
                  <a:pt x="39200" y="1316"/>
                  <a:pt x="39186" y="1302"/>
                  <a:pt x="39169" y="1289"/>
                </a:cubicBezTo>
                <a:cubicBezTo>
                  <a:pt x="39186" y="1272"/>
                  <a:pt x="39189" y="1242"/>
                  <a:pt x="39169" y="1218"/>
                </a:cubicBezTo>
                <a:cubicBezTo>
                  <a:pt x="38890" y="924"/>
                  <a:pt x="38504" y="752"/>
                  <a:pt x="38098" y="742"/>
                </a:cubicBezTo>
                <a:cubicBezTo>
                  <a:pt x="38052" y="742"/>
                  <a:pt x="38028" y="803"/>
                  <a:pt x="38061" y="832"/>
                </a:cubicBezTo>
                <a:cubicBezTo>
                  <a:pt x="38128" y="896"/>
                  <a:pt x="38085" y="994"/>
                  <a:pt x="38018" y="1037"/>
                </a:cubicBezTo>
                <a:cubicBezTo>
                  <a:pt x="37964" y="1074"/>
                  <a:pt x="37897" y="1088"/>
                  <a:pt x="37833" y="1101"/>
                </a:cubicBezTo>
                <a:cubicBezTo>
                  <a:pt x="37676" y="1135"/>
                  <a:pt x="37514" y="1165"/>
                  <a:pt x="37353" y="1175"/>
                </a:cubicBezTo>
                <a:cubicBezTo>
                  <a:pt x="37330" y="1175"/>
                  <a:pt x="37307" y="1178"/>
                  <a:pt x="37279" y="1178"/>
                </a:cubicBezTo>
                <a:cubicBezTo>
                  <a:pt x="37135" y="1178"/>
                  <a:pt x="36994" y="1152"/>
                  <a:pt x="36853" y="1105"/>
                </a:cubicBezTo>
                <a:cubicBezTo>
                  <a:pt x="36715" y="1060"/>
                  <a:pt x="36582" y="1011"/>
                  <a:pt x="36437" y="997"/>
                </a:cubicBezTo>
                <a:cubicBezTo>
                  <a:pt x="36403" y="994"/>
                  <a:pt x="36370" y="994"/>
                  <a:pt x="36340" y="994"/>
                </a:cubicBezTo>
                <a:cubicBezTo>
                  <a:pt x="36219" y="994"/>
                  <a:pt x="36098" y="1011"/>
                  <a:pt x="35977" y="1027"/>
                </a:cubicBezTo>
                <a:cubicBezTo>
                  <a:pt x="35799" y="1054"/>
                  <a:pt x="35624" y="1071"/>
                  <a:pt x="35446" y="1077"/>
                </a:cubicBezTo>
                <a:cubicBezTo>
                  <a:pt x="35383" y="1081"/>
                  <a:pt x="35319" y="1085"/>
                  <a:pt x="35256" y="1085"/>
                </a:cubicBezTo>
                <a:cubicBezTo>
                  <a:pt x="34980" y="1085"/>
                  <a:pt x="34705" y="1060"/>
                  <a:pt x="34436" y="1014"/>
                </a:cubicBezTo>
                <a:lnTo>
                  <a:pt x="34427" y="1014"/>
                </a:lnTo>
                <a:cubicBezTo>
                  <a:pt x="34393" y="1014"/>
                  <a:pt x="34356" y="1040"/>
                  <a:pt x="34369" y="1081"/>
                </a:cubicBezTo>
                <a:cubicBezTo>
                  <a:pt x="34510" y="1463"/>
                  <a:pt x="34168" y="1920"/>
                  <a:pt x="33768" y="1920"/>
                </a:cubicBezTo>
                <a:cubicBezTo>
                  <a:pt x="33728" y="1920"/>
                  <a:pt x="33688" y="1917"/>
                  <a:pt x="33648" y="1906"/>
                </a:cubicBezTo>
                <a:cubicBezTo>
                  <a:pt x="33573" y="1890"/>
                  <a:pt x="33493" y="1860"/>
                  <a:pt x="33412" y="1860"/>
                </a:cubicBezTo>
                <a:cubicBezTo>
                  <a:pt x="33379" y="1860"/>
                  <a:pt x="33346" y="1866"/>
                  <a:pt x="33312" y="1880"/>
                </a:cubicBezTo>
                <a:cubicBezTo>
                  <a:pt x="33225" y="1914"/>
                  <a:pt x="33174" y="1987"/>
                  <a:pt x="33151" y="2075"/>
                </a:cubicBezTo>
                <a:cubicBezTo>
                  <a:pt x="33121" y="2172"/>
                  <a:pt x="33124" y="2276"/>
                  <a:pt x="33093" y="2370"/>
                </a:cubicBezTo>
                <a:cubicBezTo>
                  <a:pt x="33057" y="2484"/>
                  <a:pt x="32966" y="2558"/>
                  <a:pt x="32859" y="2605"/>
                </a:cubicBezTo>
                <a:cubicBezTo>
                  <a:pt x="32751" y="2651"/>
                  <a:pt x="32630" y="2685"/>
                  <a:pt x="32513" y="2702"/>
                </a:cubicBezTo>
                <a:cubicBezTo>
                  <a:pt x="32486" y="2705"/>
                  <a:pt x="32456" y="2709"/>
                  <a:pt x="32426" y="2709"/>
                </a:cubicBezTo>
                <a:cubicBezTo>
                  <a:pt x="32396" y="2709"/>
                  <a:pt x="32365" y="2705"/>
                  <a:pt x="32339" y="2696"/>
                </a:cubicBezTo>
                <a:cubicBezTo>
                  <a:pt x="32258" y="2665"/>
                  <a:pt x="32235" y="2588"/>
                  <a:pt x="32227" y="2507"/>
                </a:cubicBezTo>
                <a:cubicBezTo>
                  <a:pt x="32218" y="2394"/>
                  <a:pt x="32214" y="2286"/>
                  <a:pt x="32174" y="2175"/>
                </a:cubicBezTo>
                <a:cubicBezTo>
                  <a:pt x="32137" y="2078"/>
                  <a:pt x="32080" y="1987"/>
                  <a:pt x="32013" y="1906"/>
                </a:cubicBezTo>
                <a:cubicBezTo>
                  <a:pt x="31721" y="1554"/>
                  <a:pt x="31271" y="1457"/>
                  <a:pt x="30835" y="1457"/>
                </a:cubicBezTo>
                <a:cubicBezTo>
                  <a:pt x="30761" y="1457"/>
                  <a:pt x="30687" y="1460"/>
                  <a:pt x="30613" y="1463"/>
                </a:cubicBezTo>
                <a:cubicBezTo>
                  <a:pt x="30506" y="1474"/>
                  <a:pt x="30371" y="1471"/>
                  <a:pt x="30278" y="1528"/>
                </a:cubicBezTo>
                <a:cubicBezTo>
                  <a:pt x="30177" y="1584"/>
                  <a:pt x="30163" y="1692"/>
                  <a:pt x="30167" y="1799"/>
                </a:cubicBezTo>
                <a:cubicBezTo>
                  <a:pt x="30173" y="2031"/>
                  <a:pt x="30022" y="2162"/>
                  <a:pt x="29811" y="2233"/>
                </a:cubicBezTo>
                <a:cubicBezTo>
                  <a:pt x="29583" y="2309"/>
                  <a:pt x="29335" y="2306"/>
                  <a:pt x="29093" y="2313"/>
                </a:cubicBezTo>
                <a:lnTo>
                  <a:pt x="28965" y="2313"/>
                </a:lnTo>
                <a:cubicBezTo>
                  <a:pt x="28851" y="2313"/>
                  <a:pt x="28740" y="2313"/>
                  <a:pt x="28626" y="2309"/>
                </a:cubicBezTo>
                <a:cubicBezTo>
                  <a:pt x="28512" y="2306"/>
                  <a:pt x="28401" y="2303"/>
                  <a:pt x="28287" y="2303"/>
                </a:cubicBezTo>
                <a:cubicBezTo>
                  <a:pt x="28247" y="2303"/>
                  <a:pt x="28207" y="2303"/>
                  <a:pt x="28163" y="2306"/>
                </a:cubicBezTo>
                <a:cubicBezTo>
                  <a:pt x="27911" y="2309"/>
                  <a:pt x="27753" y="2437"/>
                  <a:pt x="27619" y="2642"/>
                </a:cubicBezTo>
                <a:cubicBezTo>
                  <a:pt x="27549" y="2749"/>
                  <a:pt x="27488" y="2863"/>
                  <a:pt x="27394" y="2950"/>
                </a:cubicBezTo>
                <a:cubicBezTo>
                  <a:pt x="27327" y="3014"/>
                  <a:pt x="27233" y="3074"/>
                  <a:pt x="27136" y="3074"/>
                </a:cubicBezTo>
                <a:cubicBezTo>
                  <a:pt x="27102" y="3074"/>
                  <a:pt x="27065" y="3068"/>
                  <a:pt x="27031" y="3048"/>
                </a:cubicBezTo>
                <a:cubicBezTo>
                  <a:pt x="26820" y="2924"/>
                  <a:pt x="26907" y="2561"/>
                  <a:pt x="26935" y="2374"/>
                </a:cubicBezTo>
                <a:cubicBezTo>
                  <a:pt x="26981" y="2078"/>
                  <a:pt x="27042" y="1779"/>
                  <a:pt x="27042" y="1480"/>
                </a:cubicBezTo>
                <a:cubicBezTo>
                  <a:pt x="27045" y="1024"/>
                  <a:pt x="26898" y="504"/>
                  <a:pt x="26461" y="279"/>
                </a:cubicBezTo>
                <a:cubicBezTo>
                  <a:pt x="26337" y="215"/>
                  <a:pt x="26196" y="178"/>
                  <a:pt x="26055" y="178"/>
                </a:cubicBezTo>
                <a:cubicBezTo>
                  <a:pt x="25984" y="178"/>
                  <a:pt x="25911" y="188"/>
                  <a:pt x="25840" y="208"/>
                </a:cubicBezTo>
                <a:cubicBezTo>
                  <a:pt x="25733" y="242"/>
                  <a:pt x="25652" y="306"/>
                  <a:pt x="25561" y="373"/>
                </a:cubicBezTo>
                <a:cubicBezTo>
                  <a:pt x="25511" y="410"/>
                  <a:pt x="25440" y="450"/>
                  <a:pt x="25380" y="450"/>
                </a:cubicBezTo>
                <a:cubicBezTo>
                  <a:pt x="25336" y="450"/>
                  <a:pt x="25296" y="430"/>
                  <a:pt x="25270" y="373"/>
                </a:cubicBezTo>
                <a:cubicBezTo>
                  <a:pt x="25226" y="282"/>
                  <a:pt x="25243" y="165"/>
                  <a:pt x="25263" y="70"/>
                </a:cubicBezTo>
                <a:cubicBezTo>
                  <a:pt x="25270" y="33"/>
                  <a:pt x="25246" y="0"/>
                  <a:pt x="25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 name="Google Shape;773;p19"/>
          <p:cNvGrpSpPr/>
          <p:nvPr/>
        </p:nvGrpSpPr>
        <p:grpSpPr>
          <a:xfrm rot="1020574">
            <a:off x="-706272" y="-1023290"/>
            <a:ext cx="2122564" cy="6730620"/>
            <a:chOff x="4859638" y="-678964"/>
            <a:chExt cx="1188357" cy="3768264"/>
          </a:xfrm>
        </p:grpSpPr>
        <p:sp>
          <p:nvSpPr>
            <p:cNvPr id="774" name="Google Shape;774;p19"/>
            <p:cNvSpPr/>
            <p:nvPr/>
          </p:nvSpPr>
          <p:spPr>
            <a:xfrm>
              <a:off x="4859638" y="-469970"/>
              <a:ext cx="1035662" cy="3199062"/>
            </a:xfrm>
            <a:custGeom>
              <a:avLst/>
              <a:gdLst/>
              <a:ahLst/>
              <a:cxnLst/>
              <a:rect l="l" t="t" r="r" b="b"/>
              <a:pathLst>
                <a:path w="7671" h="23695" extrusionOk="0">
                  <a:moveTo>
                    <a:pt x="457" y="0"/>
                  </a:moveTo>
                  <a:cubicBezTo>
                    <a:pt x="259" y="423"/>
                    <a:pt x="144" y="903"/>
                    <a:pt x="128" y="1380"/>
                  </a:cubicBezTo>
                  <a:cubicBezTo>
                    <a:pt x="111" y="1859"/>
                    <a:pt x="189" y="2347"/>
                    <a:pt x="353" y="2786"/>
                  </a:cubicBezTo>
                  <a:cubicBezTo>
                    <a:pt x="521" y="3222"/>
                    <a:pt x="782" y="3639"/>
                    <a:pt x="1111" y="3988"/>
                  </a:cubicBezTo>
                  <a:cubicBezTo>
                    <a:pt x="1444" y="4333"/>
                    <a:pt x="1843" y="4618"/>
                    <a:pt x="2273" y="4807"/>
                  </a:cubicBezTo>
                  <a:cubicBezTo>
                    <a:pt x="2638" y="4968"/>
                    <a:pt x="3038" y="5069"/>
                    <a:pt x="3424" y="5169"/>
                  </a:cubicBezTo>
                  <a:cubicBezTo>
                    <a:pt x="4089" y="5337"/>
                    <a:pt x="4716" y="5498"/>
                    <a:pt x="5207" y="5935"/>
                  </a:cubicBezTo>
                  <a:cubicBezTo>
                    <a:pt x="5871" y="6522"/>
                    <a:pt x="6133" y="7563"/>
                    <a:pt x="5874" y="8586"/>
                  </a:cubicBezTo>
                  <a:cubicBezTo>
                    <a:pt x="5616" y="9597"/>
                    <a:pt x="4942" y="10429"/>
                    <a:pt x="4384" y="11043"/>
                  </a:cubicBezTo>
                  <a:lnTo>
                    <a:pt x="4337" y="11090"/>
                  </a:lnTo>
                  <a:cubicBezTo>
                    <a:pt x="3907" y="11563"/>
                    <a:pt x="3417" y="12101"/>
                    <a:pt x="3417" y="12759"/>
                  </a:cubicBezTo>
                  <a:cubicBezTo>
                    <a:pt x="3421" y="13658"/>
                    <a:pt x="4327" y="14259"/>
                    <a:pt x="5008" y="14632"/>
                  </a:cubicBezTo>
                  <a:cubicBezTo>
                    <a:pt x="5227" y="14753"/>
                    <a:pt x="5515" y="14860"/>
                    <a:pt x="5824" y="14974"/>
                  </a:cubicBezTo>
                  <a:cubicBezTo>
                    <a:pt x="6566" y="15249"/>
                    <a:pt x="7405" y="15558"/>
                    <a:pt x="7486" y="16129"/>
                  </a:cubicBezTo>
                  <a:cubicBezTo>
                    <a:pt x="7670" y="17444"/>
                    <a:pt x="7274" y="18565"/>
                    <a:pt x="6274" y="19552"/>
                  </a:cubicBezTo>
                  <a:cubicBezTo>
                    <a:pt x="5381" y="20428"/>
                    <a:pt x="4132" y="21103"/>
                    <a:pt x="2924" y="21754"/>
                  </a:cubicBezTo>
                  <a:cubicBezTo>
                    <a:pt x="1806" y="22358"/>
                    <a:pt x="753" y="22925"/>
                    <a:pt x="0" y="23630"/>
                  </a:cubicBezTo>
                  <a:lnTo>
                    <a:pt x="61" y="23695"/>
                  </a:lnTo>
                  <a:cubicBezTo>
                    <a:pt x="803" y="22996"/>
                    <a:pt x="1853" y="22432"/>
                    <a:pt x="2964" y="21831"/>
                  </a:cubicBezTo>
                  <a:cubicBezTo>
                    <a:pt x="4180" y="21177"/>
                    <a:pt x="5435" y="20499"/>
                    <a:pt x="6334" y="19613"/>
                  </a:cubicBezTo>
                  <a:cubicBezTo>
                    <a:pt x="6821" y="19133"/>
                    <a:pt x="7160" y="18636"/>
                    <a:pt x="7368" y="18096"/>
                  </a:cubicBezTo>
                  <a:cubicBezTo>
                    <a:pt x="7603" y="17495"/>
                    <a:pt x="7670" y="16827"/>
                    <a:pt x="7569" y="16118"/>
                  </a:cubicBezTo>
                  <a:cubicBezTo>
                    <a:pt x="7482" y="15498"/>
                    <a:pt x="6616" y="15176"/>
                    <a:pt x="5854" y="14894"/>
                  </a:cubicBezTo>
                  <a:cubicBezTo>
                    <a:pt x="5549" y="14779"/>
                    <a:pt x="5260" y="14675"/>
                    <a:pt x="5049" y="14558"/>
                  </a:cubicBezTo>
                  <a:cubicBezTo>
                    <a:pt x="4387" y="14195"/>
                    <a:pt x="3508" y="13614"/>
                    <a:pt x="3504" y="12755"/>
                  </a:cubicBezTo>
                  <a:cubicBezTo>
                    <a:pt x="3501" y="12134"/>
                    <a:pt x="3981" y="11611"/>
                    <a:pt x="4401" y="11151"/>
                  </a:cubicBezTo>
                  <a:lnTo>
                    <a:pt x="4448" y="11100"/>
                  </a:lnTo>
                  <a:cubicBezTo>
                    <a:pt x="5012" y="10483"/>
                    <a:pt x="5693" y="9637"/>
                    <a:pt x="5955" y="8606"/>
                  </a:cubicBezTo>
                  <a:cubicBezTo>
                    <a:pt x="6079" y="8123"/>
                    <a:pt x="6090" y="7596"/>
                    <a:pt x="5982" y="7126"/>
                  </a:cubicBezTo>
                  <a:cubicBezTo>
                    <a:pt x="5864" y="6616"/>
                    <a:pt x="5616" y="6180"/>
                    <a:pt x="5264" y="5867"/>
                  </a:cubicBezTo>
                  <a:cubicBezTo>
                    <a:pt x="4756" y="5421"/>
                    <a:pt x="4089" y="5250"/>
                    <a:pt x="3444" y="5086"/>
                  </a:cubicBezTo>
                  <a:cubicBezTo>
                    <a:pt x="3061" y="4985"/>
                    <a:pt x="2666" y="4884"/>
                    <a:pt x="2307" y="4726"/>
                  </a:cubicBezTo>
                  <a:cubicBezTo>
                    <a:pt x="1447" y="4350"/>
                    <a:pt x="765" y="3632"/>
                    <a:pt x="434" y="2753"/>
                  </a:cubicBezTo>
                  <a:cubicBezTo>
                    <a:pt x="104" y="1876"/>
                    <a:pt x="141" y="886"/>
                    <a:pt x="534" y="34"/>
                  </a:cubicBezTo>
                  <a:lnTo>
                    <a:pt x="4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9"/>
            <p:cNvSpPr/>
            <p:nvPr/>
          </p:nvSpPr>
          <p:spPr>
            <a:xfrm>
              <a:off x="4949824" y="-678964"/>
              <a:ext cx="1098171" cy="3768264"/>
            </a:xfrm>
            <a:custGeom>
              <a:avLst/>
              <a:gdLst/>
              <a:ahLst/>
              <a:cxnLst/>
              <a:rect l="l" t="t" r="r" b="b"/>
              <a:pathLst>
                <a:path w="8134" h="27911" extrusionOk="0">
                  <a:moveTo>
                    <a:pt x="571" y="1"/>
                  </a:moveTo>
                  <a:cubicBezTo>
                    <a:pt x="574" y="172"/>
                    <a:pt x="581" y="346"/>
                    <a:pt x="598" y="521"/>
                  </a:cubicBezTo>
                  <a:lnTo>
                    <a:pt x="685" y="514"/>
                  </a:lnTo>
                  <a:cubicBezTo>
                    <a:pt x="669" y="343"/>
                    <a:pt x="661" y="169"/>
                    <a:pt x="658" y="1"/>
                  </a:cubicBezTo>
                  <a:close/>
                  <a:moveTo>
                    <a:pt x="752" y="1024"/>
                  </a:moveTo>
                  <a:lnTo>
                    <a:pt x="669" y="1038"/>
                  </a:lnTo>
                  <a:cubicBezTo>
                    <a:pt x="695" y="1209"/>
                    <a:pt x="732" y="1380"/>
                    <a:pt x="776" y="1548"/>
                  </a:cubicBezTo>
                  <a:lnTo>
                    <a:pt x="860" y="1528"/>
                  </a:lnTo>
                  <a:cubicBezTo>
                    <a:pt x="816" y="1360"/>
                    <a:pt x="782" y="1192"/>
                    <a:pt x="752" y="1024"/>
                  </a:cubicBezTo>
                  <a:close/>
                  <a:moveTo>
                    <a:pt x="1007" y="2022"/>
                  </a:moveTo>
                  <a:lnTo>
                    <a:pt x="923" y="2048"/>
                  </a:lnTo>
                  <a:cubicBezTo>
                    <a:pt x="980" y="2213"/>
                    <a:pt x="1044" y="2377"/>
                    <a:pt x="1112" y="2535"/>
                  </a:cubicBezTo>
                  <a:lnTo>
                    <a:pt x="1192" y="2501"/>
                  </a:lnTo>
                  <a:cubicBezTo>
                    <a:pt x="1125" y="2344"/>
                    <a:pt x="1061" y="2183"/>
                    <a:pt x="1007" y="2022"/>
                  </a:cubicBezTo>
                  <a:close/>
                  <a:moveTo>
                    <a:pt x="1410" y="2968"/>
                  </a:moveTo>
                  <a:lnTo>
                    <a:pt x="1333" y="3009"/>
                  </a:lnTo>
                  <a:cubicBezTo>
                    <a:pt x="1410" y="3162"/>
                    <a:pt x="1498" y="3314"/>
                    <a:pt x="1588" y="3465"/>
                  </a:cubicBezTo>
                  <a:lnTo>
                    <a:pt x="1662" y="3418"/>
                  </a:lnTo>
                  <a:cubicBezTo>
                    <a:pt x="1571" y="3274"/>
                    <a:pt x="1487" y="3122"/>
                    <a:pt x="1410" y="2968"/>
                  </a:cubicBezTo>
                  <a:close/>
                  <a:moveTo>
                    <a:pt x="1944" y="3847"/>
                  </a:moveTo>
                  <a:lnTo>
                    <a:pt x="1873" y="3898"/>
                  </a:lnTo>
                  <a:cubicBezTo>
                    <a:pt x="1974" y="4039"/>
                    <a:pt x="2082" y="4180"/>
                    <a:pt x="2192" y="4310"/>
                  </a:cubicBezTo>
                  <a:lnTo>
                    <a:pt x="2260" y="4257"/>
                  </a:lnTo>
                  <a:cubicBezTo>
                    <a:pt x="2148" y="4126"/>
                    <a:pt x="2045" y="3988"/>
                    <a:pt x="1944" y="3847"/>
                  </a:cubicBezTo>
                  <a:close/>
                  <a:moveTo>
                    <a:pt x="2602" y="4643"/>
                  </a:moveTo>
                  <a:lnTo>
                    <a:pt x="2542" y="4700"/>
                  </a:lnTo>
                  <a:cubicBezTo>
                    <a:pt x="2658" y="4828"/>
                    <a:pt x="2787" y="4948"/>
                    <a:pt x="2914" y="5063"/>
                  </a:cubicBezTo>
                  <a:lnTo>
                    <a:pt x="2971" y="4998"/>
                  </a:lnTo>
                  <a:cubicBezTo>
                    <a:pt x="2847" y="4885"/>
                    <a:pt x="2719" y="4764"/>
                    <a:pt x="2602" y="4643"/>
                  </a:cubicBezTo>
                  <a:close/>
                  <a:moveTo>
                    <a:pt x="3367" y="5331"/>
                  </a:moveTo>
                  <a:lnTo>
                    <a:pt x="3313" y="5398"/>
                  </a:lnTo>
                  <a:cubicBezTo>
                    <a:pt x="3454" y="5506"/>
                    <a:pt x="3595" y="5607"/>
                    <a:pt x="3740" y="5700"/>
                  </a:cubicBezTo>
                  <a:lnTo>
                    <a:pt x="3786" y="5630"/>
                  </a:lnTo>
                  <a:cubicBezTo>
                    <a:pt x="3645" y="5536"/>
                    <a:pt x="3504" y="5435"/>
                    <a:pt x="3367" y="5331"/>
                  </a:cubicBezTo>
                  <a:close/>
                  <a:moveTo>
                    <a:pt x="4229" y="5892"/>
                  </a:moveTo>
                  <a:lnTo>
                    <a:pt x="4186" y="5969"/>
                  </a:lnTo>
                  <a:cubicBezTo>
                    <a:pt x="4340" y="6053"/>
                    <a:pt x="4498" y="6130"/>
                    <a:pt x="4656" y="6200"/>
                  </a:cubicBezTo>
                  <a:lnTo>
                    <a:pt x="4689" y="6123"/>
                  </a:lnTo>
                  <a:cubicBezTo>
                    <a:pt x="4535" y="6053"/>
                    <a:pt x="4381" y="5976"/>
                    <a:pt x="4229" y="5892"/>
                  </a:cubicBezTo>
                  <a:close/>
                  <a:moveTo>
                    <a:pt x="5169" y="6311"/>
                  </a:moveTo>
                  <a:lnTo>
                    <a:pt x="5140" y="6395"/>
                  </a:lnTo>
                  <a:cubicBezTo>
                    <a:pt x="5256" y="6435"/>
                    <a:pt x="5374" y="6476"/>
                    <a:pt x="5492" y="6516"/>
                  </a:cubicBezTo>
                  <a:cubicBezTo>
                    <a:pt x="5535" y="6533"/>
                    <a:pt x="5583" y="6549"/>
                    <a:pt x="5629" y="6563"/>
                  </a:cubicBezTo>
                  <a:lnTo>
                    <a:pt x="5656" y="6482"/>
                  </a:lnTo>
                  <a:cubicBezTo>
                    <a:pt x="5612" y="6465"/>
                    <a:pt x="5566" y="6452"/>
                    <a:pt x="5518" y="6435"/>
                  </a:cubicBezTo>
                  <a:cubicBezTo>
                    <a:pt x="5405" y="6395"/>
                    <a:pt x="5284" y="6355"/>
                    <a:pt x="5169" y="6311"/>
                  </a:cubicBezTo>
                  <a:close/>
                  <a:moveTo>
                    <a:pt x="6147" y="6663"/>
                  </a:moveTo>
                  <a:lnTo>
                    <a:pt x="6116" y="6741"/>
                  </a:lnTo>
                  <a:cubicBezTo>
                    <a:pt x="6291" y="6815"/>
                    <a:pt x="6445" y="6885"/>
                    <a:pt x="6579" y="6956"/>
                  </a:cubicBezTo>
                  <a:lnTo>
                    <a:pt x="6623" y="6882"/>
                  </a:lnTo>
                  <a:cubicBezTo>
                    <a:pt x="6482" y="6804"/>
                    <a:pt x="6328" y="6734"/>
                    <a:pt x="6147" y="6663"/>
                  </a:cubicBezTo>
                  <a:close/>
                  <a:moveTo>
                    <a:pt x="7059" y="7170"/>
                  </a:moveTo>
                  <a:lnTo>
                    <a:pt x="7005" y="7238"/>
                  </a:lnTo>
                  <a:cubicBezTo>
                    <a:pt x="7103" y="7314"/>
                    <a:pt x="7194" y="7402"/>
                    <a:pt x="7270" y="7492"/>
                  </a:cubicBezTo>
                  <a:cubicBezTo>
                    <a:pt x="7301" y="7526"/>
                    <a:pt x="7331" y="7563"/>
                    <a:pt x="7358" y="7600"/>
                  </a:cubicBezTo>
                  <a:lnTo>
                    <a:pt x="7428" y="7550"/>
                  </a:lnTo>
                  <a:cubicBezTo>
                    <a:pt x="7398" y="7509"/>
                    <a:pt x="7368" y="7472"/>
                    <a:pt x="7338" y="7435"/>
                  </a:cubicBezTo>
                  <a:cubicBezTo>
                    <a:pt x="7254" y="7342"/>
                    <a:pt x="7163" y="7251"/>
                    <a:pt x="7059" y="7170"/>
                  </a:cubicBezTo>
                  <a:close/>
                  <a:moveTo>
                    <a:pt x="7684" y="8010"/>
                  </a:moveTo>
                  <a:lnTo>
                    <a:pt x="7603" y="8043"/>
                  </a:lnTo>
                  <a:cubicBezTo>
                    <a:pt x="7667" y="8194"/>
                    <a:pt x="7710" y="8362"/>
                    <a:pt x="7741" y="8533"/>
                  </a:cubicBezTo>
                  <a:lnTo>
                    <a:pt x="7825" y="8516"/>
                  </a:lnTo>
                  <a:cubicBezTo>
                    <a:pt x="7798" y="8338"/>
                    <a:pt x="7747" y="8171"/>
                    <a:pt x="7684" y="8010"/>
                  </a:cubicBezTo>
                  <a:close/>
                  <a:moveTo>
                    <a:pt x="7778" y="9040"/>
                  </a:moveTo>
                  <a:cubicBezTo>
                    <a:pt x="7774" y="9207"/>
                    <a:pt x="7754" y="9379"/>
                    <a:pt x="7724" y="9547"/>
                  </a:cubicBezTo>
                  <a:lnTo>
                    <a:pt x="7808" y="9564"/>
                  </a:lnTo>
                  <a:cubicBezTo>
                    <a:pt x="7842" y="9393"/>
                    <a:pt x="7858" y="9215"/>
                    <a:pt x="7865" y="9043"/>
                  </a:cubicBezTo>
                  <a:lnTo>
                    <a:pt x="7778" y="9040"/>
                  </a:lnTo>
                  <a:close/>
                  <a:moveTo>
                    <a:pt x="7586" y="10040"/>
                  </a:moveTo>
                  <a:cubicBezTo>
                    <a:pt x="7529" y="10194"/>
                    <a:pt x="7462" y="10352"/>
                    <a:pt x="7382" y="10510"/>
                  </a:cubicBezTo>
                  <a:lnTo>
                    <a:pt x="7459" y="10550"/>
                  </a:lnTo>
                  <a:cubicBezTo>
                    <a:pt x="7539" y="10389"/>
                    <a:pt x="7610" y="10228"/>
                    <a:pt x="7667" y="10070"/>
                  </a:cubicBezTo>
                  <a:lnTo>
                    <a:pt x="7586" y="10040"/>
                  </a:lnTo>
                  <a:close/>
                  <a:moveTo>
                    <a:pt x="7126" y="10956"/>
                  </a:moveTo>
                  <a:cubicBezTo>
                    <a:pt x="7039" y="11094"/>
                    <a:pt x="6942" y="11232"/>
                    <a:pt x="6831" y="11379"/>
                  </a:cubicBezTo>
                  <a:lnTo>
                    <a:pt x="6901" y="11433"/>
                  </a:lnTo>
                  <a:cubicBezTo>
                    <a:pt x="7013" y="11282"/>
                    <a:pt x="7109" y="11141"/>
                    <a:pt x="7197" y="11004"/>
                  </a:cubicBezTo>
                  <a:lnTo>
                    <a:pt x="7126" y="10956"/>
                  </a:lnTo>
                  <a:close/>
                  <a:moveTo>
                    <a:pt x="6516" y="11789"/>
                  </a:moveTo>
                  <a:cubicBezTo>
                    <a:pt x="6452" y="11863"/>
                    <a:pt x="6388" y="11940"/>
                    <a:pt x="6317" y="12024"/>
                  </a:cubicBezTo>
                  <a:cubicBezTo>
                    <a:pt x="6263" y="12084"/>
                    <a:pt x="6220" y="12135"/>
                    <a:pt x="6180" y="12185"/>
                  </a:cubicBezTo>
                  <a:lnTo>
                    <a:pt x="6247" y="12239"/>
                  </a:lnTo>
                  <a:cubicBezTo>
                    <a:pt x="6288" y="12192"/>
                    <a:pt x="6331" y="12141"/>
                    <a:pt x="6381" y="12081"/>
                  </a:cubicBezTo>
                  <a:cubicBezTo>
                    <a:pt x="6455" y="11994"/>
                    <a:pt x="6519" y="11917"/>
                    <a:pt x="6579" y="11843"/>
                  </a:cubicBezTo>
                  <a:lnTo>
                    <a:pt x="6516" y="11789"/>
                  </a:lnTo>
                  <a:close/>
                  <a:moveTo>
                    <a:pt x="5857" y="12591"/>
                  </a:moveTo>
                  <a:cubicBezTo>
                    <a:pt x="5740" y="12746"/>
                    <a:pt x="5643" y="12887"/>
                    <a:pt x="5559" y="13021"/>
                  </a:cubicBezTo>
                  <a:lnTo>
                    <a:pt x="5633" y="13068"/>
                  </a:lnTo>
                  <a:cubicBezTo>
                    <a:pt x="5716" y="12933"/>
                    <a:pt x="5811" y="12796"/>
                    <a:pt x="5925" y="12645"/>
                  </a:cubicBezTo>
                  <a:lnTo>
                    <a:pt x="5857" y="12591"/>
                  </a:lnTo>
                  <a:close/>
                  <a:moveTo>
                    <a:pt x="5317" y="13488"/>
                  </a:moveTo>
                  <a:cubicBezTo>
                    <a:pt x="5240" y="13658"/>
                    <a:pt x="5190" y="13830"/>
                    <a:pt x="5163" y="13991"/>
                  </a:cubicBezTo>
                  <a:lnTo>
                    <a:pt x="5250" y="14005"/>
                  </a:lnTo>
                  <a:cubicBezTo>
                    <a:pt x="5273" y="13850"/>
                    <a:pt x="5324" y="13686"/>
                    <a:pt x="5394" y="13521"/>
                  </a:cubicBezTo>
                  <a:lnTo>
                    <a:pt x="5317" y="13488"/>
                  </a:lnTo>
                  <a:close/>
                  <a:moveTo>
                    <a:pt x="5247" y="14508"/>
                  </a:moveTo>
                  <a:lnTo>
                    <a:pt x="5160" y="14521"/>
                  </a:lnTo>
                  <a:cubicBezTo>
                    <a:pt x="5173" y="14598"/>
                    <a:pt x="5193" y="14679"/>
                    <a:pt x="5220" y="14753"/>
                  </a:cubicBezTo>
                  <a:cubicBezTo>
                    <a:pt x="5250" y="14843"/>
                    <a:pt x="5287" y="14934"/>
                    <a:pt x="5337" y="15021"/>
                  </a:cubicBezTo>
                  <a:lnTo>
                    <a:pt x="5411" y="14981"/>
                  </a:lnTo>
                  <a:cubicBezTo>
                    <a:pt x="5368" y="14897"/>
                    <a:pt x="5327" y="14814"/>
                    <a:pt x="5301" y="14726"/>
                  </a:cubicBezTo>
                  <a:cubicBezTo>
                    <a:pt x="5277" y="14656"/>
                    <a:pt x="5256" y="14582"/>
                    <a:pt x="5247" y="14508"/>
                  </a:cubicBezTo>
                  <a:close/>
                  <a:moveTo>
                    <a:pt x="5716" y="15384"/>
                  </a:moveTo>
                  <a:lnTo>
                    <a:pt x="5653" y="15444"/>
                  </a:lnTo>
                  <a:cubicBezTo>
                    <a:pt x="5757" y="15551"/>
                    <a:pt x="5878" y="15666"/>
                    <a:pt x="6035" y="15800"/>
                  </a:cubicBezTo>
                  <a:lnTo>
                    <a:pt x="6093" y="15733"/>
                  </a:lnTo>
                  <a:cubicBezTo>
                    <a:pt x="5935" y="15602"/>
                    <a:pt x="5817" y="15491"/>
                    <a:pt x="5716" y="15384"/>
                  </a:cubicBezTo>
                  <a:close/>
                  <a:moveTo>
                    <a:pt x="6495" y="16062"/>
                  </a:moveTo>
                  <a:lnTo>
                    <a:pt x="6438" y="16129"/>
                  </a:lnTo>
                  <a:lnTo>
                    <a:pt x="6449" y="16135"/>
                  </a:lnTo>
                  <a:cubicBezTo>
                    <a:pt x="6579" y="16243"/>
                    <a:pt x="6703" y="16357"/>
                    <a:pt x="6824" y="16471"/>
                  </a:cubicBezTo>
                  <a:lnTo>
                    <a:pt x="6884" y="16408"/>
                  </a:lnTo>
                  <a:cubicBezTo>
                    <a:pt x="6764" y="16293"/>
                    <a:pt x="6636" y="16180"/>
                    <a:pt x="6502" y="16069"/>
                  </a:cubicBezTo>
                  <a:lnTo>
                    <a:pt x="6495" y="16062"/>
                  </a:lnTo>
                  <a:close/>
                  <a:moveTo>
                    <a:pt x="7241" y="16790"/>
                  </a:moveTo>
                  <a:lnTo>
                    <a:pt x="7177" y="16848"/>
                  </a:lnTo>
                  <a:cubicBezTo>
                    <a:pt x="7291" y="16978"/>
                    <a:pt x="7395" y="17116"/>
                    <a:pt x="7489" y="17254"/>
                  </a:cubicBezTo>
                  <a:lnTo>
                    <a:pt x="7560" y="17203"/>
                  </a:lnTo>
                  <a:cubicBezTo>
                    <a:pt x="7465" y="17066"/>
                    <a:pt x="7358" y="16925"/>
                    <a:pt x="7241" y="16790"/>
                  </a:cubicBezTo>
                  <a:close/>
                  <a:moveTo>
                    <a:pt x="7828" y="17656"/>
                  </a:moveTo>
                  <a:lnTo>
                    <a:pt x="7750" y="17693"/>
                  </a:lnTo>
                  <a:cubicBezTo>
                    <a:pt x="7828" y="17851"/>
                    <a:pt x="7891" y="18012"/>
                    <a:pt x="7939" y="18170"/>
                  </a:cubicBezTo>
                  <a:lnTo>
                    <a:pt x="8023" y="18143"/>
                  </a:lnTo>
                  <a:cubicBezTo>
                    <a:pt x="7972" y="17982"/>
                    <a:pt x="7908" y="17818"/>
                    <a:pt x="7828" y="17656"/>
                  </a:cubicBezTo>
                  <a:close/>
                  <a:moveTo>
                    <a:pt x="8127" y="18660"/>
                  </a:moveTo>
                  <a:lnTo>
                    <a:pt x="8040" y="18667"/>
                  </a:lnTo>
                  <a:cubicBezTo>
                    <a:pt x="8046" y="18738"/>
                    <a:pt x="8049" y="18808"/>
                    <a:pt x="8049" y="18874"/>
                  </a:cubicBezTo>
                  <a:cubicBezTo>
                    <a:pt x="8049" y="18975"/>
                    <a:pt x="8043" y="19076"/>
                    <a:pt x="8029" y="19173"/>
                  </a:cubicBezTo>
                  <a:lnTo>
                    <a:pt x="8113" y="19187"/>
                  </a:lnTo>
                  <a:cubicBezTo>
                    <a:pt x="8127" y="19083"/>
                    <a:pt x="8133" y="18979"/>
                    <a:pt x="8133" y="18874"/>
                  </a:cubicBezTo>
                  <a:cubicBezTo>
                    <a:pt x="8133" y="18804"/>
                    <a:pt x="8130" y="18730"/>
                    <a:pt x="8127" y="18660"/>
                  </a:cubicBezTo>
                  <a:close/>
                  <a:moveTo>
                    <a:pt x="7902" y="19667"/>
                  </a:moveTo>
                  <a:cubicBezTo>
                    <a:pt x="7848" y="19818"/>
                    <a:pt x="7771" y="19972"/>
                    <a:pt x="7680" y="20127"/>
                  </a:cubicBezTo>
                  <a:lnTo>
                    <a:pt x="7758" y="20171"/>
                  </a:lnTo>
                  <a:cubicBezTo>
                    <a:pt x="7848" y="20013"/>
                    <a:pt x="7925" y="19852"/>
                    <a:pt x="7986" y="19697"/>
                  </a:cubicBezTo>
                  <a:lnTo>
                    <a:pt x="7902" y="19667"/>
                  </a:lnTo>
                  <a:close/>
                  <a:moveTo>
                    <a:pt x="7391" y="20550"/>
                  </a:moveTo>
                  <a:cubicBezTo>
                    <a:pt x="7295" y="20674"/>
                    <a:pt x="7183" y="20801"/>
                    <a:pt x="7059" y="20942"/>
                  </a:cubicBezTo>
                  <a:lnTo>
                    <a:pt x="7123" y="21000"/>
                  </a:lnTo>
                  <a:cubicBezTo>
                    <a:pt x="7250" y="20859"/>
                    <a:pt x="7361" y="20731"/>
                    <a:pt x="7459" y="20603"/>
                  </a:cubicBezTo>
                  <a:lnTo>
                    <a:pt x="7391" y="20550"/>
                  </a:lnTo>
                  <a:close/>
                  <a:moveTo>
                    <a:pt x="6700" y="21311"/>
                  </a:moveTo>
                  <a:cubicBezTo>
                    <a:pt x="6630" y="21382"/>
                    <a:pt x="6559" y="21449"/>
                    <a:pt x="6505" y="21503"/>
                  </a:cubicBezTo>
                  <a:lnTo>
                    <a:pt x="6328" y="21674"/>
                  </a:lnTo>
                  <a:lnTo>
                    <a:pt x="6388" y="21738"/>
                  </a:lnTo>
                  <a:lnTo>
                    <a:pt x="6565" y="21563"/>
                  </a:lnTo>
                  <a:cubicBezTo>
                    <a:pt x="6619" y="21513"/>
                    <a:pt x="6690" y="21446"/>
                    <a:pt x="6760" y="21372"/>
                  </a:cubicBezTo>
                  <a:lnTo>
                    <a:pt x="6700" y="21311"/>
                  </a:lnTo>
                  <a:close/>
                  <a:moveTo>
                    <a:pt x="5958" y="22036"/>
                  </a:moveTo>
                  <a:lnTo>
                    <a:pt x="5586" y="22399"/>
                  </a:lnTo>
                  <a:lnTo>
                    <a:pt x="5646" y="22459"/>
                  </a:lnTo>
                  <a:lnTo>
                    <a:pt x="6018" y="22101"/>
                  </a:lnTo>
                  <a:lnTo>
                    <a:pt x="5958" y="22036"/>
                  </a:lnTo>
                  <a:close/>
                  <a:moveTo>
                    <a:pt x="5216" y="22761"/>
                  </a:moveTo>
                  <a:lnTo>
                    <a:pt x="4844" y="23124"/>
                  </a:lnTo>
                  <a:lnTo>
                    <a:pt x="4904" y="23184"/>
                  </a:lnTo>
                  <a:lnTo>
                    <a:pt x="5277" y="22822"/>
                  </a:lnTo>
                  <a:lnTo>
                    <a:pt x="5216" y="22761"/>
                  </a:lnTo>
                  <a:close/>
                  <a:moveTo>
                    <a:pt x="4475" y="23486"/>
                  </a:moveTo>
                  <a:lnTo>
                    <a:pt x="4102" y="23849"/>
                  </a:lnTo>
                  <a:lnTo>
                    <a:pt x="4162" y="23909"/>
                  </a:lnTo>
                  <a:lnTo>
                    <a:pt x="4535" y="23547"/>
                  </a:lnTo>
                  <a:lnTo>
                    <a:pt x="4475" y="23486"/>
                  </a:lnTo>
                  <a:close/>
                  <a:moveTo>
                    <a:pt x="3730" y="24208"/>
                  </a:moveTo>
                  <a:lnTo>
                    <a:pt x="3360" y="24571"/>
                  </a:lnTo>
                  <a:lnTo>
                    <a:pt x="3421" y="24634"/>
                  </a:lnTo>
                  <a:lnTo>
                    <a:pt x="3790" y="24272"/>
                  </a:lnTo>
                  <a:lnTo>
                    <a:pt x="3730" y="24208"/>
                  </a:lnTo>
                  <a:close/>
                  <a:moveTo>
                    <a:pt x="2988" y="24933"/>
                  </a:moveTo>
                  <a:lnTo>
                    <a:pt x="2618" y="25296"/>
                  </a:lnTo>
                  <a:lnTo>
                    <a:pt x="2679" y="25356"/>
                  </a:lnTo>
                  <a:lnTo>
                    <a:pt x="3048" y="24997"/>
                  </a:lnTo>
                  <a:lnTo>
                    <a:pt x="2988" y="24933"/>
                  </a:lnTo>
                  <a:close/>
                  <a:moveTo>
                    <a:pt x="2246" y="25658"/>
                  </a:moveTo>
                  <a:lnTo>
                    <a:pt x="1877" y="26021"/>
                  </a:lnTo>
                  <a:lnTo>
                    <a:pt x="1937" y="26081"/>
                  </a:lnTo>
                  <a:lnTo>
                    <a:pt x="2306" y="25719"/>
                  </a:lnTo>
                  <a:lnTo>
                    <a:pt x="2246" y="25658"/>
                  </a:lnTo>
                  <a:close/>
                  <a:moveTo>
                    <a:pt x="1504" y="26383"/>
                  </a:moveTo>
                  <a:lnTo>
                    <a:pt x="1135" y="26743"/>
                  </a:lnTo>
                  <a:lnTo>
                    <a:pt x="1192" y="26806"/>
                  </a:lnTo>
                  <a:lnTo>
                    <a:pt x="1564" y="26444"/>
                  </a:lnTo>
                  <a:lnTo>
                    <a:pt x="1504" y="26383"/>
                  </a:lnTo>
                  <a:close/>
                  <a:moveTo>
                    <a:pt x="762" y="27105"/>
                  </a:moveTo>
                  <a:lnTo>
                    <a:pt x="390" y="27468"/>
                  </a:lnTo>
                  <a:lnTo>
                    <a:pt x="450" y="27531"/>
                  </a:lnTo>
                  <a:lnTo>
                    <a:pt x="823" y="27169"/>
                  </a:lnTo>
                  <a:lnTo>
                    <a:pt x="762" y="27105"/>
                  </a:lnTo>
                  <a:close/>
                  <a:moveTo>
                    <a:pt x="20" y="27830"/>
                  </a:moveTo>
                  <a:lnTo>
                    <a:pt x="0" y="27847"/>
                  </a:lnTo>
                  <a:lnTo>
                    <a:pt x="60" y="27911"/>
                  </a:lnTo>
                  <a:lnTo>
                    <a:pt x="81" y="27894"/>
                  </a:lnTo>
                  <a:lnTo>
                    <a:pt x="20" y="2783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9"/>
            <p:cNvSpPr/>
            <p:nvPr/>
          </p:nvSpPr>
          <p:spPr>
            <a:xfrm>
              <a:off x="5579236" y="702718"/>
              <a:ext cx="93427" cy="93562"/>
            </a:xfrm>
            <a:custGeom>
              <a:avLst/>
              <a:gdLst/>
              <a:ahLst/>
              <a:cxnLst/>
              <a:rect l="l" t="t" r="r" b="b"/>
              <a:pathLst>
                <a:path w="692" h="693" extrusionOk="0">
                  <a:moveTo>
                    <a:pt x="346" y="1"/>
                  </a:moveTo>
                  <a:cubicBezTo>
                    <a:pt x="155" y="1"/>
                    <a:pt x="1" y="155"/>
                    <a:pt x="1" y="347"/>
                  </a:cubicBezTo>
                  <a:cubicBezTo>
                    <a:pt x="1" y="538"/>
                    <a:pt x="155" y="693"/>
                    <a:pt x="346" y="693"/>
                  </a:cubicBezTo>
                  <a:cubicBezTo>
                    <a:pt x="538" y="693"/>
                    <a:pt x="692" y="538"/>
                    <a:pt x="692" y="347"/>
                  </a:cubicBezTo>
                  <a:cubicBezTo>
                    <a:pt x="692" y="155"/>
                    <a:pt x="538"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9"/>
            <p:cNvSpPr/>
            <p:nvPr/>
          </p:nvSpPr>
          <p:spPr>
            <a:xfrm>
              <a:off x="5346751" y="2598919"/>
              <a:ext cx="93562" cy="93427"/>
            </a:xfrm>
            <a:custGeom>
              <a:avLst/>
              <a:gdLst/>
              <a:ahLst/>
              <a:cxnLst/>
              <a:rect l="l" t="t" r="r" b="b"/>
              <a:pathLst>
                <a:path w="693" h="692" extrusionOk="0">
                  <a:moveTo>
                    <a:pt x="347" y="0"/>
                  </a:moveTo>
                  <a:cubicBezTo>
                    <a:pt x="155" y="0"/>
                    <a:pt x="0" y="154"/>
                    <a:pt x="0" y="346"/>
                  </a:cubicBezTo>
                  <a:cubicBezTo>
                    <a:pt x="0" y="537"/>
                    <a:pt x="155" y="691"/>
                    <a:pt x="347" y="691"/>
                  </a:cubicBezTo>
                  <a:cubicBezTo>
                    <a:pt x="538" y="691"/>
                    <a:pt x="692" y="537"/>
                    <a:pt x="692" y="346"/>
                  </a:cubicBezTo>
                  <a:cubicBezTo>
                    <a:pt x="692" y="154"/>
                    <a:pt x="53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19"/>
          <p:cNvGrpSpPr/>
          <p:nvPr/>
        </p:nvGrpSpPr>
        <p:grpSpPr>
          <a:xfrm rot="-2700000" flipH="1">
            <a:off x="5297068" y="2942487"/>
            <a:ext cx="5641719" cy="1862926"/>
            <a:chOff x="1832784" y="5024391"/>
            <a:chExt cx="6861537" cy="2265716"/>
          </a:xfrm>
        </p:grpSpPr>
        <p:sp>
          <p:nvSpPr>
            <p:cNvPr id="779" name="Google Shape;779;p19"/>
            <p:cNvSpPr/>
            <p:nvPr/>
          </p:nvSpPr>
          <p:spPr>
            <a:xfrm>
              <a:off x="1832784" y="5801081"/>
              <a:ext cx="6860399" cy="1489026"/>
            </a:xfrm>
            <a:custGeom>
              <a:avLst/>
              <a:gdLst/>
              <a:ahLst/>
              <a:cxnLst/>
              <a:rect l="l" t="t" r="r" b="b"/>
              <a:pathLst>
                <a:path w="24087" h="5228" extrusionOk="0">
                  <a:moveTo>
                    <a:pt x="24073" y="1"/>
                  </a:moveTo>
                  <a:cubicBezTo>
                    <a:pt x="22620" y="186"/>
                    <a:pt x="19414" y="2287"/>
                    <a:pt x="17289" y="3680"/>
                  </a:cubicBezTo>
                  <a:cubicBezTo>
                    <a:pt x="16310" y="4324"/>
                    <a:pt x="15531" y="4831"/>
                    <a:pt x="15259" y="4935"/>
                  </a:cubicBezTo>
                  <a:cubicBezTo>
                    <a:pt x="14902" y="5073"/>
                    <a:pt x="14515" y="5140"/>
                    <a:pt x="14121" y="5140"/>
                  </a:cubicBezTo>
                  <a:cubicBezTo>
                    <a:pt x="13363" y="5140"/>
                    <a:pt x="12582" y="4892"/>
                    <a:pt x="11946" y="4422"/>
                  </a:cubicBezTo>
                  <a:cubicBezTo>
                    <a:pt x="11345" y="3975"/>
                    <a:pt x="10933" y="3320"/>
                    <a:pt x="10536" y="2686"/>
                  </a:cubicBezTo>
                  <a:cubicBezTo>
                    <a:pt x="10395" y="2462"/>
                    <a:pt x="10251" y="2230"/>
                    <a:pt x="10100" y="2011"/>
                  </a:cubicBezTo>
                  <a:cubicBezTo>
                    <a:pt x="9682" y="1410"/>
                    <a:pt x="8834" y="432"/>
                    <a:pt x="7723" y="432"/>
                  </a:cubicBezTo>
                  <a:cubicBezTo>
                    <a:pt x="7676" y="432"/>
                    <a:pt x="7628" y="434"/>
                    <a:pt x="7579" y="437"/>
                  </a:cubicBezTo>
                  <a:cubicBezTo>
                    <a:pt x="7032" y="478"/>
                    <a:pt x="6471" y="786"/>
                    <a:pt x="6045" y="1277"/>
                  </a:cubicBezTo>
                  <a:cubicBezTo>
                    <a:pt x="5625" y="1767"/>
                    <a:pt x="5374" y="2364"/>
                    <a:pt x="5202" y="2831"/>
                  </a:cubicBezTo>
                  <a:cubicBezTo>
                    <a:pt x="5179" y="2898"/>
                    <a:pt x="5156" y="2965"/>
                    <a:pt x="5129" y="3032"/>
                  </a:cubicBezTo>
                  <a:cubicBezTo>
                    <a:pt x="4948" y="3542"/>
                    <a:pt x="4759" y="4066"/>
                    <a:pt x="4374" y="4428"/>
                  </a:cubicBezTo>
                  <a:cubicBezTo>
                    <a:pt x="3924" y="4850"/>
                    <a:pt x="3314" y="4957"/>
                    <a:pt x="2811" y="4957"/>
                  </a:cubicBezTo>
                  <a:cubicBezTo>
                    <a:pt x="2598" y="4957"/>
                    <a:pt x="2403" y="4938"/>
                    <a:pt x="2249" y="4915"/>
                  </a:cubicBezTo>
                  <a:cubicBezTo>
                    <a:pt x="1883" y="4862"/>
                    <a:pt x="1520" y="4764"/>
                    <a:pt x="1168" y="4673"/>
                  </a:cubicBezTo>
                  <a:cubicBezTo>
                    <a:pt x="792" y="4576"/>
                    <a:pt x="403" y="4472"/>
                    <a:pt x="10" y="4422"/>
                  </a:cubicBezTo>
                  <a:lnTo>
                    <a:pt x="0" y="4505"/>
                  </a:lnTo>
                  <a:cubicBezTo>
                    <a:pt x="386" y="4559"/>
                    <a:pt x="772" y="4660"/>
                    <a:pt x="1145" y="4758"/>
                  </a:cubicBezTo>
                  <a:cubicBezTo>
                    <a:pt x="1500" y="4848"/>
                    <a:pt x="1867" y="4945"/>
                    <a:pt x="2235" y="4999"/>
                  </a:cubicBezTo>
                  <a:cubicBezTo>
                    <a:pt x="2395" y="5023"/>
                    <a:pt x="2597" y="5044"/>
                    <a:pt x="2818" y="5044"/>
                  </a:cubicBezTo>
                  <a:cubicBezTo>
                    <a:pt x="3337" y="5044"/>
                    <a:pt x="3965" y="4932"/>
                    <a:pt x="4431" y="4492"/>
                  </a:cubicBezTo>
                  <a:cubicBezTo>
                    <a:pt x="4833" y="4116"/>
                    <a:pt x="5024" y="3579"/>
                    <a:pt x="5213" y="3062"/>
                  </a:cubicBezTo>
                  <a:cubicBezTo>
                    <a:pt x="5236" y="2995"/>
                    <a:pt x="5260" y="2928"/>
                    <a:pt x="5283" y="2860"/>
                  </a:cubicBezTo>
                  <a:cubicBezTo>
                    <a:pt x="5455" y="2401"/>
                    <a:pt x="5699" y="1810"/>
                    <a:pt x="6112" y="1334"/>
                  </a:cubicBezTo>
                  <a:cubicBezTo>
                    <a:pt x="6522" y="860"/>
                    <a:pt x="7063" y="561"/>
                    <a:pt x="7586" y="521"/>
                  </a:cubicBezTo>
                  <a:cubicBezTo>
                    <a:pt x="7632" y="518"/>
                    <a:pt x="7678" y="516"/>
                    <a:pt x="7724" y="516"/>
                  </a:cubicBezTo>
                  <a:cubicBezTo>
                    <a:pt x="8794" y="516"/>
                    <a:pt x="9621" y="1472"/>
                    <a:pt x="10026" y="2062"/>
                  </a:cubicBezTo>
                  <a:cubicBezTo>
                    <a:pt x="10177" y="2280"/>
                    <a:pt x="10321" y="2508"/>
                    <a:pt x="10462" y="2730"/>
                  </a:cubicBezTo>
                  <a:cubicBezTo>
                    <a:pt x="10865" y="3371"/>
                    <a:pt x="11281" y="4036"/>
                    <a:pt x="11896" y="4492"/>
                  </a:cubicBezTo>
                  <a:cubicBezTo>
                    <a:pt x="12369" y="4841"/>
                    <a:pt x="12936" y="5080"/>
                    <a:pt x="13534" y="5177"/>
                  </a:cubicBezTo>
                  <a:cubicBezTo>
                    <a:pt x="13735" y="5210"/>
                    <a:pt x="13933" y="5227"/>
                    <a:pt x="14131" y="5227"/>
                  </a:cubicBezTo>
                  <a:cubicBezTo>
                    <a:pt x="14538" y="5227"/>
                    <a:pt x="14930" y="5156"/>
                    <a:pt x="15289" y="5019"/>
                  </a:cubicBezTo>
                  <a:cubicBezTo>
                    <a:pt x="15571" y="4908"/>
                    <a:pt x="16350" y="4398"/>
                    <a:pt x="17337" y="3751"/>
                  </a:cubicBezTo>
                  <a:cubicBezTo>
                    <a:pt x="19455" y="2364"/>
                    <a:pt x="22654" y="270"/>
                    <a:pt x="24087" y="88"/>
                  </a:cubicBezTo>
                  <a:lnTo>
                    <a:pt x="240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9"/>
            <p:cNvSpPr/>
            <p:nvPr/>
          </p:nvSpPr>
          <p:spPr>
            <a:xfrm>
              <a:off x="1955824" y="5024391"/>
              <a:ext cx="6738497" cy="2015938"/>
            </a:xfrm>
            <a:custGeom>
              <a:avLst/>
              <a:gdLst/>
              <a:ahLst/>
              <a:cxnLst/>
              <a:rect l="l" t="t" r="r" b="b"/>
              <a:pathLst>
                <a:path w="23659" h="7078" extrusionOk="0">
                  <a:moveTo>
                    <a:pt x="7955" y="0"/>
                  </a:moveTo>
                  <a:cubicBezTo>
                    <a:pt x="7899" y="0"/>
                    <a:pt x="7842" y="2"/>
                    <a:pt x="7785" y="6"/>
                  </a:cubicBezTo>
                  <a:cubicBezTo>
                    <a:pt x="7211" y="46"/>
                    <a:pt x="6634" y="275"/>
                    <a:pt x="6117" y="673"/>
                  </a:cubicBezTo>
                  <a:cubicBezTo>
                    <a:pt x="5650" y="1033"/>
                    <a:pt x="5241" y="1523"/>
                    <a:pt x="4939" y="2083"/>
                  </a:cubicBezTo>
                  <a:cubicBezTo>
                    <a:pt x="4398" y="3084"/>
                    <a:pt x="4174" y="4225"/>
                    <a:pt x="3958" y="5333"/>
                  </a:cubicBezTo>
                  <a:cubicBezTo>
                    <a:pt x="3945" y="5410"/>
                    <a:pt x="3928" y="5491"/>
                    <a:pt x="3915" y="5567"/>
                  </a:cubicBezTo>
                  <a:cubicBezTo>
                    <a:pt x="3827" y="6004"/>
                    <a:pt x="3726" y="6417"/>
                    <a:pt x="3435" y="6689"/>
                  </a:cubicBezTo>
                  <a:cubicBezTo>
                    <a:pt x="3215" y="6891"/>
                    <a:pt x="2910" y="6992"/>
                    <a:pt x="2511" y="6992"/>
                  </a:cubicBezTo>
                  <a:cubicBezTo>
                    <a:pt x="2294" y="6992"/>
                    <a:pt x="2050" y="6963"/>
                    <a:pt x="1777" y="6904"/>
                  </a:cubicBezTo>
                  <a:cubicBezTo>
                    <a:pt x="1726" y="6893"/>
                    <a:pt x="1676" y="6880"/>
                    <a:pt x="1622" y="6870"/>
                  </a:cubicBezTo>
                  <a:cubicBezTo>
                    <a:pt x="1294" y="6797"/>
                    <a:pt x="958" y="6722"/>
                    <a:pt x="630" y="6722"/>
                  </a:cubicBezTo>
                  <a:cubicBezTo>
                    <a:pt x="415" y="6722"/>
                    <a:pt x="204" y="6754"/>
                    <a:pt x="1" y="6840"/>
                  </a:cubicBezTo>
                  <a:lnTo>
                    <a:pt x="34" y="6921"/>
                  </a:lnTo>
                  <a:cubicBezTo>
                    <a:pt x="225" y="6839"/>
                    <a:pt x="426" y="6808"/>
                    <a:pt x="631" y="6808"/>
                  </a:cubicBezTo>
                  <a:cubicBezTo>
                    <a:pt x="950" y="6808"/>
                    <a:pt x="1281" y="6882"/>
                    <a:pt x="1605" y="6954"/>
                  </a:cubicBezTo>
                  <a:cubicBezTo>
                    <a:pt x="1656" y="6967"/>
                    <a:pt x="1709" y="6977"/>
                    <a:pt x="1760" y="6988"/>
                  </a:cubicBezTo>
                  <a:cubicBezTo>
                    <a:pt x="2039" y="7048"/>
                    <a:pt x="2287" y="7078"/>
                    <a:pt x="2508" y="7078"/>
                  </a:cubicBezTo>
                  <a:cubicBezTo>
                    <a:pt x="2931" y="7078"/>
                    <a:pt x="3257" y="6971"/>
                    <a:pt x="3495" y="6749"/>
                  </a:cubicBezTo>
                  <a:cubicBezTo>
                    <a:pt x="3804" y="6464"/>
                    <a:pt x="3912" y="6035"/>
                    <a:pt x="3999" y="5584"/>
                  </a:cubicBezTo>
                  <a:cubicBezTo>
                    <a:pt x="4012" y="5507"/>
                    <a:pt x="4029" y="5426"/>
                    <a:pt x="4045" y="5346"/>
                  </a:cubicBezTo>
                  <a:cubicBezTo>
                    <a:pt x="4257" y="4249"/>
                    <a:pt x="4479" y="3114"/>
                    <a:pt x="5012" y="2124"/>
                  </a:cubicBezTo>
                  <a:cubicBezTo>
                    <a:pt x="5516" y="1197"/>
                    <a:pt x="6506" y="177"/>
                    <a:pt x="7791" y="93"/>
                  </a:cubicBezTo>
                  <a:cubicBezTo>
                    <a:pt x="7847" y="90"/>
                    <a:pt x="7902" y="88"/>
                    <a:pt x="7958" y="88"/>
                  </a:cubicBezTo>
                  <a:cubicBezTo>
                    <a:pt x="9078" y="88"/>
                    <a:pt x="10225" y="823"/>
                    <a:pt x="10913" y="2003"/>
                  </a:cubicBezTo>
                  <a:cubicBezTo>
                    <a:pt x="11557" y="3104"/>
                    <a:pt x="11773" y="4393"/>
                    <a:pt x="11951" y="5725"/>
                  </a:cubicBezTo>
                  <a:cubicBezTo>
                    <a:pt x="12011" y="6159"/>
                    <a:pt x="12088" y="6571"/>
                    <a:pt x="12386" y="6830"/>
                  </a:cubicBezTo>
                  <a:cubicBezTo>
                    <a:pt x="12588" y="7004"/>
                    <a:pt x="12835" y="7066"/>
                    <a:pt x="13103" y="7066"/>
                  </a:cubicBezTo>
                  <a:cubicBezTo>
                    <a:pt x="13368" y="7066"/>
                    <a:pt x="13652" y="7006"/>
                    <a:pt x="13934" y="6930"/>
                  </a:cubicBezTo>
                  <a:cubicBezTo>
                    <a:pt x="15021" y="6645"/>
                    <a:pt x="16945" y="5598"/>
                    <a:pt x="18808" y="4591"/>
                  </a:cubicBezTo>
                  <a:cubicBezTo>
                    <a:pt x="20664" y="3581"/>
                    <a:pt x="22584" y="2540"/>
                    <a:pt x="23658" y="2255"/>
                  </a:cubicBezTo>
                  <a:lnTo>
                    <a:pt x="23638" y="2171"/>
                  </a:lnTo>
                  <a:cubicBezTo>
                    <a:pt x="22550" y="2459"/>
                    <a:pt x="20627" y="3503"/>
                    <a:pt x="18764" y="4514"/>
                  </a:cubicBezTo>
                  <a:cubicBezTo>
                    <a:pt x="16908" y="5521"/>
                    <a:pt x="14988" y="6561"/>
                    <a:pt x="13914" y="6850"/>
                  </a:cubicBezTo>
                  <a:cubicBezTo>
                    <a:pt x="13639" y="6922"/>
                    <a:pt x="13363" y="6981"/>
                    <a:pt x="13109" y="6981"/>
                  </a:cubicBezTo>
                  <a:cubicBezTo>
                    <a:pt x="12857" y="6981"/>
                    <a:pt x="12628" y="6923"/>
                    <a:pt x="12444" y="6763"/>
                  </a:cubicBezTo>
                  <a:cubicBezTo>
                    <a:pt x="12165" y="6524"/>
                    <a:pt x="12092" y="6131"/>
                    <a:pt x="12038" y="5712"/>
                  </a:cubicBezTo>
                  <a:cubicBezTo>
                    <a:pt x="11856" y="4369"/>
                    <a:pt x="11641" y="3074"/>
                    <a:pt x="10990" y="1959"/>
                  </a:cubicBezTo>
                  <a:cubicBezTo>
                    <a:pt x="10651" y="1382"/>
                    <a:pt x="10168" y="872"/>
                    <a:pt x="9635" y="526"/>
                  </a:cubicBezTo>
                  <a:cubicBezTo>
                    <a:pt x="9097" y="181"/>
                    <a:pt x="8522" y="0"/>
                    <a:pt x="7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9"/>
            <p:cNvSpPr/>
            <p:nvPr/>
          </p:nvSpPr>
          <p:spPr>
            <a:xfrm>
              <a:off x="5154172" y="5933817"/>
              <a:ext cx="217601" cy="197094"/>
            </a:xfrm>
            <a:custGeom>
              <a:avLst/>
              <a:gdLst/>
              <a:ahLst/>
              <a:cxnLst/>
              <a:rect l="l" t="t" r="r" b="b"/>
              <a:pathLst>
                <a:path w="764" h="692" extrusionOk="0">
                  <a:moveTo>
                    <a:pt x="380" y="1"/>
                  </a:moveTo>
                  <a:cubicBezTo>
                    <a:pt x="293" y="1"/>
                    <a:pt x="206" y="33"/>
                    <a:pt x="139" y="99"/>
                  </a:cubicBezTo>
                  <a:cubicBezTo>
                    <a:pt x="5" y="234"/>
                    <a:pt x="1" y="452"/>
                    <a:pt x="136" y="589"/>
                  </a:cubicBezTo>
                  <a:cubicBezTo>
                    <a:pt x="204" y="657"/>
                    <a:pt x="293" y="692"/>
                    <a:pt x="383" y="692"/>
                  </a:cubicBezTo>
                  <a:cubicBezTo>
                    <a:pt x="470" y="692"/>
                    <a:pt x="556" y="659"/>
                    <a:pt x="622" y="593"/>
                  </a:cubicBezTo>
                  <a:cubicBezTo>
                    <a:pt x="760" y="462"/>
                    <a:pt x="763" y="240"/>
                    <a:pt x="629" y="106"/>
                  </a:cubicBezTo>
                  <a:cubicBezTo>
                    <a:pt x="561" y="36"/>
                    <a:pt x="47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9"/>
            <p:cNvSpPr/>
            <p:nvPr/>
          </p:nvSpPr>
          <p:spPr>
            <a:xfrm>
              <a:off x="7751522" y="5933817"/>
              <a:ext cx="217601" cy="197094"/>
            </a:xfrm>
            <a:custGeom>
              <a:avLst/>
              <a:gdLst/>
              <a:ahLst/>
              <a:cxnLst/>
              <a:rect l="l" t="t" r="r" b="b"/>
              <a:pathLst>
                <a:path w="764" h="692" extrusionOk="0">
                  <a:moveTo>
                    <a:pt x="380" y="1"/>
                  </a:moveTo>
                  <a:cubicBezTo>
                    <a:pt x="293" y="1"/>
                    <a:pt x="206" y="33"/>
                    <a:pt x="139" y="99"/>
                  </a:cubicBezTo>
                  <a:cubicBezTo>
                    <a:pt x="5" y="234"/>
                    <a:pt x="1" y="452"/>
                    <a:pt x="136" y="589"/>
                  </a:cubicBezTo>
                  <a:cubicBezTo>
                    <a:pt x="204" y="657"/>
                    <a:pt x="293" y="692"/>
                    <a:pt x="383" y="692"/>
                  </a:cubicBezTo>
                  <a:cubicBezTo>
                    <a:pt x="470" y="692"/>
                    <a:pt x="556" y="659"/>
                    <a:pt x="622" y="593"/>
                  </a:cubicBezTo>
                  <a:cubicBezTo>
                    <a:pt x="760" y="462"/>
                    <a:pt x="763" y="240"/>
                    <a:pt x="629" y="106"/>
                  </a:cubicBezTo>
                  <a:cubicBezTo>
                    <a:pt x="561" y="36"/>
                    <a:pt x="47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19"/>
          <p:cNvGrpSpPr/>
          <p:nvPr/>
        </p:nvGrpSpPr>
        <p:grpSpPr>
          <a:xfrm rot="2397709">
            <a:off x="-400770" y="3569925"/>
            <a:ext cx="2017679" cy="2068783"/>
            <a:chOff x="7761341" y="736558"/>
            <a:chExt cx="2017607" cy="2068709"/>
          </a:xfrm>
        </p:grpSpPr>
        <p:sp>
          <p:nvSpPr>
            <p:cNvPr id="784" name="Google Shape;784;p19"/>
            <p:cNvSpPr/>
            <p:nvPr/>
          </p:nvSpPr>
          <p:spPr>
            <a:xfrm rot="-6218829">
              <a:off x="8110496" y="1079144"/>
              <a:ext cx="1319297" cy="1755904"/>
            </a:xfrm>
            <a:custGeom>
              <a:avLst/>
              <a:gdLst/>
              <a:ahLst/>
              <a:cxnLst/>
              <a:rect l="l" t="t" r="r" b="b"/>
              <a:pathLst>
                <a:path w="8769" h="11671" extrusionOk="0">
                  <a:moveTo>
                    <a:pt x="4873" y="1"/>
                  </a:moveTo>
                  <a:cubicBezTo>
                    <a:pt x="3534" y="1"/>
                    <a:pt x="2167" y="1436"/>
                    <a:pt x="1186" y="2099"/>
                  </a:cubicBezTo>
                  <a:cubicBezTo>
                    <a:pt x="1" y="2895"/>
                    <a:pt x="189" y="4381"/>
                    <a:pt x="330" y="5617"/>
                  </a:cubicBezTo>
                  <a:cubicBezTo>
                    <a:pt x="538" y="7426"/>
                    <a:pt x="743" y="9234"/>
                    <a:pt x="951" y="11044"/>
                  </a:cubicBezTo>
                  <a:cubicBezTo>
                    <a:pt x="998" y="11450"/>
                    <a:pt x="1167" y="11671"/>
                    <a:pt x="1458" y="11671"/>
                  </a:cubicBezTo>
                  <a:cubicBezTo>
                    <a:pt x="1567" y="11671"/>
                    <a:pt x="1692" y="11641"/>
                    <a:pt x="1833" y="11578"/>
                  </a:cubicBezTo>
                  <a:cubicBezTo>
                    <a:pt x="2535" y="11269"/>
                    <a:pt x="8769" y="8869"/>
                    <a:pt x="8376" y="8184"/>
                  </a:cubicBezTo>
                  <a:cubicBezTo>
                    <a:pt x="8309" y="8066"/>
                    <a:pt x="8191" y="7996"/>
                    <a:pt x="8077" y="7929"/>
                  </a:cubicBezTo>
                  <a:cubicBezTo>
                    <a:pt x="8024" y="7899"/>
                    <a:pt x="7966" y="7865"/>
                    <a:pt x="7909" y="7832"/>
                  </a:cubicBezTo>
                  <a:cubicBezTo>
                    <a:pt x="7090" y="7362"/>
                    <a:pt x="6006" y="6748"/>
                    <a:pt x="7211" y="5902"/>
                  </a:cubicBezTo>
                  <a:cubicBezTo>
                    <a:pt x="8188" y="5217"/>
                    <a:pt x="8326" y="4119"/>
                    <a:pt x="7926" y="3036"/>
                  </a:cubicBezTo>
                  <a:cubicBezTo>
                    <a:pt x="7540" y="1975"/>
                    <a:pt x="6724" y="756"/>
                    <a:pt x="5711" y="212"/>
                  </a:cubicBezTo>
                  <a:cubicBezTo>
                    <a:pt x="5435" y="64"/>
                    <a:pt x="5155" y="1"/>
                    <a:pt x="4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9"/>
            <p:cNvSpPr/>
            <p:nvPr/>
          </p:nvSpPr>
          <p:spPr>
            <a:xfrm rot="-6218829">
              <a:off x="8416132" y="1123300"/>
              <a:ext cx="272766" cy="227481"/>
            </a:xfrm>
            <a:custGeom>
              <a:avLst/>
              <a:gdLst/>
              <a:ahLst/>
              <a:cxnLst/>
              <a:rect l="l" t="t" r="r" b="b"/>
              <a:pathLst>
                <a:path w="1813" h="1512" extrusionOk="0">
                  <a:moveTo>
                    <a:pt x="974" y="0"/>
                  </a:moveTo>
                  <a:cubicBezTo>
                    <a:pt x="848" y="0"/>
                    <a:pt x="728" y="22"/>
                    <a:pt x="627" y="72"/>
                  </a:cubicBezTo>
                  <a:cubicBezTo>
                    <a:pt x="178" y="290"/>
                    <a:pt x="0" y="1511"/>
                    <a:pt x="363" y="1511"/>
                  </a:cubicBezTo>
                  <a:cubicBezTo>
                    <a:pt x="417" y="1511"/>
                    <a:pt x="484" y="1484"/>
                    <a:pt x="564" y="1421"/>
                  </a:cubicBezTo>
                  <a:cubicBezTo>
                    <a:pt x="926" y="1136"/>
                    <a:pt x="1302" y="860"/>
                    <a:pt x="1641" y="549"/>
                  </a:cubicBezTo>
                  <a:cubicBezTo>
                    <a:pt x="1729" y="471"/>
                    <a:pt x="1812" y="337"/>
                    <a:pt x="1698" y="242"/>
                  </a:cubicBezTo>
                  <a:cubicBezTo>
                    <a:pt x="1519" y="96"/>
                    <a:pt x="1235"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9"/>
            <p:cNvSpPr/>
            <p:nvPr/>
          </p:nvSpPr>
          <p:spPr>
            <a:xfrm rot="-6218829">
              <a:off x="8491731" y="881465"/>
              <a:ext cx="484901" cy="237410"/>
            </a:xfrm>
            <a:custGeom>
              <a:avLst/>
              <a:gdLst/>
              <a:ahLst/>
              <a:cxnLst/>
              <a:rect l="l" t="t" r="r" b="b"/>
              <a:pathLst>
                <a:path w="3223" h="1578" extrusionOk="0">
                  <a:moveTo>
                    <a:pt x="1618" y="0"/>
                  </a:moveTo>
                  <a:cubicBezTo>
                    <a:pt x="1538" y="0"/>
                    <a:pt x="1454" y="9"/>
                    <a:pt x="1367" y="24"/>
                  </a:cubicBezTo>
                  <a:cubicBezTo>
                    <a:pt x="1152" y="61"/>
                    <a:pt x="917" y="119"/>
                    <a:pt x="723" y="236"/>
                  </a:cubicBezTo>
                  <a:cubicBezTo>
                    <a:pt x="0" y="666"/>
                    <a:pt x="1842" y="1578"/>
                    <a:pt x="2719" y="1578"/>
                  </a:cubicBezTo>
                  <a:cubicBezTo>
                    <a:pt x="3033" y="1578"/>
                    <a:pt x="3223" y="1462"/>
                    <a:pt x="3129" y="1166"/>
                  </a:cubicBezTo>
                  <a:cubicBezTo>
                    <a:pt x="3062" y="957"/>
                    <a:pt x="2824" y="790"/>
                    <a:pt x="2669" y="649"/>
                  </a:cubicBezTo>
                  <a:cubicBezTo>
                    <a:pt x="2484" y="481"/>
                    <a:pt x="2300" y="303"/>
                    <a:pt x="2099" y="156"/>
                  </a:cubicBezTo>
                  <a:cubicBezTo>
                    <a:pt x="1946" y="41"/>
                    <a:pt x="1789" y="0"/>
                    <a:pt x="1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19"/>
          <p:cNvGrpSpPr/>
          <p:nvPr/>
        </p:nvGrpSpPr>
        <p:grpSpPr>
          <a:xfrm>
            <a:off x="7388333" y="-561800"/>
            <a:ext cx="2081334" cy="2202588"/>
            <a:chOff x="7367370" y="-419100"/>
            <a:chExt cx="2081334" cy="2202588"/>
          </a:xfrm>
        </p:grpSpPr>
        <p:sp>
          <p:nvSpPr>
            <p:cNvPr id="788" name="Google Shape;788;p19"/>
            <p:cNvSpPr/>
            <p:nvPr/>
          </p:nvSpPr>
          <p:spPr>
            <a:xfrm>
              <a:off x="7820835" y="-419100"/>
              <a:ext cx="1627869" cy="2202588"/>
            </a:xfrm>
            <a:custGeom>
              <a:avLst/>
              <a:gdLst/>
              <a:ahLst/>
              <a:cxnLst/>
              <a:rect l="l" t="t" r="r" b="b"/>
              <a:pathLst>
                <a:path w="10820" h="14640" extrusionOk="0">
                  <a:moveTo>
                    <a:pt x="6645" y="1"/>
                  </a:moveTo>
                  <a:cubicBezTo>
                    <a:pt x="5976" y="1"/>
                    <a:pt x="5364" y="160"/>
                    <a:pt x="4821" y="581"/>
                  </a:cubicBezTo>
                  <a:cubicBezTo>
                    <a:pt x="4747" y="641"/>
                    <a:pt x="4673" y="702"/>
                    <a:pt x="4603" y="765"/>
                  </a:cubicBezTo>
                  <a:cubicBezTo>
                    <a:pt x="3404" y="1399"/>
                    <a:pt x="2286" y="2178"/>
                    <a:pt x="1283" y="3088"/>
                  </a:cubicBezTo>
                  <a:cubicBezTo>
                    <a:pt x="1014" y="3333"/>
                    <a:pt x="756" y="3582"/>
                    <a:pt x="508" y="3843"/>
                  </a:cubicBezTo>
                  <a:cubicBezTo>
                    <a:pt x="293" y="4068"/>
                    <a:pt x="74" y="4327"/>
                    <a:pt x="41" y="4645"/>
                  </a:cubicBezTo>
                  <a:cubicBezTo>
                    <a:pt x="0" y="4998"/>
                    <a:pt x="226" y="5330"/>
                    <a:pt x="376" y="5632"/>
                  </a:cubicBezTo>
                  <a:cubicBezTo>
                    <a:pt x="558" y="5991"/>
                    <a:pt x="739" y="6354"/>
                    <a:pt x="920" y="6716"/>
                  </a:cubicBezTo>
                  <a:cubicBezTo>
                    <a:pt x="1458" y="7791"/>
                    <a:pt x="1988" y="9210"/>
                    <a:pt x="3199" y="9690"/>
                  </a:cubicBezTo>
                  <a:cubicBezTo>
                    <a:pt x="3487" y="9802"/>
                    <a:pt x="3781" y="9837"/>
                    <a:pt x="4078" y="9837"/>
                  </a:cubicBezTo>
                  <a:cubicBezTo>
                    <a:pt x="4537" y="9837"/>
                    <a:pt x="5002" y="9754"/>
                    <a:pt x="5458" y="9744"/>
                  </a:cubicBezTo>
                  <a:cubicBezTo>
                    <a:pt x="5482" y="9744"/>
                    <a:pt x="5506" y="9743"/>
                    <a:pt x="5530" y="9743"/>
                  </a:cubicBezTo>
                  <a:cubicBezTo>
                    <a:pt x="6037" y="9743"/>
                    <a:pt x="6672" y="9884"/>
                    <a:pt x="6932" y="10361"/>
                  </a:cubicBezTo>
                  <a:cubicBezTo>
                    <a:pt x="7230" y="10908"/>
                    <a:pt x="6832" y="11566"/>
                    <a:pt x="6714" y="12113"/>
                  </a:cubicBezTo>
                  <a:cubicBezTo>
                    <a:pt x="6583" y="12741"/>
                    <a:pt x="6801" y="13232"/>
                    <a:pt x="7325" y="13594"/>
                  </a:cubicBezTo>
                  <a:cubicBezTo>
                    <a:pt x="7892" y="13994"/>
                    <a:pt x="8553" y="14376"/>
                    <a:pt x="9228" y="14550"/>
                  </a:cubicBezTo>
                  <a:cubicBezTo>
                    <a:pt x="9359" y="14587"/>
                    <a:pt x="9534" y="14640"/>
                    <a:pt x="9678" y="14640"/>
                  </a:cubicBezTo>
                  <a:cubicBezTo>
                    <a:pt x="9693" y="14640"/>
                    <a:pt x="9707" y="14639"/>
                    <a:pt x="9721" y="14638"/>
                  </a:cubicBezTo>
                  <a:cubicBezTo>
                    <a:pt x="9862" y="14624"/>
                    <a:pt x="9943" y="14467"/>
                    <a:pt x="10014" y="14359"/>
                  </a:cubicBezTo>
                  <a:cubicBezTo>
                    <a:pt x="10195" y="14077"/>
                    <a:pt x="10305" y="13752"/>
                    <a:pt x="10379" y="13426"/>
                  </a:cubicBezTo>
                  <a:cubicBezTo>
                    <a:pt x="10544" y="12698"/>
                    <a:pt x="10634" y="11939"/>
                    <a:pt x="10718" y="11198"/>
                  </a:cubicBezTo>
                  <a:cubicBezTo>
                    <a:pt x="10809" y="10375"/>
                    <a:pt x="10819" y="9556"/>
                    <a:pt x="10739" y="8730"/>
                  </a:cubicBezTo>
                  <a:cubicBezTo>
                    <a:pt x="10658" y="7912"/>
                    <a:pt x="10557" y="7099"/>
                    <a:pt x="10517" y="6273"/>
                  </a:cubicBezTo>
                  <a:cubicBezTo>
                    <a:pt x="10480" y="5434"/>
                    <a:pt x="10480" y="4595"/>
                    <a:pt x="10490" y="3756"/>
                  </a:cubicBezTo>
                  <a:cubicBezTo>
                    <a:pt x="10493" y="3346"/>
                    <a:pt x="10500" y="2937"/>
                    <a:pt x="10503" y="2524"/>
                  </a:cubicBezTo>
                  <a:cubicBezTo>
                    <a:pt x="10507" y="2175"/>
                    <a:pt x="10493" y="1813"/>
                    <a:pt x="10359" y="1483"/>
                  </a:cubicBezTo>
                  <a:cubicBezTo>
                    <a:pt x="10117" y="896"/>
                    <a:pt x="9560" y="507"/>
                    <a:pt x="8976" y="309"/>
                  </a:cubicBezTo>
                  <a:cubicBezTo>
                    <a:pt x="8291" y="77"/>
                    <a:pt x="7506" y="27"/>
                    <a:pt x="6787" y="3"/>
                  </a:cubicBezTo>
                  <a:cubicBezTo>
                    <a:pt x="6740" y="2"/>
                    <a:pt x="6692" y="1"/>
                    <a:pt x="6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9"/>
            <p:cNvSpPr/>
            <p:nvPr/>
          </p:nvSpPr>
          <p:spPr>
            <a:xfrm>
              <a:off x="7367370" y="84314"/>
              <a:ext cx="340468" cy="400498"/>
            </a:xfrm>
            <a:custGeom>
              <a:avLst/>
              <a:gdLst/>
              <a:ahLst/>
              <a:cxnLst/>
              <a:rect l="l" t="t" r="r" b="b"/>
              <a:pathLst>
                <a:path w="2263" h="2662" extrusionOk="0">
                  <a:moveTo>
                    <a:pt x="1323" y="1"/>
                  </a:moveTo>
                  <a:cubicBezTo>
                    <a:pt x="1152" y="1"/>
                    <a:pt x="985" y="52"/>
                    <a:pt x="850" y="168"/>
                  </a:cubicBezTo>
                  <a:cubicBezTo>
                    <a:pt x="447" y="514"/>
                    <a:pt x="332" y="1172"/>
                    <a:pt x="185" y="1655"/>
                  </a:cubicBezTo>
                  <a:cubicBezTo>
                    <a:pt x="114" y="1890"/>
                    <a:pt x="1" y="2541"/>
                    <a:pt x="312" y="2648"/>
                  </a:cubicBezTo>
                  <a:cubicBezTo>
                    <a:pt x="338" y="2657"/>
                    <a:pt x="366" y="2661"/>
                    <a:pt x="395" y="2661"/>
                  </a:cubicBezTo>
                  <a:cubicBezTo>
                    <a:pt x="859" y="2661"/>
                    <a:pt x="1751" y="1649"/>
                    <a:pt x="1984" y="1393"/>
                  </a:cubicBezTo>
                  <a:cubicBezTo>
                    <a:pt x="2085" y="1283"/>
                    <a:pt x="2189" y="1162"/>
                    <a:pt x="2233" y="1017"/>
                  </a:cubicBezTo>
                  <a:cubicBezTo>
                    <a:pt x="2256" y="936"/>
                    <a:pt x="2263" y="856"/>
                    <a:pt x="2256" y="779"/>
                  </a:cubicBezTo>
                  <a:cubicBezTo>
                    <a:pt x="2215" y="331"/>
                    <a:pt x="1756" y="1"/>
                    <a:pt x="1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9"/>
            <p:cNvSpPr/>
            <p:nvPr/>
          </p:nvSpPr>
          <p:spPr>
            <a:xfrm>
              <a:off x="7608847" y="445702"/>
              <a:ext cx="337911" cy="405914"/>
            </a:xfrm>
            <a:custGeom>
              <a:avLst/>
              <a:gdLst/>
              <a:ahLst/>
              <a:cxnLst/>
              <a:rect l="l" t="t" r="r" b="b"/>
              <a:pathLst>
                <a:path w="2246" h="2698" extrusionOk="0">
                  <a:moveTo>
                    <a:pt x="398" y="0"/>
                  </a:moveTo>
                  <a:cubicBezTo>
                    <a:pt x="242" y="0"/>
                    <a:pt x="1" y="82"/>
                    <a:pt x="24" y="183"/>
                  </a:cubicBezTo>
                  <a:cubicBezTo>
                    <a:pt x="84" y="455"/>
                    <a:pt x="151" y="723"/>
                    <a:pt x="221" y="991"/>
                  </a:cubicBezTo>
                  <a:cubicBezTo>
                    <a:pt x="312" y="1344"/>
                    <a:pt x="24" y="2267"/>
                    <a:pt x="278" y="2549"/>
                  </a:cubicBezTo>
                  <a:cubicBezTo>
                    <a:pt x="372" y="2651"/>
                    <a:pt x="548" y="2697"/>
                    <a:pt x="753" y="2697"/>
                  </a:cubicBezTo>
                  <a:cubicBezTo>
                    <a:pt x="1370" y="2697"/>
                    <a:pt x="2245" y="2278"/>
                    <a:pt x="1869" y="1710"/>
                  </a:cubicBezTo>
                  <a:cubicBezTo>
                    <a:pt x="1474" y="1106"/>
                    <a:pt x="1017" y="542"/>
                    <a:pt x="510" y="29"/>
                  </a:cubicBezTo>
                  <a:cubicBezTo>
                    <a:pt x="490" y="9"/>
                    <a:pt x="449" y="0"/>
                    <a:pt x="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 name="Google Shape;791;p19"/>
          <p:cNvGrpSpPr/>
          <p:nvPr/>
        </p:nvGrpSpPr>
        <p:grpSpPr>
          <a:xfrm>
            <a:off x="162989" y="160509"/>
            <a:ext cx="379881" cy="444335"/>
            <a:chOff x="11563276" y="3001812"/>
            <a:chExt cx="289301" cy="338386"/>
          </a:xfrm>
        </p:grpSpPr>
        <p:sp>
          <p:nvSpPr>
            <p:cNvPr id="792" name="Google Shape;792;p19"/>
            <p:cNvSpPr/>
            <p:nvPr/>
          </p:nvSpPr>
          <p:spPr>
            <a:xfrm>
              <a:off x="11703525" y="3046250"/>
              <a:ext cx="8800" cy="293948"/>
            </a:xfrm>
            <a:custGeom>
              <a:avLst/>
              <a:gdLst/>
              <a:ahLst/>
              <a:cxnLst/>
              <a:rect l="l" t="t" r="r" b="b"/>
              <a:pathLst>
                <a:path w="62" h="2525" extrusionOk="0">
                  <a:moveTo>
                    <a:pt x="1" y="0"/>
                  </a:moveTo>
                  <a:lnTo>
                    <a:pt x="1" y="2524"/>
                  </a:lnTo>
                  <a:lnTo>
                    <a:pt x="61" y="2524"/>
                  </a:lnTo>
                  <a:lnTo>
                    <a:pt x="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9"/>
            <p:cNvSpPr/>
            <p:nvPr/>
          </p:nvSpPr>
          <p:spPr>
            <a:xfrm>
              <a:off x="11563276" y="3196925"/>
              <a:ext cx="289301" cy="7475"/>
            </a:xfrm>
            <a:custGeom>
              <a:avLst/>
              <a:gdLst/>
              <a:ahLst/>
              <a:cxnLst/>
              <a:rect l="l" t="t" r="r" b="b"/>
              <a:pathLst>
                <a:path w="2524" h="61" extrusionOk="0">
                  <a:moveTo>
                    <a:pt x="0" y="0"/>
                  </a:moveTo>
                  <a:lnTo>
                    <a:pt x="0" y="61"/>
                  </a:lnTo>
                  <a:lnTo>
                    <a:pt x="2524" y="61"/>
                  </a:lnTo>
                  <a:lnTo>
                    <a:pt x="2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9"/>
            <p:cNvSpPr/>
            <p:nvPr/>
          </p:nvSpPr>
          <p:spPr>
            <a:xfrm>
              <a:off x="11662975" y="3001812"/>
              <a:ext cx="89735" cy="65436"/>
            </a:xfrm>
            <a:custGeom>
              <a:avLst/>
              <a:gdLst/>
              <a:ahLst/>
              <a:cxnLst/>
              <a:rect l="l" t="t" r="r" b="b"/>
              <a:pathLst>
                <a:path w="632" h="535" extrusionOk="0">
                  <a:moveTo>
                    <a:pt x="320" y="1"/>
                  </a:moveTo>
                  <a:lnTo>
                    <a:pt x="1" y="534"/>
                  </a:lnTo>
                  <a:lnTo>
                    <a:pt x="320" y="376"/>
                  </a:lnTo>
                  <a:lnTo>
                    <a:pt x="631" y="534"/>
                  </a:lnTo>
                  <a:lnTo>
                    <a:pt x="631" y="534"/>
                  </a:lnTo>
                  <a:lnTo>
                    <a:pt x="3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9"/>
            <p:cNvSpPr/>
            <p:nvPr/>
          </p:nvSpPr>
          <p:spPr>
            <a:xfrm>
              <a:off x="11658650" y="3151463"/>
              <a:ext cx="98400" cy="98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9"/>
            <p:cNvSpPr/>
            <p:nvPr/>
          </p:nvSpPr>
          <p:spPr>
            <a:xfrm>
              <a:off x="11616763" y="3109510"/>
              <a:ext cx="182400" cy="182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19"/>
          <p:cNvGrpSpPr/>
          <p:nvPr/>
        </p:nvGrpSpPr>
        <p:grpSpPr>
          <a:xfrm>
            <a:off x="2569380" y="3802258"/>
            <a:ext cx="584646" cy="920534"/>
            <a:chOff x="-2136795" y="4533295"/>
            <a:chExt cx="584646" cy="920534"/>
          </a:xfrm>
        </p:grpSpPr>
        <p:sp>
          <p:nvSpPr>
            <p:cNvPr id="798" name="Google Shape;798;p19"/>
            <p:cNvSpPr/>
            <p:nvPr/>
          </p:nvSpPr>
          <p:spPr>
            <a:xfrm>
              <a:off x="-2136795" y="4533295"/>
              <a:ext cx="584646" cy="665326"/>
            </a:xfrm>
            <a:custGeom>
              <a:avLst/>
              <a:gdLst/>
              <a:ahLst/>
              <a:cxnLst/>
              <a:rect l="l" t="t" r="r" b="b"/>
              <a:pathLst>
                <a:path w="4827" h="5493" extrusionOk="0">
                  <a:moveTo>
                    <a:pt x="2447" y="0"/>
                  </a:moveTo>
                  <a:cubicBezTo>
                    <a:pt x="2322" y="0"/>
                    <a:pt x="2196" y="54"/>
                    <a:pt x="2131" y="162"/>
                  </a:cubicBezTo>
                  <a:lnTo>
                    <a:pt x="678" y="2613"/>
                  </a:lnTo>
                  <a:cubicBezTo>
                    <a:pt x="562" y="2804"/>
                    <a:pt x="730" y="3028"/>
                    <a:pt x="988" y="3028"/>
                  </a:cubicBezTo>
                  <a:cubicBezTo>
                    <a:pt x="992" y="3028"/>
                    <a:pt x="996" y="3028"/>
                    <a:pt x="1000" y="3028"/>
                  </a:cubicBezTo>
                  <a:cubicBezTo>
                    <a:pt x="1091" y="3028"/>
                    <a:pt x="1188" y="3025"/>
                    <a:pt x="1292" y="3025"/>
                  </a:cubicBezTo>
                  <a:lnTo>
                    <a:pt x="154" y="4946"/>
                  </a:lnTo>
                  <a:cubicBezTo>
                    <a:pt x="0" y="5199"/>
                    <a:pt x="229" y="5493"/>
                    <a:pt x="568" y="5493"/>
                  </a:cubicBezTo>
                  <a:cubicBezTo>
                    <a:pt x="570" y="5493"/>
                    <a:pt x="572" y="5493"/>
                    <a:pt x="574" y="5493"/>
                  </a:cubicBezTo>
                  <a:cubicBezTo>
                    <a:pt x="1268" y="5481"/>
                    <a:pt x="2313" y="5477"/>
                    <a:pt x="3213" y="5477"/>
                  </a:cubicBezTo>
                  <a:cubicBezTo>
                    <a:pt x="3605" y="5477"/>
                    <a:pt x="3970" y="5478"/>
                    <a:pt x="4266" y="5479"/>
                  </a:cubicBezTo>
                  <a:cubicBezTo>
                    <a:pt x="4602" y="5479"/>
                    <a:pt x="4827" y="5190"/>
                    <a:pt x="4682" y="4938"/>
                  </a:cubicBezTo>
                  <a:lnTo>
                    <a:pt x="3604" y="3019"/>
                  </a:lnTo>
                  <a:lnTo>
                    <a:pt x="3816" y="3019"/>
                  </a:lnTo>
                  <a:cubicBezTo>
                    <a:pt x="3818" y="3019"/>
                    <a:pt x="3820" y="3019"/>
                    <a:pt x="3822" y="3019"/>
                  </a:cubicBezTo>
                  <a:cubicBezTo>
                    <a:pt x="4077" y="3019"/>
                    <a:pt x="4245" y="2799"/>
                    <a:pt x="4135" y="2609"/>
                  </a:cubicBezTo>
                  <a:lnTo>
                    <a:pt x="2766" y="168"/>
                  </a:lnTo>
                  <a:cubicBezTo>
                    <a:pt x="2703" y="56"/>
                    <a:pt x="2575" y="0"/>
                    <a:pt x="2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9"/>
            <p:cNvSpPr/>
            <p:nvPr/>
          </p:nvSpPr>
          <p:spPr>
            <a:xfrm>
              <a:off x="-1846106" y="4649696"/>
              <a:ext cx="6177" cy="804132"/>
            </a:xfrm>
            <a:custGeom>
              <a:avLst/>
              <a:gdLst/>
              <a:ahLst/>
              <a:cxnLst/>
              <a:rect l="l" t="t" r="r" b="b"/>
              <a:pathLst>
                <a:path w="51" h="6639" extrusionOk="0">
                  <a:moveTo>
                    <a:pt x="27" y="0"/>
                  </a:moveTo>
                  <a:cubicBezTo>
                    <a:pt x="13" y="0"/>
                    <a:pt x="0" y="10"/>
                    <a:pt x="0" y="24"/>
                  </a:cubicBezTo>
                  <a:lnTo>
                    <a:pt x="0" y="6612"/>
                  </a:lnTo>
                  <a:cubicBezTo>
                    <a:pt x="0" y="6626"/>
                    <a:pt x="13" y="6639"/>
                    <a:pt x="27" y="6639"/>
                  </a:cubicBezTo>
                  <a:cubicBezTo>
                    <a:pt x="40" y="6639"/>
                    <a:pt x="50" y="6626"/>
                    <a:pt x="50" y="6612"/>
                  </a:cubicBezTo>
                  <a:lnTo>
                    <a:pt x="50" y="24"/>
                  </a:lnTo>
                  <a:cubicBezTo>
                    <a:pt x="50" y="10"/>
                    <a:pt x="4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9"/>
            <p:cNvSpPr/>
            <p:nvPr/>
          </p:nvSpPr>
          <p:spPr>
            <a:xfrm>
              <a:off x="-1914418" y="4711107"/>
              <a:ext cx="74852" cy="82727"/>
            </a:xfrm>
            <a:custGeom>
              <a:avLst/>
              <a:gdLst/>
              <a:ahLst/>
              <a:cxnLst/>
              <a:rect l="l" t="t" r="r" b="b"/>
              <a:pathLst>
                <a:path w="618" h="683" extrusionOk="0">
                  <a:moveTo>
                    <a:pt x="25" y="0"/>
                  </a:moveTo>
                  <a:cubicBezTo>
                    <a:pt x="20" y="0"/>
                    <a:pt x="14" y="2"/>
                    <a:pt x="10" y="6"/>
                  </a:cubicBezTo>
                  <a:cubicBezTo>
                    <a:pt x="0" y="17"/>
                    <a:pt x="0" y="30"/>
                    <a:pt x="7" y="40"/>
                  </a:cubicBezTo>
                  <a:lnTo>
                    <a:pt x="571" y="674"/>
                  </a:lnTo>
                  <a:cubicBezTo>
                    <a:pt x="576" y="680"/>
                    <a:pt x="584" y="683"/>
                    <a:pt x="591" y="683"/>
                  </a:cubicBezTo>
                  <a:cubicBezTo>
                    <a:pt x="597" y="683"/>
                    <a:pt x="603" y="681"/>
                    <a:pt x="608" y="678"/>
                  </a:cubicBezTo>
                  <a:cubicBezTo>
                    <a:pt x="617" y="668"/>
                    <a:pt x="617" y="651"/>
                    <a:pt x="608" y="641"/>
                  </a:cubicBezTo>
                  <a:lnTo>
                    <a:pt x="44" y="10"/>
                  </a:lnTo>
                  <a:cubicBezTo>
                    <a:pt x="40" y="4"/>
                    <a:pt x="32"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9"/>
            <p:cNvSpPr/>
            <p:nvPr/>
          </p:nvSpPr>
          <p:spPr>
            <a:xfrm>
              <a:off x="-1842956" y="4786083"/>
              <a:ext cx="88781" cy="103317"/>
            </a:xfrm>
            <a:custGeom>
              <a:avLst/>
              <a:gdLst/>
              <a:ahLst/>
              <a:cxnLst/>
              <a:rect l="l" t="t" r="r" b="b"/>
              <a:pathLst>
                <a:path w="733" h="853" extrusionOk="0">
                  <a:moveTo>
                    <a:pt x="703" y="1"/>
                  </a:moveTo>
                  <a:cubicBezTo>
                    <a:pt x="696" y="1"/>
                    <a:pt x="689" y="3"/>
                    <a:pt x="685" y="8"/>
                  </a:cubicBezTo>
                  <a:lnTo>
                    <a:pt x="7" y="811"/>
                  </a:lnTo>
                  <a:cubicBezTo>
                    <a:pt x="1" y="820"/>
                    <a:pt x="1" y="837"/>
                    <a:pt x="10" y="848"/>
                  </a:cubicBezTo>
                  <a:cubicBezTo>
                    <a:pt x="15" y="851"/>
                    <a:pt x="21" y="852"/>
                    <a:pt x="27" y="852"/>
                  </a:cubicBezTo>
                  <a:cubicBezTo>
                    <a:pt x="35" y="852"/>
                    <a:pt x="42" y="850"/>
                    <a:pt x="47" y="845"/>
                  </a:cubicBezTo>
                  <a:lnTo>
                    <a:pt x="723" y="42"/>
                  </a:lnTo>
                  <a:cubicBezTo>
                    <a:pt x="732" y="32"/>
                    <a:pt x="729" y="15"/>
                    <a:pt x="719" y="5"/>
                  </a:cubicBezTo>
                  <a:cubicBezTo>
                    <a:pt x="715" y="2"/>
                    <a:pt x="709"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9"/>
            <p:cNvSpPr/>
            <p:nvPr/>
          </p:nvSpPr>
          <p:spPr>
            <a:xfrm>
              <a:off x="-1941791" y="4898730"/>
              <a:ext cx="102225" cy="94718"/>
            </a:xfrm>
            <a:custGeom>
              <a:avLst/>
              <a:gdLst/>
              <a:ahLst/>
              <a:cxnLst/>
              <a:rect l="l" t="t" r="r" b="b"/>
              <a:pathLst>
                <a:path w="844" h="782" extrusionOk="0">
                  <a:moveTo>
                    <a:pt x="28" y="0"/>
                  </a:moveTo>
                  <a:cubicBezTo>
                    <a:pt x="21" y="0"/>
                    <a:pt x="13" y="3"/>
                    <a:pt x="8" y="8"/>
                  </a:cubicBezTo>
                  <a:cubicBezTo>
                    <a:pt x="1" y="19"/>
                    <a:pt x="1" y="31"/>
                    <a:pt x="11" y="42"/>
                  </a:cubicBezTo>
                  <a:lnTo>
                    <a:pt x="800" y="773"/>
                  </a:lnTo>
                  <a:cubicBezTo>
                    <a:pt x="805" y="779"/>
                    <a:pt x="811" y="781"/>
                    <a:pt x="817" y="781"/>
                  </a:cubicBezTo>
                  <a:cubicBezTo>
                    <a:pt x="823" y="781"/>
                    <a:pt x="828" y="779"/>
                    <a:pt x="834" y="773"/>
                  </a:cubicBezTo>
                  <a:cubicBezTo>
                    <a:pt x="843" y="764"/>
                    <a:pt x="843" y="747"/>
                    <a:pt x="834" y="736"/>
                  </a:cubicBezTo>
                  <a:lnTo>
                    <a:pt x="45" y="5"/>
                  </a:lnTo>
                  <a:cubicBezTo>
                    <a:pt x="40" y="2"/>
                    <a:pt x="3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9"/>
            <p:cNvSpPr/>
            <p:nvPr/>
          </p:nvSpPr>
          <p:spPr>
            <a:xfrm>
              <a:off x="-1844531" y="5002534"/>
              <a:ext cx="112278" cy="89752"/>
            </a:xfrm>
            <a:custGeom>
              <a:avLst/>
              <a:gdLst/>
              <a:ahLst/>
              <a:cxnLst/>
              <a:rect l="l" t="t" r="r" b="b"/>
              <a:pathLst>
                <a:path w="927" h="741" extrusionOk="0">
                  <a:moveTo>
                    <a:pt x="900" y="1"/>
                  </a:moveTo>
                  <a:cubicBezTo>
                    <a:pt x="894" y="1"/>
                    <a:pt x="889" y="3"/>
                    <a:pt x="883" y="7"/>
                  </a:cubicBezTo>
                  <a:lnTo>
                    <a:pt x="11" y="695"/>
                  </a:lnTo>
                  <a:cubicBezTo>
                    <a:pt x="0" y="705"/>
                    <a:pt x="0" y="719"/>
                    <a:pt x="7" y="732"/>
                  </a:cubicBezTo>
                  <a:cubicBezTo>
                    <a:pt x="13" y="738"/>
                    <a:pt x="19" y="740"/>
                    <a:pt x="26" y="740"/>
                  </a:cubicBezTo>
                  <a:cubicBezTo>
                    <a:pt x="31" y="740"/>
                    <a:pt x="36" y="739"/>
                    <a:pt x="40" y="736"/>
                  </a:cubicBezTo>
                  <a:lnTo>
                    <a:pt x="914" y="44"/>
                  </a:lnTo>
                  <a:cubicBezTo>
                    <a:pt x="926" y="37"/>
                    <a:pt x="926" y="20"/>
                    <a:pt x="920" y="11"/>
                  </a:cubicBezTo>
                  <a:cubicBezTo>
                    <a:pt x="914" y="5"/>
                    <a:pt x="907"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19"/>
          <p:cNvGrpSpPr/>
          <p:nvPr/>
        </p:nvGrpSpPr>
        <p:grpSpPr>
          <a:xfrm>
            <a:off x="8567976" y="4047457"/>
            <a:ext cx="415563" cy="935553"/>
            <a:chOff x="-1865549" y="3175732"/>
            <a:chExt cx="415563" cy="935553"/>
          </a:xfrm>
        </p:grpSpPr>
        <p:sp>
          <p:nvSpPr>
            <p:cNvPr id="805" name="Google Shape;805;p19"/>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9"/>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9"/>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9"/>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9"/>
          <p:cNvGrpSpPr/>
          <p:nvPr/>
        </p:nvGrpSpPr>
        <p:grpSpPr>
          <a:xfrm>
            <a:off x="2502928" y="389959"/>
            <a:ext cx="467281" cy="765375"/>
            <a:chOff x="-1343372" y="3978196"/>
            <a:chExt cx="467281" cy="765375"/>
          </a:xfrm>
        </p:grpSpPr>
        <p:sp>
          <p:nvSpPr>
            <p:cNvPr id="812" name="Google Shape;812;p19"/>
            <p:cNvSpPr/>
            <p:nvPr/>
          </p:nvSpPr>
          <p:spPr>
            <a:xfrm>
              <a:off x="-1343372" y="3978196"/>
              <a:ext cx="467281" cy="467291"/>
            </a:xfrm>
            <a:custGeom>
              <a:avLst/>
              <a:gdLst/>
              <a:ahLst/>
              <a:cxnLst/>
              <a:rect l="l" t="t" r="r" b="b"/>
              <a:pathLst>
                <a:path w="3858" h="3858" extrusionOk="0">
                  <a:moveTo>
                    <a:pt x="1931" y="1"/>
                  </a:moveTo>
                  <a:cubicBezTo>
                    <a:pt x="863" y="1"/>
                    <a:pt x="1" y="864"/>
                    <a:pt x="1" y="1928"/>
                  </a:cubicBezTo>
                  <a:cubicBezTo>
                    <a:pt x="1" y="2995"/>
                    <a:pt x="863" y="3857"/>
                    <a:pt x="1931" y="3857"/>
                  </a:cubicBezTo>
                  <a:cubicBezTo>
                    <a:pt x="2995" y="3857"/>
                    <a:pt x="3858" y="2995"/>
                    <a:pt x="3858" y="1928"/>
                  </a:cubicBezTo>
                  <a:cubicBezTo>
                    <a:pt x="3858" y="864"/>
                    <a:pt x="2995"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a:off x="-1113243" y="4080305"/>
              <a:ext cx="7873" cy="663267"/>
            </a:xfrm>
            <a:custGeom>
              <a:avLst/>
              <a:gdLst/>
              <a:ahLst/>
              <a:cxnLst/>
              <a:rect l="l" t="t" r="r" b="b"/>
              <a:pathLst>
                <a:path w="65" h="5476" extrusionOk="0">
                  <a:moveTo>
                    <a:pt x="34" y="1"/>
                  </a:moveTo>
                  <a:cubicBezTo>
                    <a:pt x="17" y="1"/>
                    <a:pt x="0" y="13"/>
                    <a:pt x="0" y="34"/>
                  </a:cubicBezTo>
                  <a:lnTo>
                    <a:pt x="0" y="5445"/>
                  </a:lnTo>
                  <a:cubicBezTo>
                    <a:pt x="0" y="5462"/>
                    <a:pt x="17" y="5475"/>
                    <a:pt x="34" y="5475"/>
                  </a:cubicBezTo>
                  <a:cubicBezTo>
                    <a:pt x="51" y="5475"/>
                    <a:pt x="65" y="5462"/>
                    <a:pt x="65" y="5445"/>
                  </a:cubicBezTo>
                  <a:lnTo>
                    <a:pt x="65" y="34"/>
                  </a:lnTo>
                  <a:cubicBezTo>
                    <a:pt x="65" y="13"/>
                    <a:pt x="5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9"/>
            <p:cNvSpPr/>
            <p:nvPr/>
          </p:nvSpPr>
          <p:spPr>
            <a:xfrm>
              <a:off x="-1204326" y="4164971"/>
              <a:ext cx="198516" cy="74975"/>
            </a:xfrm>
            <a:custGeom>
              <a:avLst/>
              <a:gdLst/>
              <a:ahLst/>
              <a:cxnLst/>
              <a:rect l="l" t="t" r="r" b="b"/>
              <a:pathLst>
                <a:path w="1639" h="619" extrusionOk="0">
                  <a:moveTo>
                    <a:pt x="36" y="0"/>
                  </a:moveTo>
                  <a:cubicBezTo>
                    <a:pt x="26" y="0"/>
                    <a:pt x="17" y="5"/>
                    <a:pt x="11" y="13"/>
                  </a:cubicBezTo>
                  <a:cubicBezTo>
                    <a:pt x="1" y="27"/>
                    <a:pt x="1" y="47"/>
                    <a:pt x="17" y="56"/>
                  </a:cubicBezTo>
                  <a:lnTo>
                    <a:pt x="766" y="611"/>
                  </a:lnTo>
                  <a:cubicBezTo>
                    <a:pt x="772" y="616"/>
                    <a:pt x="779" y="618"/>
                    <a:pt x="786" y="618"/>
                  </a:cubicBezTo>
                  <a:cubicBezTo>
                    <a:pt x="792" y="618"/>
                    <a:pt x="798" y="617"/>
                    <a:pt x="803" y="614"/>
                  </a:cubicBezTo>
                  <a:lnTo>
                    <a:pt x="1622" y="56"/>
                  </a:lnTo>
                  <a:cubicBezTo>
                    <a:pt x="1635" y="47"/>
                    <a:pt x="1638" y="30"/>
                    <a:pt x="1632" y="13"/>
                  </a:cubicBezTo>
                  <a:cubicBezTo>
                    <a:pt x="1626" y="5"/>
                    <a:pt x="1617" y="0"/>
                    <a:pt x="1607" y="0"/>
                  </a:cubicBezTo>
                  <a:cubicBezTo>
                    <a:pt x="1600" y="0"/>
                    <a:pt x="1594" y="2"/>
                    <a:pt x="1588" y="6"/>
                  </a:cubicBezTo>
                  <a:lnTo>
                    <a:pt x="786" y="547"/>
                  </a:lnTo>
                  <a:lnTo>
                    <a:pt x="55" y="6"/>
                  </a:lnTo>
                  <a:cubicBezTo>
                    <a:pt x="49" y="2"/>
                    <a:pt x="42"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9"/>
            <p:cNvSpPr/>
            <p:nvPr/>
          </p:nvSpPr>
          <p:spPr>
            <a:xfrm>
              <a:off x="-1204326" y="4273984"/>
              <a:ext cx="198516" cy="74975"/>
            </a:xfrm>
            <a:custGeom>
              <a:avLst/>
              <a:gdLst/>
              <a:ahLst/>
              <a:cxnLst/>
              <a:rect l="l" t="t" r="r" b="b"/>
              <a:pathLst>
                <a:path w="1639" h="619" extrusionOk="0">
                  <a:moveTo>
                    <a:pt x="34" y="1"/>
                  </a:moveTo>
                  <a:cubicBezTo>
                    <a:pt x="25" y="1"/>
                    <a:pt x="16" y="5"/>
                    <a:pt x="11" y="13"/>
                  </a:cubicBezTo>
                  <a:cubicBezTo>
                    <a:pt x="1" y="30"/>
                    <a:pt x="1" y="46"/>
                    <a:pt x="17" y="59"/>
                  </a:cubicBezTo>
                  <a:lnTo>
                    <a:pt x="766" y="614"/>
                  </a:lnTo>
                  <a:cubicBezTo>
                    <a:pt x="771" y="617"/>
                    <a:pt x="778" y="618"/>
                    <a:pt x="784" y="618"/>
                  </a:cubicBezTo>
                  <a:cubicBezTo>
                    <a:pt x="791" y="618"/>
                    <a:pt x="798" y="617"/>
                    <a:pt x="803" y="614"/>
                  </a:cubicBezTo>
                  <a:lnTo>
                    <a:pt x="1622" y="59"/>
                  </a:lnTo>
                  <a:cubicBezTo>
                    <a:pt x="1635" y="50"/>
                    <a:pt x="1638" y="30"/>
                    <a:pt x="1632" y="16"/>
                  </a:cubicBezTo>
                  <a:cubicBezTo>
                    <a:pt x="1625" y="7"/>
                    <a:pt x="1614" y="1"/>
                    <a:pt x="1603" y="1"/>
                  </a:cubicBezTo>
                  <a:cubicBezTo>
                    <a:pt x="1598" y="1"/>
                    <a:pt x="1593" y="2"/>
                    <a:pt x="1588" y="5"/>
                  </a:cubicBezTo>
                  <a:lnTo>
                    <a:pt x="786" y="549"/>
                  </a:lnTo>
                  <a:lnTo>
                    <a:pt x="55" y="9"/>
                  </a:lnTo>
                  <a:cubicBezTo>
                    <a:pt x="48" y="3"/>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6" name="Google Shape;816;p19"/>
          <p:cNvSpPr/>
          <p:nvPr/>
        </p:nvSpPr>
        <p:spPr>
          <a:xfrm flipH="1">
            <a:off x="318538" y="3095763"/>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2">
    <p:spTree>
      <p:nvGrpSpPr>
        <p:cNvPr id="1" name="Shape 1169"/>
        <p:cNvGrpSpPr/>
        <p:nvPr/>
      </p:nvGrpSpPr>
      <p:grpSpPr>
        <a:xfrm>
          <a:off x="0" y="0"/>
          <a:ext cx="0" cy="0"/>
          <a:chOff x="0" y="0"/>
          <a:chExt cx="0" cy="0"/>
        </a:xfrm>
      </p:grpSpPr>
      <p:sp>
        <p:nvSpPr>
          <p:cNvPr id="1170" name="Google Shape;1170;p27"/>
          <p:cNvSpPr txBox="1">
            <a:spLocks noGrp="1"/>
          </p:cNvSpPr>
          <p:nvPr>
            <p:ph type="subTitle" idx="1"/>
          </p:nvPr>
        </p:nvSpPr>
        <p:spPr>
          <a:xfrm>
            <a:off x="1306549" y="2550697"/>
            <a:ext cx="2970600" cy="33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71" name="Google Shape;1171;p27"/>
          <p:cNvSpPr txBox="1">
            <a:spLocks noGrp="1"/>
          </p:cNvSpPr>
          <p:nvPr>
            <p:ph type="subTitle" idx="2"/>
          </p:nvPr>
        </p:nvSpPr>
        <p:spPr>
          <a:xfrm>
            <a:off x="4866856" y="2550697"/>
            <a:ext cx="2970600" cy="33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72" name="Google Shape;1172;p27"/>
          <p:cNvSpPr txBox="1">
            <a:spLocks noGrp="1"/>
          </p:cNvSpPr>
          <p:nvPr>
            <p:ph type="subTitle" idx="3"/>
          </p:nvPr>
        </p:nvSpPr>
        <p:spPr>
          <a:xfrm>
            <a:off x="1306536" y="2833206"/>
            <a:ext cx="2970600" cy="97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3" name="Google Shape;1173;p27"/>
          <p:cNvSpPr txBox="1">
            <a:spLocks noGrp="1"/>
          </p:cNvSpPr>
          <p:nvPr>
            <p:ph type="subTitle" idx="4"/>
          </p:nvPr>
        </p:nvSpPr>
        <p:spPr>
          <a:xfrm>
            <a:off x="4866864" y="2833206"/>
            <a:ext cx="2970600" cy="97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4" name="Google Shape;1174;p27"/>
          <p:cNvSpPr txBox="1">
            <a:spLocks noGrp="1"/>
          </p:cNvSpPr>
          <p:nvPr>
            <p:ph type="title"/>
          </p:nvPr>
        </p:nvSpPr>
        <p:spPr>
          <a:xfrm>
            <a:off x="720000" y="470050"/>
            <a:ext cx="7704000" cy="572700"/>
          </a:xfrm>
          <a:prstGeom prst="rect">
            <a:avLst/>
          </a:prstGeom>
        </p:spPr>
        <p:txBody>
          <a:bodyPr spcFirstLastPara="1" wrap="square" lIns="91425" tIns="0" rIns="91425" bIns="0" anchor="t" anchorCtr="0">
            <a:noAutofit/>
          </a:bodyPr>
          <a:lstStyle>
            <a:lvl1pPr lvl="0" algn="ctr" rtl="0">
              <a:lnSpc>
                <a:spcPct val="9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75" name="Google Shape;1175;p27"/>
          <p:cNvSpPr/>
          <p:nvPr/>
        </p:nvSpPr>
        <p:spPr>
          <a:xfrm rot="2700000">
            <a:off x="-7820048" y="1441080"/>
            <a:ext cx="8459626" cy="13792684"/>
          </a:xfrm>
          <a:custGeom>
            <a:avLst/>
            <a:gdLst/>
            <a:ahLst/>
            <a:cxnLst/>
            <a:rect l="l" t="t" r="r" b="b"/>
            <a:pathLst>
              <a:path w="29928" h="48795" extrusionOk="0">
                <a:moveTo>
                  <a:pt x="6324" y="1"/>
                </a:moveTo>
                <a:cubicBezTo>
                  <a:pt x="6294" y="1"/>
                  <a:pt x="6267" y="30"/>
                  <a:pt x="6271" y="64"/>
                </a:cubicBezTo>
                <a:cubicBezTo>
                  <a:pt x="6261" y="57"/>
                  <a:pt x="6251" y="50"/>
                  <a:pt x="6241" y="50"/>
                </a:cubicBezTo>
                <a:lnTo>
                  <a:pt x="6231" y="50"/>
                </a:lnTo>
                <a:cubicBezTo>
                  <a:pt x="5872" y="171"/>
                  <a:pt x="5512" y="292"/>
                  <a:pt x="5156" y="413"/>
                </a:cubicBezTo>
                <a:cubicBezTo>
                  <a:pt x="4975" y="473"/>
                  <a:pt x="4797" y="534"/>
                  <a:pt x="4616" y="594"/>
                </a:cubicBezTo>
                <a:cubicBezTo>
                  <a:pt x="4475" y="645"/>
                  <a:pt x="4354" y="695"/>
                  <a:pt x="4264" y="819"/>
                </a:cubicBezTo>
                <a:cubicBezTo>
                  <a:pt x="4183" y="933"/>
                  <a:pt x="4119" y="1014"/>
                  <a:pt x="3971" y="1017"/>
                </a:cubicBezTo>
                <a:cubicBezTo>
                  <a:pt x="3968" y="1020"/>
                  <a:pt x="3962" y="1020"/>
                  <a:pt x="3955" y="1020"/>
                </a:cubicBezTo>
                <a:cubicBezTo>
                  <a:pt x="3854" y="1020"/>
                  <a:pt x="3750" y="991"/>
                  <a:pt x="3649" y="963"/>
                </a:cubicBezTo>
                <a:cubicBezTo>
                  <a:pt x="3562" y="943"/>
                  <a:pt x="3461" y="916"/>
                  <a:pt x="3367" y="916"/>
                </a:cubicBezTo>
                <a:cubicBezTo>
                  <a:pt x="3277" y="916"/>
                  <a:pt x="3190" y="940"/>
                  <a:pt x="3119" y="1014"/>
                </a:cubicBezTo>
                <a:cubicBezTo>
                  <a:pt x="3105" y="1028"/>
                  <a:pt x="3116" y="1048"/>
                  <a:pt x="3125" y="1061"/>
                </a:cubicBezTo>
                <a:cubicBezTo>
                  <a:pt x="3206" y="1198"/>
                  <a:pt x="3294" y="1390"/>
                  <a:pt x="3246" y="1551"/>
                </a:cubicBezTo>
                <a:cubicBezTo>
                  <a:pt x="3190" y="1729"/>
                  <a:pt x="2981" y="1688"/>
                  <a:pt x="2884" y="1820"/>
                </a:cubicBezTo>
                <a:cubicBezTo>
                  <a:pt x="2807" y="1923"/>
                  <a:pt x="2834" y="2064"/>
                  <a:pt x="2877" y="2176"/>
                </a:cubicBezTo>
                <a:cubicBezTo>
                  <a:pt x="2941" y="2333"/>
                  <a:pt x="3062" y="2441"/>
                  <a:pt x="3159" y="2574"/>
                </a:cubicBezTo>
                <a:cubicBezTo>
                  <a:pt x="3220" y="2655"/>
                  <a:pt x="3280" y="2752"/>
                  <a:pt x="3280" y="2853"/>
                </a:cubicBezTo>
                <a:cubicBezTo>
                  <a:pt x="3280" y="2991"/>
                  <a:pt x="3159" y="3014"/>
                  <a:pt x="3042" y="3028"/>
                </a:cubicBezTo>
                <a:cubicBezTo>
                  <a:pt x="3015" y="3028"/>
                  <a:pt x="2992" y="3031"/>
                  <a:pt x="2964" y="3031"/>
                </a:cubicBezTo>
                <a:cubicBezTo>
                  <a:pt x="2773" y="3031"/>
                  <a:pt x="2589" y="2971"/>
                  <a:pt x="2411" y="2910"/>
                </a:cubicBezTo>
                <a:cubicBezTo>
                  <a:pt x="2233" y="2850"/>
                  <a:pt x="2005" y="2776"/>
                  <a:pt x="1793" y="2776"/>
                </a:cubicBezTo>
                <a:cubicBezTo>
                  <a:pt x="1639" y="2776"/>
                  <a:pt x="1494" y="2816"/>
                  <a:pt x="1384" y="2927"/>
                </a:cubicBezTo>
                <a:cubicBezTo>
                  <a:pt x="1202" y="3112"/>
                  <a:pt x="1165" y="3424"/>
                  <a:pt x="1370" y="3589"/>
                </a:cubicBezTo>
                <a:cubicBezTo>
                  <a:pt x="1360" y="3689"/>
                  <a:pt x="1320" y="3773"/>
                  <a:pt x="1246" y="3843"/>
                </a:cubicBezTo>
                <a:cubicBezTo>
                  <a:pt x="1223" y="3867"/>
                  <a:pt x="1263" y="3908"/>
                  <a:pt x="1283" y="3921"/>
                </a:cubicBezTo>
                <a:cubicBezTo>
                  <a:pt x="1387" y="3981"/>
                  <a:pt x="1501" y="4004"/>
                  <a:pt x="1622" y="4015"/>
                </a:cubicBezTo>
                <a:cubicBezTo>
                  <a:pt x="1753" y="4024"/>
                  <a:pt x="1904" y="4018"/>
                  <a:pt x="2025" y="4082"/>
                </a:cubicBezTo>
                <a:cubicBezTo>
                  <a:pt x="2337" y="4250"/>
                  <a:pt x="2045" y="4659"/>
                  <a:pt x="1827" y="4757"/>
                </a:cubicBezTo>
                <a:cubicBezTo>
                  <a:pt x="1528" y="4890"/>
                  <a:pt x="1179" y="4820"/>
                  <a:pt x="870" y="4921"/>
                </a:cubicBezTo>
                <a:cubicBezTo>
                  <a:pt x="615" y="5005"/>
                  <a:pt x="397" y="5180"/>
                  <a:pt x="253" y="5404"/>
                </a:cubicBezTo>
                <a:cubicBezTo>
                  <a:pt x="121" y="5599"/>
                  <a:pt x="0" y="5911"/>
                  <a:pt x="95" y="6143"/>
                </a:cubicBezTo>
                <a:cubicBezTo>
                  <a:pt x="185" y="6368"/>
                  <a:pt x="434" y="6385"/>
                  <a:pt x="628" y="6469"/>
                </a:cubicBezTo>
                <a:cubicBezTo>
                  <a:pt x="914" y="6593"/>
                  <a:pt x="766" y="6915"/>
                  <a:pt x="763" y="7150"/>
                </a:cubicBezTo>
                <a:cubicBezTo>
                  <a:pt x="763" y="7247"/>
                  <a:pt x="783" y="7341"/>
                  <a:pt x="846" y="7415"/>
                </a:cubicBezTo>
                <a:cubicBezTo>
                  <a:pt x="944" y="7529"/>
                  <a:pt x="1139" y="7539"/>
                  <a:pt x="1169" y="7704"/>
                </a:cubicBezTo>
                <a:cubicBezTo>
                  <a:pt x="1202" y="7888"/>
                  <a:pt x="1078" y="8046"/>
                  <a:pt x="954" y="8160"/>
                </a:cubicBezTo>
                <a:cubicBezTo>
                  <a:pt x="823" y="8284"/>
                  <a:pt x="688" y="8391"/>
                  <a:pt x="581" y="8536"/>
                </a:cubicBezTo>
                <a:cubicBezTo>
                  <a:pt x="380" y="8818"/>
                  <a:pt x="282" y="9157"/>
                  <a:pt x="296" y="9499"/>
                </a:cubicBezTo>
                <a:cubicBezTo>
                  <a:pt x="299" y="9527"/>
                  <a:pt x="330" y="9570"/>
                  <a:pt x="360" y="9570"/>
                </a:cubicBezTo>
                <a:cubicBezTo>
                  <a:pt x="366" y="9570"/>
                  <a:pt x="373" y="9567"/>
                  <a:pt x="377" y="9563"/>
                </a:cubicBezTo>
                <a:cubicBezTo>
                  <a:pt x="991" y="9130"/>
                  <a:pt x="1605" y="8701"/>
                  <a:pt x="2219" y="8267"/>
                </a:cubicBezTo>
                <a:cubicBezTo>
                  <a:pt x="2532" y="8049"/>
                  <a:pt x="2843" y="7828"/>
                  <a:pt x="3156" y="7609"/>
                </a:cubicBezTo>
                <a:cubicBezTo>
                  <a:pt x="3435" y="7412"/>
                  <a:pt x="3713" y="7197"/>
                  <a:pt x="4049" y="7106"/>
                </a:cubicBezTo>
                <a:cubicBezTo>
                  <a:pt x="4136" y="7082"/>
                  <a:pt x="4227" y="7070"/>
                  <a:pt x="4321" y="7070"/>
                </a:cubicBezTo>
                <a:cubicBezTo>
                  <a:pt x="4519" y="7070"/>
                  <a:pt x="4720" y="7126"/>
                  <a:pt x="4857" y="7274"/>
                </a:cubicBezTo>
                <a:cubicBezTo>
                  <a:pt x="4972" y="7392"/>
                  <a:pt x="4998" y="7556"/>
                  <a:pt x="5052" y="7707"/>
                </a:cubicBezTo>
                <a:cubicBezTo>
                  <a:pt x="5096" y="7828"/>
                  <a:pt x="5163" y="7931"/>
                  <a:pt x="5257" y="8019"/>
                </a:cubicBezTo>
                <a:cubicBezTo>
                  <a:pt x="5462" y="8207"/>
                  <a:pt x="5734" y="8274"/>
                  <a:pt x="5972" y="8408"/>
                </a:cubicBezTo>
                <a:cubicBezTo>
                  <a:pt x="6103" y="8479"/>
                  <a:pt x="6237" y="8576"/>
                  <a:pt x="6304" y="8714"/>
                </a:cubicBezTo>
                <a:cubicBezTo>
                  <a:pt x="6378" y="8865"/>
                  <a:pt x="6332" y="9016"/>
                  <a:pt x="6307" y="9170"/>
                </a:cubicBezTo>
                <a:cubicBezTo>
                  <a:pt x="6291" y="9291"/>
                  <a:pt x="6304" y="9412"/>
                  <a:pt x="6385" y="9510"/>
                </a:cubicBezTo>
                <a:cubicBezTo>
                  <a:pt x="6473" y="9610"/>
                  <a:pt x="6603" y="9663"/>
                  <a:pt x="6694" y="9761"/>
                </a:cubicBezTo>
                <a:cubicBezTo>
                  <a:pt x="6885" y="9976"/>
                  <a:pt x="6916" y="10295"/>
                  <a:pt x="6868" y="10567"/>
                </a:cubicBezTo>
                <a:cubicBezTo>
                  <a:pt x="6818" y="10862"/>
                  <a:pt x="6650" y="11147"/>
                  <a:pt x="6795" y="11446"/>
                </a:cubicBezTo>
                <a:cubicBezTo>
                  <a:pt x="6916" y="11698"/>
                  <a:pt x="7164" y="11859"/>
                  <a:pt x="7298" y="12104"/>
                </a:cubicBezTo>
                <a:cubicBezTo>
                  <a:pt x="7449" y="12386"/>
                  <a:pt x="7472" y="12721"/>
                  <a:pt x="7459" y="13037"/>
                </a:cubicBezTo>
                <a:cubicBezTo>
                  <a:pt x="7446" y="13380"/>
                  <a:pt x="7399" y="13725"/>
                  <a:pt x="7355" y="14064"/>
                </a:cubicBezTo>
                <a:cubicBezTo>
                  <a:pt x="7254" y="14806"/>
                  <a:pt x="7107" y="15538"/>
                  <a:pt x="6922" y="16260"/>
                </a:cubicBezTo>
                <a:cubicBezTo>
                  <a:pt x="6882" y="16414"/>
                  <a:pt x="6845" y="16568"/>
                  <a:pt x="6838" y="16723"/>
                </a:cubicBezTo>
                <a:cubicBezTo>
                  <a:pt x="6831" y="16887"/>
                  <a:pt x="6875" y="17018"/>
                  <a:pt x="6939" y="17166"/>
                </a:cubicBezTo>
                <a:cubicBezTo>
                  <a:pt x="6986" y="17273"/>
                  <a:pt x="6976" y="17350"/>
                  <a:pt x="6899" y="17437"/>
                </a:cubicBezTo>
                <a:cubicBezTo>
                  <a:pt x="6855" y="17491"/>
                  <a:pt x="6815" y="17545"/>
                  <a:pt x="6781" y="17606"/>
                </a:cubicBezTo>
                <a:cubicBezTo>
                  <a:pt x="6724" y="17723"/>
                  <a:pt x="6700" y="17854"/>
                  <a:pt x="6704" y="17985"/>
                </a:cubicBezTo>
                <a:cubicBezTo>
                  <a:pt x="6704" y="18267"/>
                  <a:pt x="6804" y="18539"/>
                  <a:pt x="6908" y="18797"/>
                </a:cubicBezTo>
                <a:cubicBezTo>
                  <a:pt x="7049" y="19146"/>
                  <a:pt x="7194" y="19496"/>
                  <a:pt x="7339" y="19844"/>
                </a:cubicBezTo>
                <a:cubicBezTo>
                  <a:pt x="7409" y="20019"/>
                  <a:pt x="7479" y="20193"/>
                  <a:pt x="7550" y="20368"/>
                </a:cubicBezTo>
                <a:cubicBezTo>
                  <a:pt x="7560" y="20388"/>
                  <a:pt x="7583" y="20405"/>
                  <a:pt x="7604" y="20408"/>
                </a:cubicBezTo>
                <a:cubicBezTo>
                  <a:pt x="7607" y="20432"/>
                  <a:pt x="7610" y="20452"/>
                  <a:pt x="7613" y="20475"/>
                </a:cubicBezTo>
                <a:cubicBezTo>
                  <a:pt x="7616" y="20499"/>
                  <a:pt x="7647" y="20512"/>
                  <a:pt x="7677" y="20512"/>
                </a:cubicBezTo>
                <a:cubicBezTo>
                  <a:pt x="7697" y="20512"/>
                  <a:pt x="7717" y="20503"/>
                  <a:pt x="7717" y="20478"/>
                </a:cubicBezTo>
                <a:lnTo>
                  <a:pt x="7717" y="20458"/>
                </a:lnTo>
                <a:lnTo>
                  <a:pt x="7724" y="20458"/>
                </a:lnTo>
                <a:cubicBezTo>
                  <a:pt x="7748" y="20455"/>
                  <a:pt x="7765" y="20442"/>
                  <a:pt x="7754" y="20418"/>
                </a:cubicBezTo>
                <a:lnTo>
                  <a:pt x="7754" y="20415"/>
                </a:lnTo>
                <a:cubicBezTo>
                  <a:pt x="7754" y="20412"/>
                  <a:pt x="7757" y="20408"/>
                  <a:pt x="7754" y="20402"/>
                </a:cubicBezTo>
                <a:cubicBezTo>
                  <a:pt x="7751" y="20388"/>
                  <a:pt x="7748" y="20374"/>
                  <a:pt x="7745" y="20362"/>
                </a:cubicBezTo>
                <a:lnTo>
                  <a:pt x="7745" y="20362"/>
                </a:lnTo>
                <a:cubicBezTo>
                  <a:pt x="7788" y="20388"/>
                  <a:pt x="7828" y="20418"/>
                  <a:pt x="7862" y="20455"/>
                </a:cubicBezTo>
                <a:cubicBezTo>
                  <a:pt x="7946" y="20543"/>
                  <a:pt x="8003" y="20656"/>
                  <a:pt x="8033" y="20777"/>
                </a:cubicBezTo>
                <a:cubicBezTo>
                  <a:pt x="8047" y="20841"/>
                  <a:pt x="8053" y="20905"/>
                  <a:pt x="8053" y="20969"/>
                </a:cubicBezTo>
                <a:cubicBezTo>
                  <a:pt x="8053" y="21039"/>
                  <a:pt x="8047" y="21107"/>
                  <a:pt x="8060" y="21177"/>
                </a:cubicBezTo>
                <a:cubicBezTo>
                  <a:pt x="8067" y="21211"/>
                  <a:pt x="8076" y="21248"/>
                  <a:pt x="8093" y="21278"/>
                </a:cubicBezTo>
                <a:cubicBezTo>
                  <a:pt x="8110" y="21304"/>
                  <a:pt x="8134" y="21332"/>
                  <a:pt x="8151" y="21358"/>
                </a:cubicBezTo>
                <a:cubicBezTo>
                  <a:pt x="8180" y="21412"/>
                  <a:pt x="8167" y="21459"/>
                  <a:pt x="8134" y="21506"/>
                </a:cubicBezTo>
                <a:cubicBezTo>
                  <a:pt x="8070" y="21586"/>
                  <a:pt x="7966" y="21671"/>
                  <a:pt x="8013" y="21787"/>
                </a:cubicBezTo>
                <a:cubicBezTo>
                  <a:pt x="8033" y="21835"/>
                  <a:pt x="8076" y="21875"/>
                  <a:pt x="8130" y="21888"/>
                </a:cubicBezTo>
                <a:cubicBezTo>
                  <a:pt x="8140" y="21892"/>
                  <a:pt x="8154" y="21892"/>
                  <a:pt x="8167" y="21892"/>
                </a:cubicBezTo>
                <a:cubicBezTo>
                  <a:pt x="8191" y="21892"/>
                  <a:pt x="8211" y="21888"/>
                  <a:pt x="8234" y="21885"/>
                </a:cubicBezTo>
                <a:cubicBezTo>
                  <a:pt x="8258" y="21882"/>
                  <a:pt x="8278" y="21879"/>
                  <a:pt x="8301" y="21879"/>
                </a:cubicBezTo>
                <a:cubicBezTo>
                  <a:pt x="8315" y="21879"/>
                  <a:pt x="8332" y="21879"/>
                  <a:pt x="8345" y="21885"/>
                </a:cubicBezTo>
                <a:cubicBezTo>
                  <a:pt x="8493" y="21928"/>
                  <a:pt x="8519" y="22106"/>
                  <a:pt x="8503" y="22238"/>
                </a:cubicBezTo>
                <a:cubicBezTo>
                  <a:pt x="8503" y="22244"/>
                  <a:pt x="8499" y="22255"/>
                  <a:pt x="8499" y="22261"/>
                </a:cubicBezTo>
                <a:cubicBezTo>
                  <a:pt x="8490" y="22261"/>
                  <a:pt x="8476" y="22268"/>
                  <a:pt x="8466" y="22275"/>
                </a:cubicBezTo>
                <a:cubicBezTo>
                  <a:pt x="8436" y="22288"/>
                  <a:pt x="8406" y="22305"/>
                  <a:pt x="8382" y="22331"/>
                </a:cubicBezTo>
                <a:cubicBezTo>
                  <a:pt x="8349" y="22376"/>
                  <a:pt x="8341" y="22429"/>
                  <a:pt x="8349" y="22479"/>
                </a:cubicBezTo>
                <a:cubicBezTo>
                  <a:pt x="8358" y="22540"/>
                  <a:pt x="8375" y="22604"/>
                  <a:pt x="8409" y="22653"/>
                </a:cubicBezTo>
                <a:cubicBezTo>
                  <a:pt x="8432" y="22698"/>
                  <a:pt x="8470" y="22721"/>
                  <a:pt x="8513" y="22721"/>
                </a:cubicBezTo>
                <a:cubicBezTo>
                  <a:pt x="8530" y="22721"/>
                  <a:pt x="8547" y="22718"/>
                  <a:pt x="8567" y="22707"/>
                </a:cubicBezTo>
                <a:cubicBezTo>
                  <a:pt x="8620" y="22687"/>
                  <a:pt x="8654" y="22644"/>
                  <a:pt x="8677" y="22590"/>
                </a:cubicBezTo>
                <a:cubicBezTo>
                  <a:pt x="8677" y="22587"/>
                  <a:pt x="8681" y="22583"/>
                  <a:pt x="8681" y="22583"/>
                </a:cubicBezTo>
                <a:lnTo>
                  <a:pt x="8684" y="22583"/>
                </a:lnTo>
                <a:cubicBezTo>
                  <a:pt x="8694" y="22583"/>
                  <a:pt x="8704" y="22577"/>
                  <a:pt x="8708" y="22566"/>
                </a:cubicBezTo>
                <a:cubicBezTo>
                  <a:pt x="8721" y="22540"/>
                  <a:pt x="8735" y="22512"/>
                  <a:pt x="8748" y="22486"/>
                </a:cubicBezTo>
                <a:cubicBezTo>
                  <a:pt x="8801" y="22537"/>
                  <a:pt x="8835" y="22604"/>
                  <a:pt x="8852" y="22674"/>
                </a:cubicBezTo>
                <a:cubicBezTo>
                  <a:pt x="8859" y="22718"/>
                  <a:pt x="8865" y="22765"/>
                  <a:pt x="8855" y="22805"/>
                </a:cubicBezTo>
                <a:cubicBezTo>
                  <a:pt x="8849" y="22839"/>
                  <a:pt x="8829" y="22885"/>
                  <a:pt x="8792" y="22889"/>
                </a:cubicBezTo>
                <a:cubicBezTo>
                  <a:pt x="8778" y="22889"/>
                  <a:pt x="8768" y="22895"/>
                  <a:pt x="8764" y="22912"/>
                </a:cubicBezTo>
                <a:cubicBezTo>
                  <a:pt x="8744" y="23110"/>
                  <a:pt x="8926" y="23242"/>
                  <a:pt x="9017" y="23399"/>
                </a:cubicBezTo>
                <a:cubicBezTo>
                  <a:pt x="9071" y="23496"/>
                  <a:pt x="9050" y="23611"/>
                  <a:pt x="9097" y="23711"/>
                </a:cubicBezTo>
                <a:cubicBezTo>
                  <a:pt x="9124" y="23768"/>
                  <a:pt x="9167" y="23812"/>
                  <a:pt x="9211" y="23855"/>
                </a:cubicBezTo>
                <a:cubicBezTo>
                  <a:pt x="9248" y="23899"/>
                  <a:pt x="9272" y="23953"/>
                  <a:pt x="9298" y="24003"/>
                </a:cubicBezTo>
                <a:cubicBezTo>
                  <a:pt x="9348" y="24100"/>
                  <a:pt x="9439" y="24211"/>
                  <a:pt x="9554" y="24211"/>
                </a:cubicBezTo>
                <a:cubicBezTo>
                  <a:pt x="9570" y="24211"/>
                  <a:pt x="9590" y="24208"/>
                  <a:pt x="9607" y="24204"/>
                </a:cubicBezTo>
                <a:cubicBezTo>
                  <a:pt x="9627" y="24198"/>
                  <a:pt x="9624" y="24171"/>
                  <a:pt x="9617" y="24157"/>
                </a:cubicBezTo>
                <a:cubicBezTo>
                  <a:pt x="9577" y="24023"/>
                  <a:pt x="9554" y="23882"/>
                  <a:pt x="9557" y="23741"/>
                </a:cubicBezTo>
                <a:cubicBezTo>
                  <a:pt x="9560" y="23614"/>
                  <a:pt x="9584" y="23486"/>
                  <a:pt x="9543" y="23366"/>
                </a:cubicBezTo>
                <a:cubicBezTo>
                  <a:pt x="9534" y="23335"/>
                  <a:pt x="9520" y="23308"/>
                  <a:pt x="9500" y="23285"/>
                </a:cubicBezTo>
                <a:cubicBezTo>
                  <a:pt x="9486" y="23265"/>
                  <a:pt x="9463" y="23242"/>
                  <a:pt x="9456" y="23217"/>
                </a:cubicBezTo>
                <a:cubicBezTo>
                  <a:pt x="9449" y="23194"/>
                  <a:pt x="9463" y="23164"/>
                  <a:pt x="9456" y="23141"/>
                </a:cubicBezTo>
                <a:cubicBezTo>
                  <a:pt x="9453" y="23104"/>
                  <a:pt x="9426" y="23070"/>
                  <a:pt x="9396" y="23053"/>
                </a:cubicBezTo>
                <a:cubicBezTo>
                  <a:pt x="9352" y="23026"/>
                  <a:pt x="9302" y="23040"/>
                  <a:pt x="9258" y="23020"/>
                </a:cubicBezTo>
                <a:cubicBezTo>
                  <a:pt x="9218" y="23003"/>
                  <a:pt x="9198" y="22963"/>
                  <a:pt x="9181" y="22926"/>
                </a:cubicBezTo>
                <a:cubicBezTo>
                  <a:pt x="9161" y="22869"/>
                  <a:pt x="9158" y="22802"/>
                  <a:pt x="9158" y="22741"/>
                </a:cubicBezTo>
                <a:cubicBezTo>
                  <a:pt x="9154" y="22678"/>
                  <a:pt x="9151" y="22617"/>
                  <a:pt x="9137" y="22557"/>
                </a:cubicBezTo>
                <a:cubicBezTo>
                  <a:pt x="9137" y="22543"/>
                  <a:pt x="9131" y="22526"/>
                  <a:pt x="9127" y="22520"/>
                </a:cubicBezTo>
                <a:cubicBezTo>
                  <a:pt x="9124" y="22520"/>
                  <a:pt x="9124" y="22517"/>
                  <a:pt x="9124" y="22517"/>
                </a:cubicBezTo>
                <a:cubicBezTo>
                  <a:pt x="9124" y="22512"/>
                  <a:pt x="9124" y="22512"/>
                  <a:pt x="9120" y="22509"/>
                </a:cubicBezTo>
                <a:cubicBezTo>
                  <a:pt x="9120" y="22506"/>
                  <a:pt x="9117" y="22500"/>
                  <a:pt x="9114" y="22496"/>
                </a:cubicBezTo>
                <a:cubicBezTo>
                  <a:pt x="9013" y="22288"/>
                  <a:pt x="8936" y="22069"/>
                  <a:pt x="8885" y="21841"/>
                </a:cubicBezTo>
                <a:cubicBezTo>
                  <a:pt x="8872" y="21784"/>
                  <a:pt x="8862" y="21724"/>
                  <a:pt x="8852" y="21663"/>
                </a:cubicBezTo>
                <a:cubicBezTo>
                  <a:pt x="8842" y="21610"/>
                  <a:pt x="8839" y="21556"/>
                  <a:pt x="8829" y="21506"/>
                </a:cubicBezTo>
                <a:cubicBezTo>
                  <a:pt x="8818" y="21456"/>
                  <a:pt x="8801" y="21405"/>
                  <a:pt x="8775" y="21361"/>
                </a:cubicBezTo>
                <a:cubicBezTo>
                  <a:pt x="8758" y="21335"/>
                  <a:pt x="8738" y="21311"/>
                  <a:pt x="8714" y="21291"/>
                </a:cubicBezTo>
                <a:cubicBezTo>
                  <a:pt x="8701" y="21278"/>
                  <a:pt x="8677" y="21268"/>
                  <a:pt x="8664" y="21251"/>
                </a:cubicBezTo>
                <a:lnTo>
                  <a:pt x="8664" y="21248"/>
                </a:lnTo>
                <a:cubicBezTo>
                  <a:pt x="8660" y="21244"/>
                  <a:pt x="8660" y="21237"/>
                  <a:pt x="8660" y="21231"/>
                </a:cubicBezTo>
                <a:cubicBezTo>
                  <a:pt x="8664" y="21220"/>
                  <a:pt x="8668" y="21207"/>
                  <a:pt x="8674" y="21197"/>
                </a:cubicBezTo>
                <a:cubicBezTo>
                  <a:pt x="8684" y="21177"/>
                  <a:pt x="8704" y="21160"/>
                  <a:pt x="8728" y="21147"/>
                </a:cubicBezTo>
                <a:cubicBezTo>
                  <a:pt x="8752" y="21133"/>
                  <a:pt x="8775" y="21130"/>
                  <a:pt x="8805" y="21130"/>
                </a:cubicBezTo>
                <a:lnTo>
                  <a:pt x="8829" y="21130"/>
                </a:lnTo>
                <a:cubicBezTo>
                  <a:pt x="8865" y="21203"/>
                  <a:pt x="8899" y="21281"/>
                  <a:pt x="8933" y="21355"/>
                </a:cubicBezTo>
                <a:cubicBezTo>
                  <a:pt x="9003" y="21626"/>
                  <a:pt x="9097" y="21892"/>
                  <a:pt x="9261" y="22123"/>
                </a:cubicBezTo>
                <a:cubicBezTo>
                  <a:pt x="9275" y="22144"/>
                  <a:pt x="9292" y="22164"/>
                  <a:pt x="9305" y="22187"/>
                </a:cubicBezTo>
                <a:cubicBezTo>
                  <a:pt x="9322" y="22238"/>
                  <a:pt x="9336" y="22288"/>
                  <a:pt x="9345" y="22342"/>
                </a:cubicBezTo>
                <a:cubicBezTo>
                  <a:pt x="9359" y="22439"/>
                  <a:pt x="9345" y="22546"/>
                  <a:pt x="9389" y="22637"/>
                </a:cubicBezTo>
                <a:cubicBezTo>
                  <a:pt x="9426" y="22711"/>
                  <a:pt x="9493" y="22761"/>
                  <a:pt x="9550" y="22822"/>
                </a:cubicBezTo>
                <a:cubicBezTo>
                  <a:pt x="9580" y="22852"/>
                  <a:pt x="9610" y="22885"/>
                  <a:pt x="9630" y="22926"/>
                </a:cubicBezTo>
                <a:cubicBezTo>
                  <a:pt x="9651" y="22969"/>
                  <a:pt x="9664" y="23013"/>
                  <a:pt x="9678" y="23060"/>
                </a:cubicBezTo>
                <a:cubicBezTo>
                  <a:pt x="9691" y="23104"/>
                  <a:pt x="9708" y="23147"/>
                  <a:pt x="9731" y="23188"/>
                </a:cubicBezTo>
                <a:cubicBezTo>
                  <a:pt x="9758" y="23228"/>
                  <a:pt x="9792" y="23265"/>
                  <a:pt x="9825" y="23298"/>
                </a:cubicBezTo>
                <a:cubicBezTo>
                  <a:pt x="9920" y="23392"/>
                  <a:pt x="10010" y="23486"/>
                  <a:pt x="10104" y="23577"/>
                </a:cubicBezTo>
                <a:cubicBezTo>
                  <a:pt x="10084" y="23597"/>
                  <a:pt x="10067" y="23624"/>
                  <a:pt x="10053" y="23651"/>
                </a:cubicBezTo>
                <a:cubicBezTo>
                  <a:pt x="10040" y="23677"/>
                  <a:pt x="10077" y="23718"/>
                  <a:pt x="10098" y="23731"/>
                </a:cubicBezTo>
                <a:cubicBezTo>
                  <a:pt x="10245" y="23826"/>
                  <a:pt x="10380" y="23946"/>
                  <a:pt x="10493" y="24080"/>
                </a:cubicBezTo>
                <a:cubicBezTo>
                  <a:pt x="10533" y="24131"/>
                  <a:pt x="10594" y="24204"/>
                  <a:pt x="10621" y="24282"/>
                </a:cubicBezTo>
                <a:cubicBezTo>
                  <a:pt x="10628" y="24302"/>
                  <a:pt x="10634" y="24325"/>
                  <a:pt x="10641" y="24345"/>
                </a:cubicBezTo>
                <a:cubicBezTo>
                  <a:pt x="10645" y="24396"/>
                  <a:pt x="10634" y="24439"/>
                  <a:pt x="10597" y="24480"/>
                </a:cubicBezTo>
                <a:cubicBezTo>
                  <a:pt x="10574" y="24503"/>
                  <a:pt x="10628" y="24571"/>
                  <a:pt x="10654" y="24571"/>
                </a:cubicBezTo>
                <a:lnTo>
                  <a:pt x="10662" y="24571"/>
                </a:lnTo>
                <a:cubicBezTo>
                  <a:pt x="10658" y="24617"/>
                  <a:pt x="10654" y="24661"/>
                  <a:pt x="10645" y="24708"/>
                </a:cubicBezTo>
                <a:cubicBezTo>
                  <a:pt x="10631" y="24779"/>
                  <a:pt x="10604" y="24845"/>
                  <a:pt x="10587" y="24913"/>
                </a:cubicBezTo>
                <a:cubicBezTo>
                  <a:pt x="10571" y="24970"/>
                  <a:pt x="10571" y="25030"/>
                  <a:pt x="10597" y="25084"/>
                </a:cubicBezTo>
                <a:cubicBezTo>
                  <a:pt x="10617" y="25127"/>
                  <a:pt x="10648" y="25161"/>
                  <a:pt x="10685" y="25191"/>
                </a:cubicBezTo>
                <a:cubicBezTo>
                  <a:pt x="10758" y="25256"/>
                  <a:pt x="10852" y="25299"/>
                  <a:pt x="10923" y="25366"/>
                </a:cubicBezTo>
                <a:cubicBezTo>
                  <a:pt x="10970" y="25409"/>
                  <a:pt x="10997" y="25460"/>
                  <a:pt x="11027" y="25517"/>
                </a:cubicBezTo>
                <a:cubicBezTo>
                  <a:pt x="11054" y="25570"/>
                  <a:pt x="11088" y="25618"/>
                  <a:pt x="11128" y="25662"/>
                </a:cubicBezTo>
                <a:cubicBezTo>
                  <a:pt x="11209" y="25749"/>
                  <a:pt x="11316" y="25812"/>
                  <a:pt x="11430" y="25849"/>
                </a:cubicBezTo>
                <a:cubicBezTo>
                  <a:pt x="11497" y="25869"/>
                  <a:pt x="11571" y="25883"/>
                  <a:pt x="11644" y="25883"/>
                </a:cubicBezTo>
                <a:cubicBezTo>
                  <a:pt x="11689" y="25883"/>
                  <a:pt x="11735" y="25876"/>
                  <a:pt x="11779" y="25866"/>
                </a:cubicBezTo>
                <a:cubicBezTo>
                  <a:pt x="11850" y="25852"/>
                  <a:pt x="11913" y="25823"/>
                  <a:pt x="11977" y="25789"/>
                </a:cubicBezTo>
                <a:cubicBezTo>
                  <a:pt x="12007" y="25775"/>
                  <a:pt x="12037" y="25755"/>
                  <a:pt x="12067" y="25739"/>
                </a:cubicBezTo>
                <a:cubicBezTo>
                  <a:pt x="12098" y="25719"/>
                  <a:pt x="12132" y="25695"/>
                  <a:pt x="12165" y="25682"/>
                </a:cubicBezTo>
                <a:cubicBezTo>
                  <a:pt x="12168" y="25682"/>
                  <a:pt x="12172" y="25678"/>
                  <a:pt x="12175" y="25678"/>
                </a:cubicBezTo>
                <a:cubicBezTo>
                  <a:pt x="12178" y="25682"/>
                  <a:pt x="12178" y="25682"/>
                  <a:pt x="12178" y="25685"/>
                </a:cubicBezTo>
                <a:cubicBezTo>
                  <a:pt x="12182" y="25691"/>
                  <a:pt x="12185" y="25699"/>
                  <a:pt x="12185" y="25708"/>
                </a:cubicBezTo>
                <a:cubicBezTo>
                  <a:pt x="12195" y="25735"/>
                  <a:pt x="12199" y="25765"/>
                  <a:pt x="12208" y="25792"/>
                </a:cubicBezTo>
                <a:cubicBezTo>
                  <a:pt x="12236" y="25856"/>
                  <a:pt x="12302" y="25889"/>
                  <a:pt x="12363" y="25916"/>
                </a:cubicBezTo>
                <a:cubicBezTo>
                  <a:pt x="12427" y="25943"/>
                  <a:pt x="12487" y="25970"/>
                  <a:pt x="12541" y="26014"/>
                </a:cubicBezTo>
                <a:cubicBezTo>
                  <a:pt x="12571" y="26037"/>
                  <a:pt x="12598" y="26061"/>
                  <a:pt x="12622" y="26088"/>
                </a:cubicBezTo>
                <a:cubicBezTo>
                  <a:pt x="12625" y="26131"/>
                  <a:pt x="12645" y="26175"/>
                  <a:pt x="12668" y="26212"/>
                </a:cubicBezTo>
                <a:cubicBezTo>
                  <a:pt x="12705" y="26269"/>
                  <a:pt x="12756" y="26316"/>
                  <a:pt x="12816" y="26339"/>
                </a:cubicBezTo>
                <a:cubicBezTo>
                  <a:pt x="12849" y="26353"/>
                  <a:pt x="12880" y="26356"/>
                  <a:pt x="12913" y="26356"/>
                </a:cubicBezTo>
                <a:cubicBezTo>
                  <a:pt x="13034" y="26356"/>
                  <a:pt x="13159" y="26283"/>
                  <a:pt x="13266" y="26232"/>
                </a:cubicBezTo>
                <a:cubicBezTo>
                  <a:pt x="13333" y="26202"/>
                  <a:pt x="13407" y="26175"/>
                  <a:pt x="13484" y="26175"/>
                </a:cubicBezTo>
                <a:lnTo>
                  <a:pt x="13504" y="26175"/>
                </a:lnTo>
                <a:cubicBezTo>
                  <a:pt x="13588" y="26182"/>
                  <a:pt x="13666" y="26222"/>
                  <a:pt x="13749" y="26222"/>
                </a:cubicBezTo>
                <a:lnTo>
                  <a:pt x="13753" y="26222"/>
                </a:lnTo>
                <a:cubicBezTo>
                  <a:pt x="13917" y="26222"/>
                  <a:pt x="14058" y="26117"/>
                  <a:pt x="14219" y="26097"/>
                </a:cubicBezTo>
                <a:lnTo>
                  <a:pt x="14262" y="26097"/>
                </a:lnTo>
                <a:cubicBezTo>
                  <a:pt x="14323" y="26097"/>
                  <a:pt x="14383" y="26111"/>
                  <a:pt x="14428" y="26155"/>
                </a:cubicBezTo>
                <a:cubicBezTo>
                  <a:pt x="14461" y="26192"/>
                  <a:pt x="14444" y="26255"/>
                  <a:pt x="14417" y="26292"/>
                </a:cubicBezTo>
                <a:cubicBezTo>
                  <a:pt x="14380" y="26339"/>
                  <a:pt x="14337" y="26379"/>
                  <a:pt x="14340" y="26444"/>
                </a:cubicBezTo>
                <a:cubicBezTo>
                  <a:pt x="14347" y="26507"/>
                  <a:pt x="14391" y="26571"/>
                  <a:pt x="14437" y="26615"/>
                </a:cubicBezTo>
                <a:cubicBezTo>
                  <a:pt x="14481" y="26655"/>
                  <a:pt x="14535" y="26681"/>
                  <a:pt x="14592" y="26698"/>
                </a:cubicBezTo>
                <a:cubicBezTo>
                  <a:pt x="14639" y="26712"/>
                  <a:pt x="14685" y="26712"/>
                  <a:pt x="14736" y="26712"/>
                </a:cubicBezTo>
                <a:lnTo>
                  <a:pt x="14780" y="26712"/>
                </a:lnTo>
                <a:cubicBezTo>
                  <a:pt x="14840" y="26712"/>
                  <a:pt x="14904" y="26715"/>
                  <a:pt x="14961" y="26739"/>
                </a:cubicBezTo>
                <a:cubicBezTo>
                  <a:pt x="14981" y="26746"/>
                  <a:pt x="15008" y="26759"/>
                  <a:pt x="15021" y="26779"/>
                </a:cubicBezTo>
                <a:cubicBezTo>
                  <a:pt x="15021" y="26779"/>
                  <a:pt x="15021" y="26782"/>
                  <a:pt x="15025" y="26782"/>
                </a:cubicBezTo>
                <a:cubicBezTo>
                  <a:pt x="15028" y="26793"/>
                  <a:pt x="15032" y="26799"/>
                  <a:pt x="15032" y="26806"/>
                </a:cubicBezTo>
                <a:cubicBezTo>
                  <a:pt x="15038" y="26826"/>
                  <a:pt x="15045" y="26842"/>
                  <a:pt x="15048" y="26859"/>
                </a:cubicBezTo>
                <a:cubicBezTo>
                  <a:pt x="15088" y="26977"/>
                  <a:pt x="15166" y="27058"/>
                  <a:pt x="15280" y="27104"/>
                </a:cubicBezTo>
                <a:cubicBezTo>
                  <a:pt x="15374" y="27141"/>
                  <a:pt x="15478" y="27158"/>
                  <a:pt x="15562" y="27209"/>
                </a:cubicBezTo>
                <a:cubicBezTo>
                  <a:pt x="15579" y="27219"/>
                  <a:pt x="15592" y="27229"/>
                  <a:pt x="15605" y="27242"/>
                </a:cubicBezTo>
                <a:lnTo>
                  <a:pt x="15609" y="27245"/>
                </a:lnTo>
                <a:cubicBezTo>
                  <a:pt x="15616" y="27262"/>
                  <a:pt x="15619" y="27276"/>
                  <a:pt x="15622" y="27293"/>
                </a:cubicBezTo>
                <a:cubicBezTo>
                  <a:pt x="15639" y="27366"/>
                  <a:pt x="15669" y="27431"/>
                  <a:pt x="15723" y="27481"/>
                </a:cubicBezTo>
                <a:cubicBezTo>
                  <a:pt x="15810" y="27561"/>
                  <a:pt x="15941" y="27568"/>
                  <a:pt x="16028" y="27645"/>
                </a:cubicBezTo>
                <a:cubicBezTo>
                  <a:pt x="16072" y="27679"/>
                  <a:pt x="16089" y="27729"/>
                  <a:pt x="16106" y="27783"/>
                </a:cubicBezTo>
                <a:cubicBezTo>
                  <a:pt x="16123" y="27843"/>
                  <a:pt x="16129" y="27907"/>
                  <a:pt x="16143" y="27970"/>
                </a:cubicBezTo>
                <a:cubicBezTo>
                  <a:pt x="16166" y="28111"/>
                  <a:pt x="16206" y="28249"/>
                  <a:pt x="16280" y="28373"/>
                </a:cubicBezTo>
                <a:cubicBezTo>
                  <a:pt x="16354" y="28491"/>
                  <a:pt x="16454" y="28599"/>
                  <a:pt x="16583" y="28659"/>
                </a:cubicBezTo>
                <a:cubicBezTo>
                  <a:pt x="16653" y="28689"/>
                  <a:pt x="16730" y="28706"/>
                  <a:pt x="16811" y="28706"/>
                </a:cubicBezTo>
                <a:cubicBezTo>
                  <a:pt x="16868" y="28706"/>
                  <a:pt x="16928" y="28695"/>
                  <a:pt x="16985" y="28672"/>
                </a:cubicBezTo>
                <a:cubicBezTo>
                  <a:pt x="17052" y="28645"/>
                  <a:pt x="17102" y="28591"/>
                  <a:pt x="17170" y="28558"/>
                </a:cubicBezTo>
                <a:cubicBezTo>
                  <a:pt x="17207" y="28541"/>
                  <a:pt x="17247" y="28534"/>
                  <a:pt x="17287" y="28534"/>
                </a:cubicBezTo>
                <a:cubicBezTo>
                  <a:pt x="17328" y="28534"/>
                  <a:pt x="17368" y="28541"/>
                  <a:pt x="17408" y="28541"/>
                </a:cubicBezTo>
                <a:lnTo>
                  <a:pt x="17441" y="28541"/>
                </a:lnTo>
                <a:cubicBezTo>
                  <a:pt x="17482" y="28541"/>
                  <a:pt x="17522" y="28541"/>
                  <a:pt x="17562" y="28538"/>
                </a:cubicBezTo>
                <a:cubicBezTo>
                  <a:pt x="17602" y="28534"/>
                  <a:pt x="17643" y="28534"/>
                  <a:pt x="17680" y="28534"/>
                </a:cubicBezTo>
                <a:cubicBezTo>
                  <a:pt x="17730" y="28534"/>
                  <a:pt x="17777" y="28538"/>
                  <a:pt x="17824" y="28545"/>
                </a:cubicBezTo>
                <a:cubicBezTo>
                  <a:pt x="17875" y="28554"/>
                  <a:pt x="17925" y="28571"/>
                  <a:pt x="17968" y="28602"/>
                </a:cubicBezTo>
                <a:cubicBezTo>
                  <a:pt x="17996" y="28666"/>
                  <a:pt x="18022" y="28732"/>
                  <a:pt x="18059" y="28793"/>
                </a:cubicBezTo>
                <a:cubicBezTo>
                  <a:pt x="18163" y="29296"/>
                  <a:pt x="18049" y="29834"/>
                  <a:pt x="17747" y="30246"/>
                </a:cubicBezTo>
                <a:cubicBezTo>
                  <a:pt x="17677" y="30344"/>
                  <a:pt x="17623" y="30431"/>
                  <a:pt x="17693" y="30545"/>
                </a:cubicBezTo>
                <a:cubicBezTo>
                  <a:pt x="17740" y="30622"/>
                  <a:pt x="17847" y="30706"/>
                  <a:pt x="17747" y="30790"/>
                </a:cubicBezTo>
                <a:cubicBezTo>
                  <a:pt x="17666" y="30858"/>
                  <a:pt x="17549" y="30874"/>
                  <a:pt x="17455" y="30921"/>
                </a:cubicBezTo>
                <a:cubicBezTo>
                  <a:pt x="17351" y="30971"/>
                  <a:pt x="17254" y="31045"/>
                  <a:pt x="17187" y="31139"/>
                </a:cubicBezTo>
                <a:cubicBezTo>
                  <a:pt x="17113" y="31237"/>
                  <a:pt x="17079" y="31354"/>
                  <a:pt x="17102" y="31475"/>
                </a:cubicBezTo>
                <a:cubicBezTo>
                  <a:pt x="17130" y="31592"/>
                  <a:pt x="17240" y="31716"/>
                  <a:pt x="17210" y="31841"/>
                </a:cubicBezTo>
                <a:cubicBezTo>
                  <a:pt x="17102" y="31905"/>
                  <a:pt x="17038" y="32022"/>
                  <a:pt x="17032" y="32146"/>
                </a:cubicBezTo>
                <a:cubicBezTo>
                  <a:pt x="17022" y="32308"/>
                  <a:pt x="17122" y="32408"/>
                  <a:pt x="17237" y="32506"/>
                </a:cubicBezTo>
                <a:cubicBezTo>
                  <a:pt x="17485" y="32720"/>
                  <a:pt x="17565" y="33045"/>
                  <a:pt x="17700" y="33331"/>
                </a:cubicBezTo>
                <a:cubicBezTo>
                  <a:pt x="17767" y="33476"/>
                  <a:pt x="17855" y="33603"/>
                  <a:pt x="17958" y="33724"/>
                </a:cubicBezTo>
                <a:cubicBezTo>
                  <a:pt x="18066" y="33848"/>
                  <a:pt x="18186" y="33965"/>
                  <a:pt x="18267" y="34110"/>
                </a:cubicBezTo>
                <a:cubicBezTo>
                  <a:pt x="18358" y="34268"/>
                  <a:pt x="18361" y="34446"/>
                  <a:pt x="18405" y="34613"/>
                </a:cubicBezTo>
                <a:cubicBezTo>
                  <a:pt x="18442" y="34754"/>
                  <a:pt x="18516" y="34875"/>
                  <a:pt x="18630" y="34963"/>
                </a:cubicBezTo>
                <a:cubicBezTo>
                  <a:pt x="18834" y="35124"/>
                  <a:pt x="19106" y="35160"/>
                  <a:pt x="19348" y="35241"/>
                </a:cubicBezTo>
                <a:cubicBezTo>
                  <a:pt x="19469" y="35285"/>
                  <a:pt x="19590" y="35338"/>
                  <a:pt x="19684" y="35429"/>
                </a:cubicBezTo>
                <a:cubicBezTo>
                  <a:pt x="19815" y="35553"/>
                  <a:pt x="19875" y="35738"/>
                  <a:pt x="19939" y="35902"/>
                </a:cubicBezTo>
                <a:cubicBezTo>
                  <a:pt x="20013" y="36100"/>
                  <a:pt x="20090" y="36298"/>
                  <a:pt x="20167" y="36497"/>
                </a:cubicBezTo>
                <a:cubicBezTo>
                  <a:pt x="20234" y="36675"/>
                  <a:pt x="20288" y="36866"/>
                  <a:pt x="20378" y="37030"/>
                </a:cubicBezTo>
                <a:cubicBezTo>
                  <a:pt x="20422" y="37110"/>
                  <a:pt x="20479" y="37164"/>
                  <a:pt x="20550" y="37222"/>
                </a:cubicBezTo>
                <a:cubicBezTo>
                  <a:pt x="20620" y="37275"/>
                  <a:pt x="20667" y="37335"/>
                  <a:pt x="20684" y="37426"/>
                </a:cubicBezTo>
                <a:cubicBezTo>
                  <a:pt x="20697" y="37510"/>
                  <a:pt x="20691" y="37597"/>
                  <a:pt x="20684" y="37682"/>
                </a:cubicBezTo>
                <a:cubicBezTo>
                  <a:pt x="20674" y="37782"/>
                  <a:pt x="20667" y="37886"/>
                  <a:pt x="20660" y="37987"/>
                </a:cubicBezTo>
                <a:cubicBezTo>
                  <a:pt x="20627" y="38487"/>
                  <a:pt x="20617" y="38987"/>
                  <a:pt x="20634" y="39484"/>
                </a:cubicBezTo>
                <a:cubicBezTo>
                  <a:pt x="20563" y="40051"/>
                  <a:pt x="20667" y="40618"/>
                  <a:pt x="20620" y="41186"/>
                </a:cubicBezTo>
                <a:cubicBezTo>
                  <a:pt x="20594" y="41488"/>
                  <a:pt x="20506" y="41773"/>
                  <a:pt x="20419" y="42065"/>
                </a:cubicBezTo>
                <a:cubicBezTo>
                  <a:pt x="20332" y="42360"/>
                  <a:pt x="20261" y="42659"/>
                  <a:pt x="20217" y="42968"/>
                </a:cubicBezTo>
                <a:cubicBezTo>
                  <a:pt x="20171" y="43307"/>
                  <a:pt x="20150" y="43653"/>
                  <a:pt x="20163" y="43998"/>
                </a:cubicBezTo>
                <a:cubicBezTo>
                  <a:pt x="20167" y="44029"/>
                  <a:pt x="20191" y="44052"/>
                  <a:pt x="20217" y="44052"/>
                </a:cubicBezTo>
                <a:lnTo>
                  <a:pt x="20234" y="44052"/>
                </a:lnTo>
                <a:cubicBezTo>
                  <a:pt x="20392" y="43998"/>
                  <a:pt x="20533" y="43911"/>
                  <a:pt x="20647" y="43790"/>
                </a:cubicBezTo>
                <a:cubicBezTo>
                  <a:pt x="20755" y="43847"/>
                  <a:pt x="20798" y="43978"/>
                  <a:pt x="20805" y="44096"/>
                </a:cubicBezTo>
                <a:cubicBezTo>
                  <a:pt x="20812" y="44260"/>
                  <a:pt x="20744" y="44404"/>
                  <a:pt x="20667" y="44549"/>
                </a:cubicBezTo>
                <a:cubicBezTo>
                  <a:pt x="20590" y="44700"/>
                  <a:pt x="20506" y="44847"/>
                  <a:pt x="20473" y="45019"/>
                </a:cubicBezTo>
                <a:cubicBezTo>
                  <a:pt x="20453" y="45123"/>
                  <a:pt x="20442" y="45264"/>
                  <a:pt x="20365" y="45344"/>
                </a:cubicBezTo>
                <a:cubicBezTo>
                  <a:pt x="20298" y="45169"/>
                  <a:pt x="20231" y="44999"/>
                  <a:pt x="20163" y="44827"/>
                </a:cubicBezTo>
                <a:cubicBezTo>
                  <a:pt x="20154" y="44800"/>
                  <a:pt x="20134" y="44787"/>
                  <a:pt x="20113" y="44787"/>
                </a:cubicBezTo>
                <a:cubicBezTo>
                  <a:pt x="20103" y="44787"/>
                  <a:pt x="20093" y="44791"/>
                  <a:pt x="20083" y="44794"/>
                </a:cubicBezTo>
                <a:cubicBezTo>
                  <a:pt x="19939" y="44861"/>
                  <a:pt x="19946" y="45049"/>
                  <a:pt x="19982" y="45180"/>
                </a:cubicBezTo>
                <a:cubicBezTo>
                  <a:pt x="20039" y="45398"/>
                  <a:pt x="20134" y="45609"/>
                  <a:pt x="20214" y="45821"/>
                </a:cubicBezTo>
                <a:cubicBezTo>
                  <a:pt x="20301" y="46039"/>
                  <a:pt x="20389" y="46257"/>
                  <a:pt x="20479" y="46475"/>
                </a:cubicBezTo>
                <a:cubicBezTo>
                  <a:pt x="20563" y="46677"/>
                  <a:pt x="20643" y="46885"/>
                  <a:pt x="20761" y="47067"/>
                </a:cubicBezTo>
                <a:cubicBezTo>
                  <a:pt x="20956" y="47361"/>
                  <a:pt x="21248" y="47560"/>
                  <a:pt x="21503" y="47795"/>
                </a:cubicBezTo>
                <a:cubicBezTo>
                  <a:pt x="21627" y="47905"/>
                  <a:pt x="21745" y="48029"/>
                  <a:pt x="21825" y="48177"/>
                </a:cubicBezTo>
                <a:cubicBezTo>
                  <a:pt x="21909" y="48325"/>
                  <a:pt x="21929" y="48503"/>
                  <a:pt x="22033" y="48637"/>
                </a:cubicBezTo>
                <a:cubicBezTo>
                  <a:pt x="22097" y="48721"/>
                  <a:pt x="22185" y="48762"/>
                  <a:pt x="22288" y="48774"/>
                </a:cubicBezTo>
                <a:cubicBezTo>
                  <a:pt x="22406" y="48791"/>
                  <a:pt x="22527" y="48795"/>
                  <a:pt x="22645" y="48795"/>
                </a:cubicBezTo>
                <a:lnTo>
                  <a:pt x="22668" y="48795"/>
                </a:lnTo>
                <a:cubicBezTo>
                  <a:pt x="22930" y="48795"/>
                  <a:pt x="23188" y="48762"/>
                  <a:pt x="23443" y="48701"/>
                </a:cubicBezTo>
                <a:cubicBezTo>
                  <a:pt x="23486" y="48691"/>
                  <a:pt x="23490" y="48641"/>
                  <a:pt x="23466" y="48610"/>
                </a:cubicBezTo>
                <a:cubicBezTo>
                  <a:pt x="23282" y="48372"/>
                  <a:pt x="23010" y="48227"/>
                  <a:pt x="22761" y="48063"/>
                </a:cubicBezTo>
                <a:cubicBezTo>
                  <a:pt x="22507" y="47892"/>
                  <a:pt x="22272" y="47680"/>
                  <a:pt x="22268" y="47352"/>
                </a:cubicBezTo>
                <a:cubicBezTo>
                  <a:pt x="22265" y="47150"/>
                  <a:pt x="22298" y="46939"/>
                  <a:pt x="22338" y="46740"/>
                </a:cubicBezTo>
                <a:cubicBezTo>
                  <a:pt x="22383" y="46543"/>
                  <a:pt x="22456" y="46368"/>
                  <a:pt x="22587" y="46213"/>
                </a:cubicBezTo>
                <a:cubicBezTo>
                  <a:pt x="22645" y="46143"/>
                  <a:pt x="22694" y="46073"/>
                  <a:pt x="22711" y="45982"/>
                </a:cubicBezTo>
                <a:cubicBezTo>
                  <a:pt x="22728" y="45908"/>
                  <a:pt x="22725" y="45834"/>
                  <a:pt x="22741" y="45761"/>
                </a:cubicBezTo>
                <a:cubicBezTo>
                  <a:pt x="22748" y="45730"/>
                  <a:pt x="22758" y="45700"/>
                  <a:pt x="22781" y="45677"/>
                </a:cubicBezTo>
                <a:cubicBezTo>
                  <a:pt x="22822" y="45646"/>
                  <a:pt x="22879" y="45653"/>
                  <a:pt x="22926" y="45637"/>
                </a:cubicBezTo>
                <a:cubicBezTo>
                  <a:pt x="22990" y="45613"/>
                  <a:pt x="23037" y="45563"/>
                  <a:pt x="23051" y="45496"/>
                </a:cubicBezTo>
                <a:cubicBezTo>
                  <a:pt x="23080" y="45338"/>
                  <a:pt x="22956" y="45217"/>
                  <a:pt x="22809" y="45217"/>
                </a:cubicBezTo>
                <a:cubicBezTo>
                  <a:pt x="22792" y="45217"/>
                  <a:pt x="22775" y="45217"/>
                  <a:pt x="22758" y="45220"/>
                </a:cubicBezTo>
                <a:cubicBezTo>
                  <a:pt x="22564" y="45257"/>
                  <a:pt x="22476" y="45435"/>
                  <a:pt x="22419" y="45606"/>
                </a:cubicBezTo>
                <a:cubicBezTo>
                  <a:pt x="22262" y="45516"/>
                  <a:pt x="22164" y="45314"/>
                  <a:pt x="22208" y="45133"/>
                </a:cubicBezTo>
                <a:cubicBezTo>
                  <a:pt x="22255" y="44938"/>
                  <a:pt x="22443" y="44804"/>
                  <a:pt x="22641" y="44804"/>
                </a:cubicBezTo>
                <a:lnTo>
                  <a:pt x="22681" y="44804"/>
                </a:lnTo>
                <a:cubicBezTo>
                  <a:pt x="22698" y="44804"/>
                  <a:pt x="22718" y="44794"/>
                  <a:pt x="22725" y="44777"/>
                </a:cubicBezTo>
                <a:cubicBezTo>
                  <a:pt x="22842" y="44522"/>
                  <a:pt x="22584" y="44307"/>
                  <a:pt x="22500" y="44086"/>
                </a:cubicBezTo>
                <a:cubicBezTo>
                  <a:pt x="22409" y="43844"/>
                  <a:pt x="22426" y="43572"/>
                  <a:pt x="22544" y="43341"/>
                </a:cubicBezTo>
                <a:cubicBezTo>
                  <a:pt x="22893" y="43296"/>
                  <a:pt x="23158" y="43048"/>
                  <a:pt x="23390" y="42800"/>
                </a:cubicBezTo>
                <a:cubicBezTo>
                  <a:pt x="23675" y="42491"/>
                  <a:pt x="23966" y="42189"/>
                  <a:pt x="24292" y="41921"/>
                </a:cubicBezTo>
                <a:cubicBezTo>
                  <a:pt x="24389" y="41840"/>
                  <a:pt x="24484" y="41766"/>
                  <a:pt x="24584" y="41693"/>
                </a:cubicBezTo>
                <a:cubicBezTo>
                  <a:pt x="24618" y="41665"/>
                  <a:pt x="24675" y="41642"/>
                  <a:pt x="24682" y="41595"/>
                </a:cubicBezTo>
                <a:cubicBezTo>
                  <a:pt x="24688" y="41541"/>
                  <a:pt x="24679" y="41477"/>
                  <a:pt x="24675" y="41420"/>
                </a:cubicBezTo>
                <a:cubicBezTo>
                  <a:pt x="24702" y="41411"/>
                  <a:pt x="24729" y="41407"/>
                  <a:pt x="24759" y="41407"/>
                </a:cubicBezTo>
                <a:cubicBezTo>
                  <a:pt x="24799" y="41407"/>
                  <a:pt x="24840" y="41414"/>
                  <a:pt x="24880" y="41420"/>
                </a:cubicBezTo>
                <a:cubicBezTo>
                  <a:pt x="24920" y="41428"/>
                  <a:pt x="24961" y="41434"/>
                  <a:pt x="25001" y="41434"/>
                </a:cubicBezTo>
                <a:cubicBezTo>
                  <a:pt x="25014" y="41434"/>
                  <a:pt x="25027" y="41431"/>
                  <a:pt x="25037" y="41431"/>
                </a:cubicBezTo>
                <a:cubicBezTo>
                  <a:pt x="25138" y="41417"/>
                  <a:pt x="25215" y="41357"/>
                  <a:pt x="25259" y="41270"/>
                </a:cubicBezTo>
                <a:cubicBezTo>
                  <a:pt x="25356" y="41085"/>
                  <a:pt x="25319" y="40856"/>
                  <a:pt x="25424" y="40675"/>
                </a:cubicBezTo>
                <a:cubicBezTo>
                  <a:pt x="25551" y="40450"/>
                  <a:pt x="25880" y="40491"/>
                  <a:pt x="26092" y="40407"/>
                </a:cubicBezTo>
                <a:cubicBezTo>
                  <a:pt x="26299" y="40320"/>
                  <a:pt x="26427" y="40131"/>
                  <a:pt x="26461" y="39913"/>
                </a:cubicBezTo>
                <a:cubicBezTo>
                  <a:pt x="26498" y="39688"/>
                  <a:pt x="26451" y="39454"/>
                  <a:pt x="26337" y="39256"/>
                </a:cubicBezTo>
                <a:cubicBezTo>
                  <a:pt x="26518" y="39222"/>
                  <a:pt x="26632" y="39031"/>
                  <a:pt x="26665" y="38850"/>
                </a:cubicBezTo>
                <a:cubicBezTo>
                  <a:pt x="26713" y="38564"/>
                  <a:pt x="26541" y="38238"/>
                  <a:pt x="26719" y="37984"/>
                </a:cubicBezTo>
                <a:cubicBezTo>
                  <a:pt x="26850" y="37792"/>
                  <a:pt x="27105" y="37738"/>
                  <a:pt x="27313" y="37685"/>
                </a:cubicBezTo>
                <a:cubicBezTo>
                  <a:pt x="27562" y="37614"/>
                  <a:pt x="27790" y="37533"/>
                  <a:pt x="27988" y="37359"/>
                </a:cubicBezTo>
                <a:cubicBezTo>
                  <a:pt x="28219" y="37151"/>
                  <a:pt x="28384" y="36879"/>
                  <a:pt x="28538" y="36617"/>
                </a:cubicBezTo>
                <a:cubicBezTo>
                  <a:pt x="28558" y="36584"/>
                  <a:pt x="28538" y="36550"/>
                  <a:pt x="28512" y="36540"/>
                </a:cubicBezTo>
                <a:cubicBezTo>
                  <a:pt x="28592" y="36373"/>
                  <a:pt x="28653" y="36191"/>
                  <a:pt x="28686" y="36006"/>
                </a:cubicBezTo>
                <a:cubicBezTo>
                  <a:pt x="28693" y="35986"/>
                  <a:pt x="28699" y="35966"/>
                  <a:pt x="28702" y="35946"/>
                </a:cubicBezTo>
                <a:cubicBezTo>
                  <a:pt x="28710" y="35936"/>
                  <a:pt x="28707" y="35922"/>
                  <a:pt x="28702" y="35913"/>
                </a:cubicBezTo>
                <a:cubicBezTo>
                  <a:pt x="28727" y="35748"/>
                  <a:pt x="28730" y="35583"/>
                  <a:pt x="28716" y="35419"/>
                </a:cubicBezTo>
                <a:cubicBezTo>
                  <a:pt x="28707" y="35335"/>
                  <a:pt x="28696" y="35254"/>
                  <a:pt x="28676" y="35171"/>
                </a:cubicBezTo>
                <a:cubicBezTo>
                  <a:pt x="28659" y="35087"/>
                  <a:pt x="28629" y="35006"/>
                  <a:pt x="28609" y="34918"/>
                </a:cubicBezTo>
                <a:cubicBezTo>
                  <a:pt x="28572" y="34744"/>
                  <a:pt x="28693" y="34650"/>
                  <a:pt x="28814" y="34553"/>
                </a:cubicBezTo>
                <a:cubicBezTo>
                  <a:pt x="28931" y="34459"/>
                  <a:pt x="29015" y="34362"/>
                  <a:pt x="29065" y="34221"/>
                </a:cubicBezTo>
                <a:cubicBezTo>
                  <a:pt x="29113" y="34086"/>
                  <a:pt x="29122" y="33939"/>
                  <a:pt x="29162" y="33801"/>
                </a:cubicBezTo>
                <a:cubicBezTo>
                  <a:pt x="29206" y="33660"/>
                  <a:pt x="29283" y="33563"/>
                  <a:pt x="29411" y="33489"/>
                </a:cubicBezTo>
                <a:cubicBezTo>
                  <a:pt x="29633" y="33368"/>
                  <a:pt x="29928" y="33287"/>
                  <a:pt x="29915" y="32979"/>
                </a:cubicBezTo>
                <a:cubicBezTo>
                  <a:pt x="29901" y="32660"/>
                  <a:pt x="29777" y="32334"/>
                  <a:pt x="29472" y="32196"/>
                </a:cubicBezTo>
                <a:cubicBezTo>
                  <a:pt x="29314" y="32126"/>
                  <a:pt x="29142" y="32083"/>
                  <a:pt x="28981" y="32015"/>
                </a:cubicBezTo>
                <a:cubicBezTo>
                  <a:pt x="28814" y="31948"/>
                  <a:pt x="28649" y="31868"/>
                  <a:pt x="28491" y="31777"/>
                </a:cubicBezTo>
                <a:cubicBezTo>
                  <a:pt x="28337" y="31690"/>
                  <a:pt x="28189" y="31592"/>
                  <a:pt x="28048" y="31482"/>
                </a:cubicBezTo>
                <a:cubicBezTo>
                  <a:pt x="27907" y="31371"/>
                  <a:pt x="27787" y="31247"/>
                  <a:pt x="27652" y="31129"/>
                </a:cubicBezTo>
                <a:cubicBezTo>
                  <a:pt x="27531" y="31022"/>
                  <a:pt x="27401" y="30935"/>
                  <a:pt x="27249" y="30887"/>
                </a:cubicBezTo>
                <a:cubicBezTo>
                  <a:pt x="27105" y="30844"/>
                  <a:pt x="26958" y="30834"/>
                  <a:pt x="26809" y="30834"/>
                </a:cubicBezTo>
                <a:lnTo>
                  <a:pt x="26803" y="30834"/>
                </a:lnTo>
                <a:cubicBezTo>
                  <a:pt x="26648" y="30834"/>
                  <a:pt x="26491" y="30850"/>
                  <a:pt x="26337" y="30850"/>
                </a:cubicBezTo>
                <a:cubicBezTo>
                  <a:pt x="26189" y="30850"/>
                  <a:pt x="26044" y="30837"/>
                  <a:pt x="25910" y="30790"/>
                </a:cubicBezTo>
                <a:cubicBezTo>
                  <a:pt x="25839" y="30763"/>
                  <a:pt x="25776" y="30726"/>
                  <a:pt x="25715" y="30679"/>
                </a:cubicBezTo>
                <a:cubicBezTo>
                  <a:pt x="25706" y="30669"/>
                  <a:pt x="25692" y="30666"/>
                  <a:pt x="25678" y="30666"/>
                </a:cubicBezTo>
                <a:cubicBezTo>
                  <a:pt x="25655" y="30666"/>
                  <a:pt x="25638" y="30679"/>
                  <a:pt x="25628" y="30706"/>
                </a:cubicBezTo>
                <a:cubicBezTo>
                  <a:pt x="25578" y="30824"/>
                  <a:pt x="25558" y="30955"/>
                  <a:pt x="25568" y="31082"/>
                </a:cubicBezTo>
                <a:cubicBezTo>
                  <a:pt x="25558" y="31085"/>
                  <a:pt x="25551" y="31085"/>
                  <a:pt x="25545" y="31085"/>
                </a:cubicBezTo>
                <a:cubicBezTo>
                  <a:pt x="25491" y="31085"/>
                  <a:pt x="25440" y="31042"/>
                  <a:pt x="25410" y="30998"/>
                </a:cubicBezTo>
                <a:cubicBezTo>
                  <a:pt x="25353" y="30918"/>
                  <a:pt x="25356" y="30827"/>
                  <a:pt x="25376" y="30733"/>
                </a:cubicBezTo>
                <a:cubicBezTo>
                  <a:pt x="25396" y="30633"/>
                  <a:pt x="25427" y="30538"/>
                  <a:pt x="25437" y="30435"/>
                </a:cubicBezTo>
                <a:cubicBezTo>
                  <a:pt x="25447" y="30344"/>
                  <a:pt x="25430" y="30250"/>
                  <a:pt x="25396" y="30162"/>
                </a:cubicBezTo>
                <a:cubicBezTo>
                  <a:pt x="25330" y="29988"/>
                  <a:pt x="25202" y="29843"/>
                  <a:pt x="25077" y="29706"/>
                </a:cubicBezTo>
                <a:cubicBezTo>
                  <a:pt x="24957" y="29572"/>
                  <a:pt x="24829" y="29437"/>
                  <a:pt x="24675" y="29337"/>
                </a:cubicBezTo>
                <a:cubicBezTo>
                  <a:pt x="24605" y="29290"/>
                  <a:pt x="24524" y="29250"/>
                  <a:pt x="24443" y="29223"/>
                </a:cubicBezTo>
                <a:cubicBezTo>
                  <a:pt x="24403" y="29209"/>
                  <a:pt x="24363" y="29203"/>
                  <a:pt x="24323" y="29196"/>
                </a:cubicBezTo>
                <a:cubicBezTo>
                  <a:pt x="24299" y="29192"/>
                  <a:pt x="24269" y="29186"/>
                  <a:pt x="24242" y="29186"/>
                </a:cubicBezTo>
                <a:cubicBezTo>
                  <a:pt x="24225" y="29186"/>
                  <a:pt x="24208" y="29189"/>
                  <a:pt x="24195" y="29196"/>
                </a:cubicBezTo>
                <a:cubicBezTo>
                  <a:pt x="24145" y="29226"/>
                  <a:pt x="24131" y="29304"/>
                  <a:pt x="24135" y="29357"/>
                </a:cubicBezTo>
                <a:cubicBezTo>
                  <a:pt x="24141" y="29417"/>
                  <a:pt x="24168" y="29471"/>
                  <a:pt x="24191" y="29528"/>
                </a:cubicBezTo>
                <a:cubicBezTo>
                  <a:pt x="24211" y="29581"/>
                  <a:pt x="24248" y="29646"/>
                  <a:pt x="24242" y="29706"/>
                </a:cubicBezTo>
                <a:cubicBezTo>
                  <a:pt x="24239" y="29756"/>
                  <a:pt x="24198" y="29776"/>
                  <a:pt x="24158" y="29776"/>
                </a:cubicBezTo>
                <a:cubicBezTo>
                  <a:pt x="24138" y="29776"/>
                  <a:pt x="24121" y="29773"/>
                  <a:pt x="24104" y="29767"/>
                </a:cubicBezTo>
                <a:cubicBezTo>
                  <a:pt x="24010" y="29733"/>
                  <a:pt x="23974" y="29635"/>
                  <a:pt x="23940" y="29552"/>
                </a:cubicBezTo>
                <a:cubicBezTo>
                  <a:pt x="23906" y="29471"/>
                  <a:pt x="23869" y="29394"/>
                  <a:pt x="23813" y="29330"/>
                </a:cubicBezTo>
                <a:cubicBezTo>
                  <a:pt x="23692" y="29192"/>
                  <a:pt x="23520" y="29118"/>
                  <a:pt x="23362" y="29038"/>
                </a:cubicBezTo>
                <a:cubicBezTo>
                  <a:pt x="23215" y="28957"/>
                  <a:pt x="23043" y="28847"/>
                  <a:pt x="23000" y="28672"/>
                </a:cubicBezTo>
                <a:cubicBezTo>
                  <a:pt x="22976" y="28574"/>
                  <a:pt x="23023" y="28478"/>
                  <a:pt x="23010" y="28380"/>
                </a:cubicBezTo>
                <a:cubicBezTo>
                  <a:pt x="23000" y="28300"/>
                  <a:pt x="22953" y="28239"/>
                  <a:pt x="22893" y="28192"/>
                </a:cubicBezTo>
                <a:cubicBezTo>
                  <a:pt x="22822" y="28145"/>
                  <a:pt x="22741" y="28119"/>
                  <a:pt x="22665" y="28095"/>
                </a:cubicBezTo>
                <a:cubicBezTo>
                  <a:pt x="22557" y="28061"/>
                  <a:pt x="22453" y="28035"/>
                  <a:pt x="22346" y="28011"/>
                </a:cubicBezTo>
                <a:cubicBezTo>
                  <a:pt x="22073" y="27950"/>
                  <a:pt x="21799" y="27924"/>
                  <a:pt x="21523" y="27924"/>
                </a:cubicBezTo>
                <a:cubicBezTo>
                  <a:pt x="21365" y="27924"/>
                  <a:pt x="21204" y="27934"/>
                  <a:pt x="21046" y="27950"/>
                </a:cubicBezTo>
                <a:cubicBezTo>
                  <a:pt x="20936" y="27964"/>
                  <a:pt x="20822" y="27981"/>
                  <a:pt x="20711" y="27981"/>
                </a:cubicBezTo>
                <a:cubicBezTo>
                  <a:pt x="20620" y="27981"/>
                  <a:pt x="20533" y="27970"/>
                  <a:pt x="20449" y="27941"/>
                </a:cubicBezTo>
                <a:cubicBezTo>
                  <a:pt x="20261" y="27880"/>
                  <a:pt x="20137" y="27722"/>
                  <a:pt x="20002" y="27588"/>
                </a:cubicBezTo>
                <a:cubicBezTo>
                  <a:pt x="19875" y="27464"/>
                  <a:pt x="19720" y="27353"/>
                  <a:pt x="19536" y="27343"/>
                </a:cubicBezTo>
                <a:lnTo>
                  <a:pt x="19516" y="27343"/>
                </a:lnTo>
                <a:cubicBezTo>
                  <a:pt x="19438" y="27343"/>
                  <a:pt x="19362" y="27366"/>
                  <a:pt x="19297" y="27414"/>
                </a:cubicBezTo>
                <a:cubicBezTo>
                  <a:pt x="19224" y="27467"/>
                  <a:pt x="19173" y="27541"/>
                  <a:pt x="19106" y="27601"/>
                </a:cubicBezTo>
                <a:cubicBezTo>
                  <a:pt x="18838" y="27863"/>
                  <a:pt x="18422" y="27927"/>
                  <a:pt x="18217" y="28263"/>
                </a:cubicBezTo>
                <a:cubicBezTo>
                  <a:pt x="18180" y="28320"/>
                  <a:pt x="18157" y="28380"/>
                  <a:pt x="18143" y="28444"/>
                </a:cubicBezTo>
                <a:cubicBezTo>
                  <a:pt x="18093" y="28441"/>
                  <a:pt x="18042" y="28441"/>
                  <a:pt x="17988" y="28438"/>
                </a:cubicBezTo>
                <a:cubicBezTo>
                  <a:pt x="17928" y="28326"/>
                  <a:pt x="17827" y="28236"/>
                  <a:pt x="17703" y="28196"/>
                </a:cubicBezTo>
                <a:cubicBezTo>
                  <a:pt x="17670" y="28185"/>
                  <a:pt x="17633" y="28179"/>
                  <a:pt x="17593" y="28179"/>
                </a:cubicBezTo>
                <a:cubicBezTo>
                  <a:pt x="17569" y="28179"/>
                  <a:pt x="17545" y="28182"/>
                  <a:pt x="17522" y="28189"/>
                </a:cubicBezTo>
                <a:cubicBezTo>
                  <a:pt x="17455" y="28206"/>
                  <a:pt x="17404" y="28256"/>
                  <a:pt x="17341" y="28283"/>
                </a:cubicBezTo>
                <a:cubicBezTo>
                  <a:pt x="17311" y="28297"/>
                  <a:pt x="17277" y="28300"/>
                  <a:pt x="17243" y="28300"/>
                </a:cubicBezTo>
                <a:cubicBezTo>
                  <a:pt x="17200" y="28300"/>
                  <a:pt x="17156" y="28293"/>
                  <a:pt x="17113" y="28283"/>
                </a:cubicBezTo>
                <a:cubicBezTo>
                  <a:pt x="17059" y="28272"/>
                  <a:pt x="17005" y="28260"/>
                  <a:pt x="16955" y="28243"/>
                </a:cubicBezTo>
                <a:cubicBezTo>
                  <a:pt x="16851" y="28212"/>
                  <a:pt x="16747" y="28168"/>
                  <a:pt x="16670" y="28091"/>
                </a:cubicBezTo>
                <a:cubicBezTo>
                  <a:pt x="16586" y="28011"/>
                  <a:pt x="16562" y="27907"/>
                  <a:pt x="16566" y="27796"/>
                </a:cubicBezTo>
                <a:cubicBezTo>
                  <a:pt x="16569" y="27682"/>
                  <a:pt x="16583" y="27558"/>
                  <a:pt x="16485" y="27481"/>
                </a:cubicBezTo>
                <a:cubicBezTo>
                  <a:pt x="16458" y="27460"/>
                  <a:pt x="16431" y="27447"/>
                  <a:pt x="16411" y="27423"/>
                </a:cubicBezTo>
                <a:cubicBezTo>
                  <a:pt x="16388" y="27394"/>
                  <a:pt x="16384" y="27356"/>
                  <a:pt x="16388" y="27323"/>
                </a:cubicBezTo>
                <a:cubicBezTo>
                  <a:pt x="16391" y="27256"/>
                  <a:pt x="16417" y="27189"/>
                  <a:pt x="16431" y="27121"/>
                </a:cubicBezTo>
                <a:cubicBezTo>
                  <a:pt x="16458" y="26983"/>
                  <a:pt x="16471" y="26839"/>
                  <a:pt x="16451" y="26698"/>
                </a:cubicBezTo>
                <a:cubicBezTo>
                  <a:pt x="16431" y="26574"/>
                  <a:pt x="16384" y="26450"/>
                  <a:pt x="16293" y="26356"/>
                </a:cubicBezTo>
                <a:cubicBezTo>
                  <a:pt x="16213" y="26272"/>
                  <a:pt x="16109" y="26212"/>
                  <a:pt x="15998" y="26185"/>
                </a:cubicBezTo>
                <a:cubicBezTo>
                  <a:pt x="15954" y="26171"/>
                  <a:pt x="15911" y="26165"/>
                  <a:pt x="15867" y="26165"/>
                </a:cubicBezTo>
                <a:cubicBezTo>
                  <a:pt x="15800" y="26165"/>
                  <a:pt x="15733" y="26182"/>
                  <a:pt x="15672" y="26215"/>
                </a:cubicBezTo>
                <a:cubicBezTo>
                  <a:pt x="15572" y="26269"/>
                  <a:pt x="15501" y="26379"/>
                  <a:pt x="15390" y="26413"/>
                </a:cubicBezTo>
                <a:cubicBezTo>
                  <a:pt x="15377" y="26416"/>
                  <a:pt x="15364" y="26420"/>
                  <a:pt x="15354" y="26420"/>
                </a:cubicBezTo>
                <a:cubicBezTo>
                  <a:pt x="15323" y="26420"/>
                  <a:pt x="15300" y="26403"/>
                  <a:pt x="15277" y="26376"/>
                </a:cubicBezTo>
                <a:cubicBezTo>
                  <a:pt x="15246" y="26333"/>
                  <a:pt x="15229" y="26279"/>
                  <a:pt x="15223" y="26225"/>
                </a:cubicBezTo>
                <a:cubicBezTo>
                  <a:pt x="15206" y="26084"/>
                  <a:pt x="15290" y="25953"/>
                  <a:pt x="15330" y="25823"/>
                </a:cubicBezTo>
                <a:cubicBezTo>
                  <a:pt x="15357" y="25752"/>
                  <a:pt x="15364" y="25678"/>
                  <a:pt x="15374" y="25601"/>
                </a:cubicBezTo>
                <a:cubicBezTo>
                  <a:pt x="15384" y="25527"/>
                  <a:pt x="15404" y="25460"/>
                  <a:pt x="15441" y="25396"/>
                </a:cubicBezTo>
                <a:cubicBezTo>
                  <a:pt x="15475" y="25332"/>
                  <a:pt x="15515" y="25276"/>
                  <a:pt x="15551" y="25211"/>
                </a:cubicBezTo>
                <a:cubicBezTo>
                  <a:pt x="15588" y="25151"/>
                  <a:pt x="15622" y="25087"/>
                  <a:pt x="15649" y="25020"/>
                </a:cubicBezTo>
                <a:cubicBezTo>
                  <a:pt x="15703" y="24886"/>
                  <a:pt x="15737" y="24745"/>
                  <a:pt x="15743" y="24601"/>
                </a:cubicBezTo>
                <a:cubicBezTo>
                  <a:pt x="15746" y="24530"/>
                  <a:pt x="15746" y="24463"/>
                  <a:pt x="15740" y="24393"/>
                </a:cubicBezTo>
                <a:cubicBezTo>
                  <a:pt x="15733" y="24329"/>
                  <a:pt x="15723" y="24265"/>
                  <a:pt x="15672" y="24224"/>
                </a:cubicBezTo>
                <a:cubicBezTo>
                  <a:pt x="15616" y="24178"/>
                  <a:pt x="15535" y="24164"/>
                  <a:pt x="15468" y="24144"/>
                </a:cubicBezTo>
                <a:cubicBezTo>
                  <a:pt x="15387" y="24124"/>
                  <a:pt x="15310" y="24100"/>
                  <a:pt x="15229" y="24080"/>
                </a:cubicBezTo>
                <a:cubicBezTo>
                  <a:pt x="15182" y="24067"/>
                  <a:pt x="15128" y="24060"/>
                  <a:pt x="15079" y="24060"/>
                </a:cubicBezTo>
                <a:cubicBezTo>
                  <a:pt x="15001" y="24060"/>
                  <a:pt x="14927" y="24080"/>
                  <a:pt x="14877" y="24144"/>
                </a:cubicBezTo>
                <a:cubicBezTo>
                  <a:pt x="14806" y="24238"/>
                  <a:pt x="14810" y="24365"/>
                  <a:pt x="14813" y="24477"/>
                </a:cubicBezTo>
                <a:cubicBezTo>
                  <a:pt x="14820" y="24638"/>
                  <a:pt x="14823" y="24799"/>
                  <a:pt x="14797" y="24957"/>
                </a:cubicBezTo>
                <a:cubicBezTo>
                  <a:pt x="14750" y="25211"/>
                  <a:pt x="14605" y="25480"/>
                  <a:pt x="14340" y="25554"/>
                </a:cubicBezTo>
                <a:cubicBezTo>
                  <a:pt x="14267" y="25574"/>
                  <a:pt x="14186" y="25584"/>
                  <a:pt x="14105" y="25584"/>
                </a:cubicBezTo>
                <a:cubicBezTo>
                  <a:pt x="14038" y="25584"/>
                  <a:pt x="13971" y="25578"/>
                  <a:pt x="13907" y="25567"/>
                </a:cubicBezTo>
                <a:cubicBezTo>
                  <a:pt x="13779" y="25550"/>
                  <a:pt x="13652" y="25510"/>
                  <a:pt x="13548" y="25430"/>
                </a:cubicBezTo>
                <a:cubicBezTo>
                  <a:pt x="13360" y="25282"/>
                  <a:pt x="13293" y="25040"/>
                  <a:pt x="13226" y="24822"/>
                </a:cubicBezTo>
                <a:cubicBezTo>
                  <a:pt x="13192" y="24708"/>
                  <a:pt x="13159" y="24597"/>
                  <a:pt x="13111" y="24486"/>
                </a:cubicBezTo>
                <a:cubicBezTo>
                  <a:pt x="13058" y="24376"/>
                  <a:pt x="12987" y="24282"/>
                  <a:pt x="12907" y="24188"/>
                </a:cubicBezTo>
                <a:cubicBezTo>
                  <a:pt x="12833" y="24100"/>
                  <a:pt x="12732" y="23987"/>
                  <a:pt x="12756" y="23862"/>
                </a:cubicBezTo>
                <a:cubicBezTo>
                  <a:pt x="12776" y="23748"/>
                  <a:pt x="12880" y="23694"/>
                  <a:pt x="12967" y="23640"/>
                </a:cubicBezTo>
                <a:cubicBezTo>
                  <a:pt x="13065" y="23580"/>
                  <a:pt x="13142" y="23503"/>
                  <a:pt x="13131" y="23378"/>
                </a:cubicBezTo>
                <a:cubicBezTo>
                  <a:pt x="13125" y="23305"/>
                  <a:pt x="13094" y="23234"/>
                  <a:pt x="13074" y="23164"/>
                </a:cubicBezTo>
                <a:cubicBezTo>
                  <a:pt x="13058" y="23104"/>
                  <a:pt x="13051" y="23047"/>
                  <a:pt x="13048" y="22986"/>
                </a:cubicBezTo>
                <a:cubicBezTo>
                  <a:pt x="13038" y="22835"/>
                  <a:pt x="13071" y="22681"/>
                  <a:pt x="13135" y="22540"/>
                </a:cubicBezTo>
                <a:cubicBezTo>
                  <a:pt x="13286" y="22429"/>
                  <a:pt x="13434" y="22322"/>
                  <a:pt x="13582" y="22210"/>
                </a:cubicBezTo>
                <a:cubicBezTo>
                  <a:pt x="13682" y="22137"/>
                  <a:pt x="13776" y="22063"/>
                  <a:pt x="13877" y="21996"/>
                </a:cubicBezTo>
                <a:cubicBezTo>
                  <a:pt x="13974" y="21932"/>
                  <a:pt x="14075" y="21888"/>
                  <a:pt x="14186" y="21868"/>
                </a:cubicBezTo>
                <a:cubicBezTo>
                  <a:pt x="14283" y="21852"/>
                  <a:pt x="14377" y="21845"/>
                  <a:pt x="14474" y="21845"/>
                </a:cubicBezTo>
                <a:cubicBezTo>
                  <a:pt x="14488" y="21845"/>
                  <a:pt x="14504" y="21845"/>
                  <a:pt x="14521" y="21848"/>
                </a:cubicBezTo>
                <a:cubicBezTo>
                  <a:pt x="14569" y="21848"/>
                  <a:pt x="14619" y="21848"/>
                  <a:pt x="14665" y="21852"/>
                </a:cubicBezTo>
                <a:cubicBezTo>
                  <a:pt x="14693" y="21855"/>
                  <a:pt x="14726" y="21858"/>
                  <a:pt x="14743" y="21875"/>
                </a:cubicBezTo>
                <a:cubicBezTo>
                  <a:pt x="14780" y="21912"/>
                  <a:pt x="14776" y="21966"/>
                  <a:pt x="14793" y="22013"/>
                </a:cubicBezTo>
                <a:cubicBezTo>
                  <a:pt x="14806" y="22046"/>
                  <a:pt x="14834" y="22077"/>
                  <a:pt x="14863" y="22100"/>
                </a:cubicBezTo>
                <a:cubicBezTo>
                  <a:pt x="14921" y="22140"/>
                  <a:pt x="14987" y="22164"/>
                  <a:pt x="15058" y="22164"/>
                </a:cubicBezTo>
                <a:cubicBezTo>
                  <a:pt x="15072" y="22164"/>
                  <a:pt x="15085" y="22164"/>
                  <a:pt x="15099" y="22160"/>
                </a:cubicBezTo>
                <a:cubicBezTo>
                  <a:pt x="15189" y="22147"/>
                  <a:pt x="15257" y="22086"/>
                  <a:pt x="15294" y="22003"/>
                </a:cubicBezTo>
                <a:cubicBezTo>
                  <a:pt x="15334" y="21905"/>
                  <a:pt x="15330" y="21795"/>
                  <a:pt x="15314" y="21694"/>
                </a:cubicBezTo>
                <a:cubicBezTo>
                  <a:pt x="15447" y="21691"/>
                  <a:pt x="15582" y="21687"/>
                  <a:pt x="15717" y="21684"/>
                </a:cubicBezTo>
                <a:cubicBezTo>
                  <a:pt x="15783" y="21680"/>
                  <a:pt x="15850" y="21680"/>
                  <a:pt x="15918" y="21677"/>
                </a:cubicBezTo>
                <a:cubicBezTo>
                  <a:pt x="15971" y="21677"/>
                  <a:pt x="16025" y="21667"/>
                  <a:pt x="16069" y="21637"/>
                </a:cubicBezTo>
                <a:cubicBezTo>
                  <a:pt x="16152" y="21580"/>
                  <a:pt x="16196" y="21476"/>
                  <a:pt x="16301" y="21452"/>
                </a:cubicBezTo>
                <a:cubicBezTo>
                  <a:pt x="16313" y="21445"/>
                  <a:pt x="16330" y="21445"/>
                  <a:pt x="16344" y="21445"/>
                </a:cubicBezTo>
                <a:cubicBezTo>
                  <a:pt x="16414" y="21445"/>
                  <a:pt x="16478" y="21482"/>
                  <a:pt x="16535" y="21526"/>
                </a:cubicBezTo>
                <a:cubicBezTo>
                  <a:pt x="16589" y="21603"/>
                  <a:pt x="16663" y="21671"/>
                  <a:pt x="16744" y="21724"/>
                </a:cubicBezTo>
                <a:cubicBezTo>
                  <a:pt x="16767" y="21761"/>
                  <a:pt x="16794" y="21798"/>
                  <a:pt x="16820" y="21832"/>
                </a:cubicBezTo>
                <a:cubicBezTo>
                  <a:pt x="16831" y="21848"/>
                  <a:pt x="16860" y="21862"/>
                  <a:pt x="16877" y="21868"/>
                </a:cubicBezTo>
                <a:cubicBezTo>
                  <a:pt x="16881" y="21868"/>
                  <a:pt x="16898" y="21875"/>
                  <a:pt x="16908" y="21875"/>
                </a:cubicBezTo>
                <a:cubicBezTo>
                  <a:pt x="16911" y="21875"/>
                  <a:pt x="16914" y="21872"/>
                  <a:pt x="16911" y="21868"/>
                </a:cubicBezTo>
                <a:cubicBezTo>
                  <a:pt x="16898" y="21845"/>
                  <a:pt x="16885" y="21818"/>
                  <a:pt x="16868" y="21795"/>
                </a:cubicBezTo>
                <a:lnTo>
                  <a:pt x="16871" y="21795"/>
                </a:lnTo>
                <a:cubicBezTo>
                  <a:pt x="16891" y="21812"/>
                  <a:pt x="16911" y="21828"/>
                  <a:pt x="16935" y="21845"/>
                </a:cubicBezTo>
                <a:cubicBezTo>
                  <a:pt x="16948" y="21855"/>
                  <a:pt x="16961" y="21865"/>
                  <a:pt x="16978" y="21872"/>
                </a:cubicBezTo>
                <a:cubicBezTo>
                  <a:pt x="17009" y="21956"/>
                  <a:pt x="17032" y="22040"/>
                  <a:pt x="17049" y="22127"/>
                </a:cubicBezTo>
                <a:cubicBezTo>
                  <a:pt x="17079" y="22281"/>
                  <a:pt x="17076" y="22432"/>
                  <a:pt x="17079" y="22590"/>
                </a:cubicBezTo>
                <a:cubicBezTo>
                  <a:pt x="17079" y="22658"/>
                  <a:pt x="17086" y="22728"/>
                  <a:pt x="17109" y="22791"/>
                </a:cubicBezTo>
                <a:cubicBezTo>
                  <a:pt x="17133" y="22859"/>
                  <a:pt x="17176" y="22906"/>
                  <a:pt x="17227" y="22956"/>
                </a:cubicBezTo>
                <a:cubicBezTo>
                  <a:pt x="17274" y="23003"/>
                  <a:pt x="17324" y="23056"/>
                  <a:pt x="17334" y="23127"/>
                </a:cubicBezTo>
                <a:cubicBezTo>
                  <a:pt x="17348" y="23204"/>
                  <a:pt x="17314" y="23285"/>
                  <a:pt x="17308" y="23362"/>
                </a:cubicBezTo>
                <a:cubicBezTo>
                  <a:pt x="17294" y="23493"/>
                  <a:pt x="17378" y="23594"/>
                  <a:pt x="17505" y="23620"/>
                </a:cubicBezTo>
                <a:lnTo>
                  <a:pt x="17512" y="23620"/>
                </a:lnTo>
                <a:cubicBezTo>
                  <a:pt x="17726" y="23366"/>
                  <a:pt x="17807" y="23006"/>
                  <a:pt x="17730" y="22681"/>
                </a:cubicBezTo>
                <a:cubicBezTo>
                  <a:pt x="17690" y="22509"/>
                  <a:pt x="17593" y="22365"/>
                  <a:pt x="17512" y="22207"/>
                </a:cubicBezTo>
                <a:cubicBezTo>
                  <a:pt x="17432" y="22053"/>
                  <a:pt x="17395" y="21888"/>
                  <a:pt x="17435" y="21714"/>
                </a:cubicBezTo>
                <a:cubicBezTo>
                  <a:pt x="17515" y="21395"/>
                  <a:pt x="17797" y="21160"/>
                  <a:pt x="18089" y="21036"/>
                </a:cubicBezTo>
                <a:cubicBezTo>
                  <a:pt x="18230" y="20979"/>
                  <a:pt x="18388" y="20926"/>
                  <a:pt x="18489" y="20805"/>
                </a:cubicBezTo>
                <a:cubicBezTo>
                  <a:pt x="18539" y="20740"/>
                  <a:pt x="18559" y="20667"/>
                  <a:pt x="18586" y="20593"/>
                </a:cubicBezTo>
                <a:cubicBezTo>
                  <a:pt x="18617" y="20509"/>
                  <a:pt x="18667" y="20452"/>
                  <a:pt x="18750" y="20422"/>
                </a:cubicBezTo>
                <a:cubicBezTo>
                  <a:pt x="18824" y="20391"/>
                  <a:pt x="18902" y="20374"/>
                  <a:pt x="18975" y="20345"/>
                </a:cubicBezTo>
                <a:cubicBezTo>
                  <a:pt x="19049" y="20314"/>
                  <a:pt x="19120" y="20277"/>
                  <a:pt x="19184" y="20234"/>
                </a:cubicBezTo>
                <a:cubicBezTo>
                  <a:pt x="19297" y="20150"/>
                  <a:pt x="19395" y="20035"/>
                  <a:pt x="19409" y="19891"/>
                </a:cubicBezTo>
                <a:cubicBezTo>
                  <a:pt x="19415" y="19794"/>
                  <a:pt x="19378" y="19700"/>
                  <a:pt x="19365" y="19606"/>
                </a:cubicBezTo>
                <a:cubicBezTo>
                  <a:pt x="19345" y="19508"/>
                  <a:pt x="19348" y="19405"/>
                  <a:pt x="19365" y="19307"/>
                </a:cubicBezTo>
                <a:cubicBezTo>
                  <a:pt x="19382" y="19200"/>
                  <a:pt x="19409" y="19099"/>
                  <a:pt x="19442" y="18999"/>
                </a:cubicBezTo>
                <a:cubicBezTo>
                  <a:pt x="19469" y="18918"/>
                  <a:pt x="19489" y="18817"/>
                  <a:pt x="19543" y="18746"/>
                </a:cubicBezTo>
                <a:cubicBezTo>
                  <a:pt x="19599" y="18676"/>
                  <a:pt x="19697" y="18653"/>
                  <a:pt x="19777" y="18622"/>
                </a:cubicBezTo>
                <a:cubicBezTo>
                  <a:pt x="19878" y="18585"/>
                  <a:pt x="19979" y="18545"/>
                  <a:pt x="20076" y="18509"/>
                </a:cubicBezTo>
                <a:cubicBezTo>
                  <a:pt x="20275" y="18428"/>
                  <a:pt x="20473" y="18348"/>
                  <a:pt x="20667" y="18263"/>
                </a:cubicBezTo>
                <a:cubicBezTo>
                  <a:pt x="20832" y="18193"/>
                  <a:pt x="21013" y="18129"/>
                  <a:pt x="21147" y="18008"/>
                </a:cubicBezTo>
                <a:cubicBezTo>
                  <a:pt x="21281" y="17884"/>
                  <a:pt x="21288" y="17703"/>
                  <a:pt x="21368" y="17549"/>
                </a:cubicBezTo>
                <a:cubicBezTo>
                  <a:pt x="21517" y="17263"/>
                  <a:pt x="21808" y="17092"/>
                  <a:pt x="22087" y="16954"/>
                </a:cubicBezTo>
                <a:cubicBezTo>
                  <a:pt x="22201" y="16901"/>
                  <a:pt x="22329" y="16823"/>
                  <a:pt x="22459" y="16823"/>
                </a:cubicBezTo>
                <a:cubicBezTo>
                  <a:pt x="22473" y="16823"/>
                  <a:pt x="22487" y="16823"/>
                  <a:pt x="22500" y="16827"/>
                </a:cubicBezTo>
                <a:lnTo>
                  <a:pt x="22507" y="16827"/>
                </a:lnTo>
                <a:cubicBezTo>
                  <a:pt x="22510" y="16837"/>
                  <a:pt x="22520" y="16850"/>
                  <a:pt x="22524" y="16864"/>
                </a:cubicBezTo>
                <a:cubicBezTo>
                  <a:pt x="22530" y="16890"/>
                  <a:pt x="22527" y="16918"/>
                  <a:pt x="22513" y="16944"/>
                </a:cubicBezTo>
                <a:cubicBezTo>
                  <a:pt x="22490" y="16998"/>
                  <a:pt x="22439" y="17035"/>
                  <a:pt x="22403" y="17079"/>
                </a:cubicBezTo>
                <a:cubicBezTo>
                  <a:pt x="22366" y="17119"/>
                  <a:pt x="22332" y="17163"/>
                  <a:pt x="22342" y="17223"/>
                </a:cubicBezTo>
                <a:cubicBezTo>
                  <a:pt x="22346" y="17240"/>
                  <a:pt x="22416" y="17273"/>
                  <a:pt x="22436" y="17273"/>
                </a:cubicBezTo>
                <a:cubicBezTo>
                  <a:pt x="22735" y="17240"/>
                  <a:pt x="23043" y="17203"/>
                  <a:pt x="23322" y="17085"/>
                </a:cubicBezTo>
                <a:cubicBezTo>
                  <a:pt x="23457" y="17028"/>
                  <a:pt x="23581" y="16948"/>
                  <a:pt x="23688" y="16850"/>
                </a:cubicBezTo>
                <a:cubicBezTo>
                  <a:pt x="23788" y="16763"/>
                  <a:pt x="23883" y="16662"/>
                  <a:pt x="23990" y="16579"/>
                </a:cubicBezTo>
                <a:cubicBezTo>
                  <a:pt x="24098" y="16495"/>
                  <a:pt x="24222" y="16427"/>
                  <a:pt x="24363" y="16427"/>
                </a:cubicBezTo>
                <a:lnTo>
                  <a:pt x="24386" y="16427"/>
                </a:lnTo>
                <a:cubicBezTo>
                  <a:pt x="24393" y="16427"/>
                  <a:pt x="24360" y="16404"/>
                  <a:pt x="24356" y="16404"/>
                </a:cubicBezTo>
                <a:cubicBezTo>
                  <a:pt x="24339" y="16394"/>
                  <a:pt x="24316" y="16377"/>
                  <a:pt x="24296" y="16377"/>
                </a:cubicBezTo>
                <a:cubicBezTo>
                  <a:pt x="24182" y="16364"/>
                  <a:pt x="24064" y="16357"/>
                  <a:pt x="23950" y="16357"/>
                </a:cubicBezTo>
                <a:cubicBezTo>
                  <a:pt x="23698" y="16357"/>
                  <a:pt x="23446" y="16387"/>
                  <a:pt x="23201" y="16444"/>
                </a:cubicBezTo>
                <a:cubicBezTo>
                  <a:pt x="23175" y="16269"/>
                  <a:pt x="23279" y="16102"/>
                  <a:pt x="23336" y="15937"/>
                </a:cubicBezTo>
                <a:cubicBezTo>
                  <a:pt x="23379" y="15813"/>
                  <a:pt x="23393" y="15645"/>
                  <a:pt x="23312" y="15531"/>
                </a:cubicBezTo>
                <a:cubicBezTo>
                  <a:pt x="23272" y="15477"/>
                  <a:pt x="23212" y="15444"/>
                  <a:pt x="23151" y="15417"/>
                </a:cubicBezTo>
                <a:cubicBezTo>
                  <a:pt x="23114" y="15400"/>
                  <a:pt x="23074" y="15394"/>
                  <a:pt x="23037" y="15394"/>
                </a:cubicBezTo>
                <a:cubicBezTo>
                  <a:pt x="22993" y="15394"/>
                  <a:pt x="22950" y="15403"/>
                  <a:pt x="22902" y="15417"/>
                </a:cubicBezTo>
                <a:cubicBezTo>
                  <a:pt x="22832" y="15437"/>
                  <a:pt x="22761" y="15471"/>
                  <a:pt x="22688" y="15471"/>
                </a:cubicBezTo>
                <a:cubicBezTo>
                  <a:pt x="22671" y="15471"/>
                  <a:pt x="22657" y="15468"/>
                  <a:pt x="22645" y="15464"/>
                </a:cubicBezTo>
                <a:cubicBezTo>
                  <a:pt x="22631" y="15464"/>
                  <a:pt x="22617" y="15460"/>
                  <a:pt x="22607" y="15457"/>
                </a:cubicBezTo>
                <a:cubicBezTo>
                  <a:pt x="22604" y="15454"/>
                  <a:pt x="22604" y="15451"/>
                  <a:pt x="22600" y="15448"/>
                </a:cubicBezTo>
                <a:cubicBezTo>
                  <a:pt x="22594" y="15437"/>
                  <a:pt x="22584" y="15427"/>
                  <a:pt x="22580" y="15417"/>
                </a:cubicBezTo>
                <a:cubicBezTo>
                  <a:pt x="22564" y="15380"/>
                  <a:pt x="22570" y="15336"/>
                  <a:pt x="22594" y="15303"/>
                </a:cubicBezTo>
                <a:cubicBezTo>
                  <a:pt x="22637" y="15236"/>
                  <a:pt x="22725" y="15186"/>
                  <a:pt x="22795" y="15149"/>
                </a:cubicBezTo>
                <a:cubicBezTo>
                  <a:pt x="22873" y="15108"/>
                  <a:pt x="22960" y="15078"/>
                  <a:pt x="23047" y="15065"/>
                </a:cubicBezTo>
                <a:cubicBezTo>
                  <a:pt x="23097" y="15058"/>
                  <a:pt x="23151" y="15051"/>
                  <a:pt x="23201" y="15051"/>
                </a:cubicBezTo>
                <a:cubicBezTo>
                  <a:pt x="23322" y="15051"/>
                  <a:pt x="23443" y="15075"/>
                  <a:pt x="23554" y="15121"/>
                </a:cubicBezTo>
                <a:cubicBezTo>
                  <a:pt x="23638" y="15158"/>
                  <a:pt x="23705" y="15219"/>
                  <a:pt x="23785" y="15256"/>
                </a:cubicBezTo>
                <a:cubicBezTo>
                  <a:pt x="23822" y="15273"/>
                  <a:pt x="23856" y="15282"/>
                  <a:pt x="23889" y="15282"/>
                </a:cubicBezTo>
                <a:cubicBezTo>
                  <a:pt x="23929" y="15282"/>
                  <a:pt x="23966" y="15273"/>
                  <a:pt x="24007" y="15249"/>
                </a:cubicBezTo>
                <a:cubicBezTo>
                  <a:pt x="24087" y="15202"/>
                  <a:pt x="24155" y="15135"/>
                  <a:pt x="24239" y="15091"/>
                </a:cubicBezTo>
                <a:cubicBezTo>
                  <a:pt x="24323" y="15048"/>
                  <a:pt x="24410" y="15021"/>
                  <a:pt x="24501" y="14997"/>
                </a:cubicBezTo>
                <a:cubicBezTo>
                  <a:pt x="24702" y="14944"/>
                  <a:pt x="24903" y="14907"/>
                  <a:pt x="25071" y="14779"/>
                </a:cubicBezTo>
                <a:cubicBezTo>
                  <a:pt x="25212" y="14672"/>
                  <a:pt x="25319" y="14521"/>
                  <a:pt x="25376" y="14353"/>
                </a:cubicBezTo>
                <a:cubicBezTo>
                  <a:pt x="25379" y="14343"/>
                  <a:pt x="25387" y="14333"/>
                  <a:pt x="25390" y="14323"/>
                </a:cubicBezTo>
                <a:cubicBezTo>
                  <a:pt x="25393" y="14312"/>
                  <a:pt x="25393" y="14303"/>
                  <a:pt x="25393" y="14296"/>
                </a:cubicBezTo>
                <a:cubicBezTo>
                  <a:pt x="25393" y="14289"/>
                  <a:pt x="25393" y="14286"/>
                  <a:pt x="25396" y="14283"/>
                </a:cubicBezTo>
                <a:cubicBezTo>
                  <a:pt x="25396" y="14279"/>
                  <a:pt x="25390" y="14272"/>
                  <a:pt x="25379" y="14266"/>
                </a:cubicBezTo>
                <a:cubicBezTo>
                  <a:pt x="25387" y="14235"/>
                  <a:pt x="25393" y="14209"/>
                  <a:pt x="25400" y="14179"/>
                </a:cubicBezTo>
                <a:cubicBezTo>
                  <a:pt x="25450" y="13903"/>
                  <a:pt x="25336" y="13635"/>
                  <a:pt x="25158" y="13430"/>
                </a:cubicBezTo>
                <a:cubicBezTo>
                  <a:pt x="25057" y="13319"/>
                  <a:pt x="24940" y="13228"/>
                  <a:pt x="24816" y="13152"/>
                </a:cubicBezTo>
                <a:cubicBezTo>
                  <a:pt x="24665" y="13057"/>
                  <a:pt x="24544" y="12957"/>
                  <a:pt x="24484" y="12785"/>
                </a:cubicBezTo>
                <a:cubicBezTo>
                  <a:pt x="24433" y="12638"/>
                  <a:pt x="24423" y="12483"/>
                  <a:pt x="24403" y="12329"/>
                </a:cubicBezTo>
                <a:cubicBezTo>
                  <a:pt x="24383" y="12174"/>
                  <a:pt x="24349" y="12027"/>
                  <a:pt x="24296" y="11879"/>
                </a:cubicBezTo>
                <a:cubicBezTo>
                  <a:pt x="24178" y="11550"/>
                  <a:pt x="23983" y="11255"/>
                  <a:pt x="23732" y="11017"/>
                </a:cubicBezTo>
                <a:cubicBezTo>
                  <a:pt x="23722" y="11010"/>
                  <a:pt x="23708" y="11003"/>
                  <a:pt x="23695" y="11003"/>
                </a:cubicBezTo>
                <a:cubicBezTo>
                  <a:pt x="23658" y="11003"/>
                  <a:pt x="23624" y="11033"/>
                  <a:pt x="23641" y="11070"/>
                </a:cubicBezTo>
                <a:cubicBezTo>
                  <a:pt x="23735" y="11299"/>
                  <a:pt x="23618" y="11584"/>
                  <a:pt x="23393" y="11688"/>
                </a:cubicBezTo>
                <a:cubicBezTo>
                  <a:pt x="23339" y="11711"/>
                  <a:pt x="23285" y="11725"/>
                  <a:pt x="23232" y="11725"/>
                </a:cubicBezTo>
                <a:cubicBezTo>
                  <a:pt x="23034" y="11725"/>
                  <a:pt x="22846" y="11567"/>
                  <a:pt x="22786" y="11369"/>
                </a:cubicBezTo>
                <a:cubicBezTo>
                  <a:pt x="22698" y="11084"/>
                  <a:pt x="22993" y="10876"/>
                  <a:pt x="22956" y="10594"/>
                </a:cubicBezTo>
                <a:cubicBezTo>
                  <a:pt x="22936" y="10456"/>
                  <a:pt x="22832" y="10365"/>
                  <a:pt x="22732" y="10278"/>
                </a:cubicBezTo>
                <a:cubicBezTo>
                  <a:pt x="22620" y="10187"/>
                  <a:pt x="22504" y="10103"/>
                  <a:pt x="22379" y="10026"/>
                </a:cubicBezTo>
                <a:cubicBezTo>
                  <a:pt x="22081" y="9842"/>
                  <a:pt x="21751" y="9714"/>
                  <a:pt x="21409" y="9640"/>
                </a:cubicBezTo>
                <a:lnTo>
                  <a:pt x="21396" y="9640"/>
                </a:lnTo>
                <a:cubicBezTo>
                  <a:pt x="21365" y="9640"/>
                  <a:pt x="21345" y="9663"/>
                  <a:pt x="21342" y="9694"/>
                </a:cubicBezTo>
                <a:cubicBezTo>
                  <a:pt x="21288" y="10131"/>
                  <a:pt x="21235" y="10567"/>
                  <a:pt x="21178" y="11000"/>
                </a:cubicBezTo>
                <a:cubicBezTo>
                  <a:pt x="21154" y="11214"/>
                  <a:pt x="21127" y="11426"/>
                  <a:pt x="21100" y="11637"/>
                </a:cubicBezTo>
                <a:cubicBezTo>
                  <a:pt x="21077" y="11832"/>
                  <a:pt x="21060" y="12037"/>
                  <a:pt x="20986" y="12221"/>
                </a:cubicBezTo>
                <a:cubicBezTo>
                  <a:pt x="20865" y="12517"/>
                  <a:pt x="20516" y="12655"/>
                  <a:pt x="20432" y="12970"/>
                </a:cubicBezTo>
                <a:cubicBezTo>
                  <a:pt x="20341" y="13313"/>
                  <a:pt x="20643" y="13625"/>
                  <a:pt x="20546" y="13970"/>
                </a:cubicBezTo>
                <a:cubicBezTo>
                  <a:pt x="20465" y="14272"/>
                  <a:pt x="20171" y="14470"/>
                  <a:pt x="19902" y="14622"/>
                </a:cubicBezTo>
                <a:cubicBezTo>
                  <a:pt x="19902" y="14524"/>
                  <a:pt x="19848" y="14424"/>
                  <a:pt x="19771" y="14350"/>
                </a:cubicBezTo>
                <a:cubicBezTo>
                  <a:pt x="19624" y="14212"/>
                  <a:pt x="19418" y="14209"/>
                  <a:pt x="19251" y="14111"/>
                </a:cubicBezTo>
                <a:cubicBezTo>
                  <a:pt x="19136" y="14044"/>
                  <a:pt x="19100" y="13940"/>
                  <a:pt x="19096" y="13809"/>
                </a:cubicBezTo>
                <a:cubicBezTo>
                  <a:pt x="19093" y="13668"/>
                  <a:pt x="19096" y="13524"/>
                  <a:pt x="19096" y="13383"/>
                </a:cubicBezTo>
                <a:lnTo>
                  <a:pt x="19096" y="12514"/>
                </a:lnTo>
                <a:cubicBezTo>
                  <a:pt x="19096" y="12493"/>
                  <a:pt x="19086" y="12473"/>
                  <a:pt x="19069" y="12467"/>
                </a:cubicBezTo>
                <a:cubicBezTo>
                  <a:pt x="18543" y="12205"/>
                  <a:pt x="18016" y="11943"/>
                  <a:pt x="17489" y="11685"/>
                </a:cubicBezTo>
                <a:cubicBezTo>
                  <a:pt x="17274" y="11577"/>
                  <a:pt x="17015" y="11476"/>
                  <a:pt x="16877" y="11268"/>
                </a:cubicBezTo>
                <a:cubicBezTo>
                  <a:pt x="16736" y="11053"/>
                  <a:pt x="16767" y="10791"/>
                  <a:pt x="16848" y="10563"/>
                </a:cubicBezTo>
                <a:cubicBezTo>
                  <a:pt x="16931" y="10332"/>
                  <a:pt x="17062" y="10123"/>
                  <a:pt x="17200" y="9922"/>
                </a:cubicBezTo>
                <a:cubicBezTo>
                  <a:pt x="17334" y="9724"/>
                  <a:pt x="17472" y="9530"/>
                  <a:pt x="17630" y="9349"/>
                </a:cubicBezTo>
                <a:cubicBezTo>
                  <a:pt x="17787" y="9170"/>
                  <a:pt x="17962" y="9003"/>
                  <a:pt x="18170" y="8882"/>
                </a:cubicBezTo>
                <a:cubicBezTo>
                  <a:pt x="18391" y="8751"/>
                  <a:pt x="18640" y="8694"/>
                  <a:pt x="18888" y="8627"/>
                </a:cubicBezTo>
                <a:cubicBezTo>
                  <a:pt x="19113" y="8566"/>
                  <a:pt x="19331" y="8489"/>
                  <a:pt x="19519" y="8351"/>
                </a:cubicBezTo>
                <a:cubicBezTo>
                  <a:pt x="19687" y="8227"/>
                  <a:pt x="19828" y="8072"/>
                  <a:pt x="19966" y="7919"/>
                </a:cubicBezTo>
                <a:cubicBezTo>
                  <a:pt x="20113" y="7747"/>
                  <a:pt x="20261" y="7573"/>
                  <a:pt x="20442" y="7438"/>
                </a:cubicBezTo>
                <a:cubicBezTo>
                  <a:pt x="20614" y="7311"/>
                  <a:pt x="20808" y="7240"/>
                  <a:pt x="21006" y="7170"/>
                </a:cubicBezTo>
                <a:cubicBezTo>
                  <a:pt x="21362" y="7045"/>
                  <a:pt x="21751" y="6844"/>
                  <a:pt x="21721" y="6405"/>
                </a:cubicBezTo>
                <a:cubicBezTo>
                  <a:pt x="21691" y="5968"/>
                  <a:pt x="21322" y="5676"/>
                  <a:pt x="20919" y="5589"/>
                </a:cubicBezTo>
                <a:cubicBezTo>
                  <a:pt x="20778" y="5559"/>
                  <a:pt x="20627" y="5542"/>
                  <a:pt x="20473" y="5542"/>
                </a:cubicBezTo>
                <a:cubicBezTo>
                  <a:pt x="20160" y="5542"/>
                  <a:pt x="19845" y="5612"/>
                  <a:pt x="19587" y="5767"/>
                </a:cubicBezTo>
                <a:cubicBezTo>
                  <a:pt x="19422" y="5868"/>
                  <a:pt x="19281" y="6009"/>
                  <a:pt x="19217" y="6193"/>
                </a:cubicBezTo>
                <a:cubicBezTo>
                  <a:pt x="19177" y="6314"/>
                  <a:pt x="19184" y="6435"/>
                  <a:pt x="19177" y="6559"/>
                </a:cubicBezTo>
                <a:cubicBezTo>
                  <a:pt x="19170" y="6670"/>
                  <a:pt x="19116" y="6868"/>
                  <a:pt x="18986" y="6868"/>
                </a:cubicBezTo>
                <a:cubicBezTo>
                  <a:pt x="18975" y="6868"/>
                  <a:pt x="18965" y="6868"/>
                  <a:pt x="18959" y="6864"/>
                </a:cubicBezTo>
                <a:cubicBezTo>
                  <a:pt x="18925" y="6481"/>
                  <a:pt x="18476" y="6297"/>
                  <a:pt x="18180" y="6143"/>
                </a:cubicBezTo>
                <a:cubicBezTo>
                  <a:pt x="17710" y="5894"/>
                  <a:pt x="17240" y="5649"/>
                  <a:pt x="16770" y="5401"/>
                </a:cubicBezTo>
                <a:cubicBezTo>
                  <a:pt x="16632" y="5330"/>
                  <a:pt x="16313" y="5129"/>
                  <a:pt x="16085" y="5129"/>
                </a:cubicBezTo>
                <a:cubicBezTo>
                  <a:pt x="15961" y="5129"/>
                  <a:pt x="15864" y="5189"/>
                  <a:pt x="15837" y="5364"/>
                </a:cubicBezTo>
                <a:cubicBezTo>
                  <a:pt x="15820" y="5462"/>
                  <a:pt x="15841" y="5559"/>
                  <a:pt x="15824" y="5653"/>
                </a:cubicBezTo>
                <a:cubicBezTo>
                  <a:pt x="15804" y="5750"/>
                  <a:pt x="15763" y="5841"/>
                  <a:pt x="15703" y="5922"/>
                </a:cubicBezTo>
                <a:cubicBezTo>
                  <a:pt x="15646" y="5998"/>
                  <a:pt x="15568" y="6066"/>
                  <a:pt x="15481" y="6112"/>
                </a:cubicBezTo>
                <a:cubicBezTo>
                  <a:pt x="15438" y="6136"/>
                  <a:pt x="15390" y="6150"/>
                  <a:pt x="15344" y="6163"/>
                </a:cubicBezTo>
                <a:cubicBezTo>
                  <a:pt x="15327" y="6170"/>
                  <a:pt x="15317" y="6173"/>
                  <a:pt x="15310" y="6173"/>
                </a:cubicBezTo>
                <a:cubicBezTo>
                  <a:pt x="15300" y="6173"/>
                  <a:pt x="15297" y="6166"/>
                  <a:pt x="15283" y="6150"/>
                </a:cubicBezTo>
                <a:cubicBezTo>
                  <a:pt x="15269" y="6133"/>
                  <a:pt x="15263" y="6096"/>
                  <a:pt x="15263" y="6072"/>
                </a:cubicBezTo>
                <a:cubicBezTo>
                  <a:pt x="15246" y="5911"/>
                  <a:pt x="15323" y="5744"/>
                  <a:pt x="15240" y="5589"/>
                </a:cubicBezTo>
                <a:cubicBezTo>
                  <a:pt x="15179" y="5474"/>
                  <a:pt x="15052" y="5425"/>
                  <a:pt x="14931" y="5387"/>
                </a:cubicBezTo>
                <a:cubicBezTo>
                  <a:pt x="14817" y="5358"/>
                  <a:pt x="14635" y="5341"/>
                  <a:pt x="14565" y="5237"/>
                </a:cubicBezTo>
                <a:cubicBezTo>
                  <a:pt x="14511" y="5156"/>
                  <a:pt x="14558" y="5056"/>
                  <a:pt x="14565" y="4971"/>
                </a:cubicBezTo>
                <a:cubicBezTo>
                  <a:pt x="14578" y="4861"/>
                  <a:pt x="14538" y="4774"/>
                  <a:pt x="14474" y="4686"/>
                </a:cubicBezTo>
                <a:cubicBezTo>
                  <a:pt x="14233" y="4367"/>
                  <a:pt x="13951" y="4049"/>
                  <a:pt x="13628" y="3807"/>
                </a:cubicBezTo>
                <a:cubicBezTo>
                  <a:pt x="13464" y="3686"/>
                  <a:pt x="13280" y="3589"/>
                  <a:pt x="13085" y="3525"/>
                </a:cubicBezTo>
                <a:cubicBezTo>
                  <a:pt x="12920" y="3474"/>
                  <a:pt x="12682" y="3444"/>
                  <a:pt x="12598" y="3266"/>
                </a:cubicBezTo>
                <a:cubicBezTo>
                  <a:pt x="12547" y="3162"/>
                  <a:pt x="12555" y="3045"/>
                  <a:pt x="12490" y="2944"/>
                </a:cubicBezTo>
                <a:cubicBezTo>
                  <a:pt x="12450" y="2876"/>
                  <a:pt x="12394" y="2823"/>
                  <a:pt x="12326" y="2783"/>
                </a:cubicBezTo>
                <a:cubicBezTo>
                  <a:pt x="12215" y="2719"/>
                  <a:pt x="12084" y="2692"/>
                  <a:pt x="11954" y="2692"/>
                </a:cubicBezTo>
                <a:cubicBezTo>
                  <a:pt x="11906" y="2692"/>
                  <a:pt x="11859" y="2695"/>
                  <a:pt x="11813" y="2702"/>
                </a:cubicBezTo>
                <a:cubicBezTo>
                  <a:pt x="11393" y="2760"/>
                  <a:pt x="11091" y="3098"/>
                  <a:pt x="10691" y="3209"/>
                </a:cubicBezTo>
                <a:cubicBezTo>
                  <a:pt x="10735" y="3014"/>
                  <a:pt x="10591" y="2796"/>
                  <a:pt x="10396" y="2740"/>
                </a:cubicBezTo>
                <a:cubicBezTo>
                  <a:pt x="10363" y="2729"/>
                  <a:pt x="10335" y="2726"/>
                  <a:pt x="10305" y="2726"/>
                </a:cubicBezTo>
                <a:cubicBezTo>
                  <a:pt x="10202" y="2726"/>
                  <a:pt x="10118" y="2783"/>
                  <a:pt x="10027" y="2843"/>
                </a:cubicBezTo>
                <a:cubicBezTo>
                  <a:pt x="9977" y="2876"/>
                  <a:pt x="9929" y="2897"/>
                  <a:pt x="9879" y="2897"/>
                </a:cubicBezTo>
                <a:cubicBezTo>
                  <a:pt x="9839" y="2897"/>
                  <a:pt x="9799" y="2884"/>
                  <a:pt x="9751" y="2853"/>
                </a:cubicBezTo>
                <a:cubicBezTo>
                  <a:pt x="9647" y="2793"/>
                  <a:pt x="9557" y="2709"/>
                  <a:pt x="9463" y="2635"/>
                </a:cubicBezTo>
                <a:cubicBezTo>
                  <a:pt x="8761" y="2095"/>
                  <a:pt x="8050" y="1567"/>
                  <a:pt x="7372" y="997"/>
                </a:cubicBezTo>
                <a:cubicBezTo>
                  <a:pt x="7153" y="813"/>
                  <a:pt x="6942" y="621"/>
                  <a:pt x="6741" y="419"/>
                </a:cubicBezTo>
                <a:cubicBezTo>
                  <a:pt x="6754" y="403"/>
                  <a:pt x="6758" y="373"/>
                  <a:pt x="6734" y="353"/>
                </a:cubicBezTo>
                <a:lnTo>
                  <a:pt x="6361" y="17"/>
                </a:lnTo>
                <a:cubicBezTo>
                  <a:pt x="6352" y="7"/>
                  <a:pt x="6338" y="1"/>
                  <a:pt x="6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7"/>
          <p:cNvSpPr/>
          <p:nvPr/>
        </p:nvSpPr>
        <p:spPr>
          <a:xfrm rot="-8456584">
            <a:off x="8366581" y="5086478"/>
            <a:ext cx="860715" cy="816054"/>
          </a:xfrm>
          <a:custGeom>
            <a:avLst/>
            <a:gdLst/>
            <a:ahLst/>
            <a:cxnLst/>
            <a:rect l="l" t="t" r="r" b="b"/>
            <a:pathLst>
              <a:path w="3045" h="2887" extrusionOk="0">
                <a:moveTo>
                  <a:pt x="1632" y="0"/>
                </a:moveTo>
                <a:cubicBezTo>
                  <a:pt x="1612" y="0"/>
                  <a:pt x="1595" y="10"/>
                  <a:pt x="1585" y="27"/>
                </a:cubicBezTo>
                <a:cubicBezTo>
                  <a:pt x="1582" y="30"/>
                  <a:pt x="1578" y="33"/>
                  <a:pt x="1575" y="41"/>
                </a:cubicBezTo>
                <a:cubicBezTo>
                  <a:pt x="1485" y="67"/>
                  <a:pt x="1397" y="94"/>
                  <a:pt x="1310" y="124"/>
                </a:cubicBezTo>
                <a:cubicBezTo>
                  <a:pt x="1203" y="158"/>
                  <a:pt x="1095" y="188"/>
                  <a:pt x="1001" y="242"/>
                </a:cubicBezTo>
                <a:cubicBezTo>
                  <a:pt x="910" y="295"/>
                  <a:pt x="837" y="366"/>
                  <a:pt x="803" y="467"/>
                </a:cubicBezTo>
                <a:cubicBezTo>
                  <a:pt x="772" y="551"/>
                  <a:pt x="772" y="651"/>
                  <a:pt x="820" y="729"/>
                </a:cubicBezTo>
                <a:cubicBezTo>
                  <a:pt x="843" y="769"/>
                  <a:pt x="880" y="803"/>
                  <a:pt x="921" y="823"/>
                </a:cubicBezTo>
                <a:cubicBezTo>
                  <a:pt x="961" y="839"/>
                  <a:pt x="1014" y="849"/>
                  <a:pt x="1045" y="886"/>
                </a:cubicBezTo>
                <a:cubicBezTo>
                  <a:pt x="1071" y="916"/>
                  <a:pt x="1062" y="957"/>
                  <a:pt x="1051" y="994"/>
                </a:cubicBezTo>
                <a:cubicBezTo>
                  <a:pt x="1034" y="1040"/>
                  <a:pt x="1001" y="1085"/>
                  <a:pt x="971" y="1125"/>
                </a:cubicBezTo>
                <a:lnTo>
                  <a:pt x="732" y="1440"/>
                </a:lnTo>
                <a:cubicBezTo>
                  <a:pt x="659" y="1541"/>
                  <a:pt x="585" y="1641"/>
                  <a:pt x="507" y="1739"/>
                </a:cubicBezTo>
                <a:cubicBezTo>
                  <a:pt x="470" y="1782"/>
                  <a:pt x="430" y="1819"/>
                  <a:pt x="380" y="1850"/>
                </a:cubicBezTo>
                <a:cubicBezTo>
                  <a:pt x="333" y="1877"/>
                  <a:pt x="279" y="1900"/>
                  <a:pt x="233" y="1926"/>
                </a:cubicBezTo>
                <a:cubicBezTo>
                  <a:pt x="152" y="1974"/>
                  <a:pt x="95" y="2044"/>
                  <a:pt x="61" y="2132"/>
                </a:cubicBezTo>
                <a:cubicBezTo>
                  <a:pt x="1" y="2293"/>
                  <a:pt x="47" y="2484"/>
                  <a:pt x="152" y="2618"/>
                </a:cubicBezTo>
                <a:cubicBezTo>
                  <a:pt x="256" y="2752"/>
                  <a:pt x="430" y="2817"/>
                  <a:pt x="602" y="2817"/>
                </a:cubicBezTo>
                <a:cubicBezTo>
                  <a:pt x="628" y="2817"/>
                  <a:pt x="656" y="2813"/>
                  <a:pt x="682" y="2809"/>
                </a:cubicBezTo>
                <a:cubicBezTo>
                  <a:pt x="887" y="2786"/>
                  <a:pt x="1108" y="2689"/>
                  <a:pt x="1240" y="2524"/>
                </a:cubicBezTo>
                <a:cubicBezTo>
                  <a:pt x="1307" y="2440"/>
                  <a:pt x="1340" y="2343"/>
                  <a:pt x="1336" y="2236"/>
                </a:cubicBezTo>
                <a:cubicBezTo>
                  <a:pt x="1336" y="2138"/>
                  <a:pt x="1316" y="2041"/>
                  <a:pt x="1310" y="1943"/>
                </a:cubicBezTo>
                <a:cubicBezTo>
                  <a:pt x="1303" y="1863"/>
                  <a:pt x="1310" y="1779"/>
                  <a:pt x="1377" y="1725"/>
                </a:cubicBezTo>
                <a:cubicBezTo>
                  <a:pt x="1414" y="1692"/>
                  <a:pt x="1464" y="1675"/>
                  <a:pt x="1508" y="1652"/>
                </a:cubicBezTo>
                <a:cubicBezTo>
                  <a:pt x="1558" y="1624"/>
                  <a:pt x="1602" y="1588"/>
                  <a:pt x="1629" y="1537"/>
                </a:cubicBezTo>
                <a:cubicBezTo>
                  <a:pt x="1638" y="1517"/>
                  <a:pt x="1646" y="1497"/>
                  <a:pt x="1649" y="1477"/>
                </a:cubicBezTo>
                <a:cubicBezTo>
                  <a:pt x="1767" y="1517"/>
                  <a:pt x="1854" y="1632"/>
                  <a:pt x="1887" y="1745"/>
                </a:cubicBezTo>
                <a:cubicBezTo>
                  <a:pt x="1934" y="1917"/>
                  <a:pt x="1867" y="2092"/>
                  <a:pt x="1770" y="2229"/>
                </a:cubicBezTo>
                <a:cubicBezTo>
                  <a:pt x="1716" y="2303"/>
                  <a:pt x="1649" y="2363"/>
                  <a:pt x="1585" y="2430"/>
                </a:cubicBezTo>
                <a:cubicBezTo>
                  <a:pt x="1518" y="2498"/>
                  <a:pt x="1491" y="2585"/>
                  <a:pt x="1535" y="2676"/>
                </a:cubicBezTo>
                <a:cubicBezTo>
                  <a:pt x="1572" y="2752"/>
                  <a:pt x="1652" y="2803"/>
                  <a:pt x="1729" y="2837"/>
                </a:cubicBezTo>
                <a:cubicBezTo>
                  <a:pt x="1813" y="2870"/>
                  <a:pt x="1911" y="2883"/>
                  <a:pt x="2001" y="2887"/>
                </a:cubicBezTo>
                <a:lnTo>
                  <a:pt x="2058" y="2887"/>
                </a:lnTo>
                <a:cubicBezTo>
                  <a:pt x="2230" y="2887"/>
                  <a:pt x="2401" y="2850"/>
                  <a:pt x="2555" y="2776"/>
                </a:cubicBezTo>
                <a:cubicBezTo>
                  <a:pt x="2720" y="2699"/>
                  <a:pt x="2884" y="2578"/>
                  <a:pt x="2968" y="2410"/>
                </a:cubicBezTo>
                <a:cubicBezTo>
                  <a:pt x="3045" y="2253"/>
                  <a:pt x="3042" y="2041"/>
                  <a:pt x="2901" y="1920"/>
                </a:cubicBezTo>
                <a:cubicBezTo>
                  <a:pt x="2840" y="1866"/>
                  <a:pt x="2763" y="1839"/>
                  <a:pt x="2690" y="1816"/>
                </a:cubicBezTo>
                <a:cubicBezTo>
                  <a:pt x="2625" y="1796"/>
                  <a:pt x="2555" y="1779"/>
                  <a:pt x="2508" y="1732"/>
                </a:cubicBezTo>
                <a:cubicBezTo>
                  <a:pt x="2484" y="1709"/>
                  <a:pt x="2471" y="1672"/>
                  <a:pt x="2461" y="1635"/>
                </a:cubicBezTo>
                <a:cubicBezTo>
                  <a:pt x="2451" y="1591"/>
                  <a:pt x="2434" y="1548"/>
                  <a:pt x="2401" y="1511"/>
                </a:cubicBezTo>
                <a:cubicBezTo>
                  <a:pt x="2377" y="1480"/>
                  <a:pt x="2340" y="1460"/>
                  <a:pt x="2310" y="1440"/>
                </a:cubicBezTo>
                <a:cubicBezTo>
                  <a:pt x="2283" y="1420"/>
                  <a:pt x="2253" y="1403"/>
                  <a:pt x="2236" y="1376"/>
                </a:cubicBezTo>
                <a:cubicBezTo>
                  <a:pt x="2226" y="1367"/>
                  <a:pt x="2222" y="1356"/>
                  <a:pt x="2222" y="1342"/>
                </a:cubicBezTo>
                <a:lnTo>
                  <a:pt x="2222" y="1326"/>
                </a:lnTo>
                <a:lnTo>
                  <a:pt x="2222" y="1322"/>
                </a:lnTo>
                <a:lnTo>
                  <a:pt x="2222" y="1313"/>
                </a:lnTo>
                <a:cubicBezTo>
                  <a:pt x="2230" y="1286"/>
                  <a:pt x="2243" y="1266"/>
                  <a:pt x="2260" y="1238"/>
                </a:cubicBezTo>
                <a:cubicBezTo>
                  <a:pt x="2300" y="1181"/>
                  <a:pt x="2351" y="1128"/>
                  <a:pt x="2377" y="1068"/>
                </a:cubicBezTo>
                <a:cubicBezTo>
                  <a:pt x="2394" y="1031"/>
                  <a:pt x="2408" y="997"/>
                  <a:pt x="2408" y="957"/>
                </a:cubicBezTo>
                <a:cubicBezTo>
                  <a:pt x="2411" y="927"/>
                  <a:pt x="2380" y="903"/>
                  <a:pt x="2354" y="903"/>
                </a:cubicBezTo>
                <a:cubicBezTo>
                  <a:pt x="2323" y="903"/>
                  <a:pt x="2300" y="893"/>
                  <a:pt x="2276" y="870"/>
                </a:cubicBezTo>
                <a:cubicBezTo>
                  <a:pt x="2253" y="846"/>
                  <a:pt x="2239" y="809"/>
                  <a:pt x="2230" y="775"/>
                </a:cubicBezTo>
                <a:cubicBezTo>
                  <a:pt x="2202" y="692"/>
                  <a:pt x="2213" y="608"/>
                  <a:pt x="2219" y="521"/>
                </a:cubicBezTo>
                <a:cubicBezTo>
                  <a:pt x="2230" y="423"/>
                  <a:pt x="2233" y="319"/>
                  <a:pt x="2193" y="228"/>
                </a:cubicBezTo>
                <a:cubicBezTo>
                  <a:pt x="2149" y="121"/>
                  <a:pt x="2048" y="74"/>
                  <a:pt x="1937" y="61"/>
                </a:cubicBezTo>
                <a:cubicBezTo>
                  <a:pt x="1894" y="58"/>
                  <a:pt x="1854" y="53"/>
                  <a:pt x="1810" y="53"/>
                </a:cubicBezTo>
                <a:cubicBezTo>
                  <a:pt x="1790" y="53"/>
                  <a:pt x="1770" y="53"/>
                  <a:pt x="1750" y="58"/>
                </a:cubicBezTo>
                <a:cubicBezTo>
                  <a:pt x="1746" y="30"/>
                  <a:pt x="1729" y="4"/>
                  <a:pt x="1699" y="4"/>
                </a:cubicBezTo>
                <a:lnTo>
                  <a:pt x="1683" y="4"/>
                </a:lnTo>
                <a:cubicBezTo>
                  <a:pt x="1675" y="7"/>
                  <a:pt x="1669" y="10"/>
                  <a:pt x="1663" y="10"/>
                </a:cubicBezTo>
                <a:lnTo>
                  <a:pt x="1659" y="7"/>
                </a:lnTo>
                <a:cubicBezTo>
                  <a:pt x="1649" y="0"/>
                  <a:pt x="1638" y="0"/>
                  <a:pt x="1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7"/>
          <p:cNvSpPr/>
          <p:nvPr/>
        </p:nvSpPr>
        <p:spPr>
          <a:xfrm rot="-8456584">
            <a:off x="7825732" y="4244515"/>
            <a:ext cx="1081193" cy="1801141"/>
          </a:xfrm>
          <a:custGeom>
            <a:avLst/>
            <a:gdLst/>
            <a:ahLst/>
            <a:cxnLst/>
            <a:rect l="l" t="t" r="r" b="b"/>
            <a:pathLst>
              <a:path w="3825" h="6372" extrusionOk="0">
                <a:moveTo>
                  <a:pt x="2196" y="1"/>
                </a:moveTo>
                <a:cubicBezTo>
                  <a:pt x="2149" y="1"/>
                  <a:pt x="2106" y="11"/>
                  <a:pt x="2069" y="38"/>
                </a:cubicBezTo>
                <a:cubicBezTo>
                  <a:pt x="2028" y="61"/>
                  <a:pt x="2035" y="102"/>
                  <a:pt x="2035" y="142"/>
                </a:cubicBezTo>
                <a:lnTo>
                  <a:pt x="2035" y="172"/>
                </a:lnTo>
                <a:cubicBezTo>
                  <a:pt x="2032" y="168"/>
                  <a:pt x="2028" y="165"/>
                  <a:pt x="2028" y="162"/>
                </a:cubicBezTo>
                <a:cubicBezTo>
                  <a:pt x="2015" y="145"/>
                  <a:pt x="1995" y="135"/>
                  <a:pt x="1974" y="135"/>
                </a:cubicBezTo>
                <a:cubicBezTo>
                  <a:pt x="1954" y="135"/>
                  <a:pt x="1934" y="148"/>
                  <a:pt x="1928" y="176"/>
                </a:cubicBezTo>
                <a:cubicBezTo>
                  <a:pt x="1917" y="236"/>
                  <a:pt x="1925" y="300"/>
                  <a:pt x="1954" y="357"/>
                </a:cubicBezTo>
                <a:cubicBezTo>
                  <a:pt x="1958" y="363"/>
                  <a:pt x="1968" y="370"/>
                  <a:pt x="1971" y="377"/>
                </a:cubicBezTo>
                <a:cubicBezTo>
                  <a:pt x="1971" y="387"/>
                  <a:pt x="1971" y="394"/>
                  <a:pt x="1974" y="400"/>
                </a:cubicBezTo>
                <a:cubicBezTo>
                  <a:pt x="1974" y="407"/>
                  <a:pt x="1971" y="410"/>
                  <a:pt x="1971" y="414"/>
                </a:cubicBezTo>
                <a:cubicBezTo>
                  <a:pt x="1968" y="444"/>
                  <a:pt x="1968" y="478"/>
                  <a:pt x="1985" y="504"/>
                </a:cubicBezTo>
                <a:cubicBezTo>
                  <a:pt x="1998" y="528"/>
                  <a:pt x="2021" y="545"/>
                  <a:pt x="2049" y="548"/>
                </a:cubicBezTo>
                <a:cubicBezTo>
                  <a:pt x="2055" y="659"/>
                  <a:pt x="2018" y="773"/>
                  <a:pt x="1981" y="877"/>
                </a:cubicBezTo>
                <a:cubicBezTo>
                  <a:pt x="1951" y="958"/>
                  <a:pt x="1914" y="1034"/>
                  <a:pt x="1887" y="1119"/>
                </a:cubicBezTo>
                <a:cubicBezTo>
                  <a:pt x="1860" y="1192"/>
                  <a:pt x="1844" y="1273"/>
                  <a:pt x="1840" y="1350"/>
                </a:cubicBezTo>
                <a:cubicBezTo>
                  <a:pt x="1827" y="1505"/>
                  <a:pt x="1871" y="1659"/>
                  <a:pt x="2001" y="1747"/>
                </a:cubicBezTo>
                <a:cubicBezTo>
                  <a:pt x="2066" y="1787"/>
                  <a:pt x="2095" y="1840"/>
                  <a:pt x="2112" y="1911"/>
                </a:cubicBezTo>
                <a:cubicBezTo>
                  <a:pt x="2132" y="1988"/>
                  <a:pt x="2132" y="2066"/>
                  <a:pt x="2139" y="2139"/>
                </a:cubicBezTo>
                <a:cubicBezTo>
                  <a:pt x="2153" y="2354"/>
                  <a:pt x="2206" y="2559"/>
                  <a:pt x="2253" y="2766"/>
                </a:cubicBezTo>
                <a:cubicBezTo>
                  <a:pt x="2290" y="2944"/>
                  <a:pt x="2323" y="3129"/>
                  <a:pt x="2293" y="3314"/>
                </a:cubicBezTo>
                <a:cubicBezTo>
                  <a:pt x="2267" y="3458"/>
                  <a:pt x="2210" y="3606"/>
                  <a:pt x="2102" y="3710"/>
                </a:cubicBezTo>
                <a:cubicBezTo>
                  <a:pt x="2052" y="3757"/>
                  <a:pt x="1995" y="3798"/>
                  <a:pt x="1928" y="3818"/>
                </a:cubicBezTo>
                <a:cubicBezTo>
                  <a:pt x="1840" y="3841"/>
                  <a:pt x="1759" y="3868"/>
                  <a:pt x="1683" y="3914"/>
                </a:cubicBezTo>
                <a:cubicBezTo>
                  <a:pt x="1528" y="4009"/>
                  <a:pt x="1401" y="4146"/>
                  <a:pt x="1266" y="4264"/>
                </a:cubicBezTo>
                <a:cubicBezTo>
                  <a:pt x="1135" y="4382"/>
                  <a:pt x="964" y="4492"/>
                  <a:pt x="783" y="4492"/>
                </a:cubicBezTo>
                <a:lnTo>
                  <a:pt x="777" y="4492"/>
                </a:lnTo>
                <a:cubicBezTo>
                  <a:pt x="729" y="4492"/>
                  <a:pt x="689" y="4482"/>
                  <a:pt x="645" y="4469"/>
                </a:cubicBezTo>
                <a:cubicBezTo>
                  <a:pt x="642" y="4465"/>
                  <a:pt x="636" y="4465"/>
                  <a:pt x="632" y="4465"/>
                </a:cubicBezTo>
                <a:cubicBezTo>
                  <a:pt x="602" y="4465"/>
                  <a:pt x="578" y="4492"/>
                  <a:pt x="578" y="4519"/>
                </a:cubicBezTo>
                <a:cubicBezTo>
                  <a:pt x="582" y="4784"/>
                  <a:pt x="300" y="4941"/>
                  <a:pt x="148" y="5120"/>
                </a:cubicBezTo>
                <a:cubicBezTo>
                  <a:pt x="72" y="5214"/>
                  <a:pt x="4" y="5324"/>
                  <a:pt x="1" y="5449"/>
                </a:cubicBezTo>
                <a:cubicBezTo>
                  <a:pt x="1" y="5550"/>
                  <a:pt x="38" y="5663"/>
                  <a:pt x="115" y="5734"/>
                </a:cubicBezTo>
                <a:cubicBezTo>
                  <a:pt x="155" y="5771"/>
                  <a:pt x="205" y="5795"/>
                  <a:pt x="259" y="5801"/>
                </a:cubicBezTo>
                <a:cubicBezTo>
                  <a:pt x="300" y="5804"/>
                  <a:pt x="317" y="5807"/>
                  <a:pt x="337" y="5845"/>
                </a:cubicBezTo>
                <a:cubicBezTo>
                  <a:pt x="380" y="5928"/>
                  <a:pt x="350" y="6026"/>
                  <a:pt x="357" y="6117"/>
                </a:cubicBezTo>
                <a:cubicBezTo>
                  <a:pt x="363" y="6210"/>
                  <a:pt x="397" y="6335"/>
                  <a:pt x="501" y="6365"/>
                </a:cubicBezTo>
                <a:cubicBezTo>
                  <a:pt x="515" y="6368"/>
                  <a:pt x="531" y="6371"/>
                  <a:pt x="545" y="6371"/>
                </a:cubicBezTo>
                <a:cubicBezTo>
                  <a:pt x="656" y="6371"/>
                  <a:pt x="729" y="6251"/>
                  <a:pt x="777" y="6160"/>
                </a:cubicBezTo>
                <a:cubicBezTo>
                  <a:pt x="837" y="6043"/>
                  <a:pt x="867" y="5908"/>
                  <a:pt x="867" y="5774"/>
                </a:cubicBezTo>
                <a:cubicBezTo>
                  <a:pt x="864" y="5707"/>
                  <a:pt x="857" y="5640"/>
                  <a:pt x="840" y="5576"/>
                </a:cubicBezTo>
                <a:cubicBezTo>
                  <a:pt x="833" y="5550"/>
                  <a:pt x="823" y="5533"/>
                  <a:pt x="837" y="5509"/>
                </a:cubicBezTo>
                <a:cubicBezTo>
                  <a:pt x="853" y="5482"/>
                  <a:pt x="881" y="5462"/>
                  <a:pt x="904" y="5442"/>
                </a:cubicBezTo>
                <a:cubicBezTo>
                  <a:pt x="1146" y="5244"/>
                  <a:pt x="1381" y="5039"/>
                  <a:pt x="1629" y="4848"/>
                </a:cubicBezTo>
                <a:cubicBezTo>
                  <a:pt x="1864" y="4670"/>
                  <a:pt x="2115" y="4519"/>
                  <a:pt x="2401" y="4432"/>
                </a:cubicBezTo>
                <a:cubicBezTo>
                  <a:pt x="2458" y="4415"/>
                  <a:pt x="2518" y="4402"/>
                  <a:pt x="2572" y="4378"/>
                </a:cubicBezTo>
                <a:cubicBezTo>
                  <a:pt x="2619" y="4354"/>
                  <a:pt x="2662" y="4328"/>
                  <a:pt x="2706" y="4294"/>
                </a:cubicBezTo>
                <a:cubicBezTo>
                  <a:pt x="2787" y="4233"/>
                  <a:pt x="2854" y="4153"/>
                  <a:pt x="2901" y="4063"/>
                </a:cubicBezTo>
                <a:cubicBezTo>
                  <a:pt x="3002" y="3885"/>
                  <a:pt x="3035" y="3660"/>
                  <a:pt x="2965" y="3462"/>
                </a:cubicBezTo>
                <a:cubicBezTo>
                  <a:pt x="2958" y="3438"/>
                  <a:pt x="2948" y="3415"/>
                  <a:pt x="2938" y="3395"/>
                </a:cubicBezTo>
                <a:cubicBezTo>
                  <a:pt x="2935" y="3388"/>
                  <a:pt x="2921" y="3371"/>
                  <a:pt x="2918" y="3361"/>
                </a:cubicBezTo>
                <a:lnTo>
                  <a:pt x="2921" y="3361"/>
                </a:lnTo>
                <a:cubicBezTo>
                  <a:pt x="2921" y="3361"/>
                  <a:pt x="2927" y="3354"/>
                  <a:pt x="2927" y="3350"/>
                </a:cubicBezTo>
                <a:cubicBezTo>
                  <a:pt x="2952" y="3327"/>
                  <a:pt x="2985" y="3314"/>
                  <a:pt x="3012" y="3301"/>
                </a:cubicBezTo>
                <a:cubicBezTo>
                  <a:pt x="3052" y="3284"/>
                  <a:pt x="3089" y="3267"/>
                  <a:pt x="3126" y="3250"/>
                </a:cubicBezTo>
                <a:cubicBezTo>
                  <a:pt x="3274" y="3183"/>
                  <a:pt x="3421" y="3116"/>
                  <a:pt x="3569" y="3048"/>
                </a:cubicBezTo>
                <a:cubicBezTo>
                  <a:pt x="3640" y="3015"/>
                  <a:pt x="3713" y="2985"/>
                  <a:pt x="3784" y="2952"/>
                </a:cubicBezTo>
                <a:cubicBezTo>
                  <a:pt x="3824" y="2935"/>
                  <a:pt x="3818" y="2878"/>
                  <a:pt x="3784" y="2857"/>
                </a:cubicBezTo>
                <a:cubicBezTo>
                  <a:pt x="3576" y="2730"/>
                  <a:pt x="3354" y="2629"/>
                  <a:pt x="3126" y="2555"/>
                </a:cubicBezTo>
                <a:cubicBezTo>
                  <a:pt x="3096" y="2545"/>
                  <a:pt x="3068" y="2535"/>
                  <a:pt x="3039" y="2529"/>
                </a:cubicBezTo>
                <a:cubicBezTo>
                  <a:pt x="3022" y="2522"/>
                  <a:pt x="3012" y="2518"/>
                  <a:pt x="3002" y="2505"/>
                </a:cubicBezTo>
                <a:cubicBezTo>
                  <a:pt x="2985" y="2475"/>
                  <a:pt x="2985" y="2435"/>
                  <a:pt x="2992" y="2401"/>
                </a:cubicBezTo>
                <a:cubicBezTo>
                  <a:pt x="3012" y="2297"/>
                  <a:pt x="3056" y="2179"/>
                  <a:pt x="2965" y="2092"/>
                </a:cubicBezTo>
                <a:cubicBezTo>
                  <a:pt x="2901" y="2029"/>
                  <a:pt x="2807" y="2025"/>
                  <a:pt x="2733" y="1975"/>
                </a:cubicBezTo>
                <a:cubicBezTo>
                  <a:pt x="2676" y="1934"/>
                  <a:pt x="2670" y="1857"/>
                  <a:pt x="2666" y="1790"/>
                </a:cubicBezTo>
                <a:cubicBezTo>
                  <a:pt x="2662" y="1713"/>
                  <a:pt x="2666" y="1629"/>
                  <a:pt x="2639" y="1555"/>
                </a:cubicBezTo>
                <a:cubicBezTo>
                  <a:pt x="2625" y="1518"/>
                  <a:pt x="2605" y="1482"/>
                  <a:pt x="2575" y="1454"/>
                </a:cubicBezTo>
                <a:cubicBezTo>
                  <a:pt x="2562" y="1444"/>
                  <a:pt x="2545" y="1434"/>
                  <a:pt x="2538" y="1424"/>
                </a:cubicBezTo>
                <a:cubicBezTo>
                  <a:pt x="2535" y="1417"/>
                  <a:pt x="2535" y="1411"/>
                  <a:pt x="2535" y="1401"/>
                </a:cubicBezTo>
                <a:cubicBezTo>
                  <a:pt x="2545" y="1364"/>
                  <a:pt x="2575" y="1330"/>
                  <a:pt x="2605" y="1310"/>
                </a:cubicBezTo>
                <a:cubicBezTo>
                  <a:pt x="2646" y="1283"/>
                  <a:pt x="2693" y="1280"/>
                  <a:pt x="2740" y="1276"/>
                </a:cubicBezTo>
                <a:cubicBezTo>
                  <a:pt x="2824" y="1270"/>
                  <a:pt x="2915" y="1263"/>
                  <a:pt x="2985" y="1220"/>
                </a:cubicBezTo>
                <a:cubicBezTo>
                  <a:pt x="2998" y="1243"/>
                  <a:pt x="3015" y="1263"/>
                  <a:pt x="3035" y="1283"/>
                </a:cubicBezTo>
                <a:cubicBezTo>
                  <a:pt x="3056" y="1300"/>
                  <a:pt x="3079" y="1316"/>
                  <a:pt x="3102" y="1330"/>
                </a:cubicBezTo>
                <a:cubicBezTo>
                  <a:pt x="3113" y="1337"/>
                  <a:pt x="3126" y="1341"/>
                  <a:pt x="3136" y="1341"/>
                </a:cubicBezTo>
                <a:cubicBezTo>
                  <a:pt x="3153" y="1341"/>
                  <a:pt x="3169" y="1333"/>
                  <a:pt x="3189" y="1324"/>
                </a:cubicBezTo>
                <a:cubicBezTo>
                  <a:pt x="3277" y="1273"/>
                  <a:pt x="3354" y="1196"/>
                  <a:pt x="3401" y="1105"/>
                </a:cubicBezTo>
                <a:cubicBezTo>
                  <a:pt x="3448" y="1014"/>
                  <a:pt x="3471" y="907"/>
                  <a:pt x="3448" y="806"/>
                </a:cubicBezTo>
                <a:cubicBezTo>
                  <a:pt x="3425" y="716"/>
                  <a:pt x="3364" y="636"/>
                  <a:pt x="3287" y="582"/>
                </a:cubicBezTo>
                <a:cubicBezTo>
                  <a:pt x="3230" y="545"/>
                  <a:pt x="3163" y="521"/>
                  <a:pt x="3096" y="521"/>
                </a:cubicBezTo>
                <a:cubicBezTo>
                  <a:pt x="3072" y="521"/>
                  <a:pt x="3045" y="524"/>
                  <a:pt x="3025" y="528"/>
                </a:cubicBezTo>
                <a:cubicBezTo>
                  <a:pt x="2988" y="538"/>
                  <a:pt x="2955" y="555"/>
                  <a:pt x="2918" y="555"/>
                </a:cubicBezTo>
                <a:lnTo>
                  <a:pt x="2901" y="555"/>
                </a:lnTo>
                <a:cubicBezTo>
                  <a:pt x="2861" y="551"/>
                  <a:pt x="2820" y="528"/>
                  <a:pt x="2787" y="501"/>
                </a:cubicBezTo>
                <a:cubicBezTo>
                  <a:pt x="2706" y="444"/>
                  <a:pt x="2650" y="360"/>
                  <a:pt x="2592" y="276"/>
                </a:cubicBezTo>
                <a:cubicBezTo>
                  <a:pt x="2535" y="193"/>
                  <a:pt x="2461" y="112"/>
                  <a:pt x="2374" y="55"/>
                </a:cubicBezTo>
                <a:cubicBezTo>
                  <a:pt x="2320" y="21"/>
                  <a:pt x="2256" y="1"/>
                  <a:pt x="2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7"/>
          <p:cNvSpPr/>
          <p:nvPr/>
        </p:nvSpPr>
        <p:spPr>
          <a:xfrm>
            <a:off x="160502" y="-448642"/>
            <a:ext cx="583138" cy="1218286"/>
          </a:xfrm>
          <a:custGeom>
            <a:avLst/>
            <a:gdLst/>
            <a:ahLst/>
            <a:cxnLst/>
            <a:rect l="l" t="t" r="r" b="b"/>
            <a:pathLst>
              <a:path w="2063" h="4310" extrusionOk="0">
                <a:moveTo>
                  <a:pt x="1783" y="0"/>
                </a:moveTo>
                <a:cubicBezTo>
                  <a:pt x="1713" y="0"/>
                  <a:pt x="1646" y="44"/>
                  <a:pt x="1596" y="94"/>
                </a:cubicBezTo>
                <a:cubicBezTo>
                  <a:pt x="1525" y="168"/>
                  <a:pt x="1488" y="265"/>
                  <a:pt x="1458" y="359"/>
                </a:cubicBezTo>
                <a:cubicBezTo>
                  <a:pt x="1438" y="426"/>
                  <a:pt x="1424" y="497"/>
                  <a:pt x="1418" y="567"/>
                </a:cubicBezTo>
                <a:cubicBezTo>
                  <a:pt x="1407" y="601"/>
                  <a:pt x="1394" y="634"/>
                  <a:pt x="1381" y="665"/>
                </a:cubicBezTo>
                <a:cubicBezTo>
                  <a:pt x="1370" y="682"/>
                  <a:pt x="1360" y="699"/>
                  <a:pt x="1347" y="715"/>
                </a:cubicBezTo>
                <a:cubicBezTo>
                  <a:pt x="1340" y="728"/>
                  <a:pt x="1340" y="745"/>
                  <a:pt x="1344" y="759"/>
                </a:cubicBezTo>
                <a:cubicBezTo>
                  <a:pt x="1263" y="940"/>
                  <a:pt x="1156" y="1105"/>
                  <a:pt x="984" y="1212"/>
                </a:cubicBezTo>
                <a:cubicBezTo>
                  <a:pt x="716" y="1383"/>
                  <a:pt x="363" y="1407"/>
                  <a:pt x="132" y="1641"/>
                </a:cubicBezTo>
                <a:cubicBezTo>
                  <a:pt x="72" y="1706"/>
                  <a:pt x="11" y="1782"/>
                  <a:pt x="25" y="1876"/>
                </a:cubicBezTo>
                <a:cubicBezTo>
                  <a:pt x="35" y="1940"/>
                  <a:pt x="81" y="1987"/>
                  <a:pt x="135" y="2020"/>
                </a:cubicBezTo>
                <a:cubicBezTo>
                  <a:pt x="236" y="2091"/>
                  <a:pt x="400" y="2132"/>
                  <a:pt x="403" y="2276"/>
                </a:cubicBezTo>
                <a:cubicBezTo>
                  <a:pt x="411" y="2464"/>
                  <a:pt x="229" y="2592"/>
                  <a:pt x="159" y="2753"/>
                </a:cubicBezTo>
                <a:cubicBezTo>
                  <a:pt x="85" y="2914"/>
                  <a:pt x="98" y="3088"/>
                  <a:pt x="122" y="3259"/>
                </a:cubicBezTo>
                <a:cubicBezTo>
                  <a:pt x="146" y="3413"/>
                  <a:pt x="186" y="3578"/>
                  <a:pt x="152" y="3736"/>
                </a:cubicBezTo>
                <a:cubicBezTo>
                  <a:pt x="142" y="3773"/>
                  <a:pt x="132" y="3810"/>
                  <a:pt x="112" y="3844"/>
                </a:cubicBezTo>
                <a:cubicBezTo>
                  <a:pt x="92" y="3884"/>
                  <a:pt x="61" y="3917"/>
                  <a:pt x="41" y="3957"/>
                </a:cubicBezTo>
                <a:cubicBezTo>
                  <a:pt x="1" y="4048"/>
                  <a:pt x="18" y="4142"/>
                  <a:pt x="81" y="4216"/>
                </a:cubicBezTo>
                <a:cubicBezTo>
                  <a:pt x="142" y="4283"/>
                  <a:pt x="219" y="4310"/>
                  <a:pt x="300" y="4310"/>
                </a:cubicBezTo>
                <a:cubicBezTo>
                  <a:pt x="411" y="4310"/>
                  <a:pt x="528" y="4259"/>
                  <a:pt x="615" y="4199"/>
                </a:cubicBezTo>
                <a:cubicBezTo>
                  <a:pt x="763" y="4098"/>
                  <a:pt x="877" y="3957"/>
                  <a:pt x="964" y="3803"/>
                </a:cubicBezTo>
                <a:cubicBezTo>
                  <a:pt x="1153" y="3474"/>
                  <a:pt x="1213" y="3098"/>
                  <a:pt x="1320" y="2742"/>
                </a:cubicBezTo>
                <a:cubicBezTo>
                  <a:pt x="1377" y="2558"/>
                  <a:pt x="1447" y="2377"/>
                  <a:pt x="1559" y="2215"/>
                </a:cubicBezTo>
                <a:cubicBezTo>
                  <a:pt x="1666" y="2061"/>
                  <a:pt x="1810" y="1930"/>
                  <a:pt x="1914" y="1769"/>
                </a:cubicBezTo>
                <a:cubicBezTo>
                  <a:pt x="2025" y="1594"/>
                  <a:pt x="2062" y="1390"/>
                  <a:pt x="2062" y="1182"/>
                </a:cubicBezTo>
                <a:cubicBezTo>
                  <a:pt x="2059" y="967"/>
                  <a:pt x="2032" y="748"/>
                  <a:pt x="2011" y="530"/>
                </a:cubicBezTo>
                <a:cubicBezTo>
                  <a:pt x="2002" y="423"/>
                  <a:pt x="1999" y="316"/>
                  <a:pt x="1982" y="208"/>
                </a:cubicBezTo>
                <a:cubicBezTo>
                  <a:pt x="1968" y="121"/>
                  <a:pt x="1924" y="34"/>
                  <a:pt x="1833" y="7"/>
                </a:cubicBezTo>
                <a:cubicBezTo>
                  <a:pt x="1817" y="3"/>
                  <a:pt x="1800" y="0"/>
                  <a:pt x="1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7"/>
          <p:cNvSpPr/>
          <p:nvPr/>
        </p:nvSpPr>
        <p:spPr>
          <a:xfrm rot="-8456603">
            <a:off x="7508603" y="4701181"/>
            <a:ext cx="430219" cy="563638"/>
          </a:xfrm>
          <a:custGeom>
            <a:avLst/>
            <a:gdLst/>
            <a:ahLst/>
            <a:cxnLst/>
            <a:rect l="l" t="t" r="r" b="b"/>
            <a:pathLst>
              <a:path w="1522" h="1994" extrusionOk="0">
                <a:moveTo>
                  <a:pt x="1340" y="0"/>
                </a:moveTo>
                <a:cubicBezTo>
                  <a:pt x="1229" y="0"/>
                  <a:pt x="1145" y="98"/>
                  <a:pt x="1115" y="198"/>
                </a:cubicBezTo>
                <a:cubicBezTo>
                  <a:pt x="1085" y="302"/>
                  <a:pt x="1102" y="434"/>
                  <a:pt x="1035" y="528"/>
                </a:cubicBezTo>
                <a:cubicBezTo>
                  <a:pt x="1011" y="558"/>
                  <a:pt x="971" y="584"/>
                  <a:pt x="934" y="584"/>
                </a:cubicBezTo>
                <a:lnTo>
                  <a:pt x="931" y="584"/>
                </a:lnTo>
                <a:cubicBezTo>
                  <a:pt x="891" y="584"/>
                  <a:pt x="863" y="548"/>
                  <a:pt x="833" y="521"/>
                </a:cubicBezTo>
                <a:cubicBezTo>
                  <a:pt x="800" y="497"/>
                  <a:pt x="766" y="480"/>
                  <a:pt x="725" y="480"/>
                </a:cubicBezTo>
                <a:cubicBezTo>
                  <a:pt x="713" y="480"/>
                  <a:pt x="696" y="484"/>
                  <a:pt x="679" y="491"/>
                </a:cubicBezTo>
                <a:cubicBezTo>
                  <a:pt x="635" y="504"/>
                  <a:pt x="598" y="544"/>
                  <a:pt x="551" y="551"/>
                </a:cubicBezTo>
                <a:lnTo>
                  <a:pt x="541" y="551"/>
                </a:lnTo>
                <a:cubicBezTo>
                  <a:pt x="535" y="551"/>
                  <a:pt x="528" y="551"/>
                  <a:pt x="521" y="544"/>
                </a:cubicBezTo>
                <a:cubicBezTo>
                  <a:pt x="511" y="538"/>
                  <a:pt x="497" y="524"/>
                  <a:pt x="491" y="511"/>
                </a:cubicBezTo>
                <a:cubicBezTo>
                  <a:pt x="471" y="474"/>
                  <a:pt x="460" y="430"/>
                  <a:pt x="457" y="393"/>
                </a:cubicBezTo>
                <a:cubicBezTo>
                  <a:pt x="444" y="306"/>
                  <a:pt x="420" y="195"/>
                  <a:pt x="333" y="152"/>
                </a:cubicBezTo>
                <a:cubicBezTo>
                  <a:pt x="310" y="141"/>
                  <a:pt x="286" y="135"/>
                  <a:pt x="262" y="135"/>
                </a:cubicBezTo>
                <a:cubicBezTo>
                  <a:pt x="239" y="135"/>
                  <a:pt x="216" y="141"/>
                  <a:pt x="195" y="152"/>
                </a:cubicBezTo>
                <a:cubicBezTo>
                  <a:pt x="182" y="155"/>
                  <a:pt x="169" y="158"/>
                  <a:pt x="162" y="169"/>
                </a:cubicBezTo>
                <a:cubicBezTo>
                  <a:pt x="152" y="175"/>
                  <a:pt x="145" y="185"/>
                  <a:pt x="138" y="192"/>
                </a:cubicBezTo>
                <a:cubicBezTo>
                  <a:pt x="138" y="195"/>
                  <a:pt x="135" y="195"/>
                  <a:pt x="135" y="198"/>
                </a:cubicBezTo>
                <a:cubicBezTo>
                  <a:pt x="132" y="198"/>
                  <a:pt x="132" y="202"/>
                  <a:pt x="132" y="202"/>
                </a:cubicBezTo>
                <a:cubicBezTo>
                  <a:pt x="125" y="209"/>
                  <a:pt x="118" y="219"/>
                  <a:pt x="112" y="229"/>
                </a:cubicBezTo>
                <a:cubicBezTo>
                  <a:pt x="58" y="302"/>
                  <a:pt x="25" y="390"/>
                  <a:pt x="14" y="484"/>
                </a:cubicBezTo>
                <a:cubicBezTo>
                  <a:pt x="0" y="612"/>
                  <a:pt x="41" y="739"/>
                  <a:pt x="75" y="863"/>
                </a:cubicBezTo>
                <a:cubicBezTo>
                  <a:pt x="145" y="1122"/>
                  <a:pt x="138" y="1387"/>
                  <a:pt x="138" y="1648"/>
                </a:cubicBezTo>
                <a:cubicBezTo>
                  <a:pt x="138" y="1716"/>
                  <a:pt x="138" y="1780"/>
                  <a:pt x="141" y="1843"/>
                </a:cubicBezTo>
                <a:cubicBezTo>
                  <a:pt x="145" y="1907"/>
                  <a:pt x="172" y="1967"/>
                  <a:pt x="236" y="1988"/>
                </a:cubicBezTo>
                <a:cubicBezTo>
                  <a:pt x="249" y="1991"/>
                  <a:pt x="266" y="1994"/>
                  <a:pt x="279" y="1994"/>
                </a:cubicBezTo>
                <a:cubicBezTo>
                  <a:pt x="316" y="1994"/>
                  <a:pt x="357" y="1981"/>
                  <a:pt x="387" y="1961"/>
                </a:cubicBezTo>
                <a:cubicBezTo>
                  <a:pt x="434" y="1924"/>
                  <a:pt x="460" y="1873"/>
                  <a:pt x="491" y="1826"/>
                </a:cubicBezTo>
                <a:cubicBezTo>
                  <a:pt x="508" y="1803"/>
                  <a:pt x="538" y="1756"/>
                  <a:pt x="575" y="1756"/>
                </a:cubicBezTo>
                <a:cubicBezTo>
                  <a:pt x="578" y="1756"/>
                  <a:pt x="584" y="1760"/>
                  <a:pt x="589" y="1760"/>
                </a:cubicBezTo>
                <a:cubicBezTo>
                  <a:pt x="605" y="1766"/>
                  <a:pt x="618" y="1783"/>
                  <a:pt x="632" y="1797"/>
                </a:cubicBezTo>
                <a:cubicBezTo>
                  <a:pt x="659" y="1817"/>
                  <a:pt x="685" y="1830"/>
                  <a:pt x="719" y="1833"/>
                </a:cubicBezTo>
                <a:lnTo>
                  <a:pt x="733" y="1833"/>
                </a:lnTo>
                <a:cubicBezTo>
                  <a:pt x="840" y="1833"/>
                  <a:pt x="917" y="1716"/>
                  <a:pt x="961" y="1628"/>
                </a:cubicBezTo>
                <a:cubicBezTo>
                  <a:pt x="1078" y="1390"/>
                  <a:pt x="1189" y="1148"/>
                  <a:pt x="1293" y="903"/>
                </a:cubicBezTo>
                <a:cubicBezTo>
                  <a:pt x="1343" y="779"/>
                  <a:pt x="1390" y="652"/>
                  <a:pt x="1438" y="528"/>
                </a:cubicBezTo>
                <a:cubicBezTo>
                  <a:pt x="1475" y="427"/>
                  <a:pt x="1521" y="322"/>
                  <a:pt x="1521" y="212"/>
                </a:cubicBezTo>
                <a:cubicBezTo>
                  <a:pt x="1521" y="111"/>
                  <a:pt x="1471" y="14"/>
                  <a:pt x="1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7"/>
          <p:cNvSpPr/>
          <p:nvPr/>
        </p:nvSpPr>
        <p:spPr>
          <a:xfrm rot="-6565250">
            <a:off x="7899774" y="-4540749"/>
            <a:ext cx="13528379" cy="11820230"/>
          </a:xfrm>
          <a:custGeom>
            <a:avLst/>
            <a:gdLst/>
            <a:ahLst/>
            <a:cxnLst/>
            <a:rect l="l" t="t" r="r" b="b"/>
            <a:pathLst>
              <a:path w="47860" h="41817" extrusionOk="0">
                <a:moveTo>
                  <a:pt x="25209" y="0"/>
                </a:moveTo>
                <a:cubicBezTo>
                  <a:pt x="25206" y="0"/>
                  <a:pt x="25203" y="0"/>
                  <a:pt x="25195" y="4"/>
                </a:cubicBezTo>
                <a:lnTo>
                  <a:pt x="24286" y="215"/>
                </a:lnTo>
                <a:cubicBezTo>
                  <a:pt x="24256" y="222"/>
                  <a:pt x="24246" y="255"/>
                  <a:pt x="24249" y="282"/>
                </a:cubicBezTo>
                <a:cubicBezTo>
                  <a:pt x="24280" y="447"/>
                  <a:pt x="24367" y="591"/>
                  <a:pt x="24494" y="695"/>
                </a:cubicBezTo>
                <a:cubicBezTo>
                  <a:pt x="24035" y="1121"/>
                  <a:pt x="23524" y="1491"/>
                  <a:pt x="22974" y="1796"/>
                </a:cubicBezTo>
                <a:cubicBezTo>
                  <a:pt x="22836" y="1870"/>
                  <a:pt x="22698" y="1937"/>
                  <a:pt x="22557" y="2011"/>
                </a:cubicBezTo>
                <a:cubicBezTo>
                  <a:pt x="22450" y="2067"/>
                  <a:pt x="22349" y="2145"/>
                  <a:pt x="22329" y="2273"/>
                </a:cubicBezTo>
                <a:cubicBezTo>
                  <a:pt x="22309" y="2410"/>
                  <a:pt x="22379" y="2541"/>
                  <a:pt x="22423" y="2668"/>
                </a:cubicBezTo>
                <a:cubicBezTo>
                  <a:pt x="22467" y="2792"/>
                  <a:pt x="22497" y="2921"/>
                  <a:pt x="22507" y="3051"/>
                </a:cubicBezTo>
                <a:cubicBezTo>
                  <a:pt x="22534" y="3313"/>
                  <a:pt x="22490" y="3588"/>
                  <a:pt x="22299" y="3773"/>
                </a:cubicBezTo>
                <a:cubicBezTo>
                  <a:pt x="22238" y="3692"/>
                  <a:pt x="22142" y="3658"/>
                  <a:pt x="22030" y="3658"/>
                </a:cubicBezTo>
                <a:cubicBezTo>
                  <a:pt x="21866" y="3658"/>
                  <a:pt x="21674" y="3736"/>
                  <a:pt x="21567" y="3813"/>
                </a:cubicBezTo>
                <a:cubicBezTo>
                  <a:pt x="21440" y="3911"/>
                  <a:pt x="21403" y="4069"/>
                  <a:pt x="21513" y="4193"/>
                </a:cubicBezTo>
                <a:cubicBezTo>
                  <a:pt x="21578" y="4263"/>
                  <a:pt x="21658" y="4300"/>
                  <a:pt x="21735" y="4343"/>
                </a:cubicBezTo>
                <a:cubicBezTo>
                  <a:pt x="21779" y="4371"/>
                  <a:pt x="21829" y="4404"/>
                  <a:pt x="21849" y="4451"/>
                </a:cubicBezTo>
                <a:cubicBezTo>
                  <a:pt x="21872" y="4491"/>
                  <a:pt x="21852" y="4578"/>
                  <a:pt x="21799" y="4578"/>
                </a:cubicBezTo>
                <a:cubicBezTo>
                  <a:pt x="21792" y="4578"/>
                  <a:pt x="21785" y="4575"/>
                  <a:pt x="21779" y="4575"/>
                </a:cubicBezTo>
                <a:cubicBezTo>
                  <a:pt x="21772" y="4572"/>
                  <a:pt x="21765" y="4572"/>
                  <a:pt x="21759" y="4572"/>
                </a:cubicBezTo>
                <a:cubicBezTo>
                  <a:pt x="21728" y="4572"/>
                  <a:pt x="21708" y="4602"/>
                  <a:pt x="21711" y="4632"/>
                </a:cubicBezTo>
                <a:cubicBezTo>
                  <a:pt x="21490" y="4730"/>
                  <a:pt x="21268" y="4831"/>
                  <a:pt x="21047" y="4927"/>
                </a:cubicBezTo>
                <a:cubicBezTo>
                  <a:pt x="20913" y="4988"/>
                  <a:pt x="20782" y="5055"/>
                  <a:pt x="20712" y="5189"/>
                </a:cubicBezTo>
                <a:cubicBezTo>
                  <a:pt x="20651" y="5314"/>
                  <a:pt x="20647" y="5458"/>
                  <a:pt x="20644" y="5596"/>
                </a:cubicBezTo>
                <a:cubicBezTo>
                  <a:pt x="20644" y="5669"/>
                  <a:pt x="20644" y="5743"/>
                  <a:pt x="20634" y="5817"/>
                </a:cubicBezTo>
                <a:cubicBezTo>
                  <a:pt x="20621" y="5898"/>
                  <a:pt x="20587" y="5971"/>
                  <a:pt x="20567" y="6049"/>
                </a:cubicBezTo>
                <a:cubicBezTo>
                  <a:pt x="20543" y="6126"/>
                  <a:pt x="20546" y="6196"/>
                  <a:pt x="20567" y="6264"/>
                </a:cubicBezTo>
                <a:cubicBezTo>
                  <a:pt x="20513" y="6166"/>
                  <a:pt x="20459" y="6072"/>
                  <a:pt x="20402" y="5975"/>
                </a:cubicBezTo>
                <a:cubicBezTo>
                  <a:pt x="20302" y="5797"/>
                  <a:pt x="20194" y="5622"/>
                  <a:pt x="20080" y="5451"/>
                </a:cubicBezTo>
                <a:cubicBezTo>
                  <a:pt x="19858" y="5122"/>
                  <a:pt x="19617" y="4814"/>
                  <a:pt x="19349" y="4521"/>
                </a:cubicBezTo>
                <a:cubicBezTo>
                  <a:pt x="19342" y="4508"/>
                  <a:pt x="19325" y="4504"/>
                  <a:pt x="19312" y="4504"/>
                </a:cubicBezTo>
                <a:cubicBezTo>
                  <a:pt x="19295" y="4504"/>
                  <a:pt x="19274" y="4515"/>
                  <a:pt x="19265" y="4532"/>
                </a:cubicBezTo>
                <a:cubicBezTo>
                  <a:pt x="19157" y="4740"/>
                  <a:pt x="19046" y="4955"/>
                  <a:pt x="19000" y="5186"/>
                </a:cubicBezTo>
                <a:cubicBezTo>
                  <a:pt x="18980" y="5300"/>
                  <a:pt x="18972" y="5415"/>
                  <a:pt x="18989" y="5528"/>
                </a:cubicBezTo>
                <a:cubicBezTo>
                  <a:pt x="19003" y="5643"/>
                  <a:pt x="19043" y="5750"/>
                  <a:pt x="19073" y="5861"/>
                </a:cubicBezTo>
                <a:cubicBezTo>
                  <a:pt x="19104" y="5982"/>
                  <a:pt x="19107" y="6092"/>
                  <a:pt x="19050" y="6207"/>
                </a:cubicBezTo>
                <a:cubicBezTo>
                  <a:pt x="19009" y="6290"/>
                  <a:pt x="18955" y="6374"/>
                  <a:pt x="18952" y="6468"/>
                </a:cubicBezTo>
                <a:cubicBezTo>
                  <a:pt x="18949" y="6563"/>
                  <a:pt x="19009" y="6633"/>
                  <a:pt x="19090" y="6676"/>
                </a:cubicBezTo>
                <a:cubicBezTo>
                  <a:pt x="19177" y="6727"/>
                  <a:pt x="19258" y="6777"/>
                  <a:pt x="19328" y="6845"/>
                </a:cubicBezTo>
                <a:cubicBezTo>
                  <a:pt x="19486" y="6998"/>
                  <a:pt x="19593" y="7207"/>
                  <a:pt x="19620" y="7429"/>
                </a:cubicBezTo>
                <a:cubicBezTo>
                  <a:pt x="19560" y="7472"/>
                  <a:pt x="19490" y="7489"/>
                  <a:pt x="19419" y="7489"/>
                </a:cubicBezTo>
                <a:cubicBezTo>
                  <a:pt x="19338" y="7489"/>
                  <a:pt x="19258" y="7469"/>
                  <a:pt x="19184" y="7441"/>
                </a:cubicBezTo>
                <a:cubicBezTo>
                  <a:pt x="19016" y="7384"/>
                  <a:pt x="18865" y="7291"/>
                  <a:pt x="18704" y="7220"/>
                </a:cubicBezTo>
                <a:cubicBezTo>
                  <a:pt x="18351" y="7062"/>
                  <a:pt x="17973" y="6975"/>
                  <a:pt x="17590" y="6958"/>
                </a:cubicBezTo>
                <a:lnTo>
                  <a:pt x="17586" y="6958"/>
                </a:lnTo>
                <a:cubicBezTo>
                  <a:pt x="17556" y="6958"/>
                  <a:pt x="17536" y="6986"/>
                  <a:pt x="17536" y="7015"/>
                </a:cubicBezTo>
                <a:cubicBezTo>
                  <a:pt x="17522" y="7210"/>
                  <a:pt x="17737" y="7271"/>
                  <a:pt x="17885" y="7317"/>
                </a:cubicBezTo>
                <a:cubicBezTo>
                  <a:pt x="17973" y="7348"/>
                  <a:pt x="18043" y="7395"/>
                  <a:pt x="18066" y="7489"/>
                </a:cubicBezTo>
                <a:cubicBezTo>
                  <a:pt x="18086" y="7562"/>
                  <a:pt x="18077" y="7646"/>
                  <a:pt x="18043" y="7714"/>
                </a:cubicBezTo>
                <a:cubicBezTo>
                  <a:pt x="17959" y="7885"/>
                  <a:pt x="17747" y="7945"/>
                  <a:pt x="17570" y="7948"/>
                </a:cubicBezTo>
                <a:lnTo>
                  <a:pt x="17556" y="7948"/>
                </a:lnTo>
                <a:cubicBezTo>
                  <a:pt x="17335" y="7948"/>
                  <a:pt x="17120" y="7881"/>
                  <a:pt x="16898" y="7858"/>
                </a:cubicBezTo>
                <a:cubicBezTo>
                  <a:pt x="16791" y="7847"/>
                  <a:pt x="16680" y="7844"/>
                  <a:pt x="16573" y="7844"/>
                </a:cubicBezTo>
                <a:cubicBezTo>
                  <a:pt x="16415" y="7844"/>
                  <a:pt x="16261" y="7852"/>
                  <a:pt x="16106" y="7861"/>
                </a:cubicBezTo>
                <a:cubicBezTo>
                  <a:pt x="16069" y="7861"/>
                  <a:pt x="16046" y="7895"/>
                  <a:pt x="16052" y="7928"/>
                </a:cubicBezTo>
                <a:cubicBezTo>
                  <a:pt x="16086" y="8079"/>
                  <a:pt x="15985" y="8207"/>
                  <a:pt x="15881" y="8301"/>
                </a:cubicBezTo>
                <a:cubicBezTo>
                  <a:pt x="15761" y="8408"/>
                  <a:pt x="15620" y="8496"/>
                  <a:pt x="15482" y="8577"/>
                </a:cubicBezTo>
                <a:cubicBezTo>
                  <a:pt x="15334" y="8667"/>
                  <a:pt x="15180" y="8744"/>
                  <a:pt x="15015" y="8788"/>
                </a:cubicBezTo>
                <a:cubicBezTo>
                  <a:pt x="14895" y="8821"/>
                  <a:pt x="14757" y="8854"/>
                  <a:pt x="14690" y="8969"/>
                </a:cubicBezTo>
                <a:cubicBezTo>
                  <a:pt x="14656" y="9026"/>
                  <a:pt x="14650" y="9093"/>
                  <a:pt x="14650" y="9161"/>
                </a:cubicBezTo>
                <a:cubicBezTo>
                  <a:pt x="14646" y="9231"/>
                  <a:pt x="14653" y="9314"/>
                  <a:pt x="14582" y="9362"/>
                </a:cubicBezTo>
                <a:cubicBezTo>
                  <a:pt x="14545" y="9382"/>
                  <a:pt x="14505" y="9392"/>
                  <a:pt x="14464" y="9392"/>
                </a:cubicBezTo>
                <a:cubicBezTo>
                  <a:pt x="14364" y="9392"/>
                  <a:pt x="14256" y="9342"/>
                  <a:pt x="14169" y="9314"/>
                </a:cubicBezTo>
                <a:cubicBezTo>
                  <a:pt x="14116" y="9298"/>
                  <a:pt x="14066" y="9288"/>
                  <a:pt x="14012" y="9288"/>
                </a:cubicBezTo>
                <a:cubicBezTo>
                  <a:pt x="13925" y="9288"/>
                  <a:pt x="13840" y="9314"/>
                  <a:pt x="13770" y="9378"/>
                </a:cubicBezTo>
                <a:cubicBezTo>
                  <a:pt x="13669" y="9463"/>
                  <a:pt x="13609" y="9593"/>
                  <a:pt x="13578" y="9720"/>
                </a:cubicBezTo>
                <a:cubicBezTo>
                  <a:pt x="13542" y="9886"/>
                  <a:pt x="13542" y="10060"/>
                  <a:pt x="13471" y="10214"/>
                </a:cubicBezTo>
                <a:cubicBezTo>
                  <a:pt x="13424" y="10318"/>
                  <a:pt x="13313" y="10425"/>
                  <a:pt x="13189" y="10425"/>
                </a:cubicBezTo>
                <a:cubicBezTo>
                  <a:pt x="13179" y="10425"/>
                  <a:pt x="13166" y="10425"/>
                  <a:pt x="13152" y="10422"/>
                </a:cubicBezTo>
                <a:cubicBezTo>
                  <a:pt x="13082" y="10409"/>
                  <a:pt x="13038" y="10352"/>
                  <a:pt x="12998" y="10295"/>
                </a:cubicBezTo>
                <a:cubicBezTo>
                  <a:pt x="12958" y="10238"/>
                  <a:pt x="12918" y="10184"/>
                  <a:pt x="12864" y="10143"/>
                </a:cubicBezTo>
                <a:cubicBezTo>
                  <a:pt x="12769" y="10070"/>
                  <a:pt x="12625" y="10033"/>
                  <a:pt x="12562" y="9929"/>
                </a:cubicBezTo>
                <a:cubicBezTo>
                  <a:pt x="12487" y="9811"/>
                  <a:pt x="12571" y="9657"/>
                  <a:pt x="12504" y="9536"/>
                </a:cubicBezTo>
                <a:cubicBezTo>
                  <a:pt x="12444" y="9429"/>
                  <a:pt x="12323" y="9412"/>
                  <a:pt x="12216" y="9385"/>
                </a:cubicBezTo>
                <a:cubicBezTo>
                  <a:pt x="12168" y="9372"/>
                  <a:pt x="12108" y="9355"/>
                  <a:pt x="12092" y="9305"/>
                </a:cubicBezTo>
                <a:cubicBezTo>
                  <a:pt x="12075" y="9244"/>
                  <a:pt x="12139" y="9187"/>
                  <a:pt x="12189" y="9167"/>
                </a:cubicBezTo>
                <a:cubicBezTo>
                  <a:pt x="12213" y="9157"/>
                  <a:pt x="12239" y="9150"/>
                  <a:pt x="12263" y="9150"/>
                </a:cubicBezTo>
                <a:cubicBezTo>
                  <a:pt x="12377" y="9150"/>
                  <a:pt x="12487" y="9251"/>
                  <a:pt x="12571" y="9314"/>
                </a:cubicBezTo>
                <a:cubicBezTo>
                  <a:pt x="12729" y="9432"/>
                  <a:pt x="12918" y="9496"/>
                  <a:pt x="13109" y="9496"/>
                </a:cubicBezTo>
                <a:cubicBezTo>
                  <a:pt x="13236" y="9496"/>
                  <a:pt x="13364" y="9469"/>
                  <a:pt x="13485" y="9405"/>
                </a:cubicBezTo>
                <a:cubicBezTo>
                  <a:pt x="13770" y="9261"/>
                  <a:pt x="13945" y="8942"/>
                  <a:pt x="13931" y="8626"/>
                </a:cubicBezTo>
                <a:cubicBezTo>
                  <a:pt x="13931" y="8597"/>
                  <a:pt x="13908" y="8573"/>
                  <a:pt x="13880" y="8573"/>
                </a:cubicBezTo>
                <a:lnTo>
                  <a:pt x="13864" y="8573"/>
                </a:lnTo>
                <a:cubicBezTo>
                  <a:pt x="13840" y="8583"/>
                  <a:pt x="13820" y="8586"/>
                  <a:pt x="13797" y="8586"/>
                </a:cubicBezTo>
                <a:cubicBezTo>
                  <a:pt x="13626" y="8586"/>
                  <a:pt x="13525" y="8358"/>
                  <a:pt x="13441" y="8234"/>
                </a:cubicBezTo>
                <a:cubicBezTo>
                  <a:pt x="13350" y="8093"/>
                  <a:pt x="13223" y="7999"/>
                  <a:pt x="13065" y="7942"/>
                </a:cubicBezTo>
                <a:cubicBezTo>
                  <a:pt x="12749" y="7821"/>
                  <a:pt x="12390" y="7841"/>
                  <a:pt x="12108" y="7626"/>
                </a:cubicBezTo>
                <a:cubicBezTo>
                  <a:pt x="11833" y="7415"/>
                  <a:pt x="11658" y="7089"/>
                  <a:pt x="11330" y="6945"/>
                </a:cubicBezTo>
                <a:cubicBezTo>
                  <a:pt x="11165" y="6871"/>
                  <a:pt x="10991" y="6837"/>
                  <a:pt x="10823" y="6774"/>
                </a:cubicBezTo>
                <a:cubicBezTo>
                  <a:pt x="10739" y="6740"/>
                  <a:pt x="10658" y="6700"/>
                  <a:pt x="10591" y="6639"/>
                </a:cubicBezTo>
                <a:cubicBezTo>
                  <a:pt x="10527" y="6583"/>
                  <a:pt x="10470" y="6512"/>
                  <a:pt x="10386" y="6485"/>
                </a:cubicBezTo>
                <a:cubicBezTo>
                  <a:pt x="10366" y="6478"/>
                  <a:pt x="10349" y="6475"/>
                  <a:pt x="10333" y="6475"/>
                </a:cubicBezTo>
                <a:cubicBezTo>
                  <a:pt x="10262" y="6475"/>
                  <a:pt x="10202" y="6522"/>
                  <a:pt x="10165" y="6586"/>
                </a:cubicBezTo>
                <a:cubicBezTo>
                  <a:pt x="10111" y="6673"/>
                  <a:pt x="10064" y="6764"/>
                  <a:pt x="10001" y="6848"/>
                </a:cubicBezTo>
                <a:cubicBezTo>
                  <a:pt x="9869" y="7022"/>
                  <a:pt x="9699" y="7170"/>
                  <a:pt x="9507" y="7277"/>
                </a:cubicBezTo>
                <a:cubicBezTo>
                  <a:pt x="9467" y="7301"/>
                  <a:pt x="9477" y="7348"/>
                  <a:pt x="9507" y="7371"/>
                </a:cubicBezTo>
                <a:lnTo>
                  <a:pt x="8745" y="7827"/>
                </a:lnTo>
                <a:cubicBezTo>
                  <a:pt x="8608" y="7912"/>
                  <a:pt x="8470" y="7992"/>
                  <a:pt x="8332" y="8076"/>
                </a:cubicBezTo>
                <a:cubicBezTo>
                  <a:pt x="8218" y="8146"/>
                  <a:pt x="8094" y="8214"/>
                  <a:pt x="7990" y="8298"/>
                </a:cubicBezTo>
                <a:cubicBezTo>
                  <a:pt x="7892" y="8375"/>
                  <a:pt x="7815" y="8476"/>
                  <a:pt x="7785" y="8600"/>
                </a:cubicBezTo>
                <a:cubicBezTo>
                  <a:pt x="7748" y="8734"/>
                  <a:pt x="7762" y="8875"/>
                  <a:pt x="7755" y="9012"/>
                </a:cubicBezTo>
                <a:cubicBezTo>
                  <a:pt x="7748" y="9298"/>
                  <a:pt x="7705" y="9596"/>
                  <a:pt x="7561" y="9849"/>
                </a:cubicBezTo>
                <a:cubicBezTo>
                  <a:pt x="7420" y="10090"/>
                  <a:pt x="7171" y="10284"/>
                  <a:pt x="6885" y="10298"/>
                </a:cubicBezTo>
                <a:cubicBezTo>
                  <a:pt x="6856" y="10301"/>
                  <a:pt x="6831" y="10321"/>
                  <a:pt x="6831" y="10352"/>
                </a:cubicBezTo>
                <a:cubicBezTo>
                  <a:pt x="6822" y="10872"/>
                  <a:pt x="6554" y="11336"/>
                  <a:pt x="6134" y="11631"/>
                </a:cubicBezTo>
                <a:cubicBezTo>
                  <a:pt x="6030" y="11705"/>
                  <a:pt x="5979" y="11788"/>
                  <a:pt x="5976" y="11916"/>
                </a:cubicBezTo>
                <a:cubicBezTo>
                  <a:pt x="5976" y="11980"/>
                  <a:pt x="5976" y="12041"/>
                  <a:pt x="5956" y="12101"/>
                </a:cubicBezTo>
                <a:cubicBezTo>
                  <a:pt x="5932" y="12154"/>
                  <a:pt x="5899" y="12202"/>
                  <a:pt x="5865" y="12248"/>
                </a:cubicBezTo>
                <a:cubicBezTo>
                  <a:pt x="5801" y="12339"/>
                  <a:pt x="5724" y="12426"/>
                  <a:pt x="5688" y="12534"/>
                </a:cubicBezTo>
                <a:cubicBezTo>
                  <a:pt x="5654" y="12637"/>
                  <a:pt x="5667" y="12749"/>
                  <a:pt x="5714" y="12846"/>
                </a:cubicBezTo>
                <a:cubicBezTo>
                  <a:pt x="5829" y="13091"/>
                  <a:pt x="6097" y="13181"/>
                  <a:pt x="6342" y="13232"/>
                </a:cubicBezTo>
                <a:cubicBezTo>
                  <a:pt x="6473" y="13255"/>
                  <a:pt x="6617" y="13285"/>
                  <a:pt x="6758" y="13285"/>
                </a:cubicBezTo>
                <a:cubicBezTo>
                  <a:pt x="6848" y="13285"/>
                  <a:pt x="6939" y="13272"/>
                  <a:pt x="7023" y="13238"/>
                </a:cubicBezTo>
                <a:cubicBezTo>
                  <a:pt x="7121" y="13201"/>
                  <a:pt x="7198" y="13138"/>
                  <a:pt x="7251" y="13051"/>
                </a:cubicBezTo>
                <a:cubicBezTo>
                  <a:pt x="7305" y="12967"/>
                  <a:pt x="7335" y="12869"/>
                  <a:pt x="7382" y="12778"/>
                </a:cubicBezTo>
                <a:cubicBezTo>
                  <a:pt x="7423" y="12708"/>
                  <a:pt x="7486" y="12641"/>
                  <a:pt x="7567" y="12641"/>
                </a:cubicBezTo>
                <a:cubicBezTo>
                  <a:pt x="7584" y="12641"/>
                  <a:pt x="7604" y="12648"/>
                  <a:pt x="7624" y="12654"/>
                </a:cubicBezTo>
                <a:cubicBezTo>
                  <a:pt x="7728" y="12695"/>
                  <a:pt x="7792" y="12812"/>
                  <a:pt x="7818" y="12913"/>
                </a:cubicBezTo>
                <a:cubicBezTo>
                  <a:pt x="7855" y="13057"/>
                  <a:pt x="7812" y="13218"/>
                  <a:pt x="7802" y="13366"/>
                </a:cubicBezTo>
                <a:cubicBezTo>
                  <a:pt x="7788" y="13511"/>
                  <a:pt x="7802" y="13655"/>
                  <a:pt x="7875" y="13779"/>
                </a:cubicBezTo>
                <a:cubicBezTo>
                  <a:pt x="8010" y="14004"/>
                  <a:pt x="8261" y="14115"/>
                  <a:pt x="8490" y="14208"/>
                </a:cubicBezTo>
                <a:lnTo>
                  <a:pt x="8507" y="14208"/>
                </a:lnTo>
                <a:cubicBezTo>
                  <a:pt x="8523" y="14208"/>
                  <a:pt x="8540" y="14195"/>
                  <a:pt x="8554" y="14182"/>
                </a:cubicBezTo>
                <a:cubicBezTo>
                  <a:pt x="8675" y="14017"/>
                  <a:pt x="8752" y="13826"/>
                  <a:pt x="8782" y="13621"/>
                </a:cubicBezTo>
                <a:cubicBezTo>
                  <a:pt x="8795" y="13520"/>
                  <a:pt x="8792" y="13423"/>
                  <a:pt x="8785" y="13322"/>
                </a:cubicBezTo>
                <a:cubicBezTo>
                  <a:pt x="8779" y="13222"/>
                  <a:pt x="8772" y="13111"/>
                  <a:pt x="8839" y="13031"/>
                </a:cubicBezTo>
                <a:cubicBezTo>
                  <a:pt x="8940" y="12916"/>
                  <a:pt x="9124" y="12907"/>
                  <a:pt x="9259" y="12866"/>
                </a:cubicBezTo>
                <a:cubicBezTo>
                  <a:pt x="9417" y="12816"/>
                  <a:pt x="9544" y="12718"/>
                  <a:pt x="9607" y="12560"/>
                </a:cubicBezTo>
                <a:cubicBezTo>
                  <a:pt x="9671" y="12399"/>
                  <a:pt x="9645" y="12222"/>
                  <a:pt x="9541" y="12087"/>
                </a:cubicBezTo>
                <a:cubicBezTo>
                  <a:pt x="9487" y="12024"/>
                  <a:pt x="9420" y="11970"/>
                  <a:pt x="9339" y="11936"/>
                </a:cubicBezTo>
                <a:cubicBezTo>
                  <a:pt x="9252" y="11900"/>
                  <a:pt x="9164" y="11906"/>
                  <a:pt x="9071" y="11900"/>
                </a:cubicBezTo>
                <a:cubicBezTo>
                  <a:pt x="8906" y="11889"/>
                  <a:pt x="8849" y="11751"/>
                  <a:pt x="8866" y="11601"/>
                </a:cubicBezTo>
                <a:cubicBezTo>
                  <a:pt x="8882" y="11429"/>
                  <a:pt x="8994" y="11311"/>
                  <a:pt x="9124" y="11208"/>
                </a:cubicBezTo>
                <a:cubicBezTo>
                  <a:pt x="9272" y="11094"/>
                  <a:pt x="9433" y="10993"/>
                  <a:pt x="9541" y="10839"/>
                </a:cubicBezTo>
                <a:cubicBezTo>
                  <a:pt x="9658" y="10671"/>
                  <a:pt x="9691" y="10459"/>
                  <a:pt x="9725" y="10261"/>
                </a:cubicBezTo>
                <a:cubicBezTo>
                  <a:pt x="9752" y="10080"/>
                  <a:pt x="9786" y="9889"/>
                  <a:pt x="9893" y="9737"/>
                </a:cubicBezTo>
                <a:cubicBezTo>
                  <a:pt x="9967" y="9630"/>
                  <a:pt x="10081" y="9559"/>
                  <a:pt x="10208" y="9559"/>
                </a:cubicBezTo>
                <a:cubicBezTo>
                  <a:pt x="10239" y="9559"/>
                  <a:pt x="10272" y="9567"/>
                  <a:pt x="10306" y="9576"/>
                </a:cubicBezTo>
                <a:cubicBezTo>
                  <a:pt x="10373" y="9593"/>
                  <a:pt x="10433" y="9637"/>
                  <a:pt x="10461" y="9704"/>
                </a:cubicBezTo>
                <a:cubicBezTo>
                  <a:pt x="10501" y="9811"/>
                  <a:pt x="10444" y="9926"/>
                  <a:pt x="10386" y="10016"/>
                </a:cubicBezTo>
                <a:cubicBezTo>
                  <a:pt x="10262" y="10211"/>
                  <a:pt x="10105" y="10389"/>
                  <a:pt x="9967" y="10577"/>
                </a:cubicBezTo>
                <a:cubicBezTo>
                  <a:pt x="9736" y="10885"/>
                  <a:pt x="9497" y="11265"/>
                  <a:pt x="9510" y="11668"/>
                </a:cubicBezTo>
                <a:cubicBezTo>
                  <a:pt x="9524" y="12037"/>
                  <a:pt x="9779" y="12339"/>
                  <a:pt x="10131" y="12436"/>
                </a:cubicBezTo>
                <a:cubicBezTo>
                  <a:pt x="10208" y="12459"/>
                  <a:pt x="10289" y="12470"/>
                  <a:pt x="10366" y="12470"/>
                </a:cubicBezTo>
                <a:cubicBezTo>
                  <a:pt x="10638" y="12470"/>
                  <a:pt x="10907" y="12343"/>
                  <a:pt x="11098" y="12144"/>
                </a:cubicBezTo>
                <a:cubicBezTo>
                  <a:pt x="11152" y="12087"/>
                  <a:pt x="11199" y="12027"/>
                  <a:pt x="11242" y="11960"/>
                </a:cubicBezTo>
                <a:cubicBezTo>
                  <a:pt x="11390" y="11993"/>
                  <a:pt x="11414" y="12208"/>
                  <a:pt x="11367" y="12326"/>
                </a:cubicBezTo>
                <a:cubicBezTo>
                  <a:pt x="11290" y="12524"/>
                  <a:pt x="11031" y="12594"/>
                  <a:pt x="10850" y="12648"/>
                </a:cubicBezTo>
                <a:cubicBezTo>
                  <a:pt x="10611" y="12721"/>
                  <a:pt x="10383" y="12812"/>
                  <a:pt x="10165" y="12936"/>
                </a:cubicBezTo>
                <a:cubicBezTo>
                  <a:pt x="10061" y="12997"/>
                  <a:pt x="9960" y="13064"/>
                  <a:pt x="9866" y="13138"/>
                </a:cubicBezTo>
                <a:cubicBezTo>
                  <a:pt x="9789" y="13201"/>
                  <a:pt x="9711" y="13279"/>
                  <a:pt x="9699" y="13383"/>
                </a:cubicBezTo>
                <a:cubicBezTo>
                  <a:pt x="9685" y="13497"/>
                  <a:pt x="9772" y="13581"/>
                  <a:pt x="9802" y="13685"/>
                </a:cubicBezTo>
                <a:cubicBezTo>
                  <a:pt x="9836" y="13793"/>
                  <a:pt x="9823" y="13909"/>
                  <a:pt x="9782" y="14017"/>
                </a:cubicBezTo>
                <a:cubicBezTo>
                  <a:pt x="9691" y="14242"/>
                  <a:pt x="9474" y="14383"/>
                  <a:pt x="9255" y="14467"/>
                </a:cubicBezTo>
                <a:cubicBezTo>
                  <a:pt x="8749" y="14665"/>
                  <a:pt x="8191" y="14651"/>
                  <a:pt x="7661" y="14715"/>
                </a:cubicBezTo>
                <a:cubicBezTo>
                  <a:pt x="7362" y="14749"/>
                  <a:pt x="7070" y="14803"/>
                  <a:pt x="6782" y="14880"/>
                </a:cubicBezTo>
                <a:cubicBezTo>
                  <a:pt x="6630" y="14920"/>
                  <a:pt x="6483" y="14967"/>
                  <a:pt x="6338" y="15017"/>
                </a:cubicBezTo>
                <a:cubicBezTo>
                  <a:pt x="6214" y="15065"/>
                  <a:pt x="6083" y="15111"/>
                  <a:pt x="5949" y="15111"/>
                </a:cubicBezTo>
                <a:cubicBezTo>
                  <a:pt x="5925" y="15111"/>
                  <a:pt x="5902" y="15111"/>
                  <a:pt x="5878" y="15108"/>
                </a:cubicBezTo>
                <a:cubicBezTo>
                  <a:pt x="5875" y="15105"/>
                  <a:pt x="5872" y="15105"/>
                  <a:pt x="5869" y="15105"/>
                </a:cubicBezTo>
                <a:cubicBezTo>
                  <a:pt x="5849" y="15105"/>
                  <a:pt x="5832" y="15115"/>
                  <a:pt x="5818" y="15132"/>
                </a:cubicBezTo>
                <a:cubicBezTo>
                  <a:pt x="5607" y="15474"/>
                  <a:pt x="5365" y="15793"/>
                  <a:pt x="5103" y="16098"/>
                </a:cubicBezTo>
                <a:cubicBezTo>
                  <a:pt x="4986" y="16239"/>
                  <a:pt x="4865" y="16383"/>
                  <a:pt x="4724" y="16498"/>
                </a:cubicBezTo>
                <a:cubicBezTo>
                  <a:pt x="4650" y="16555"/>
                  <a:pt x="4573" y="16599"/>
                  <a:pt x="4486" y="16628"/>
                </a:cubicBezTo>
                <a:cubicBezTo>
                  <a:pt x="4402" y="16659"/>
                  <a:pt x="4311" y="16682"/>
                  <a:pt x="4233" y="16726"/>
                </a:cubicBezTo>
                <a:cubicBezTo>
                  <a:pt x="3982" y="16864"/>
                  <a:pt x="3844" y="17166"/>
                  <a:pt x="3891" y="17444"/>
                </a:cubicBezTo>
                <a:cubicBezTo>
                  <a:pt x="3922" y="17619"/>
                  <a:pt x="4029" y="17760"/>
                  <a:pt x="4117" y="17908"/>
                </a:cubicBezTo>
                <a:cubicBezTo>
                  <a:pt x="4210" y="18062"/>
                  <a:pt x="4281" y="18244"/>
                  <a:pt x="4278" y="18428"/>
                </a:cubicBezTo>
                <a:cubicBezTo>
                  <a:pt x="4271" y="18599"/>
                  <a:pt x="4190" y="18750"/>
                  <a:pt x="4032" y="18817"/>
                </a:cubicBezTo>
                <a:cubicBezTo>
                  <a:pt x="3982" y="18840"/>
                  <a:pt x="3925" y="18851"/>
                  <a:pt x="3871" y="18851"/>
                </a:cubicBezTo>
                <a:cubicBezTo>
                  <a:pt x="3790" y="18851"/>
                  <a:pt x="3714" y="18824"/>
                  <a:pt x="3660" y="18757"/>
                </a:cubicBezTo>
                <a:cubicBezTo>
                  <a:pt x="3649" y="18740"/>
                  <a:pt x="3629" y="18730"/>
                  <a:pt x="3613" y="18730"/>
                </a:cubicBezTo>
                <a:cubicBezTo>
                  <a:pt x="3596" y="18730"/>
                  <a:pt x="3579" y="18737"/>
                  <a:pt x="3566" y="18757"/>
                </a:cubicBezTo>
                <a:cubicBezTo>
                  <a:pt x="3499" y="18864"/>
                  <a:pt x="3375" y="18894"/>
                  <a:pt x="3247" y="18894"/>
                </a:cubicBezTo>
                <a:cubicBezTo>
                  <a:pt x="3126" y="18894"/>
                  <a:pt x="3002" y="18871"/>
                  <a:pt x="2904" y="18868"/>
                </a:cubicBezTo>
                <a:cubicBezTo>
                  <a:pt x="2884" y="18868"/>
                  <a:pt x="2868" y="18864"/>
                  <a:pt x="2851" y="18864"/>
                </a:cubicBezTo>
                <a:cubicBezTo>
                  <a:pt x="2747" y="18864"/>
                  <a:pt x="2642" y="18878"/>
                  <a:pt x="2549" y="18921"/>
                </a:cubicBezTo>
                <a:cubicBezTo>
                  <a:pt x="2425" y="18978"/>
                  <a:pt x="2340" y="19089"/>
                  <a:pt x="2297" y="19213"/>
                </a:cubicBezTo>
                <a:cubicBezTo>
                  <a:pt x="2176" y="19542"/>
                  <a:pt x="2357" y="19891"/>
                  <a:pt x="2475" y="20193"/>
                </a:cubicBezTo>
                <a:cubicBezTo>
                  <a:pt x="2579" y="20455"/>
                  <a:pt x="2659" y="20788"/>
                  <a:pt x="2972" y="20858"/>
                </a:cubicBezTo>
                <a:cubicBezTo>
                  <a:pt x="3082" y="20882"/>
                  <a:pt x="3197" y="20882"/>
                  <a:pt x="3307" y="20915"/>
                </a:cubicBezTo>
                <a:cubicBezTo>
                  <a:pt x="3355" y="20929"/>
                  <a:pt x="3395" y="20955"/>
                  <a:pt x="3412" y="21003"/>
                </a:cubicBezTo>
                <a:cubicBezTo>
                  <a:pt x="3435" y="21069"/>
                  <a:pt x="3418" y="21140"/>
                  <a:pt x="3475" y="21197"/>
                </a:cubicBezTo>
                <a:cubicBezTo>
                  <a:pt x="3512" y="21234"/>
                  <a:pt x="3562" y="21251"/>
                  <a:pt x="3616" y="21251"/>
                </a:cubicBezTo>
                <a:cubicBezTo>
                  <a:pt x="3677" y="21251"/>
                  <a:pt x="3737" y="21231"/>
                  <a:pt x="3784" y="21197"/>
                </a:cubicBezTo>
                <a:cubicBezTo>
                  <a:pt x="3908" y="21107"/>
                  <a:pt x="3925" y="20938"/>
                  <a:pt x="3992" y="20811"/>
                </a:cubicBezTo>
                <a:cubicBezTo>
                  <a:pt x="4126" y="20563"/>
                  <a:pt x="4408" y="20445"/>
                  <a:pt x="4656" y="20351"/>
                </a:cubicBezTo>
                <a:cubicBezTo>
                  <a:pt x="4935" y="20244"/>
                  <a:pt x="5211" y="20143"/>
                  <a:pt x="5415" y="19915"/>
                </a:cubicBezTo>
                <a:cubicBezTo>
                  <a:pt x="5513" y="19807"/>
                  <a:pt x="5590" y="19673"/>
                  <a:pt x="5603" y="19525"/>
                </a:cubicBezTo>
                <a:cubicBezTo>
                  <a:pt x="5610" y="19445"/>
                  <a:pt x="5593" y="19367"/>
                  <a:pt x="5567" y="19294"/>
                </a:cubicBezTo>
                <a:cubicBezTo>
                  <a:pt x="5550" y="19250"/>
                  <a:pt x="5522" y="19200"/>
                  <a:pt x="5522" y="19153"/>
                </a:cubicBezTo>
                <a:cubicBezTo>
                  <a:pt x="5522" y="19102"/>
                  <a:pt x="5559" y="19059"/>
                  <a:pt x="5593" y="19025"/>
                </a:cubicBezTo>
                <a:cubicBezTo>
                  <a:pt x="5708" y="18915"/>
                  <a:pt x="5869" y="18820"/>
                  <a:pt x="6033" y="18820"/>
                </a:cubicBezTo>
                <a:cubicBezTo>
                  <a:pt x="6056" y="18820"/>
                  <a:pt x="6080" y="18820"/>
                  <a:pt x="6100" y="18828"/>
                </a:cubicBezTo>
                <a:cubicBezTo>
                  <a:pt x="6268" y="18854"/>
                  <a:pt x="6422" y="19015"/>
                  <a:pt x="6382" y="19190"/>
                </a:cubicBezTo>
                <a:cubicBezTo>
                  <a:pt x="6379" y="19210"/>
                  <a:pt x="6385" y="19240"/>
                  <a:pt x="6409" y="19250"/>
                </a:cubicBezTo>
                <a:cubicBezTo>
                  <a:pt x="6473" y="19277"/>
                  <a:pt x="6537" y="19291"/>
                  <a:pt x="6600" y="19291"/>
                </a:cubicBezTo>
                <a:cubicBezTo>
                  <a:pt x="6731" y="19291"/>
                  <a:pt x="6856" y="19234"/>
                  <a:pt x="6949" y="19133"/>
                </a:cubicBezTo>
                <a:cubicBezTo>
                  <a:pt x="7070" y="19005"/>
                  <a:pt x="7147" y="18840"/>
                  <a:pt x="7225" y="18679"/>
                </a:cubicBezTo>
                <a:cubicBezTo>
                  <a:pt x="7228" y="18679"/>
                  <a:pt x="7234" y="18676"/>
                  <a:pt x="7238" y="18676"/>
                </a:cubicBezTo>
                <a:cubicBezTo>
                  <a:pt x="7295" y="18653"/>
                  <a:pt x="7335" y="18586"/>
                  <a:pt x="7315" y="18525"/>
                </a:cubicBezTo>
                <a:cubicBezTo>
                  <a:pt x="7329" y="18521"/>
                  <a:pt x="7342" y="18518"/>
                  <a:pt x="7355" y="18518"/>
                </a:cubicBezTo>
                <a:cubicBezTo>
                  <a:pt x="7369" y="18518"/>
                  <a:pt x="7382" y="18521"/>
                  <a:pt x="7395" y="18525"/>
                </a:cubicBezTo>
                <a:cubicBezTo>
                  <a:pt x="7453" y="18549"/>
                  <a:pt x="7480" y="18616"/>
                  <a:pt x="7460" y="18670"/>
                </a:cubicBezTo>
                <a:cubicBezTo>
                  <a:pt x="7446" y="18707"/>
                  <a:pt x="7480" y="18737"/>
                  <a:pt x="7510" y="18740"/>
                </a:cubicBezTo>
                <a:cubicBezTo>
                  <a:pt x="7547" y="18740"/>
                  <a:pt x="7581" y="18747"/>
                  <a:pt x="7614" y="18757"/>
                </a:cubicBezTo>
                <a:cubicBezTo>
                  <a:pt x="7641" y="18763"/>
                  <a:pt x="7674" y="18780"/>
                  <a:pt x="7688" y="18797"/>
                </a:cubicBezTo>
                <a:cubicBezTo>
                  <a:pt x="7711" y="18831"/>
                  <a:pt x="7701" y="18878"/>
                  <a:pt x="7711" y="18918"/>
                </a:cubicBezTo>
                <a:cubicBezTo>
                  <a:pt x="7722" y="18952"/>
                  <a:pt x="7738" y="18985"/>
                  <a:pt x="7765" y="19012"/>
                </a:cubicBezTo>
                <a:cubicBezTo>
                  <a:pt x="7866" y="19110"/>
                  <a:pt x="8030" y="19093"/>
                  <a:pt x="8134" y="19183"/>
                </a:cubicBezTo>
                <a:cubicBezTo>
                  <a:pt x="8195" y="19234"/>
                  <a:pt x="8235" y="19304"/>
                  <a:pt x="8275" y="19371"/>
                </a:cubicBezTo>
                <a:cubicBezTo>
                  <a:pt x="8322" y="19445"/>
                  <a:pt x="8373" y="19516"/>
                  <a:pt x="8443" y="19569"/>
                </a:cubicBezTo>
                <a:cubicBezTo>
                  <a:pt x="8584" y="19680"/>
                  <a:pt x="8775" y="19727"/>
                  <a:pt x="8890" y="19875"/>
                </a:cubicBezTo>
                <a:cubicBezTo>
                  <a:pt x="8913" y="19908"/>
                  <a:pt x="8933" y="19948"/>
                  <a:pt x="8940" y="19992"/>
                </a:cubicBezTo>
                <a:cubicBezTo>
                  <a:pt x="8950" y="20039"/>
                  <a:pt x="8940" y="20086"/>
                  <a:pt x="8930" y="20129"/>
                </a:cubicBezTo>
                <a:cubicBezTo>
                  <a:pt x="8906" y="20233"/>
                  <a:pt x="8879" y="20338"/>
                  <a:pt x="8933" y="20435"/>
                </a:cubicBezTo>
                <a:cubicBezTo>
                  <a:pt x="8943" y="20455"/>
                  <a:pt x="8957" y="20462"/>
                  <a:pt x="8973" y="20462"/>
                </a:cubicBezTo>
                <a:cubicBezTo>
                  <a:pt x="8990" y="20462"/>
                  <a:pt x="9003" y="20459"/>
                  <a:pt x="9017" y="20448"/>
                </a:cubicBezTo>
                <a:cubicBezTo>
                  <a:pt x="9155" y="20341"/>
                  <a:pt x="9235" y="20170"/>
                  <a:pt x="9232" y="19996"/>
                </a:cubicBezTo>
                <a:cubicBezTo>
                  <a:pt x="9232" y="19971"/>
                  <a:pt x="9218" y="19959"/>
                  <a:pt x="9201" y="19948"/>
                </a:cubicBezTo>
                <a:cubicBezTo>
                  <a:pt x="9218" y="19851"/>
                  <a:pt x="9215" y="19754"/>
                  <a:pt x="9192" y="19656"/>
                </a:cubicBezTo>
                <a:lnTo>
                  <a:pt x="9192" y="19656"/>
                </a:lnTo>
                <a:cubicBezTo>
                  <a:pt x="9259" y="19760"/>
                  <a:pt x="9363" y="19835"/>
                  <a:pt x="9483" y="19871"/>
                </a:cubicBezTo>
                <a:cubicBezTo>
                  <a:pt x="9487" y="19871"/>
                  <a:pt x="9494" y="19875"/>
                  <a:pt x="9497" y="19875"/>
                </a:cubicBezTo>
                <a:cubicBezTo>
                  <a:pt x="9537" y="19875"/>
                  <a:pt x="9564" y="19827"/>
                  <a:pt x="9544" y="19790"/>
                </a:cubicBezTo>
                <a:cubicBezTo>
                  <a:pt x="9293" y="19300"/>
                  <a:pt x="8769" y="19052"/>
                  <a:pt x="8386" y="18683"/>
                </a:cubicBezTo>
                <a:cubicBezTo>
                  <a:pt x="8292" y="18592"/>
                  <a:pt x="8208" y="18495"/>
                  <a:pt x="8141" y="18380"/>
                </a:cubicBezTo>
                <a:cubicBezTo>
                  <a:pt x="8107" y="18327"/>
                  <a:pt x="8077" y="18267"/>
                  <a:pt x="8057" y="18206"/>
                </a:cubicBezTo>
                <a:cubicBezTo>
                  <a:pt x="8037" y="18149"/>
                  <a:pt x="7996" y="18035"/>
                  <a:pt x="8077" y="18035"/>
                </a:cubicBezTo>
                <a:cubicBezTo>
                  <a:pt x="8087" y="18035"/>
                  <a:pt x="8094" y="18035"/>
                  <a:pt x="8107" y="18038"/>
                </a:cubicBezTo>
                <a:cubicBezTo>
                  <a:pt x="8238" y="18065"/>
                  <a:pt x="8346" y="18176"/>
                  <a:pt x="8433" y="18273"/>
                </a:cubicBezTo>
                <a:cubicBezTo>
                  <a:pt x="8527" y="18374"/>
                  <a:pt x="8608" y="18485"/>
                  <a:pt x="8704" y="18582"/>
                </a:cubicBezTo>
                <a:cubicBezTo>
                  <a:pt x="8805" y="18683"/>
                  <a:pt x="8920" y="18760"/>
                  <a:pt x="9054" y="18797"/>
                </a:cubicBezTo>
                <a:cubicBezTo>
                  <a:pt x="9215" y="18837"/>
                  <a:pt x="9403" y="18820"/>
                  <a:pt x="9541" y="18928"/>
                </a:cubicBezTo>
                <a:cubicBezTo>
                  <a:pt x="9648" y="19012"/>
                  <a:pt x="9685" y="19153"/>
                  <a:pt x="9711" y="19280"/>
                </a:cubicBezTo>
                <a:cubicBezTo>
                  <a:pt x="9739" y="19421"/>
                  <a:pt x="9752" y="19565"/>
                  <a:pt x="9792" y="19703"/>
                </a:cubicBezTo>
                <a:cubicBezTo>
                  <a:pt x="9886" y="20002"/>
                  <a:pt x="10125" y="20217"/>
                  <a:pt x="10380" y="20385"/>
                </a:cubicBezTo>
                <a:cubicBezTo>
                  <a:pt x="10444" y="20428"/>
                  <a:pt x="10514" y="20472"/>
                  <a:pt x="10585" y="20512"/>
                </a:cubicBezTo>
                <a:cubicBezTo>
                  <a:pt x="10655" y="20552"/>
                  <a:pt x="10732" y="20606"/>
                  <a:pt x="10816" y="20626"/>
                </a:cubicBezTo>
                <a:cubicBezTo>
                  <a:pt x="10836" y="20633"/>
                  <a:pt x="10859" y="20636"/>
                  <a:pt x="10879" y="20636"/>
                </a:cubicBezTo>
                <a:cubicBezTo>
                  <a:pt x="10930" y="20636"/>
                  <a:pt x="10980" y="20620"/>
                  <a:pt x="11017" y="20583"/>
                </a:cubicBezTo>
                <a:cubicBezTo>
                  <a:pt x="11065" y="20535"/>
                  <a:pt x="11085" y="20469"/>
                  <a:pt x="11108" y="20405"/>
                </a:cubicBezTo>
                <a:cubicBezTo>
                  <a:pt x="11152" y="20281"/>
                  <a:pt x="11259" y="20217"/>
                  <a:pt x="11387" y="20217"/>
                </a:cubicBezTo>
                <a:cubicBezTo>
                  <a:pt x="11403" y="20217"/>
                  <a:pt x="11420" y="20220"/>
                  <a:pt x="11437" y="20220"/>
                </a:cubicBezTo>
                <a:cubicBezTo>
                  <a:pt x="11605" y="20244"/>
                  <a:pt x="11733" y="20371"/>
                  <a:pt x="11833" y="20499"/>
                </a:cubicBezTo>
                <a:cubicBezTo>
                  <a:pt x="11937" y="20630"/>
                  <a:pt x="12027" y="20781"/>
                  <a:pt x="12156" y="20895"/>
                </a:cubicBezTo>
                <a:cubicBezTo>
                  <a:pt x="12216" y="20949"/>
                  <a:pt x="12283" y="20995"/>
                  <a:pt x="12357" y="21026"/>
                </a:cubicBezTo>
                <a:cubicBezTo>
                  <a:pt x="12441" y="21063"/>
                  <a:pt x="12531" y="21079"/>
                  <a:pt x="12611" y="21119"/>
                </a:cubicBezTo>
                <a:cubicBezTo>
                  <a:pt x="12746" y="21190"/>
                  <a:pt x="12817" y="21331"/>
                  <a:pt x="12947" y="21405"/>
                </a:cubicBezTo>
                <a:cubicBezTo>
                  <a:pt x="12994" y="21429"/>
                  <a:pt x="13045" y="21442"/>
                  <a:pt x="13095" y="21442"/>
                </a:cubicBezTo>
                <a:cubicBezTo>
                  <a:pt x="13163" y="21442"/>
                  <a:pt x="13229" y="21418"/>
                  <a:pt x="13290" y="21375"/>
                </a:cubicBezTo>
                <a:cubicBezTo>
                  <a:pt x="13394" y="21291"/>
                  <a:pt x="13465" y="21173"/>
                  <a:pt x="13548" y="21073"/>
                </a:cubicBezTo>
                <a:cubicBezTo>
                  <a:pt x="13649" y="20952"/>
                  <a:pt x="13780" y="20878"/>
                  <a:pt x="13937" y="20878"/>
                </a:cubicBezTo>
                <a:lnTo>
                  <a:pt x="13954" y="20878"/>
                </a:lnTo>
                <a:cubicBezTo>
                  <a:pt x="14122" y="20885"/>
                  <a:pt x="14267" y="20986"/>
                  <a:pt x="14340" y="21130"/>
                </a:cubicBezTo>
                <a:cubicBezTo>
                  <a:pt x="14424" y="21291"/>
                  <a:pt x="14394" y="21472"/>
                  <a:pt x="14314" y="21627"/>
                </a:cubicBezTo>
                <a:cubicBezTo>
                  <a:pt x="14162" y="21925"/>
                  <a:pt x="13900" y="22211"/>
                  <a:pt x="13595" y="22352"/>
                </a:cubicBezTo>
                <a:cubicBezTo>
                  <a:pt x="13444" y="22425"/>
                  <a:pt x="13280" y="22449"/>
                  <a:pt x="13112" y="22449"/>
                </a:cubicBezTo>
                <a:cubicBezTo>
                  <a:pt x="12884" y="22449"/>
                  <a:pt x="12652" y="22405"/>
                  <a:pt x="12434" y="22368"/>
                </a:cubicBezTo>
                <a:cubicBezTo>
                  <a:pt x="12239" y="22338"/>
                  <a:pt x="12048" y="22301"/>
                  <a:pt x="11860" y="22241"/>
                </a:cubicBezTo>
                <a:cubicBezTo>
                  <a:pt x="11679" y="22184"/>
                  <a:pt x="11508" y="22100"/>
                  <a:pt x="11330" y="22026"/>
                </a:cubicBezTo>
                <a:cubicBezTo>
                  <a:pt x="11141" y="21945"/>
                  <a:pt x="10933" y="21878"/>
                  <a:pt x="10729" y="21878"/>
                </a:cubicBezTo>
                <a:cubicBezTo>
                  <a:pt x="10622" y="21878"/>
                  <a:pt x="10514" y="21895"/>
                  <a:pt x="10410" y="21942"/>
                </a:cubicBezTo>
                <a:cubicBezTo>
                  <a:pt x="10275" y="21996"/>
                  <a:pt x="10171" y="22093"/>
                  <a:pt x="10105" y="22224"/>
                </a:cubicBezTo>
                <a:cubicBezTo>
                  <a:pt x="10064" y="22298"/>
                  <a:pt x="10034" y="22382"/>
                  <a:pt x="9964" y="22439"/>
                </a:cubicBezTo>
                <a:cubicBezTo>
                  <a:pt x="9910" y="22486"/>
                  <a:pt x="9836" y="22513"/>
                  <a:pt x="9765" y="22526"/>
                </a:cubicBezTo>
                <a:cubicBezTo>
                  <a:pt x="9725" y="22533"/>
                  <a:pt x="9685" y="22536"/>
                  <a:pt x="9648" y="22536"/>
                </a:cubicBezTo>
                <a:cubicBezTo>
                  <a:pt x="9524" y="22536"/>
                  <a:pt x="9400" y="22503"/>
                  <a:pt x="9279" y="22469"/>
                </a:cubicBezTo>
                <a:cubicBezTo>
                  <a:pt x="9111" y="22419"/>
                  <a:pt x="8946" y="22372"/>
                  <a:pt x="8772" y="22372"/>
                </a:cubicBezTo>
                <a:lnTo>
                  <a:pt x="8721" y="22372"/>
                </a:lnTo>
                <a:cubicBezTo>
                  <a:pt x="8634" y="22372"/>
                  <a:pt x="8631" y="22315"/>
                  <a:pt x="8631" y="22241"/>
                </a:cubicBezTo>
                <a:cubicBezTo>
                  <a:pt x="8631" y="22174"/>
                  <a:pt x="8631" y="22106"/>
                  <a:pt x="8608" y="22043"/>
                </a:cubicBezTo>
                <a:cubicBezTo>
                  <a:pt x="8557" y="21915"/>
                  <a:pt x="8416" y="21844"/>
                  <a:pt x="8282" y="21838"/>
                </a:cubicBezTo>
                <a:lnTo>
                  <a:pt x="8269" y="21838"/>
                </a:lnTo>
                <a:cubicBezTo>
                  <a:pt x="8124" y="21838"/>
                  <a:pt x="7990" y="21912"/>
                  <a:pt x="7872" y="21989"/>
                </a:cubicBezTo>
                <a:cubicBezTo>
                  <a:pt x="7701" y="21741"/>
                  <a:pt x="7697" y="21398"/>
                  <a:pt x="7855" y="21147"/>
                </a:cubicBezTo>
                <a:cubicBezTo>
                  <a:pt x="7866" y="21127"/>
                  <a:pt x="7863" y="21096"/>
                  <a:pt x="7846" y="21079"/>
                </a:cubicBezTo>
                <a:lnTo>
                  <a:pt x="7483" y="20757"/>
                </a:lnTo>
                <a:cubicBezTo>
                  <a:pt x="7392" y="20676"/>
                  <a:pt x="7288" y="20552"/>
                  <a:pt x="7161" y="20529"/>
                </a:cubicBezTo>
                <a:cubicBezTo>
                  <a:pt x="7147" y="20526"/>
                  <a:pt x="7134" y="20526"/>
                  <a:pt x="7121" y="20526"/>
                </a:cubicBezTo>
                <a:cubicBezTo>
                  <a:pt x="7017" y="20526"/>
                  <a:pt x="6929" y="20589"/>
                  <a:pt x="6842" y="20636"/>
                </a:cubicBezTo>
                <a:cubicBezTo>
                  <a:pt x="6755" y="20684"/>
                  <a:pt x="6661" y="20693"/>
                  <a:pt x="6566" y="20693"/>
                </a:cubicBezTo>
                <a:cubicBezTo>
                  <a:pt x="6533" y="20693"/>
                  <a:pt x="6500" y="20690"/>
                  <a:pt x="6466" y="20690"/>
                </a:cubicBezTo>
                <a:lnTo>
                  <a:pt x="6429" y="20690"/>
                </a:lnTo>
                <a:cubicBezTo>
                  <a:pt x="6322" y="20690"/>
                  <a:pt x="6211" y="20701"/>
                  <a:pt x="6117" y="20757"/>
                </a:cubicBezTo>
                <a:cubicBezTo>
                  <a:pt x="6019" y="20814"/>
                  <a:pt x="5956" y="20932"/>
                  <a:pt x="5849" y="20975"/>
                </a:cubicBezTo>
                <a:cubicBezTo>
                  <a:pt x="5818" y="20986"/>
                  <a:pt x="5788" y="20992"/>
                  <a:pt x="5754" y="20992"/>
                </a:cubicBezTo>
                <a:cubicBezTo>
                  <a:pt x="5688" y="20992"/>
                  <a:pt x="5620" y="20969"/>
                  <a:pt x="5559" y="20945"/>
                </a:cubicBezTo>
                <a:cubicBezTo>
                  <a:pt x="5459" y="20908"/>
                  <a:pt x="5361" y="20858"/>
                  <a:pt x="5257" y="20837"/>
                </a:cubicBezTo>
                <a:cubicBezTo>
                  <a:pt x="5224" y="20831"/>
                  <a:pt x="5190" y="20825"/>
                  <a:pt x="5157" y="20825"/>
                </a:cubicBezTo>
                <a:cubicBezTo>
                  <a:pt x="5090" y="20825"/>
                  <a:pt x="5023" y="20842"/>
                  <a:pt x="4966" y="20878"/>
                </a:cubicBezTo>
                <a:cubicBezTo>
                  <a:pt x="4875" y="20935"/>
                  <a:pt x="4814" y="21029"/>
                  <a:pt x="4757" y="21119"/>
                </a:cubicBezTo>
                <a:cubicBezTo>
                  <a:pt x="4693" y="21220"/>
                  <a:pt x="4620" y="21305"/>
                  <a:pt x="4515" y="21365"/>
                </a:cubicBezTo>
                <a:cubicBezTo>
                  <a:pt x="4412" y="21426"/>
                  <a:pt x="4301" y="21462"/>
                  <a:pt x="4184" y="21489"/>
                </a:cubicBezTo>
                <a:cubicBezTo>
                  <a:pt x="4066" y="21516"/>
                  <a:pt x="3942" y="21536"/>
                  <a:pt x="3821" y="21550"/>
                </a:cubicBezTo>
                <a:cubicBezTo>
                  <a:pt x="3801" y="21550"/>
                  <a:pt x="3784" y="21553"/>
                  <a:pt x="3764" y="21553"/>
                </a:cubicBezTo>
                <a:cubicBezTo>
                  <a:pt x="3707" y="21553"/>
                  <a:pt x="3657" y="21539"/>
                  <a:pt x="3599" y="21516"/>
                </a:cubicBezTo>
                <a:cubicBezTo>
                  <a:pt x="3556" y="21496"/>
                  <a:pt x="3516" y="21489"/>
                  <a:pt x="3472" y="21489"/>
                </a:cubicBezTo>
                <a:cubicBezTo>
                  <a:pt x="3452" y="21489"/>
                  <a:pt x="3432" y="21489"/>
                  <a:pt x="3408" y="21492"/>
                </a:cubicBezTo>
                <a:cubicBezTo>
                  <a:pt x="3163" y="21536"/>
                  <a:pt x="2945" y="21683"/>
                  <a:pt x="2771" y="21855"/>
                </a:cubicBezTo>
                <a:cubicBezTo>
                  <a:pt x="2559" y="22066"/>
                  <a:pt x="2408" y="22325"/>
                  <a:pt x="2273" y="22594"/>
                </a:cubicBezTo>
                <a:cubicBezTo>
                  <a:pt x="2199" y="22738"/>
                  <a:pt x="2133" y="22885"/>
                  <a:pt x="2058" y="23033"/>
                </a:cubicBezTo>
                <a:cubicBezTo>
                  <a:pt x="2012" y="23117"/>
                  <a:pt x="1954" y="23278"/>
                  <a:pt x="1857" y="23342"/>
                </a:cubicBezTo>
                <a:cubicBezTo>
                  <a:pt x="1854" y="23339"/>
                  <a:pt x="1847" y="23339"/>
                  <a:pt x="1841" y="23339"/>
                </a:cubicBezTo>
                <a:cubicBezTo>
                  <a:pt x="1830" y="23339"/>
                  <a:pt x="1821" y="23342"/>
                  <a:pt x="1810" y="23348"/>
                </a:cubicBezTo>
                <a:cubicBezTo>
                  <a:pt x="1801" y="23355"/>
                  <a:pt x="1790" y="23362"/>
                  <a:pt x="1776" y="23372"/>
                </a:cubicBezTo>
                <a:cubicBezTo>
                  <a:pt x="1767" y="23375"/>
                  <a:pt x="1756" y="23382"/>
                  <a:pt x="1750" y="23392"/>
                </a:cubicBezTo>
                <a:cubicBezTo>
                  <a:pt x="1142" y="23829"/>
                  <a:pt x="619" y="24376"/>
                  <a:pt x="213" y="25003"/>
                </a:cubicBezTo>
                <a:cubicBezTo>
                  <a:pt x="109" y="25161"/>
                  <a:pt x="1" y="25329"/>
                  <a:pt x="24" y="25527"/>
                </a:cubicBezTo>
                <a:cubicBezTo>
                  <a:pt x="44" y="25685"/>
                  <a:pt x="132" y="25819"/>
                  <a:pt x="206" y="25957"/>
                </a:cubicBezTo>
                <a:cubicBezTo>
                  <a:pt x="297" y="26125"/>
                  <a:pt x="340" y="26275"/>
                  <a:pt x="290" y="26464"/>
                </a:cubicBezTo>
                <a:cubicBezTo>
                  <a:pt x="246" y="26634"/>
                  <a:pt x="165" y="26796"/>
                  <a:pt x="162" y="26974"/>
                </a:cubicBezTo>
                <a:cubicBezTo>
                  <a:pt x="159" y="27148"/>
                  <a:pt x="256" y="27282"/>
                  <a:pt x="347" y="27420"/>
                </a:cubicBezTo>
                <a:cubicBezTo>
                  <a:pt x="401" y="27504"/>
                  <a:pt x="444" y="27591"/>
                  <a:pt x="454" y="27692"/>
                </a:cubicBezTo>
                <a:cubicBezTo>
                  <a:pt x="461" y="27799"/>
                  <a:pt x="444" y="27903"/>
                  <a:pt x="444" y="28007"/>
                </a:cubicBezTo>
                <a:cubicBezTo>
                  <a:pt x="438" y="28414"/>
                  <a:pt x="783" y="28709"/>
                  <a:pt x="1035" y="28988"/>
                </a:cubicBezTo>
                <a:cubicBezTo>
                  <a:pt x="1183" y="29152"/>
                  <a:pt x="1327" y="29316"/>
                  <a:pt x="1474" y="29485"/>
                </a:cubicBezTo>
                <a:cubicBezTo>
                  <a:pt x="1606" y="29629"/>
                  <a:pt x="1736" y="29776"/>
                  <a:pt x="1891" y="29897"/>
                </a:cubicBezTo>
                <a:cubicBezTo>
                  <a:pt x="2035" y="30015"/>
                  <a:pt x="2196" y="30106"/>
                  <a:pt x="2371" y="30166"/>
                </a:cubicBezTo>
                <a:cubicBezTo>
                  <a:pt x="2569" y="30230"/>
                  <a:pt x="2774" y="30260"/>
                  <a:pt x="2978" y="30283"/>
                </a:cubicBezTo>
                <a:cubicBezTo>
                  <a:pt x="3479" y="30347"/>
                  <a:pt x="3985" y="30363"/>
                  <a:pt x="4486" y="30441"/>
                </a:cubicBezTo>
                <a:cubicBezTo>
                  <a:pt x="4922" y="30512"/>
                  <a:pt x="5365" y="30636"/>
                  <a:pt x="5717" y="30911"/>
                </a:cubicBezTo>
                <a:cubicBezTo>
                  <a:pt x="5731" y="30921"/>
                  <a:pt x="5744" y="30927"/>
                  <a:pt x="5758" y="30927"/>
                </a:cubicBezTo>
                <a:cubicBezTo>
                  <a:pt x="5771" y="30927"/>
                  <a:pt x="5784" y="30921"/>
                  <a:pt x="5795" y="30911"/>
                </a:cubicBezTo>
                <a:cubicBezTo>
                  <a:pt x="6086" y="30599"/>
                  <a:pt x="6026" y="30052"/>
                  <a:pt x="5688" y="29800"/>
                </a:cubicBezTo>
                <a:cubicBezTo>
                  <a:pt x="5714" y="29787"/>
                  <a:pt x="5744" y="29779"/>
                  <a:pt x="5775" y="29779"/>
                </a:cubicBezTo>
                <a:cubicBezTo>
                  <a:pt x="5869" y="29779"/>
                  <a:pt x="5976" y="29837"/>
                  <a:pt x="6050" y="29884"/>
                </a:cubicBezTo>
                <a:cubicBezTo>
                  <a:pt x="6211" y="29988"/>
                  <a:pt x="6362" y="30115"/>
                  <a:pt x="6509" y="30236"/>
                </a:cubicBezTo>
                <a:cubicBezTo>
                  <a:pt x="6802" y="30481"/>
                  <a:pt x="7093" y="30750"/>
                  <a:pt x="7335" y="31045"/>
                </a:cubicBezTo>
                <a:cubicBezTo>
                  <a:pt x="7389" y="31113"/>
                  <a:pt x="7446" y="31196"/>
                  <a:pt x="7440" y="31283"/>
                </a:cubicBezTo>
                <a:cubicBezTo>
                  <a:pt x="7429" y="31378"/>
                  <a:pt x="7342" y="31441"/>
                  <a:pt x="7291" y="31511"/>
                </a:cubicBezTo>
                <a:cubicBezTo>
                  <a:pt x="7201" y="31640"/>
                  <a:pt x="7208" y="31797"/>
                  <a:pt x="7268" y="31934"/>
                </a:cubicBezTo>
                <a:cubicBezTo>
                  <a:pt x="7406" y="32253"/>
                  <a:pt x="7782" y="32354"/>
                  <a:pt x="7946" y="32650"/>
                </a:cubicBezTo>
                <a:cubicBezTo>
                  <a:pt x="8111" y="32941"/>
                  <a:pt x="8057" y="33301"/>
                  <a:pt x="8201" y="33603"/>
                </a:cubicBezTo>
                <a:cubicBezTo>
                  <a:pt x="8275" y="33754"/>
                  <a:pt x="8430" y="33872"/>
                  <a:pt x="8470" y="34039"/>
                </a:cubicBezTo>
                <a:cubicBezTo>
                  <a:pt x="8514" y="34221"/>
                  <a:pt x="8416" y="34402"/>
                  <a:pt x="8410" y="34580"/>
                </a:cubicBezTo>
                <a:cubicBezTo>
                  <a:pt x="8402" y="34764"/>
                  <a:pt x="8507" y="34912"/>
                  <a:pt x="8547" y="35087"/>
                </a:cubicBezTo>
                <a:cubicBezTo>
                  <a:pt x="8584" y="35234"/>
                  <a:pt x="8540" y="35382"/>
                  <a:pt x="8473" y="35519"/>
                </a:cubicBezTo>
                <a:cubicBezTo>
                  <a:pt x="8352" y="35771"/>
                  <a:pt x="8154" y="36016"/>
                  <a:pt x="8168" y="36309"/>
                </a:cubicBezTo>
                <a:cubicBezTo>
                  <a:pt x="8181" y="36657"/>
                  <a:pt x="8463" y="36913"/>
                  <a:pt x="8534" y="37245"/>
                </a:cubicBezTo>
                <a:cubicBezTo>
                  <a:pt x="8577" y="37449"/>
                  <a:pt x="8470" y="37641"/>
                  <a:pt x="8493" y="37846"/>
                </a:cubicBezTo>
                <a:cubicBezTo>
                  <a:pt x="8493" y="37866"/>
                  <a:pt x="8497" y="37886"/>
                  <a:pt x="8503" y="37909"/>
                </a:cubicBezTo>
                <a:cubicBezTo>
                  <a:pt x="8483" y="38154"/>
                  <a:pt x="8520" y="38406"/>
                  <a:pt x="8608" y="38638"/>
                </a:cubicBezTo>
                <a:cubicBezTo>
                  <a:pt x="8617" y="38661"/>
                  <a:pt x="8634" y="38678"/>
                  <a:pt x="8658" y="38678"/>
                </a:cubicBezTo>
                <a:lnTo>
                  <a:pt x="8668" y="38678"/>
                </a:lnTo>
                <a:cubicBezTo>
                  <a:pt x="8681" y="38675"/>
                  <a:pt x="8695" y="38668"/>
                  <a:pt x="8704" y="38655"/>
                </a:cubicBezTo>
                <a:lnTo>
                  <a:pt x="8708" y="38671"/>
                </a:lnTo>
                <a:cubicBezTo>
                  <a:pt x="8715" y="38698"/>
                  <a:pt x="8735" y="38708"/>
                  <a:pt x="8755" y="38708"/>
                </a:cubicBezTo>
                <a:cubicBezTo>
                  <a:pt x="8772" y="38708"/>
                  <a:pt x="8789" y="38701"/>
                  <a:pt x="8802" y="38688"/>
                </a:cubicBezTo>
                <a:cubicBezTo>
                  <a:pt x="8825" y="38775"/>
                  <a:pt x="8849" y="38866"/>
                  <a:pt x="8873" y="38953"/>
                </a:cubicBezTo>
                <a:lnTo>
                  <a:pt x="8873" y="38960"/>
                </a:lnTo>
                <a:cubicBezTo>
                  <a:pt x="8882" y="39061"/>
                  <a:pt x="8879" y="39161"/>
                  <a:pt x="8890" y="39262"/>
                </a:cubicBezTo>
                <a:cubicBezTo>
                  <a:pt x="8906" y="39386"/>
                  <a:pt x="8946" y="39497"/>
                  <a:pt x="9027" y="39595"/>
                </a:cubicBezTo>
                <a:cubicBezTo>
                  <a:pt x="9098" y="39685"/>
                  <a:pt x="9188" y="39756"/>
                  <a:pt x="9252" y="39849"/>
                </a:cubicBezTo>
                <a:cubicBezTo>
                  <a:pt x="9322" y="39957"/>
                  <a:pt x="9346" y="40084"/>
                  <a:pt x="9363" y="40208"/>
                </a:cubicBezTo>
                <a:cubicBezTo>
                  <a:pt x="9403" y="40487"/>
                  <a:pt x="9457" y="40766"/>
                  <a:pt x="9524" y="41041"/>
                </a:cubicBezTo>
                <a:cubicBezTo>
                  <a:pt x="9554" y="41165"/>
                  <a:pt x="9584" y="41293"/>
                  <a:pt x="9628" y="41414"/>
                </a:cubicBezTo>
                <a:cubicBezTo>
                  <a:pt x="9661" y="41514"/>
                  <a:pt x="9708" y="41612"/>
                  <a:pt x="9779" y="41689"/>
                </a:cubicBezTo>
                <a:cubicBezTo>
                  <a:pt x="9846" y="41766"/>
                  <a:pt x="9943" y="41813"/>
                  <a:pt x="10047" y="41816"/>
                </a:cubicBezTo>
                <a:lnTo>
                  <a:pt x="10054" y="41816"/>
                </a:lnTo>
                <a:cubicBezTo>
                  <a:pt x="10148" y="41816"/>
                  <a:pt x="10239" y="41776"/>
                  <a:pt x="10320" y="41726"/>
                </a:cubicBezTo>
                <a:cubicBezTo>
                  <a:pt x="10410" y="41675"/>
                  <a:pt x="10494" y="41609"/>
                  <a:pt x="10588" y="41561"/>
                </a:cubicBezTo>
                <a:cubicBezTo>
                  <a:pt x="10665" y="41518"/>
                  <a:pt x="10743" y="41497"/>
                  <a:pt x="10830" y="41497"/>
                </a:cubicBezTo>
                <a:cubicBezTo>
                  <a:pt x="10853" y="41497"/>
                  <a:pt x="10876" y="41501"/>
                  <a:pt x="10904" y="41505"/>
                </a:cubicBezTo>
                <a:cubicBezTo>
                  <a:pt x="11031" y="41521"/>
                  <a:pt x="11152" y="41568"/>
                  <a:pt x="11279" y="41598"/>
                </a:cubicBezTo>
                <a:cubicBezTo>
                  <a:pt x="11350" y="41612"/>
                  <a:pt x="11420" y="41621"/>
                  <a:pt x="11494" y="41621"/>
                </a:cubicBezTo>
                <a:cubicBezTo>
                  <a:pt x="11541" y="41621"/>
                  <a:pt x="11588" y="41618"/>
                  <a:pt x="11635" y="41609"/>
                </a:cubicBezTo>
                <a:cubicBezTo>
                  <a:pt x="11860" y="41572"/>
                  <a:pt x="12058" y="41444"/>
                  <a:pt x="12229" y="41296"/>
                </a:cubicBezTo>
                <a:cubicBezTo>
                  <a:pt x="12410" y="41142"/>
                  <a:pt x="12571" y="40961"/>
                  <a:pt x="12723" y="40780"/>
                </a:cubicBezTo>
                <a:cubicBezTo>
                  <a:pt x="12803" y="40682"/>
                  <a:pt x="12881" y="40581"/>
                  <a:pt x="12934" y="40467"/>
                </a:cubicBezTo>
                <a:cubicBezTo>
                  <a:pt x="12991" y="40353"/>
                  <a:pt x="13022" y="40236"/>
                  <a:pt x="13042" y="40108"/>
                </a:cubicBezTo>
                <a:cubicBezTo>
                  <a:pt x="13062" y="39987"/>
                  <a:pt x="13082" y="39869"/>
                  <a:pt x="13152" y="39769"/>
                </a:cubicBezTo>
                <a:cubicBezTo>
                  <a:pt x="13206" y="39688"/>
                  <a:pt x="13283" y="39624"/>
                  <a:pt x="13361" y="39567"/>
                </a:cubicBezTo>
                <a:cubicBezTo>
                  <a:pt x="13531" y="39443"/>
                  <a:pt x="13719" y="39336"/>
                  <a:pt x="13837" y="39158"/>
                </a:cubicBezTo>
                <a:cubicBezTo>
                  <a:pt x="13965" y="38967"/>
                  <a:pt x="13995" y="38738"/>
                  <a:pt x="13998" y="38517"/>
                </a:cubicBezTo>
                <a:cubicBezTo>
                  <a:pt x="14005" y="38282"/>
                  <a:pt x="13981" y="38050"/>
                  <a:pt x="14001" y="37819"/>
                </a:cubicBezTo>
                <a:cubicBezTo>
                  <a:pt x="14025" y="37557"/>
                  <a:pt x="14116" y="37302"/>
                  <a:pt x="14230" y="37067"/>
                </a:cubicBezTo>
                <a:cubicBezTo>
                  <a:pt x="14287" y="36946"/>
                  <a:pt x="14351" y="36825"/>
                  <a:pt x="14414" y="36707"/>
                </a:cubicBezTo>
                <a:cubicBezTo>
                  <a:pt x="14468" y="36611"/>
                  <a:pt x="14522" y="36503"/>
                  <a:pt x="14592" y="36413"/>
                </a:cubicBezTo>
                <a:cubicBezTo>
                  <a:pt x="14659" y="36329"/>
                  <a:pt x="14740" y="36264"/>
                  <a:pt x="14847" y="36264"/>
                </a:cubicBezTo>
                <a:lnTo>
                  <a:pt x="14854" y="36264"/>
                </a:lnTo>
                <a:cubicBezTo>
                  <a:pt x="14901" y="36268"/>
                  <a:pt x="14948" y="36272"/>
                  <a:pt x="14992" y="36272"/>
                </a:cubicBezTo>
                <a:cubicBezTo>
                  <a:pt x="15015" y="36272"/>
                  <a:pt x="15039" y="36272"/>
                  <a:pt x="15062" y="36268"/>
                </a:cubicBezTo>
                <a:cubicBezTo>
                  <a:pt x="15113" y="36258"/>
                  <a:pt x="15163" y="36235"/>
                  <a:pt x="15206" y="36204"/>
                </a:cubicBezTo>
                <a:cubicBezTo>
                  <a:pt x="15294" y="36144"/>
                  <a:pt x="15361" y="36053"/>
                  <a:pt x="15418" y="35962"/>
                </a:cubicBezTo>
                <a:cubicBezTo>
                  <a:pt x="15488" y="35845"/>
                  <a:pt x="15556" y="35725"/>
                  <a:pt x="15623" y="35604"/>
                </a:cubicBezTo>
                <a:lnTo>
                  <a:pt x="15713" y="35452"/>
                </a:lnTo>
                <a:cubicBezTo>
                  <a:pt x="15834" y="35335"/>
                  <a:pt x="15931" y="35194"/>
                  <a:pt x="15999" y="35043"/>
                </a:cubicBezTo>
                <a:cubicBezTo>
                  <a:pt x="16009" y="35046"/>
                  <a:pt x="16019" y="35050"/>
                  <a:pt x="16029" y="35050"/>
                </a:cubicBezTo>
                <a:cubicBezTo>
                  <a:pt x="16046" y="35050"/>
                  <a:pt x="16063" y="35043"/>
                  <a:pt x="16072" y="35026"/>
                </a:cubicBezTo>
                <a:cubicBezTo>
                  <a:pt x="16086" y="35003"/>
                  <a:pt x="16096" y="34983"/>
                  <a:pt x="16109" y="34963"/>
                </a:cubicBezTo>
                <a:cubicBezTo>
                  <a:pt x="16120" y="34942"/>
                  <a:pt x="16120" y="34925"/>
                  <a:pt x="16109" y="34912"/>
                </a:cubicBezTo>
                <a:cubicBezTo>
                  <a:pt x="16170" y="34690"/>
                  <a:pt x="16156" y="34452"/>
                  <a:pt x="16080" y="34241"/>
                </a:cubicBezTo>
                <a:cubicBezTo>
                  <a:pt x="16032" y="34117"/>
                  <a:pt x="15965" y="34013"/>
                  <a:pt x="15881" y="33908"/>
                </a:cubicBezTo>
                <a:cubicBezTo>
                  <a:pt x="15801" y="33811"/>
                  <a:pt x="15703" y="33707"/>
                  <a:pt x="15686" y="33573"/>
                </a:cubicBezTo>
                <a:cubicBezTo>
                  <a:pt x="15680" y="33519"/>
                  <a:pt x="15686" y="33459"/>
                  <a:pt x="15717" y="33415"/>
                </a:cubicBezTo>
                <a:cubicBezTo>
                  <a:pt x="15750" y="33358"/>
                  <a:pt x="15818" y="33334"/>
                  <a:pt x="15868" y="33294"/>
                </a:cubicBezTo>
                <a:cubicBezTo>
                  <a:pt x="15948" y="33227"/>
                  <a:pt x="15968" y="33130"/>
                  <a:pt x="15942" y="33032"/>
                </a:cubicBezTo>
                <a:cubicBezTo>
                  <a:pt x="15914" y="32932"/>
                  <a:pt x="15854" y="32845"/>
                  <a:pt x="15821" y="32747"/>
                </a:cubicBezTo>
                <a:cubicBezTo>
                  <a:pt x="15804" y="32696"/>
                  <a:pt x="15794" y="32643"/>
                  <a:pt x="15810" y="32593"/>
                </a:cubicBezTo>
                <a:cubicBezTo>
                  <a:pt x="15831" y="32529"/>
                  <a:pt x="15881" y="32482"/>
                  <a:pt x="15928" y="32438"/>
                </a:cubicBezTo>
                <a:cubicBezTo>
                  <a:pt x="16167" y="32213"/>
                  <a:pt x="16415" y="31999"/>
                  <a:pt x="16656" y="31777"/>
                </a:cubicBezTo>
                <a:cubicBezTo>
                  <a:pt x="16878" y="31576"/>
                  <a:pt x="17113" y="31381"/>
                  <a:pt x="17281" y="31129"/>
                </a:cubicBezTo>
                <a:cubicBezTo>
                  <a:pt x="17361" y="31001"/>
                  <a:pt x="17435" y="30871"/>
                  <a:pt x="17522" y="30750"/>
                </a:cubicBezTo>
                <a:cubicBezTo>
                  <a:pt x="17613" y="30625"/>
                  <a:pt x="17711" y="30504"/>
                  <a:pt x="17812" y="30391"/>
                </a:cubicBezTo>
                <a:cubicBezTo>
                  <a:pt x="18023" y="30149"/>
                  <a:pt x="18234" y="29911"/>
                  <a:pt x="18446" y="29669"/>
                </a:cubicBezTo>
                <a:lnTo>
                  <a:pt x="18811" y="29253"/>
                </a:lnTo>
                <a:cubicBezTo>
                  <a:pt x="18872" y="29186"/>
                  <a:pt x="18932" y="29119"/>
                  <a:pt x="18992" y="29048"/>
                </a:cubicBezTo>
                <a:cubicBezTo>
                  <a:pt x="19040" y="28994"/>
                  <a:pt x="19090" y="28934"/>
                  <a:pt x="19110" y="28863"/>
                </a:cubicBezTo>
                <a:cubicBezTo>
                  <a:pt x="19154" y="28709"/>
                  <a:pt x="19060" y="28548"/>
                  <a:pt x="18989" y="28417"/>
                </a:cubicBezTo>
                <a:cubicBezTo>
                  <a:pt x="18909" y="28273"/>
                  <a:pt x="18814" y="28135"/>
                  <a:pt x="18711" y="28007"/>
                </a:cubicBezTo>
                <a:cubicBezTo>
                  <a:pt x="18704" y="27997"/>
                  <a:pt x="18690" y="27991"/>
                  <a:pt x="18673" y="27991"/>
                </a:cubicBezTo>
                <a:cubicBezTo>
                  <a:pt x="18664" y="27991"/>
                  <a:pt x="18653" y="27994"/>
                  <a:pt x="18647" y="27997"/>
                </a:cubicBezTo>
                <a:cubicBezTo>
                  <a:pt x="18520" y="28061"/>
                  <a:pt x="18396" y="28122"/>
                  <a:pt x="18271" y="28185"/>
                </a:cubicBezTo>
                <a:cubicBezTo>
                  <a:pt x="18210" y="28216"/>
                  <a:pt x="18154" y="28242"/>
                  <a:pt x="18093" y="28273"/>
                </a:cubicBezTo>
                <a:cubicBezTo>
                  <a:pt x="18033" y="28303"/>
                  <a:pt x="17965" y="28350"/>
                  <a:pt x="17895" y="28357"/>
                </a:cubicBezTo>
                <a:lnTo>
                  <a:pt x="17882" y="28357"/>
                </a:lnTo>
                <a:cubicBezTo>
                  <a:pt x="17828" y="28357"/>
                  <a:pt x="17778" y="28323"/>
                  <a:pt x="17727" y="28300"/>
                </a:cubicBezTo>
                <a:cubicBezTo>
                  <a:pt x="17677" y="28276"/>
                  <a:pt x="17623" y="28253"/>
                  <a:pt x="17566" y="28239"/>
                </a:cubicBezTo>
                <a:cubicBezTo>
                  <a:pt x="17502" y="28222"/>
                  <a:pt x="17435" y="28213"/>
                  <a:pt x="17368" y="28213"/>
                </a:cubicBezTo>
                <a:cubicBezTo>
                  <a:pt x="17321" y="28213"/>
                  <a:pt x="17274" y="28219"/>
                  <a:pt x="17227" y="28225"/>
                </a:cubicBezTo>
                <a:cubicBezTo>
                  <a:pt x="17170" y="28236"/>
                  <a:pt x="17116" y="28253"/>
                  <a:pt x="17062" y="28273"/>
                </a:cubicBezTo>
                <a:cubicBezTo>
                  <a:pt x="17022" y="28289"/>
                  <a:pt x="16975" y="28309"/>
                  <a:pt x="16929" y="28309"/>
                </a:cubicBezTo>
                <a:cubicBezTo>
                  <a:pt x="16908" y="28309"/>
                  <a:pt x="16888" y="28306"/>
                  <a:pt x="16868" y="28296"/>
                </a:cubicBezTo>
                <a:cubicBezTo>
                  <a:pt x="16817" y="28273"/>
                  <a:pt x="16777" y="28225"/>
                  <a:pt x="16737" y="28185"/>
                </a:cubicBezTo>
                <a:cubicBezTo>
                  <a:pt x="16693" y="28138"/>
                  <a:pt x="16647" y="28092"/>
                  <a:pt x="16603" y="28041"/>
                </a:cubicBezTo>
                <a:cubicBezTo>
                  <a:pt x="16435" y="27860"/>
                  <a:pt x="16284" y="27665"/>
                  <a:pt x="16150" y="27457"/>
                </a:cubicBezTo>
                <a:cubicBezTo>
                  <a:pt x="16019" y="27249"/>
                  <a:pt x="15908" y="27031"/>
                  <a:pt x="15784" y="26816"/>
                </a:cubicBezTo>
                <a:cubicBezTo>
                  <a:pt x="15663" y="26614"/>
                  <a:pt x="15525" y="26433"/>
                  <a:pt x="15350" y="26272"/>
                </a:cubicBezTo>
                <a:cubicBezTo>
                  <a:pt x="15189" y="26121"/>
                  <a:pt x="15012" y="25987"/>
                  <a:pt x="14867" y="25819"/>
                </a:cubicBezTo>
                <a:cubicBezTo>
                  <a:pt x="14710" y="25635"/>
                  <a:pt x="14636" y="25413"/>
                  <a:pt x="14572" y="25184"/>
                </a:cubicBezTo>
                <a:cubicBezTo>
                  <a:pt x="14535" y="25054"/>
                  <a:pt x="14498" y="24926"/>
                  <a:pt x="14444" y="24805"/>
                </a:cubicBezTo>
                <a:cubicBezTo>
                  <a:pt x="14394" y="24691"/>
                  <a:pt x="14331" y="24583"/>
                  <a:pt x="14263" y="24480"/>
                </a:cubicBezTo>
                <a:cubicBezTo>
                  <a:pt x="14153" y="24298"/>
                  <a:pt x="14032" y="24107"/>
                  <a:pt x="14005" y="23892"/>
                </a:cubicBezTo>
                <a:cubicBezTo>
                  <a:pt x="14015" y="23879"/>
                  <a:pt x="14018" y="23862"/>
                  <a:pt x="14015" y="23849"/>
                </a:cubicBezTo>
                <a:cubicBezTo>
                  <a:pt x="13998" y="23745"/>
                  <a:pt x="14092" y="23651"/>
                  <a:pt x="14186" y="23627"/>
                </a:cubicBezTo>
                <a:cubicBezTo>
                  <a:pt x="14199" y="23624"/>
                  <a:pt x="14216" y="23621"/>
                  <a:pt x="14230" y="23621"/>
                </a:cubicBezTo>
                <a:cubicBezTo>
                  <a:pt x="14331" y="23621"/>
                  <a:pt x="14397" y="23711"/>
                  <a:pt x="14448" y="23792"/>
                </a:cubicBezTo>
                <a:cubicBezTo>
                  <a:pt x="14522" y="23916"/>
                  <a:pt x="14596" y="24036"/>
                  <a:pt x="14683" y="24151"/>
                </a:cubicBezTo>
                <a:cubicBezTo>
                  <a:pt x="14770" y="24265"/>
                  <a:pt x="14864" y="24372"/>
                  <a:pt x="14958" y="24480"/>
                </a:cubicBezTo>
                <a:cubicBezTo>
                  <a:pt x="15143" y="24691"/>
                  <a:pt x="15334" y="24902"/>
                  <a:pt x="15471" y="25151"/>
                </a:cubicBezTo>
                <a:cubicBezTo>
                  <a:pt x="15623" y="25423"/>
                  <a:pt x="15669" y="25745"/>
                  <a:pt x="15838" y="26007"/>
                </a:cubicBezTo>
                <a:cubicBezTo>
                  <a:pt x="15925" y="26145"/>
                  <a:pt x="16032" y="26262"/>
                  <a:pt x="16136" y="26383"/>
                </a:cubicBezTo>
                <a:cubicBezTo>
                  <a:pt x="16237" y="26504"/>
                  <a:pt x="16334" y="26628"/>
                  <a:pt x="16422" y="26758"/>
                </a:cubicBezTo>
                <a:cubicBezTo>
                  <a:pt x="16596" y="27017"/>
                  <a:pt x="16740" y="27296"/>
                  <a:pt x="16854" y="27588"/>
                </a:cubicBezTo>
                <a:cubicBezTo>
                  <a:pt x="16885" y="27658"/>
                  <a:pt x="16908" y="27732"/>
                  <a:pt x="16932" y="27806"/>
                </a:cubicBezTo>
                <a:cubicBezTo>
                  <a:pt x="16949" y="27846"/>
                  <a:pt x="16982" y="27853"/>
                  <a:pt x="17022" y="27863"/>
                </a:cubicBezTo>
                <a:cubicBezTo>
                  <a:pt x="17053" y="27870"/>
                  <a:pt x="17086" y="27880"/>
                  <a:pt x="17120" y="27886"/>
                </a:cubicBezTo>
                <a:cubicBezTo>
                  <a:pt x="17234" y="27910"/>
                  <a:pt x="17352" y="27920"/>
                  <a:pt x="17469" y="27920"/>
                </a:cubicBezTo>
                <a:lnTo>
                  <a:pt x="17526" y="27920"/>
                </a:lnTo>
                <a:cubicBezTo>
                  <a:pt x="17795" y="27910"/>
                  <a:pt x="18063" y="27840"/>
                  <a:pt x="18301" y="27716"/>
                </a:cubicBezTo>
                <a:cubicBezTo>
                  <a:pt x="18419" y="27655"/>
                  <a:pt x="18529" y="27581"/>
                  <a:pt x="18630" y="27494"/>
                </a:cubicBezTo>
                <a:cubicBezTo>
                  <a:pt x="18738" y="27403"/>
                  <a:pt x="18822" y="27293"/>
                  <a:pt x="18915" y="27192"/>
                </a:cubicBezTo>
                <a:cubicBezTo>
                  <a:pt x="18959" y="27138"/>
                  <a:pt x="19009" y="27091"/>
                  <a:pt x="19070" y="27054"/>
                </a:cubicBezTo>
                <a:cubicBezTo>
                  <a:pt x="19133" y="27017"/>
                  <a:pt x="19204" y="27004"/>
                  <a:pt x="19278" y="26994"/>
                </a:cubicBezTo>
                <a:cubicBezTo>
                  <a:pt x="19443" y="26967"/>
                  <a:pt x="19604" y="26930"/>
                  <a:pt x="19765" y="26873"/>
                </a:cubicBezTo>
                <a:cubicBezTo>
                  <a:pt x="19919" y="26819"/>
                  <a:pt x="20074" y="26752"/>
                  <a:pt x="20221" y="26682"/>
                </a:cubicBezTo>
                <a:cubicBezTo>
                  <a:pt x="20356" y="26622"/>
                  <a:pt x="20490" y="26554"/>
                  <a:pt x="20604" y="26456"/>
                </a:cubicBezTo>
                <a:cubicBezTo>
                  <a:pt x="20812" y="26279"/>
                  <a:pt x="20943" y="25960"/>
                  <a:pt x="20782" y="25708"/>
                </a:cubicBezTo>
                <a:cubicBezTo>
                  <a:pt x="20768" y="25691"/>
                  <a:pt x="20745" y="25665"/>
                  <a:pt x="20755" y="25641"/>
                </a:cubicBezTo>
                <a:cubicBezTo>
                  <a:pt x="20765" y="25618"/>
                  <a:pt x="20795" y="25604"/>
                  <a:pt x="20812" y="25587"/>
                </a:cubicBezTo>
                <a:cubicBezTo>
                  <a:pt x="20865" y="25537"/>
                  <a:pt x="20879" y="25470"/>
                  <a:pt x="20842" y="25406"/>
                </a:cubicBezTo>
                <a:cubicBezTo>
                  <a:pt x="20825" y="25373"/>
                  <a:pt x="20799" y="25342"/>
                  <a:pt x="20772" y="25316"/>
                </a:cubicBezTo>
                <a:cubicBezTo>
                  <a:pt x="20745" y="25279"/>
                  <a:pt x="20715" y="25245"/>
                  <a:pt x="20684" y="25212"/>
                </a:cubicBezTo>
                <a:lnTo>
                  <a:pt x="20510" y="25003"/>
                </a:lnTo>
                <a:cubicBezTo>
                  <a:pt x="20399" y="24873"/>
                  <a:pt x="20292" y="24738"/>
                  <a:pt x="20174" y="24614"/>
                </a:cubicBezTo>
                <a:cubicBezTo>
                  <a:pt x="20083" y="24517"/>
                  <a:pt x="19973" y="24419"/>
                  <a:pt x="19835" y="24393"/>
                </a:cubicBezTo>
                <a:cubicBezTo>
                  <a:pt x="19809" y="24386"/>
                  <a:pt x="19785" y="24382"/>
                  <a:pt x="19758" y="24382"/>
                </a:cubicBezTo>
                <a:cubicBezTo>
                  <a:pt x="19624" y="24382"/>
                  <a:pt x="19496" y="24450"/>
                  <a:pt x="19365" y="24480"/>
                </a:cubicBezTo>
                <a:cubicBezTo>
                  <a:pt x="19234" y="24510"/>
                  <a:pt x="19104" y="24527"/>
                  <a:pt x="18969" y="24527"/>
                </a:cubicBezTo>
                <a:cubicBezTo>
                  <a:pt x="18935" y="24527"/>
                  <a:pt x="18905" y="24523"/>
                  <a:pt x="18875" y="24523"/>
                </a:cubicBezTo>
                <a:cubicBezTo>
                  <a:pt x="18802" y="24520"/>
                  <a:pt x="18718" y="24520"/>
                  <a:pt x="18653" y="24483"/>
                </a:cubicBezTo>
                <a:cubicBezTo>
                  <a:pt x="18586" y="24446"/>
                  <a:pt x="18560" y="24366"/>
                  <a:pt x="18529" y="24301"/>
                </a:cubicBezTo>
                <a:cubicBezTo>
                  <a:pt x="18452" y="24140"/>
                  <a:pt x="18379" y="23979"/>
                  <a:pt x="18301" y="23822"/>
                </a:cubicBezTo>
                <a:lnTo>
                  <a:pt x="18069" y="23325"/>
                </a:lnTo>
                <a:cubicBezTo>
                  <a:pt x="18019" y="23218"/>
                  <a:pt x="17956" y="23093"/>
                  <a:pt x="17969" y="22966"/>
                </a:cubicBezTo>
                <a:cubicBezTo>
                  <a:pt x="17976" y="22916"/>
                  <a:pt x="18002" y="22872"/>
                  <a:pt x="18046" y="22848"/>
                </a:cubicBezTo>
                <a:cubicBezTo>
                  <a:pt x="18097" y="22825"/>
                  <a:pt x="18154" y="22822"/>
                  <a:pt x="18210" y="22822"/>
                </a:cubicBezTo>
                <a:lnTo>
                  <a:pt x="18255" y="22822"/>
                </a:lnTo>
                <a:cubicBezTo>
                  <a:pt x="18388" y="22825"/>
                  <a:pt x="18523" y="22845"/>
                  <a:pt x="18650" y="22885"/>
                </a:cubicBezTo>
                <a:cubicBezTo>
                  <a:pt x="18905" y="22969"/>
                  <a:pt x="19137" y="23124"/>
                  <a:pt x="19308" y="23335"/>
                </a:cubicBezTo>
                <a:cubicBezTo>
                  <a:pt x="19395" y="23443"/>
                  <a:pt x="19446" y="23590"/>
                  <a:pt x="19570" y="23664"/>
                </a:cubicBezTo>
                <a:cubicBezTo>
                  <a:pt x="19691" y="23734"/>
                  <a:pt x="19835" y="23725"/>
                  <a:pt x="19970" y="23758"/>
                </a:cubicBezTo>
                <a:cubicBezTo>
                  <a:pt x="19970" y="23762"/>
                  <a:pt x="19973" y="23762"/>
                  <a:pt x="19976" y="23762"/>
                </a:cubicBezTo>
                <a:cubicBezTo>
                  <a:pt x="19962" y="23771"/>
                  <a:pt x="19950" y="23785"/>
                  <a:pt x="19936" y="23798"/>
                </a:cubicBezTo>
                <a:cubicBezTo>
                  <a:pt x="19906" y="23825"/>
                  <a:pt x="19922" y="23879"/>
                  <a:pt x="19959" y="23886"/>
                </a:cubicBezTo>
                <a:cubicBezTo>
                  <a:pt x="19987" y="23892"/>
                  <a:pt x="20007" y="23903"/>
                  <a:pt x="20030" y="23912"/>
                </a:cubicBezTo>
                <a:cubicBezTo>
                  <a:pt x="20057" y="23979"/>
                  <a:pt x="20120" y="24044"/>
                  <a:pt x="20181" y="24073"/>
                </a:cubicBezTo>
                <a:cubicBezTo>
                  <a:pt x="20228" y="24097"/>
                  <a:pt x="20278" y="24104"/>
                  <a:pt x="20329" y="24104"/>
                </a:cubicBezTo>
                <a:cubicBezTo>
                  <a:pt x="20372" y="24104"/>
                  <a:pt x="20416" y="24100"/>
                  <a:pt x="20459" y="24097"/>
                </a:cubicBezTo>
                <a:cubicBezTo>
                  <a:pt x="20486" y="24094"/>
                  <a:pt x="20513" y="24094"/>
                  <a:pt x="20540" y="24094"/>
                </a:cubicBezTo>
                <a:cubicBezTo>
                  <a:pt x="20637" y="24094"/>
                  <a:pt x="20718" y="24117"/>
                  <a:pt x="20785" y="24208"/>
                </a:cubicBezTo>
                <a:cubicBezTo>
                  <a:pt x="20839" y="24275"/>
                  <a:pt x="20882" y="24352"/>
                  <a:pt x="20960" y="24396"/>
                </a:cubicBezTo>
                <a:cubicBezTo>
                  <a:pt x="21006" y="24426"/>
                  <a:pt x="21060" y="24436"/>
                  <a:pt x="21110" y="24436"/>
                </a:cubicBezTo>
                <a:cubicBezTo>
                  <a:pt x="21147" y="24436"/>
                  <a:pt x="21181" y="24433"/>
                  <a:pt x="21215" y="24422"/>
                </a:cubicBezTo>
                <a:cubicBezTo>
                  <a:pt x="21400" y="24372"/>
                  <a:pt x="21564" y="24218"/>
                  <a:pt x="21755" y="24218"/>
                </a:cubicBezTo>
                <a:cubicBezTo>
                  <a:pt x="21782" y="24218"/>
                  <a:pt x="21812" y="24221"/>
                  <a:pt x="21843" y="24228"/>
                </a:cubicBezTo>
                <a:cubicBezTo>
                  <a:pt x="21960" y="24261"/>
                  <a:pt x="22034" y="24349"/>
                  <a:pt x="22121" y="24422"/>
                </a:cubicBezTo>
                <a:cubicBezTo>
                  <a:pt x="22191" y="24483"/>
                  <a:pt x="22269" y="24530"/>
                  <a:pt x="22359" y="24557"/>
                </a:cubicBezTo>
                <a:cubicBezTo>
                  <a:pt x="22537" y="24614"/>
                  <a:pt x="22726" y="24611"/>
                  <a:pt x="22910" y="24614"/>
                </a:cubicBezTo>
                <a:cubicBezTo>
                  <a:pt x="23074" y="24617"/>
                  <a:pt x="23265" y="24617"/>
                  <a:pt x="23410" y="24721"/>
                </a:cubicBezTo>
                <a:cubicBezTo>
                  <a:pt x="23595" y="24859"/>
                  <a:pt x="23581" y="25111"/>
                  <a:pt x="23645" y="25312"/>
                </a:cubicBezTo>
                <a:cubicBezTo>
                  <a:pt x="23708" y="25497"/>
                  <a:pt x="23846" y="25631"/>
                  <a:pt x="24044" y="25658"/>
                </a:cubicBezTo>
                <a:cubicBezTo>
                  <a:pt x="24068" y="25661"/>
                  <a:pt x="24095" y="25661"/>
                  <a:pt x="24118" y="25661"/>
                </a:cubicBezTo>
                <a:cubicBezTo>
                  <a:pt x="24252" y="25661"/>
                  <a:pt x="24383" y="25611"/>
                  <a:pt x="24478" y="25514"/>
                </a:cubicBezTo>
                <a:lnTo>
                  <a:pt x="24478" y="25514"/>
                </a:lnTo>
                <a:cubicBezTo>
                  <a:pt x="24507" y="25578"/>
                  <a:pt x="24470" y="25671"/>
                  <a:pt x="24447" y="25731"/>
                </a:cubicBezTo>
                <a:cubicBezTo>
                  <a:pt x="24410" y="25829"/>
                  <a:pt x="24363" y="25930"/>
                  <a:pt x="24353" y="26033"/>
                </a:cubicBezTo>
                <a:cubicBezTo>
                  <a:pt x="24346" y="26131"/>
                  <a:pt x="24383" y="26219"/>
                  <a:pt x="24467" y="26265"/>
                </a:cubicBezTo>
                <a:cubicBezTo>
                  <a:pt x="24528" y="26303"/>
                  <a:pt x="24599" y="26303"/>
                  <a:pt x="24665" y="26309"/>
                </a:cubicBezTo>
                <a:cubicBezTo>
                  <a:pt x="24743" y="26319"/>
                  <a:pt x="24816" y="26336"/>
                  <a:pt x="24884" y="26380"/>
                </a:cubicBezTo>
                <a:cubicBezTo>
                  <a:pt x="25129" y="26527"/>
                  <a:pt x="25226" y="26853"/>
                  <a:pt x="25310" y="27111"/>
                </a:cubicBezTo>
                <a:cubicBezTo>
                  <a:pt x="25414" y="27443"/>
                  <a:pt x="25541" y="27769"/>
                  <a:pt x="25709" y="28078"/>
                </a:cubicBezTo>
                <a:cubicBezTo>
                  <a:pt x="25900" y="28437"/>
                  <a:pt x="26136" y="28772"/>
                  <a:pt x="26404" y="29079"/>
                </a:cubicBezTo>
                <a:cubicBezTo>
                  <a:pt x="26414" y="29088"/>
                  <a:pt x="26427" y="29095"/>
                  <a:pt x="26441" y="29095"/>
                </a:cubicBezTo>
                <a:cubicBezTo>
                  <a:pt x="26471" y="29095"/>
                  <a:pt x="26498" y="29071"/>
                  <a:pt x="26498" y="29042"/>
                </a:cubicBezTo>
                <a:cubicBezTo>
                  <a:pt x="26481" y="28789"/>
                  <a:pt x="26777" y="28635"/>
                  <a:pt x="26867" y="28420"/>
                </a:cubicBezTo>
                <a:cubicBezTo>
                  <a:pt x="26924" y="28283"/>
                  <a:pt x="26884" y="28168"/>
                  <a:pt x="26820" y="28041"/>
                </a:cubicBezTo>
                <a:cubicBezTo>
                  <a:pt x="26716" y="27836"/>
                  <a:pt x="26783" y="27645"/>
                  <a:pt x="26890" y="27457"/>
                </a:cubicBezTo>
                <a:cubicBezTo>
                  <a:pt x="27065" y="27158"/>
                  <a:pt x="27277" y="26846"/>
                  <a:pt x="27542" y="26622"/>
                </a:cubicBezTo>
                <a:cubicBezTo>
                  <a:pt x="27683" y="26501"/>
                  <a:pt x="27841" y="26420"/>
                  <a:pt x="28015" y="26369"/>
                </a:cubicBezTo>
                <a:cubicBezTo>
                  <a:pt x="28176" y="26323"/>
                  <a:pt x="28348" y="26289"/>
                  <a:pt x="28481" y="26178"/>
                </a:cubicBezTo>
                <a:cubicBezTo>
                  <a:pt x="28740" y="25963"/>
                  <a:pt x="28750" y="25590"/>
                  <a:pt x="28737" y="25279"/>
                </a:cubicBezTo>
                <a:lnTo>
                  <a:pt x="28737" y="25279"/>
                </a:lnTo>
                <a:cubicBezTo>
                  <a:pt x="28962" y="25292"/>
                  <a:pt x="29156" y="25466"/>
                  <a:pt x="29194" y="25695"/>
                </a:cubicBezTo>
                <a:cubicBezTo>
                  <a:pt x="29197" y="25718"/>
                  <a:pt x="29220" y="25731"/>
                  <a:pt x="29243" y="25731"/>
                </a:cubicBezTo>
                <a:cubicBezTo>
                  <a:pt x="29264" y="25731"/>
                  <a:pt x="29284" y="25725"/>
                  <a:pt x="29294" y="25708"/>
                </a:cubicBezTo>
                <a:cubicBezTo>
                  <a:pt x="29378" y="25557"/>
                  <a:pt x="29556" y="25319"/>
                  <a:pt x="29734" y="25319"/>
                </a:cubicBezTo>
                <a:cubicBezTo>
                  <a:pt x="29801" y="25319"/>
                  <a:pt x="29865" y="25353"/>
                  <a:pt x="29925" y="25433"/>
                </a:cubicBezTo>
                <a:cubicBezTo>
                  <a:pt x="30002" y="25534"/>
                  <a:pt x="30052" y="25651"/>
                  <a:pt x="30126" y="25756"/>
                </a:cubicBezTo>
                <a:cubicBezTo>
                  <a:pt x="30207" y="25856"/>
                  <a:pt x="30298" y="25950"/>
                  <a:pt x="30399" y="26030"/>
                </a:cubicBezTo>
                <a:cubicBezTo>
                  <a:pt x="30600" y="26188"/>
                  <a:pt x="30835" y="26295"/>
                  <a:pt x="31087" y="26336"/>
                </a:cubicBezTo>
                <a:cubicBezTo>
                  <a:pt x="31187" y="26352"/>
                  <a:pt x="31398" y="26360"/>
                  <a:pt x="31402" y="26497"/>
                </a:cubicBezTo>
                <a:cubicBezTo>
                  <a:pt x="31402" y="26568"/>
                  <a:pt x="31352" y="26631"/>
                  <a:pt x="31318" y="26688"/>
                </a:cubicBezTo>
                <a:cubicBezTo>
                  <a:pt x="31291" y="26742"/>
                  <a:pt x="31268" y="26799"/>
                  <a:pt x="31257" y="26859"/>
                </a:cubicBezTo>
                <a:cubicBezTo>
                  <a:pt x="31224" y="27098"/>
                  <a:pt x="31412" y="27302"/>
                  <a:pt x="31553" y="27474"/>
                </a:cubicBezTo>
                <a:cubicBezTo>
                  <a:pt x="31630" y="27571"/>
                  <a:pt x="31708" y="27669"/>
                  <a:pt x="31761" y="27782"/>
                </a:cubicBezTo>
                <a:cubicBezTo>
                  <a:pt x="31815" y="27897"/>
                  <a:pt x="31849" y="28018"/>
                  <a:pt x="31875" y="28138"/>
                </a:cubicBezTo>
                <a:cubicBezTo>
                  <a:pt x="31933" y="28370"/>
                  <a:pt x="31959" y="28611"/>
                  <a:pt x="32046" y="28837"/>
                </a:cubicBezTo>
                <a:cubicBezTo>
                  <a:pt x="32083" y="28938"/>
                  <a:pt x="32134" y="29034"/>
                  <a:pt x="32201" y="29122"/>
                </a:cubicBezTo>
                <a:cubicBezTo>
                  <a:pt x="32281" y="29223"/>
                  <a:pt x="32385" y="29286"/>
                  <a:pt x="32473" y="29377"/>
                </a:cubicBezTo>
                <a:cubicBezTo>
                  <a:pt x="32607" y="29522"/>
                  <a:pt x="32500" y="29663"/>
                  <a:pt x="32469" y="29827"/>
                </a:cubicBezTo>
                <a:cubicBezTo>
                  <a:pt x="32449" y="29957"/>
                  <a:pt x="32496" y="30078"/>
                  <a:pt x="32577" y="30182"/>
                </a:cubicBezTo>
                <a:cubicBezTo>
                  <a:pt x="32664" y="30300"/>
                  <a:pt x="32788" y="30388"/>
                  <a:pt x="32865" y="30508"/>
                </a:cubicBezTo>
                <a:cubicBezTo>
                  <a:pt x="32932" y="30609"/>
                  <a:pt x="32986" y="30757"/>
                  <a:pt x="32912" y="30857"/>
                </a:cubicBezTo>
                <a:cubicBezTo>
                  <a:pt x="32446" y="30549"/>
                  <a:pt x="31936" y="30310"/>
                  <a:pt x="31398" y="30159"/>
                </a:cubicBezTo>
                <a:lnTo>
                  <a:pt x="31382" y="30159"/>
                </a:lnTo>
                <a:cubicBezTo>
                  <a:pt x="31335" y="30159"/>
                  <a:pt x="31318" y="30216"/>
                  <a:pt x="31345" y="30250"/>
                </a:cubicBezTo>
                <a:lnTo>
                  <a:pt x="31647" y="30625"/>
                </a:lnTo>
                <a:cubicBezTo>
                  <a:pt x="31547" y="30911"/>
                  <a:pt x="31697" y="31203"/>
                  <a:pt x="31905" y="31404"/>
                </a:cubicBezTo>
                <a:cubicBezTo>
                  <a:pt x="32154" y="31636"/>
                  <a:pt x="32489" y="31750"/>
                  <a:pt x="32724" y="31999"/>
                </a:cubicBezTo>
                <a:cubicBezTo>
                  <a:pt x="32946" y="32230"/>
                  <a:pt x="33030" y="32552"/>
                  <a:pt x="33194" y="32820"/>
                </a:cubicBezTo>
                <a:cubicBezTo>
                  <a:pt x="33308" y="33012"/>
                  <a:pt x="33516" y="33237"/>
                  <a:pt x="33752" y="33237"/>
                </a:cubicBezTo>
                <a:cubicBezTo>
                  <a:pt x="33802" y="33237"/>
                  <a:pt x="33855" y="33227"/>
                  <a:pt x="33906" y="33203"/>
                </a:cubicBezTo>
                <a:cubicBezTo>
                  <a:pt x="34145" y="33096"/>
                  <a:pt x="34191" y="32787"/>
                  <a:pt x="34188" y="32543"/>
                </a:cubicBezTo>
                <a:lnTo>
                  <a:pt x="34188" y="32543"/>
                </a:lnTo>
                <a:lnTo>
                  <a:pt x="34352" y="32619"/>
                </a:lnTo>
                <a:cubicBezTo>
                  <a:pt x="34359" y="32626"/>
                  <a:pt x="34369" y="32626"/>
                  <a:pt x="34379" y="32626"/>
                </a:cubicBezTo>
                <a:cubicBezTo>
                  <a:pt x="34399" y="32626"/>
                  <a:pt x="34416" y="32619"/>
                  <a:pt x="34427" y="32599"/>
                </a:cubicBezTo>
                <a:cubicBezTo>
                  <a:pt x="34560" y="32331"/>
                  <a:pt x="34537" y="32002"/>
                  <a:pt x="34352" y="31757"/>
                </a:cubicBezTo>
                <a:cubicBezTo>
                  <a:pt x="34339" y="31740"/>
                  <a:pt x="34322" y="31733"/>
                  <a:pt x="34306" y="31733"/>
                </a:cubicBezTo>
                <a:cubicBezTo>
                  <a:pt x="34278" y="31733"/>
                  <a:pt x="34252" y="31750"/>
                  <a:pt x="34252" y="31784"/>
                </a:cubicBezTo>
                <a:cubicBezTo>
                  <a:pt x="34249" y="31878"/>
                  <a:pt x="34161" y="31908"/>
                  <a:pt x="34080" y="31908"/>
                </a:cubicBezTo>
                <a:cubicBezTo>
                  <a:pt x="34054" y="31908"/>
                  <a:pt x="34027" y="31905"/>
                  <a:pt x="34004" y="31898"/>
                </a:cubicBezTo>
                <a:cubicBezTo>
                  <a:pt x="33855" y="31867"/>
                  <a:pt x="33785" y="31747"/>
                  <a:pt x="33718" y="31623"/>
                </a:cubicBezTo>
                <a:cubicBezTo>
                  <a:pt x="33648" y="31491"/>
                  <a:pt x="33584" y="31350"/>
                  <a:pt x="33466" y="31257"/>
                </a:cubicBezTo>
                <a:cubicBezTo>
                  <a:pt x="33392" y="31200"/>
                  <a:pt x="33302" y="31163"/>
                  <a:pt x="33322" y="31052"/>
                </a:cubicBezTo>
                <a:cubicBezTo>
                  <a:pt x="33339" y="30964"/>
                  <a:pt x="33389" y="30891"/>
                  <a:pt x="33420" y="30807"/>
                </a:cubicBezTo>
                <a:cubicBezTo>
                  <a:pt x="33540" y="30464"/>
                  <a:pt x="33420" y="30095"/>
                  <a:pt x="33282" y="29779"/>
                </a:cubicBezTo>
                <a:cubicBezTo>
                  <a:pt x="33118" y="29407"/>
                  <a:pt x="32919" y="29051"/>
                  <a:pt x="32755" y="28679"/>
                </a:cubicBezTo>
                <a:cubicBezTo>
                  <a:pt x="32678" y="28504"/>
                  <a:pt x="32604" y="28276"/>
                  <a:pt x="32745" y="28115"/>
                </a:cubicBezTo>
                <a:cubicBezTo>
                  <a:pt x="32799" y="28051"/>
                  <a:pt x="32865" y="28018"/>
                  <a:pt x="32929" y="28018"/>
                </a:cubicBezTo>
                <a:cubicBezTo>
                  <a:pt x="33000" y="28018"/>
                  <a:pt x="33067" y="28058"/>
                  <a:pt x="33114" y="28138"/>
                </a:cubicBezTo>
                <a:cubicBezTo>
                  <a:pt x="33181" y="28249"/>
                  <a:pt x="33211" y="28380"/>
                  <a:pt x="33302" y="28478"/>
                </a:cubicBezTo>
                <a:cubicBezTo>
                  <a:pt x="33395" y="28578"/>
                  <a:pt x="33581" y="28591"/>
                  <a:pt x="33651" y="28716"/>
                </a:cubicBezTo>
                <a:cubicBezTo>
                  <a:pt x="33725" y="28850"/>
                  <a:pt x="33614" y="29038"/>
                  <a:pt x="33617" y="29182"/>
                </a:cubicBezTo>
                <a:cubicBezTo>
                  <a:pt x="33621" y="29300"/>
                  <a:pt x="33685" y="29404"/>
                  <a:pt x="33789" y="29464"/>
                </a:cubicBezTo>
                <a:cubicBezTo>
                  <a:pt x="33852" y="29501"/>
                  <a:pt x="33916" y="29518"/>
                  <a:pt x="33980" y="29518"/>
                </a:cubicBezTo>
                <a:cubicBezTo>
                  <a:pt x="34141" y="29518"/>
                  <a:pt x="34282" y="29401"/>
                  <a:pt x="34332" y="29223"/>
                </a:cubicBezTo>
                <a:cubicBezTo>
                  <a:pt x="34376" y="29065"/>
                  <a:pt x="34366" y="28893"/>
                  <a:pt x="34433" y="28746"/>
                </a:cubicBezTo>
                <a:cubicBezTo>
                  <a:pt x="34493" y="28611"/>
                  <a:pt x="34601" y="28504"/>
                  <a:pt x="34701" y="28397"/>
                </a:cubicBezTo>
                <a:cubicBezTo>
                  <a:pt x="34886" y="28209"/>
                  <a:pt x="35101" y="28001"/>
                  <a:pt x="35051" y="27712"/>
                </a:cubicBezTo>
                <a:cubicBezTo>
                  <a:pt x="35047" y="27692"/>
                  <a:pt x="35031" y="27682"/>
                  <a:pt x="35014" y="27675"/>
                </a:cubicBezTo>
                <a:cubicBezTo>
                  <a:pt x="34752" y="27578"/>
                  <a:pt x="34729" y="27209"/>
                  <a:pt x="34661" y="26980"/>
                </a:cubicBezTo>
                <a:cubicBezTo>
                  <a:pt x="34628" y="26853"/>
                  <a:pt x="34577" y="26725"/>
                  <a:pt x="34487" y="26631"/>
                </a:cubicBezTo>
                <a:cubicBezTo>
                  <a:pt x="34447" y="26588"/>
                  <a:pt x="34399" y="26554"/>
                  <a:pt x="34346" y="26527"/>
                </a:cubicBezTo>
                <a:cubicBezTo>
                  <a:pt x="34225" y="26473"/>
                  <a:pt x="34131" y="26456"/>
                  <a:pt x="34097" y="26309"/>
                </a:cubicBezTo>
                <a:cubicBezTo>
                  <a:pt x="34013" y="25963"/>
                  <a:pt x="33926" y="25393"/>
                  <a:pt x="34295" y="25178"/>
                </a:cubicBezTo>
                <a:cubicBezTo>
                  <a:pt x="34373" y="25131"/>
                  <a:pt x="34470" y="25104"/>
                  <a:pt x="34560" y="25104"/>
                </a:cubicBezTo>
                <a:cubicBezTo>
                  <a:pt x="34618" y="25104"/>
                  <a:pt x="34671" y="25114"/>
                  <a:pt x="34721" y="25138"/>
                </a:cubicBezTo>
                <a:cubicBezTo>
                  <a:pt x="34923" y="25228"/>
                  <a:pt x="34893" y="25463"/>
                  <a:pt x="34839" y="25638"/>
                </a:cubicBezTo>
                <a:cubicBezTo>
                  <a:pt x="34779" y="25836"/>
                  <a:pt x="34705" y="26017"/>
                  <a:pt x="34785" y="26222"/>
                </a:cubicBezTo>
                <a:cubicBezTo>
                  <a:pt x="34836" y="26346"/>
                  <a:pt x="34933" y="26444"/>
                  <a:pt x="35064" y="26444"/>
                </a:cubicBezTo>
                <a:cubicBezTo>
                  <a:pt x="35084" y="26444"/>
                  <a:pt x="35104" y="26444"/>
                  <a:pt x="35124" y="26436"/>
                </a:cubicBezTo>
                <a:cubicBezTo>
                  <a:pt x="35148" y="26433"/>
                  <a:pt x="35165" y="26410"/>
                  <a:pt x="35165" y="26386"/>
                </a:cubicBezTo>
                <a:lnTo>
                  <a:pt x="35165" y="25752"/>
                </a:lnTo>
                <a:cubicBezTo>
                  <a:pt x="35272" y="25779"/>
                  <a:pt x="35380" y="25805"/>
                  <a:pt x="35487" y="25829"/>
                </a:cubicBezTo>
                <a:cubicBezTo>
                  <a:pt x="35494" y="25832"/>
                  <a:pt x="35497" y="25832"/>
                  <a:pt x="35504" y="25832"/>
                </a:cubicBezTo>
                <a:cubicBezTo>
                  <a:pt x="35544" y="25832"/>
                  <a:pt x="35564" y="25789"/>
                  <a:pt x="35550" y="25752"/>
                </a:cubicBezTo>
                <a:cubicBezTo>
                  <a:pt x="35446" y="25520"/>
                  <a:pt x="35658" y="25292"/>
                  <a:pt x="35843" y="25181"/>
                </a:cubicBezTo>
                <a:cubicBezTo>
                  <a:pt x="36034" y="25067"/>
                  <a:pt x="36266" y="25031"/>
                  <a:pt x="36467" y="24939"/>
                </a:cubicBezTo>
                <a:cubicBezTo>
                  <a:pt x="36678" y="24845"/>
                  <a:pt x="36830" y="24695"/>
                  <a:pt x="36924" y="24483"/>
                </a:cubicBezTo>
                <a:cubicBezTo>
                  <a:pt x="37017" y="24268"/>
                  <a:pt x="37075" y="24040"/>
                  <a:pt x="37192" y="23835"/>
                </a:cubicBezTo>
                <a:cubicBezTo>
                  <a:pt x="37216" y="23795"/>
                  <a:pt x="37242" y="23754"/>
                  <a:pt x="37269" y="23717"/>
                </a:cubicBezTo>
                <a:cubicBezTo>
                  <a:pt x="37276" y="23721"/>
                  <a:pt x="37286" y="23725"/>
                  <a:pt x="37293" y="23725"/>
                </a:cubicBezTo>
                <a:cubicBezTo>
                  <a:pt x="37313" y="23725"/>
                  <a:pt x="37330" y="23711"/>
                  <a:pt x="37340" y="23697"/>
                </a:cubicBezTo>
                <a:cubicBezTo>
                  <a:pt x="37431" y="23580"/>
                  <a:pt x="37518" y="23460"/>
                  <a:pt x="37605" y="23339"/>
                </a:cubicBezTo>
                <a:cubicBezTo>
                  <a:pt x="37652" y="23299"/>
                  <a:pt x="37702" y="23258"/>
                  <a:pt x="37753" y="23221"/>
                </a:cubicBezTo>
                <a:cubicBezTo>
                  <a:pt x="37790" y="23194"/>
                  <a:pt x="37779" y="23147"/>
                  <a:pt x="37753" y="23127"/>
                </a:cubicBezTo>
                <a:cubicBezTo>
                  <a:pt x="37786" y="23083"/>
                  <a:pt x="37823" y="23033"/>
                  <a:pt x="37837" y="22983"/>
                </a:cubicBezTo>
                <a:cubicBezTo>
                  <a:pt x="37854" y="22916"/>
                  <a:pt x="37820" y="22868"/>
                  <a:pt x="37770" y="22831"/>
                </a:cubicBezTo>
                <a:cubicBezTo>
                  <a:pt x="37729" y="22795"/>
                  <a:pt x="37696" y="22755"/>
                  <a:pt x="37679" y="22701"/>
                </a:cubicBezTo>
                <a:cubicBezTo>
                  <a:pt x="37642" y="22586"/>
                  <a:pt x="37659" y="22466"/>
                  <a:pt x="37682" y="22348"/>
                </a:cubicBezTo>
                <a:cubicBezTo>
                  <a:pt x="37705" y="22214"/>
                  <a:pt x="37729" y="22083"/>
                  <a:pt x="37713" y="21945"/>
                </a:cubicBezTo>
                <a:cubicBezTo>
                  <a:pt x="37692" y="21818"/>
                  <a:pt x="37649" y="21697"/>
                  <a:pt x="37584" y="21583"/>
                </a:cubicBezTo>
                <a:cubicBezTo>
                  <a:pt x="37457" y="21345"/>
                  <a:pt x="37256" y="21156"/>
                  <a:pt x="37075" y="20958"/>
                </a:cubicBezTo>
                <a:cubicBezTo>
                  <a:pt x="37028" y="20908"/>
                  <a:pt x="36980" y="20858"/>
                  <a:pt x="36937" y="20808"/>
                </a:cubicBezTo>
                <a:cubicBezTo>
                  <a:pt x="36904" y="20767"/>
                  <a:pt x="36870" y="20724"/>
                  <a:pt x="36863" y="20670"/>
                </a:cubicBezTo>
                <a:cubicBezTo>
                  <a:pt x="36853" y="20596"/>
                  <a:pt x="36893" y="20526"/>
                  <a:pt x="36934" y="20469"/>
                </a:cubicBezTo>
                <a:cubicBezTo>
                  <a:pt x="37021" y="20338"/>
                  <a:pt x="37169" y="20207"/>
                  <a:pt x="37169" y="20036"/>
                </a:cubicBezTo>
                <a:cubicBezTo>
                  <a:pt x="37169" y="19821"/>
                  <a:pt x="36947" y="19740"/>
                  <a:pt x="36766" y="19740"/>
                </a:cubicBezTo>
                <a:lnTo>
                  <a:pt x="36732" y="19740"/>
                </a:lnTo>
                <a:cubicBezTo>
                  <a:pt x="36665" y="19744"/>
                  <a:pt x="36588" y="19757"/>
                  <a:pt x="36514" y="19757"/>
                </a:cubicBezTo>
                <a:cubicBezTo>
                  <a:pt x="36457" y="19757"/>
                  <a:pt x="36396" y="19750"/>
                  <a:pt x="36346" y="19720"/>
                </a:cubicBezTo>
                <a:cubicBezTo>
                  <a:pt x="36259" y="19680"/>
                  <a:pt x="36209" y="19593"/>
                  <a:pt x="36185" y="19502"/>
                </a:cubicBezTo>
                <a:cubicBezTo>
                  <a:pt x="36128" y="19271"/>
                  <a:pt x="36272" y="19059"/>
                  <a:pt x="36430" y="18904"/>
                </a:cubicBezTo>
                <a:cubicBezTo>
                  <a:pt x="36622" y="18710"/>
                  <a:pt x="36839" y="18542"/>
                  <a:pt x="37068" y="18394"/>
                </a:cubicBezTo>
                <a:cubicBezTo>
                  <a:pt x="37101" y="18371"/>
                  <a:pt x="37135" y="18351"/>
                  <a:pt x="37172" y="18331"/>
                </a:cubicBezTo>
                <a:lnTo>
                  <a:pt x="37172" y="18331"/>
                </a:lnTo>
                <a:cubicBezTo>
                  <a:pt x="37169" y="18431"/>
                  <a:pt x="37121" y="18535"/>
                  <a:pt x="37081" y="18629"/>
                </a:cubicBezTo>
                <a:cubicBezTo>
                  <a:pt x="37034" y="18743"/>
                  <a:pt x="36984" y="18871"/>
                  <a:pt x="37011" y="18995"/>
                </a:cubicBezTo>
                <a:cubicBezTo>
                  <a:pt x="37045" y="19133"/>
                  <a:pt x="37172" y="19217"/>
                  <a:pt x="37310" y="19217"/>
                </a:cubicBezTo>
                <a:lnTo>
                  <a:pt x="37316" y="19217"/>
                </a:lnTo>
                <a:cubicBezTo>
                  <a:pt x="37481" y="19210"/>
                  <a:pt x="37612" y="19099"/>
                  <a:pt x="37682" y="18958"/>
                </a:cubicBezTo>
                <a:cubicBezTo>
                  <a:pt x="37719" y="18884"/>
                  <a:pt x="37736" y="18811"/>
                  <a:pt x="37756" y="18730"/>
                </a:cubicBezTo>
                <a:cubicBezTo>
                  <a:pt x="37770" y="18676"/>
                  <a:pt x="37793" y="18602"/>
                  <a:pt x="37840" y="18566"/>
                </a:cubicBezTo>
                <a:cubicBezTo>
                  <a:pt x="37850" y="18558"/>
                  <a:pt x="37860" y="18555"/>
                  <a:pt x="37866" y="18555"/>
                </a:cubicBezTo>
                <a:cubicBezTo>
                  <a:pt x="37894" y="18555"/>
                  <a:pt x="37911" y="18582"/>
                  <a:pt x="37914" y="18612"/>
                </a:cubicBezTo>
                <a:cubicBezTo>
                  <a:pt x="37924" y="18676"/>
                  <a:pt x="37911" y="18740"/>
                  <a:pt x="37917" y="18800"/>
                </a:cubicBezTo>
                <a:cubicBezTo>
                  <a:pt x="37924" y="18874"/>
                  <a:pt x="37957" y="18931"/>
                  <a:pt x="38011" y="18978"/>
                </a:cubicBezTo>
                <a:cubicBezTo>
                  <a:pt x="38061" y="19018"/>
                  <a:pt x="38125" y="19052"/>
                  <a:pt x="38162" y="19110"/>
                </a:cubicBezTo>
                <a:cubicBezTo>
                  <a:pt x="38209" y="19180"/>
                  <a:pt x="38189" y="19277"/>
                  <a:pt x="38206" y="19358"/>
                </a:cubicBezTo>
                <a:cubicBezTo>
                  <a:pt x="38222" y="19432"/>
                  <a:pt x="38263" y="19495"/>
                  <a:pt x="38309" y="19553"/>
                </a:cubicBezTo>
                <a:cubicBezTo>
                  <a:pt x="38414" y="19683"/>
                  <a:pt x="38558" y="19777"/>
                  <a:pt x="38602" y="19945"/>
                </a:cubicBezTo>
                <a:cubicBezTo>
                  <a:pt x="38645" y="20106"/>
                  <a:pt x="38605" y="20284"/>
                  <a:pt x="38491" y="20405"/>
                </a:cubicBezTo>
                <a:cubicBezTo>
                  <a:pt x="38458" y="20442"/>
                  <a:pt x="38481" y="20495"/>
                  <a:pt x="38528" y="20499"/>
                </a:cubicBezTo>
                <a:cubicBezTo>
                  <a:pt x="38579" y="20502"/>
                  <a:pt x="38632" y="20506"/>
                  <a:pt x="38686" y="20506"/>
                </a:cubicBezTo>
                <a:cubicBezTo>
                  <a:pt x="38800" y="20506"/>
                  <a:pt x="38914" y="20492"/>
                  <a:pt x="39018" y="20448"/>
                </a:cubicBezTo>
                <a:cubicBezTo>
                  <a:pt x="39092" y="20419"/>
                  <a:pt x="39159" y="20371"/>
                  <a:pt x="39206" y="20307"/>
                </a:cubicBezTo>
                <a:cubicBezTo>
                  <a:pt x="39267" y="20224"/>
                  <a:pt x="39283" y="20123"/>
                  <a:pt x="39283" y="20022"/>
                </a:cubicBezTo>
                <a:cubicBezTo>
                  <a:pt x="39283" y="19905"/>
                  <a:pt x="39276" y="19784"/>
                  <a:pt x="39273" y="19666"/>
                </a:cubicBezTo>
                <a:cubicBezTo>
                  <a:pt x="39270" y="19559"/>
                  <a:pt x="39270" y="19452"/>
                  <a:pt x="39260" y="19344"/>
                </a:cubicBezTo>
                <a:cubicBezTo>
                  <a:pt x="39253" y="19257"/>
                  <a:pt x="39240" y="19170"/>
                  <a:pt x="39196" y="19096"/>
                </a:cubicBezTo>
                <a:cubicBezTo>
                  <a:pt x="39149" y="19009"/>
                  <a:pt x="39072" y="18969"/>
                  <a:pt x="38981" y="18944"/>
                </a:cubicBezTo>
                <a:cubicBezTo>
                  <a:pt x="38931" y="18931"/>
                  <a:pt x="38884" y="18918"/>
                  <a:pt x="38847" y="18881"/>
                </a:cubicBezTo>
                <a:cubicBezTo>
                  <a:pt x="38813" y="18844"/>
                  <a:pt x="38790" y="18797"/>
                  <a:pt x="38780" y="18747"/>
                </a:cubicBezTo>
                <a:cubicBezTo>
                  <a:pt x="38753" y="18639"/>
                  <a:pt x="38783" y="18521"/>
                  <a:pt x="38817" y="18418"/>
                </a:cubicBezTo>
                <a:cubicBezTo>
                  <a:pt x="38881" y="18421"/>
                  <a:pt x="38948" y="18425"/>
                  <a:pt x="39011" y="18425"/>
                </a:cubicBezTo>
                <a:cubicBezTo>
                  <a:pt x="39220" y="18425"/>
                  <a:pt x="39424" y="18391"/>
                  <a:pt x="39586" y="18250"/>
                </a:cubicBezTo>
                <a:cubicBezTo>
                  <a:pt x="39676" y="18169"/>
                  <a:pt x="39747" y="18058"/>
                  <a:pt x="39764" y="17937"/>
                </a:cubicBezTo>
                <a:cubicBezTo>
                  <a:pt x="39770" y="17877"/>
                  <a:pt x="39767" y="17813"/>
                  <a:pt x="39743" y="17753"/>
                </a:cubicBezTo>
                <a:cubicBezTo>
                  <a:pt x="39723" y="17689"/>
                  <a:pt x="39686" y="17629"/>
                  <a:pt x="39683" y="17562"/>
                </a:cubicBezTo>
                <a:cubicBezTo>
                  <a:pt x="39676" y="17461"/>
                  <a:pt x="39770" y="17407"/>
                  <a:pt x="39847" y="17367"/>
                </a:cubicBezTo>
                <a:cubicBezTo>
                  <a:pt x="39945" y="17320"/>
                  <a:pt x="40046" y="17280"/>
                  <a:pt x="40126" y="17206"/>
                </a:cubicBezTo>
                <a:cubicBezTo>
                  <a:pt x="40303" y="17038"/>
                  <a:pt x="40331" y="16773"/>
                  <a:pt x="40351" y="16548"/>
                </a:cubicBezTo>
                <a:cubicBezTo>
                  <a:pt x="40360" y="16447"/>
                  <a:pt x="40374" y="16337"/>
                  <a:pt x="40404" y="16233"/>
                </a:cubicBezTo>
                <a:cubicBezTo>
                  <a:pt x="40455" y="16159"/>
                  <a:pt x="40495" y="16081"/>
                  <a:pt x="40532" y="16001"/>
                </a:cubicBezTo>
                <a:cubicBezTo>
                  <a:pt x="40565" y="15964"/>
                  <a:pt x="40605" y="15934"/>
                  <a:pt x="40656" y="15914"/>
                </a:cubicBezTo>
                <a:cubicBezTo>
                  <a:pt x="40683" y="15900"/>
                  <a:pt x="40690" y="15863"/>
                  <a:pt x="40676" y="15840"/>
                </a:cubicBezTo>
                <a:cubicBezTo>
                  <a:pt x="40673" y="15833"/>
                  <a:pt x="40666" y="15827"/>
                  <a:pt x="40663" y="15823"/>
                </a:cubicBezTo>
                <a:cubicBezTo>
                  <a:pt x="40666" y="15816"/>
                  <a:pt x="40670" y="15810"/>
                  <a:pt x="40673" y="15803"/>
                </a:cubicBezTo>
                <a:cubicBezTo>
                  <a:pt x="40750" y="15655"/>
                  <a:pt x="40787" y="15488"/>
                  <a:pt x="40794" y="15319"/>
                </a:cubicBezTo>
                <a:cubicBezTo>
                  <a:pt x="40800" y="15198"/>
                  <a:pt x="40791" y="15078"/>
                  <a:pt x="40771" y="14961"/>
                </a:cubicBezTo>
                <a:cubicBezTo>
                  <a:pt x="40791" y="14783"/>
                  <a:pt x="40804" y="14608"/>
                  <a:pt x="40800" y="14430"/>
                </a:cubicBezTo>
                <a:cubicBezTo>
                  <a:pt x="40794" y="14205"/>
                  <a:pt x="40763" y="13984"/>
                  <a:pt x="40706" y="13765"/>
                </a:cubicBezTo>
                <a:cubicBezTo>
                  <a:pt x="40653" y="13541"/>
                  <a:pt x="40569" y="13322"/>
                  <a:pt x="40464" y="13118"/>
                </a:cubicBezTo>
                <a:cubicBezTo>
                  <a:pt x="40478" y="13111"/>
                  <a:pt x="40495" y="13111"/>
                  <a:pt x="40512" y="13111"/>
                </a:cubicBezTo>
                <a:cubicBezTo>
                  <a:pt x="40562" y="13111"/>
                  <a:pt x="40616" y="13131"/>
                  <a:pt x="40656" y="13161"/>
                </a:cubicBezTo>
                <a:cubicBezTo>
                  <a:pt x="40737" y="13225"/>
                  <a:pt x="40783" y="13316"/>
                  <a:pt x="40831" y="13403"/>
                </a:cubicBezTo>
                <a:cubicBezTo>
                  <a:pt x="40948" y="13628"/>
                  <a:pt x="41065" y="13849"/>
                  <a:pt x="41183" y="14075"/>
                </a:cubicBezTo>
                <a:cubicBezTo>
                  <a:pt x="41250" y="14202"/>
                  <a:pt x="41318" y="14326"/>
                  <a:pt x="41384" y="14453"/>
                </a:cubicBezTo>
                <a:cubicBezTo>
                  <a:pt x="41395" y="14470"/>
                  <a:pt x="41411" y="14481"/>
                  <a:pt x="41431" y="14481"/>
                </a:cubicBezTo>
                <a:cubicBezTo>
                  <a:pt x="41579" y="14477"/>
                  <a:pt x="41666" y="14343"/>
                  <a:pt x="41683" y="14208"/>
                </a:cubicBezTo>
                <a:cubicBezTo>
                  <a:pt x="41700" y="14047"/>
                  <a:pt x="41589" y="13906"/>
                  <a:pt x="41496" y="13785"/>
                </a:cubicBezTo>
                <a:cubicBezTo>
                  <a:pt x="41448" y="13722"/>
                  <a:pt x="41398" y="13658"/>
                  <a:pt x="41364" y="13584"/>
                </a:cubicBezTo>
                <a:cubicBezTo>
                  <a:pt x="41334" y="13507"/>
                  <a:pt x="41330" y="13433"/>
                  <a:pt x="41358" y="13356"/>
                </a:cubicBezTo>
                <a:cubicBezTo>
                  <a:pt x="41384" y="13282"/>
                  <a:pt x="41418" y="13212"/>
                  <a:pt x="41411" y="13131"/>
                </a:cubicBezTo>
                <a:cubicBezTo>
                  <a:pt x="41405" y="13068"/>
                  <a:pt x="41381" y="13007"/>
                  <a:pt x="41344" y="12953"/>
                </a:cubicBezTo>
                <a:cubicBezTo>
                  <a:pt x="41270" y="12839"/>
                  <a:pt x="41163" y="12755"/>
                  <a:pt x="41076" y="12651"/>
                </a:cubicBezTo>
                <a:cubicBezTo>
                  <a:pt x="41028" y="12597"/>
                  <a:pt x="40999" y="12534"/>
                  <a:pt x="40972" y="12467"/>
                </a:cubicBezTo>
                <a:cubicBezTo>
                  <a:pt x="40941" y="12389"/>
                  <a:pt x="40915" y="12306"/>
                  <a:pt x="40867" y="12235"/>
                </a:cubicBezTo>
                <a:cubicBezTo>
                  <a:pt x="40807" y="12148"/>
                  <a:pt x="40700" y="12074"/>
                  <a:pt x="40593" y="12074"/>
                </a:cubicBezTo>
                <a:cubicBezTo>
                  <a:pt x="40555" y="12074"/>
                  <a:pt x="40522" y="12081"/>
                  <a:pt x="40485" y="12101"/>
                </a:cubicBezTo>
                <a:cubicBezTo>
                  <a:pt x="40414" y="12137"/>
                  <a:pt x="40381" y="12211"/>
                  <a:pt x="40327" y="12265"/>
                </a:cubicBezTo>
                <a:cubicBezTo>
                  <a:pt x="40280" y="12312"/>
                  <a:pt x="40223" y="12343"/>
                  <a:pt x="40159" y="12359"/>
                </a:cubicBezTo>
                <a:cubicBezTo>
                  <a:pt x="40126" y="12369"/>
                  <a:pt x="40089" y="12372"/>
                  <a:pt x="40052" y="12372"/>
                </a:cubicBezTo>
                <a:cubicBezTo>
                  <a:pt x="40025" y="12372"/>
                  <a:pt x="39995" y="12369"/>
                  <a:pt x="39968" y="12363"/>
                </a:cubicBezTo>
                <a:cubicBezTo>
                  <a:pt x="39905" y="12349"/>
                  <a:pt x="39847" y="12315"/>
                  <a:pt x="39797" y="12275"/>
                </a:cubicBezTo>
                <a:cubicBezTo>
                  <a:pt x="39710" y="12208"/>
                  <a:pt x="39632" y="12124"/>
                  <a:pt x="39538" y="12064"/>
                </a:cubicBezTo>
                <a:cubicBezTo>
                  <a:pt x="39532" y="12047"/>
                  <a:pt x="39528" y="12030"/>
                  <a:pt x="39522" y="12013"/>
                </a:cubicBezTo>
                <a:cubicBezTo>
                  <a:pt x="39488" y="11883"/>
                  <a:pt x="39431" y="11751"/>
                  <a:pt x="39300" y="11698"/>
                </a:cubicBezTo>
                <a:cubicBezTo>
                  <a:pt x="39226" y="11668"/>
                  <a:pt x="39149" y="11664"/>
                  <a:pt x="39072" y="11664"/>
                </a:cubicBezTo>
                <a:lnTo>
                  <a:pt x="39025" y="11664"/>
                </a:lnTo>
                <a:cubicBezTo>
                  <a:pt x="38948" y="11664"/>
                  <a:pt x="38873" y="11658"/>
                  <a:pt x="38800" y="11641"/>
                </a:cubicBezTo>
                <a:cubicBezTo>
                  <a:pt x="38645" y="11607"/>
                  <a:pt x="38498" y="11527"/>
                  <a:pt x="38430" y="11376"/>
                </a:cubicBezTo>
                <a:cubicBezTo>
                  <a:pt x="38363" y="11218"/>
                  <a:pt x="38404" y="11037"/>
                  <a:pt x="38464" y="10882"/>
                </a:cubicBezTo>
                <a:cubicBezTo>
                  <a:pt x="38535" y="10701"/>
                  <a:pt x="38642" y="10540"/>
                  <a:pt x="38743" y="10375"/>
                </a:cubicBezTo>
                <a:cubicBezTo>
                  <a:pt x="38944" y="10053"/>
                  <a:pt x="39142" y="9720"/>
                  <a:pt x="39394" y="9435"/>
                </a:cubicBezTo>
                <a:cubicBezTo>
                  <a:pt x="39602" y="9204"/>
                  <a:pt x="39867" y="8983"/>
                  <a:pt x="40193" y="8955"/>
                </a:cubicBezTo>
                <a:lnTo>
                  <a:pt x="40247" y="8955"/>
                </a:lnTo>
                <a:cubicBezTo>
                  <a:pt x="40331" y="8955"/>
                  <a:pt x="40411" y="8969"/>
                  <a:pt x="40492" y="8979"/>
                </a:cubicBezTo>
                <a:cubicBezTo>
                  <a:pt x="40576" y="8992"/>
                  <a:pt x="40656" y="9006"/>
                  <a:pt x="40740" y="9006"/>
                </a:cubicBezTo>
                <a:lnTo>
                  <a:pt x="40771" y="9006"/>
                </a:lnTo>
                <a:cubicBezTo>
                  <a:pt x="40921" y="8999"/>
                  <a:pt x="41082" y="8925"/>
                  <a:pt x="41160" y="8788"/>
                </a:cubicBezTo>
                <a:cubicBezTo>
                  <a:pt x="41183" y="8741"/>
                  <a:pt x="41197" y="8690"/>
                  <a:pt x="41193" y="8640"/>
                </a:cubicBezTo>
                <a:cubicBezTo>
                  <a:pt x="41264" y="8626"/>
                  <a:pt x="41330" y="8623"/>
                  <a:pt x="41401" y="8623"/>
                </a:cubicBezTo>
                <a:cubicBezTo>
                  <a:pt x="41451" y="8623"/>
                  <a:pt x="41499" y="8623"/>
                  <a:pt x="41549" y="8626"/>
                </a:cubicBezTo>
                <a:cubicBezTo>
                  <a:pt x="41599" y="8630"/>
                  <a:pt x="41649" y="8630"/>
                  <a:pt x="41697" y="8630"/>
                </a:cubicBezTo>
                <a:cubicBezTo>
                  <a:pt x="41764" y="8630"/>
                  <a:pt x="41831" y="8626"/>
                  <a:pt x="41894" y="8617"/>
                </a:cubicBezTo>
                <a:cubicBezTo>
                  <a:pt x="42069" y="8586"/>
                  <a:pt x="42261" y="8486"/>
                  <a:pt x="42341" y="8321"/>
                </a:cubicBezTo>
                <a:cubicBezTo>
                  <a:pt x="42425" y="8150"/>
                  <a:pt x="42351" y="7985"/>
                  <a:pt x="42247" y="7844"/>
                </a:cubicBezTo>
                <a:cubicBezTo>
                  <a:pt x="42193" y="7774"/>
                  <a:pt x="42133" y="7700"/>
                  <a:pt x="42103" y="7616"/>
                </a:cubicBezTo>
                <a:cubicBezTo>
                  <a:pt x="42069" y="7516"/>
                  <a:pt x="42109" y="7421"/>
                  <a:pt x="42170" y="7338"/>
                </a:cubicBezTo>
                <a:cubicBezTo>
                  <a:pt x="42294" y="7156"/>
                  <a:pt x="42499" y="7032"/>
                  <a:pt x="42714" y="6995"/>
                </a:cubicBezTo>
                <a:cubicBezTo>
                  <a:pt x="42714" y="7136"/>
                  <a:pt x="42731" y="7284"/>
                  <a:pt x="42848" y="7378"/>
                </a:cubicBezTo>
                <a:cubicBezTo>
                  <a:pt x="42895" y="7415"/>
                  <a:pt x="42955" y="7438"/>
                  <a:pt x="43012" y="7438"/>
                </a:cubicBezTo>
                <a:cubicBezTo>
                  <a:pt x="43076" y="7438"/>
                  <a:pt x="43140" y="7412"/>
                  <a:pt x="43187" y="7358"/>
                </a:cubicBezTo>
                <a:cubicBezTo>
                  <a:pt x="43271" y="7260"/>
                  <a:pt x="43288" y="7126"/>
                  <a:pt x="43298" y="7006"/>
                </a:cubicBezTo>
                <a:cubicBezTo>
                  <a:pt x="43308" y="6820"/>
                  <a:pt x="43328" y="6643"/>
                  <a:pt x="43361" y="6462"/>
                </a:cubicBezTo>
                <a:cubicBezTo>
                  <a:pt x="43398" y="6281"/>
                  <a:pt x="43449" y="6103"/>
                  <a:pt x="43513" y="5928"/>
                </a:cubicBezTo>
                <a:cubicBezTo>
                  <a:pt x="43634" y="6019"/>
                  <a:pt x="43721" y="6149"/>
                  <a:pt x="43761" y="6294"/>
                </a:cubicBezTo>
                <a:cubicBezTo>
                  <a:pt x="43784" y="6377"/>
                  <a:pt x="43795" y="6462"/>
                  <a:pt x="43784" y="6549"/>
                </a:cubicBezTo>
                <a:cubicBezTo>
                  <a:pt x="43778" y="6646"/>
                  <a:pt x="43737" y="6737"/>
                  <a:pt x="43707" y="6828"/>
                </a:cubicBezTo>
                <a:cubicBezTo>
                  <a:pt x="43677" y="6921"/>
                  <a:pt x="43660" y="7019"/>
                  <a:pt x="43680" y="7119"/>
                </a:cubicBezTo>
                <a:cubicBezTo>
                  <a:pt x="43700" y="7213"/>
                  <a:pt x="43751" y="7297"/>
                  <a:pt x="43798" y="7381"/>
                </a:cubicBezTo>
                <a:cubicBezTo>
                  <a:pt x="43848" y="7469"/>
                  <a:pt x="43888" y="7553"/>
                  <a:pt x="43905" y="7653"/>
                </a:cubicBezTo>
                <a:cubicBezTo>
                  <a:pt x="43922" y="7754"/>
                  <a:pt x="43912" y="7861"/>
                  <a:pt x="43888" y="7962"/>
                </a:cubicBezTo>
                <a:cubicBezTo>
                  <a:pt x="43787" y="8368"/>
                  <a:pt x="43479" y="8673"/>
                  <a:pt x="43331" y="9060"/>
                </a:cubicBezTo>
                <a:cubicBezTo>
                  <a:pt x="43251" y="9265"/>
                  <a:pt x="43240" y="9476"/>
                  <a:pt x="43278" y="9691"/>
                </a:cubicBezTo>
                <a:cubicBezTo>
                  <a:pt x="43315" y="9912"/>
                  <a:pt x="43392" y="10127"/>
                  <a:pt x="43459" y="10342"/>
                </a:cubicBezTo>
                <a:cubicBezTo>
                  <a:pt x="43526" y="10557"/>
                  <a:pt x="43600" y="10772"/>
                  <a:pt x="43691" y="10980"/>
                </a:cubicBezTo>
                <a:cubicBezTo>
                  <a:pt x="43775" y="11181"/>
                  <a:pt x="43885" y="11369"/>
                  <a:pt x="43986" y="11564"/>
                </a:cubicBezTo>
                <a:cubicBezTo>
                  <a:pt x="44036" y="11658"/>
                  <a:pt x="44080" y="11759"/>
                  <a:pt x="44106" y="11863"/>
                </a:cubicBezTo>
                <a:cubicBezTo>
                  <a:pt x="44134" y="11973"/>
                  <a:pt x="44140" y="12087"/>
                  <a:pt x="44167" y="12198"/>
                </a:cubicBezTo>
                <a:cubicBezTo>
                  <a:pt x="44210" y="12389"/>
                  <a:pt x="44298" y="12567"/>
                  <a:pt x="44419" y="12718"/>
                </a:cubicBezTo>
                <a:cubicBezTo>
                  <a:pt x="44472" y="12782"/>
                  <a:pt x="44546" y="12886"/>
                  <a:pt x="44633" y="12899"/>
                </a:cubicBezTo>
                <a:lnTo>
                  <a:pt x="44647" y="12899"/>
                </a:lnTo>
                <a:cubicBezTo>
                  <a:pt x="44731" y="12899"/>
                  <a:pt x="44791" y="12812"/>
                  <a:pt x="44825" y="12745"/>
                </a:cubicBezTo>
                <a:cubicBezTo>
                  <a:pt x="44869" y="12661"/>
                  <a:pt x="44885" y="12567"/>
                  <a:pt x="44895" y="12470"/>
                </a:cubicBezTo>
                <a:cubicBezTo>
                  <a:pt x="44912" y="12356"/>
                  <a:pt x="44919" y="12242"/>
                  <a:pt x="44929" y="12124"/>
                </a:cubicBezTo>
                <a:cubicBezTo>
                  <a:pt x="44952" y="11886"/>
                  <a:pt x="44972" y="11647"/>
                  <a:pt x="44996" y="11406"/>
                </a:cubicBezTo>
                <a:cubicBezTo>
                  <a:pt x="45006" y="11295"/>
                  <a:pt x="45020" y="11184"/>
                  <a:pt x="45026" y="11074"/>
                </a:cubicBezTo>
                <a:cubicBezTo>
                  <a:pt x="45033" y="10983"/>
                  <a:pt x="45030" y="10885"/>
                  <a:pt x="45000" y="10798"/>
                </a:cubicBezTo>
                <a:cubicBezTo>
                  <a:pt x="44986" y="10761"/>
                  <a:pt x="44969" y="10724"/>
                  <a:pt x="44946" y="10691"/>
                </a:cubicBezTo>
                <a:cubicBezTo>
                  <a:pt x="44915" y="10651"/>
                  <a:pt x="44862" y="10620"/>
                  <a:pt x="44842" y="10577"/>
                </a:cubicBezTo>
                <a:cubicBezTo>
                  <a:pt x="44822" y="10533"/>
                  <a:pt x="44839" y="10479"/>
                  <a:pt x="44852" y="10436"/>
                </a:cubicBezTo>
                <a:cubicBezTo>
                  <a:pt x="44865" y="10382"/>
                  <a:pt x="44882" y="10325"/>
                  <a:pt x="44892" y="10268"/>
                </a:cubicBezTo>
                <a:cubicBezTo>
                  <a:pt x="44926" y="10067"/>
                  <a:pt x="44932" y="9835"/>
                  <a:pt x="44862" y="9640"/>
                </a:cubicBezTo>
                <a:cubicBezTo>
                  <a:pt x="44831" y="9553"/>
                  <a:pt x="44782" y="9483"/>
                  <a:pt x="44694" y="9449"/>
                </a:cubicBezTo>
                <a:cubicBezTo>
                  <a:pt x="44607" y="9418"/>
                  <a:pt x="44503" y="9439"/>
                  <a:pt x="44422" y="9389"/>
                </a:cubicBezTo>
                <a:cubicBezTo>
                  <a:pt x="44288" y="9308"/>
                  <a:pt x="44281" y="9103"/>
                  <a:pt x="44288" y="8955"/>
                </a:cubicBezTo>
                <a:lnTo>
                  <a:pt x="44288" y="8955"/>
                </a:lnTo>
                <a:cubicBezTo>
                  <a:pt x="44301" y="8966"/>
                  <a:pt x="44318" y="8972"/>
                  <a:pt x="44338" y="8972"/>
                </a:cubicBezTo>
                <a:cubicBezTo>
                  <a:pt x="44348" y="8972"/>
                  <a:pt x="44359" y="8972"/>
                  <a:pt x="44368" y="8966"/>
                </a:cubicBezTo>
                <a:cubicBezTo>
                  <a:pt x="44392" y="8952"/>
                  <a:pt x="44405" y="8925"/>
                  <a:pt x="44405" y="8902"/>
                </a:cubicBezTo>
                <a:cubicBezTo>
                  <a:pt x="44405" y="8888"/>
                  <a:pt x="44405" y="8879"/>
                  <a:pt x="44399" y="8868"/>
                </a:cubicBezTo>
                <a:cubicBezTo>
                  <a:pt x="44399" y="8862"/>
                  <a:pt x="44382" y="8838"/>
                  <a:pt x="44382" y="8834"/>
                </a:cubicBezTo>
                <a:cubicBezTo>
                  <a:pt x="44379" y="8805"/>
                  <a:pt x="44359" y="8788"/>
                  <a:pt x="44335" y="8781"/>
                </a:cubicBezTo>
                <a:cubicBezTo>
                  <a:pt x="44338" y="8718"/>
                  <a:pt x="44345" y="8650"/>
                  <a:pt x="44355" y="8586"/>
                </a:cubicBezTo>
                <a:cubicBezTo>
                  <a:pt x="44379" y="8439"/>
                  <a:pt x="44419" y="8295"/>
                  <a:pt x="44469" y="8154"/>
                </a:cubicBezTo>
                <a:cubicBezTo>
                  <a:pt x="44516" y="8019"/>
                  <a:pt x="44570" y="7885"/>
                  <a:pt x="44624" y="7754"/>
                </a:cubicBezTo>
                <a:cubicBezTo>
                  <a:pt x="44670" y="7646"/>
                  <a:pt x="44721" y="7539"/>
                  <a:pt x="44788" y="7441"/>
                </a:cubicBezTo>
                <a:cubicBezTo>
                  <a:pt x="44852" y="7348"/>
                  <a:pt x="44935" y="7260"/>
                  <a:pt x="45036" y="7207"/>
                </a:cubicBezTo>
                <a:cubicBezTo>
                  <a:pt x="45141" y="7153"/>
                  <a:pt x="45258" y="7136"/>
                  <a:pt x="45369" y="7102"/>
                </a:cubicBezTo>
                <a:cubicBezTo>
                  <a:pt x="45479" y="7066"/>
                  <a:pt x="45584" y="7015"/>
                  <a:pt x="45654" y="6915"/>
                </a:cubicBezTo>
                <a:cubicBezTo>
                  <a:pt x="45725" y="6814"/>
                  <a:pt x="45735" y="6683"/>
                  <a:pt x="45741" y="6563"/>
                </a:cubicBezTo>
                <a:cubicBezTo>
                  <a:pt x="45751" y="6435"/>
                  <a:pt x="45758" y="6314"/>
                  <a:pt x="45798" y="6196"/>
                </a:cubicBezTo>
                <a:cubicBezTo>
                  <a:pt x="45842" y="6075"/>
                  <a:pt x="45909" y="5965"/>
                  <a:pt x="45987" y="5871"/>
                </a:cubicBezTo>
                <a:cubicBezTo>
                  <a:pt x="46067" y="5773"/>
                  <a:pt x="46157" y="5686"/>
                  <a:pt x="46258" y="5609"/>
                </a:cubicBezTo>
                <a:cubicBezTo>
                  <a:pt x="46362" y="5528"/>
                  <a:pt x="46473" y="5461"/>
                  <a:pt x="46571" y="5381"/>
                </a:cubicBezTo>
                <a:cubicBezTo>
                  <a:pt x="46745" y="5237"/>
                  <a:pt x="46876" y="5025"/>
                  <a:pt x="46812" y="4794"/>
                </a:cubicBezTo>
                <a:cubicBezTo>
                  <a:pt x="46782" y="4686"/>
                  <a:pt x="46712" y="4609"/>
                  <a:pt x="46611" y="4565"/>
                </a:cubicBezTo>
                <a:cubicBezTo>
                  <a:pt x="46554" y="4541"/>
                  <a:pt x="46493" y="4535"/>
                  <a:pt x="46439" y="4504"/>
                </a:cubicBezTo>
                <a:cubicBezTo>
                  <a:pt x="46393" y="4478"/>
                  <a:pt x="46362" y="4434"/>
                  <a:pt x="46342" y="4383"/>
                </a:cubicBezTo>
                <a:cubicBezTo>
                  <a:pt x="46298" y="4280"/>
                  <a:pt x="46289" y="4166"/>
                  <a:pt x="46235" y="4065"/>
                </a:cubicBezTo>
                <a:cubicBezTo>
                  <a:pt x="46191" y="3981"/>
                  <a:pt x="46117" y="3914"/>
                  <a:pt x="46033" y="3864"/>
                </a:cubicBezTo>
                <a:cubicBezTo>
                  <a:pt x="45859" y="3763"/>
                  <a:pt x="45651" y="3736"/>
                  <a:pt x="45469" y="3646"/>
                </a:cubicBezTo>
                <a:cubicBezTo>
                  <a:pt x="45439" y="3629"/>
                  <a:pt x="45409" y="3609"/>
                  <a:pt x="45378" y="3588"/>
                </a:cubicBezTo>
                <a:cubicBezTo>
                  <a:pt x="45439" y="3508"/>
                  <a:pt x="45556" y="3484"/>
                  <a:pt x="45654" y="3461"/>
                </a:cubicBezTo>
                <a:cubicBezTo>
                  <a:pt x="45788" y="3434"/>
                  <a:pt x="45919" y="3393"/>
                  <a:pt x="46007" y="3283"/>
                </a:cubicBezTo>
                <a:cubicBezTo>
                  <a:pt x="46043" y="3236"/>
                  <a:pt x="46070" y="3179"/>
                  <a:pt x="46063" y="3115"/>
                </a:cubicBezTo>
                <a:cubicBezTo>
                  <a:pt x="46057" y="3045"/>
                  <a:pt x="46010" y="2987"/>
                  <a:pt x="45956" y="2944"/>
                </a:cubicBezTo>
                <a:cubicBezTo>
                  <a:pt x="45899" y="2893"/>
                  <a:pt x="45849" y="2846"/>
                  <a:pt x="45815" y="2776"/>
                </a:cubicBezTo>
                <a:cubicBezTo>
                  <a:pt x="45788" y="2726"/>
                  <a:pt x="45775" y="2672"/>
                  <a:pt x="45768" y="2618"/>
                </a:cubicBezTo>
                <a:lnTo>
                  <a:pt x="45768" y="2618"/>
                </a:lnTo>
                <a:cubicBezTo>
                  <a:pt x="45829" y="2631"/>
                  <a:pt x="45879" y="2672"/>
                  <a:pt x="45906" y="2729"/>
                </a:cubicBezTo>
                <a:cubicBezTo>
                  <a:pt x="45916" y="2746"/>
                  <a:pt x="45933" y="2756"/>
                  <a:pt x="45953" y="2756"/>
                </a:cubicBezTo>
                <a:cubicBezTo>
                  <a:pt x="45976" y="2756"/>
                  <a:pt x="46000" y="2739"/>
                  <a:pt x="46007" y="2716"/>
                </a:cubicBezTo>
                <a:cubicBezTo>
                  <a:pt x="46033" y="2605"/>
                  <a:pt x="46131" y="2541"/>
                  <a:pt x="46235" y="2518"/>
                </a:cubicBezTo>
                <a:cubicBezTo>
                  <a:pt x="46269" y="2507"/>
                  <a:pt x="46298" y="2504"/>
                  <a:pt x="46329" y="2504"/>
                </a:cubicBezTo>
                <a:cubicBezTo>
                  <a:pt x="46422" y="2504"/>
                  <a:pt x="46514" y="2535"/>
                  <a:pt x="46601" y="2578"/>
                </a:cubicBezTo>
                <a:cubicBezTo>
                  <a:pt x="46842" y="2702"/>
                  <a:pt x="47070" y="2917"/>
                  <a:pt x="47356" y="2917"/>
                </a:cubicBezTo>
                <a:cubicBezTo>
                  <a:pt x="47376" y="2917"/>
                  <a:pt x="47396" y="2917"/>
                  <a:pt x="47413" y="2913"/>
                </a:cubicBezTo>
                <a:cubicBezTo>
                  <a:pt x="47694" y="2887"/>
                  <a:pt x="47852" y="2625"/>
                  <a:pt x="47856" y="2363"/>
                </a:cubicBezTo>
                <a:cubicBezTo>
                  <a:pt x="47860" y="2196"/>
                  <a:pt x="47809" y="2034"/>
                  <a:pt x="47752" y="1880"/>
                </a:cubicBezTo>
                <a:cubicBezTo>
                  <a:pt x="47725" y="1813"/>
                  <a:pt x="47705" y="1739"/>
                  <a:pt x="47661" y="1685"/>
                </a:cubicBezTo>
                <a:cubicBezTo>
                  <a:pt x="47611" y="1618"/>
                  <a:pt x="47544" y="1611"/>
                  <a:pt x="47470" y="1601"/>
                </a:cubicBezTo>
                <a:cubicBezTo>
                  <a:pt x="47312" y="1578"/>
                  <a:pt x="47164" y="1528"/>
                  <a:pt x="47030" y="1447"/>
                </a:cubicBezTo>
                <a:cubicBezTo>
                  <a:pt x="46896" y="1367"/>
                  <a:pt x="46782" y="1262"/>
                  <a:pt x="46634" y="1205"/>
                </a:cubicBezTo>
                <a:cubicBezTo>
                  <a:pt x="46476" y="1148"/>
                  <a:pt x="46305" y="1135"/>
                  <a:pt x="46141" y="1108"/>
                </a:cubicBezTo>
                <a:lnTo>
                  <a:pt x="45620" y="1031"/>
                </a:lnTo>
                <a:cubicBezTo>
                  <a:pt x="45282" y="977"/>
                  <a:pt x="44935" y="940"/>
                  <a:pt x="44600" y="859"/>
                </a:cubicBezTo>
                <a:cubicBezTo>
                  <a:pt x="44281" y="783"/>
                  <a:pt x="43989" y="638"/>
                  <a:pt x="43691" y="507"/>
                </a:cubicBezTo>
                <a:cubicBezTo>
                  <a:pt x="43405" y="383"/>
                  <a:pt x="43116" y="299"/>
                  <a:pt x="42808" y="299"/>
                </a:cubicBezTo>
                <a:lnTo>
                  <a:pt x="42794" y="299"/>
                </a:lnTo>
                <a:cubicBezTo>
                  <a:pt x="42499" y="302"/>
                  <a:pt x="42207" y="373"/>
                  <a:pt x="41945" y="504"/>
                </a:cubicBezTo>
                <a:cubicBezTo>
                  <a:pt x="41878" y="537"/>
                  <a:pt x="41811" y="574"/>
                  <a:pt x="41750" y="614"/>
                </a:cubicBezTo>
                <a:cubicBezTo>
                  <a:pt x="41710" y="642"/>
                  <a:pt x="41720" y="715"/>
                  <a:pt x="41773" y="715"/>
                </a:cubicBezTo>
                <a:lnTo>
                  <a:pt x="41824" y="715"/>
                </a:lnTo>
                <a:cubicBezTo>
                  <a:pt x="41959" y="715"/>
                  <a:pt x="42100" y="752"/>
                  <a:pt x="42184" y="859"/>
                </a:cubicBezTo>
                <a:cubicBezTo>
                  <a:pt x="42254" y="953"/>
                  <a:pt x="42244" y="1108"/>
                  <a:pt x="42150" y="1185"/>
                </a:cubicBezTo>
                <a:cubicBezTo>
                  <a:pt x="42120" y="1209"/>
                  <a:pt x="42089" y="1218"/>
                  <a:pt x="42059" y="1218"/>
                </a:cubicBezTo>
                <a:cubicBezTo>
                  <a:pt x="42002" y="1218"/>
                  <a:pt x="41942" y="1181"/>
                  <a:pt x="41902" y="1138"/>
                </a:cubicBezTo>
                <a:cubicBezTo>
                  <a:pt x="41827" y="1060"/>
                  <a:pt x="41778" y="960"/>
                  <a:pt x="41713" y="873"/>
                </a:cubicBezTo>
                <a:cubicBezTo>
                  <a:pt x="41640" y="772"/>
                  <a:pt x="41549" y="685"/>
                  <a:pt x="41418" y="678"/>
                </a:cubicBezTo>
                <a:lnTo>
                  <a:pt x="41415" y="678"/>
                </a:lnTo>
                <a:cubicBezTo>
                  <a:pt x="41391" y="678"/>
                  <a:pt x="41375" y="698"/>
                  <a:pt x="41364" y="718"/>
                </a:cubicBezTo>
                <a:cubicBezTo>
                  <a:pt x="41330" y="799"/>
                  <a:pt x="41401" y="859"/>
                  <a:pt x="41455" y="910"/>
                </a:cubicBezTo>
                <a:cubicBezTo>
                  <a:pt x="41479" y="933"/>
                  <a:pt x="41505" y="960"/>
                  <a:pt x="41499" y="997"/>
                </a:cubicBezTo>
                <a:cubicBezTo>
                  <a:pt x="41488" y="1037"/>
                  <a:pt x="41455" y="1068"/>
                  <a:pt x="41425" y="1088"/>
                </a:cubicBezTo>
                <a:cubicBezTo>
                  <a:pt x="41388" y="1108"/>
                  <a:pt x="41347" y="1114"/>
                  <a:pt x="41307" y="1114"/>
                </a:cubicBezTo>
                <a:cubicBezTo>
                  <a:pt x="41243" y="1114"/>
                  <a:pt x="41180" y="1098"/>
                  <a:pt x="41119" y="1088"/>
                </a:cubicBezTo>
                <a:cubicBezTo>
                  <a:pt x="41079" y="1081"/>
                  <a:pt x="41042" y="1077"/>
                  <a:pt x="41005" y="1077"/>
                </a:cubicBezTo>
                <a:cubicBezTo>
                  <a:pt x="40945" y="1077"/>
                  <a:pt x="40891" y="1088"/>
                  <a:pt x="40834" y="1108"/>
                </a:cubicBezTo>
                <a:cubicBezTo>
                  <a:pt x="40670" y="1172"/>
                  <a:pt x="40555" y="1309"/>
                  <a:pt x="40418" y="1410"/>
                </a:cubicBezTo>
                <a:cubicBezTo>
                  <a:pt x="40398" y="1427"/>
                  <a:pt x="40377" y="1440"/>
                  <a:pt x="40354" y="1454"/>
                </a:cubicBezTo>
                <a:cubicBezTo>
                  <a:pt x="40323" y="1433"/>
                  <a:pt x="40287" y="1420"/>
                  <a:pt x="40247" y="1410"/>
                </a:cubicBezTo>
                <a:cubicBezTo>
                  <a:pt x="40207" y="1400"/>
                  <a:pt x="40166" y="1396"/>
                  <a:pt x="40129" y="1396"/>
                </a:cubicBezTo>
                <a:cubicBezTo>
                  <a:pt x="40046" y="1396"/>
                  <a:pt x="39965" y="1413"/>
                  <a:pt x="39884" y="1437"/>
                </a:cubicBezTo>
                <a:cubicBezTo>
                  <a:pt x="39840" y="1450"/>
                  <a:pt x="39800" y="1463"/>
                  <a:pt x="39756" y="1474"/>
                </a:cubicBezTo>
                <a:cubicBezTo>
                  <a:pt x="39572" y="1396"/>
                  <a:pt x="39404" y="1272"/>
                  <a:pt x="39253" y="1145"/>
                </a:cubicBezTo>
                <a:cubicBezTo>
                  <a:pt x="39243" y="1135"/>
                  <a:pt x="39229" y="1131"/>
                  <a:pt x="39216" y="1131"/>
                </a:cubicBezTo>
                <a:cubicBezTo>
                  <a:pt x="39175" y="1131"/>
                  <a:pt x="39139" y="1181"/>
                  <a:pt x="39175" y="1222"/>
                </a:cubicBezTo>
                <a:cubicBezTo>
                  <a:pt x="39226" y="1272"/>
                  <a:pt x="39273" y="1322"/>
                  <a:pt x="39320" y="1373"/>
                </a:cubicBezTo>
                <a:cubicBezTo>
                  <a:pt x="39287" y="1359"/>
                  <a:pt x="39250" y="1346"/>
                  <a:pt x="39216" y="1326"/>
                </a:cubicBezTo>
                <a:cubicBezTo>
                  <a:pt x="39200" y="1316"/>
                  <a:pt x="39186" y="1302"/>
                  <a:pt x="39169" y="1289"/>
                </a:cubicBezTo>
                <a:cubicBezTo>
                  <a:pt x="39186" y="1272"/>
                  <a:pt x="39189" y="1242"/>
                  <a:pt x="39169" y="1218"/>
                </a:cubicBezTo>
                <a:cubicBezTo>
                  <a:pt x="38890" y="924"/>
                  <a:pt x="38504" y="752"/>
                  <a:pt x="38098" y="742"/>
                </a:cubicBezTo>
                <a:cubicBezTo>
                  <a:pt x="38052" y="742"/>
                  <a:pt x="38028" y="803"/>
                  <a:pt x="38061" y="832"/>
                </a:cubicBezTo>
                <a:cubicBezTo>
                  <a:pt x="38128" y="896"/>
                  <a:pt x="38085" y="994"/>
                  <a:pt x="38018" y="1037"/>
                </a:cubicBezTo>
                <a:cubicBezTo>
                  <a:pt x="37964" y="1074"/>
                  <a:pt x="37897" y="1088"/>
                  <a:pt x="37833" y="1101"/>
                </a:cubicBezTo>
                <a:cubicBezTo>
                  <a:pt x="37676" y="1135"/>
                  <a:pt x="37514" y="1165"/>
                  <a:pt x="37353" y="1175"/>
                </a:cubicBezTo>
                <a:cubicBezTo>
                  <a:pt x="37330" y="1175"/>
                  <a:pt x="37307" y="1178"/>
                  <a:pt x="37279" y="1178"/>
                </a:cubicBezTo>
                <a:cubicBezTo>
                  <a:pt x="37135" y="1178"/>
                  <a:pt x="36994" y="1152"/>
                  <a:pt x="36853" y="1105"/>
                </a:cubicBezTo>
                <a:cubicBezTo>
                  <a:pt x="36715" y="1060"/>
                  <a:pt x="36582" y="1011"/>
                  <a:pt x="36437" y="997"/>
                </a:cubicBezTo>
                <a:cubicBezTo>
                  <a:pt x="36403" y="994"/>
                  <a:pt x="36370" y="994"/>
                  <a:pt x="36340" y="994"/>
                </a:cubicBezTo>
                <a:cubicBezTo>
                  <a:pt x="36219" y="994"/>
                  <a:pt x="36098" y="1011"/>
                  <a:pt x="35977" y="1027"/>
                </a:cubicBezTo>
                <a:cubicBezTo>
                  <a:pt x="35799" y="1054"/>
                  <a:pt x="35624" y="1071"/>
                  <a:pt x="35446" y="1077"/>
                </a:cubicBezTo>
                <a:cubicBezTo>
                  <a:pt x="35383" y="1081"/>
                  <a:pt x="35319" y="1085"/>
                  <a:pt x="35256" y="1085"/>
                </a:cubicBezTo>
                <a:cubicBezTo>
                  <a:pt x="34980" y="1085"/>
                  <a:pt x="34705" y="1060"/>
                  <a:pt x="34436" y="1014"/>
                </a:cubicBezTo>
                <a:lnTo>
                  <a:pt x="34427" y="1014"/>
                </a:lnTo>
                <a:cubicBezTo>
                  <a:pt x="34393" y="1014"/>
                  <a:pt x="34356" y="1040"/>
                  <a:pt x="34369" y="1081"/>
                </a:cubicBezTo>
                <a:cubicBezTo>
                  <a:pt x="34510" y="1463"/>
                  <a:pt x="34168" y="1920"/>
                  <a:pt x="33768" y="1920"/>
                </a:cubicBezTo>
                <a:cubicBezTo>
                  <a:pt x="33728" y="1920"/>
                  <a:pt x="33688" y="1917"/>
                  <a:pt x="33648" y="1906"/>
                </a:cubicBezTo>
                <a:cubicBezTo>
                  <a:pt x="33573" y="1890"/>
                  <a:pt x="33493" y="1860"/>
                  <a:pt x="33412" y="1860"/>
                </a:cubicBezTo>
                <a:cubicBezTo>
                  <a:pt x="33379" y="1860"/>
                  <a:pt x="33346" y="1866"/>
                  <a:pt x="33312" y="1880"/>
                </a:cubicBezTo>
                <a:cubicBezTo>
                  <a:pt x="33225" y="1914"/>
                  <a:pt x="33174" y="1987"/>
                  <a:pt x="33151" y="2075"/>
                </a:cubicBezTo>
                <a:cubicBezTo>
                  <a:pt x="33121" y="2172"/>
                  <a:pt x="33124" y="2276"/>
                  <a:pt x="33093" y="2370"/>
                </a:cubicBezTo>
                <a:cubicBezTo>
                  <a:pt x="33057" y="2484"/>
                  <a:pt x="32966" y="2558"/>
                  <a:pt x="32859" y="2605"/>
                </a:cubicBezTo>
                <a:cubicBezTo>
                  <a:pt x="32751" y="2651"/>
                  <a:pt x="32630" y="2685"/>
                  <a:pt x="32513" y="2702"/>
                </a:cubicBezTo>
                <a:cubicBezTo>
                  <a:pt x="32486" y="2705"/>
                  <a:pt x="32456" y="2709"/>
                  <a:pt x="32426" y="2709"/>
                </a:cubicBezTo>
                <a:cubicBezTo>
                  <a:pt x="32396" y="2709"/>
                  <a:pt x="32365" y="2705"/>
                  <a:pt x="32339" y="2696"/>
                </a:cubicBezTo>
                <a:cubicBezTo>
                  <a:pt x="32258" y="2665"/>
                  <a:pt x="32235" y="2588"/>
                  <a:pt x="32227" y="2507"/>
                </a:cubicBezTo>
                <a:cubicBezTo>
                  <a:pt x="32218" y="2394"/>
                  <a:pt x="32214" y="2286"/>
                  <a:pt x="32174" y="2175"/>
                </a:cubicBezTo>
                <a:cubicBezTo>
                  <a:pt x="32137" y="2078"/>
                  <a:pt x="32080" y="1987"/>
                  <a:pt x="32013" y="1906"/>
                </a:cubicBezTo>
                <a:cubicBezTo>
                  <a:pt x="31721" y="1554"/>
                  <a:pt x="31271" y="1457"/>
                  <a:pt x="30835" y="1457"/>
                </a:cubicBezTo>
                <a:cubicBezTo>
                  <a:pt x="30761" y="1457"/>
                  <a:pt x="30687" y="1460"/>
                  <a:pt x="30613" y="1463"/>
                </a:cubicBezTo>
                <a:cubicBezTo>
                  <a:pt x="30506" y="1474"/>
                  <a:pt x="30371" y="1471"/>
                  <a:pt x="30278" y="1528"/>
                </a:cubicBezTo>
                <a:cubicBezTo>
                  <a:pt x="30177" y="1584"/>
                  <a:pt x="30163" y="1692"/>
                  <a:pt x="30167" y="1799"/>
                </a:cubicBezTo>
                <a:cubicBezTo>
                  <a:pt x="30173" y="2031"/>
                  <a:pt x="30022" y="2162"/>
                  <a:pt x="29811" y="2233"/>
                </a:cubicBezTo>
                <a:cubicBezTo>
                  <a:pt x="29583" y="2309"/>
                  <a:pt x="29335" y="2306"/>
                  <a:pt x="29093" y="2313"/>
                </a:cubicBezTo>
                <a:lnTo>
                  <a:pt x="28965" y="2313"/>
                </a:lnTo>
                <a:cubicBezTo>
                  <a:pt x="28851" y="2313"/>
                  <a:pt x="28740" y="2313"/>
                  <a:pt x="28626" y="2309"/>
                </a:cubicBezTo>
                <a:cubicBezTo>
                  <a:pt x="28512" y="2306"/>
                  <a:pt x="28401" y="2303"/>
                  <a:pt x="28287" y="2303"/>
                </a:cubicBezTo>
                <a:cubicBezTo>
                  <a:pt x="28247" y="2303"/>
                  <a:pt x="28207" y="2303"/>
                  <a:pt x="28163" y="2306"/>
                </a:cubicBezTo>
                <a:cubicBezTo>
                  <a:pt x="27911" y="2309"/>
                  <a:pt x="27753" y="2437"/>
                  <a:pt x="27619" y="2642"/>
                </a:cubicBezTo>
                <a:cubicBezTo>
                  <a:pt x="27549" y="2749"/>
                  <a:pt x="27488" y="2863"/>
                  <a:pt x="27394" y="2950"/>
                </a:cubicBezTo>
                <a:cubicBezTo>
                  <a:pt x="27327" y="3014"/>
                  <a:pt x="27233" y="3074"/>
                  <a:pt x="27136" y="3074"/>
                </a:cubicBezTo>
                <a:cubicBezTo>
                  <a:pt x="27102" y="3074"/>
                  <a:pt x="27065" y="3068"/>
                  <a:pt x="27031" y="3048"/>
                </a:cubicBezTo>
                <a:cubicBezTo>
                  <a:pt x="26820" y="2924"/>
                  <a:pt x="26907" y="2561"/>
                  <a:pt x="26935" y="2374"/>
                </a:cubicBezTo>
                <a:cubicBezTo>
                  <a:pt x="26981" y="2078"/>
                  <a:pt x="27042" y="1779"/>
                  <a:pt x="27042" y="1480"/>
                </a:cubicBezTo>
                <a:cubicBezTo>
                  <a:pt x="27045" y="1024"/>
                  <a:pt x="26898" y="504"/>
                  <a:pt x="26461" y="279"/>
                </a:cubicBezTo>
                <a:cubicBezTo>
                  <a:pt x="26337" y="215"/>
                  <a:pt x="26196" y="178"/>
                  <a:pt x="26055" y="178"/>
                </a:cubicBezTo>
                <a:cubicBezTo>
                  <a:pt x="25984" y="178"/>
                  <a:pt x="25911" y="188"/>
                  <a:pt x="25840" y="208"/>
                </a:cubicBezTo>
                <a:cubicBezTo>
                  <a:pt x="25733" y="242"/>
                  <a:pt x="25652" y="306"/>
                  <a:pt x="25561" y="373"/>
                </a:cubicBezTo>
                <a:cubicBezTo>
                  <a:pt x="25511" y="410"/>
                  <a:pt x="25440" y="450"/>
                  <a:pt x="25380" y="450"/>
                </a:cubicBezTo>
                <a:cubicBezTo>
                  <a:pt x="25336" y="450"/>
                  <a:pt x="25296" y="430"/>
                  <a:pt x="25270" y="373"/>
                </a:cubicBezTo>
                <a:cubicBezTo>
                  <a:pt x="25226" y="282"/>
                  <a:pt x="25243" y="165"/>
                  <a:pt x="25263" y="70"/>
                </a:cubicBezTo>
                <a:cubicBezTo>
                  <a:pt x="25270" y="33"/>
                  <a:pt x="25246" y="0"/>
                  <a:pt x="25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1" name="Google Shape;1181;p27"/>
          <p:cNvGrpSpPr/>
          <p:nvPr/>
        </p:nvGrpSpPr>
        <p:grpSpPr>
          <a:xfrm rot="9374049" flipH="1">
            <a:off x="7942884" y="-561796"/>
            <a:ext cx="2081334" cy="2202588"/>
            <a:chOff x="7367370" y="-419100"/>
            <a:chExt cx="2081334" cy="2202588"/>
          </a:xfrm>
        </p:grpSpPr>
        <p:sp>
          <p:nvSpPr>
            <p:cNvPr id="1182" name="Google Shape;1182;p27"/>
            <p:cNvSpPr/>
            <p:nvPr/>
          </p:nvSpPr>
          <p:spPr>
            <a:xfrm>
              <a:off x="7820835" y="-419100"/>
              <a:ext cx="1627869" cy="2202588"/>
            </a:xfrm>
            <a:custGeom>
              <a:avLst/>
              <a:gdLst/>
              <a:ahLst/>
              <a:cxnLst/>
              <a:rect l="l" t="t" r="r" b="b"/>
              <a:pathLst>
                <a:path w="10820" h="14640" extrusionOk="0">
                  <a:moveTo>
                    <a:pt x="6645" y="1"/>
                  </a:moveTo>
                  <a:cubicBezTo>
                    <a:pt x="5976" y="1"/>
                    <a:pt x="5364" y="160"/>
                    <a:pt x="4821" y="581"/>
                  </a:cubicBezTo>
                  <a:cubicBezTo>
                    <a:pt x="4747" y="641"/>
                    <a:pt x="4673" y="702"/>
                    <a:pt x="4603" y="765"/>
                  </a:cubicBezTo>
                  <a:cubicBezTo>
                    <a:pt x="3404" y="1399"/>
                    <a:pt x="2286" y="2178"/>
                    <a:pt x="1283" y="3088"/>
                  </a:cubicBezTo>
                  <a:cubicBezTo>
                    <a:pt x="1014" y="3333"/>
                    <a:pt x="756" y="3582"/>
                    <a:pt x="508" y="3843"/>
                  </a:cubicBezTo>
                  <a:cubicBezTo>
                    <a:pt x="293" y="4068"/>
                    <a:pt x="74" y="4327"/>
                    <a:pt x="41" y="4645"/>
                  </a:cubicBezTo>
                  <a:cubicBezTo>
                    <a:pt x="0" y="4998"/>
                    <a:pt x="226" y="5330"/>
                    <a:pt x="376" y="5632"/>
                  </a:cubicBezTo>
                  <a:cubicBezTo>
                    <a:pt x="558" y="5991"/>
                    <a:pt x="739" y="6354"/>
                    <a:pt x="920" y="6716"/>
                  </a:cubicBezTo>
                  <a:cubicBezTo>
                    <a:pt x="1458" y="7791"/>
                    <a:pt x="1988" y="9210"/>
                    <a:pt x="3199" y="9690"/>
                  </a:cubicBezTo>
                  <a:cubicBezTo>
                    <a:pt x="3487" y="9802"/>
                    <a:pt x="3781" y="9837"/>
                    <a:pt x="4078" y="9837"/>
                  </a:cubicBezTo>
                  <a:cubicBezTo>
                    <a:pt x="4537" y="9837"/>
                    <a:pt x="5002" y="9754"/>
                    <a:pt x="5458" y="9744"/>
                  </a:cubicBezTo>
                  <a:cubicBezTo>
                    <a:pt x="5482" y="9744"/>
                    <a:pt x="5506" y="9743"/>
                    <a:pt x="5530" y="9743"/>
                  </a:cubicBezTo>
                  <a:cubicBezTo>
                    <a:pt x="6037" y="9743"/>
                    <a:pt x="6672" y="9884"/>
                    <a:pt x="6932" y="10361"/>
                  </a:cubicBezTo>
                  <a:cubicBezTo>
                    <a:pt x="7230" y="10908"/>
                    <a:pt x="6832" y="11566"/>
                    <a:pt x="6714" y="12113"/>
                  </a:cubicBezTo>
                  <a:cubicBezTo>
                    <a:pt x="6583" y="12741"/>
                    <a:pt x="6801" y="13232"/>
                    <a:pt x="7325" y="13594"/>
                  </a:cubicBezTo>
                  <a:cubicBezTo>
                    <a:pt x="7892" y="13994"/>
                    <a:pt x="8553" y="14376"/>
                    <a:pt x="9228" y="14550"/>
                  </a:cubicBezTo>
                  <a:cubicBezTo>
                    <a:pt x="9359" y="14587"/>
                    <a:pt x="9534" y="14640"/>
                    <a:pt x="9678" y="14640"/>
                  </a:cubicBezTo>
                  <a:cubicBezTo>
                    <a:pt x="9693" y="14640"/>
                    <a:pt x="9707" y="14639"/>
                    <a:pt x="9721" y="14638"/>
                  </a:cubicBezTo>
                  <a:cubicBezTo>
                    <a:pt x="9862" y="14624"/>
                    <a:pt x="9943" y="14467"/>
                    <a:pt x="10014" y="14359"/>
                  </a:cubicBezTo>
                  <a:cubicBezTo>
                    <a:pt x="10195" y="14077"/>
                    <a:pt x="10305" y="13752"/>
                    <a:pt x="10379" y="13426"/>
                  </a:cubicBezTo>
                  <a:cubicBezTo>
                    <a:pt x="10544" y="12698"/>
                    <a:pt x="10634" y="11939"/>
                    <a:pt x="10718" y="11198"/>
                  </a:cubicBezTo>
                  <a:cubicBezTo>
                    <a:pt x="10809" y="10375"/>
                    <a:pt x="10819" y="9556"/>
                    <a:pt x="10739" y="8730"/>
                  </a:cubicBezTo>
                  <a:cubicBezTo>
                    <a:pt x="10658" y="7912"/>
                    <a:pt x="10557" y="7099"/>
                    <a:pt x="10517" y="6273"/>
                  </a:cubicBezTo>
                  <a:cubicBezTo>
                    <a:pt x="10480" y="5434"/>
                    <a:pt x="10480" y="4595"/>
                    <a:pt x="10490" y="3756"/>
                  </a:cubicBezTo>
                  <a:cubicBezTo>
                    <a:pt x="10493" y="3346"/>
                    <a:pt x="10500" y="2937"/>
                    <a:pt x="10503" y="2524"/>
                  </a:cubicBezTo>
                  <a:cubicBezTo>
                    <a:pt x="10507" y="2175"/>
                    <a:pt x="10493" y="1813"/>
                    <a:pt x="10359" y="1483"/>
                  </a:cubicBezTo>
                  <a:cubicBezTo>
                    <a:pt x="10117" y="896"/>
                    <a:pt x="9560" y="507"/>
                    <a:pt x="8976" y="309"/>
                  </a:cubicBezTo>
                  <a:cubicBezTo>
                    <a:pt x="8291" y="77"/>
                    <a:pt x="7506" y="27"/>
                    <a:pt x="6787" y="3"/>
                  </a:cubicBezTo>
                  <a:cubicBezTo>
                    <a:pt x="6740" y="2"/>
                    <a:pt x="6692" y="1"/>
                    <a:pt x="6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7"/>
            <p:cNvSpPr/>
            <p:nvPr/>
          </p:nvSpPr>
          <p:spPr>
            <a:xfrm>
              <a:off x="7367370" y="84314"/>
              <a:ext cx="340468" cy="400498"/>
            </a:xfrm>
            <a:custGeom>
              <a:avLst/>
              <a:gdLst/>
              <a:ahLst/>
              <a:cxnLst/>
              <a:rect l="l" t="t" r="r" b="b"/>
              <a:pathLst>
                <a:path w="2263" h="2662" extrusionOk="0">
                  <a:moveTo>
                    <a:pt x="1323" y="1"/>
                  </a:moveTo>
                  <a:cubicBezTo>
                    <a:pt x="1152" y="1"/>
                    <a:pt x="985" y="52"/>
                    <a:pt x="850" y="168"/>
                  </a:cubicBezTo>
                  <a:cubicBezTo>
                    <a:pt x="447" y="514"/>
                    <a:pt x="332" y="1172"/>
                    <a:pt x="185" y="1655"/>
                  </a:cubicBezTo>
                  <a:cubicBezTo>
                    <a:pt x="114" y="1890"/>
                    <a:pt x="1" y="2541"/>
                    <a:pt x="312" y="2648"/>
                  </a:cubicBezTo>
                  <a:cubicBezTo>
                    <a:pt x="338" y="2657"/>
                    <a:pt x="366" y="2661"/>
                    <a:pt x="395" y="2661"/>
                  </a:cubicBezTo>
                  <a:cubicBezTo>
                    <a:pt x="859" y="2661"/>
                    <a:pt x="1751" y="1649"/>
                    <a:pt x="1984" y="1393"/>
                  </a:cubicBezTo>
                  <a:cubicBezTo>
                    <a:pt x="2085" y="1283"/>
                    <a:pt x="2189" y="1162"/>
                    <a:pt x="2233" y="1017"/>
                  </a:cubicBezTo>
                  <a:cubicBezTo>
                    <a:pt x="2256" y="936"/>
                    <a:pt x="2263" y="856"/>
                    <a:pt x="2256" y="779"/>
                  </a:cubicBezTo>
                  <a:cubicBezTo>
                    <a:pt x="2215" y="331"/>
                    <a:pt x="1756" y="1"/>
                    <a:pt x="1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7"/>
            <p:cNvSpPr/>
            <p:nvPr/>
          </p:nvSpPr>
          <p:spPr>
            <a:xfrm>
              <a:off x="7608847" y="445702"/>
              <a:ext cx="337911" cy="405914"/>
            </a:xfrm>
            <a:custGeom>
              <a:avLst/>
              <a:gdLst/>
              <a:ahLst/>
              <a:cxnLst/>
              <a:rect l="l" t="t" r="r" b="b"/>
              <a:pathLst>
                <a:path w="2246" h="2698" extrusionOk="0">
                  <a:moveTo>
                    <a:pt x="398" y="0"/>
                  </a:moveTo>
                  <a:cubicBezTo>
                    <a:pt x="242" y="0"/>
                    <a:pt x="1" y="82"/>
                    <a:pt x="24" y="183"/>
                  </a:cubicBezTo>
                  <a:cubicBezTo>
                    <a:pt x="84" y="455"/>
                    <a:pt x="151" y="723"/>
                    <a:pt x="221" y="991"/>
                  </a:cubicBezTo>
                  <a:cubicBezTo>
                    <a:pt x="312" y="1344"/>
                    <a:pt x="24" y="2267"/>
                    <a:pt x="278" y="2549"/>
                  </a:cubicBezTo>
                  <a:cubicBezTo>
                    <a:pt x="372" y="2651"/>
                    <a:pt x="548" y="2697"/>
                    <a:pt x="753" y="2697"/>
                  </a:cubicBezTo>
                  <a:cubicBezTo>
                    <a:pt x="1370" y="2697"/>
                    <a:pt x="2245" y="2278"/>
                    <a:pt x="1869" y="1710"/>
                  </a:cubicBezTo>
                  <a:cubicBezTo>
                    <a:pt x="1474" y="1106"/>
                    <a:pt x="1017" y="542"/>
                    <a:pt x="510" y="29"/>
                  </a:cubicBezTo>
                  <a:cubicBezTo>
                    <a:pt x="490" y="9"/>
                    <a:pt x="449" y="0"/>
                    <a:pt x="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 name="Google Shape;1185;p27"/>
          <p:cNvGrpSpPr/>
          <p:nvPr/>
        </p:nvGrpSpPr>
        <p:grpSpPr>
          <a:xfrm rot="409148">
            <a:off x="-499572" y="88773"/>
            <a:ext cx="1777511" cy="5410105"/>
            <a:chOff x="11342289" y="1897870"/>
            <a:chExt cx="1153930" cy="3512150"/>
          </a:xfrm>
        </p:grpSpPr>
        <p:sp>
          <p:nvSpPr>
            <p:cNvPr id="1186" name="Google Shape;1186;p27"/>
            <p:cNvSpPr/>
            <p:nvPr/>
          </p:nvSpPr>
          <p:spPr>
            <a:xfrm>
              <a:off x="11342289" y="1897870"/>
              <a:ext cx="1153930" cy="3512150"/>
            </a:xfrm>
            <a:custGeom>
              <a:avLst/>
              <a:gdLst/>
              <a:ahLst/>
              <a:cxnLst/>
              <a:rect l="l" t="t" r="r" b="b"/>
              <a:pathLst>
                <a:path w="8547" h="26014" extrusionOk="0">
                  <a:moveTo>
                    <a:pt x="51" y="0"/>
                  </a:moveTo>
                  <a:lnTo>
                    <a:pt x="0" y="67"/>
                  </a:lnTo>
                  <a:cubicBezTo>
                    <a:pt x="138" y="168"/>
                    <a:pt x="276" y="275"/>
                    <a:pt x="407" y="386"/>
                  </a:cubicBezTo>
                  <a:lnTo>
                    <a:pt x="460" y="323"/>
                  </a:lnTo>
                  <a:cubicBezTo>
                    <a:pt x="330" y="208"/>
                    <a:pt x="192" y="97"/>
                    <a:pt x="51" y="0"/>
                  </a:cubicBezTo>
                  <a:close/>
                  <a:moveTo>
                    <a:pt x="840" y="681"/>
                  </a:moveTo>
                  <a:lnTo>
                    <a:pt x="779" y="742"/>
                  </a:lnTo>
                  <a:cubicBezTo>
                    <a:pt x="897" y="862"/>
                    <a:pt x="1011" y="994"/>
                    <a:pt x="1122" y="1124"/>
                  </a:cubicBezTo>
                  <a:lnTo>
                    <a:pt x="1185" y="1071"/>
                  </a:lnTo>
                  <a:cubicBezTo>
                    <a:pt x="1078" y="937"/>
                    <a:pt x="961" y="806"/>
                    <a:pt x="840" y="681"/>
                  </a:cubicBezTo>
                  <a:close/>
                  <a:moveTo>
                    <a:pt x="1501" y="1487"/>
                  </a:moveTo>
                  <a:lnTo>
                    <a:pt x="1430" y="1537"/>
                  </a:lnTo>
                  <a:cubicBezTo>
                    <a:pt x="1524" y="1675"/>
                    <a:pt x="1619" y="1823"/>
                    <a:pt x="1706" y="1970"/>
                  </a:cubicBezTo>
                  <a:lnTo>
                    <a:pt x="1780" y="1927"/>
                  </a:lnTo>
                  <a:cubicBezTo>
                    <a:pt x="1692" y="1776"/>
                    <a:pt x="1599" y="1628"/>
                    <a:pt x="1501" y="1487"/>
                  </a:cubicBezTo>
                  <a:close/>
                  <a:moveTo>
                    <a:pt x="2028" y="2387"/>
                  </a:moveTo>
                  <a:lnTo>
                    <a:pt x="1951" y="2424"/>
                  </a:lnTo>
                  <a:cubicBezTo>
                    <a:pt x="2028" y="2578"/>
                    <a:pt x="2099" y="2735"/>
                    <a:pt x="2166" y="2893"/>
                  </a:cubicBezTo>
                  <a:lnTo>
                    <a:pt x="2246" y="2860"/>
                  </a:lnTo>
                  <a:cubicBezTo>
                    <a:pt x="2179" y="2699"/>
                    <a:pt x="2105" y="2541"/>
                    <a:pt x="2028" y="2387"/>
                  </a:cubicBezTo>
                  <a:close/>
                  <a:moveTo>
                    <a:pt x="2434" y="3347"/>
                  </a:moveTo>
                  <a:lnTo>
                    <a:pt x="2350" y="3373"/>
                  </a:lnTo>
                  <a:cubicBezTo>
                    <a:pt x="2407" y="3535"/>
                    <a:pt x="2461" y="3702"/>
                    <a:pt x="2508" y="3867"/>
                  </a:cubicBezTo>
                  <a:lnTo>
                    <a:pt x="2592" y="3843"/>
                  </a:lnTo>
                  <a:cubicBezTo>
                    <a:pt x="2542" y="3675"/>
                    <a:pt x="2491" y="3508"/>
                    <a:pt x="2434" y="3347"/>
                  </a:cubicBezTo>
                  <a:close/>
                  <a:moveTo>
                    <a:pt x="2719" y="4347"/>
                  </a:moveTo>
                  <a:lnTo>
                    <a:pt x="2635" y="4367"/>
                  </a:lnTo>
                  <a:cubicBezTo>
                    <a:pt x="2663" y="4481"/>
                    <a:pt x="2686" y="4595"/>
                    <a:pt x="2706" y="4709"/>
                  </a:cubicBezTo>
                  <a:cubicBezTo>
                    <a:pt x="2716" y="4763"/>
                    <a:pt x="2726" y="4820"/>
                    <a:pt x="2736" y="4874"/>
                  </a:cubicBezTo>
                  <a:lnTo>
                    <a:pt x="2820" y="4860"/>
                  </a:lnTo>
                  <a:cubicBezTo>
                    <a:pt x="2810" y="4803"/>
                    <a:pt x="2800" y="4749"/>
                    <a:pt x="2790" y="4696"/>
                  </a:cubicBezTo>
                  <a:cubicBezTo>
                    <a:pt x="2770" y="4579"/>
                    <a:pt x="2747" y="4461"/>
                    <a:pt x="2719" y="4347"/>
                  </a:cubicBezTo>
                  <a:close/>
                  <a:moveTo>
                    <a:pt x="2894" y="5374"/>
                  </a:moveTo>
                  <a:lnTo>
                    <a:pt x="2810" y="5384"/>
                  </a:lnTo>
                  <a:cubicBezTo>
                    <a:pt x="2830" y="5552"/>
                    <a:pt x="2847" y="5723"/>
                    <a:pt x="2860" y="5897"/>
                  </a:cubicBezTo>
                  <a:lnTo>
                    <a:pt x="2948" y="5891"/>
                  </a:lnTo>
                  <a:cubicBezTo>
                    <a:pt x="2934" y="5716"/>
                    <a:pt x="2917" y="5542"/>
                    <a:pt x="2894" y="5374"/>
                  </a:cubicBezTo>
                  <a:close/>
                  <a:moveTo>
                    <a:pt x="2978" y="6411"/>
                  </a:moveTo>
                  <a:lnTo>
                    <a:pt x="2894" y="6414"/>
                  </a:lnTo>
                  <a:cubicBezTo>
                    <a:pt x="2900" y="6582"/>
                    <a:pt x="2904" y="6757"/>
                    <a:pt x="2904" y="6932"/>
                  </a:cubicBezTo>
                  <a:lnTo>
                    <a:pt x="2991" y="6932"/>
                  </a:lnTo>
                  <a:cubicBezTo>
                    <a:pt x="2991" y="6754"/>
                    <a:pt x="2985" y="6579"/>
                    <a:pt x="2978" y="6411"/>
                  </a:cubicBezTo>
                  <a:close/>
                  <a:moveTo>
                    <a:pt x="2900" y="7448"/>
                  </a:moveTo>
                  <a:cubicBezTo>
                    <a:pt x="2897" y="7616"/>
                    <a:pt x="2891" y="7790"/>
                    <a:pt x="2880" y="7965"/>
                  </a:cubicBezTo>
                  <a:lnTo>
                    <a:pt x="2968" y="7968"/>
                  </a:lnTo>
                  <a:cubicBezTo>
                    <a:pt x="2978" y="7794"/>
                    <a:pt x="2985" y="7620"/>
                    <a:pt x="2988" y="7452"/>
                  </a:cubicBezTo>
                  <a:lnTo>
                    <a:pt x="2900" y="7448"/>
                  </a:lnTo>
                  <a:close/>
                  <a:moveTo>
                    <a:pt x="2850" y="8482"/>
                  </a:moveTo>
                  <a:cubicBezTo>
                    <a:pt x="2840" y="8647"/>
                    <a:pt x="2827" y="8822"/>
                    <a:pt x="2810" y="8999"/>
                  </a:cubicBezTo>
                  <a:lnTo>
                    <a:pt x="2897" y="9006"/>
                  </a:lnTo>
                  <a:cubicBezTo>
                    <a:pt x="2911" y="8828"/>
                    <a:pt x="2925" y="8653"/>
                    <a:pt x="2937" y="8489"/>
                  </a:cubicBezTo>
                  <a:lnTo>
                    <a:pt x="2850" y="8482"/>
                  </a:lnTo>
                  <a:close/>
                  <a:moveTo>
                    <a:pt x="2759" y="9513"/>
                  </a:moveTo>
                  <a:cubicBezTo>
                    <a:pt x="2747" y="9677"/>
                    <a:pt x="2726" y="9845"/>
                    <a:pt x="2706" y="10030"/>
                  </a:cubicBezTo>
                  <a:lnTo>
                    <a:pt x="2793" y="10040"/>
                  </a:lnTo>
                  <a:cubicBezTo>
                    <a:pt x="2813" y="9855"/>
                    <a:pt x="2830" y="9684"/>
                    <a:pt x="2847" y="9522"/>
                  </a:cubicBezTo>
                  <a:lnTo>
                    <a:pt x="2759" y="9513"/>
                  </a:lnTo>
                  <a:close/>
                  <a:moveTo>
                    <a:pt x="2646" y="10543"/>
                  </a:moveTo>
                  <a:cubicBezTo>
                    <a:pt x="2632" y="10681"/>
                    <a:pt x="2615" y="10815"/>
                    <a:pt x="2598" y="10952"/>
                  </a:cubicBezTo>
                  <a:lnTo>
                    <a:pt x="2585" y="11057"/>
                  </a:lnTo>
                  <a:lnTo>
                    <a:pt x="2672" y="11070"/>
                  </a:lnTo>
                  <a:lnTo>
                    <a:pt x="2686" y="10963"/>
                  </a:lnTo>
                  <a:cubicBezTo>
                    <a:pt x="2699" y="10825"/>
                    <a:pt x="2716" y="10690"/>
                    <a:pt x="2733" y="10554"/>
                  </a:cubicBezTo>
                  <a:lnTo>
                    <a:pt x="2646" y="10543"/>
                  </a:lnTo>
                  <a:close/>
                  <a:moveTo>
                    <a:pt x="2525" y="11573"/>
                  </a:moveTo>
                  <a:cubicBezTo>
                    <a:pt x="2505" y="11762"/>
                    <a:pt x="2485" y="11933"/>
                    <a:pt x="2468" y="12091"/>
                  </a:cubicBezTo>
                  <a:lnTo>
                    <a:pt x="2555" y="12097"/>
                  </a:lnTo>
                  <a:cubicBezTo>
                    <a:pt x="2572" y="11939"/>
                    <a:pt x="2589" y="11772"/>
                    <a:pt x="2612" y="11584"/>
                  </a:cubicBezTo>
                  <a:lnTo>
                    <a:pt x="2525" y="11573"/>
                  </a:lnTo>
                  <a:close/>
                  <a:moveTo>
                    <a:pt x="2414" y="12604"/>
                  </a:moveTo>
                  <a:cubicBezTo>
                    <a:pt x="2397" y="12785"/>
                    <a:pt x="2381" y="12957"/>
                    <a:pt x="2367" y="13121"/>
                  </a:cubicBezTo>
                  <a:lnTo>
                    <a:pt x="2454" y="13127"/>
                  </a:lnTo>
                  <a:cubicBezTo>
                    <a:pt x="2468" y="12963"/>
                    <a:pt x="2481" y="12795"/>
                    <a:pt x="2502" y="12614"/>
                  </a:cubicBezTo>
                  <a:lnTo>
                    <a:pt x="2414" y="12604"/>
                  </a:lnTo>
                  <a:close/>
                  <a:moveTo>
                    <a:pt x="2330" y="13641"/>
                  </a:moveTo>
                  <a:cubicBezTo>
                    <a:pt x="2316" y="13816"/>
                    <a:pt x="2310" y="13990"/>
                    <a:pt x="2303" y="14159"/>
                  </a:cubicBezTo>
                  <a:lnTo>
                    <a:pt x="2387" y="14162"/>
                  </a:lnTo>
                  <a:cubicBezTo>
                    <a:pt x="2394" y="13997"/>
                    <a:pt x="2404" y="13823"/>
                    <a:pt x="2414" y="13645"/>
                  </a:cubicBezTo>
                  <a:lnTo>
                    <a:pt x="2330" y="13641"/>
                  </a:lnTo>
                  <a:close/>
                  <a:moveTo>
                    <a:pt x="2290" y="14678"/>
                  </a:moveTo>
                  <a:cubicBezTo>
                    <a:pt x="2287" y="14752"/>
                    <a:pt x="2287" y="14823"/>
                    <a:pt x="2287" y="14896"/>
                  </a:cubicBezTo>
                  <a:cubicBezTo>
                    <a:pt x="2287" y="14997"/>
                    <a:pt x="2287" y="15098"/>
                    <a:pt x="2290" y="15199"/>
                  </a:cubicBezTo>
                  <a:lnTo>
                    <a:pt x="2377" y="15195"/>
                  </a:lnTo>
                  <a:cubicBezTo>
                    <a:pt x="2374" y="15098"/>
                    <a:pt x="2374" y="14997"/>
                    <a:pt x="2374" y="14896"/>
                  </a:cubicBezTo>
                  <a:lnTo>
                    <a:pt x="2374" y="14678"/>
                  </a:lnTo>
                  <a:close/>
                  <a:moveTo>
                    <a:pt x="7013" y="15931"/>
                  </a:moveTo>
                  <a:cubicBezTo>
                    <a:pt x="6928" y="15931"/>
                    <a:pt x="6848" y="15934"/>
                    <a:pt x="6764" y="15947"/>
                  </a:cubicBezTo>
                  <a:lnTo>
                    <a:pt x="6778" y="16035"/>
                  </a:lnTo>
                  <a:cubicBezTo>
                    <a:pt x="6848" y="16021"/>
                    <a:pt x="6919" y="16018"/>
                    <a:pt x="6989" y="16018"/>
                  </a:cubicBezTo>
                  <a:lnTo>
                    <a:pt x="7013" y="16018"/>
                  </a:lnTo>
                  <a:cubicBezTo>
                    <a:pt x="7100" y="16018"/>
                    <a:pt x="7187" y="16027"/>
                    <a:pt x="7275" y="16052"/>
                  </a:cubicBezTo>
                  <a:lnTo>
                    <a:pt x="7295" y="15967"/>
                  </a:lnTo>
                  <a:cubicBezTo>
                    <a:pt x="7204" y="15944"/>
                    <a:pt x="7106" y="15931"/>
                    <a:pt x="7013" y="15931"/>
                  </a:cubicBezTo>
                  <a:close/>
                  <a:moveTo>
                    <a:pt x="2394" y="15712"/>
                  </a:moveTo>
                  <a:lnTo>
                    <a:pt x="2310" y="15719"/>
                  </a:lnTo>
                  <a:lnTo>
                    <a:pt x="2310" y="15746"/>
                  </a:lnTo>
                  <a:cubicBezTo>
                    <a:pt x="2320" y="15920"/>
                    <a:pt x="2336" y="16085"/>
                    <a:pt x="2364" y="16239"/>
                  </a:cubicBezTo>
                  <a:lnTo>
                    <a:pt x="2448" y="16226"/>
                  </a:lnTo>
                  <a:cubicBezTo>
                    <a:pt x="2424" y="16075"/>
                    <a:pt x="2407" y="15911"/>
                    <a:pt x="2397" y="15739"/>
                  </a:cubicBezTo>
                  <a:lnTo>
                    <a:pt x="2394" y="15712"/>
                  </a:lnTo>
                  <a:close/>
                  <a:moveTo>
                    <a:pt x="6260" y="16115"/>
                  </a:moveTo>
                  <a:cubicBezTo>
                    <a:pt x="6119" y="16185"/>
                    <a:pt x="5975" y="16276"/>
                    <a:pt x="5814" y="16394"/>
                  </a:cubicBezTo>
                  <a:lnTo>
                    <a:pt x="5868" y="16464"/>
                  </a:lnTo>
                  <a:cubicBezTo>
                    <a:pt x="6022" y="16350"/>
                    <a:pt x="6163" y="16259"/>
                    <a:pt x="6301" y="16193"/>
                  </a:cubicBezTo>
                  <a:lnTo>
                    <a:pt x="6260" y="16115"/>
                  </a:lnTo>
                  <a:close/>
                  <a:moveTo>
                    <a:pt x="7778" y="16189"/>
                  </a:moveTo>
                  <a:lnTo>
                    <a:pt x="7727" y="16259"/>
                  </a:lnTo>
                  <a:cubicBezTo>
                    <a:pt x="7859" y="16354"/>
                    <a:pt x="7980" y="16475"/>
                    <a:pt x="8087" y="16611"/>
                  </a:cubicBezTo>
                  <a:lnTo>
                    <a:pt x="8154" y="16562"/>
                  </a:lnTo>
                  <a:cubicBezTo>
                    <a:pt x="8043" y="16414"/>
                    <a:pt x="7915" y="16289"/>
                    <a:pt x="7778" y="16189"/>
                  </a:cubicBezTo>
                  <a:close/>
                  <a:moveTo>
                    <a:pt x="5408" y="16719"/>
                  </a:moveTo>
                  <a:cubicBezTo>
                    <a:pt x="5365" y="16760"/>
                    <a:pt x="5317" y="16800"/>
                    <a:pt x="5274" y="16837"/>
                  </a:cubicBezTo>
                  <a:cubicBezTo>
                    <a:pt x="5230" y="16873"/>
                    <a:pt x="5190" y="16910"/>
                    <a:pt x="5146" y="16944"/>
                  </a:cubicBezTo>
                  <a:cubicBezTo>
                    <a:pt x="5103" y="16984"/>
                    <a:pt x="5059" y="17018"/>
                    <a:pt x="5015" y="17055"/>
                  </a:cubicBezTo>
                  <a:lnTo>
                    <a:pt x="5069" y="17122"/>
                  </a:lnTo>
                  <a:cubicBezTo>
                    <a:pt x="5113" y="17085"/>
                    <a:pt x="5160" y="17048"/>
                    <a:pt x="5204" y="17011"/>
                  </a:cubicBezTo>
                  <a:cubicBezTo>
                    <a:pt x="5247" y="16974"/>
                    <a:pt x="5287" y="16941"/>
                    <a:pt x="5331" y="16904"/>
                  </a:cubicBezTo>
                  <a:cubicBezTo>
                    <a:pt x="5374" y="16864"/>
                    <a:pt x="5418" y="16823"/>
                    <a:pt x="5465" y="16786"/>
                  </a:cubicBezTo>
                  <a:lnTo>
                    <a:pt x="5408" y="16719"/>
                  </a:lnTo>
                  <a:close/>
                  <a:moveTo>
                    <a:pt x="2568" y="16719"/>
                  </a:moveTo>
                  <a:lnTo>
                    <a:pt x="2488" y="16749"/>
                  </a:lnTo>
                  <a:cubicBezTo>
                    <a:pt x="2552" y="16931"/>
                    <a:pt x="2632" y="17088"/>
                    <a:pt x="2726" y="17220"/>
                  </a:cubicBezTo>
                  <a:lnTo>
                    <a:pt x="2796" y="17169"/>
                  </a:lnTo>
                  <a:cubicBezTo>
                    <a:pt x="2706" y="17045"/>
                    <a:pt x="2629" y="16893"/>
                    <a:pt x="2568" y="16719"/>
                  </a:cubicBezTo>
                  <a:close/>
                  <a:moveTo>
                    <a:pt x="8412" y="17022"/>
                  </a:moveTo>
                  <a:lnTo>
                    <a:pt x="8332" y="17055"/>
                  </a:lnTo>
                  <a:cubicBezTo>
                    <a:pt x="8398" y="17212"/>
                    <a:pt x="8443" y="17377"/>
                    <a:pt x="8463" y="17545"/>
                  </a:cubicBezTo>
                  <a:lnTo>
                    <a:pt x="8547" y="17531"/>
                  </a:lnTo>
                  <a:cubicBezTo>
                    <a:pt x="8527" y="17361"/>
                    <a:pt x="8479" y="17189"/>
                    <a:pt x="8412" y="17022"/>
                  </a:cubicBezTo>
                  <a:close/>
                  <a:moveTo>
                    <a:pt x="4596" y="17347"/>
                  </a:moveTo>
                  <a:cubicBezTo>
                    <a:pt x="4435" y="17441"/>
                    <a:pt x="4280" y="17511"/>
                    <a:pt x="4133" y="17562"/>
                  </a:cubicBezTo>
                  <a:lnTo>
                    <a:pt x="4160" y="17643"/>
                  </a:lnTo>
                  <a:cubicBezTo>
                    <a:pt x="4314" y="17592"/>
                    <a:pt x="4475" y="17518"/>
                    <a:pt x="4640" y="17421"/>
                  </a:cubicBezTo>
                  <a:lnTo>
                    <a:pt x="4596" y="17347"/>
                  </a:lnTo>
                  <a:close/>
                  <a:moveTo>
                    <a:pt x="3162" y="17502"/>
                  </a:moveTo>
                  <a:lnTo>
                    <a:pt x="3122" y="17578"/>
                  </a:lnTo>
                  <a:cubicBezTo>
                    <a:pt x="3153" y="17595"/>
                    <a:pt x="3190" y="17612"/>
                    <a:pt x="3223" y="17629"/>
                  </a:cubicBezTo>
                  <a:cubicBezTo>
                    <a:pt x="3354" y="17686"/>
                    <a:pt x="3492" y="17716"/>
                    <a:pt x="3636" y="17723"/>
                  </a:cubicBezTo>
                  <a:lnTo>
                    <a:pt x="3639" y="17635"/>
                  </a:lnTo>
                  <a:cubicBezTo>
                    <a:pt x="3505" y="17629"/>
                    <a:pt x="3377" y="17602"/>
                    <a:pt x="3256" y="17548"/>
                  </a:cubicBezTo>
                  <a:cubicBezTo>
                    <a:pt x="3227" y="17535"/>
                    <a:pt x="3193" y="17522"/>
                    <a:pt x="3162" y="17502"/>
                  </a:cubicBezTo>
                  <a:close/>
                  <a:moveTo>
                    <a:pt x="8456" y="18049"/>
                  </a:moveTo>
                  <a:cubicBezTo>
                    <a:pt x="8436" y="18213"/>
                    <a:pt x="8398" y="18381"/>
                    <a:pt x="8342" y="18545"/>
                  </a:cubicBezTo>
                  <a:lnTo>
                    <a:pt x="8426" y="18572"/>
                  </a:lnTo>
                  <a:cubicBezTo>
                    <a:pt x="8483" y="18401"/>
                    <a:pt x="8523" y="18230"/>
                    <a:pt x="8543" y="18062"/>
                  </a:cubicBezTo>
                  <a:lnTo>
                    <a:pt x="8456" y="18049"/>
                  </a:lnTo>
                  <a:close/>
                  <a:moveTo>
                    <a:pt x="8144" y="19015"/>
                  </a:moveTo>
                  <a:cubicBezTo>
                    <a:pt x="8070" y="19160"/>
                    <a:pt x="7983" y="19310"/>
                    <a:pt x="7882" y="19458"/>
                  </a:cubicBezTo>
                  <a:lnTo>
                    <a:pt x="7952" y="19505"/>
                  </a:lnTo>
                  <a:cubicBezTo>
                    <a:pt x="8056" y="19355"/>
                    <a:pt x="8144" y="19203"/>
                    <a:pt x="8221" y="19056"/>
                  </a:cubicBezTo>
                  <a:lnTo>
                    <a:pt x="8144" y="19015"/>
                  </a:lnTo>
                  <a:close/>
                  <a:moveTo>
                    <a:pt x="7577" y="19874"/>
                  </a:moveTo>
                  <a:cubicBezTo>
                    <a:pt x="7503" y="19965"/>
                    <a:pt x="7422" y="20059"/>
                    <a:pt x="7338" y="20156"/>
                  </a:cubicBezTo>
                  <a:cubicBezTo>
                    <a:pt x="7304" y="20193"/>
                    <a:pt x="7275" y="20230"/>
                    <a:pt x="7241" y="20264"/>
                  </a:cubicBezTo>
                  <a:lnTo>
                    <a:pt x="7304" y="20324"/>
                  </a:lnTo>
                  <a:cubicBezTo>
                    <a:pt x="7338" y="20287"/>
                    <a:pt x="7371" y="20250"/>
                    <a:pt x="7402" y="20213"/>
                  </a:cubicBezTo>
                  <a:cubicBezTo>
                    <a:pt x="7489" y="20116"/>
                    <a:pt x="7570" y="20019"/>
                    <a:pt x="7644" y="19928"/>
                  </a:cubicBezTo>
                  <a:lnTo>
                    <a:pt x="7577" y="19874"/>
                  </a:lnTo>
                  <a:close/>
                  <a:moveTo>
                    <a:pt x="6888" y="20643"/>
                  </a:moveTo>
                  <a:cubicBezTo>
                    <a:pt x="6771" y="20764"/>
                    <a:pt x="6646" y="20885"/>
                    <a:pt x="6519" y="21006"/>
                  </a:cubicBezTo>
                  <a:lnTo>
                    <a:pt x="6579" y="21070"/>
                  </a:lnTo>
                  <a:cubicBezTo>
                    <a:pt x="6707" y="20946"/>
                    <a:pt x="6832" y="20825"/>
                    <a:pt x="6948" y="20704"/>
                  </a:cubicBezTo>
                  <a:lnTo>
                    <a:pt x="6888" y="20643"/>
                  </a:lnTo>
                  <a:close/>
                  <a:moveTo>
                    <a:pt x="6140" y="21358"/>
                  </a:moveTo>
                  <a:cubicBezTo>
                    <a:pt x="6016" y="21469"/>
                    <a:pt x="5885" y="21583"/>
                    <a:pt x="5751" y="21697"/>
                  </a:cubicBezTo>
                  <a:lnTo>
                    <a:pt x="5808" y="21764"/>
                  </a:lnTo>
                  <a:cubicBezTo>
                    <a:pt x="5941" y="21646"/>
                    <a:pt x="6076" y="21533"/>
                    <a:pt x="6200" y="21422"/>
                  </a:cubicBezTo>
                  <a:lnTo>
                    <a:pt x="6140" y="21358"/>
                  </a:lnTo>
                  <a:close/>
                  <a:moveTo>
                    <a:pt x="5354" y="22029"/>
                  </a:moveTo>
                  <a:cubicBezTo>
                    <a:pt x="5227" y="22134"/>
                    <a:pt x="5096" y="22241"/>
                    <a:pt x="4951" y="22355"/>
                  </a:cubicBezTo>
                  <a:lnTo>
                    <a:pt x="5005" y="22422"/>
                  </a:lnTo>
                  <a:cubicBezTo>
                    <a:pt x="5150" y="22308"/>
                    <a:pt x="5281" y="22201"/>
                    <a:pt x="5408" y="22097"/>
                  </a:cubicBezTo>
                  <a:lnTo>
                    <a:pt x="5354" y="22029"/>
                  </a:lnTo>
                  <a:close/>
                  <a:moveTo>
                    <a:pt x="4542" y="22673"/>
                  </a:moveTo>
                  <a:cubicBezTo>
                    <a:pt x="4425" y="22765"/>
                    <a:pt x="4294" y="22865"/>
                    <a:pt x="4133" y="22989"/>
                  </a:cubicBezTo>
                  <a:lnTo>
                    <a:pt x="4186" y="23060"/>
                  </a:lnTo>
                  <a:cubicBezTo>
                    <a:pt x="4347" y="22935"/>
                    <a:pt x="4479" y="22835"/>
                    <a:pt x="4596" y="22741"/>
                  </a:cubicBezTo>
                  <a:lnTo>
                    <a:pt x="4542" y="22673"/>
                  </a:lnTo>
                  <a:close/>
                  <a:moveTo>
                    <a:pt x="3720" y="23305"/>
                  </a:moveTo>
                  <a:lnTo>
                    <a:pt x="3310" y="23620"/>
                  </a:lnTo>
                  <a:lnTo>
                    <a:pt x="3360" y="23688"/>
                  </a:lnTo>
                  <a:lnTo>
                    <a:pt x="3774" y="23375"/>
                  </a:lnTo>
                  <a:lnTo>
                    <a:pt x="3720" y="23305"/>
                  </a:lnTo>
                  <a:close/>
                  <a:moveTo>
                    <a:pt x="2897" y="23936"/>
                  </a:moveTo>
                  <a:lnTo>
                    <a:pt x="2488" y="24252"/>
                  </a:lnTo>
                  <a:lnTo>
                    <a:pt x="2538" y="24318"/>
                  </a:lnTo>
                  <a:lnTo>
                    <a:pt x="2951" y="24003"/>
                  </a:lnTo>
                  <a:lnTo>
                    <a:pt x="2897" y="23936"/>
                  </a:lnTo>
                  <a:close/>
                  <a:moveTo>
                    <a:pt x="2075" y="24567"/>
                  </a:moveTo>
                  <a:lnTo>
                    <a:pt x="1662" y="24882"/>
                  </a:lnTo>
                  <a:lnTo>
                    <a:pt x="1716" y="24949"/>
                  </a:lnTo>
                  <a:lnTo>
                    <a:pt x="2129" y="24634"/>
                  </a:lnTo>
                  <a:lnTo>
                    <a:pt x="2075" y="24567"/>
                  </a:lnTo>
                  <a:close/>
                  <a:moveTo>
                    <a:pt x="1253" y="25198"/>
                  </a:moveTo>
                  <a:lnTo>
                    <a:pt x="840" y="25513"/>
                  </a:lnTo>
                  <a:lnTo>
                    <a:pt x="894" y="25581"/>
                  </a:lnTo>
                  <a:lnTo>
                    <a:pt x="1303" y="25265"/>
                  </a:lnTo>
                  <a:lnTo>
                    <a:pt x="1253" y="25198"/>
                  </a:lnTo>
                  <a:close/>
                  <a:moveTo>
                    <a:pt x="427" y="25829"/>
                  </a:moveTo>
                  <a:lnTo>
                    <a:pt x="276" y="25943"/>
                  </a:lnTo>
                  <a:lnTo>
                    <a:pt x="330" y="26013"/>
                  </a:lnTo>
                  <a:lnTo>
                    <a:pt x="480" y="25896"/>
                  </a:lnTo>
                  <a:lnTo>
                    <a:pt x="427" y="258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7"/>
            <p:cNvSpPr/>
            <p:nvPr/>
          </p:nvSpPr>
          <p:spPr>
            <a:xfrm>
              <a:off x="12373354" y="4087986"/>
              <a:ext cx="93427" cy="93427"/>
            </a:xfrm>
            <a:custGeom>
              <a:avLst/>
              <a:gdLst/>
              <a:ahLst/>
              <a:cxnLst/>
              <a:rect l="l" t="t" r="r" b="b"/>
              <a:pathLst>
                <a:path w="692" h="692" extrusionOk="0">
                  <a:moveTo>
                    <a:pt x="346" y="0"/>
                  </a:moveTo>
                  <a:cubicBezTo>
                    <a:pt x="154" y="0"/>
                    <a:pt x="0" y="155"/>
                    <a:pt x="0" y="346"/>
                  </a:cubicBezTo>
                  <a:cubicBezTo>
                    <a:pt x="0" y="538"/>
                    <a:pt x="154" y="692"/>
                    <a:pt x="346" y="692"/>
                  </a:cubicBezTo>
                  <a:cubicBezTo>
                    <a:pt x="537" y="692"/>
                    <a:pt x="691" y="538"/>
                    <a:pt x="691" y="346"/>
                  </a:cubicBezTo>
                  <a:cubicBezTo>
                    <a:pt x="691" y="155"/>
                    <a:pt x="537"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27"/>
          <p:cNvGrpSpPr/>
          <p:nvPr/>
        </p:nvGrpSpPr>
        <p:grpSpPr>
          <a:xfrm rot="-3500153">
            <a:off x="5674590" y="3367832"/>
            <a:ext cx="5641497" cy="1862852"/>
            <a:chOff x="1832784" y="5024391"/>
            <a:chExt cx="6861537" cy="2265716"/>
          </a:xfrm>
        </p:grpSpPr>
        <p:sp>
          <p:nvSpPr>
            <p:cNvPr id="1189" name="Google Shape;1189;p27"/>
            <p:cNvSpPr/>
            <p:nvPr/>
          </p:nvSpPr>
          <p:spPr>
            <a:xfrm>
              <a:off x="1832784" y="5801081"/>
              <a:ext cx="6860399" cy="1489026"/>
            </a:xfrm>
            <a:custGeom>
              <a:avLst/>
              <a:gdLst/>
              <a:ahLst/>
              <a:cxnLst/>
              <a:rect l="l" t="t" r="r" b="b"/>
              <a:pathLst>
                <a:path w="24087" h="5228" extrusionOk="0">
                  <a:moveTo>
                    <a:pt x="24073" y="1"/>
                  </a:moveTo>
                  <a:cubicBezTo>
                    <a:pt x="22620" y="186"/>
                    <a:pt x="19414" y="2287"/>
                    <a:pt x="17289" y="3680"/>
                  </a:cubicBezTo>
                  <a:cubicBezTo>
                    <a:pt x="16310" y="4324"/>
                    <a:pt x="15531" y="4831"/>
                    <a:pt x="15259" y="4935"/>
                  </a:cubicBezTo>
                  <a:cubicBezTo>
                    <a:pt x="14902" y="5073"/>
                    <a:pt x="14515" y="5140"/>
                    <a:pt x="14121" y="5140"/>
                  </a:cubicBezTo>
                  <a:cubicBezTo>
                    <a:pt x="13363" y="5140"/>
                    <a:pt x="12582" y="4892"/>
                    <a:pt x="11946" y="4422"/>
                  </a:cubicBezTo>
                  <a:cubicBezTo>
                    <a:pt x="11345" y="3975"/>
                    <a:pt x="10933" y="3320"/>
                    <a:pt x="10536" y="2686"/>
                  </a:cubicBezTo>
                  <a:cubicBezTo>
                    <a:pt x="10395" y="2462"/>
                    <a:pt x="10251" y="2230"/>
                    <a:pt x="10100" y="2011"/>
                  </a:cubicBezTo>
                  <a:cubicBezTo>
                    <a:pt x="9682" y="1410"/>
                    <a:pt x="8834" y="432"/>
                    <a:pt x="7723" y="432"/>
                  </a:cubicBezTo>
                  <a:cubicBezTo>
                    <a:pt x="7676" y="432"/>
                    <a:pt x="7628" y="434"/>
                    <a:pt x="7579" y="437"/>
                  </a:cubicBezTo>
                  <a:cubicBezTo>
                    <a:pt x="7032" y="478"/>
                    <a:pt x="6471" y="786"/>
                    <a:pt x="6045" y="1277"/>
                  </a:cubicBezTo>
                  <a:cubicBezTo>
                    <a:pt x="5625" y="1767"/>
                    <a:pt x="5374" y="2364"/>
                    <a:pt x="5202" y="2831"/>
                  </a:cubicBezTo>
                  <a:cubicBezTo>
                    <a:pt x="5179" y="2898"/>
                    <a:pt x="5156" y="2965"/>
                    <a:pt x="5129" y="3032"/>
                  </a:cubicBezTo>
                  <a:cubicBezTo>
                    <a:pt x="4948" y="3542"/>
                    <a:pt x="4759" y="4066"/>
                    <a:pt x="4374" y="4428"/>
                  </a:cubicBezTo>
                  <a:cubicBezTo>
                    <a:pt x="3924" y="4850"/>
                    <a:pt x="3314" y="4957"/>
                    <a:pt x="2811" y="4957"/>
                  </a:cubicBezTo>
                  <a:cubicBezTo>
                    <a:pt x="2598" y="4957"/>
                    <a:pt x="2403" y="4938"/>
                    <a:pt x="2249" y="4915"/>
                  </a:cubicBezTo>
                  <a:cubicBezTo>
                    <a:pt x="1883" y="4862"/>
                    <a:pt x="1520" y="4764"/>
                    <a:pt x="1168" y="4673"/>
                  </a:cubicBezTo>
                  <a:cubicBezTo>
                    <a:pt x="792" y="4576"/>
                    <a:pt x="403" y="4472"/>
                    <a:pt x="10" y="4422"/>
                  </a:cubicBezTo>
                  <a:lnTo>
                    <a:pt x="0" y="4505"/>
                  </a:lnTo>
                  <a:cubicBezTo>
                    <a:pt x="386" y="4559"/>
                    <a:pt x="772" y="4660"/>
                    <a:pt x="1145" y="4758"/>
                  </a:cubicBezTo>
                  <a:cubicBezTo>
                    <a:pt x="1500" y="4848"/>
                    <a:pt x="1867" y="4945"/>
                    <a:pt x="2235" y="4999"/>
                  </a:cubicBezTo>
                  <a:cubicBezTo>
                    <a:pt x="2395" y="5023"/>
                    <a:pt x="2597" y="5044"/>
                    <a:pt x="2818" y="5044"/>
                  </a:cubicBezTo>
                  <a:cubicBezTo>
                    <a:pt x="3337" y="5044"/>
                    <a:pt x="3965" y="4932"/>
                    <a:pt x="4431" y="4492"/>
                  </a:cubicBezTo>
                  <a:cubicBezTo>
                    <a:pt x="4833" y="4116"/>
                    <a:pt x="5024" y="3579"/>
                    <a:pt x="5213" y="3062"/>
                  </a:cubicBezTo>
                  <a:cubicBezTo>
                    <a:pt x="5236" y="2995"/>
                    <a:pt x="5260" y="2928"/>
                    <a:pt x="5283" y="2860"/>
                  </a:cubicBezTo>
                  <a:cubicBezTo>
                    <a:pt x="5455" y="2401"/>
                    <a:pt x="5699" y="1810"/>
                    <a:pt x="6112" y="1334"/>
                  </a:cubicBezTo>
                  <a:cubicBezTo>
                    <a:pt x="6522" y="860"/>
                    <a:pt x="7063" y="561"/>
                    <a:pt x="7586" y="521"/>
                  </a:cubicBezTo>
                  <a:cubicBezTo>
                    <a:pt x="7632" y="518"/>
                    <a:pt x="7678" y="516"/>
                    <a:pt x="7724" y="516"/>
                  </a:cubicBezTo>
                  <a:cubicBezTo>
                    <a:pt x="8794" y="516"/>
                    <a:pt x="9621" y="1472"/>
                    <a:pt x="10026" y="2062"/>
                  </a:cubicBezTo>
                  <a:cubicBezTo>
                    <a:pt x="10177" y="2280"/>
                    <a:pt x="10321" y="2508"/>
                    <a:pt x="10462" y="2730"/>
                  </a:cubicBezTo>
                  <a:cubicBezTo>
                    <a:pt x="10865" y="3371"/>
                    <a:pt x="11281" y="4036"/>
                    <a:pt x="11896" y="4492"/>
                  </a:cubicBezTo>
                  <a:cubicBezTo>
                    <a:pt x="12369" y="4841"/>
                    <a:pt x="12936" y="5080"/>
                    <a:pt x="13534" y="5177"/>
                  </a:cubicBezTo>
                  <a:cubicBezTo>
                    <a:pt x="13735" y="5210"/>
                    <a:pt x="13933" y="5227"/>
                    <a:pt x="14131" y="5227"/>
                  </a:cubicBezTo>
                  <a:cubicBezTo>
                    <a:pt x="14538" y="5227"/>
                    <a:pt x="14930" y="5156"/>
                    <a:pt x="15289" y="5019"/>
                  </a:cubicBezTo>
                  <a:cubicBezTo>
                    <a:pt x="15571" y="4908"/>
                    <a:pt x="16350" y="4398"/>
                    <a:pt x="17337" y="3751"/>
                  </a:cubicBezTo>
                  <a:cubicBezTo>
                    <a:pt x="19455" y="2364"/>
                    <a:pt x="22654" y="270"/>
                    <a:pt x="24087" y="88"/>
                  </a:cubicBezTo>
                  <a:lnTo>
                    <a:pt x="240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7"/>
            <p:cNvSpPr/>
            <p:nvPr/>
          </p:nvSpPr>
          <p:spPr>
            <a:xfrm>
              <a:off x="1955824" y="5024391"/>
              <a:ext cx="6738497" cy="2015938"/>
            </a:xfrm>
            <a:custGeom>
              <a:avLst/>
              <a:gdLst/>
              <a:ahLst/>
              <a:cxnLst/>
              <a:rect l="l" t="t" r="r" b="b"/>
              <a:pathLst>
                <a:path w="23659" h="7078" extrusionOk="0">
                  <a:moveTo>
                    <a:pt x="7955" y="0"/>
                  </a:moveTo>
                  <a:cubicBezTo>
                    <a:pt x="7899" y="0"/>
                    <a:pt x="7842" y="2"/>
                    <a:pt x="7785" y="6"/>
                  </a:cubicBezTo>
                  <a:cubicBezTo>
                    <a:pt x="7211" y="46"/>
                    <a:pt x="6634" y="275"/>
                    <a:pt x="6117" y="673"/>
                  </a:cubicBezTo>
                  <a:cubicBezTo>
                    <a:pt x="5650" y="1033"/>
                    <a:pt x="5241" y="1523"/>
                    <a:pt x="4939" y="2083"/>
                  </a:cubicBezTo>
                  <a:cubicBezTo>
                    <a:pt x="4398" y="3084"/>
                    <a:pt x="4174" y="4225"/>
                    <a:pt x="3958" y="5333"/>
                  </a:cubicBezTo>
                  <a:cubicBezTo>
                    <a:pt x="3945" y="5410"/>
                    <a:pt x="3928" y="5491"/>
                    <a:pt x="3915" y="5567"/>
                  </a:cubicBezTo>
                  <a:cubicBezTo>
                    <a:pt x="3827" y="6004"/>
                    <a:pt x="3726" y="6417"/>
                    <a:pt x="3435" y="6689"/>
                  </a:cubicBezTo>
                  <a:cubicBezTo>
                    <a:pt x="3215" y="6891"/>
                    <a:pt x="2910" y="6992"/>
                    <a:pt x="2511" y="6992"/>
                  </a:cubicBezTo>
                  <a:cubicBezTo>
                    <a:pt x="2294" y="6992"/>
                    <a:pt x="2050" y="6963"/>
                    <a:pt x="1777" y="6904"/>
                  </a:cubicBezTo>
                  <a:cubicBezTo>
                    <a:pt x="1726" y="6893"/>
                    <a:pt x="1676" y="6880"/>
                    <a:pt x="1622" y="6870"/>
                  </a:cubicBezTo>
                  <a:cubicBezTo>
                    <a:pt x="1294" y="6797"/>
                    <a:pt x="958" y="6722"/>
                    <a:pt x="630" y="6722"/>
                  </a:cubicBezTo>
                  <a:cubicBezTo>
                    <a:pt x="415" y="6722"/>
                    <a:pt x="204" y="6754"/>
                    <a:pt x="1" y="6840"/>
                  </a:cubicBezTo>
                  <a:lnTo>
                    <a:pt x="34" y="6921"/>
                  </a:lnTo>
                  <a:cubicBezTo>
                    <a:pt x="225" y="6839"/>
                    <a:pt x="426" y="6808"/>
                    <a:pt x="631" y="6808"/>
                  </a:cubicBezTo>
                  <a:cubicBezTo>
                    <a:pt x="950" y="6808"/>
                    <a:pt x="1281" y="6882"/>
                    <a:pt x="1605" y="6954"/>
                  </a:cubicBezTo>
                  <a:cubicBezTo>
                    <a:pt x="1656" y="6967"/>
                    <a:pt x="1709" y="6977"/>
                    <a:pt x="1760" y="6988"/>
                  </a:cubicBezTo>
                  <a:cubicBezTo>
                    <a:pt x="2039" y="7048"/>
                    <a:pt x="2287" y="7078"/>
                    <a:pt x="2508" y="7078"/>
                  </a:cubicBezTo>
                  <a:cubicBezTo>
                    <a:pt x="2931" y="7078"/>
                    <a:pt x="3257" y="6971"/>
                    <a:pt x="3495" y="6749"/>
                  </a:cubicBezTo>
                  <a:cubicBezTo>
                    <a:pt x="3804" y="6464"/>
                    <a:pt x="3912" y="6035"/>
                    <a:pt x="3999" y="5584"/>
                  </a:cubicBezTo>
                  <a:cubicBezTo>
                    <a:pt x="4012" y="5507"/>
                    <a:pt x="4029" y="5426"/>
                    <a:pt x="4045" y="5346"/>
                  </a:cubicBezTo>
                  <a:cubicBezTo>
                    <a:pt x="4257" y="4249"/>
                    <a:pt x="4479" y="3114"/>
                    <a:pt x="5012" y="2124"/>
                  </a:cubicBezTo>
                  <a:cubicBezTo>
                    <a:pt x="5516" y="1197"/>
                    <a:pt x="6506" y="177"/>
                    <a:pt x="7791" y="93"/>
                  </a:cubicBezTo>
                  <a:cubicBezTo>
                    <a:pt x="7847" y="90"/>
                    <a:pt x="7902" y="88"/>
                    <a:pt x="7958" y="88"/>
                  </a:cubicBezTo>
                  <a:cubicBezTo>
                    <a:pt x="9078" y="88"/>
                    <a:pt x="10225" y="823"/>
                    <a:pt x="10913" y="2003"/>
                  </a:cubicBezTo>
                  <a:cubicBezTo>
                    <a:pt x="11557" y="3104"/>
                    <a:pt x="11773" y="4393"/>
                    <a:pt x="11951" y="5725"/>
                  </a:cubicBezTo>
                  <a:cubicBezTo>
                    <a:pt x="12011" y="6159"/>
                    <a:pt x="12088" y="6571"/>
                    <a:pt x="12386" y="6830"/>
                  </a:cubicBezTo>
                  <a:cubicBezTo>
                    <a:pt x="12588" y="7004"/>
                    <a:pt x="12835" y="7066"/>
                    <a:pt x="13103" y="7066"/>
                  </a:cubicBezTo>
                  <a:cubicBezTo>
                    <a:pt x="13368" y="7066"/>
                    <a:pt x="13652" y="7006"/>
                    <a:pt x="13934" y="6930"/>
                  </a:cubicBezTo>
                  <a:cubicBezTo>
                    <a:pt x="15021" y="6645"/>
                    <a:pt x="16945" y="5598"/>
                    <a:pt x="18808" y="4591"/>
                  </a:cubicBezTo>
                  <a:cubicBezTo>
                    <a:pt x="20664" y="3581"/>
                    <a:pt x="22584" y="2540"/>
                    <a:pt x="23658" y="2255"/>
                  </a:cubicBezTo>
                  <a:lnTo>
                    <a:pt x="23638" y="2171"/>
                  </a:lnTo>
                  <a:cubicBezTo>
                    <a:pt x="22550" y="2459"/>
                    <a:pt x="20627" y="3503"/>
                    <a:pt x="18764" y="4514"/>
                  </a:cubicBezTo>
                  <a:cubicBezTo>
                    <a:pt x="16908" y="5521"/>
                    <a:pt x="14988" y="6561"/>
                    <a:pt x="13914" y="6850"/>
                  </a:cubicBezTo>
                  <a:cubicBezTo>
                    <a:pt x="13639" y="6922"/>
                    <a:pt x="13363" y="6981"/>
                    <a:pt x="13109" y="6981"/>
                  </a:cubicBezTo>
                  <a:cubicBezTo>
                    <a:pt x="12857" y="6981"/>
                    <a:pt x="12628" y="6923"/>
                    <a:pt x="12444" y="6763"/>
                  </a:cubicBezTo>
                  <a:cubicBezTo>
                    <a:pt x="12165" y="6524"/>
                    <a:pt x="12092" y="6131"/>
                    <a:pt x="12038" y="5712"/>
                  </a:cubicBezTo>
                  <a:cubicBezTo>
                    <a:pt x="11856" y="4369"/>
                    <a:pt x="11641" y="3074"/>
                    <a:pt x="10990" y="1959"/>
                  </a:cubicBezTo>
                  <a:cubicBezTo>
                    <a:pt x="10651" y="1382"/>
                    <a:pt x="10168" y="872"/>
                    <a:pt x="9635" y="526"/>
                  </a:cubicBezTo>
                  <a:cubicBezTo>
                    <a:pt x="9097" y="181"/>
                    <a:pt x="8522" y="0"/>
                    <a:pt x="7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7"/>
            <p:cNvSpPr/>
            <p:nvPr/>
          </p:nvSpPr>
          <p:spPr>
            <a:xfrm>
              <a:off x="5154172" y="5933817"/>
              <a:ext cx="217601" cy="197094"/>
            </a:xfrm>
            <a:custGeom>
              <a:avLst/>
              <a:gdLst/>
              <a:ahLst/>
              <a:cxnLst/>
              <a:rect l="l" t="t" r="r" b="b"/>
              <a:pathLst>
                <a:path w="764" h="692" extrusionOk="0">
                  <a:moveTo>
                    <a:pt x="380" y="1"/>
                  </a:moveTo>
                  <a:cubicBezTo>
                    <a:pt x="293" y="1"/>
                    <a:pt x="206" y="33"/>
                    <a:pt x="139" y="99"/>
                  </a:cubicBezTo>
                  <a:cubicBezTo>
                    <a:pt x="5" y="234"/>
                    <a:pt x="1" y="452"/>
                    <a:pt x="136" y="589"/>
                  </a:cubicBezTo>
                  <a:cubicBezTo>
                    <a:pt x="204" y="657"/>
                    <a:pt x="293" y="692"/>
                    <a:pt x="383" y="692"/>
                  </a:cubicBezTo>
                  <a:cubicBezTo>
                    <a:pt x="470" y="692"/>
                    <a:pt x="556" y="659"/>
                    <a:pt x="622" y="593"/>
                  </a:cubicBezTo>
                  <a:cubicBezTo>
                    <a:pt x="760" y="462"/>
                    <a:pt x="763" y="240"/>
                    <a:pt x="629" y="106"/>
                  </a:cubicBezTo>
                  <a:cubicBezTo>
                    <a:pt x="561" y="36"/>
                    <a:pt x="47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7"/>
            <p:cNvSpPr/>
            <p:nvPr/>
          </p:nvSpPr>
          <p:spPr>
            <a:xfrm>
              <a:off x="7751522" y="5933817"/>
              <a:ext cx="217601" cy="197094"/>
            </a:xfrm>
            <a:custGeom>
              <a:avLst/>
              <a:gdLst/>
              <a:ahLst/>
              <a:cxnLst/>
              <a:rect l="l" t="t" r="r" b="b"/>
              <a:pathLst>
                <a:path w="764" h="692" extrusionOk="0">
                  <a:moveTo>
                    <a:pt x="380" y="1"/>
                  </a:moveTo>
                  <a:cubicBezTo>
                    <a:pt x="293" y="1"/>
                    <a:pt x="206" y="33"/>
                    <a:pt x="139" y="99"/>
                  </a:cubicBezTo>
                  <a:cubicBezTo>
                    <a:pt x="5" y="234"/>
                    <a:pt x="1" y="452"/>
                    <a:pt x="136" y="589"/>
                  </a:cubicBezTo>
                  <a:cubicBezTo>
                    <a:pt x="204" y="657"/>
                    <a:pt x="293" y="692"/>
                    <a:pt x="383" y="692"/>
                  </a:cubicBezTo>
                  <a:cubicBezTo>
                    <a:pt x="470" y="692"/>
                    <a:pt x="556" y="659"/>
                    <a:pt x="622" y="593"/>
                  </a:cubicBezTo>
                  <a:cubicBezTo>
                    <a:pt x="760" y="462"/>
                    <a:pt x="763" y="240"/>
                    <a:pt x="629" y="106"/>
                  </a:cubicBezTo>
                  <a:cubicBezTo>
                    <a:pt x="561" y="36"/>
                    <a:pt x="47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27"/>
          <p:cNvGrpSpPr/>
          <p:nvPr/>
        </p:nvGrpSpPr>
        <p:grpSpPr>
          <a:xfrm rot="-656144">
            <a:off x="-246985" y="3389399"/>
            <a:ext cx="1547916" cy="2252180"/>
            <a:chOff x="-688869" y="3280393"/>
            <a:chExt cx="1547980" cy="2252273"/>
          </a:xfrm>
        </p:grpSpPr>
        <p:sp>
          <p:nvSpPr>
            <p:cNvPr id="1194" name="Google Shape;1194;p27"/>
            <p:cNvSpPr/>
            <p:nvPr/>
          </p:nvSpPr>
          <p:spPr>
            <a:xfrm rot="10800000">
              <a:off x="-688869" y="3784588"/>
              <a:ext cx="1547980" cy="1748079"/>
            </a:xfrm>
            <a:custGeom>
              <a:avLst/>
              <a:gdLst/>
              <a:ahLst/>
              <a:cxnLst/>
              <a:rect l="l" t="t" r="r" b="b"/>
              <a:pathLst>
                <a:path w="10289" h="11619" extrusionOk="0">
                  <a:moveTo>
                    <a:pt x="5546" y="1"/>
                  </a:moveTo>
                  <a:cubicBezTo>
                    <a:pt x="4583" y="1"/>
                    <a:pt x="3630" y="196"/>
                    <a:pt x="2743" y="680"/>
                  </a:cubicBezTo>
                  <a:cubicBezTo>
                    <a:pt x="2263" y="942"/>
                    <a:pt x="1836" y="1281"/>
                    <a:pt x="1437" y="1653"/>
                  </a:cubicBezTo>
                  <a:cubicBezTo>
                    <a:pt x="1045" y="2019"/>
                    <a:pt x="635" y="2412"/>
                    <a:pt x="360" y="2875"/>
                  </a:cubicBezTo>
                  <a:cubicBezTo>
                    <a:pt x="91" y="3325"/>
                    <a:pt x="1" y="3839"/>
                    <a:pt x="151" y="4345"/>
                  </a:cubicBezTo>
                  <a:cubicBezTo>
                    <a:pt x="303" y="4859"/>
                    <a:pt x="645" y="5305"/>
                    <a:pt x="994" y="5704"/>
                  </a:cubicBezTo>
                  <a:cubicBezTo>
                    <a:pt x="2565" y="7480"/>
                    <a:pt x="4374" y="9098"/>
                    <a:pt x="6264" y="10521"/>
                  </a:cubicBezTo>
                  <a:cubicBezTo>
                    <a:pt x="6710" y="10857"/>
                    <a:pt x="7177" y="11170"/>
                    <a:pt x="7697" y="11377"/>
                  </a:cubicBezTo>
                  <a:cubicBezTo>
                    <a:pt x="8030" y="11511"/>
                    <a:pt x="8430" y="11619"/>
                    <a:pt x="8813" y="11619"/>
                  </a:cubicBezTo>
                  <a:cubicBezTo>
                    <a:pt x="8971" y="11619"/>
                    <a:pt x="9125" y="11600"/>
                    <a:pt x="9271" y="11559"/>
                  </a:cubicBezTo>
                  <a:cubicBezTo>
                    <a:pt x="9808" y="11407"/>
                    <a:pt x="9899" y="10693"/>
                    <a:pt x="9987" y="10223"/>
                  </a:cubicBezTo>
                  <a:cubicBezTo>
                    <a:pt x="10094" y="9622"/>
                    <a:pt x="10131" y="9004"/>
                    <a:pt x="10171" y="8397"/>
                  </a:cubicBezTo>
                  <a:cubicBezTo>
                    <a:pt x="10268" y="6967"/>
                    <a:pt x="10289" y="5534"/>
                    <a:pt x="10238" y="4104"/>
                  </a:cubicBezTo>
                  <a:cubicBezTo>
                    <a:pt x="10215" y="3405"/>
                    <a:pt x="10221" y="2674"/>
                    <a:pt x="10094" y="1986"/>
                  </a:cubicBezTo>
                  <a:cubicBezTo>
                    <a:pt x="10020" y="1603"/>
                    <a:pt x="9852" y="1241"/>
                    <a:pt x="9564" y="1002"/>
                  </a:cubicBezTo>
                  <a:cubicBezTo>
                    <a:pt x="9573" y="962"/>
                    <a:pt x="9564" y="922"/>
                    <a:pt x="9510" y="898"/>
                  </a:cubicBezTo>
                  <a:cubicBezTo>
                    <a:pt x="8267" y="385"/>
                    <a:pt x="6896" y="1"/>
                    <a:pt x="5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7"/>
            <p:cNvSpPr/>
            <p:nvPr/>
          </p:nvSpPr>
          <p:spPr>
            <a:xfrm rot="10800000">
              <a:off x="226613" y="3696271"/>
              <a:ext cx="252606" cy="338663"/>
            </a:xfrm>
            <a:custGeom>
              <a:avLst/>
              <a:gdLst/>
              <a:ahLst/>
              <a:cxnLst/>
              <a:rect l="l" t="t" r="r" b="b"/>
              <a:pathLst>
                <a:path w="1679" h="2251" extrusionOk="0">
                  <a:moveTo>
                    <a:pt x="714" y="1"/>
                  </a:moveTo>
                  <a:cubicBezTo>
                    <a:pt x="652" y="1"/>
                    <a:pt x="585" y="16"/>
                    <a:pt x="561" y="23"/>
                  </a:cubicBezTo>
                  <a:cubicBezTo>
                    <a:pt x="460" y="49"/>
                    <a:pt x="339" y="96"/>
                    <a:pt x="292" y="197"/>
                  </a:cubicBezTo>
                  <a:cubicBezTo>
                    <a:pt x="255" y="274"/>
                    <a:pt x="269" y="375"/>
                    <a:pt x="263" y="458"/>
                  </a:cubicBezTo>
                  <a:cubicBezTo>
                    <a:pt x="242" y="653"/>
                    <a:pt x="198" y="841"/>
                    <a:pt x="151" y="1033"/>
                  </a:cubicBezTo>
                  <a:cubicBezTo>
                    <a:pt x="108" y="1228"/>
                    <a:pt x="61" y="1422"/>
                    <a:pt x="34" y="1620"/>
                  </a:cubicBezTo>
                  <a:cubicBezTo>
                    <a:pt x="24" y="1707"/>
                    <a:pt x="17" y="1798"/>
                    <a:pt x="14" y="1892"/>
                  </a:cubicBezTo>
                  <a:cubicBezTo>
                    <a:pt x="14" y="1973"/>
                    <a:pt x="1" y="2100"/>
                    <a:pt x="44" y="2170"/>
                  </a:cubicBezTo>
                  <a:cubicBezTo>
                    <a:pt x="102" y="2251"/>
                    <a:pt x="226" y="2241"/>
                    <a:pt x="313" y="2244"/>
                  </a:cubicBezTo>
                  <a:cubicBezTo>
                    <a:pt x="385" y="2248"/>
                    <a:pt x="457" y="2250"/>
                    <a:pt x="529" y="2250"/>
                  </a:cubicBezTo>
                  <a:cubicBezTo>
                    <a:pt x="579" y="2250"/>
                    <a:pt x="630" y="2249"/>
                    <a:pt x="682" y="2248"/>
                  </a:cubicBezTo>
                  <a:cubicBezTo>
                    <a:pt x="900" y="2244"/>
                    <a:pt x="1152" y="2244"/>
                    <a:pt x="1353" y="2147"/>
                  </a:cubicBezTo>
                  <a:cubicBezTo>
                    <a:pt x="1407" y="2120"/>
                    <a:pt x="1457" y="2090"/>
                    <a:pt x="1491" y="2043"/>
                  </a:cubicBezTo>
                  <a:cubicBezTo>
                    <a:pt x="1515" y="2033"/>
                    <a:pt x="1538" y="2023"/>
                    <a:pt x="1561" y="2009"/>
                  </a:cubicBezTo>
                  <a:cubicBezTo>
                    <a:pt x="1679" y="1936"/>
                    <a:pt x="1659" y="1821"/>
                    <a:pt x="1648" y="1697"/>
                  </a:cubicBezTo>
                  <a:cubicBezTo>
                    <a:pt x="1625" y="1422"/>
                    <a:pt x="1548" y="1157"/>
                    <a:pt x="1440" y="906"/>
                  </a:cubicBezTo>
                  <a:cubicBezTo>
                    <a:pt x="1390" y="777"/>
                    <a:pt x="1333" y="657"/>
                    <a:pt x="1270" y="536"/>
                  </a:cubicBezTo>
                  <a:cubicBezTo>
                    <a:pt x="1212" y="422"/>
                    <a:pt x="1155" y="301"/>
                    <a:pt x="1078" y="201"/>
                  </a:cubicBezTo>
                  <a:cubicBezTo>
                    <a:pt x="1014" y="120"/>
                    <a:pt x="930" y="76"/>
                    <a:pt x="839" y="66"/>
                  </a:cubicBezTo>
                  <a:cubicBezTo>
                    <a:pt x="836" y="63"/>
                    <a:pt x="839" y="60"/>
                    <a:pt x="836" y="60"/>
                  </a:cubicBezTo>
                  <a:cubicBezTo>
                    <a:pt x="826" y="14"/>
                    <a:pt x="772" y="1"/>
                    <a:pt x="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7"/>
            <p:cNvSpPr/>
            <p:nvPr/>
          </p:nvSpPr>
          <p:spPr>
            <a:xfrm rot="10800000">
              <a:off x="-197680" y="3280393"/>
              <a:ext cx="379886" cy="355513"/>
            </a:xfrm>
            <a:custGeom>
              <a:avLst/>
              <a:gdLst/>
              <a:ahLst/>
              <a:cxnLst/>
              <a:rect l="l" t="t" r="r" b="b"/>
              <a:pathLst>
                <a:path w="2525" h="2363" extrusionOk="0">
                  <a:moveTo>
                    <a:pt x="1539" y="1"/>
                  </a:moveTo>
                  <a:cubicBezTo>
                    <a:pt x="1417" y="1"/>
                    <a:pt x="1295" y="22"/>
                    <a:pt x="1186" y="70"/>
                  </a:cubicBezTo>
                  <a:cubicBezTo>
                    <a:pt x="957" y="167"/>
                    <a:pt x="877" y="362"/>
                    <a:pt x="773" y="570"/>
                  </a:cubicBezTo>
                  <a:cubicBezTo>
                    <a:pt x="538" y="1041"/>
                    <a:pt x="313" y="1513"/>
                    <a:pt x="91" y="1990"/>
                  </a:cubicBezTo>
                  <a:cubicBezTo>
                    <a:pt x="74" y="2027"/>
                    <a:pt x="71" y="2054"/>
                    <a:pt x="82" y="2081"/>
                  </a:cubicBezTo>
                  <a:cubicBezTo>
                    <a:pt x="65" y="2108"/>
                    <a:pt x="48" y="2134"/>
                    <a:pt x="38" y="2164"/>
                  </a:cubicBezTo>
                  <a:cubicBezTo>
                    <a:pt x="1" y="2242"/>
                    <a:pt x="38" y="2313"/>
                    <a:pt x="125" y="2333"/>
                  </a:cubicBezTo>
                  <a:cubicBezTo>
                    <a:pt x="200" y="2353"/>
                    <a:pt x="273" y="2362"/>
                    <a:pt x="344" y="2362"/>
                  </a:cubicBezTo>
                  <a:cubicBezTo>
                    <a:pt x="730" y="2362"/>
                    <a:pt x="1072" y="2093"/>
                    <a:pt x="1363" y="1853"/>
                  </a:cubicBezTo>
                  <a:cubicBezTo>
                    <a:pt x="1535" y="1715"/>
                    <a:pt x="1699" y="1571"/>
                    <a:pt x="1857" y="1419"/>
                  </a:cubicBezTo>
                  <a:cubicBezTo>
                    <a:pt x="2008" y="1268"/>
                    <a:pt x="2173" y="1111"/>
                    <a:pt x="2286" y="929"/>
                  </a:cubicBezTo>
                  <a:cubicBezTo>
                    <a:pt x="2525" y="543"/>
                    <a:pt x="2246" y="150"/>
                    <a:pt x="1851" y="43"/>
                  </a:cubicBezTo>
                  <a:cubicBezTo>
                    <a:pt x="1752" y="17"/>
                    <a:pt x="1646" y="1"/>
                    <a:pt x="1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27"/>
          <p:cNvGrpSpPr/>
          <p:nvPr/>
        </p:nvGrpSpPr>
        <p:grpSpPr>
          <a:xfrm>
            <a:off x="145139" y="160509"/>
            <a:ext cx="379881" cy="444335"/>
            <a:chOff x="11563276" y="3001812"/>
            <a:chExt cx="289301" cy="338386"/>
          </a:xfrm>
        </p:grpSpPr>
        <p:sp>
          <p:nvSpPr>
            <p:cNvPr id="1198" name="Google Shape;1198;p27"/>
            <p:cNvSpPr/>
            <p:nvPr/>
          </p:nvSpPr>
          <p:spPr>
            <a:xfrm>
              <a:off x="11703525" y="3046250"/>
              <a:ext cx="8800" cy="293948"/>
            </a:xfrm>
            <a:custGeom>
              <a:avLst/>
              <a:gdLst/>
              <a:ahLst/>
              <a:cxnLst/>
              <a:rect l="l" t="t" r="r" b="b"/>
              <a:pathLst>
                <a:path w="62" h="2525" extrusionOk="0">
                  <a:moveTo>
                    <a:pt x="1" y="0"/>
                  </a:moveTo>
                  <a:lnTo>
                    <a:pt x="1" y="2524"/>
                  </a:lnTo>
                  <a:lnTo>
                    <a:pt x="61" y="2524"/>
                  </a:lnTo>
                  <a:lnTo>
                    <a:pt x="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7"/>
            <p:cNvSpPr/>
            <p:nvPr/>
          </p:nvSpPr>
          <p:spPr>
            <a:xfrm>
              <a:off x="11563276" y="3196925"/>
              <a:ext cx="289301" cy="7475"/>
            </a:xfrm>
            <a:custGeom>
              <a:avLst/>
              <a:gdLst/>
              <a:ahLst/>
              <a:cxnLst/>
              <a:rect l="l" t="t" r="r" b="b"/>
              <a:pathLst>
                <a:path w="2524" h="61" extrusionOk="0">
                  <a:moveTo>
                    <a:pt x="0" y="0"/>
                  </a:moveTo>
                  <a:lnTo>
                    <a:pt x="0" y="61"/>
                  </a:lnTo>
                  <a:lnTo>
                    <a:pt x="2524" y="61"/>
                  </a:lnTo>
                  <a:lnTo>
                    <a:pt x="2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7"/>
            <p:cNvSpPr/>
            <p:nvPr/>
          </p:nvSpPr>
          <p:spPr>
            <a:xfrm>
              <a:off x="11662975" y="3001812"/>
              <a:ext cx="89735" cy="65436"/>
            </a:xfrm>
            <a:custGeom>
              <a:avLst/>
              <a:gdLst/>
              <a:ahLst/>
              <a:cxnLst/>
              <a:rect l="l" t="t" r="r" b="b"/>
              <a:pathLst>
                <a:path w="632" h="535" extrusionOk="0">
                  <a:moveTo>
                    <a:pt x="320" y="1"/>
                  </a:moveTo>
                  <a:lnTo>
                    <a:pt x="1" y="534"/>
                  </a:lnTo>
                  <a:lnTo>
                    <a:pt x="320" y="376"/>
                  </a:lnTo>
                  <a:lnTo>
                    <a:pt x="631" y="534"/>
                  </a:lnTo>
                  <a:lnTo>
                    <a:pt x="631" y="534"/>
                  </a:lnTo>
                  <a:lnTo>
                    <a:pt x="3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7"/>
            <p:cNvSpPr/>
            <p:nvPr/>
          </p:nvSpPr>
          <p:spPr>
            <a:xfrm>
              <a:off x="11658650" y="3151463"/>
              <a:ext cx="98400" cy="98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7"/>
            <p:cNvSpPr/>
            <p:nvPr/>
          </p:nvSpPr>
          <p:spPr>
            <a:xfrm>
              <a:off x="11616763" y="3109510"/>
              <a:ext cx="182400" cy="182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27"/>
          <p:cNvGrpSpPr/>
          <p:nvPr/>
        </p:nvGrpSpPr>
        <p:grpSpPr>
          <a:xfrm>
            <a:off x="5869255" y="4062458"/>
            <a:ext cx="584646" cy="920534"/>
            <a:chOff x="-2136795" y="4533295"/>
            <a:chExt cx="584646" cy="920534"/>
          </a:xfrm>
        </p:grpSpPr>
        <p:sp>
          <p:nvSpPr>
            <p:cNvPr id="1204" name="Google Shape;1204;p27"/>
            <p:cNvSpPr/>
            <p:nvPr/>
          </p:nvSpPr>
          <p:spPr>
            <a:xfrm>
              <a:off x="-2136795" y="4533295"/>
              <a:ext cx="584646" cy="665326"/>
            </a:xfrm>
            <a:custGeom>
              <a:avLst/>
              <a:gdLst/>
              <a:ahLst/>
              <a:cxnLst/>
              <a:rect l="l" t="t" r="r" b="b"/>
              <a:pathLst>
                <a:path w="4827" h="5493" extrusionOk="0">
                  <a:moveTo>
                    <a:pt x="2447" y="0"/>
                  </a:moveTo>
                  <a:cubicBezTo>
                    <a:pt x="2322" y="0"/>
                    <a:pt x="2196" y="54"/>
                    <a:pt x="2131" y="162"/>
                  </a:cubicBezTo>
                  <a:lnTo>
                    <a:pt x="678" y="2613"/>
                  </a:lnTo>
                  <a:cubicBezTo>
                    <a:pt x="562" y="2804"/>
                    <a:pt x="730" y="3028"/>
                    <a:pt x="988" y="3028"/>
                  </a:cubicBezTo>
                  <a:cubicBezTo>
                    <a:pt x="992" y="3028"/>
                    <a:pt x="996" y="3028"/>
                    <a:pt x="1000" y="3028"/>
                  </a:cubicBezTo>
                  <a:cubicBezTo>
                    <a:pt x="1091" y="3028"/>
                    <a:pt x="1188" y="3025"/>
                    <a:pt x="1292" y="3025"/>
                  </a:cubicBezTo>
                  <a:lnTo>
                    <a:pt x="154" y="4946"/>
                  </a:lnTo>
                  <a:cubicBezTo>
                    <a:pt x="0" y="5199"/>
                    <a:pt x="229" y="5493"/>
                    <a:pt x="568" y="5493"/>
                  </a:cubicBezTo>
                  <a:cubicBezTo>
                    <a:pt x="570" y="5493"/>
                    <a:pt x="572" y="5493"/>
                    <a:pt x="574" y="5493"/>
                  </a:cubicBezTo>
                  <a:cubicBezTo>
                    <a:pt x="1268" y="5481"/>
                    <a:pt x="2313" y="5477"/>
                    <a:pt x="3213" y="5477"/>
                  </a:cubicBezTo>
                  <a:cubicBezTo>
                    <a:pt x="3605" y="5477"/>
                    <a:pt x="3970" y="5478"/>
                    <a:pt x="4266" y="5479"/>
                  </a:cubicBezTo>
                  <a:cubicBezTo>
                    <a:pt x="4602" y="5479"/>
                    <a:pt x="4827" y="5190"/>
                    <a:pt x="4682" y="4938"/>
                  </a:cubicBezTo>
                  <a:lnTo>
                    <a:pt x="3604" y="3019"/>
                  </a:lnTo>
                  <a:lnTo>
                    <a:pt x="3816" y="3019"/>
                  </a:lnTo>
                  <a:cubicBezTo>
                    <a:pt x="3818" y="3019"/>
                    <a:pt x="3820" y="3019"/>
                    <a:pt x="3822" y="3019"/>
                  </a:cubicBezTo>
                  <a:cubicBezTo>
                    <a:pt x="4077" y="3019"/>
                    <a:pt x="4245" y="2799"/>
                    <a:pt x="4135" y="2609"/>
                  </a:cubicBezTo>
                  <a:lnTo>
                    <a:pt x="2766" y="168"/>
                  </a:lnTo>
                  <a:cubicBezTo>
                    <a:pt x="2703" y="56"/>
                    <a:pt x="2575" y="0"/>
                    <a:pt x="2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7"/>
            <p:cNvSpPr/>
            <p:nvPr/>
          </p:nvSpPr>
          <p:spPr>
            <a:xfrm>
              <a:off x="-1846106" y="4649696"/>
              <a:ext cx="6177" cy="804132"/>
            </a:xfrm>
            <a:custGeom>
              <a:avLst/>
              <a:gdLst/>
              <a:ahLst/>
              <a:cxnLst/>
              <a:rect l="l" t="t" r="r" b="b"/>
              <a:pathLst>
                <a:path w="51" h="6639" extrusionOk="0">
                  <a:moveTo>
                    <a:pt x="27" y="0"/>
                  </a:moveTo>
                  <a:cubicBezTo>
                    <a:pt x="13" y="0"/>
                    <a:pt x="0" y="10"/>
                    <a:pt x="0" y="24"/>
                  </a:cubicBezTo>
                  <a:lnTo>
                    <a:pt x="0" y="6612"/>
                  </a:lnTo>
                  <a:cubicBezTo>
                    <a:pt x="0" y="6626"/>
                    <a:pt x="13" y="6639"/>
                    <a:pt x="27" y="6639"/>
                  </a:cubicBezTo>
                  <a:cubicBezTo>
                    <a:pt x="40" y="6639"/>
                    <a:pt x="50" y="6626"/>
                    <a:pt x="50" y="6612"/>
                  </a:cubicBezTo>
                  <a:lnTo>
                    <a:pt x="50" y="24"/>
                  </a:lnTo>
                  <a:cubicBezTo>
                    <a:pt x="50" y="10"/>
                    <a:pt x="4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7"/>
            <p:cNvSpPr/>
            <p:nvPr/>
          </p:nvSpPr>
          <p:spPr>
            <a:xfrm>
              <a:off x="-1914418" y="4711107"/>
              <a:ext cx="74852" cy="82727"/>
            </a:xfrm>
            <a:custGeom>
              <a:avLst/>
              <a:gdLst/>
              <a:ahLst/>
              <a:cxnLst/>
              <a:rect l="l" t="t" r="r" b="b"/>
              <a:pathLst>
                <a:path w="618" h="683" extrusionOk="0">
                  <a:moveTo>
                    <a:pt x="25" y="0"/>
                  </a:moveTo>
                  <a:cubicBezTo>
                    <a:pt x="20" y="0"/>
                    <a:pt x="14" y="2"/>
                    <a:pt x="10" y="6"/>
                  </a:cubicBezTo>
                  <a:cubicBezTo>
                    <a:pt x="0" y="17"/>
                    <a:pt x="0" y="30"/>
                    <a:pt x="7" y="40"/>
                  </a:cubicBezTo>
                  <a:lnTo>
                    <a:pt x="571" y="674"/>
                  </a:lnTo>
                  <a:cubicBezTo>
                    <a:pt x="576" y="680"/>
                    <a:pt x="584" y="683"/>
                    <a:pt x="591" y="683"/>
                  </a:cubicBezTo>
                  <a:cubicBezTo>
                    <a:pt x="597" y="683"/>
                    <a:pt x="603" y="681"/>
                    <a:pt x="608" y="678"/>
                  </a:cubicBezTo>
                  <a:cubicBezTo>
                    <a:pt x="617" y="668"/>
                    <a:pt x="617" y="651"/>
                    <a:pt x="608" y="641"/>
                  </a:cubicBezTo>
                  <a:lnTo>
                    <a:pt x="44" y="10"/>
                  </a:lnTo>
                  <a:cubicBezTo>
                    <a:pt x="40" y="4"/>
                    <a:pt x="32"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7"/>
            <p:cNvSpPr/>
            <p:nvPr/>
          </p:nvSpPr>
          <p:spPr>
            <a:xfrm>
              <a:off x="-1842956" y="4786083"/>
              <a:ext cx="88781" cy="103317"/>
            </a:xfrm>
            <a:custGeom>
              <a:avLst/>
              <a:gdLst/>
              <a:ahLst/>
              <a:cxnLst/>
              <a:rect l="l" t="t" r="r" b="b"/>
              <a:pathLst>
                <a:path w="733" h="853" extrusionOk="0">
                  <a:moveTo>
                    <a:pt x="703" y="1"/>
                  </a:moveTo>
                  <a:cubicBezTo>
                    <a:pt x="696" y="1"/>
                    <a:pt x="689" y="3"/>
                    <a:pt x="685" y="8"/>
                  </a:cubicBezTo>
                  <a:lnTo>
                    <a:pt x="7" y="811"/>
                  </a:lnTo>
                  <a:cubicBezTo>
                    <a:pt x="1" y="820"/>
                    <a:pt x="1" y="837"/>
                    <a:pt x="10" y="848"/>
                  </a:cubicBezTo>
                  <a:cubicBezTo>
                    <a:pt x="15" y="851"/>
                    <a:pt x="21" y="852"/>
                    <a:pt x="27" y="852"/>
                  </a:cubicBezTo>
                  <a:cubicBezTo>
                    <a:pt x="35" y="852"/>
                    <a:pt x="42" y="850"/>
                    <a:pt x="47" y="845"/>
                  </a:cubicBezTo>
                  <a:lnTo>
                    <a:pt x="723" y="42"/>
                  </a:lnTo>
                  <a:cubicBezTo>
                    <a:pt x="732" y="32"/>
                    <a:pt x="729" y="15"/>
                    <a:pt x="719" y="5"/>
                  </a:cubicBezTo>
                  <a:cubicBezTo>
                    <a:pt x="715" y="2"/>
                    <a:pt x="709"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7"/>
            <p:cNvSpPr/>
            <p:nvPr/>
          </p:nvSpPr>
          <p:spPr>
            <a:xfrm>
              <a:off x="-1941791" y="4898730"/>
              <a:ext cx="102225" cy="94718"/>
            </a:xfrm>
            <a:custGeom>
              <a:avLst/>
              <a:gdLst/>
              <a:ahLst/>
              <a:cxnLst/>
              <a:rect l="l" t="t" r="r" b="b"/>
              <a:pathLst>
                <a:path w="844" h="782" extrusionOk="0">
                  <a:moveTo>
                    <a:pt x="28" y="0"/>
                  </a:moveTo>
                  <a:cubicBezTo>
                    <a:pt x="21" y="0"/>
                    <a:pt x="13" y="3"/>
                    <a:pt x="8" y="8"/>
                  </a:cubicBezTo>
                  <a:cubicBezTo>
                    <a:pt x="1" y="19"/>
                    <a:pt x="1" y="31"/>
                    <a:pt x="11" y="42"/>
                  </a:cubicBezTo>
                  <a:lnTo>
                    <a:pt x="800" y="773"/>
                  </a:lnTo>
                  <a:cubicBezTo>
                    <a:pt x="805" y="779"/>
                    <a:pt x="811" y="781"/>
                    <a:pt x="817" y="781"/>
                  </a:cubicBezTo>
                  <a:cubicBezTo>
                    <a:pt x="823" y="781"/>
                    <a:pt x="828" y="779"/>
                    <a:pt x="834" y="773"/>
                  </a:cubicBezTo>
                  <a:cubicBezTo>
                    <a:pt x="843" y="764"/>
                    <a:pt x="843" y="747"/>
                    <a:pt x="834" y="736"/>
                  </a:cubicBezTo>
                  <a:lnTo>
                    <a:pt x="45" y="5"/>
                  </a:lnTo>
                  <a:cubicBezTo>
                    <a:pt x="40" y="2"/>
                    <a:pt x="3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7"/>
            <p:cNvSpPr/>
            <p:nvPr/>
          </p:nvSpPr>
          <p:spPr>
            <a:xfrm>
              <a:off x="-1844531" y="5002534"/>
              <a:ext cx="112278" cy="89752"/>
            </a:xfrm>
            <a:custGeom>
              <a:avLst/>
              <a:gdLst/>
              <a:ahLst/>
              <a:cxnLst/>
              <a:rect l="l" t="t" r="r" b="b"/>
              <a:pathLst>
                <a:path w="927" h="741" extrusionOk="0">
                  <a:moveTo>
                    <a:pt x="900" y="1"/>
                  </a:moveTo>
                  <a:cubicBezTo>
                    <a:pt x="894" y="1"/>
                    <a:pt x="889" y="3"/>
                    <a:pt x="883" y="7"/>
                  </a:cubicBezTo>
                  <a:lnTo>
                    <a:pt x="11" y="695"/>
                  </a:lnTo>
                  <a:cubicBezTo>
                    <a:pt x="0" y="705"/>
                    <a:pt x="0" y="719"/>
                    <a:pt x="7" y="732"/>
                  </a:cubicBezTo>
                  <a:cubicBezTo>
                    <a:pt x="13" y="738"/>
                    <a:pt x="19" y="740"/>
                    <a:pt x="26" y="740"/>
                  </a:cubicBezTo>
                  <a:cubicBezTo>
                    <a:pt x="31" y="740"/>
                    <a:pt x="36" y="739"/>
                    <a:pt x="40" y="736"/>
                  </a:cubicBezTo>
                  <a:lnTo>
                    <a:pt x="914" y="44"/>
                  </a:lnTo>
                  <a:cubicBezTo>
                    <a:pt x="926" y="37"/>
                    <a:pt x="926" y="20"/>
                    <a:pt x="920" y="11"/>
                  </a:cubicBezTo>
                  <a:cubicBezTo>
                    <a:pt x="914" y="5"/>
                    <a:pt x="907"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0" name="Google Shape;1210;p27"/>
          <p:cNvSpPr/>
          <p:nvPr/>
        </p:nvSpPr>
        <p:spPr>
          <a:xfrm>
            <a:off x="8088825" y="260063"/>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1" name="Google Shape;1211;p27"/>
          <p:cNvGrpSpPr/>
          <p:nvPr/>
        </p:nvGrpSpPr>
        <p:grpSpPr>
          <a:xfrm>
            <a:off x="8567976" y="3610457"/>
            <a:ext cx="415563" cy="935553"/>
            <a:chOff x="-1865549" y="3175732"/>
            <a:chExt cx="415563" cy="935553"/>
          </a:xfrm>
        </p:grpSpPr>
        <p:sp>
          <p:nvSpPr>
            <p:cNvPr id="1212" name="Google Shape;1212;p27"/>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7"/>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7"/>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7"/>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7"/>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7"/>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27"/>
          <p:cNvGrpSpPr/>
          <p:nvPr/>
        </p:nvGrpSpPr>
        <p:grpSpPr>
          <a:xfrm>
            <a:off x="160503" y="1042759"/>
            <a:ext cx="467281" cy="765375"/>
            <a:chOff x="-1343372" y="3978196"/>
            <a:chExt cx="467281" cy="765375"/>
          </a:xfrm>
        </p:grpSpPr>
        <p:sp>
          <p:nvSpPr>
            <p:cNvPr id="1219" name="Google Shape;1219;p27"/>
            <p:cNvSpPr/>
            <p:nvPr/>
          </p:nvSpPr>
          <p:spPr>
            <a:xfrm>
              <a:off x="-1343372" y="3978196"/>
              <a:ext cx="467281" cy="467291"/>
            </a:xfrm>
            <a:custGeom>
              <a:avLst/>
              <a:gdLst/>
              <a:ahLst/>
              <a:cxnLst/>
              <a:rect l="l" t="t" r="r" b="b"/>
              <a:pathLst>
                <a:path w="3858" h="3858" extrusionOk="0">
                  <a:moveTo>
                    <a:pt x="1931" y="1"/>
                  </a:moveTo>
                  <a:cubicBezTo>
                    <a:pt x="863" y="1"/>
                    <a:pt x="1" y="864"/>
                    <a:pt x="1" y="1928"/>
                  </a:cubicBezTo>
                  <a:cubicBezTo>
                    <a:pt x="1" y="2995"/>
                    <a:pt x="863" y="3857"/>
                    <a:pt x="1931" y="3857"/>
                  </a:cubicBezTo>
                  <a:cubicBezTo>
                    <a:pt x="2995" y="3857"/>
                    <a:pt x="3858" y="2995"/>
                    <a:pt x="3858" y="1928"/>
                  </a:cubicBezTo>
                  <a:cubicBezTo>
                    <a:pt x="3858" y="864"/>
                    <a:pt x="2995"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7"/>
            <p:cNvSpPr/>
            <p:nvPr/>
          </p:nvSpPr>
          <p:spPr>
            <a:xfrm>
              <a:off x="-1113243" y="4080305"/>
              <a:ext cx="7873" cy="663267"/>
            </a:xfrm>
            <a:custGeom>
              <a:avLst/>
              <a:gdLst/>
              <a:ahLst/>
              <a:cxnLst/>
              <a:rect l="l" t="t" r="r" b="b"/>
              <a:pathLst>
                <a:path w="65" h="5476" extrusionOk="0">
                  <a:moveTo>
                    <a:pt x="34" y="1"/>
                  </a:moveTo>
                  <a:cubicBezTo>
                    <a:pt x="17" y="1"/>
                    <a:pt x="0" y="13"/>
                    <a:pt x="0" y="34"/>
                  </a:cubicBezTo>
                  <a:lnTo>
                    <a:pt x="0" y="5445"/>
                  </a:lnTo>
                  <a:cubicBezTo>
                    <a:pt x="0" y="5462"/>
                    <a:pt x="17" y="5475"/>
                    <a:pt x="34" y="5475"/>
                  </a:cubicBezTo>
                  <a:cubicBezTo>
                    <a:pt x="51" y="5475"/>
                    <a:pt x="65" y="5462"/>
                    <a:pt x="65" y="5445"/>
                  </a:cubicBezTo>
                  <a:lnTo>
                    <a:pt x="65" y="34"/>
                  </a:lnTo>
                  <a:cubicBezTo>
                    <a:pt x="65" y="13"/>
                    <a:pt x="5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7"/>
            <p:cNvSpPr/>
            <p:nvPr/>
          </p:nvSpPr>
          <p:spPr>
            <a:xfrm>
              <a:off x="-1204326" y="4164971"/>
              <a:ext cx="198516" cy="74975"/>
            </a:xfrm>
            <a:custGeom>
              <a:avLst/>
              <a:gdLst/>
              <a:ahLst/>
              <a:cxnLst/>
              <a:rect l="l" t="t" r="r" b="b"/>
              <a:pathLst>
                <a:path w="1639" h="619" extrusionOk="0">
                  <a:moveTo>
                    <a:pt x="36" y="0"/>
                  </a:moveTo>
                  <a:cubicBezTo>
                    <a:pt x="26" y="0"/>
                    <a:pt x="17" y="5"/>
                    <a:pt x="11" y="13"/>
                  </a:cubicBezTo>
                  <a:cubicBezTo>
                    <a:pt x="1" y="27"/>
                    <a:pt x="1" y="47"/>
                    <a:pt x="17" y="56"/>
                  </a:cubicBezTo>
                  <a:lnTo>
                    <a:pt x="766" y="611"/>
                  </a:lnTo>
                  <a:cubicBezTo>
                    <a:pt x="772" y="616"/>
                    <a:pt x="779" y="618"/>
                    <a:pt x="786" y="618"/>
                  </a:cubicBezTo>
                  <a:cubicBezTo>
                    <a:pt x="792" y="618"/>
                    <a:pt x="798" y="617"/>
                    <a:pt x="803" y="614"/>
                  </a:cubicBezTo>
                  <a:lnTo>
                    <a:pt x="1622" y="56"/>
                  </a:lnTo>
                  <a:cubicBezTo>
                    <a:pt x="1635" y="47"/>
                    <a:pt x="1638" y="30"/>
                    <a:pt x="1632" y="13"/>
                  </a:cubicBezTo>
                  <a:cubicBezTo>
                    <a:pt x="1626" y="5"/>
                    <a:pt x="1617" y="0"/>
                    <a:pt x="1607" y="0"/>
                  </a:cubicBezTo>
                  <a:cubicBezTo>
                    <a:pt x="1600" y="0"/>
                    <a:pt x="1594" y="2"/>
                    <a:pt x="1588" y="6"/>
                  </a:cubicBezTo>
                  <a:lnTo>
                    <a:pt x="786" y="547"/>
                  </a:lnTo>
                  <a:lnTo>
                    <a:pt x="55" y="6"/>
                  </a:lnTo>
                  <a:cubicBezTo>
                    <a:pt x="49" y="2"/>
                    <a:pt x="42"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7"/>
            <p:cNvSpPr/>
            <p:nvPr/>
          </p:nvSpPr>
          <p:spPr>
            <a:xfrm>
              <a:off x="-1204326" y="4273984"/>
              <a:ext cx="198516" cy="74975"/>
            </a:xfrm>
            <a:custGeom>
              <a:avLst/>
              <a:gdLst/>
              <a:ahLst/>
              <a:cxnLst/>
              <a:rect l="l" t="t" r="r" b="b"/>
              <a:pathLst>
                <a:path w="1639" h="619" extrusionOk="0">
                  <a:moveTo>
                    <a:pt x="34" y="1"/>
                  </a:moveTo>
                  <a:cubicBezTo>
                    <a:pt x="25" y="1"/>
                    <a:pt x="16" y="5"/>
                    <a:pt x="11" y="13"/>
                  </a:cubicBezTo>
                  <a:cubicBezTo>
                    <a:pt x="1" y="30"/>
                    <a:pt x="1" y="46"/>
                    <a:pt x="17" y="59"/>
                  </a:cubicBezTo>
                  <a:lnTo>
                    <a:pt x="766" y="614"/>
                  </a:lnTo>
                  <a:cubicBezTo>
                    <a:pt x="771" y="617"/>
                    <a:pt x="778" y="618"/>
                    <a:pt x="784" y="618"/>
                  </a:cubicBezTo>
                  <a:cubicBezTo>
                    <a:pt x="791" y="618"/>
                    <a:pt x="798" y="617"/>
                    <a:pt x="803" y="614"/>
                  </a:cubicBezTo>
                  <a:lnTo>
                    <a:pt x="1622" y="59"/>
                  </a:lnTo>
                  <a:cubicBezTo>
                    <a:pt x="1635" y="50"/>
                    <a:pt x="1638" y="30"/>
                    <a:pt x="1632" y="16"/>
                  </a:cubicBezTo>
                  <a:cubicBezTo>
                    <a:pt x="1625" y="7"/>
                    <a:pt x="1614" y="1"/>
                    <a:pt x="1603" y="1"/>
                  </a:cubicBezTo>
                  <a:cubicBezTo>
                    <a:pt x="1598" y="1"/>
                    <a:pt x="1593" y="2"/>
                    <a:pt x="1588" y="5"/>
                  </a:cubicBezTo>
                  <a:lnTo>
                    <a:pt x="786" y="549"/>
                  </a:lnTo>
                  <a:lnTo>
                    <a:pt x="55" y="9"/>
                  </a:lnTo>
                  <a:cubicBezTo>
                    <a:pt x="48" y="3"/>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3" name="Google Shape;1223;p27"/>
          <p:cNvSpPr/>
          <p:nvPr/>
        </p:nvSpPr>
        <p:spPr>
          <a:xfrm flipH="1">
            <a:off x="1373363" y="4391338"/>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4" name="Google Shape;1224;p27"/>
          <p:cNvGrpSpPr/>
          <p:nvPr/>
        </p:nvGrpSpPr>
        <p:grpSpPr>
          <a:xfrm>
            <a:off x="3091926" y="4054957"/>
            <a:ext cx="415563" cy="935553"/>
            <a:chOff x="-1865549" y="3175732"/>
            <a:chExt cx="415563" cy="935553"/>
          </a:xfrm>
        </p:grpSpPr>
        <p:sp>
          <p:nvSpPr>
            <p:cNvPr id="1225" name="Google Shape;1225;p27"/>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7"/>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7"/>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7"/>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7"/>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7"/>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231"/>
        <p:cNvGrpSpPr/>
        <p:nvPr/>
      </p:nvGrpSpPr>
      <p:grpSpPr>
        <a:xfrm>
          <a:off x="0" y="0"/>
          <a:ext cx="0" cy="0"/>
          <a:chOff x="0" y="0"/>
          <a:chExt cx="0" cy="0"/>
        </a:xfrm>
      </p:grpSpPr>
      <p:sp>
        <p:nvSpPr>
          <p:cNvPr id="1232" name="Google Shape;1232;p28"/>
          <p:cNvSpPr txBox="1">
            <a:spLocks noGrp="1"/>
          </p:cNvSpPr>
          <p:nvPr>
            <p:ph type="subTitle" idx="1"/>
          </p:nvPr>
        </p:nvSpPr>
        <p:spPr>
          <a:xfrm>
            <a:off x="948600" y="2780274"/>
            <a:ext cx="2336400" cy="368700"/>
          </a:xfrm>
          <a:prstGeom prst="rect">
            <a:avLst/>
          </a:prstGeom>
          <a:ln>
            <a:noFill/>
          </a:ln>
        </p:spPr>
        <p:txBody>
          <a:bodyPr spcFirstLastPara="1" wrap="square" lIns="91425" tIns="91425" rIns="91425" bIns="91425" anchor="b" anchorCtr="0">
            <a:noAutofit/>
          </a:bodyPr>
          <a:lstStyle>
            <a:lvl1pPr lvl="0" algn="ctr" rtl="0">
              <a:lnSpc>
                <a:spcPct val="90000"/>
              </a:lnSpc>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33" name="Google Shape;1233;p28"/>
          <p:cNvSpPr txBox="1">
            <a:spLocks noGrp="1"/>
          </p:cNvSpPr>
          <p:nvPr>
            <p:ph type="subTitle" idx="2"/>
          </p:nvPr>
        </p:nvSpPr>
        <p:spPr>
          <a:xfrm>
            <a:off x="948600" y="3119015"/>
            <a:ext cx="23364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4" name="Google Shape;1234;p28"/>
          <p:cNvSpPr txBox="1">
            <a:spLocks noGrp="1"/>
          </p:cNvSpPr>
          <p:nvPr>
            <p:ph type="subTitle" idx="3"/>
          </p:nvPr>
        </p:nvSpPr>
        <p:spPr>
          <a:xfrm>
            <a:off x="3403800" y="3119015"/>
            <a:ext cx="23364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5" name="Google Shape;1235;p28"/>
          <p:cNvSpPr txBox="1">
            <a:spLocks noGrp="1"/>
          </p:cNvSpPr>
          <p:nvPr>
            <p:ph type="subTitle" idx="4"/>
          </p:nvPr>
        </p:nvSpPr>
        <p:spPr>
          <a:xfrm>
            <a:off x="5859000" y="3119015"/>
            <a:ext cx="23364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6" name="Google Shape;1236;p28"/>
          <p:cNvSpPr txBox="1">
            <a:spLocks noGrp="1"/>
          </p:cNvSpPr>
          <p:nvPr>
            <p:ph type="subTitle" idx="5"/>
          </p:nvPr>
        </p:nvSpPr>
        <p:spPr>
          <a:xfrm>
            <a:off x="3403800" y="2780274"/>
            <a:ext cx="2336400" cy="368700"/>
          </a:xfrm>
          <a:prstGeom prst="rect">
            <a:avLst/>
          </a:prstGeom>
          <a:ln>
            <a:noFill/>
          </a:ln>
        </p:spPr>
        <p:txBody>
          <a:bodyPr spcFirstLastPara="1" wrap="square" lIns="91425" tIns="91425" rIns="91425" bIns="91425" anchor="b" anchorCtr="0">
            <a:noAutofit/>
          </a:bodyPr>
          <a:lstStyle>
            <a:lvl1pPr lvl="0" algn="ctr" rtl="0">
              <a:lnSpc>
                <a:spcPct val="90000"/>
              </a:lnSpc>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37" name="Google Shape;1237;p28"/>
          <p:cNvSpPr txBox="1">
            <a:spLocks noGrp="1"/>
          </p:cNvSpPr>
          <p:nvPr>
            <p:ph type="subTitle" idx="6"/>
          </p:nvPr>
        </p:nvSpPr>
        <p:spPr>
          <a:xfrm>
            <a:off x="5859000" y="2780274"/>
            <a:ext cx="2336400" cy="368700"/>
          </a:xfrm>
          <a:prstGeom prst="rect">
            <a:avLst/>
          </a:prstGeom>
          <a:ln>
            <a:noFill/>
          </a:ln>
        </p:spPr>
        <p:txBody>
          <a:bodyPr spcFirstLastPara="1" wrap="square" lIns="91425" tIns="91425" rIns="91425" bIns="91425" anchor="b" anchorCtr="0">
            <a:noAutofit/>
          </a:bodyPr>
          <a:lstStyle>
            <a:lvl1pPr lvl="0" algn="ctr" rtl="0">
              <a:lnSpc>
                <a:spcPct val="90000"/>
              </a:lnSpc>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38" name="Google Shape;1238;p28"/>
          <p:cNvSpPr txBox="1">
            <a:spLocks noGrp="1"/>
          </p:cNvSpPr>
          <p:nvPr>
            <p:ph type="title"/>
          </p:nvPr>
        </p:nvSpPr>
        <p:spPr>
          <a:xfrm>
            <a:off x="720000" y="470050"/>
            <a:ext cx="7704000" cy="572700"/>
          </a:xfrm>
          <a:prstGeom prst="rect">
            <a:avLst/>
          </a:prstGeom>
        </p:spPr>
        <p:txBody>
          <a:bodyPr spcFirstLastPara="1" wrap="square" lIns="91425" tIns="0" rIns="91425" bIns="0" anchor="t" anchorCtr="0">
            <a:noAutofit/>
          </a:bodyPr>
          <a:lstStyle>
            <a:lvl1pPr lvl="0" algn="ctr" rtl="0">
              <a:lnSpc>
                <a:spcPct val="9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39" name="Google Shape;1239;p28"/>
          <p:cNvSpPr/>
          <p:nvPr/>
        </p:nvSpPr>
        <p:spPr>
          <a:xfrm>
            <a:off x="-6428078" y="854102"/>
            <a:ext cx="8459598" cy="13792639"/>
          </a:xfrm>
          <a:custGeom>
            <a:avLst/>
            <a:gdLst/>
            <a:ahLst/>
            <a:cxnLst/>
            <a:rect l="l" t="t" r="r" b="b"/>
            <a:pathLst>
              <a:path w="29928" h="48795" extrusionOk="0">
                <a:moveTo>
                  <a:pt x="6324" y="1"/>
                </a:moveTo>
                <a:cubicBezTo>
                  <a:pt x="6294" y="1"/>
                  <a:pt x="6267" y="30"/>
                  <a:pt x="6271" y="64"/>
                </a:cubicBezTo>
                <a:cubicBezTo>
                  <a:pt x="6261" y="57"/>
                  <a:pt x="6251" y="50"/>
                  <a:pt x="6241" y="50"/>
                </a:cubicBezTo>
                <a:lnTo>
                  <a:pt x="6231" y="50"/>
                </a:lnTo>
                <a:cubicBezTo>
                  <a:pt x="5872" y="171"/>
                  <a:pt x="5512" y="292"/>
                  <a:pt x="5156" y="413"/>
                </a:cubicBezTo>
                <a:cubicBezTo>
                  <a:pt x="4975" y="473"/>
                  <a:pt x="4797" y="534"/>
                  <a:pt x="4616" y="594"/>
                </a:cubicBezTo>
                <a:cubicBezTo>
                  <a:pt x="4475" y="645"/>
                  <a:pt x="4354" y="695"/>
                  <a:pt x="4264" y="819"/>
                </a:cubicBezTo>
                <a:cubicBezTo>
                  <a:pt x="4183" y="933"/>
                  <a:pt x="4119" y="1014"/>
                  <a:pt x="3971" y="1017"/>
                </a:cubicBezTo>
                <a:cubicBezTo>
                  <a:pt x="3968" y="1020"/>
                  <a:pt x="3962" y="1020"/>
                  <a:pt x="3955" y="1020"/>
                </a:cubicBezTo>
                <a:cubicBezTo>
                  <a:pt x="3854" y="1020"/>
                  <a:pt x="3750" y="991"/>
                  <a:pt x="3649" y="963"/>
                </a:cubicBezTo>
                <a:cubicBezTo>
                  <a:pt x="3562" y="943"/>
                  <a:pt x="3461" y="916"/>
                  <a:pt x="3367" y="916"/>
                </a:cubicBezTo>
                <a:cubicBezTo>
                  <a:pt x="3277" y="916"/>
                  <a:pt x="3190" y="940"/>
                  <a:pt x="3119" y="1014"/>
                </a:cubicBezTo>
                <a:cubicBezTo>
                  <a:pt x="3105" y="1028"/>
                  <a:pt x="3116" y="1048"/>
                  <a:pt x="3125" y="1061"/>
                </a:cubicBezTo>
                <a:cubicBezTo>
                  <a:pt x="3206" y="1198"/>
                  <a:pt x="3294" y="1390"/>
                  <a:pt x="3246" y="1551"/>
                </a:cubicBezTo>
                <a:cubicBezTo>
                  <a:pt x="3190" y="1729"/>
                  <a:pt x="2981" y="1688"/>
                  <a:pt x="2884" y="1820"/>
                </a:cubicBezTo>
                <a:cubicBezTo>
                  <a:pt x="2807" y="1923"/>
                  <a:pt x="2834" y="2064"/>
                  <a:pt x="2877" y="2176"/>
                </a:cubicBezTo>
                <a:cubicBezTo>
                  <a:pt x="2941" y="2333"/>
                  <a:pt x="3062" y="2441"/>
                  <a:pt x="3159" y="2574"/>
                </a:cubicBezTo>
                <a:cubicBezTo>
                  <a:pt x="3220" y="2655"/>
                  <a:pt x="3280" y="2752"/>
                  <a:pt x="3280" y="2853"/>
                </a:cubicBezTo>
                <a:cubicBezTo>
                  <a:pt x="3280" y="2991"/>
                  <a:pt x="3159" y="3014"/>
                  <a:pt x="3042" y="3028"/>
                </a:cubicBezTo>
                <a:cubicBezTo>
                  <a:pt x="3015" y="3028"/>
                  <a:pt x="2992" y="3031"/>
                  <a:pt x="2964" y="3031"/>
                </a:cubicBezTo>
                <a:cubicBezTo>
                  <a:pt x="2773" y="3031"/>
                  <a:pt x="2589" y="2971"/>
                  <a:pt x="2411" y="2910"/>
                </a:cubicBezTo>
                <a:cubicBezTo>
                  <a:pt x="2233" y="2850"/>
                  <a:pt x="2005" y="2776"/>
                  <a:pt x="1793" y="2776"/>
                </a:cubicBezTo>
                <a:cubicBezTo>
                  <a:pt x="1639" y="2776"/>
                  <a:pt x="1494" y="2816"/>
                  <a:pt x="1384" y="2927"/>
                </a:cubicBezTo>
                <a:cubicBezTo>
                  <a:pt x="1202" y="3112"/>
                  <a:pt x="1165" y="3424"/>
                  <a:pt x="1370" y="3589"/>
                </a:cubicBezTo>
                <a:cubicBezTo>
                  <a:pt x="1360" y="3689"/>
                  <a:pt x="1320" y="3773"/>
                  <a:pt x="1246" y="3843"/>
                </a:cubicBezTo>
                <a:cubicBezTo>
                  <a:pt x="1223" y="3867"/>
                  <a:pt x="1263" y="3908"/>
                  <a:pt x="1283" y="3921"/>
                </a:cubicBezTo>
                <a:cubicBezTo>
                  <a:pt x="1387" y="3981"/>
                  <a:pt x="1501" y="4004"/>
                  <a:pt x="1622" y="4015"/>
                </a:cubicBezTo>
                <a:cubicBezTo>
                  <a:pt x="1753" y="4024"/>
                  <a:pt x="1904" y="4018"/>
                  <a:pt x="2025" y="4082"/>
                </a:cubicBezTo>
                <a:cubicBezTo>
                  <a:pt x="2337" y="4250"/>
                  <a:pt x="2045" y="4659"/>
                  <a:pt x="1827" y="4757"/>
                </a:cubicBezTo>
                <a:cubicBezTo>
                  <a:pt x="1528" y="4890"/>
                  <a:pt x="1179" y="4820"/>
                  <a:pt x="870" y="4921"/>
                </a:cubicBezTo>
                <a:cubicBezTo>
                  <a:pt x="615" y="5005"/>
                  <a:pt x="397" y="5180"/>
                  <a:pt x="253" y="5404"/>
                </a:cubicBezTo>
                <a:cubicBezTo>
                  <a:pt x="121" y="5599"/>
                  <a:pt x="0" y="5911"/>
                  <a:pt x="95" y="6143"/>
                </a:cubicBezTo>
                <a:cubicBezTo>
                  <a:pt x="185" y="6368"/>
                  <a:pt x="434" y="6385"/>
                  <a:pt x="628" y="6469"/>
                </a:cubicBezTo>
                <a:cubicBezTo>
                  <a:pt x="914" y="6593"/>
                  <a:pt x="766" y="6915"/>
                  <a:pt x="763" y="7150"/>
                </a:cubicBezTo>
                <a:cubicBezTo>
                  <a:pt x="763" y="7247"/>
                  <a:pt x="783" y="7341"/>
                  <a:pt x="846" y="7415"/>
                </a:cubicBezTo>
                <a:cubicBezTo>
                  <a:pt x="944" y="7529"/>
                  <a:pt x="1139" y="7539"/>
                  <a:pt x="1169" y="7704"/>
                </a:cubicBezTo>
                <a:cubicBezTo>
                  <a:pt x="1202" y="7888"/>
                  <a:pt x="1078" y="8046"/>
                  <a:pt x="954" y="8160"/>
                </a:cubicBezTo>
                <a:cubicBezTo>
                  <a:pt x="823" y="8284"/>
                  <a:pt x="688" y="8391"/>
                  <a:pt x="581" y="8536"/>
                </a:cubicBezTo>
                <a:cubicBezTo>
                  <a:pt x="380" y="8818"/>
                  <a:pt x="282" y="9157"/>
                  <a:pt x="296" y="9499"/>
                </a:cubicBezTo>
                <a:cubicBezTo>
                  <a:pt x="299" y="9527"/>
                  <a:pt x="330" y="9570"/>
                  <a:pt x="360" y="9570"/>
                </a:cubicBezTo>
                <a:cubicBezTo>
                  <a:pt x="366" y="9570"/>
                  <a:pt x="373" y="9567"/>
                  <a:pt x="377" y="9563"/>
                </a:cubicBezTo>
                <a:cubicBezTo>
                  <a:pt x="991" y="9130"/>
                  <a:pt x="1605" y="8701"/>
                  <a:pt x="2219" y="8267"/>
                </a:cubicBezTo>
                <a:cubicBezTo>
                  <a:pt x="2532" y="8049"/>
                  <a:pt x="2843" y="7828"/>
                  <a:pt x="3156" y="7609"/>
                </a:cubicBezTo>
                <a:cubicBezTo>
                  <a:pt x="3435" y="7412"/>
                  <a:pt x="3713" y="7197"/>
                  <a:pt x="4049" y="7106"/>
                </a:cubicBezTo>
                <a:cubicBezTo>
                  <a:pt x="4136" y="7082"/>
                  <a:pt x="4227" y="7070"/>
                  <a:pt x="4321" y="7070"/>
                </a:cubicBezTo>
                <a:cubicBezTo>
                  <a:pt x="4519" y="7070"/>
                  <a:pt x="4720" y="7126"/>
                  <a:pt x="4857" y="7274"/>
                </a:cubicBezTo>
                <a:cubicBezTo>
                  <a:pt x="4972" y="7392"/>
                  <a:pt x="4998" y="7556"/>
                  <a:pt x="5052" y="7707"/>
                </a:cubicBezTo>
                <a:cubicBezTo>
                  <a:pt x="5096" y="7828"/>
                  <a:pt x="5163" y="7931"/>
                  <a:pt x="5257" y="8019"/>
                </a:cubicBezTo>
                <a:cubicBezTo>
                  <a:pt x="5462" y="8207"/>
                  <a:pt x="5734" y="8274"/>
                  <a:pt x="5972" y="8408"/>
                </a:cubicBezTo>
                <a:cubicBezTo>
                  <a:pt x="6103" y="8479"/>
                  <a:pt x="6237" y="8576"/>
                  <a:pt x="6304" y="8714"/>
                </a:cubicBezTo>
                <a:cubicBezTo>
                  <a:pt x="6378" y="8865"/>
                  <a:pt x="6332" y="9016"/>
                  <a:pt x="6307" y="9170"/>
                </a:cubicBezTo>
                <a:cubicBezTo>
                  <a:pt x="6291" y="9291"/>
                  <a:pt x="6304" y="9412"/>
                  <a:pt x="6385" y="9510"/>
                </a:cubicBezTo>
                <a:cubicBezTo>
                  <a:pt x="6473" y="9610"/>
                  <a:pt x="6603" y="9663"/>
                  <a:pt x="6694" y="9761"/>
                </a:cubicBezTo>
                <a:cubicBezTo>
                  <a:pt x="6885" y="9976"/>
                  <a:pt x="6916" y="10295"/>
                  <a:pt x="6868" y="10567"/>
                </a:cubicBezTo>
                <a:cubicBezTo>
                  <a:pt x="6818" y="10862"/>
                  <a:pt x="6650" y="11147"/>
                  <a:pt x="6795" y="11446"/>
                </a:cubicBezTo>
                <a:cubicBezTo>
                  <a:pt x="6916" y="11698"/>
                  <a:pt x="7164" y="11859"/>
                  <a:pt x="7298" y="12104"/>
                </a:cubicBezTo>
                <a:cubicBezTo>
                  <a:pt x="7449" y="12386"/>
                  <a:pt x="7472" y="12721"/>
                  <a:pt x="7459" y="13037"/>
                </a:cubicBezTo>
                <a:cubicBezTo>
                  <a:pt x="7446" y="13380"/>
                  <a:pt x="7399" y="13725"/>
                  <a:pt x="7355" y="14064"/>
                </a:cubicBezTo>
                <a:cubicBezTo>
                  <a:pt x="7254" y="14806"/>
                  <a:pt x="7107" y="15538"/>
                  <a:pt x="6922" y="16260"/>
                </a:cubicBezTo>
                <a:cubicBezTo>
                  <a:pt x="6882" y="16414"/>
                  <a:pt x="6845" y="16568"/>
                  <a:pt x="6838" y="16723"/>
                </a:cubicBezTo>
                <a:cubicBezTo>
                  <a:pt x="6831" y="16887"/>
                  <a:pt x="6875" y="17018"/>
                  <a:pt x="6939" y="17166"/>
                </a:cubicBezTo>
                <a:cubicBezTo>
                  <a:pt x="6986" y="17273"/>
                  <a:pt x="6976" y="17350"/>
                  <a:pt x="6899" y="17437"/>
                </a:cubicBezTo>
                <a:cubicBezTo>
                  <a:pt x="6855" y="17491"/>
                  <a:pt x="6815" y="17545"/>
                  <a:pt x="6781" y="17606"/>
                </a:cubicBezTo>
                <a:cubicBezTo>
                  <a:pt x="6724" y="17723"/>
                  <a:pt x="6700" y="17854"/>
                  <a:pt x="6704" y="17985"/>
                </a:cubicBezTo>
                <a:cubicBezTo>
                  <a:pt x="6704" y="18267"/>
                  <a:pt x="6804" y="18539"/>
                  <a:pt x="6908" y="18797"/>
                </a:cubicBezTo>
                <a:cubicBezTo>
                  <a:pt x="7049" y="19146"/>
                  <a:pt x="7194" y="19496"/>
                  <a:pt x="7339" y="19844"/>
                </a:cubicBezTo>
                <a:cubicBezTo>
                  <a:pt x="7409" y="20019"/>
                  <a:pt x="7479" y="20193"/>
                  <a:pt x="7550" y="20368"/>
                </a:cubicBezTo>
                <a:cubicBezTo>
                  <a:pt x="7560" y="20388"/>
                  <a:pt x="7583" y="20405"/>
                  <a:pt x="7604" y="20408"/>
                </a:cubicBezTo>
                <a:cubicBezTo>
                  <a:pt x="7607" y="20432"/>
                  <a:pt x="7610" y="20452"/>
                  <a:pt x="7613" y="20475"/>
                </a:cubicBezTo>
                <a:cubicBezTo>
                  <a:pt x="7616" y="20499"/>
                  <a:pt x="7647" y="20512"/>
                  <a:pt x="7677" y="20512"/>
                </a:cubicBezTo>
                <a:cubicBezTo>
                  <a:pt x="7697" y="20512"/>
                  <a:pt x="7717" y="20503"/>
                  <a:pt x="7717" y="20478"/>
                </a:cubicBezTo>
                <a:lnTo>
                  <a:pt x="7717" y="20458"/>
                </a:lnTo>
                <a:lnTo>
                  <a:pt x="7724" y="20458"/>
                </a:lnTo>
                <a:cubicBezTo>
                  <a:pt x="7748" y="20455"/>
                  <a:pt x="7765" y="20442"/>
                  <a:pt x="7754" y="20418"/>
                </a:cubicBezTo>
                <a:lnTo>
                  <a:pt x="7754" y="20415"/>
                </a:lnTo>
                <a:cubicBezTo>
                  <a:pt x="7754" y="20412"/>
                  <a:pt x="7757" y="20408"/>
                  <a:pt x="7754" y="20402"/>
                </a:cubicBezTo>
                <a:cubicBezTo>
                  <a:pt x="7751" y="20388"/>
                  <a:pt x="7748" y="20374"/>
                  <a:pt x="7745" y="20362"/>
                </a:cubicBezTo>
                <a:lnTo>
                  <a:pt x="7745" y="20362"/>
                </a:lnTo>
                <a:cubicBezTo>
                  <a:pt x="7788" y="20388"/>
                  <a:pt x="7828" y="20418"/>
                  <a:pt x="7862" y="20455"/>
                </a:cubicBezTo>
                <a:cubicBezTo>
                  <a:pt x="7946" y="20543"/>
                  <a:pt x="8003" y="20656"/>
                  <a:pt x="8033" y="20777"/>
                </a:cubicBezTo>
                <a:cubicBezTo>
                  <a:pt x="8047" y="20841"/>
                  <a:pt x="8053" y="20905"/>
                  <a:pt x="8053" y="20969"/>
                </a:cubicBezTo>
                <a:cubicBezTo>
                  <a:pt x="8053" y="21039"/>
                  <a:pt x="8047" y="21107"/>
                  <a:pt x="8060" y="21177"/>
                </a:cubicBezTo>
                <a:cubicBezTo>
                  <a:pt x="8067" y="21211"/>
                  <a:pt x="8076" y="21248"/>
                  <a:pt x="8093" y="21278"/>
                </a:cubicBezTo>
                <a:cubicBezTo>
                  <a:pt x="8110" y="21304"/>
                  <a:pt x="8134" y="21332"/>
                  <a:pt x="8151" y="21358"/>
                </a:cubicBezTo>
                <a:cubicBezTo>
                  <a:pt x="8180" y="21412"/>
                  <a:pt x="8167" y="21459"/>
                  <a:pt x="8134" y="21506"/>
                </a:cubicBezTo>
                <a:cubicBezTo>
                  <a:pt x="8070" y="21586"/>
                  <a:pt x="7966" y="21671"/>
                  <a:pt x="8013" y="21787"/>
                </a:cubicBezTo>
                <a:cubicBezTo>
                  <a:pt x="8033" y="21835"/>
                  <a:pt x="8076" y="21875"/>
                  <a:pt x="8130" y="21888"/>
                </a:cubicBezTo>
                <a:cubicBezTo>
                  <a:pt x="8140" y="21892"/>
                  <a:pt x="8154" y="21892"/>
                  <a:pt x="8167" y="21892"/>
                </a:cubicBezTo>
                <a:cubicBezTo>
                  <a:pt x="8191" y="21892"/>
                  <a:pt x="8211" y="21888"/>
                  <a:pt x="8234" y="21885"/>
                </a:cubicBezTo>
                <a:cubicBezTo>
                  <a:pt x="8258" y="21882"/>
                  <a:pt x="8278" y="21879"/>
                  <a:pt x="8301" y="21879"/>
                </a:cubicBezTo>
                <a:cubicBezTo>
                  <a:pt x="8315" y="21879"/>
                  <a:pt x="8332" y="21879"/>
                  <a:pt x="8345" y="21885"/>
                </a:cubicBezTo>
                <a:cubicBezTo>
                  <a:pt x="8493" y="21928"/>
                  <a:pt x="8519" y="22106"/>
                  <a:pt x="8503" y="22238"/>
                </a:cubicBezTo>
                <a:cubicBezTo>
                  <a:pt x="8503" y="22244"/>
                  <a:pt x="8499" y="22255"/>
                  <a:pt x="8499" y="22261"/>
                </a:cubicBezTo>
                <a:cubicBezTo>
                  <a:pt x="8490" y="22261"/>
                  <a:pt x="8476" y="22268"/>
                  <a:pt x="8466" y="22275"/>
                </a:cubicBezTo>
                <a:cubicBezTo>
                  <a:pt x="8436" y="22288"/>
                  <a:pt x="8406" y="22305"/>
                  <a:pt x="8382" y="22331"/>
                </a:cubicBezTo>
                <a:cubicBezTo>
                  <a:pt x="8349" y="22376"/>
                  <a:pt x="8341" y="22429"/>
                  <a:pt x="8349" y="22479"/>
                </a:cubicBezTo>
                <a:cubicBezTo>
                  <a:pt x="8358" y="22540"/>
                  <a:pt x="8375" y="22604"/>
                  <a:pt x="8409" y="22653"/>
                </a:cubicBezTo>
                <a:cubicBezTo>
                  <a:pt x="8432" y="22698"/>
                  <a:pt x="8470" y="22721"/>
                  <a:pt x="8513" y="22721"/>
                </a:cubicBezTo>
                <a:cubicBezTo>
                  <a:pt x="8530" y="22721"/>
                  <a:pt x="8547" y="22718"/>
                  <a:pt x="8567" y="22707"/>
                </a:cubicBezTo>
                <a:cubicBezTo>
                  <a:pt x="8620" y="22687"/>
                  <a:pt x="8654" y="22644"/>
                  <a:pt x="8677" y="22590"/>
                </a:cubicBezTo>
                <a:cubicBezTo>
                  <a:pt x="8677" y="22587"/>
                  <a:pt x="8681" y="22583"/>
                  <a:pt x="8681" y="22583"/>
                </a:cubicBezTo>
                <a:lnTo>
                  <a:pt x="8684" y="22583"/>
                </a:lnTo>
                <a:cubicBezTo>
                  <a:pt x="8694" y="22583"/>
                  <a:pt x="8704" y="22577"/>
                  <a:pt x="8708" y="22566"/>
                </a:cubicBezTo>
                <a:cubicBezTo>
                  <a:pt x="8721" y="22540"/>
                  <a:pt x="8735" y="22512"/>
                  <a:pt x="8748" y="22486"/>
                </a:cubicBezTo>
                <a:cubicBezTo>
                  <a:pt x="8801" y="22537"/>
                  <a:pt x="8835" y="22604"/>
                  <a:pt x="8852" y="22674"/>
                </a:cubicBezTo>
                <a:cubicBezTo>
                  <a:pt x="8859" y="22718"/>
                  <a:pt x="8865" y="22765"/>
                  <a:pt x="8855" y="22805"/>
                </a:cubicBezTo>
                <a:cubicBezTo>
                  <a:pt x="8849" y="22839"/>
                  <a:pt x="8829" y="22885"/>
                  <a:pt x="8792" y="22889"/>
                </a:cubicBezTo>
                <a:cubicBezTo>
                  <a:pt x="8778" y="22889"/>
                  <a:pt x="8768" y="22895"/>
                  <a:pt x="8764" y="22912"/>
                </a:cubicBezTo>
                <a:cubicBezTo>
                  <a:pt x="8744" y="23110"/>
                  <a:pt x="8926" y="23242"/>
                  <a:pt x="9017" y="23399"/>
                </a:cubicBezTo>
                <a:cubicBezTo>
                  <a:pt x="9071" y="23496"/>
                  <a:pt x="9050" y="23611"/>
                  <a:pt x="9097" y="23711"/>
                </a:cubicBezTo>
                <a:cubicBezTo>
                  <a:pt x="9124" y="23768"/>
                  <a:pt x="9167" y="23812"/>
                  <a:pt x="9211" y="23855"/>
                </a:cubicBezTo>
                <a:cubicBezTo>
                  <a:pt x="9248" y="23899"/>
                  <a:pt x="9272" y="23953"/>
                  <a:pt x="9298" y="24003"/>
                </a:cubicBezTo>
                <a:cubicBezTo>
                  <a:pt x="9348" y="24100"/>
                  <a:pt x="9439" y="24211"/>
                  <a:pt x="9554" y="24211"/>
                </a:cubicBezTo>
                <a:cubicBezTo>
                  <a:pt x="9570" y="24211"/>
                  <a:pt x="9590" y="24208"/>
                  <a:pt x="9607" y="24204"/>
                </a:cubicBezTo>
                <a:cubicBezTo>
                  <a:pt x="9627" y="24198"/>
                  <a:pt x="9624" y="24171"/>
                  <a:pt x="9617" y="24157"/>
                </a:cubicBezTo>
                <a:cubicBezTo>
                  <a:pt x="9577" y="24023"/>
                  <a:pt x="9554" y="23882"/>
                  <a:pt x="9557" y="23741"/>
                </a:cubicBezTo>
                <a:cubicBezTo>
                  <a:pt x="9560" y="23614"/>
                  <a:pt x="9584" y="23486"/>
                  <a:pt x="9543" y="23366"/>
                </a:cubicBezTo>
                <a:cubicBezTo>
                  <a:pt x="9534" y="23335"/>
                  <a:pt x="9520" y="23308"/>
                  <a:pt x="9500" y="23285"/>
                </a:cubicBezTo>
                <a:cubicBezTo>
                  <a:pt x="9486" y="23265"/>
                  <a:pt x="9463" y="23242"/>
                  <a:pt x="9456" y="23217"/>
                </a:cubicBezTo>
                <a:cubicBezTo>
                  <a:pt x="9449" y="23194"/>
                  <a:pt x="9463" y="23164"/>
                  <a:pt x="9456" y="23141"/>
                </a:cubicBezTo>
                <a:cubicBezTo>
                  <a:pt x="9453" y="23104"/>
                  <a:pt x="9426" y="23070"/>
                  <a:pt x="9396" y="23053"/>
                </a:cubicBezTo>
                <a:cubicBezTo>
                  <a:pt x="9352" y="23026"/>
                  <a:pt x="9302" y="23040"/>
                  <a:pt x="9258" y="23020"/>
                </a:cubicBezTo>
                <a:cubicBezTo>
                  <a:pt x="9218" y="23003"/>
                  <a:pt x="9198" y="22963"/>
                  <a:pt x="9181" y="22926"/>
                </a:cubicBezTo>
                <a:cubicBezTo>
                  <a:pt x="9161" y="22869"/>
                  <a:pt x="9158" y="22802"/>
                  <a:pt x="9158" y="22741"/>
                </a:cubicBezTo>
                <a:cubicBezTo>
                  <a:pt x="9154" y="22678"/>
                  <a:pt x="9151" y="22617"/>
                  <a:pt x="9137" y="22557"/>
                </a:cubicBezTo>
                <a:cubicBezTo>
                  <a:pt x="9137" y="22543"/>
                  <a:pt x="9131" y="22526"/>
                  <a:pt x="9127" y="22520"/>
                </a:cubicBezTo>
                <a:cubicBezTo>
                  <a:pt x="9124" y="22520"/>
                  <a:pt x="9124" y="22517"/>
                  <a:pt x="9124" y="22517"/>
                </a:cubicBezTo>
                <a:cubicBezTo>
                  <a:pt x="9124" y="22512"/>
                  <a:pt x="9124" y="22512"/>
                  <a:pt x="9120" y="22509"/>
                </a:cubicBezTo>
                <a:cubicBezTo>
                  <a:pt x="9120" y="22506"/>
                  <a:pt x="9117" y="22500"/>
                  <a:pt x="9114" y="22496"/>
                </a:cubicBezTo>
                <a:cubicBezTo>
                  <a:pt x="9013" y="22288"/>
                  <a:pt x="8936" y="22069"/>
                  <a:pt x="8885" y="21841"/>
                </a:cubicBezTo>
                <a:cubicBezTo>
                  <a:pt x="8872" y="21784"/>
                  <a:pt x="8862" y="21724"/>
                  <a:pt x="8852" y="21663"/>
                </a:cubicBezTo>
                <a:cubicBezTo>
                  <a:pt x="8842" y="21610"/>
                  <a:pt x="8839" y="21556"/>
                  <a:pt x="8829" y="21506"/>
                </a:cubicBezTo>
                <a:cubicBezTo>
                  <a:pt x="8818" y="21456"/>
                  <a:pt x="8801" y="21405"/>
                  <a:pt x="8775" y="21361"/>
                </a:cubicBezTo>
                <a:cubicBezTo>
                  <a:pt x="8758" y="21335"/>
                  <a:pt x="8738" y="21311"/>
                  <a:pt x="8714" y="21291"/>
                </a:cubicBezTo>
                <a:cubicBezTo>
                  <a:pt x="8701" y="21278"/>
                  <a:pt x="8677" y="21268"/>
                  <a:pt x="8664" y="21251"/>
                </a:cubicBezTo>
                <a:lnTo>
                  <a:pt x="8664" y="21248"/>
                </a:lnTo>
                <a:cubicBezTo>
                  <a:pt x="8660" y="21244"/>
                  <a:pt x="8660" y="21237"/>
                  <a:pt x="8660" y="21231"/>
                </a:cubicBezTo>
                <a:cubicBezTo>
                  <a:pt x="8664" y="21220"/>
                  <a:pt x="8668" y="21207"/>
                  <a:pt x="8674" y="21197"/>
                </a:cubicBezTo>
                <a:cubicBezTo>
                  <a:pt x="8684" y="21177"/>
                  <a:pt x="8704" y="21160"/>
                  <a:pt x="8728" y="21147"/>
                </a:cubicBezTo>
                <a:cubicBezTo>
                  <a:pt x="8752" y="21133"/>
                  <a:pt x="8775" y="21130"/>
                  <a:pt x="8805" y="21130"/>
                </a:cubicBezTo>
                <a:lnTo>
                  <a:pt x="8829" y="21130"/>
                </a:lnTo>
                <a:cubicBezTo>
                  <a:pt x="8865" y="21203"/>
                  <a:pt x="8899" y="21281"/>
                  <a:pt x="8933" y="21355"/>
                </a:cubicBezTo>
                <a:cubicBezTo>
                  <a:pt x="9003" y="21626"/>
                  <a:pt x="9097" y="21892"/>
                  <a:pt x="9261" y="22123"/>
                </a:cubicBezTo>
                <a:cubicBezTo>
                  <a:pt x="9275" y="22144"/>
                  <a:pt x="9292" y="22164"/>
                  <a:pt x="9305" y="22187"/>
                </a:cubicBezTo>
                <a:cubicBezTo>
                  <a:pt x="9322" y="22238"/>
                  <a:pt x="9336" y="22288"/>
                  <a:pt x="9345" y="22342"/>
                </a:cubicBezTo>
                <a:cubicBezTo>
                  <a:pt x="9359" y="22439"/>
                  <a:pt x="9345" y="22546"/>
                  <a:pt x="9389" y="22637"/>
                </a:cubicBezTo>
                <a:cubicBezTo>
                  <a:pt x="9426" y="22711"/>
                  <a:pt x="9493" y="22761"/>
                  <a:pt x="9550" y="22822"/>
                </a:cubicBezTo>
                <a:cubicBezTo>
                  <a:pt x="9580" y="22852"/>
                  <a:pt x="9610" y="22885"/>
                  <a:pt x="9630" y="22926"/>
                </a:cubicBezTo>
                <a:cubicBezTo>
                  <a:pt x="9651" y="22969"/>
                  <a:pt x="9664" y="23013"/>
                  <a:pt x="9678" y="23060"/>
                </a:cubicBezTo>
                <a:cubicBezTo>
                  <a:pt x="9691" y="23104"/>
                  <a:pt x="9708" y="23147"/>
                  <a:pt x="9731" y="23188"/>
                </a:cubicBezTo>
                <a:cubicBezTo>
                  <a:pt x="9758" y="23228"/>
                  <a:pt x="9792" y="23265"/>
                  <a:pt x="9825" y="23298"/>
                </a:cubicBezTo>
                <a:cubicBezTo>
                  <a:pt x="9920" y="23392"/>
                  <a:pt x="10010" y="23486"/>
                  <a:pt x="10104" y="23577"/>
                </a:cubicBezTo>
                <a:cubicBezTo>
                  <a:pt x="10084" y="23597"/>
                  <a:pt x="10067" y="23624"/>
                  <a:pt x="10053" y="23651"/>
                </a:cubicBezTo>
                <a:cubicBezTo>
                  <a:pt x="10040" y="23677"/>
                  <a:pt x="10077" y="23718"/>
                  <a:pt x="10098" y="23731"/>
                </a:cubicBezTo>
                <a:cubicBezTo>
                  <a:pt x="10245" y="23826"/>
                  <a:pt x="10380" y="23946"/>
                  <a:pt x="10493" y="24080"/>
                </a:cubicBezTo>
                <a:cubicBezTo>
                  <a:pt x="10533" y="24131"/>
                  <a:pt x="10594" y="24204"/>
                  <a:pt x="10621" y="24282"/>
                </a:cubicBezTo>
                <a:cubicBezTo>
                  <a:pt x="10628" y="24302"/>
                  <a:pt x="10634" y="24325"/>
                  <a:pt x="10641" y="24345"/>
                </a:cubicBezTo>
                <a:cubicBezTo>
                  <a:pt x="10645" y="24396"/>
                  <a:pt x="10634" y="24439"/>
                  <a:pt x="10597" y="24480"/>
                </a:cubicBezTo>
                <a:cubicBezTo>
                  <a:pt x="10574" y="24503"/>
                  <a:pt x="10628" y="24571"/>
                  <a:pt x="10654" y="24571"/>
                </a:cubicBezTo>
                <a:lnTo>
                  <a:pt x="10662" y="24571"/>
                </a:lnTo>
                <a:cubicBezTo>
                  <a:pt x="10658" y="24617"/>
                  <a:pt x="10654" y="24661"/>
                  <a:pt x="10645" y="24708"/>
                </a:cubicBezTo>
                <a:cubicBezTo>
                  <a:pt x="10631" y="24779"/>
                  <a:pt x="10604" y="24845"/>
                  <a:pt x="10587" y="24913"/>
                </a:cubicBezTo>
                <a:cubicBezTo>
                  <a:pt x="10571" y="24970"/>
                  <a:pt x="10571" y="25030"/>
                  <a:pt x="10597" y="25084"/>
                </a:cubicBezTo>
                <a:cubicBezTo>
                  <a:pt x="10617" y="25127"/>
                  <a:pt x="10648" y="25161"/>
                  <a:pt x="10685" y="25191"/>
                </a:cubicBezTo>
                <a:cubicBezTo>
                  <a:pt x="10758" y="25256"/>
                  <a:pt x="10852" y="25299"/>
                  <a:pt x="10923" y="25366"/>
                </a:cubicBezTo>
                <a:cubicBezTo>
                  <a:pt x="10970" y="25409"/>
                  <a:pt x="10997" y="25460"/>
                  <a:pt x="11027" y="25517"/>
                </a:cubicBezTo>
                <a:cubicBezTo>
                  <a:pt x="11054" y="25570"/>
                  <a:pt x="11088" y="25618"/>
                  <a:pt x="11128" y="25662"/>
                </a:cubicBezTo>
                <a:cubicBezTo>
                  <a:pt x="11209" y="25749"/>
                  <a:pt x="11316" y="25812"/>
                  <a:pt x="11430" y="25849"/>
                </a:cubicBezTo>
                <a:cubicBezTo>
                  <a:pt x="11497" y="25869"/>
                  <a:pt x="11571" y="25883"/>
                  <a:pt x="11644" y="25883"/>
                </a:cubicBezTo>
                <a:cubicBezTo>
                  <a:pt x="11689" y="25883"/>
                  <a:pt x="11735" y="25876"/>
                  <a:pt x="11779" y="25866"/>
                </a:cubicBezTo>
                <a:cubicBezTo>
                  <a:pt x="11850" y="25852"/>
                  <a:pt x="11913" y="25823"/>
                  <a:pt x="11977" y="25789"/>
                </a:cubicBezTo>
                <a:cubicBezTo>
                  <a:pt x="12007" y="25775"/>
                  <a:pt x="12037" y="25755"/>
                  <a:pt x="12067" y="25739"/>
                </a:cubicBezTo>
                <a:cubicBezTo>
                  <a:pt x="12098" y="25719"/>
                  <a:pt x="12132" y="25695"/>
                  <a:pt x="12165" y="25682"/>
                </a:cubicBezTo>
                <a:cubicBezTo>
                  <a:pt x="12168" y="25682"/>
                  <a:pt x="12172" y="25678"/>
                  <a:pt x="12175" y="25678"/>
                </a:cubicBezTo>
                <a:cubicBezTo>
                  <a:pt x="12178" y="25682"/>
                  <a:pt x="12178" y="25682"/>
                  <a:pt x="12178" y="25685"/>
                </a:cubicBezTo>
                <a:cubicBezTo>
                  <a:pt x="12182" y="25691"/>
                  <a:pt x="12185" y="25699"/>
                  <a:pt x="12185" y="25708"/>
                </a:cubicBezTo>
                <a:cubicBezTo>
                  <a:pt x="12195" y="25735"/>
                  <a:pt x="12199" y="25765"/>
                  <a:pt x="12208" y="25792"/>
                </a:cubicBezTo>
                <a:cubicBezTo>
                  <a:pt x="12236" y="25856"/>
                  <a:pt x="12302" y="25889"/>
                  <a:pt x="12363" y="25916"/>
                </a:cubicBezTo>
                <a:cubicBezTo>
                  <a:pt x="12427" y="25943"/>
                  <a:pt x="12487" y="25970"/>
                  <a:pt x="12541" y="26014"/>
                </a:cubicBezTo>
                <a:cubicBezTo>
                  <a:pt x="12571" y="26037"/>
                  <a:pt x="12598" y="26061"/>
                  <a:pt x="12622" y="26088"/>
                </a:cubicBezTo>
                <a:cubicBezTo>
                  <a:pt x="12625" y="26131"/>
                  <a:pt x="12645" y="26175"/>
                  <a:pt x="12668" y="26212"/>
                </a:cubicBezTo>
                <a:cubicBezTo>
                  <a:pt x="12705" y="26269"/>
                  <a:pt x="12756" y="26316"/>
                  <a:pt x="12816" y="26339"/>
                </a:cubicBezTo>
                <a:cubicBezTo>
                  <a:pt x="12849" y="26353"/>
                  <a:pt x="12880" y="26356"/>
                  <a:pt x="12913" y="26356"/>
                </a:cubicBezTo>
                <a:cubicBezTo>
                  <a:pt x="13034" y="26356"/>
                  <a:pt x="13159" y="26283"/>
                  <a:pt x="13266" y="26232"/>
                </a:cubicBezTo>
                <a:cubicBezTo>
                  <a:pt x="13333" y="26202"/>
                  <a:pt x="13407" y="26175"/>
                  <a:pt x="13484" y="26175"/>
                </a:cubicBezTo>
                <a:lnTo>
                  <a:pt x="13504" y="26175"/>
                </a:lnTo>
                <a:cubicBezTo>
                  <a:pt x="13588" y="26182"/>
                  <a:pt x="13666" y="26222"/>
                  <a:pt x="13749" y="26222"/>
                </a:cubicBezTo>
                <a:lnTo>
                  <a:pt x="13753" y="26222"/>
                </a:lnTo>
                <a:cubicBezTo>
                  <a:pt x="13917" y="26222"/>
                  <a:pt x="14058" y="26117"/>
                  <a:pt x="14219" y="26097"/>
                </a:cubicBezTo>
                <a:lnTo>
                  <a:pt x="14262" y="26097"/>
                </a:lnTo>
                <a:cubicBezTo>
                  <a:pt x="14323" y="26097"/>
                  <a:pt x="14383" y="26111"/>
                  <a:pt x="14428" y="26155"/>
                </a:cubicBezTo>
                <a:cubicBezTo>
                  <a:pt x="14461" y="26192"/>
                  <a:pt x="14444" y="26255"/>
                  <a:pt x="14417" y="26292"/>
                </a:cubicBezTo>
                <a:cubicBezTo>
                  <a:pt x="14380" y="26339"/>
                  <a:pt x="14337" y="26379"/>
                  <a:pt x="14340" y="26444"/>
                </a:cubicBezTo>
                <a:cubicBezTo>
                  <a:pt x="14347" y="26507"/>
                  <a:pt x="14391" y="26571"/>
                  <a:pt x="14437" y="26615"/>
                </a:cubicBezTo>
                <a:cubicBezTo>
                  <a:pt x="14481" y="26655"/>
                  <a:pt x="14535" y="26681"/>
                  <a:pt x="14592" y="26698"/>
                </a:cubicBezTo>
                <a:cubicBezTo>
                  <a:pt x="14639" y="26712"/>
                  <a:pt x="14685" y="26712"/>
                  <a:pt x="14736" y="26712"/>
                </a:cubicBezTo>
                <a:lnTo>
                  <a:pt x="14780" y="26712"/>
                </a:lnTo>
                <a:cubicBezTo>
                  <a:pt x="14840" y="26712"/>
                  <a:pt x="14904" y="26715"/>
                  <a:pt x="14961" y="26739"/>
                </a:cubicBezTo>
                <a:cubicBezTo>
                  <a:pt x="14981" y="26746"/>
                  <a:pt x="15008" y="26759"/>
                  <a:pt x="15021" y="26779"/>
                </a:cubicBezTo>
                <a:cubicBezTo>
                  <a:pt x="15021" y="26779"/>
                  <a:pt x="15021" y="26782"/>
                  <a:pt x="15025" y="26782"/>
                </a:cubicBezTo>
                <a:cubicBezTo>
                  <a:pt x="15028" y="26793"/>
                  <a:pt x="15032" y="26799"/>
                  <a:pt x="15032" y="26806"/>
                </a:cubicBezTo>
                <a:cubicBezTo>
                  <a:pt x="15038" y="26826"/>
                  <a:pt x="15045" y="26842"/>
                  <a:pt x="15048" y="26859"/>
                </a:cubicBezTo>
                <a:cubicBezTo>
                  <a:pt x="15088" y="26977"/>
                  <a:pt x="15166" y="27058"/>
                  <a:pt x="15280" y="27104"/>
                </a:cubicBezTo>
                <a:cubicBezTo>
                  <a:pt x="15374" y="27141"/>
                  <a:pt x="15478" y="27158"/>
                  <a:pt x="15562" y="27209"/>
                </a:cubicBezTo>
                <a:cubicBezTo>
                  <a:pt x="15579" y="27219"/>
                  <a:pt x="15592" y="27229"/>
                  <a:pt x="15605" y="27242"/>
                </a:cubicBezTo>
                <a:lnTo>
                  <a:pt x="15609" y="27245"/>
                </a:lnTo>
                <a:cubicBezTo>
                  <a:pt x="15616" y="27262"/>
                  <a:pt x="15619" y="27276"/>
                  <a:pt x="15622" y="27293"/>
                </a:cubicBezTo>
                <a:cubicBezTo>
                  <a:pt x="15639" y="27366"/>
                  <a:pt x="15669" y="27431"/>
                  <a:pt x="15723" y="27481"/>
                </a:cubicBezTo>
                <a:cubicBezTo>
                  <a:pt x="15810" y="27561"/>
                  <a:pt x="15941" y="27568"/>
                  <a:pt x="16028" y="27645"/>
                </a:cubicBezTo>
                <a:cubicBezTo>
                  <a:pt x="16072" y="27679"/>
                  <a:pt x="16089" y="27729"/>
                  <a:pt x="16106" y="27783"/>
                </a:cubicBezTo>
                <a:cubicBezTo>
                  <a:pt x="16123" y="27843"/>
                  <a:pt x="16129" y="27907"/>
                  <a:pt x="16143" y="27970"/>
                </a:cubicBezTo>
                <a:cubicBezTo>
                  <a:pt x="16166" y="28111"/>
                  <a:pt x="16206" y="28249"/>
                  <a:pt x="16280" y="28373"/>
                </a:cubicBezTo>
                <a:cubicBezTo>
                  <a:pt x="16354" y="28491"/>
                  <a:pt x="16454" y="28599"/>
                  <a:pt x="16583" y="28659"/>
                </a:cubicBezTo>
                <a:cubicBezTo>
                  <a:pt x="16653" y="28689"/>
                  <a:pt x="16730" y="28706"/>
                  <a:pt x="16811" y="28706"/>
                </a:cubicBezTo>
                <a:cubicBezTo>
                  <a:pt x="16868" y="28706"/>
                  <a:pt x="16928" y="28695"/>
                  <a:pt x="16985" y="28672"/>
                </a:cubicBezTo>
                <a:cubicBezTo>
                  <a:pt x="17052" y="28645"/>
                  <a:pt x="17102" y="28591"/>
                  <a:pt x="17170" y="28558"/>
                </a:cubicBezTo>
                <a:cubicBezTo>
                  <a:pt x="17207" y="28541"/>
                  <a:pt x="17247" y="28534"/>
                  <a:pt x="17287" y="28534"/>
                </a:cubicBezTo>
                <a:cubicBezTo>
                  <a:pt x="17328" y="28534"/>
                  <a:pt x="17368" y="28541"/>
                  <a:pt x="17408" y="28541"/>
                </a:cubicBezTo>
                <a:lnTo>
                  <a:pt x="17441" y="28541"/>
                </a:lnTo>
                <a:cubicBezTo>
                  <a:pt x="17482" y="28541"/>
                  <a:pt x="17522" y="28541"/>
                  <a:pt x="17562" y="28538"/>
                </a:cubicBezTo>
                <a:cubicBezTo>
                  <a:pt x="17602" y="28534"/>
                  <a:pt x="17643" y="28534"/>
                  <a:pt x="17680" y="28534"/>
                </a:cubicBezTo>
                <a:cubicBezTo>
                  <a:pt x="17730" y="28534"/>
                  <a:pt x="17777" y="28538"/>
                  <a:pt x="17824" y="28545"/>
                </a:cubicBezTo>
                <a:cubicBezTo>
                  <a:pt x="17875" y="28554"/>
                  <a:pt x="17925" y="28571"/>
                  <a:pt x="17968" y="28602"/>
                </a:cubicBezTo>
                <a:cubicBezTo>
                  <a:pt x="17996" y="28666"/>
                  <a:pt x="18022" y="28732"/>
                  <a:pt x="18059" y="28793"/>
                </a:cubicBezTo>
                <a:cubicBezTo>
                  <a:pt x="18163" y="29296"/>
                  <a:pt x="18049" y="29834"/>
                  <a:pt x="17747" y="30246"/>
                </a:cubicBezTo>
                <a:cubicBezTo>
                  <a:pt x="17677" y="30344"/>
                  <a:pt x="17623" y="30431"/>
                  <a:pt x="17693" y="30545"/>
                </a:cubicBezTo>
                <a:cubicBezTo>
                  <a:pt x="17740" y="30622"/>
                  <a:pt x="17847" y="30706"/>
                  <a:pt x="17747" y="30790"/>
                </a:cubicBezTo>
                <a:cubicBezTo>
                  <a:pt x="17666" y="30858"/>
                  <a:pt x="17549" y="30874"/>
                  <a:pt x="17455" y="30921"/>
                </a:cubicBezTo>
                <a:cubicBezTo>
                  <a:pt x="17351" y="30971"/>
                  <a:pt x="17254" y="31045"/>
                  <a:pt x="17187" y="31139"/>
                </a:cubicBezTo>
                <a:cubicBezTo>
                  <a:pt x="17113" y="31237"/>
                  <a:pt x="17079" y="31354"/>
                  <a:pt x="17102" y="31475"/>
                </a:cubicBezTo>
                <a:cubicBezTo>
                  <a:pt x="17130" y="31592"/>
                  <a:pt x="17240" y="31716"/>
                  <a:pt x="17210" y="31841"/>
                </a:cubicBezTo>
                <a:cubicBezTo>
                  <a:pt x="17102" y="31905"/>
                  <a:pt x="17038" y="32022"/>
                  <a:pt x="17032" y="32146"/>
                </a:cubicBezTo>
                <a:cubicBezTo>
                  <a:pt x="17022" y="32308"/>
                  <a:pt x="17122" y="32408"/>
                  <a:pt x="17237" y="32506"/>
                </a:cubicBezTo>
                <a:cubicBezTo>
                  <a:pt x="17485" y="32720"/>
                  <a:pt x="17565" y="33045"/>
                  <a:pt x="17700" y="33331"/>
                </a:cubicBezTo>
                <a:cubicBezTo>
                  <a:pt x="17767" y="33476"/>
                  <a:pt x="17855" y="33603"/>
                  <a:pt x="17958" y="33724"/>
                </a:cubicBezTo>
                <a:cubicBezTo>
                  <a:pt x="18066" y="33848"/>
                  <a:pt x="18186" y="33965"/>
                  <a:pt x="18267" y="34110"/>
                </a:cubicBezTo>
                <a:cubicBezTo>
                  <a:pt x="18358" y="34268"/>
                  <a:pt x="18361" y="34446"/>
                  <a:pt x="18405" y="34613"/>
                </a:cubicBezTo>
                <a:cubicBezTo>
                  <a:pt x="18442" y="34754"/>
                  <a:pt x="18516" y="34875"/>
                  <a:pt x="18630" y="34963"/>
                </a:cubicBezTo>
                <a:cubicBezTo>
                  <a:pt x="18834" y="35124"/>
                  <a:pt x="19106" y="35160"/>
                  <a:pt x="19348" y="35241"/>
                </a:cubicBezTo>
                <a:cubicBezTo>
                  <a:pt x="19469" y="35285"/>
                  <a:pt x="19590" y="35338"/>
                  <a:pt x="19684" y="35429"/>
                </a:cubicBezTo>
                <a:cubicBezTo>
                  <a:pt x="19815" y="35553"/>
                  <a:pt x="19875" y="35738"/>
                  <a:pt x="19939" y="35902"/>
                </a:cubicBezTo>
                <a:cubicBezTo>
                  <a:pt x="20013" y="36100"/>
                  <a:pt x="20090" y="36298"/>
                  <a:pt x="20167" y="36497"/>
                </a:cubicBezTo>
                <a:cubicBezTo>
                  <a:pt x="20234" y="36675"/>
                  <a:pt x="20288" y="36866"/>
                  <a:pt x="20378" y="37030"/>
                </a:cubicBezTo>
                <a:cubicBezTo>
                  <a:pt x="20422" y="37110"/>
                  <a:pt x="20479" y="37164"/>
                  <a:pt x="20550" y="37222"/>
                </a:cubicBezTo>
                <a:cubicBezTo>
                  <a:pt x="20620" y="37275"/>
                  <a:pt x="20667" y="37335"/>
                  <a:pt x="20684" y="37426"/>
                </a:cubicBezTo>
                <a:cubicBezTo>
                  <a:pt x="20697" y="37510"/>
                  <a:pt x="20691" y="37597"/>
                  <a:pt x="20684" y="37682"/>
                </a:cubicBezTo>
                <a:cubicBezTo>
                  <a:pt x="20674" y="37782"/>
                  <a:pt x="20667" y="37886"/>
                  <a:pt x="20660" y="37987"/>
                </a:cubicBezTo>
                <a:cubicBezTo>
                  <a:pt x="20627" y="38487"/>
                  <a:pt x="20617" y="38987"/>
                  <a:pt x="20634" y="39484"/>
                </a:cubicBezTo>
                <a:cubicBezTo>
                  <a:pt x="20563" y="40051"/>
                  <a:pt x="20667" y="40618"/>
                  <a:pt x="20620" y="41186"/>
                </a:cubicBezTo>
                <a:cubicBezTo>
                  <a:pt x="20594" y="41488"/>
                  <a:pt x="20506" y="41773"/>
                  <a:pt x="20419" y="42065"/>
                </a:cubicBezTo>
                <a:cubicBezTo>
                  <a:pt x="20332" y="42360"/>
                  <a:pt x="20261" y="42659"/>
                  <a:pt x="20217" y="42968"/>
                </a:cubicBezTo>
                <a:cubicBezTo>
                  <a:pt x="20171" y="43307"/>
                  <a:pt x="20150" y="43653"/>
                  <a:pt x="20163" y="43998"/>
                </a:cubicBezTo>
                <a:cubicBezTo>
                  <a:pt x="20167" y="44029"/>
                  <a:pt x="20191" y="44052"/>
                  <a:pt x="20217" y="44052"/>
                </a:cubicBezTo>
                <a:lnTo>
                  <a:pt x="20234" y="44052"/>
                </a:lnTo>
                <a:cubicBezTo>
                  <a:pt x="20392" y="43998"/>
                  <a:pt x="20533" y="43911"/>
                  <a:pt x="20647" y="43790"/>
                </a:cubicBezTo>
                <a:cubicBezTo>
                  <a:pt x="20755" y="43847"/>
                  <a:pt x="20798" y="43978"/>
                  <a:pt x="20805" y="44096"/>
                </a:cubicBezTo>
                <a:cubicBezTo>
                  <a:pt x="20812" y="44260"/>
                  <a:pt x="20744" y="44404"/>
                  <a:pt x="20667" y="44549"/>
                </a:cubicBezTo>
                <a:cubicBezTo>
                  <a:pt x="20590" y="44700"/>
                  <a:pt x="20506" y="44847"/>
                  <a:pt x="20473" y="45019"/>
                </a:cubicBezTo>
                <a:cubicBezTo>
                  <a:pt x="20453" y="45123"/>
                  <a:pt x="20442" y="45264"/>
                  <a:pt x="20365" y="45344"/>
                </a:cubicBezTo>
                <a:cubicBezTo>
                  <a:pt x="20298" y="45169"/>
                  <a:pt x="20231" y="44999"/>
                  <a:pt x="20163" y="44827"/>
                </a:cubicBezTo>
                <a:cubicBezTo>
                  <a:pt x="20154" y="44800"/>
                  <a:pt x="20134" y="44787"/>
                  <a:pt x="20113" y="44787"/>
                </a:cubicBezTo>
                <a:cubicBezTo>
                  <a:pt x="20103" y="44787"/>
                  <a:pt x="20093" y="44791"/>
                  <a:pt x="20083" y="44794"/>
                </a:cubicBezTo>
                <a:cubicBezTo>
                  <a:pt x="19939" y="44861"/>
                  <a:pt x="19946" y="45049"/>
                  <a:pt x="19982" y="45180"/>
                </a:cubicBezTo>
                <a:cubicBezTo>
                  <a:pt x="20039" y="45398"/>
                  <a:pt x="20134" y="45609"/>
                  <a:pt x="20214" y="45821"/>
                </a:cubicBezTo>
                <a:cubicBezTo>
                  <a:pt x="20301" y="46039"/>
                  <a:pt x="20389" y="46257"/>
                  <a:pt x="20479" y="46475"/>
                </a:cubicBezTo>
                <a:cubicBezTo>
                  <a:pt x="20563" y="46677"/>
                  <a:pt x="20643" y="46885"/>
                  <a:pt x="20761" y="47067"/>
                </a:cubicBezTo>
                <a:cubicBezTo>
                  <a:pt x="20956" y="47361"/>
                  <a:pt x="21248" y="47560"/>
                  <a:pt x="21503" y="47795"/>
                </a:cubicBezTo>
                <a:cubicBezTo>
                  <a:pt x="21627" y="47905"/>
                  <a:pt x="21745" y="48029"/>
                  <a:pt x="21825" y="48177"/>
                </a:cubicBezTo>
                <a:cubicBezTo>
                  <a:pt x="21909" y="48325"/>
                  <a:pt x="21929" y="48503"/>
                  <a:pt x="22033" y="48637"/>
                </a:cubicBezTo>
                <a:cubicBezTo>
                  <a:pt x="22097" y="48721"/>
                  <a:pt x="22185" y="48762"/>
                  <a:pt x="22288" y="48774"/>
                </a:cubicBezTo>
                <a:cubicBezTo>
                  <a:pt x="22406" y="48791"/>
                  <a:pt x="22527" y="48795"/>
                  <a:pt x="22645" y="48795"/>
                </a:cubicBezTo>
                <a:lnTo>
                  <a:pt x="22668" y="48795"/>
                </a:lnTo>
                <a:cubicBezTo>
                  <a:pt x="22930" y="48795"/>
                  <a:pt x="23188" y="48762"/>
                  <a:pt x="23443" y="48701"/>
                </a:cubicBezTo>
                <a:cubicBezTo>
                  <a:pt x="23486" y="48691"/>
                  <a:pt x="23490" y="48641"/>
                  <a:pt x="23466" y="48610"/>
                </a:cubicBezTo>
                <a:cubicBezTo>
                  <a:pt x="23282" y="48372"/>
                  <a:pt x="23010" y="48227"/>
                  <a:pt x="22761" y="48063"/>
                </a:cubicBezTo>
                <a:cubicBezTo>
                  <a:pt x="22507" y="47892"/>
                  <a:pt x="22272" y="47680"/>
                  <a:pt x="22268" y="47352"/>
                </a:cubicBezTo>
                <a:cubicBezTo>
                  <a:pt x="22265" y="47150"/>
                  <a:pt x="22298" y="46939"/>
                  <a:pt x="22338" y="46740"/>
                </a:cubicBezTo>
                <a:cubicBezTo>
                  <a:pt x="22383" y="46543"/>
                  <a:pt x="22456" y="46368"/>
                  <a:pt x="22587" y="46213"/>
                </a:cubicBezTo>
                <a:cubicBezTo>
                  <a:pt x="22645" y="46143"/>
                  <a:pt x="22694" y="46073"/>
                  <a:pt x="22711" y="45982"/>
                </a:cubicBezTo>
                <a:cubicBezTo>
                  <a:pt x="22728" y="45908"/>
                  <a:pt x="22725" y="45834"/>
                  <a:pt x="22741" y="45761"/>
                </a:cubicBezTo>
                <a:cubicBezTo>
                  <a:pt x="22748" y="45730"/>
                  <a:pt x="22758" y="45700"/>
                  <a:pt x="22781" y="45677"/>
                </a:cubicBezTo>
                <a:cubicBezTo>
                  <a:pt x="22822" y="45646"/>
                  <a:pt x="22879" y="45653"/>
                  <a:pt x="22926" y="45637"/>
                </a:cubicBezTo>
                <a:cubicBezTo>
                  <a:pt x="22990" y="45613"/>
                  <a:pt x="23037" y="45563"/>
                  <a:pt x="23051" y="45496"/>
                </a:cubicBezTo>
                <a:cubicBezTo>
                  <a:pt x="23080" y="45338"/>
                  <a:pt x="22956" y="45217"/>
                  <a:pt x="22809" y="45217"/>
                </a:cubicBezTo>
                <a:cubicBezTo>
                  <a:pt x="22792" y="45217"/>
                  <a:pt x="22775" y="45217"/>
                  <a:pt x="22758" y="45220"/>
                </a:cubicBezTo>
                <a:cubicBezTo>
                  <a:pt x="22564" y="45257"/>
                  <a:pt x="22476" y="45435"/>
                  <a:pt x="22419" y="45606"/>
                </a:cubicBezTo>
                <a:cubicBezTo>
                  <a:pt x="22262" y="45516"/>
                  <a:pt x="22164" y="45314"/>
                  <a:pt x="22208" y="45133"/>
                </a:cubicBezTo>
                <a:cubicBezTo>
                  <a:pt x="22255" y="44938"/>
                  <a:pt x="22443" y="44804"/>
                  <a:pt x="22641" y="44804"/>
                </a:cubicBezTo>
                <a:lnTo>
                  <a:pt x="22681" y="44804"/>
                </a:lnTo>
                <a:cubicBezTo>
                  <a:pt x="22698" y="44804"/>
                  <a:pt x="22718" y="44794"/>
                  <a:pt x="22725" y="44777"/>
                </a:cubicBezTo>
                <a:cubicBezTo>
                  <a:pt x="22842" y="44522"/>
                  <a:pt x="22584" y="44307"/>
                  <a:pt x="22500" y="44086"/>
                </a:cubicBezTo>
                <a:cubicBezTo>
                  <a:pt x="22409" y="43844"/>
                  <a:pt x="22426" y="43572"/>
                  <a:pt x="22544" y="43341"/>
                </a:cubicBezTo>
                <a:cubicBezTo>
                  <a:pt x="22893" y="43296"/>
                  <a:pt x="23158" y="43048"/>
                  <a:pt x="23390" y="42800"/>
                </a:cubicBezTo>
                <a:cubicBezTo>
                  <a:pt x="23675" y="42491"/>
                  <a:pt x="23966" y="42189"/>
                  <a:pt x="24292" y="41921"/>
                </a:cubicBezTo>
                <a:cubicBezTo>
                  <a:pt x="24389" y="41840"/>
                  <a:pt x="24484" y="41766"/>
                  <a:pt x="24584" y="41693"/>
                </a:cubicBezTo>
                <a:cubicBezTo>
                  <a:pt x="24618" y="41665"/>
                  <a:pt x="24675" y="41642"/>
                  <a:pt x="24682" y="41595"/>
                </a:cubicBezTo>
                <a:cubicBezTo>
                  <a:pt x="24688" y="41541"/>
                  <a:pt x="24679" y="41477"/>
                  <a:pt x="24675" y="41420"/>
                </a:cubicBezTo>
                <a:cubicBezTo>
                  <a:pt x="24702" y="41411"/>
                  <a:pt x="24729" y="41407"/>
                  <a:pt x="24759" y="41407"/>
                </a:cubicBezTo>
                <a:cubicBezTo>
                  <a:pt x="24799" y="41407"/>
                  <a:pt x="24840" y="41414"/>
                  <a:pt x="24880" y="41420"/>
                </a:cubicBezTo>
                <a:cubicBezTo>
                  <a:pt x="24920" y="41428"/>
                  <a:pt x="24961" y="41434"/>
                  <a:pt x="25001" y="41434"/>
                </a:cubicBezTo>
                <a:cubicBezTo>
                  <a:pt x="25014" y="41434"/>
                  <a:pt x="25027" y="41431"/>
                  <a:pt x="25037" y="41431"/>
                </a:cubicBezTo>
                <a:cubicBezTo>
                  <a:pt x="25138" y="41417"/>
                  <a:pt x="25215" y="41357"/>
                  <a:pt x="25259" y="41270"/>
                </a:cubicBezTo>
                <a:cubicBezTo>
                  <a:pt x="25356" y="41085"/>
                  <a:pt x="25319" y="40856"/>
                  <a:pt x="25424" y="40675"/>
                </a:cubicBezTo>
                <a:cubicBezTo>
                  <a:pt x="25551" y="40450"/>
                  <a:pt x="25880" y="40491"/>
                  <a:pt x="26092" y="40407"/>
                </a:cubicBezTo>
                <a:cubicBezTo>
                  <a:pt x="26299" y="40320"/>
                  <a:pt x="26427" y="40131"/>
                  <a:pt x="26461" y="39913"/>
                </a:cubicBezTo>
                <a:cubicBezTo>
                  <a:pt x="26498" y="39688"/>
                  <a:pt x="26451" y="39454"/>
                  <a:pt x="26337" y="39256"/>
                </a:cubicBezTo>
                <a:cubicBezTo>
                  <a:pt x="26518" y="39222"/>
                  <a:pt x="26632" y="39031"/>
                  <a:pt x="26665" y="38850"/>
                </a:cubicBezTo>
                <a:cubicBezTo>
                  <a:pt x="26713" y="38564"/>
                  <a:pt x="26541" y="38238"/>
                  <a:pt x="26719" y="37984"/>
                </a:cubicBezTo>
                <a:cubicBezTo>
                  <a:pt x="26850" y="37792"/>
                  <a:pt x="27105" y="37738"/>
                  <a:pt x="27313" y="37685"/>
                </a:cubicBezTo>
                <a:cubicBezTo>
                  <a:pt x="27562" y="37614"/>
                  <a:pt x="27790" y="37533"/>
                  <a:pt x="27988" y="37359"/>
                </a:cubicBezTo>
                <a:cubicBezTo>
                  <a:pt x="28219" y="37151"/>
                  <a:pt x="28384" y="36879"/>
                  <a:pt x="28538" y="36617"/>
                </a:cubicBezTo>
                <a:cubicBezTo>
                  <a:pt x="28558" y="36584"/>
                  <a:pt x="28538" y="36550"/>
                  <a:pt x="28512" y="36540"/>
                </a:cubicBezTo>
                <a:cubicBezTo>
                  <a:pt x="28592" y="36373"/>
                  <a:pt x="28653" y="36191"/>
                  <a:pt x="28686" y="36006"/>
                </a:cubicBezTo>
                <a:cubicBezTo>
                  <a:pt x="28693" y="35986"/>
                  <a:pt x="28699" y="35966"/>
                  <a:pt x="28702" y="35946"/>
                </a:cubicBezTo>
                <a:cubicBezTo>
                  <a:pt x="28710" y="35936"/>
                  <a:pt x="28707" y="35922"/>
                  <a:pt x="28702" y="35913"/>
                </a:cubicBezTo>
                <a:cubicBezTo>
                  <a:pt x="28727" y="35748"/>
                  <a:pt x="28730" y="35583"/>
                  <a:pt x="28716" y="35419"/>
                </a:cubicBezTo>
                <a:cubicBezTo>
                  <a:pt x="28707" y="35335"/>
                  <a:pt x="28696" y="35254"/>
                  <a:pt x="28676" y="35171"/>
                </a:cubicBezTo>
                <a:cubicBezTo>
                  <a:pt x="28659" y="35087"/>
                  <a:pt x="28629" y="35006"/>
                  <a:pt x="28609" y="34918"/>
                </a:cubicBezTo>
                <a:cubicBezTo>
                  <a:pt x="28572" y="34744"/>
                  <a:pt x="28693" y="34650"/>
                  <a:pt x="28814" y="34553"/>
                </a:cubicBezTo>
                <a:cubicBezTo>
                  <a:pt x="28931" y="34459"/>
                  <a:pt x="29015" y="34362"/>
                  <a:pt x="29065" y="34221"/>
                </a:cubicBezTo>
                <a:cubicBezTo>
                  <a:pt x="29113" y="34086"/>
                  <a:pt x="29122" y="33939"/>
                  <a:pt x="29162" y="33801"/>
                </a:cubicBezTo>
                <a:cubicBezTo>
                  <a:pt x="29206" y="33660"/>
                  <a:pt x="29283" y="33563"/>
                  <a:pt x="29411" y="33489"/>
                </a:cubicBezTo>
                <a:cubicBezTo>
                  <a:pt x="29633" y="33368"/>
                  <a:pt x="29928" y="33287"/>
                  <a:pt x="29915" y="32979"/>
                </a:cubicBezTo>
                <a:cubicBezTo>
                  <a:pt x="29901" y="32660"/>
                  <a:pt x="29777" y="32334"/>
                  <a:pt x="29472" y="32196"/>
                </a:cubicBezTo>
                <a:cubicBezTo>
                  <a:pt x="29314" y="32126"/>
                  <a:pt x="29142" y="32083"/>
                  <a:pt x="28981" y="32015"/>
                </a:cubicBezTo>
                <a:cubicBezTo>
                  <a:pt x="28814" y="31948"/>
                  <a:pt x="28649" y="31868"/>
                  <a:pt x="28491" y="31777"/>
                </a:cubicBezTo>
                <a:cubicBezTo>
                  <a:pt x="28337" y="31690"/>
                  <a:pt x="28189" y="31592"/>
                  <a:pt x="28048" y="31482"/>
                </a:cubicBezTo>
                <a:cubicBezTo>
                  <a:pt x="27907" y="31371"/>
                  <a:pt x="27787" y="31247"/>
                  <a:pt x="27652" y="31129"/>
                </a:cubicBezTo>
                <a:cubicBezTo>
                  <a:pt x="27531" y="31022"/>
                  <a:pt x="27401" y="30935"/>
                  <a:pt x="27249" y="30887"/>
                </a:cubicBezTo>
                <a:cubicBezTo>
                  <a:pt x="27105" y="30844"/>
                  <a:pt x="26958" y="30834"/>
                  <a:pt x="26809" y="30834"/>
                </a:cubicBezTo>
                <a:lnTo>
                  <a:pt x="26803" y="30834"/>
                </a:lnTo>
                <a:cubicBezTo>
                  <a:pt x="26648" y="30834"/>
                  <a:pt x="26491" y="30850"/>
                  <a:pt x="26337" y="30850"/>
                </a:cubicBezTo>
                <a:cubicBezTo>
                  <a:pt x="26189" y="30850"/>
                  <a:pt x="26044" y="30837"/>
                  <a:pt x="25910" y="30790"/>
                </a:cubicBezTo>
                <a:cubicBezTo>
                  <a:pt x="25839" y="30763"/>
                  <a:pt x="25776" y="30726"/>
                  <a:pt x="25715" y="30679"/>
                </a:cubicBezTo>
                <a:cubicBezTo>
                  <a:pt x="25706" y="30669"/>
                  <a:pt x="25692" y="30666"/>
                  <a:pt x="25678" y="30666"/>
                </a:cubicBezTo>
                <a:cubicBezTo>
                  <a:pt x="25655" y="30666"/>
                  <a:pt x="25638" y="30679"/>
                  <a:pt x="25628" y="30706"/>
                </a:cubicBezTo>
                <a:cubicBezTo>
                  <a:pt x="25578" y="30824"/>
                  <a:pt x="25558" y="30955"/>
                  <a:pt x="25568" y="31082"/>
                </a:cubicBezTo>
                <a:cubicBezTo>
                  <a:pt x="25558" y="31085"/>
                  <a:pt x="25551" y="31085"/>
                  <a:pt x="25545" y="31085"/>
                </a:cubicBezTo>
                <a:cubicBezTo>
                  <a:pt x="25491" y="31085"/>
                  <a:pt x="25440" y="31042"/>
                  <a:pt x="25410" y="30998"/>
                </a:cubicBezTo>
                <a:cubicBezTo>
                  <a:pt x="25353" y="30918"/>
                  <a:pt x="25356" y="30827"/>
                  <a:pt x="25376" y="30733"/>
                </a:cubicBezTo>
                <a:cubicBezTo>
                  <a:pt x="25396" y="30633"/>
                  <a:pt x="25427" y="30538"/>
                  <a:pt x="25437" y="30435"/>
                </a:cubicBezTo>
                <a:cubicBezTo>
                  <a:pt x="25447" y="30344"/>
                  <a:pt x="25430" y="30250"/>
                  <a:pt x="25396" y="30162"/>
                </a:cubicBezTo>
                <a:cubicBezTo>
                  <a:pt x="25330" y="29988"/>
                  <a:pt x="25202" y="29843"/>
                  <a:pt x="25077" y="29706"/>
                </a:cubicBezTo>
                <a:cubicBezTo>
                  <a:pt x="24957" y="29572"/>
                  <a:pt x="24829" y="29437"/>
                  <a:pt x="24675" y="29337"/>
                </a:cubicBezTo>
                <a:cubicBezTo>
                  <a:pt x="24605" y="29290"/>
                  <a:pt x="24524" y="29250"/>
                  <a:pt x="24443" y="29223"/>
                </a:cubicBezTo>
                <a:cubicBezTo>
                  <a:pt x="24403" y="29209"/>
                  <a:pt x="24363" y="29203"/>
                  <a:pt x="24323" y="29196"/>
                </a:cubicBezTo>
                <a:cubicBezTo>
                  <a:pt x="24299" y="29192"/>
                  <a:pt x="24269" y="29186"/>
                  <a:pt x="24242" y="29186"/>
                </a:cubicBezTo>
                <a:cubicBezTo>
                  <a:pt x="24225" y="29186"/>
                  <a:pt x="24208" y="29189"/>
                  <a:pt x="24195" y="29196"/>
                </a:cubicBezTo>
                <a:cubicBezTo>
                  <a:pt x="24145" y="29226"/>
                  <a:pt x="24131" y="29304"/>
                  <a:pt x="24135" y="29357"/>
                </a:cubicBezTo>
                <a:cubicBezTo>
                  <a:pt x="24141" y="29417"/>
                  <a:pt x="24168" y="29471"/>
                  <a:pt x="24191" y="29528"/>
                </a:cubicBezTo>
                <a:cubicBezTo>
                  <a:pt x="24211" y="29581"/>
                  <a:pt x="24248" y="29646"/>
                  <a:pt x="24242" y="29706"/>
                </a:cubicBezTo>
                <a:cubicBezTo>
                  <a:pt x="24239" y="29756"/>
                  <a:pt x="24198" y="29776"/>
                  <a:pt x="24158" y="29776"/>
                </a:cubicBezTo>
                <a:cubicBezTo>
                  <a:pt x="24138" y="29776"/>
                  <a:pt x="24121" y="29773"/>
                  <a:pt x="24104" y="29767"/>
                </a:cubicBezTo>
                <a:cubicBezTo>
                  <a:pt x="24010" y="29733"/>
                  <a:pt x="23974" y="29635"/>
                  <a:pt x="23940" y="29552"/>
                </a:cubicBezTo>
                <a:cubicBezTo>
                  <a:pt x="23906" y="29471"/>
                  <a:pt x="23869" y="29394"/>
                  <a:pt x="23813" y="29330"/>
                </a:cubicBezTo>
                <a:cubicBezTo>
                  <a:pt x="23692" y="29192"/>
                  <a:pt x="23520" y="29118"/>
                  <a:pt x="23362" y="29038"/>
                </a:cubicBezTo>
                <a:cubicBezTo>
                  <a:pt x="23215" y="28957"/>
                  <a:pt x="23043" y="28847"/>
                  <a:pt x="23000" y="28672"/>
                </a:cubicBezTo>
                <a:cubicBezTo>
                  <a:pt x="22976" y="28574"/>
                  <a:pt x="23023" y="28478"/>
                  <a:pt x="23010" y="28380"/>
                </a:cubicBezTo>
                <a:cubicBezTo>
                  <a:pt x="23000" y="28300"/>
                  <a:pt x="22953" y="28239"/>
                  <a:pt x="22893" y="28192"/>
                </a:cubicBezTo>
                <a:cubicBezTo>
                  <a:pt x="22822" y="28145"/>
                  <a:pt x="22741" y="28119"/>
                  <a:pt x="22665" y="28095"/>
                </a:cubicBezTo>
                <a:cubicBezTo>
                  <a:pt x="22557" y="28061"/>
                  <a:pt x="22453" y="28035"/>
                  <a:pt x="22346" y="28011"/>
                </a:cubicBezTo>
                <a:cubicBezTo>
                  <a:pt x="22073" y="27950"/>
                  <a:pt x="21799" y="27924"/>
                  <a:pt x="21523" y="27924"/>
                </a:cubicBezTo>
                <a:cubicBezTo>
                  <a:pt x="21365" y="27924"/>
                  <a:pt x="21204" y="27934"/>
                  <a:pt x="21046" y="27950"/>
                </a:cubicBezTo>
                <a:cubicBezTo>
                  <a:pt x="20936" y="27964"/>
                  <a:pt x="20822" y="27981"/>
                  <a:pt x="20711" y="27981"/>
                </a:cubicBezTo>
                <a:cubicBezTo>
                  <a:pt x="20620" y="27981"/>
                  <a:pt x="20533" y="27970"/>
                  <a:pt x="20449" y="27941"/>
                </a:cubicBezTo>
                <a:cubicBezTo>
                  <a:pt x="20261" y="27880"/>
                  <a:pt x="20137" y="27722"/>
                  <a:pt x="20002" y="27588"/>
                </a:cubicBezTo>
                <a:cubicBezTo>
                  <a:pt x="19875" y="27464"/>
                  <a:pt x="19720" y="27353"/>
                  <a:pt x="19536" y="27343"/>
                </a:cubicBezTo>
                <a:lnTo>
                  <a:pt x="19516" y="27343"/>
                </a:lnTo>
                <a:cubicBezTo>
                  <a:pt x="19438" y="27343"/>
                  <a:pt x="19362" y="27366"/>
                  <a:pt x="19297" y="27414"/>
                </a:cubicBezTo>
                <a:cubicBezTo>
                  <a:pt x="19224" y="27467"/>
                  <a:pt x="19173" y="27541"/>
                  <a:pt x="19106" y="27601"/>
                </a:cubicBezTo>
                <a:cubicBezTo>
                  <a:pt x="18838" y="27863"/>
                  <a:pt x="18422" y="27927"/>
                  <a:pt x="18217" y="28263"/>
                </a:cubicBezTo>
                <a:cubicBezTo>
                  <a:pt x="18180" y="28320"/>
                  <a:pt x="18157" y="28380"/>
                  <a:pt x="18143" y="28444"/>
                </a:cubicBezTo>
                <a:cubicBezTo>
                  <a:pt x="18093" y="28441"/>
                  <a:pt x="18042" y="28441"/>
                  <a:pt x="17988" y="28438"/>
                </a:cubicBezTo>
                <a:cubicBezTo>
                  <a:pt x="17928" y="28326"/>
                  <a:pt x="17827" y="28236"/>
                  <a:pt x="17703" y="28196"/>
                </a:cubicBezTo>
                <a:cubicBezTo>
                  <a:pt x="17670" y="28185"/>
                  <a:pt x="17633" y="28179"/>
                  <a:pt x="17593" y="28179"/>
                </a:cubicBezTo>
                <a:cubicBezTo>
                  <a:pt x="17569" y="28179"/>
                  <a:pt x="17545" y="28182"/>
                  <a:pt x="17522" y="28189"/>
                </a:cubicBezTo>
                <a:cubicBezTo>
                  <a:pt x="17455" y="28206"/>
                  <a:pt x="17404" y="28256"/>
                  <a:pt x="17341" y="28283"/>
                </a:cubicBezTo>
                <a:cubicBezTo>
                  <a:pt x="17311" y="28297"/>
                  <a:pt x="17277" y="28300"/>
                  <a:pt x="17243" y="28300"/>
                </a:cubicBezTo>
                <a:cubicBezTo>
                  <a:pt x="17200" y="28300"/>
                  <a:pt x="17156" y="28293"/>
                  <a:pt x="17113" y="28283"/>
                </a:cubicBezTo>
                <a:cubicBezTo>
                  <a:pt x="17059" y="28272"/>
                  <a:pt x="17005" y="28260"/>
                  <a:pt x="16955" y="28243"/>
                </a:cubicBezTo>
                <a:cubicBezTo>
                  <a:pt x="16851" y="28212"/>
                  <a:pt x="16747" y="28168"/>
                  <a:pt x="16670" y="28091"/>
                </a:cubicBezTo>
                <a:cubicBezTo>
                  <a:pt x="16586" y="28011"/>
                  <a:pt x="16562" y="27907"/>
                  <a:pt x="16566" y="27796"/>
                </a:cubicBezTo>
                <a:cubicBezTo>
                  <a:pt x="16569" y="27682"/>
                  <a:pt x="16583" y="27558"/>
                  <a:pt x="16485" y="27481"/>
                </a:cubicBezTo>
                <a:cubicBezTo>
                  <a:pt x="16458" y="27460"/>
                  <a:pt x="16431" y="27447"/>
                  <a:pt x="16411" y="27423"/>
                </a:cubicBezTo>
                <a:cubicBezTo>
                  <a:pt x="16388" y="27394"/>
                  <a:pt x="16384" y="27356"/>
                  <a:pt x="16388" y="27323"/>
                </a:cubicBezTo>
                <a:cubicBezTo>
                  <a:pt x="16391" y="27256"/>
                  <a:pt x="16417" y="27189"/>
                  <a:pt x="16431" y="27121"/>
                </a:cubicBezTo>
                <a:cubicBezTo>
                  <a:pt x="16458" y="26983"/>
                  <a:pt x="16471" y="26839"/>
                  <a:pt x="16451" y="26698"/>
                </a:cubicBezTo>
                <a:cubicBezTo>
                  <a:pt x="16431" y="26574"/>
                  <a:pt x="16384" y="26450"/>
                  <a:pt x="16293" y="26356"/>
                </a:cubicBezTo>
                <a:cubicBezTo>
                  <a:pt x="16213" y="26272"/>
                  <a:pt x="16109" y="26212"/>
                  <a:pt x="15998" y="26185"/>
                </a:cubicBezTo>
                <a:cubicBezTo>
                  <a:pt x="15954" y="26171"/>
                  <a:pt x="15911" y="26165"/>
                  <a:pt x="15867" y="26165"/>
                </a:cubicBezTo>
                <a:cubicBezTo>
                  <a:pt x="15800" y="26165"/>
                  <a:pt x="15733" y="26182"/>
                  <a:pt x="15672" y="26215"/>
                </a:cubicBezTo>
                <a:cubicBezTo>
                  <a:pt x="15572" y="26269"/>
                  <a:pt x="15501" y="26379"/>
                  <a:pt x="15390" y="26413"/>
                </a:cubicBezTo>
                <a:cubicBezTo>
                  <a:pt x="15377" y="26416"/>
                  <a:pt x="15364" y="26420"/>
                  <a:pt x="15354" y="26420"/>
                </a:cubicBezTo>
                <a:cubicBezTo>
                  <a:pt x="15323" y="26420"/>
                  <a:pt x="15300" y="26403"/>
                  <a:pt x="15277" y="26376"/>
                </a:cubicBezTo>
                <a:cubicBezTo>
                  <a:pt x="15246" y="26333"/>
                  <a:pt x="15229" y="26279"/>
                  <a:pt x="15223" y="26225"/>
                </a:cubicBezTo>
                <a:cubicBezTo>
                  <a:pt x="15206" y="26084"/>
                  <a:pt x="15290" y="25953"/>
                  <a:pt x="15330" y="25823"/>
                </a:cubicBezTo>
                <a:cubicBezTo>
                  <a:pt x="15357" y="25752"/>
                  <a:pt x="15364" y="25678"/>
                  <a:pt x="15374" y="25601"/>
                </a:cubicBezTo>
                <a:cubicBezTo>
                  <a:pt x="15384" y="25527"/>
                  <a:pt x="15404" y="25460"/>
                  <a:pt x="15441" y="25396"/>
                </a:cubicBezTo>
                <a:cubicBezTo>
                  <a:pt x="15475" y="25332"/>
                  <a:pt x="15515" y="25276"/>
                  <a:pt x="15551" y="25211"/>
                </a:cubicBezTo>
                <a:cubicBezTo>
                  <a:pt x="15588" y="25151"/>
                  <a:pt x="15622" y="25087"/>
                  <a:pt x="15649" y="25020"/>
                </a:cubicBezTo>
                <a:cubicBezTo>
                  <a:pt x="15703" y="24886"/>
                  <a:pt x="15737" y="24745"/>
                  <a:pt x="15743" y="24601"/>
                </a:cubicBezTo>
                <a:cubicBezTo>
                  <a:pt x="15746" y="24530"/>
                  <a:pt x="15746" y="24463"/>
                  <a:pt x="15740" y="24393"/>
                </a:cubicBezTo>
                <a:cubicBezTo>
                  <a:pt x="15733" y="24329"/>
                  <a:pt x="15723" y="24265"/>
                  <a:pt x="15672" y="24224"/>
                </a:cubicBezTo>
                <a:cubicBezTo>
                  <a:pt x="15616" y="24178"/>
                  <a:pt x="15535" y="24164"/>
                  <a:pt x="15468" y="24144"/>
                </a:cubicBezTo>
                <a:cubicBezTo>
                  <a:pt x="15387" y="24124"/>
                  <a:pt x="15310" y="24100"/>
                  <a:pt x="15229" y="24080"/>
                </a:cubicBezTo>
                <a:cubicBezTo>
                  <a:pt x="15182" y="24067"/>
                  <a:pt x="15128" y="24060"/>
                  <a:pt x="15079" y="24060"/>
                </a:cubicBezTo>
                <a:cubicBezTo>
                  <a:pt x="15001" y="24060"/>
                  <a:pt x="14927" y="24080"/>
                  <a:pt x="14877" y="24144"/>
                </a:cubicBezTo>
                <a:cubicBezTo>
                  <a:pt x="14806" y="24238"/>
                  <a:pt x="14810" y="24365"/>
                  <a:pt x="14813" y="24477"/>
                </a:cubicBezTo>
                <a:cubicBezTo>
                  <a:pt x="14820" y="24638"/>
                  <a:pt x="14823" y="24799"/>
                  <a:pt x="14797" y="24957"/>
                </a:cubicBezTo>
                <a:cubicBezTo>
                  <a:pt x="14750" y="25211"/>
                  <a:pt x="14605" y="25480"/>
                  <a:pt x="14340" y="25554"/>
                </a:cubicBezTo>
                <a:cubicBezTo>
                  <a:pt x="14267" y="25574"/>
                  <a:pt x="14186" y="25584"/>
                  <a:pt x="14105" y="25584"/>
                </a:cubicBezTo>
                <a:cubicBezTo>
                  <a:pt x="14038" y="25584"/>
                  <a:pt x="13971" y="25578"/>
                  <a:pt x="13907" y="25567"/>
                </a:cubicBezTo>
                <a:cubicBezTo>
                  <a:pt x="13779" y="25550"/>
                  <a:pt x="13652" y="25510"/>
                  <a:pt x="13548" y="25430"/>
                </a:cubicBezTo>
                <a:cubicBezTo>
                  <a:pt x="13360" y="25282"/>
                  <a:pt x="13293" y="25040"/>
                  <a:pt x="13226" y="24822"/>
                </a:cubicBezTo>
                <a:cubicBezTo>
                  <a:pt x="13192" y="24708"/>
                  <a:pt x="13159" y="24597"/>
                  <a:pt x="13111" y="24486"/>
                </a:cubicBezTo>
                <a:cubicBezTo>
                  <a:pt x="13058" y="24376"/>
                  <a:pt x="12987" y="24282"/>
                  <a:pt x="12907" y="24188"/>
                </a:cubicBezTo>
                <a:cubicBezTo>
                  <a:pt x="12833" y="24100"/>
                  <a:pt x="12732" y="23987"/>
                  <a:pt x="12756" y="23862"/>
                </a:cubicBezTo>
                <a:cubicBezTo>
                  <a:pt x="12776" y="23748"/>
                  <a:pt x="12880" y="23694"/>
                  <a:pt x="12967" y="23640"/>
                </a:cubicBezTo>
                <a:cubicBezTo>
                  <a:pt x="13065" y="23580"/>
                  <a:pt x="13142" y="23503"/>
                  <a:pt x="13131" y="23378"/>
                </a:cubicBezTo>
                <a:cubicBezTo>
                  <a:pt x="13125" y="23305"/>
                  <a:pt x="13094" y="23234"/>
                  <a:pt x="13074" y="23164"/>
                </a:cubicBezTo>
                <a:cubicBezTo>
                  <a:pt x="13058" y="23104"/>
                  <a:pt x="13051" y="23047"/>
                  <a:pt x="13048" y="22986"/>
                </a:cubicBezTo>
                <a:cubicBezTo>
                  <a:pt x="13038" y="22835"/>
                  <a:pt x="13071" y="22681"/>
                  <a:pt x="13135" y="22540"/>
                </a:cubicBezTo>
                <a:cubicBezTo>
                  <a:pt x="13286" y="22429"/>
                  <a:pt x="13434" y="22322"/>
                  <a:pt x="13582" y="22210"/>
                </a:cubicBezTo>
                <a:cubicBezTo>
                  <a:pt x="13682" y="22137"/>
                  <a:pt x="13776" y="22063"/>
                  <a:pt x="13877" y="21996"/>
                </a:cubicBezTo>
                <a:cubicBezTo>
                  <a:pt x="13974" y="21932"/>
                  <a:pt x="14075" y="21888"/>
                  <a:pt x="14186" y="21868"/>
                </a:cubicBezTo>
                <a:cubicBezTo>
                  <a:pt x="14283" y="21852"/>
                  <a:pt x="14377" y="21845"/>
                  <a:pt x="14474" y="21845"/>
                </a:cubicBezTo>
                <a:cubicBezTo>
                  <a:pt x="14488" y="21845"/>
                  <a:pt x="14504" y="21845"/>
                  <a:pt x="14521" y="21848"/>
                </a:cubicBezTo>
                <a:cubicBezTo>
                  <a:pt x="14569" y="21848"/>
                  <a:pt x="14619" y="21848"/>
                  <a:pt x="14665" y="21852"/>
                </a:cubicBezTo>
                <a:cubicBezTo>
                  <a:pt x="14693" y="21855"/>
                  <a:pt x="14726" y="21858"/>
                  <a:pt x="14743" y="21875"/>
                </a:cubicBezTo>
                <a:cubicBezTo>
                  <a:pt x="14780" y="21912"/>
                  <a:pt x="14776" y="21966"/>
                  <a:pt x="14793" y="22013"/>
                </a:cubicBezTo>
                <a:cubicBezTo>
                  <a:pt x="14806" y="22046"/>
                  <a:pt x="14834" y="22077"/>
                  <a:pt x="14863" y="22100"/>
                </a:cubicBezTo>
                <a:cubicBezTo>
                  <a:pt x="14921" y="22140"/>
                  <a:pt x="14987" y="22164"/>
                  <a:pt x="15058" y="22164"/>
                </a:cubicBezTo>
                <a:cubicBezTo>
                  <a:pt x="15072" y="22164"/>
                  <a:pt x="15085" y="22164"/>
                  <a:pt x="15099" y="22160"/>
                </a:cubicBezTo>
                <a:cubicBezTo>
                  <a:pt x="15189" y="22147"/>
                  <a:pt x="15257" y="22086"/>
                  <a:pt x="15294" y="22003"/>
                </a:cubicBezTo>
                <a:cubicBezTo>
                  <a:pt x="15334" y="21905"/>
                  <a:pt x="15330" y="21795"/>
                  <a:pt x="15314" y="21694"/>
                </a:cubicBezTo>
                <a:cubicBezTo>
                  <a:pt x="15447" y="21691"/>
                  <a:pt x="15582" y="21687"/>
                  <a:pt x="15717" y="21684"/>
                </a:cubicBezTo>
                <a:cubicBezTo>
                  <a:pt x="15783" y="21680"/>
                  <a:pt x="15850" y="21680"/>
                  <a:pt x="15918" y="21677"/>
                </a:cubicBezTo>
                <a:cubicBezTo>
                  <a:pt x="15971" y="21677"/>
                  <a:pt x="16025" y="21667"/>
                  <a:pt x="16069" y="21637"/>
                </a:cubicBezTo>
                <a:cubicBezTo>
                  <a:pt x="16152" y="21580"/>
                  <a:pt x="16196" y="21476"/>
                  <a:pt x="16301" y="21452"/>
                </a:cubicBezTo>
                <a:cubicBezTo>
                  <a:pt x="16313" y="21445"/>
                  <a:pt x="16330" y="21445"/>
                  <a:pt x="16344" y="21445"/>
                </a:cubicBezTo>
                <a:cubicBezTo>
                  <a:pt x="16414" y="21445"/>
                  <a:pt x="16478" y="21482"/>
                  <a:pt x="16535" y="21526"/>
                </a:cubicBezTo>
                <a:cubicBezTo>
                  <a:pt x="16589" y="21603"/>
                  <a:pt x="16663" y="21671"/>
                  <a:pt x="16744" y="21724"/>
                </a:cubicBezTo>
                <a:cubicBezTo>
                  <a:pt x="16767" y="21761"/>
                  <a:pt x="16794" y="21798"/>
                  <a:pt x="16820" y="21832"/>
                </a:cubicBezTo>
                <a:cubicBezTo>
                  <a:pt x="16831" y="21848"/>
                  <a:pt x="16860" y="21862"/>
                  <a:pt x="16877" y="21868"/>
                </a:cubicBezTo>
                <a:cubicBezTo>
                  <a:pt x="16881" y="21868"/>
                  <a:pt x="16898" y="21875"/>
                  <a:pt x="16908" y="21875"/>
                </a:cubicBezTo>
                <a:cubicBezTo>
                  <a:pt x="16911" y="21875"/>
                  <a:pt x="16914" y="21872"/>
                  <a:pt x="16911" y="21868"/>
                </a:cubicBezTo>
                <a:cubicBezTo>
                  <a:pt x="16898" y="21845"/>
                  <a:pt x="16885" y="21818"/>
                  <a:pt x="16868" y="21795"/>
                </a:cubicBezTo>
                <a:lnTo>
                  <a:pt x="16871" y="21795"/>
                </a:lnTo>
                <a:cubicBezTo>
                  <a:pt x="16891" y="21812"/>
                  <a:pt x="16911" y="21828"/>
                  <a:pt x="16935" y="21845"/>
                </a:cubicBezTo>
                <a:cubicBezTo>
                  <a:pt x="16948" y="21855"/>
                  <a:pt x="16961" y="21865"/>
                  <a:pt x="16978" y="21872"/>
                </a:cubicBezTo>
                <a:cubicBezTo>
                  <a:pt x="17009" y="21956"/>
                  <a:pt x="17032" y="22040"/>
                  <a:pt x="17049" y="22127"/>
                </a:cubicBezTo>
                <a:cubicBezTo>
                  <a:pt x="17079" y="22281"/>
                  <a:pt x="17076" y="22432"/>
                  <a:pt x="17079" y="22590"/>
                </a:cubicBezTo>
                <a:cubicBezTo>
                  <a:pt x="17079" y="22658"/>
                  <a:pt x="17086" y="22728"/>
                  <a:pt x="17109" y="22791"/>
                </a:cubicBezTo>
                <a:cubicBezTo>
                  <a:pt x="17133" y="22859"/>
                  <a:pt x="17176" y="22906"/>
                  <a:pt x="17227" y="22956"/>
                </a:cubicBezTo>
                <a:cubicBezTo>
                  <a:pt x="17274" y="23003"/>
                  <a:pt x="17324" y="23056"/>
                  <a:pt x="17334" y="23127"/>
                </a:cubicBezTo>
                <a:cubicBezTo>
                  <a:pt x="17348" y="23204"/>
                  <a:pt x="17314" y="23285"/>
                  <a:pt x="17308" y="23362"/>
                </a:cubicBezTo>
                <a:cubicBezTo>
                  <a:pt x="17294" y="23493"/>
                  <a:pt x="17378" y="23594"/>
                  <a:pt x="17505" y="23620"/>
                </a:cubicBezTo>
                <a:lnTo>
                  <a:pt x="17512" y="23620"/>
                </a:lnTo>
                <a:cubicBezTo>
                  <a:pt x="17726" y="23366"/>
                  <a:pt x="17807" y="23006"/>
                  <a:pt x="17730" y="22681"/>
                </a:cubicBezTo>
                <a:cubicBezTo>
                  <a:pt x="17690" y="22509"/>
                  <a:pt x="17593" y="22365"/>
                  <a:pt x="17512" y="22207"/>
                </a:cubicBezTo>
                <a:cubicBezTo>
                  <a:pt x="17432" y="22053"/>
                  <a:pt x="17395" y="21888"/>
                  <a:pt x="17435" y="21714"/>
                </a:cubicBezTo>
                <a:cubicBezTo>
                  <a:pt x="17515" y="21395"/>
                  <a:pt x="17797" y="21160"/>
                  <a:pt x="18089" y="21036"/>
                </a:cubicBezTo>
                <a:cubicBezTo>
                  <a:pt x="18230" y="20979"/>
                  <a:pt x="18388" y="20926"/>
                  <a:pt x="18489" y="20805"/>
                </a:cubicBezTo>
                <a:cubicBezTo>
                  <a:pt x="18539" y="20740"/>
                  <a:pt x="18559" y="20667"/>
                  <a:pt x="18586" y="20593"/>
                </a:cubicBezTo>
                <a:cubicBezTo>
                  <a:pt x="18617" y="20509"/>
                  <a:pt x="18667" y="20452"/>
                  <a:pt x="18750" y="20422"/>
                </a:cubicBezTo>
                <a:cubicBezTo>
                  <a:pt x="18824" y="20391"/>
                  <a:pt x="18902" y="20374"/>
                  <a:pt x="18975" y="20345"/>
                </a:cubicBezTo>
                <a:cubicBezTo>
                  <a:pt x="19049" y="20314"/>
                  <a:pt x="19120" y="20277"/>
                  <a:pt x="19184" y="20234"/>
                </a:cubicBezTo>
                <a:cubicBezTo>
                  <a:pt x="19297" y="20150"/>
                  <a:pt x="19395" y="20035"/>
                  <a:pt x="19409" y="19891"/>
                </a:cubicBezTo>
                <a:cubicBezTo>
                  <a:pt x="19415" y="19794"/>
                  <a:pt x="19378" y="19700"/>
                  <a:pt x="19365" y="19606"/>
                </a:cubicBezTo>
                <a:cubicBezTo>
                  <a:pt x="19345" y="19508"/>
                  <a:pt x="19348" y="19405"/>
                  <a:pt x="19365" y="19307"/>
                </a:cubicBezTo>
                <a:cubicBezTo>
                  <a:pt x="19382" y="19200"/>
                  <a:pt x="19409" y="19099"/>
                  <a:pt x="19442" y="18999"/>
                </a:cubicBezTo>
                <a:cubicBezTo>
                  <a:pt x="19469" y="18918"/>
                  <a:pt x="19489" y="18817"/>
                  <a:pt x="19543" y="18746"/>
                </a:cubicBezTo>
                <a:cubicBezTo>
                  <a:pt x="19599" y="18676"/>
                  <a:pt x="19697" y="18653"/>
                  <a:pt x="19777" y="18622"/>
                </a:cubicBezTo>
                <a:cubicBezTo>
                  <a:pt x="19878" y="18585"/>
                  <a:pt x="19979" y="18545"/>
                  <a:pt x="20076" y="18509"/>
                </a:cubicBezTo>
                <a:cubicBezTo>
                  <a:pt x="20275" y="18428"/>
                  <a:pt x="20473" y="18348"/>
                  <a:pt x="20667" y="18263"/>
                </a:cubicBezTo>
                <a:cubicBezTo>
                  <a:pt x="20832" y="18193"/>
                  <a:pt x="21013" y="18129"/>
                  <a:pt x="21147" y="18008"/>
                </a:cubicBezTo>
                <a:cubicBezTo>
                  <a:pt x="21281" y="17884"/>
                  <a:pt x="21288" y="17703"/>
                  <a:pt x="21368" y="17549"/>
                </a:cubicBezTo>
                <a:cubicBezTo>
                  <a:pt x="21517" y="17263"/>
                  <a:pt x="21808" y="17092"/>
                  <a:pt x="22087" y="16954"/>
                </a:cubicBezTo>
                <a:cubicBezTo>
                  <a:pt x="22201" y="16901"/>
                  <a:pt x="22329" y="16823"/>
                  <a:pt x="22459" y="16823"/>
                </a:cubicBezTo>
                <a:cubicBezTo>
                  <a:pt x="22473" y="16823"/>
                  <a:pt x="22487" y="16823"/>
                  <a:pt x="22500" y="16827"/>
                </a:cubicBezTo>
                <a:lnTo>
                  <a:pt x="22507" y="16827"/>
                </a:lnTo>
                <a:cubicBezTo>
                  <a:pt x="22510" y="16837"/>
                  <a:pt x="22520" y="16850"/>
                  <a:pt x="22524" y="16864"/>
                </a:cubicBezTo>
                <a:cubicBezTo>
                  <a:pt x="22530" y="16890"/>
                  <a:pt x="22527" y="16918"/>
                  <a:pt x="22513" y="16944"/>
                </a:cubicBezTo>
                <a:cubicBezTo>
                  <a:pt x="22490" y="16998"/>
                  <a:pt x="22439" y="17035"/>
                  <a:pt x="22403" y="17079"/>
                </a:cubicBezTo>
                <a:cubicBezTo>
                  <a:pt x="22366" y="17119"/>
                  <a:pt x="22332" y="17163"/>
                  <a:pt x="22342" y="17223"/>
                </a:cubicBezTo>
                <a:cubicBezTo>
                  <a:pt x="22346" y="17240"/>
                  <a:pt x="22416" y="17273"/>
                  <a:pt x="22436" y="17273"/>
                </a:cubicBezTo>
                <a:cubicBezTo>
                  <a:pt x="22735" y="17240"/>
                  <a:pt x="23043" y="17203"/>
                  <a:pt x="23322" y="17085"/>
                </a:cubicBezTo>
                <a:cubicBezTo>
                  <a:pt x="23457" y="17028"/>
                  <a:pt x="23581" y="16948"/>
                  <a:pt x="23688" y="16850"/>
                </a:cubicBezTo>
                <a:cubicBezTo>
                  <a:pt x="23788" y="16763"/>
                  <a:pt x="23883" y="16662"/>
                  <a:pt x="23990" y="16579"/>
                </a:cubicBezTo>
                <a:cubicBezTo>
                  <a:pt x="24098" y="16495"/>
                  <a:pt x="24222" y="16427"/>
                  <a:pt x="24363" y="16427"/>
                </a:cubicBezTo>
                <a:lnTo>
                  <a:pt x="24386" y="16427"/>
                </a:lnTo>
                <a:cubicBezTo>
                  <a:pt x="24393" y="16427"/>
                  <a:pt x="24360" y="16404"/>
                  <a:pt x="24356" y="16404"/>
                </a:cubicBezTo>
                <a:cubicBezTo>
                  <a:pt x="24339" y="16394"/>
                  <a:pt x="24316" y="16377"/>
                  <a:pt x="24296" y="16377"/>
                </a:cubicBezTo>
                <a:cubicBezTo>
                  <a:pt x="24182" y="16364"/>
                  <a:pt x="24064" y="16357"/>
                  <a:pt x="23950" y="16357"/>
                </a:cubicBezTo>
                <a:cubicBezTo>
                  <a:pt x="23698" y="16357"/>
                  <a:pt x="23446" y="16387"/>
                  <a:pt x="23201" y="16444"/>
                </a:cubicBezTo>
                <a:cubicBezTo>
                  <a:pt x="23175" y="16269"/>
                  <a:pt x="23279" y="16102"/>
                  <a:pt x="23336" y="15937"/>
                </a:cubicBezTo>
                <a:cubicBezTo>
                  <a:pt x="23379" y="15813"/>
                  <a:pt x="23393" y="15645"/>
                  <a:pt x="23312" y="15531"/>
                </a:cubicBezTo>
                <a:cubicBezTo>
                  <a:pt x="23272" y="15477"/>
                  <a:pt x="23212" y="15444"/>
                  <a:pt x="23151" y="15417"/>
                </a:cubicBezTo>
                <a:cubicBezTo>
                  <a:pt x="23114" y="15400"/>
                  <a:pt x="23074" y="15394"/>
                  <a:pt x="23037" y="15394"/>
                </a:cubicBezTo>
                <a:cubicBezTo>
                  <a:pt x="22993" y="15394"/>
                  <a:pt x="22950" y="15403"/>
                  <a:pt x="22902" y="15417"/>
                </a:cubicBezTo>
                <a:cubicBezTo>
                  <a:pt x="22832" y="15437"/>
                  <a:pt x="22761" y="15471"/>
                  <a:pt x="22688" y="15471"/>
                </a:cubicBezTo>
                <a:cubicBezTo>
                  <a:pt x="22671" y="15471"/>
                  <a:pt x="22657" y="15468"/>
                  <a:pt x="22645" y="15464"/>
                </a:cubicBezTo>
                <a:cubicBezTo>
                  <a:pt x="22631" y="15464"/>
                  <a:pt x="22617" y="15460"/>
                  <a:pt x="22607" y="15457"/>
                </a:cubicBezTo>
                <a:cubicBezTo>
                  <a:pt x="22604" y="15454"/>
                  <a:pt x="22604" y="15451"/>
                  <a:pt x="22600" y="15448"/>
                </a:cubicBezTo>
                <a:cubicBezTo>
                  <a:pt x="22594" y="15437"/>
                  <a:pt x="22584" y="15427"/>
                  <a:pt x="22580" y="15417"/>
                </a:cubicBezTo>
                <a:cubicBezTo>
                  <a:pt x="22564" y="15380"/>
                  <a:pt x="22570" y="15336"/>
                  <a:pt x="22594" y="15303"/>
                </a:cubicBezTo>
                <a:cubicBezTo>
                  <a:pt x="22637" y="15236"/>
                  <a:pt x="22725" y="15186"/>
                  <a:pt x="22795" y="15149"/>
                </a:cubicBezTo>
                <a:cubicBezTo>
                  <a:pt x="22873" y="15108"/>
                  <a:pt x="22960" y="15078"/>
                  <a:pt x="23047" y="15065"/>
                </a:cubicBezTo>
                <a:cubicBezTo>
                  <a:pt x="23097" y="15058"/>
                  <a:pt x="23151" y="15051"/>
                  <a:pt x="23201" y="15051"/>
                </a:cubicBezTo>
                <a:cubicBezTo>
                  <a:pt x="23322" y="15051"/>
                  <a:pt x="23443" y="15075"/>
                  <a:pt x="23554" y="15121"/>
                </a:cubicBezTo>
                <a:cubicBezTo>
                  <a:pt x="23638" y="15158"/>
                  <a:pt x="23705" y="15219"/>
                  <a:pt x="23785" y="15256"/>
                </a:cubicBezTo>
                <a:cubicBezTo>
                  <a:pt x="23822" y="15273"/>
                  <a:pt x="23856" y="15282"/>
                  <a:pt x="23889" y="15282"/>
                </a:cubicBezTo>
                <a:cubicBezTo>
                  <a:pt x="23929" y="15282"/>
                  <a:pt x="23966" y="15273"/>
                  <a:pt x="24007" y="15249"/>
                </a:cubicBezTo>
                <a:cubicBezTo>
                  <a:pt x="24087" y="15202"/>
                  <a:pt x="24155" y="15135"/>
                  <a:pt x="24239" y="15091"/>
                </a:cubicBezTo>
                <a:cubicBezTo>
                  <a:pt x="24323" y="15048"/>
                  <a:pt x="24410" y="15021"/>
                  <a:pt x="24501" y="14997"/>
                </a:cubicBezTo>
                <a:cubicBezTo>
                  <a:pt x="24702" y="14944"/>
                  <a:pt x="24903" y="14907"/>
                  <a:pt x="25071" y="14779"/>
                </a:cubicBezTo>
                <a:cubicBezTo>
                  <a:pt x="25212" y="14672"/>
                  <a:pt x="25319" y="14521"/>
                  <a:pt x="25376" y="14353"/>
                </a:cubicBezTo>
                <a:cubicBezTo>
                  <a:pt x="25379" y="14343"/>
                  <a:pt x="25387" y="14333"/>
                  <a:pt x="25390" y="14323"/>
                </a:cubicBezTo>
                <a:cubicBezTo>
                  <a:pt x="25393" y="14312"/>
                  <a:pt x="25393" y="14303"/>
                  <a:pt x="25393" y="14296"/>
                </a:cubicBezTo>
                <a:cubicBezTo>
                  <a:pt x="25393" y="14289"/>
                  <a:pt x="25393" y="14286"/>
                  <a:pt x="25396" y="14283"/>
                </a:cubicBezTo>
                <a:cubicBezTo>
                  <a:pt x="25396" y="14279"/>
                  <a:pt x="25390" y="14272"/>
                  <a:pt x="25379" y="14266"/>
                </a:cubicBezTo>
                <a:cubicBezTo>
                  <a:pt x="25387" y="14235"/>
                  <a:pt x="25393" y="14209"/>
                  <a:pt x="25400" y="14179"/>
                </a:cubicBezTo>
                <a:cubicBezTo>
                  <a:pt x="25450" y="13903"/>
                  <a:pt x="25336" y="13635"/>
                  <a:pt x="25158" y="13430"/>
                </a:cubicBezTo>
                <a:cubicBezTo>
                  <a:pt x="25057" y="13319"/>
                  <a:pt x="24940" y="13228"/>
                  <a:pt x="24816" y="13152"/>
                </a:cubicBezTo>
                <a:cubicBezTo>
                  <a:pt x="24665" y="13057"/>
                  <a:pt x="24544" y="12957"/>
                  <a:pt x="24484" y="12785"/>
                </a:cubicBezTo>
                <a:cubicBezTo>
                  <a:pt x="24433" y="12638"/>
                  <a:pt x="24423" y="12483"/>
                  <a:pt x="24403" y="12329"/>
                </a:cubicBezTo>
                <a:cubicBezTo>
                  <a:pt x="24383" y="12174"/>
                  <a:pt x="24349" y="12027"/>
                  <a:pt x="24296" y="11879"/>
                </a:cubicBezTo>
                <a:cubicBezTo>
                  <a:pt x="24178" y="11550"/>
                  <a:pt x="23983" y="11255"/>
                  <a:pt x="23732" y="11017"/>
                </a:cubicBezTo>
                <a:cubicBezTo>
                  <a:pt x="23722" y="11010"/>
                  <a:pt x="23708" y="11003"/>
                  <a:pt x="23695" y="11003"/>
                </a:cubicBezTo>
                <a:cubicBezTo>
                  <a:pt x="23658" y="11003"/>
                  <a:pt x="23624" y="11033"/>
                  <a:pt x="23641" y="11070"/>
                </a:cubicBezTo>
                <a:cubicBezTo>
                  <a:pt x="23735" y="11299"/>
                  <a:pt x="23618" y="11584"/>
                  <a:pt x="23393" y="11688"/>
                </a:cubicBezTo>
                <a:cubicBezTo>
                  <a:pt x="23339" y="11711"/>
                  <a:pt x="23285" y="11725"/>
                  <a:pt x="23232" y="11725"/>
                </a:cubicBezTo>
                <a:cubicBezTo>
                  <a:pt x="23034" y="11725"/>
                  <a:pt x="22846" y="11567"/>
                  <a:pt x="22786" y="11369"/>
                </a:cubicBezTo>
                <a:cubicBezTo>
                  <a:pt x="22698" y="11084"/>
                  <a:pt x="22993" y="10876"/>
                  <a:pt x="22956" y="10594"/>
                </a:cubicBezTo>
                <a:cubicBezTo>
                  <a:pt x="22936" y="10456"/>
                  <a:pt x="22832" y="10365"/>
                  <a:pt x="22732" y="10278"/>
                </a:cubicBezTo>
                <a:cubicBezTo>
                  <a:pt x="22620" y="10187"/>
                  <a:pt x="22504" y="10103"/>
                  <a:pt x="22379" y="10026"/>
                </a:cubicBezTo>
                <a:cubicBezTo>
                  <a:pt x="22081" y="9842"/>
                  <a:pt x="21751" y="9714"/>
                  <a:pt x="21409" y="9640"/>
                </a:cubicBezTo>
                <a:lnTo>
                  <a:pt x="21396" y="9640"/>
                </a:lnTo>
                <a:cubicBezTo>
                  <a:pt x="21365" y="9640"/>
                  <a:pt x="21345" y="9663"/>
                  <a:pt x="21342" y="9694"/>
                </a:cubicBezTo>
                <a:cubicBezTo>
                  <a:pt x="21288" y="10131"/>
                  <a:pt x="21235" y="10567"/>
                  <a:pt x="21178" y="11000"/>
                </a:cubicBezTo>
                <a:cubicBezTo>
                  <a:pt x="21154" y="11214"/>
                  <a:pt x="21127" y="11426"/>
                  <a:pt x="21100" y="11637"/>
                </a:cubicBezTo>
                <a:cubicBezTo>
                  <a:pt x="21077" y="11832"/>
                  <a:pt x="21060" y="12037"/>
                  <a:pt x="20986" y="12221"/>
                </a:cubicBezTo>
                <a:cubicBezTo>
                  <a:pt x="20865" y="12517"/>
                  <a:pt x="20516" y="12655"/>
                  <a:pt x="20432" y="12970"/>
                </a:cubicBezTo>
                <a:cubicBezTo>
                  <a:pt x="20341" y="13313"/>
                  <a:pt x="20643" y="13625"/>
                  <a:pt x="20546" y="13970"/>
                </a:cubicBezTo>
                <a:cubicBezTo>
                  <a:pt x="20465" y="14272"/>
                  <a:pt x="20171" y="14470"/>
                  <a:pt x="19902" y="14622"/>
                </a:cubicBezTo>
                <a:cubicBezTo>
                  <a:pt x="19902" y="14524"/>
                  <a:pt x="19848" y="14424"/>
                  <a:pt x="19771" y="14350"/>
                </a:cubicBezTo>
                <a:cubicBezTo>
                  <a:pt x="19624" y="14212"/>
                  <a:pt x="19418" y="14209"/>
                  <a:pt x="19251" y="14111"/>
                </a:cubicBezTo>
                <a:cubicBezTo>
                  <a:pt x="19136" y="14044"/>
                  <a:pt x="19100" y="13940"/>
                  <a:pt x="19096" y="13809"/>
                </a:cubicBezTo>
                <a:cubicBezTo>
                  <a:pt x="19093" y="13668"/>
                  <a:pt x="19096" y="13524"/>
                  <a:pt x="19096" y="13383"/>
                </a:cubicBezTo>
                <a:lnTo>
                  <a:pt x="19096" y="12514"/>
                </a:lnTo>
                <a:cubicBezTo>
                  <a:pt x="19096" y="12493"/>
                  <a:pt x="19086" y="12473"/>
                  <a:pt x="19069" y="12467"/>
                </a:cubicBezTo>
                <a:cubicBezTo>
                  <a:pt x="18543" y="12205"/>
                  <a:pt x="18016" y="11943"/>
                  <a:pt x="17489" y="11685"/>
                </a:cubicBezTo>
                <a:cubicBezTo>
                  <a:pt x="17274" y="11577"/>
                  <a:pt x="17015" y="11476"/>
                  <a:pt x="16877" y="11268"/>
                </a:cubicBezTo>
                <a:cubicBezTo>
                  <a:pt x="16736" y="11053"/>
                  <a:pt x="16767" y="10791"/>
                  <a:pt x="16848" y="10563"/>
                </a:cubicBezTo>
                <a:cubicBezTo>
                  <a:pt x="16931" y="10332"/>
                  <a:pt x="17062" y="10123"/>
                  <a:pt x="17200" y="9922"/>
                </a:cubicBezTo>
                <a:cubicBezTo>
                  <a:pt x="17334" y="9724"/>
                  <a:pt x="17472" y="9530"/>
                  <a:pt x="17630" y="9349"/>
                </a:cubicBezTo>
                <a:cubicBezTo>
                  <a:pt x="17787" y="9170"/>
                  <a:pt x="17962" y="9003"/>
                  <a:pt x="18170" y="8882"/>
                </a:cubicBezTo>
                <a:cubicBezTo>
                  <a:pt x="18391" y="8751"/>
                  <a:pt x="18640" y="8694"/>
                  <a:pt x="18888" y="8627"/>
                </a:cubicBezTo>
                <a:cubicBezTo>
                  <a:pt x="19113" y="8566"/>
                  <a:pt x="19331" y="8489"/>
                  <a:pt x="19519" y="8351"/>
                </a:cubicBezTo>
                <a:cubicBezTo>
                  <a:pt x="19687" y="8227"/>
                  <a:pt x="19828" y="8072"/>
                  <a:pt x="19966" y="7919"/>
                </a:cubicBezTo>
                <a:cubicBezTo>
                  <a:pt x="20113" y="7747"/>
                  <a:pt x="20261" y="7573"/>
                  <a:pt x="20442" y="7438"/>
                </a:cubicBezTo>
                <a:cubicBezTo>
                  <a:pt x="20614" y="7311"/>
                  <a:pt x="20808" y="7240"/>
                  <a:pt x="21006" y="7170"/>
                </a:cubicBezTo>
                <a:cubicBezTo>
                  <a:pt x="21362" y="7045"/>
                  <a:pt x="21751" y="6844"/>
                  <a:pt x="21721" y="6405"/>
                </a:cubicBezTo>
                <a:cubicBezTo>
                  <a:pt x="21691" y="5968"/>
                  <a:pt x="21322" y="5676"/>
                  <a:pt x="20919" y="5589"/>
                </a:cubicBezTo>
                <a:cubicBezTo>
                  <a:pt x="20778" y="5559"/>
                  <a:pt x="20627" y="5542"/>
                  <a:pt x="20473" y="5542"/>
                </a:cubicBezTo>
                <a:cubicBezTo>
                  <a:pt x="20160" y="5542"/>
                  <a:pt x="19845" y="5612"/>
                  <a:pt x="19587" y="5767"/>
                </a:cubicBezTo>
                <a:cubicBezTo>
                  <a:pt x="19422" y="5868"/>
                  <a:pt x="19281" y="6009"/>
                  <a:pt x="19217" y="6193"/>
                </a:cubicBezTo>
                <a:cubicBezTo>
                  <a:pt x="19177" y="6314"/>
                  <a:pt x="19184" y="6435"/>
                  <a:pt x="19177" y="6559"/>
                </a:cubicBezTo>
                <a:cubicBezTo>
                  <a:pt x="19170" y="6670"/>
                  <a:pt x="19116" y="6868"/>
                  <a:pt x="18986" y="6868"/>
                </a:cubicBezTo>
                <a:cubicBezTo>
                  <a:pt x="18975" y="6868"/>
                  <a:pt x="18965" y="6868"/>
                  <a:pt x="18959" y="6864"/>
                </a:cubicBezTo>
                <a:cubicBezTo>
                  <a:pt x="18925" y="6481"/>
                  <a:pt x="18476" y="6297"/>
                  <a:pt x="18180" y="6143"/>
                </a:cubicBezTo>
                <a:cubicBezTo>
                  <a:pt x="17710" y="5894"/>
                  <a:pt x="17240" y="5649"/>
                  <a:pt x="16770" y="5401"/>
                </a:cubicBezTo>
                <a:cubicBezTo>
                  <a:pt x="16632" y="5330"/>
                  <a:pt x="16313" y="5129"/>
                  <a:pt x="16085" y="5129"/>
                </a:cubicBezTo>
                <a:cubicBezTo>
                  <a:pt x="15961" y="5129"/>
                  <a:pt x="15864" y="5189"/>
                  <a:pt x="15837" y="5364"/>
                </a:cubicBezTo>
                <a:cubicBezTo>
                  <a:pt x="15820" y="5462"/>
                  <a:pt x="15841" y="5559"/>
                  <a:pt x="15824" y="5653"/>
                </a:cubicBezTo>
                <a:cubicBezTo>
                  <a:pt x="15804" y="5750"/>
                  <a:pt x="15763" y="5841"/>
                  <a:pt x="15703" y="5922"/>
                </a:cubicBezTo>
                <a:cubicBezTo>
                  <a:pt x="15646" y="5998"/>
                  <a:pt x="15568" y="6066"/>
                  <a:pt x="15481" y="6112"/>
                </a:cubicBezTo>
                <a:cubicBezTo>
                  <a:pt x="15438" y="6136"/>
                  <a:pt x="15390" y="6150"/>
                  <a:pt x="15344" y="6163"/>
                </a:cubicBezTo>
                <a:cubicBezTo>
                  <a:pt x="15327" y="6170"/>
                  <a:pt x="15317" y="6173"/>
                  <a:pt x="15310" y="6173"/>
                </a:cubicBezTo>
                <a:cubicBezTo>
                  <a:pt x="15300" y="6173"/>
                  <a:pt x="15297" y="6166"/>
                  <a:pt x="15283" y="6150"/>
                </a:cubicBezTo>
                <a:cubicBezTo>
                  <a:pt x="15269" y="6133"/>
                  <a:pt x="15263" y="6096"/>
                  <a:pt x="15263" y="6072"/>
                </a:cubicBezTo>
                <a:cubicBezTo>
                  <a:pt x="15246" y="5911"/>
                  <a:pt x="15323" y="5744"/>
                  <a:pt x="15240" y="5589"/>
                </a:cubicBezTo>
                <a:cubicBezTo>
                  <a:pt x="15179" y="5474"/>
                  <a:pt x="15052" y="5425"/>
                  <a:pt x="14931" y="5387"/>
                </a:cubicBezTo>
                <a:cubicBezTo>
                  <a:pt x="14817" y="5358"/>
                  <a:pt x="14635" y="5341"/>
                  <a:pt x="14565" y="5237"/>
                </a:cubicBezTo>
                <a:cubicBezTo>
                  <a:pt x="14511" y="5156"/>
                  <a:pt x="14558" y="5056"/>
                  <a:pt x="14565" y="4971"/>
                </a:cubicBezTo>
                <a:cubicBezTo>
                  <a:pt x="14578" y="4861"/>
                  <a:pt x="14538" y="4774"/>
                  <a:pt x="14474" y="4686"/>
                </a:cubicBezTo>
                <a:cubicBezTo>
                  <a:pt x="14233" y="4367"/>
                  <a:pt x="13951" y="4049"/>
                  <a:pt x="13628" y="3807"/>
                </a:cubicBezTo>
                <a:cubicBezTo>
                  <a:pt x="13464" y="3686"/>
                  <a:pt x="13280" y="3589"/>
                  <a:pt x="13085" y="3525"/>
                </a:cubicBezTo>
                <a:cubicBezTo>
                  <a:pt x="12920" y="3474"/>
                  <a:pt x="12682" y="3444"/>
                  <a:pt x="12598" y="3266"/>
                </a:cubicBezTo>
                <a:cubicBezTo>
                  <a:pt x="12547" y="3162"/>
                  <a:pt x="12555" y="3045"/>
                  <a:pt x="12490" y="2944"/>
                </a:cubicBezTo>
                <a:cubicBezTo>
                  <a:pt x="12450" y="2876"/>
                  <a:pt x="12394" y="2823"/>
                  <a:pt x="12326" y="2783"/>
                </a:cubicBezTo>
                <a:cubicBezTo>
                  <a:pt x="12215" y="2719"/>
                  <a:pt x="12084" y="2692"/>
                  <a:pt x="11954" y="2692"/>
                </a:cubicBezTo>
                <a:cubicBezTo>
                  <a:pt x="11906" y="2692"/>
                  <a:pt x="11859" y="2695"/>
                  <a:pt x="11813" y="2702"/>
                </a:cubicBezTo>
                <a:cubicBezTo>
                  <a:pt x="11393" y="2760"/>
                  <a:pt x="11091" y="3098"/>
                  <a:pt x="10691" y="3209"/>
                </a:cubicBezTo>
                <a:cubicBezTo>
                  <a:pt x="10735" y="3014"/>
                  <a:pt x="10591" y="2796"/>
                  <a:pt x="10396" y="2740"/>
                </a:cubicBezTo>
                <a:cubicBezTo>
                  <a:pt x="10363" y="2729"/>
                  <a:pt x="10335" y="2726"/>
                  <a:pt x="10305" y="2726"/>
                </a:cubicBezTo>
                <a:cubicBezTo>
                  <a:pt x="10202" y="2726"/>
                  <a:pt x="10118" y="2783"/>
                  <a:pt x="10027" y="2843"/>
                </a:cubicBezTo>
                <a:cubicBezTo>
                  <a:pt x="9977" y="2876"/>
                  <a:pt x="9929" y="2897"/>
                  <a:pt x="9879" y="2897"/>
                </a:cubicBezTo>
                <a:cubicBezTo>
                  <a:pt x="9839" y="2897"/>
                  <a:pt x="9799" y="2884"/>
                  <a:pt x="9751" y="2853"/>
                </a:cubicBezTo>
                <a:cubicBezTo>
                  <a:pt x="9647" y="2793"/>
                  <a:pt x="9557" y="2709"/>
                  <a:pt x="9463" y="2635"/>
                </a:cubicBezTo>
                <a:cubicBezTo>
                  <a:pt x="8761" y="2095"/>
                  <a:pt x="8050" y="1567"/>
                  <a:pt x="7372" y="997"/>
                </a:cubicBezTo>
                <a:cubicBezTo>
                  <a:pt x="7153" y="813"/>
                  <a:pt x="6942" y="621"/>
                  <a:pt x="6741" y="419"/>
                </a:cubicBezTo>
                <a:cubicBezTo>
                  <a:pt x="6754" y="403"/>
                  <a:pt x="6758" y="373"/>
                  <a:pt x="6734" y="353"/>
                </a:cubicBezTo>
                <a:lnTo>
                  <a:pt x="6361" y="17"/>
                </a:lnTo>
                <a:cubicBezTo>
                  <a:pt x="6352" y="7"/>
                  <a:pt x="6338" y="1"/>
                  <a:pt x="6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8"/>
          <p:cNvSpPr/>
          <p:nvPr/>
        </p:nvSpPr>
        <p:spPr>
          <a:xfrm>
            <a:off x="7097408" y="4311711"/>
            <a:ext cx="3214466" cy="4377916"/>
          </a:xfrm>
          <a:custGeom>
            <a:avLst/>
            <a:gdLst/>
            <a:ahLst/>
            <a:cxnLst/>
            <a:rect l="l" t="t" r="r" b="b"/>
            <a:pathLst>
              <a:path w="11372" h="15488" extrusionOk="0">
                <a:moveTo>
                  <a:pt x="8535" y="0"/>
                </a:moveTo>
                <a:cubicBezTo>
                  <a:pt x="8213" y="0"/>
                  <a:pt x="7888" y="124"/>
                  <a:pt x="7596" y="231"/>
                </a:cubicBezTo>
                <a:cubicBezTo>
                  <a:pt x="7260" y="360"/>
                  <a:pt x="6908" y="507"/>
                  <a:pt x="6546" y="507"/>
                </a:cubicBezTo>
                <a:cubicBezTo>
                  <a:pt x="6505" y="507"/>
                  <a:pt x="6461" y="504"/>
                  <a:pt x="6421" y="501"/>
                </a:cubicBezTo>
                <a:cubicBezTo>
                  <a:pt x="6304" y="487"/>
                  <a:pt x="6179" y="453"/>
                  <a:pt x="6058" y="453"/>
                </a:cubicBezTo>
                <a:cubicBezTo>
                  <a:pt x="6012" y="453"/>
                  <a:pt x="5965" y="456"/>
                  <a:pt x="5917" y="473"/>
                </a:cubicBezTo>
                <a:cubicBezTo>
                  <a:pt x="5773" y="521"/>
                  <a:pt x="5706" y="668"/>
                  <a:pt x="5763" y="806"/>
                </a:cubicBezTo>
                <a:cubicBezTo>
                  <a:pt x="5830" y="960"/>
                  <a:pt x="6015" y="1057"/>
                  <a:pt x="6045" y="1229"/>
                </a:cubicBezTo>
                <a:cubicBezTo>
                  <a:pt x="6078" y="1433"/>
                  <a:pt x="5864" y="1594"/>
                  <a:pt x="5683" y="1618"/>
                </a:cubicBezTo>
                <a:cubicBezTo>
                  <a:pt x="5656" y="1624"/>
                  <a:pt x="5626" y="1624"/>
                  <a:pt x="5595" y="1624"/>
                </a:cubicBezTo>
                <a:cubicBezTo>
                  <a:pt x="5367" y="1624"/>
                  <a:pt x="5136" y="1514"/>
                  <a:pt x="4927" y="1437"/>
                </a:cubicBezTo>
                <a:cubicBezTo>
                  <a:pt x="4806" y="1390"/>
                  <a:pt x="4682" y="1346"/>
                  <a:pt x="4562" y="1299"/>
                </a:cubicBezTo>
                <a:cubicBezTo>
                  <a:pt x="4444" y="1255"/>
                  <a:pt x="4323" y="1198"/>
                  <a:pt x="4202" y="1172"/>
                </a:cubicBezTo>
                <a:cubicBezTo>
                  <a:pt x="4169" y="1161"/>
                  <a:pt x="4142" y="1158"/>
                  <a:pt x="4112" y="1158"/>
                </a:cubicBezTo>
                <a:cubicBezTo>
                  <a:pt x="3940" y="1158"/>
                  <a:pt x="3833" y="1289"/>
                  <a:pt x="3689" y="1390"/>
                </a:cubicBezTo>
                <a:cubicBezTo>
                  <a:pt x="3531" y="1503"/>
                  <a:pt x="3336" y="1528"/>
                  <a:pt x="3149" y="1551"/>
                </a:cubicBezTo>
                <a:cubicBezTo>
                  <a:pt x="2971" y="1574"/>
                  <a:pt x="2789" y="1594"/>
                  <a:pt x="2625" y="1678"/>
                </a:cubicBezTo>
                <a:cubicBezTo>
                  <a:pt x="2467" y="1759"/>
                  <a:pt x="2370" y="1910"/>
                  <a:pt x="2242" y="2031"/>
                </a:cubicBezTo>
                <a:cubicBezTo>
                  <a:pt x="2188" y="2081"/>
                  <a:pt x="2125" y="2128"/>
                  <a:pt x="2051" y="2128"/>
                </a:cubicBezTo>
                <a:cubicBezTo>
                  <a:pt x="2041" y="2128"/>
                  <a:pt x="2030" y="2128"/>
                  <a:pt x="2021" y="2125"/>
                </a:cubicBezTo>
                <a:lnTo>
                  <a:pt x="2010" y="2125"/>
                </a:lnTo>
                <a:cubicBezTo>
                  <a:pt x="1980" y="2125"/>
                  <a:pt x="1957" y="2145"/>
                  <a:pt x="1954" y="2179"/>
                </a:cubicBezTo>
                <a:lnTo>
                  <a:pt x="1954" y="2185"/>
                </a:lnTo>
                <a:cubicBezTo>
                  <a:pt x="1954" y="2175"/>
                  <a:pt x="1950" y="2168"/>
                  <a:pt x="1950" y="2158"/>
                </a:cubicBezTo>
                <a:cubicBezTo>
                  <a:pt x="1950" y="2128"/>
                  <a:pt x="1923" y="2104"/>
                  <a:pt x="1893" y="2104"/>
                </a:cubicBezTo>
                <a:cubicBezTo>
                  <a:pt x="1883" y="2104"/>
                  <a:pt x="1869" y="2108"/>
                  <a:pt x="1860" y="2121"/>
                </a:cubicBezTo>
                <a:cubicBezTo>
                  <a:pt x="1829" y="2152"/>
                  <a:pt x="1806" y="2188"/>
                  <a:pt x="1786" y="2222"/>
                </a:cubicBezTo>
                <a:cubicBezTo>
                  <a:pt x="1776" y="2219"/>
                  <a:pt x="1769" y="2219"/>
                  <a:pt x="1759" y="2219"/>
                </a:cubicBezTo>
                <a:cubicBezTo>
                  <a:pt x="1732" y="2219"/>
                  <a:pt x="1705" y="2236"/>
                  <a:pt x="1705" y="2269"/>
                </a:cubicBezTo>
                <a:cubicBezTo>
                  <a:pt x="1708" y="2320"/>
                  <a:pt x="1712" y="2366"/>
                  <a:pt x="1715" y="2417"/>
                </a:cubicBezTo>
                <a:cubicBezTo>
                  <a:pt x="1702" y="2504"/>
                  <a:pt x="1705" y="2598"/>
                  <a:pt x="1732" y="2688"/>
                </a:cubicBezTo>
                <a:cubicBezTo>
                  <a:pt x="1739" y="2702"/>
                  <a:pt x="1748" y="2716"/>
                  <a:pt x="1762" y="2722"/>
                </a:cubicBezTo>
                <a:cubicBezTo>
                  <a:pt x="1765" y="2732"/>
                  <a:pt x="1765" y="2746"/>
                  <a:pt x="1769" y="2756"/>
                </a:cubicBezTo>
                <a:cubicBezTo>
                  <a:pt x="1769" y="2772"/>
                  <a:pt x="1773" y="2789"/>
                  <a:pt x="1776" y="2809"/>
                </a:cubicBezTo>
                <a:cubicBezTo>
                  <a:pt x="1776" y="2813"/>
                  <a:pt x="1776" y="2820"/>
                  <a:pt x="1779" y="2823"/>
                </a:cubicBezTo>
                <a:cubicBezTo>
                  <a:pt x="1796" y="2950"/>
                  <a:pt x="1806" y="3088"/>
                  <a:pt x="1759" y="3209"/>
                </a:cubicBezTo>
                <a:cubicBezTo>
                  <a:pt x="1692" y="3376"/>
                  <a:pt x="1524" y="3444"/>
                  <a:pt x="1356" y="3471"/>
                </a:cubicBezTo>
                <a:cubicBezTo>
                  <a:pt x="1195" y="3497"/>
                  <a:pt x="1031" y="3505"/>
                  <a:pt x="873" y="3554"/>
                </a:cubicBezTo>
                <a:cubicBezTo>
                  <a:pt x="560" y="3649"/>
                  <a:pt x="278" y="3844"/>
                  <a:pt x="77" y="4105"/>
                </a:cubicBezTo>
                <a:cubicBezTo>
                  <a:pt x="27" y="4172"/>
                  <a:pt x="0" y="4209"/>
                  <a:pt x="33" y="4296"/>
                </a:cubicBezTo>
                <a:cubicBezTo>
                  <a:pt x="57" y="4357"/>
                  <a:pt x="108" y="4404"/>
                  <a:pt x="161" y="4437"/>
                </a:cubicBezTo>
                <a:cubicBezTo>
                  <a:pt x="248" y="4488"/>
                  <a:pt x="343" y="4501"/>
                  <a:pt x="436" y="4501"/>
                </a:cubicBezTo>
                <a:cubicBezTo>
                  <a:pt x="500" y="4501"/>
                  <a:pt x="567" y="4495"/>
                  <a:pt x="631" y="4495"/>
                </a:cubicBezTo>
                <a:lnTo>
                  <a:pt x="654" y="4495"/>
                </a:lnTo>
                <a:cubicBezTo>
                  <a:pt x="749" y="4495"/>
                  <a:pt x="846" y="4508"/>
                  <a:pt x="910" y="4585"/>
                </a:cubicBezTo>
                <a:cubicBezTo>
                  <a:pt x="977" y="4665"/>
                  <a:pt x="967" y="4760"/>
                  <a:pt x="859" y="4803"/>
                </a:cubicBezTo>
                <a:cubicBezTo>
                  <a:pt x="645" y="4884"/>
                  <a:pt x="393" y="4911"/>
                  <a:pt x="161" y="4918"/>
                </a:cubicBezTo>
                <a:cubicBezTo>
                  <a:pt x="121" y="4918"/>
                  <a:pt x="104" y="4951"/>
                  <a:pt x="108" y="4984"/>
                </a:cubicBezTo>
                <a:cubicBezTo>
                  <a:pt x="145" y="5206"/>
                  <a:pt x="141" y="5431"/>
                  <a:pt x="108" y="5652"/>
                </a:cubicBezTo>
                <a:cubicBezTo>
                  <a:pt x="104" y="5676"/>
                  <a:pt x="111" y="5703"/>
                  <a:pt x="131" y="5717"/>
                </a:cubicBezTo>
                <a:cubicBezTo>
                  <a:pt x="258" y="5777"/>
                  <a:pt x="386" y="5793"/>
                  <a:pt x="514" y="5793"/>
                </a:cubicBezTo>
                <a:cubicBezTo>
                  <a:pt x="628" y="5793"/>
                  <a:pt x="741" y="5780"/>
                  <a:pt x="859" y="5763"/>
                </a:cubicBezTo>
                <a:cubicBezTo>
                  <a:pt x="977" y="5750"/>
                  <a:pt x="1091" y="5733"/>
                  <a:pt x="1209" y="5733"/>
                </a:cubicBezTo>
                <a:cubicBezTo>
                  <a:pt x="1259" y="5733"/>
                  <a:pt x="1313" y="5737"/>
                  <a:pt x="1363" y="5743"/>
                </a:cubicBezTo>
                <a:cubicBezTo>
                  <a:pt x="1554" y="5770"/>
                  <a:pt x="1728" y="5864"/>
                  <a:pt x="1796" y="6055"/>
                </a:cubicBezTo>
                <a:cubicBezTo>
                  <a:pt x="1836" y="6169"/>
                  <a:pt x="1849" y="6293"/>
                  <a:pt x="1873" y="6411"/>
                </a:cubicBezTo>
                <a:cubicBezTo>
                  <a:pt x="1897" y="6538"/>
                  <a:pt x="1920" y="6670"/>
                  <a:pt x="1947" y="6800"/>
                </a:cubicBezTo>
                <a:cubicBezTo>
                  <a:pt x="1994" y="7056"/>
                  <a:pt x="2044" y="7311"/>
                  <a:pt x="2091" y="7565"/>
                </a:cubicBezTo>
                <a:cubicBezTo>
                  <a:pt x="2135" y="7801"/>
                  <a:pt x="2168" y="8036"/>
                  <a:pt x="2162" y="8274"/>
                </a:cubicBezTo>
                <a:cubicBezTo>
                  <a:pt x="2159" y="8391"/>
                  <a:pt x="2145" y="8509"/>
                  <a:pt x="2111" y="8623"/>
                </a:cubicBezTo>
                <a:cubicBezTo>
                  <a:pt x="2084" y="8724"/>
                  <a:pt x="2038" y="8818"/>
                  <a:pt x="1997" y="8912"/>
                </a:cubicBezTo>
                <a:cubicBezTo>
                  <a:pt x="1937" y="9053"/>
                  <a:pt x="1863" y="9231"/>
                  <a:pt x="1926" y="9385"/>
                </a:cubicBezTo>
                <a:cubicBezTo>
                  <a:pt x="1954" y="9459"/>
                  <a:pt x="2014" y="9513"/>
                  <a:pt x="2084" y="9543"/>
                </a:cubicBezTo>
                <a:cubicBezTo>
                  <a:pt x="2188" y="9583"/>
                  <a:pt x="2283" y="9607"/>
                  <a:pt x="2363" y="9684"/>
                </a:cubicBezTo>
                <a:cubicBezTo>
                  <a:pt x="2511" y="9825"/>
                  <a:pt x="2565" y="10050"/>
                  <a:pt x="2478" y="10238"/>
                </a:cubicBezTo>
                <a:cubicBezTo>
                  <a:pt x="2433" y="10329"/>
                  <a:pt x="2366" y="10405"/>
                  <a:pt x="2279" y="10456"/>
                </a:cubicBezTo>
                <a:cubicBezTo>
                  <a:pt x="2188" y="10513"/>
                  <a:pt x="2088" y="10523"/>
                  <a:pt x="1984" y="10540"/>
                </a:cubicBezTo>
                <a:cubicBezTo>
                  <a:pt x="1773" y="10573"/>
                  <a:pt x="1658" y="10738"/>
                  <a:pt x="1541" y="10902"/>
                </a:cubicBezTo>
                <a:cubicBezTo>
                  <a:pt x="1305" y="11245"/>
                  <a:pt x="1091" y="11667"/>
                  <a:pt x="1138" y="12094"/>
                </a:cubicBezTo>
                <a:cubicBezTo>
                  <a:pt x="1181" y="12487"/>
                  <a:pt x="1450" y="12758"/>
                  <a:pt x="1702" y="13034"/>
                </a:cubicBezTo>
                <a:cubicBezTo>
                  <a:pt x="1826" y="13171"/>
                  <a:pt x="1947" y="13316"/>
                  <a:pt x="2018" y="13490"/>
                </a:cubicBezTo>
                <a:cubicBezTo>
                  <a:pt x="2108" y="13702"/>
                  <a:pt x="2084" y="13937"/>
                  <a:pt x="2138" y="14158"/>
                </a:cubicBezTo>
                <a:cubicBezTo>
                  <a:pt x="2121" y="14141"/>
                  <a:pt x="2105" y="14124"/>
                  <a:pt x="2084" y="14111"/>
                </a:cubicBezTo>
                <a:cubicBezTo>
                  <a:pt x="2075" y="14108"/>
                  <a:pt x="2067" y="14104"/>
                  <a:pt x="2058" y="14104"/>
                </a:cubicBezTo>
                <a:cubicBezTo>
                  <a:pt x="2024" y="14104"/>
                  <a:pt x="1997" y="14138"/>
                  <a:pt x="2004" y="14175"/>
                </a:cubicBezTo>
                <a:cubicBezTo>
                  <a:pt x="2034" y="14282"/>
                  <a:pt x="2061" y="14393"/>
                  <a:pt x="2088" y="14501"/>
                </a:cubicBezTo>
                <a:cubicBezTo>
                  <a:pt x="2115" y="14601"/>
                  <a:pt x="2138" y="14702"/>
                  <a:pt x="2171" y="14800"/>
                </a:cubicBezTo>
                <a:cubicBezTo>
                  <a:pt x="2229" y="14977"/>
                  <a:pt x="2326" y="15152"/>
                  <a:pt x="2501" y="15235"/>
                </a:cubicBezTo>
                <a:cubicBezTo>
                  <a:pt x="2507" y="15243"/>
                  <a:pt x="2514" y="15246"/>
                  <a:pt x="2524" y="15246"/>
                </a:cubicBezTo>
                <a:cubicBezTo>
                  <a:pt x="2534" y="15256"/>
                  <a:pt x="2544" y="15259"/>
                  <a:pt x="2558" y="15259"/>
                </a:cubicBezTo>
                <a:cubicBezTo>
                  <a:pt x="2588" y="15269"/>
                  <a:pt x="2618" y="15279"/>
                  <a:pt x="2645" y="15283"/>
                </a:cubicBezTo>
                <a:cubicBezTo>
                  <a:pt x="2655" y="15303"/>
                  <a:pt x="2662" y="15326"/>
                  <a:pt x="2668" y="15347"/>
                </a:cubicBezTo>
                <a:cubicBezTo>
                  <a:pt x="2682" y="15380"/>
                  <a:pt x="2692" y="15417"/>
                  <a:pt x="2709" y="15447"/>
                </a:cubicBezTo>
                <a:cubicBezTo>
                  <a:pt x="2726" y="15471"/>
                  <a:pt x="2752" y="15488"/>
                  <a:pt x="2783" y="15488"/>
                </a:cubicBezTo>
                <a:cubicBezTo>
                  <a:pt x="2792" y="15488"/>
                  <a:pt x="2800" y="15488"/>
                  <a:pt x="2809" y="15484"/>
                </a:cubicBezTo>
                <a:cubicBezTo>
                  <a:pt x="2846" y="15471"/>
                  <a:pt x="2870" y="15437"/>
                  <a:pt x="2893" y="15410"/>
                </a:cubicBezTo>
                <a:cubicBezTo>
                  <a:pt x="2984" y="15293"/>
                  <a:pt x="3085" y="15182"/>
                  <a:pt x="3165" y="15054"/>
                </a:cubicBezTo>
                <a:cubicBezTo>
                  <a:pt x="3243" y="14933"/>
                  <a:pt x="3283" y="14792"/>
                  <a:pt x="3303" y="14648"/>
                </a:cubicBezTo>
                <a:lnTo>
                  <a:pt x="3303" y="14645"/>
                </a:lnTo>
                <a:cubicBezTo>
                  <a:pt x="3316" y="14625"/>
                  <a:pt x="3327" y="14601"/>
                  <a:pt x="3339" y="14578"/>
                </a:cubicBezTo>
                <a:cubicBezTo>
                  <a:pt x="3471" y="14312"/>
                  <a:pt x="3558" y="14034"/>
                  <a:pt x="3629" y="13748"/>
                </a:cubicBezTo>
                <a:cubicBezTo>
                  <a:pt x="3696" y="13477"/>
                  <a:pt x="3759" y="13192"/>
                  <a:pt x="3924" y="12960"/>
                </a:cubicBezTo>
                <a:cubicBezTo>
                  <a:pt x="4098" y="12711"/>
                  <a:pt x="4380" y="12608"/>
                  <a:pt x="4665" y="12537"/>
                </a:cubicBezTo>
                <a:cubicBezTo>
                  <a:pt x="4941" y="12467"/>
                  <a:pt x="5212" y="12409"/>
                  <a:pt x="5468" y="12278"/>
                </a:cubicBezTo>
                <a:cubicBezTo>
                  <a:pt x="5710" y="12154"/>
                  <a:pt x="5928" y="11990"/>
                  <a:pt x="6146" y="11829"/>
                </a:cubicBezTo>
                <a:cubicBezTo>
                  <a:pt x="6360" y="11664"/>
                  <a:pt x="6576" y="11497"/>
                  <a:pt x="6814" y="11365"/>
                </a:cubicBezTo>
                <a:cubicBezTo>
                  <a:pt x="6928" y="11302"/>
                  <a:pt x="7052" y="11248"/>
                  <a:pt x="7180" y="11207"/>
                </a:cubicBezTo>
                <a:cubicBezTo>
                  <a:pt x="7327" y="11161"/>
                  <a:pt x="7479" y="11150"/>
                  <a:pt x="7629" y="11117"/>
                </a:cubicBezTo>
                <a:cubicBezTo>
                  <a:pt x="7781" y="11080"/>
                  <a:pt x="7928" y="11009"/>
                  <a:pt x="8016" y="10876"/>
                </a:cubicBezTo>
                <a:cubicBezTo>
                  <a:pt x="8089" y="10758"/>
                  <a:pt x="8092" y="10611"/>
                  <a:pt x="8009" y="10496"/>
                </a:cubicBezTo>
                <a:cubicBezTo>
                  <a:pt x="7821" y="10244"/>
                  <a:pt x="7488" y="10338"/>
                  <a:pt x="7220" y="10278"/>
                </a:cubicBezTo>
                <a:cubicBezTo>
                  <a:pt x="7717" y="9999"/>
                  <a:pt x="8137" y="9590"/>
                  <a:pt x="8442" y="9107"/>
                </a:cubicBezTo>
                <a:cubicBezTo>
                  <a:pt x="8771" y="8576"/>
                  <a:pt x="8938" y="7988"/>
                  <a:pt x="8969" y="7368"/>
                </a:cubicBezTo>
                <a:cubicBezTo>
                  <a:pt x="8975" y="7217"/>
                  <a:pt x="8983" y="7046"/>
                  <a:pt x="9079" y="6921"/>
                </a:cubicBezTo>
                <a:cubicBezTo>
                  <a:pt x="9177" y="6797"/>
                  <a:pt x="9341" y="6764"/>
                  <a:pt x="9429" y="6629"/>
                </a:cubicBezTo>
                <a:cubicBezTo>
                  <a:pt x="9509" y="6505"/>
                  <a:pt x="9502" y="6351"/>
                  <a:pt x="9482" y="6210"/>
                </a:cubicBezTo>
                <a:cubicBezTo>
                  <a:pt x="9459" y="6032"/>
                  <a:pt x="9429" y="5861"/>
                  <a:pt x="9439" y="5680"/>
                </a:cubicBezTo>
                <a:cubicBezTo>
                  <a:pt x="9459" y="5290"/>
                  <a:pt x="9603" y="4918"/>
                  <a:pt x="9771" y="4565"/>
                </a:cubicBezTo>
                <a:cubicBezTo>
                  <a:pt x="9922" y="4239"/>
                  <a:pt x="10066" y="3870"/>
                  <a:pt x="10382" y="3669"/>
                </a:cubicBezTo>
                <a:cubicBezTo>
                  <a:pt x="10694" y="3471"/>
                  <a:pt x="11050" y="3320"/>
                  <a:pt x="11231" y="2981"/>
                </a:cubicBezTo>
                <a:cubicBezTo>
                  <a:pt x="11372" y="2719"/>
                  <a:pt x="11365" y="2346"/>
                  <a:pt x="11121" y="2148"/>
                </a:cubicBezTo>
                <a:cubicBezTo>
                  <a:pt x="11107" y="2138"/>
                  <a:pt x="11093" y="2135"/>
                  <a:pt x="11080" y="2135"/>
                </a:cubicBezTo>
                <a:cubicBezTo>
                  <a:pt x="11063" y="2135"/>
                  <a:pt x="11046" y="2141"/>
                  <a:pt x="11033" y="2158"/>
                </a:cubicBezTo>
                <a:cubicBezTo>
                  <a:pt x="10905" y="2346"/>
                  <a:pt x="10761" y="2551"/>
                  <a:pt x="10553" y="2651"/>
                </a:cubicBezTo>
                <a:cubicBezTo>
                  <a:pt x="10479" y="2688"/>
                  <a:pt x="10402" y="2705"/>
                  <a:pt x="10325" y="2705"/>
                </a:cubicBezTo>
                <a:cubicBezTo>
                  <a:pt x="10227" y="2705"/>
                  <a:pt x="10126" y="2679"/>
                  <a:pt x="10036" y="2631"/>
                </a:cubicBezTo>
                <a:cubicBezTo>
                  <a:pt x="9731" y="2474"/>
                  <a:pt x="9519" y="2192"/>
                  <a:pt x="9220" y="2027"/>
                </a:cubicBezTo>
                <a:cubicBezTo>
                  <a:pt x="9116" y="1971"/>
                  <a:pt x="9003" y="1937"/>
                  <a:pt x="8888" y="1937"/>
                </a:cubicBezTo>
                <a:cubicBezTo>
                  <a:pt x="8851" y="1937"/>
                  <a:pt x="8811" y="1940"/>
                  <a:pt x="8774" y="1951"/>
                </a:cubicBezTo>
                <a:cubicBezTo>
                  <a:pt x="8754" y="1876"/>
                  <a:pt x="8811" y="1796"/>
                  <a:pt x="8878" y="1759"/>
                </a:cubicBezTo>
                <a:cubicBezTo>
                  <a:pt x="8915" y="1739"/>
                  <a:pt x="8958" y="1732"/>
                  <a:pt x="9006" y="1732"/>
                </a:cubicBezTo>
                <a:cubicBezTo>
                  <a:pt x="9086" y="1732"/>
                  <a:pt x="9177" y="1759"/>
                  <a:pt x="9251" y="1779"/>
                </a:cubicBezTo>
                <a:cubicBezTo>
                  <a:pt x="9338" y="1802"/>
                  <a:pt x="9435" y="1826"/>
                  <a:pt x="9530" y="1826"/>
                </a:cubicBezTo>
                <a:cubicBezTo>
                  <a:pt x="9627" y="1826"/>
                  <a:pt x="9720" y="1802"/>
                  <a:pt x="9795" y="1729"/>
                </a:cubicBezTo>
                <a:cubicBezTo>
                  <a:pt x="9909" y="1615"/>
                  <a:pt x="9909" y="1433"/>
                  <a:pt x="9855" y="1292"/>
                </a:cubicBezTo>
                <a:cubicBezTo>
                  <a:pt x="9788" y="1114"/>
                  <a:pt x="9650" y="997"/>
                  <a:pt x="9506" y="883"/>
                </a:cubicBezTo>
                <a:cubicBezTo>
                  <a:pt x="9426" y="819"/>
                  <a:pt x="9348" y="758"/>
                  <a:pt x="9285" y="682"/>
                </a:cubicBezTo>
                <a:cubicBezTo>
                  <a:pt x="9214" y="597"/>
                  <a:pt x="9177" y="501"/>
                  <a:pt x="9136" y="400"/>
                </a:cubicBezTo>
                <a:cubicBezTo>
                  <a:pt x="9066" y="222"/>
                  <a:pt x="8972" y="70"/>
                  <a:pt x="8771" y="27"/>
                </a:cubicBezTo>
                <a:cubicBezTo>
                  <a:pt x="8693" y="10"/>
                  <a:pt x="8616" y="0"/>
                  <a:pt x="8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8"/>
          <p:cNvSpPr/>
          <p:nvPr/>
        </p:nvSpPr>
        <p:spPr>
          <a:xfrm>
            <a:off x="8757043" y="2563988"/>
            <a:ext cx="860715" cy="816054"/>
          </a:xfrm>
          <a:custGeom>
            <a:avLst/>
            <a:gdLst/>
            <a:ahLst/>
            <a:cxnLst/>
            <a:rect l="l" t="t" r="r" b="b"/>
            <a:pathLst>
              <a:path w="3045" h="2887" extrusionOk="0">
                <a:moveTo>
                  <a:pt x="1632" y="0"/>
                </a:moveTo>
                <a:cubicBezTo>
                  <a:pt x="1612" y="0"/>
                  <a:pt x="1595" y="10"/>
                  <a:pt x="1585" y="27"/>
                </a:cubicBezTo>
                <a:cubicBezTo>
                  <a:pt x="1582" y="30"/>
                  <a:pt x="1578" y="33"/>
                  <a:pt x="1575" y="41"/>
                </a:cubicBezTo>
                <a:cubicBezTo>
                  <a:pt x="1485" y="67"/>
                  <a:pt x="1397" y="94"/>
                  <a:pt x="1310" y="124"/>
                </a:cubicBezTo>
                <a:cubicBezTo>
                  <a:pt x="1203" y="158"/>
                  <a:pt x="1095" y="188"/>
                  <a:pt x="1001" y="242"/>
                </a:cubicBezTo>
                <a:cubicBezTo>
                  <a:pt x="910" y="295"/>
                  <a:pt x="837" y="366"/>
                  <a:pt x="803" y="467"/>
                </a:cubicBezTo>
                <a:cubicBezTo>
                  <a:pt x="772" y="551"/>
                  <a:pt x="772" y="651"/>
                  <a:pt x="820" y="729"/>
                </a:cubicBezTo>
                <a:cubicBezTo>
                  <a:pt x="843" y="769"/>
                  <a:pt x="880" y="803"/>
                  <a:pt x="921" y="823"/>
                </a:cubicBezTo>
                <a:cubicBezTo>
                  <a:pt x="961" y="839"/>
                  <a:pt x="1014" y="849"/>
                  <a:pt x="1045" y="886"/>
                </a:cubicBezTo>
                <a:cubicBezTo>
                  <a:pt x="1071" y="916"/>
                  <a:pt x="1062" y="957"/>
                  <a:pt x="1051" y="994"/>
                </a:cubicBezTo>
                <a:cubicBezTo>
                  <a:pt x="1034" y="1040"/>
                  <a:pt x="1001" y="1085"/>
                  <a:pt x="971" y="1125"/>
                </a:cubicBezTo>
                <a:lnTo>
                  <a:pt x="732" y="1440"/>
                </a:lnTo>
                <a:cubicBezTo>
                  <a:pt x="659" y="1541"/>
                  <a:pt x="585" y="1641"/>
                  <a:pt x="507" y="1739"/>
                </a:cubicBezTo>
                <a:cubicBezTo>
                  <a:pt x="470" y="1782"/>
                  <a:pt x="430" y="1819"/>
                  <a:pt x="380" y="1850"/>
                </a:cubicBezTo>
                <a:cubicBezTo>
                  <a:pt x="333" y="1877"/>
                  <a:pt x="279" y="1900"/>
                  <a:pt x="233" y="1926"/>
                </a:cubicBezTo>
                <a:cubicBezTo>
                  <a:pt x="152" y="1974"/>
                  <a:pt x="95" y="2044"/>
                  <a:pt x="61" y="2132"/>
                </a:cubicBezTo>
                <a:cubicBezTo>
                  <a:pt x="1" y="2293"/>
                  <a:pt x="47" y="2484"/>
                  <a:pt x="152" y="2618"/>
                </a:cubicBezTo>
                <a:cubicBezTo>
                  <a:pt x="256" y="2752"/>
                  <a:pt x="430" y="2817"/>
                  <a:pt x="602" y="2817"/>
                </a:cubicBezTo>
                <a:cubicBezTo>
                  <a:pt x="628" y="2817"/>
                  <a:pt x="656" y="2813"/>
                  <a:pt x="682" y="2809"/>
                </a:cubicBezTo>
                <a:cubicBezTo>
                  <a:pt x="887" y="2786"/>
                  <a:pt x="1108" y="2689"/>
                  <a:pt x="1240" y="2524"/>
                </a:cubicBezTo>
                <a:cubicBezTo>
                  <a:pt x="1307" y="2440"/>
                  <a:pt x="1340" y="2343"/>
                  <a:pt x="1336" y="2236"/>
                </a:cubicBezTo>
                <a:cubicBezTo>
                  <a:pt x="1336" y="2138"/>
                  <a:pt x="1316" y="2041"/>
                  <a:pt x="1310" y="1943"/>
                </a:cubicBezTo>
                <a:cubicBezTo>
                  <a:pt x="1303" y="1863"/>
                  <a:pt x="1310" y="1779"/>
                  <a:pt x="1377" y="1725"/>
                </a:cubicBezTo>
                <a:cubicBezTo>
                  <a:pt x="1414" y="1692"/>
                  <a:pt x="1464" y="1675"/>
                  <a:pt x="1508" y="1652"/>
                </a:cubicBezTo>
                <a:cubicBezTo>
                  <a:pt x="1558" y="1624"/>
                  <a:pt x="1602" y="1588"/>
                  <a:pt x="1629" y="1537"/>
                </a:cubicBezTo>
                <a:cubicBezTo>
                  <a:pt x="1638" y="1517"/>
                  <a:pt x="1646" y="1497"/>
                  <a:pt x="1649" y="1477"/>
                </a:cubicBezTo>
                <a:cubicBezTo>
                  <a:pt x="1767" y="1517"/>
                  <a:pt x="1854" y="1632"/>
                  <a:pt x="1887" y="1745"/>
                </a:cubicBezTo>
                <a:cubicBezTo>
                  <a:pt x="1934" y="1917"/>
                  <a:pt x="1867" y="2092"/>
                  <a:pt x="1770" y="2229"/>
                </a:cubicBezTo>
                <a:cubicBezTo>
                  <a:pt x="1716" y="2303"/>
                  <a:pt x="1649" y="2363"/>
                  <a:pt x="1585" y="2430"/>
                </a:cubicBezTo>
                <a:cubicBezTo>
                  <a:pt x="1518" y="2498"/>
                  <a:pt x="1491" y="2585"/>
                  <a:pt x="1535" y="2676"/>
                </a:cubicBezTo>
                <a:cubicBezTo>
                  <a:pt x="1572" y="2752"/>
                  <a:pt x="1652" y="2803"/>
                  <a:pt x="1729" y="2837"/>
                </a:cubicBezTo>
                <a:cubicBezTo>
                  <a:pt x="1813" y="2870"/>
                  <a:pt x="1911" y="2883"/>
                  <a:pt x="2001" y="2887"/>
                </a:cubicBezTo>
                <a:lnTo>
                  <a:pt x="2058" y="2887"/>
                </a:lnTo>
                <a:cubicBezTo>
                  <a:pt x="2230" y="2887"/>
                  <a:pt x="2401" y="2850"/>
                  <a:pt x="2555" y="2776"/>
                </a:cubicBezTo>
                <a:cubicBezTo>
                  <a:pt x="2720" y="2699"/>
                  <a:pt x="2884" y="2578"/>
                  <a:pt x="2968" y="2410"/>
                </a:cubicBezTo>
                <a:cubicBezTo>
                  <a:pt x="3045" y="2253"/>
                  <a:pt x="3042" y="2041"/>
                  <a:pt x="2901" y="1920"/>
                </a:cubicBezTo>
                <a:cubicBezTo>
                  <a:pt x="2840" y="1866"/>
                  <a:pt x="2763" y="1839"/>
                  <a:pt x="2690" y="1816"/>
                </a:cubicBezTo>
                <a:cubicBezTo>
                  <a:pt x="2625" y="1796"/>
                  <a:pt x="2555" y="1779"/>
                  <a:pt x="2508" y="1732"/>
                </a:cubicBezTo>
                <a:cubicBezTo>
                  <a:pt x="2484" y="1709"/>
                  <a:pt x="2471" y="1672"/>
                  <a:pt x="2461" y="1635"/>
                </a:cubicBezTo>
                <a:cubicBezTo>
                  <a:pt x="2451" y="1591"/>
                  <a:pt x="2434" y="1548"/>
                  <a:pt x="2401" y="1511"/>
                </a:cubicBezTo>
                <a:cubicBezTo>
                  <a:pt x="2377" y="1480"/>
                  <a:pt x="2340" y="1460"/>
                  <a:pt x="2310" y="1440"/>
                </a:cubicBezTo>
                <a:cubicBezTo>
                  <a:pt x="2283" y="1420"/>
                  <a:pt x="2253" y="1403"/>
                  <a:pt x="2236" y="1376"/>
                </a:cubicBezTo>
                <a:cubicBezTo>
                  <a:pt x="2226" y="1367"/>
                  <a:pt x="2222" y="1356"/>
                  <a:pt x="2222" y="1342"/>
                </a:cubicBezTo>
                <a:lnTo>
                  <a:pt x="2222" y="1326"/>
                </a:lnTo>
                <a:lnTo>
                  <a:pt x="2222" y="1322"/>
                </a:lnTo>
                <a:lnTo>
                  <a:pt x="2222" y="1313"/>
                </a:lnTo>
                <a:cubicBezTo>
                  <a:pt x="2230" y="1286"/>
                  <a:pt x="2243" y="1266"/>
                  <a:pt x="2260" y="1238"/>
                </a:cubicBezTo>
                <a:cubicBezTo>
                  <a:pt x="2300" y="1181"/>
                  <a:pt x="2351" y="1128"/>
                  <a:pt x="2377" y="1068"/>
                </a:cubicBezTo>
                <a:cubicBezTo>
                  <a:pt x="2394" y="1031"/>
                  <a:pt x="2408" y="997"/>
                  <a:pt x="2408" y="957"/>
                </a:cubicBezTo>
                <a:cubicBezTo>
                  <a:pt x="2411" y="927"/>
                  <a:pt x="2380" y="903"/>
                  <a:pt x="2354" y="903"/>
                </a:cubicBezTo>
                <a:cubicBezTo>
                  <a:pt x="2323" y="903"/>
                  <a:pt x="2300" y="893"/>
                  <a:pt x="2276" y="870"/>
                </a:cubicBezTo>
                <a:cubicBezTo>
                  <a:pt x="2253" y="846"/>
                  <a:pt x="2239" y="809"/>
                  <a:pt x="2230" y="775"/>
                </a:cubicBezTo>
                <a:cubicBezTo>
                  <a:pt x="2202" y="692"/>
                  <a:pt x="2213" y="608"/>
                  <a:pt x="2219" y="521"/>
                </a:cubicBezTo>
                <a:cubicBezTo>
                  <a:pt x="2230" y="423"/>
                  <a:pt x="2233" y="319"/>
                  <a:pt x="2193" y="228"/>
                </a:cubicBezTo>
                <a:cubicBezTo>
                  <a:pt x="2149" y="121"/>
                  <a:pt x="2048" y="74"/>
                  <a:pt x="1937" y="61"/>
                </a:cubicBezTo>
                <a:cubicBezTo>
                  <a:pt x="1894" y="58"/>
                  <a:pt x="1854" y="53"/>
                  <a:pt x="1810" y="53"/>
                </a:cubicBezTo>
                <a:cubicBezTo>
                  <a:pt x="1790" y="53"/>
                  <a:pt x="1770" y="53"/>
                  <a:pt x="1750" y="58"/>
                </a:cubicBezTo>
                <a:cubicBezTo>
                  <a:pt x="1746" y="30"/>
                  <a:pt x="1729" y="4"/>
                  <a:pt x="1699" y="4"/>
                </a:cubicBezTo>
                <a:lnTo>
                  <a:pt x="1683" y="4"/>
                </a:lnTo>
                <a:cubicBezTo>
                  <a:pt x="1675" y="7"/>
                  <a:pt x="1669" y="10"/>
                  <a:pt x="1663" y="10"/>
                </a:cubicBezTo>
                <a:lnTo>
                  <a:pt x="1659" y="7"/>
                </a:lnTo>
                <a:cubicBezTo>
                  <a:pt x="1649" y="0"/>
                  <a:pt x="1638" y="0"/>
                  <a:pt x="1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8"/>
          <p:cNvSpPr/>
          <p:nvPr/>
        </p:nvSpPr>
        <p:spPr>
          <a:xfrm>
            <a:off x="-131073" y="854108"/>
            <a:ext cx="583138" cy="1218286"/>
          </a:xfrm>
          <a:custGeom>
            <a:avLst/>
            <a:gdLst/>
            <a:ahLst/>
            <a:cxnLst/>
            <a:rect l="l" t="t" r="r" b="b"/>
            <a:pathLst>
              <a:path w="2063" h="4310" extrusionOk="0">
                <a:moveTo>
                  <a:pt x="1783" y="0"/>
                </a:moveTo>
                <a:cubicBezTo>
                  <a:pt x="1713" y="0"/>
                  <a:pt x="1646" y="44"/>
                  <a:pt x="1596" y="94"/>
                </a:cubicBezTo>
                <a:cubicBezTo>
                  <a:pt x="1525" y="168"/>
                  <a:pt x="1488" y="265"/>
                  <a:pt x="1458" y="359"/>
                </a:cubicBezTo>
                <a:cubicBezTo>
                  <a:pt x="1438" y="426"/>
                  <a:pt x="1424" y="497"/>
                  <a:pt x="1418" y="567"/>
                </a:cubicBezTo>
                <a:cubicBezTo>
                  <a:pt x="1407" y="601"/>
                  <a:pt x="1394" y="634"/>
                  <a:pt x="1381" y="665"/>
                </a:cubicBezTo>
                <a:cubicBezTo>
                  <a:pt x="1370" y="682"/>
                  <a:pt x="1360" y="699"/>
                  <a:pt x="1347" y="715"/>
                </a:cubicBezTo>
                <a:cubicBezTo>
                  <a:pt x="1340" y="728"/>
                  <a:pt x="1340" y="745"/>
                  <a:pt x="1344" y="759"/>
                </a:cubicBezTo>
                <a:cubicBezTo>
                  <a:pt x="1263" y="940"/>
                  <a:pt x="1156" y="1105"/>
                  <a:pt x="984" y="1212"/>
                </a:cubicBezTo>
                <a:cubicBezTo>
                  <a:pt x="716" y="1383"/>
                  <a:pt x="363" y="1407"/>
                  <a:pt x="132" y="1641"/>
                </a:cubicBezTo>
                <a:cubicBezTo>
                  <a:pt x="72" y="1706"/>
                  <a:pt x="11" y="1782"/>
                  <a:pt x="25" y="1876"/>
                </a:cubicBezTo>
                <a:cubicBezTo>
                  <a:pt x="35" y="1940"/>
                  <a:pt x="81" y="1987"/>
                  <a:pt x="135" y="2020"/>
                </a:cubicBezTo>
                <a:cubicBezTo>
                  <a:pt x="236" y="2091"/>
                  <a:pt x="400" y="2132"/>
                  <a:pt x="403" y="2276"/>
                </a:cubicBezTo>
                <a:cubicBezTo>
                  <a:pt x="411" y="2464"/>
                  <a:pt x="229" y="2592"/>
                  <a:pt x="159" y="2753"/>
                </a:cubicBezTo>
                <a:cubicBezTo>
                  <a:pt x="85" y="2914"/>
                  <a:pt x="98" y="3088"/>
                  <a:pt x="122" y="3259"/>
                </a:cubicBezTo>
                <a:cubicBezTo>
                  <a:pt x="146" y="3413"/>
                  <a:pt x="186" y="3578"/>
                  <a:pt x="152" y="3736"/>
                </a:cubicBezTo>
                <a:cubicBezTo>
                  <a:pt x="142" y="3773"/>
                  <a:pt x="132" y="3810"/>
                  <a:pt x="112" y="3844"/>
                </a:cubicBezTo>
                <a:cubicBezTo>
                  <a:pt x="92" y="3884"/>
                  <a:pt x="61" y="3917"/>
                  <a:pt x="41" y="3957"/>
                </a:cubicBezTo>
                <a:cubicBezTo>
                  <a:pt x="1" y="4048"/>
                  <a:pt x="18" y="4142"/>
                  <a:pt x="81" y="4216"/>
                </a:cubicBezTo>
                <a:cubicBezTo>
                  <a:pt x="142" y="4283"/>
                  <a:pt x="219" y="4310"/>
                  <a:pt x="300" y="4310"/>
                </a:cubicBezTo>
                <a:cubicBezTo>
                  <a:pt x="411" y="4310"/>
                  <a:pt x="528" y="4259"/>
                  <a:pt x="615" y="4199"/>
                </a:cubicBezTo>
                <a:cubicBezTo>
                  <a:pt x="763" y="4098"/>
                  <a:pt x="877" y="3957"/>
                  <a:pt x="964" y="3803"/>
                </a:cubicBezTo>
                <a:cubicBezTo>
                  <a:pt x="1153" y="3474"/>
                  <a:pt x="1213" y="3098"/>
                  <a:pt x="1320" y="2742"/>
                </a:cubicBezTo>
                <a:cubicBezTo>
                  <a:pt x="1377" y="2558"/>
                  <a:pt x="1447" y="2377"/>
                  <a:pt x="1559" y="2215"/>
                </a:cubicBezTo>
                <a:cubicBezTo>
                  <a:pt x="1666" y="2061"/>
                  <a:pt x="1810" y="1930"/>
                  <a:pt x="1914" y="1769"/>
                </a:cubicBezTo>
                <a:cubicBezTo>
                  <a:pt x="2025" y="1594"/>
                  <a:pt x="2062" y="1390"/>
                  <a:pt x="2062" y="1182"/>
                </a:cubicBezTo>
                <a:cubicBezTo>
                  <a:pt x="2059" y="967"/>
                  <a:pt x="2032" y="748"/>
                  <a:pt x="2011" y="530"/>
                </a:cubicBezTo>
                <a:cubicBezTo>
                  <a:pt x="2002" y="423"/>
                  <a:pt x="1999" y="316"/>
                  <a:pt x="1982" y="208"/>
                </a:cubicBezTo>
                <a:cubicBezTo>
                  <a:pt x="1968" y="121"/>
                  <a:pt x="1924" y="34"/>
                  <a:pt x="1833" y="7"/>
                </a:cubicBezTo>
                <a:cubicBezTo>
                  <a:pt x="1817" y="3"/>
                  <a:pt x="1800" y="0"/>
                  <a:pt x="1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8"/>
          <p:cNvSpPr/>
          <p:nvPr/>
        </p:nvSpPr>
        <p:spPr>
          <a:xfrm>
            <a:off x="8972299" y="3564058"/>
            <a:ext cx="430216" cy="563634"/>
          </a:xfrm>
          <a:custGeom>
            <a:avLst/>
            <a:gdLst/>
            <a:ahLst/>
            <a:cxnLst/>
            <a:rect l="l" t="t" r="r" b="b"/>
            <a:pathLst>
              <a:path w="1522" h="1994" extrusionOk="0">
                <a:moveTo>
                  <a:pt x="1340" y="0"/>
                </a:moveTo>
                <a:cubicBezTo>
                  <a:pt x="1229" y="0"/>
                  <a:pt x="1145" y="98"/>
                  <a:pt x="1115" y="198"/>
                </a:cubicBezTo>
                <a:cubicBezTo>
                  <a:pt x="1085" y="302"/>
                  <a:pt x="1102" y="434"/>
                  <a:pt x="1035" y="528"/>
                </a:cubicBezTo>
                <a:cubicBezTo>
                  <a:pt x="1011" y="558"/>
                  <a:pt x="971" y="584"/>
                  <a:pt x="934" y="584"/>
                </a:cubicBezTo>
                <a:lnTo>
                  <a:pt x="931" y="584"/>
                </a:lnTo>
                <a:cubicBezTo>
                  <a:pt x="891" y="584"/>
                  <a:pt x="863" y="548"/>
                  <a:pt x="833" y="521"/>
                </a:cubicBezTo>
                <a:cubicBezTo>
                  <a:pt x="800" y="497"/>
                  <a:pt x="766" y="480"/>
                  <a:pt x="725" y="480"/>
                </a:cubicBezTo>
                <a:cubicBezTo>
                  <a:pt x="713" y="480"/>
                  <a:pt x="696" y="484"/>
                  <a:pt x="679" y="491"/>
                </a:cubicBezTo>
                <a:cubicBezTo>
                  <a:pt x="635" y="504"/>
                  <a:pt x="598" y="544"/>
                  <a:pt x="551" y="551"/>
                </a:cubicBezTo>
                <a:lnTo>
                  <a:pt x="541" y="551"/>
                </a:lnTo>
                <a:cubicBezTo>
                  <a:pt x="535" y="551"/>
                  <a:pt x="528" y="551"/>
                  <a:pt x="521" y="544"/>
                </a:cubicBezTo>
                <a:cubicBezTo>
                  <a:pt x="511" y="538"/>
                  <a:pt x="497" y="524"/>
                  <a:pt x="491" y="511"/>
                </a:cubicBezTo>
                <a:cubicBezTo>
                  <a:pt x="471" y="474"/>
                  <a:pt x="460" y="430"/>
                  <a:pt x="457" y="393"/>
                </a:cubicBezTo>
                <a:cubicBezTo>
                  <a:pt x="444" y="306"/>
                  <a:pt x="420" y="195"/>
                  <a:pt x="333" y="152"/>
                </a:cubicBezTo>
                <a:cubicBezTo>
                  <a:pt x="310" y="141"/>
                  <a:pt x="286" y="135"/>
                  <a:pt x="262" y="135"/>
                </a:cubicBezTo>
                <a:cubicBezTo>
                  <a:pt x="239" y="135"/>
                  <a:pt x="216" y="141"/>
                  <a:pt x="195" y="152"/>
                </a:cubicBezTo>
                <a:cubicBezTo>
                  <a:pt x="182" y="155"/>
                  <a:pt x="169" y="158"/>
                  <a:pt x="162" y="169"/>
                </a:cubicBezTo>
                <a:cubicBezTo>
                  <a:pt x="152" y="175"/>
                  <a:pt x="145" y="185"/>
                  <a:pt x="138" y="192"/>
                </a:cubicBezTo>
                <a:cubicBezTo>
                  <a:pt x="138" y="195"/>
                  <a:pt x="135" y="195"/>
                  <a:pt x="135" y="198"/>
                </a:cubicBezTo>
                <a:cubicBezTo>
                  <a:pt x="132" y="198"/>
                  <a:pt x="132" y="202"/>
                  <a:pt x="132" y="202"/>
                </a:cubicBezTo>
                <a:cubicBezTo>
                  <a:pt x="125" y="209"/>
                  <a:pt x="118" y="219"/>
                  <a:pt x="112" y="229"/>
                </a:cubicBezTo>
                <a:cubicBezTo>
                  <a:pt x="58" y="302"/>
                  <a:pt x="25" y="390"/>
                  <a:pt x="14" y="484"/>
                </a:cubicBezTo>
                <a:cubicBezTo>
                  <a:pt x="0" y="612"/>
                  <a:pt x="41" y="739"/>
                  <a:pt x="75" y="863"/>
                </a:cubicBezTo>
                <a:cubicBezTo>
                  <a:pt x="145" y="1122"/>
                  <a:pt x="138" y="1387"/>
                  <a:pt x="138" y="1648"/>
                </a:cubicBezTo>
                <a:cubicBezTo>
                  <a:pt x="138" y="1716"/>
                  <a:pt x="138" y="1780"/>
                  <a:pt x="141" y="1843"/>
                </a:cubicBezTo>
                <a:cubicBezTo>
                  <a:pt x="145" y="1907"/>
                  <a:pt x="172" y="1967"/>
                  <a:pt x="236" y="1988"/>
                </a:cubicBezTo>
                <a:cubicBezTo>
                  <a:pt x="249" y="1991"/>
                  <a:pt x="266" y="1994"/>
                  <a:pt x="279" y="1994"/>
                </a:cubicBezTo>
                <a:cubicBezTo>
                  <a:pt x="316" y="1994"/>
                  <a:pt x="357" y="1981"/>
                  <a:pt x="387" y="1961"/>
                </a:cubicBezTo>
                <a:cubicBezTo>
                  <a:pt x="434" y="1924"/>
                  <a:pt x="460" y="1873"/>
                  <a:pt x="491" y="1826"/>
                </a:cubicBezTo>
                <a:cubicBezTo>
                  <a:pt x="508" y="1803"/>
                  <a:pt x="538" y="1756"/>
                  <a:pt x="575" y="1756"/>
                </a:cubicBezTo>
                <a:cubicBezTo>
                  <a:pt x="578" y="1756"/>
                  <a:pt x="584" y="1760"/>
                  <a:pt x="589" y="1760"/>
                </a:cubicBezTo>
                <a:cubicBezTo>
                  <a:pt x="605" y="1766"/>
                  <a:pt x="618" y="1783"/>
                  <a:pt x="632" y="1797"/>
                </a:cubicBezTo>
                <a:cubicBezTo>
                  <a:pt x="659" y="1817"/>
                  <a:pt x="685" y="1830"/>
                  <a:pt x="719" y="1833"/>
                </a:cubicBezTo>
                <a:lnTo>
                  <a:pt x="733" y="1833"/>
                </a:lnTo>
                <a:cubicBezTo>
                  <a:pt x="840" y="1833"/>
                  <a:pt x="917" y="1716"/>
                  <a:pt x="961" y="1628"/>
                </a:cubicBezTo>
                <a:cubicBezTo>
                  <a:pt x="1078" y="1390"/>
                  <a:pt x="1189" y="1148"/>
                  <a:pt x="1293" y="903"/>
                </a:cubicBezTo>
                <a:cubicBezTo>
                  <a:pt x="1343" y="779"/>
                  <a:pt x="1390" y="652"/>
                  <a:pt x="1438" y="528"/>
                </a:cubicBezTo>
                <a:cubicBezTo>
                  <a:pt x="1475" y="427"/>
                  <a:pt x="1521" y="322"/>
                  <a:pt x="1521" y="212"/>
                </a:cubicBezTo>
                <a:cubicBezTo>
                  <a:pt x="1521" y="111"/>
                  <a:pt x="1471" y="14"/>
                  <a:pt x="1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8"/>
          <p:cNvSpPr/>
          <p:nvPr/>
        </p:nvSpPr>
        <p:spPr>
          <a:xfrm rot="3239046">
            <a:off x="-13058162" y="-8241639"/>
            <a:ext cx="13528366" cy="11820219"/>
          </a:xfrm>
          <a:custGeom>
            <a:avLst/>
            <a:gdLst/>
            <a:ahLst/>
            <a:cxnLst/>
            <a:rect l="l" t="t" r="r" b="b"/>
            <a:pathLst>
              <a:path w="47860" h="41817" extrusionOk="0">
                <a:moveTo>
                  <a:pt x="25209" y="0"/>
                </a:moveTo>
                <a:cubicBezTo>
                  <a:pt x="25206" y="0"/>
                  <a:pt x="25203" y="0"/>
                  <a:pt x="25195" y="4"/>
                </a:cubicBezTo>
                <a:lnTo>
                  <a:pt x="24286" y="215"/>
                </a:lnTo>
                <a:cubicBezTo>
                  <a:pt x="24256" y="222"/>
                  <a:pt x="24246" y="255"/>
                  <a:pt x="24249" y="282"/>
                </a:cubicBezTo>
                <a:cubicBezTo>
                  <a:pt x="24280" y="447"/>
                  <a:pt x="24367" y="591"/>
                  <a:pt x="24494" y="695"/>
                </a:cubicBezTo>
                <a:cubicBezTo>
                  <a:pt x="24035" y="1121"/>
                  <a:pt x="23524" y="1491"/>
                  <a:pt x="22974" y="1796"/>
                </a:cubicBezTo>
                <a:cubicBezTo>
                  <a:pt x="22836" y="1870"/>
                  <a:pt x="22698" y="1937"/>
                  <a:pt x="22557" y="2011"/>
                </a:cubicBezTo>
                <a:cubicBezTo>
                  <a:pt x="22450" y="2067"/>
                  <a:pt x="22349" y="2145"/>
                  <a:pt x="22329" y="2273"/>
                </a:cubicBezTo>
                <a:cubicBezTo>
                  <a:pt x="22309" y="2410"/>
                  <a:pt x="22379" y="2541"/>
                  <a:pt x="22423" y="2668"/>
                </a:cubicBezTo>
                <a:cubicBezTo>
                  <a:pt x="22467" y="2792"/>
                  <a:pt x="22497" y="2921"/>
                  <a:pt x="22507" y="3051"/>
                </a:cubicBezTo>
                <a:cubicBezTo>
                  <a:pt x="22534" y="3313"/>
                  <a:pt x="22490" y="3588"/>
                  <a:pt x="22299" y="3773"/>
                </a:cubicBezTo>
                <a:cubicBezTo>
                  <a:pt x="22238" y="3692"/>
                  <a:pt x="22142" y="3658"/>
                  <a:pt x="22030" y="3658"/>
                </a:cubicBezTo>
                <a:cubicBezTo>
                  <a:pt x="21866" y="3658"/>
                  <a:pt x="21674" y="3736"/>
                  <a:pt x="21567" y="3813"/>
                </a:cubicBezTo>
                <a:cubicBezTo>
                  <a:pt x="21440" y="3911"/>
                  <a:pt x="21403" y="4069"/>
                  <a:pt x="21513" y="4193"/>
                </a:cubicBezTo>
                <a:cubicBezTo>
                  <a:pt x="21578" y="4263"/>
                  <a:pt x="21658" y="4300"/>
                  <a:pt x="21735" y="4343"/>
                </a:cubicBezTo>
                <a:cubicBezTo>
                  <a:pt x="21779" y="4371"/>
                  <a:pt x="21829" y="4404"/>
                  <a:pt x="21849" y="4451"/>
                </a:cubicBezTo>
                <a:cubicBezTo>
                  <a:pt x="21872" y="4491"/>
                  <a:pt x="21852" y="4578"/>
                  <a:pt x="21799" y="4578"/>
                </a:cubicBezTo>
                <a:cubicBezTo>
                  <a:pt x="21792" y="4578"/>
                  <a:pt x="21785" y="4575"/>
                  <a:pt x="21779" y="4575"/>
                </a:cubicBezTo>
                <a:cubicBezTo>
                  <a:pt x="21772" y="4572"/>
                  <a:pt x="21765" y="4572"/>
                  <a:pt x="21759" y="4572"/>
                </a:cubicBezTo>
                <a:cubicBezTo>
                  <a:pt x="21728" y="4572"/>
                  <a:pt x="21708" y="4602"/>
                  <a:pt x="21711" y="4632"/>
                </a:cubicBezTo>
                <a:cubicBezTo>
                  <a:pt x="21490" y="4730"/>
                  <a:pt x="21268" y="4831"/>
                  <a:pt x="21047" y="4927"/>
                </a:cubicBezTo>
                <a:cubicBezTo>
                  <a:pt x="20913" y="4988"/>
                  <a:pt x="20782" y="5055"/>
                  <a:pt x="20712" y="5189"/>
                </a:cubicBezTo>
                <a:cubicBezTo>
                  <a:pt x="20651" y="5314"/>
                  <a:pt x="20647" y="5458"/>
                  <a:pt x="20644" y="5596"/>
                </a:cubicBezTo>
                <a:cubicBezTo>
                  <a:pt x="20644" y="5669"/>
                  <a:pt x="20644" y="5743"/>
                  <a:pt x="20634" y="5817"/>
                </a:cubicBezTo>
                <a:cubicBezTo>
                  <a:pt x="20621" y="5898"/>
                  <a:pt x="20587" y="5971"/>
                  <a:pt x="20567" y="6049"/>
                </a:cubicBezTo>
                <a:cubicBezTo>
                  <a:pt x="20543" y="6126"/>
                  <a:pt x="20546" y="6196"/>
                  <a:pt x="20567" y="6264"/>
                </a:cubicBezTo>
                <a:cubicBezTo>
                  <a:pt x="20513" y="6166"/>
                  <a:pt x="20459" y="6072"/>
                  <a:pt x="20402" y="5975"/>
                </a:cubicBezTo>
                <a:cubicBezTo>
                  <a:pt x="20302" y="5797"/>
                  <a:pt x="20194" y="5622"/>
                  <a:pt x="20080" y="5451"/>
                </a:cubicBezTo>
                <a:cubicBezTo>
                  <a:pt x="19858" y="5122"/>
                  <a:pt x="19617" y="4814"/>
                  <a:pt x="19349" y="4521"/>
                </a:cubicBezTo>
                <a:cubicBezTo>
                  <a:pt x="19342" y="4508"/>
                  <a:pt x="19325" y="4504"/>
                  <a:pt x="19312" y="4504"/>
                </a:cubicBezTo>
                <a:cubicBezTo>
                  <a:pt x="19295" y="4504"/>
                  <a:pt x="19274" y="4515"/>
                  <a:pt x="19265" y="4532"/>
                </a:cubicBezTo>
                <a:cubicBezTo>
                  <a:pt x="19157" y="4740"/>
                  <a:pt x="19046" y="4955"/>
                  <a:pt x="19000" y="5186"/>
                </a:cubicBezTo>
                <a:cubicBezTo>
                  <a:pt x="18980" y="5300"/>
                  <a:pt x="18972" y="5415"/>
                  <a:pt x="18989" y="5528"/>
                </a:cubicBezTo>
                <a:cubicBezTo>
                  <a:pt x="19003" y="5643"/>
                  <a:pt x="19043" y="5750"/>
                  <a:pt x="19073" y="5861"/>
                </a:cubicBezTo>
                <a:cubicBezTo>
                  <a:pt x="19104" y="5982"/>
                  <a:pt x="19107" y="6092"/>
                  <a:pt x="19050" y="6207"/>
                </a:cubicBezTo>
                <a:cubicBezTo>
                  <a:pt x="19009" y="6290"/>
                  <a:pt x="18955" y="6374"/>
                  <a:pt x="18952" y="6468"/>
                </a:cubicBezTo>
                <a:cubicBezTo>
                  <a:pt x="18949" y="6563"/>
                  <a:pt x="19009" y="6633"/>
                  <a:pt x="19090" y="6676"/>
                </a:cubicBezTo>
                <a:cubicBezTo>
                  <a:pt x="19177" y="6727"/>
                  <a:pt x="19258" y="6777"/>
                  <a:pt x="19328" y="6845"/>
                </a:cubicBezTo>
                <a:cubicBezTo>
                  <a:pt x="19486" y="6998"/>
                  <a:pt x="19593" y="7207"/>
                  <a:pt x="19620" y="7429"/>
                </a:cubicBezTo>
                <a:cubicBezTo>
                  <a:pt x="19560" y="7472"/>
                  <a:pt x="19490" y="7489"/>
                  <a:pt x="19419" y="7489"/>
                </a:cubicBezTo>
                <a:cubicBezTo>
                  <a:pt x="19338" y="7489"/>
                  <a:pt x="19258" y="7469"/>
                  <a:pt x="19184" y="7441"/>
                </a:cubicBezTo>
                <a:cubicBezTo>
                  <a:pt x="19016" y="7384"/>
                  <a:pt x="18865" y="7291"/>
                  <a:pt x="18704" y="7220"/>
                </a:cubicBezTo>
                <a:cubicBezTo>
                  <a:pt x="18351" y="7062"/>
                  <a:pt x="17973" y="6975"/>
                  <a:pt x="17590" y="6958"/>
                </a:cubicBezTo>
                <a:lnTo>
                  <a:pt x="17586" y="6958"/>
                </a:lnTo>
                <a:cubicBezTo>
                  <a:pt x="17556" y="6958"/>
                  <a:pt x="17536" y="6986"/>
                  <a:pt x="17536" y="7015"/>
                </a:cubicBezTo>
                <a:cubicBezTo>
                  <a:pt x="17522" y="7210"/>
                  <a:pt x="17737" y="7271"/>
                  <a:pt x="17885" y="7317"/>
                </a:cubicBezTo>
                <a:cubicBezTo>
                  <a:pt x="17973" y="7348"/>
                  <a:pt x="18043" y="7395"/>
                  <a:pt x="18066" y="7489"/>
                </a:cubicBezTo>
                <a:cubicBezTo>
                  <a:pt x="18086" y="7562"/>
                  <a:pt x="18077" y="7646"/>
                  <a:pt x="18043" y="7714"/>
                </a:cubicBezTo>
                <a:cubicBezTo>
                  <a:pt x="17959" y="7885"/>
                  <a:pt x="17747" y="7945"/>
                  <a:pt x="17570" y="7948"/>
                </a:cubicBezTo>
                <a:lnTo>
                  <a:pt x="17556" y="7948"/>
                </a:lnTo>
                <a:cubicBezTo>
                  <a:pt x="17335" y="7948"/>
                  <a:pt x="17120" y="7881"/>
                  <a:pt x="16898" y="7858"/>
                </a:cubicBezTo>
                <a:cubicBezTo>
                  <a:pt x="16791" y="7847"/>
                  <a:pt x="16680" y="7844"/>
                  <a:pt x="16573" y="7844"/>
                </a:cubicBezTo>
                <a:cubicBezTo>
                  <a:pt x="16415" y="7844"/>
                  <a:pt x="16261" y="7852"/>
                  <a:pt x="16106" y="7861"/>
                </a:cubicBezTo>
                <a:cubicBezTo>
                  <a:pt x="16069" y="7861"/>
                  <a:pt x="16046" y="7895"/>
                  <a:pt x="16052" y="7928"/>
                </a:cubicBezTo>
                <a:cubicBezTo>
                  <a:pt x="16086" y="8079"/>
                  <a:pt x="15985" y="8207"/>
                  <a:pt x="15881" y="8301"/>
                </a:cubicBezTo>
                <a:cubicBezTo>
                  <a:pt x="15761" y="8408"/>
                  <a:pt x="15620" y="8496"/>
                  <a:pt x="15482" y="8577"/>
                </a:cubicBezTo>
                <a:cubicBezTo>
                  <a:pt x="15334" y="8667"/>
                  <a:pt x="15180" y="8744"/>
                  <a:pt x="15015" y="8788"/>
                </a:cubicBezTo>
                <a:cubicBezTo>
                  <a:pt x="14895" y="8821"/>
                  <a:pt x="14757" y="8854"/>
                  <a:pt x="14690" y="8969"/>
                </a:cubicBezTo>
                <a:cubicBezTo>
                  <a:pt x="14656" y="9026"/>
                  <a:pt x="14650" y="9093"/>
                  <a:pt x="14650" y="9161"/>
                </a:cubicBezTo>
                <a:cubicBezTo>
                  <a:pt x="14646" y="9231"/>
                  <a:pt x="14653" y="9314"/>
                  <a:pt x="14582" y="9362"/>
                </a:cubicBezTo>
                <a:cubicBezTo>
                  <a:pt x="14545" y="9382"/>
                  <a:pt x="14505" y="9392"/>
                  <a:pt x="14464" y="9392"/>
                </a:cubicBezTo>
                <a:cubicBezTo>
                  <a:pt x="14364" y="9392"/>
                  <a:pt x="14256" y="9342"/>
                  <a:pt x="14169" y="9314"/>
                </a:cubicBezTo>
                <a:cubicBezTo>
                  <a:pt x="14116" y="9298"/>
                  <a:pt x="14066" y="9288"/>
                  <a:pt x="14012" y="9288"/>
                </a:cubicBezTo>
                <a:cubicBezTo>
                  <a:pt x="13925" y="9288"/>
                  <a:pt x="13840" y="9314"/>
                  <a:pt x="13770" y="9378"/>
                </a:cubicBezTo>
                <a:cubicBezTo>
                  <a:pt x="13669" y="9463"/>
                  <a:pt x="13609" y="9593"/>
                  <a:pt x="13578" y="9720"/>
                </a:cubicBezTo>
                <a:cubicBezTo>
                  <a:pt x="13542" y="9886"/>
                  <a:pt x="13542" y="10060"/>
                  <a:pt x="13471" y="10214"/>
                </a:cubicBezTo>
                <a:cubicBezTo>
                  <a:pt x="13424" y="10318"/>
                  <a:pt x="13313" y="10425"/>
                  <a:pt x="13189" y="10425"/>
                </a:cubicBezTo>
                <a:cubicBezTo>
                  <a:pt x="13179" y="10425"/>
                  <a:pt x="13166" y="10425"/>
                  <a:pt x="13152" y="10422"/>
                </a:cubicBezTo>
                <a:cubicBezTo>
                  <a:pt x="13082" y="10409"/>
                  <a:pt x="13038" y="10352"/>
                  <a:pt x="12998" y="10295"/>
                </a:cubicBezTo>
                <a:cubicBezTo>
                  <a:pt x="12958" y="10238"/>
                  <a:pt x="12918" y="10184"/>
                  <a:pt x="12864" y="10143"/>
                </a:cubicBezTo>
                <a:cubicBezTo>
                  <a:pt x="12769" y="10070"/>
                  <a:pt x="12625" y="10033"/>
                  <a:pt x="12562" y="9929"/>
                </a:cubicBezTo>
                <a:cubicBezTo>
                  <a:pt x="12487" y="9811"/>
                  <a:pt x="12571" y="9657"/>
                  <a:pt x="12504" y="9536"/>
                </a:cubicBezTo>
                <a:cubicBezTo>
                  <a:pt x="12444" y="9429"/>
                  <a:pt x="12323" y="9412"/>
                  <a:pt x="12216" y="9385"/>
                </a:cubicBezTo>
                <a:cubicBezTo>
                  <a:pt x="12168" y="9372"/>
                  <a:pt x="12108" y="9355"/>
                  <a:pt x="12092" y="9305"/>
                </a:cubicBezTo>
                <a:cubicBezTo>
                  <a:pt x="12075" y="9244"/>
                  <a:pt x="12139" y="9187"/>
                  <a:pt x="12189" y="9167"/>
                </a:cubicBezTo>
                <a:cubicBezTo>
                  <a:pt x="12213" y="9157"/>
                  <a:pt x="12239" y="9150"/>
                  <a:pt x="12263" y="9150"/>
                </a:cubicBezTo>
                <a:cubicBezTo>
                  <a:pt x="12377" y="9150"/>
                  <a:pt x="12487" y="9251"/>
                  <a:pt x="12571" y="9314"/>
                </a:cubicBezTo>
                <a:cubicBezTo>
                  <a:pt x="12729" y="9432"/>
                  <a:pt x="12918" y="9496"/>
                  <a:pt x="13109" y="9496"/>
                </a:cubicBezTo>
                <a:cubicBezTo>
                  <a:pt x="13236" y="9496"/>
                  <a:pt x="13364" y="9469"/>
                  <a:pt x="13485" y="9405"/>
                </a:cubicBezTo>
                <a:cubicBezTo>
                  <a:pt x="13770" y="9261"/>
                  <a:pt x="13945" y="8942"/>
                  <a:pt x="13931" y="8626"/>
                </a:cubicBezTo>
                <a:cubicBezTo>
                  <a:pt x="13931" y="8597"/>
                  <a:pt x="13908" y="8573"/>
                  <a:pt x="13880" y="8573"/>
                </a:cubicBezTo>
                <a:lnTo>
                  <a:pt x="13864" y="8573"/>
                </a:lnTo>
                <a:cubicBezTo>
                  <a:pt x="13840" y="8583"/>
                  <a:pt x="13820" y="8586"/>
                  <a:pt x="13797" y="8586"/>
                </a:cubicBezTo>
                <a:cubicBezTo>
                  <a:pt x="13626" y="8586"/>
                  <a:pt x="13525" y="8358"/>
                  <a:pt x="13441" y="8234"/>
                </a:cubicBezTo>
                <a:cubicBezTo>
                  <a:pt x="13350" y="8093"/>
                  <a:pt x="13223" y="7999"/>
                  <a:pt x="13065" y="7942"/>
                </a:cubicBezTo>
                <a:cubicBezTo>
                  <a:pt x="12749" y="7821"/>
                  <a:pt x="12390" y="7841"/>
                  <a:pt x="12108" y="7626"/>
                </a:cubicBezTo>
                <a:cubicBezTo>
                  <a:pt x="11833" y="7415"/>
                  <a:pt x="11658" y="7089"/>
                  <a:pt x="11330" y="6945"/>
                </a:cubicBezTo>
                <a:cubicBezTo>
                  <a:pt x="11165" y="6871"/>
                  <a:pt x="10991" y="6837"/>
                  <a:pt x="10823" y="6774"/>
                </a:cubicBezTo>
                <a:cubicBezTo>
                  <a:pt x="10739" y="6740"/>
                  <a:pt x="10658" y="6700"/>
                  <a:pt x="10591" y="6639"/>
                </a:cubicBezTo>
                <a:cubicBezTo>
                  <a:pt x="10527" y="6583"/>
                  <a:pt x="10470" y="6512"/>
                  <a:pt x="10386" y="6485"/>
                </a:cubicBezTo>
                <a:cubicBezTo>
                  <a:pt x="10366" y="6478"/>
                  <a:pt x="10349" y="6475"/>
                  <a:pt x="10333" y="6475"/>
                </a:cubicBezTo>
                <a:cubicBezTo>
                  <a:pt x="10262" y="6475"/>
                  <a:pt x="10202" y="6522"/>
                  <a:pt x="10165" y="6586"/>
                </a:cubicBezTo>
                <a:cubicBezTo>
                  <a:pt x="10111" y="6673"/>
                  <a:pt x="10064" y="6764"/>
                  <a:pt x="10001" y="6848"/>
                </a:cubicBezTo>
                <a:cubicBezTo>
                  <a:pt x="9869" y="7022"/>
                  <a:pt x="9699" y="7170"/>
                  <a:pt x="9507" y="7277"/>
                </a:cubicBezTo>
                <a:cubicBezTo>
                  <a:pt x="9467" y="7301"/>
                  <a:pt x="9477" y="7348"/>
                  <a:pt x="9507" y="7371"/>
                </a:cubicBezTo>
                <a:lnTo>
                  <a:pt x="8745" y="7827"/>
                </a:lnTo>
                <a:cubicBezTo>
                  <a:pt x="8608" y="7912"/>
                  <a:pt x="8470" y="7992"/>
                  <a:pt x="8332" y="8076"/>
                </a:cubicBezTo>
                <a:cubicBezTo>
                  <a:pt x="8218" y="8146"/>
                  <a:pt x="8094" y="8214"/>
                  <a:pt x="7990" y="8298"/>
                </a:cubicBezTo>
                <a:cubicBezTo>
                  <a:pt x="7892" y="8375"/>
                  <a:pt x="7815" y="8476"/>
                  <a:pt x="7785" y="8600"/>
                </a:cubicBezTo>
                <a:cubicBezTo>
                  <a:pt x="7748" y="8734"/>
                  <a:pt x="7762" y="8875"/>
                  <a:pt x="7755" y="9012"/>
                </a:cubicBezTo>
                <a:cubicBezTo>
                  <a:pt x="7748" y="9298"/>
                  <a:pt x="7705" y="9596"/>
                  <a:pt x="7561" y="9849"/>
                </a:cubicBezTo>
                <a:cubicBezTo>
                  <a:pt x="7420" y="10090"/>
                  <a:pt x="7171" y="10284"/>
                  <a:pt x="6885" y="10298"/>
                </a:cubicBezTo>
                <a:cubicBezTo>
                  <a:pt x="6856" y="10301"/>
                  <a:pt x="6831" y="10321"/>
                  <a:pt x="6831" y="10352"/>
                </a:cubicBezTo>
                <a:cubicBezTo>
                  <a:pt x="6822" y="10872"/>
                  <a:pt x="6554" y="11336"/>
                  <a:pt x="6134" y="11631"/>
                </a:cubicBezTo>
                <a:cubicBezTo>
                  <a:pt x="6030" y="11705"/>
                  <a:pt x="5979" y="11788"/>
                  <a:pt x="5976" y="11916"/>
                </a:cubicBezTo>
                <a:cubicBezTo>
                  <a:pt x="5976" y="11980"/>
                  <a:pt x="5976" y="12041"/>
                  <a:pt x="5956" y="12101"/>
                </a:cubicBezTo>
                <a:cubicBezTo>
                  <a:pt x="5932" y="12154"/>
                  <a:pt x="5899" y="12202"/>
                  <a:pt x="5865" y="12248"/>
                </a:cubicBezTo>
                <a:cubicBezTo>
                  <a:pt x="5801" y="12339"/>
                  <a:pt x="5724" y="12426"/>
                  <a:pt x="5688" y="12534"/>
                </a:cubicBezTo>
                <a:cubicBezTo>
                  <a:pt x="5654" y="12637"/>
                  <a:pt x="5667" y="12749"/>
                  <a:pt x="5714" y="12846"/>
                </a:cubicBezTo>
                <a:cubicBezTo>
                  <a:pt x="5829" y="13091"/>
                  <a:pt x="6097" y="13181"/>
                  <a:pt x="6342" y="13232"/>
                </a:cubicBezTo>
                <a:cubicBezTo>
                  <a:pt x="6473" y="13255"/>
                  <a:pt x="6617" y="13285"/>
                  <a:pt x="6758" y="13285"/>
                </a:cubicBezTo>
                <a:cubicBezTo>
                  <a:pt x="6848" y="13285"/>
                  <a:pt x="6939" y="13272"/>
                  <a:pt x="7023" y="13238"/>
                </a:cubicBezTo>
                <a:cubicBezTo>
                  <a:pt x="7121" y="13201"/>
                  <a:pt x="7198" y="13138"/>
                  <a:pt x="7251" y="13051"/>
                </a:cubicBezTo>
                <a:cubicBezTo>
                  <a:pt x="7305" y="12967"/>
                  <a:pt x="7335" y="12869"/>
                  <a:pt x="7382" y="12778"/>
                </a:cubicBezTo>
                <a:cubicBezTo>
                  <a:pt x="7423" y="12708"/>
                  <a:pt x="7486" y="12641"/>
                  <a:pt x="7567" y="12641"/>
                </a:cubicBezTo>
                <a:cubicBezTo>
                  <a:pt x="7584" y="12641"/>
                  <a:pt x="7604" y="12648"/>
                  <a:pt x="7624" y="12654"/>
                </a:cubicBezTo>
                <a:cubicBezTo>
                  <a:pt x="7728" y="12695"/>
                  <a:pt x="7792" y="12812"/>
                  <a:pt x="7818" y="12913"/>
                </a:cubicBezTo>
                <a:cubicBezTo>
                  <a:pt x="7855" y="13057"/>
                  <a:pt x="7812" y="13218"/>
                  <a:pt x="7802" y="13366"/>
                </a:cubicBezTo>
                <a:cubicBezTo>
                  <a:pt x="7788" y="13511"/>
                  <a:pt x="7802" y="13655"/>
                  <a:pt x="7875" y="13779"/>
                </a:cubicBezTo>
                <a:cubicBezTo>
                  <a:pt x="8010" y="14004"/>
                  <a:pt x="8261" y="14115"/>
                  <a:pt x="8490" y="14208"/>
                </a:cubicBezTo>
                <a:lnTo>
                  <a:pt x="8507" y="14208"/>
                </a:lnTo>
                <a:cubicBezTo>
                  <a:pt x="8523" y="14208"/>
                  <a:pt x="8540" y="14195"/>
                  <a:pt x="8554" y="14182"/>
                </a:cubicBezTo>
                <a:cubicBezTo>
                  <a:pt x="8675" y="14017"/>
                  <a:pt x="8752" y="13826"/>
                  <a:pt x="8782" y="13621"/>
                </a:cubicBezTo>
                <a:cubicBezTo>
                  <a:pt x="8795" y="13520"/>
                  <a:pt x="8792" y="13423"/>
                  <a:pt x="8785" y="13322"/>
                </a:cubicBezTo>
                <a:cubicBezTo>
                  <a:pt x="8779" y="13222"/>
                  <a:pt x="8772" y="13111"/>
                  <a:pt x="8839" y="13031"/>
                </a:cubicBezTo>
                <a:cubicBezTo>
                  <a:pt x="8940" y="12916"/>
                  <a:pt x="9124" y="12907"/>
                  <a:pt x="9259" y="12866"/>
                </a:cubicBezTo>
                <a:cubicBezTo>
                  <a:pt x="9417" y="12816"/>
                  <a:pt x="9544" y="12718"/>
                  <a:pt x="9607" y="12560"/>
                </a:cubicBezTo>
                <a:cubicBezTo>
                  <a:pt x="9671" y="12399"/>
                  <a:pt x="9645" y="12222"/>
                  <a:pt x="9541" y="12087"/>
                </a:cubicBezTo>
                <a:cubicBezTo>
                  <a:pt x="9487" y="12024"/>
                  <a:pt x="9420" y="11970"/>
                  <a:pt x="9339" y="11936"/>
                </a:cubicBezTo>
                <a:cubicBezTo>
                  <a:pt x="9252" y="11900"/>
                  <a:pt x="9164" y="11906"/>
                  <a:pt x="9071" y="11900"/>
                </a:cubicBezTo>
                <a:cubicBezTo>
                  <a:pt x="8906" y="11889"/>
                  <a:pt x="8849" y="11751"/>
                  <a:pt x="8866" y="11601"/>
                </a:cubicBezTo>
                <a:cubicBezTo>
                  <a:pt x="8882" y="11429"/>
                  <a:pt x="8994" y="11311"/>
                  <a:pt x="9124" y="11208"/>
                </a:cubicBezTo>
                <a:cubicBezTo>
                  <a:pt x="9272" y="11094"/>
                  <a:pt x="9433" y="10993"/>
                  <a:pt x="9541" y="10839"/>
                </a:cubicBezTo>
                <a:cubicBezTo>
                  <a:pt x="9658" y="10671"/>
                  <a:pt x="9691" y="10459"/>
                  <a:pt x="9725" y="10261"/>
                </a:cubicBezTo>
                <a:cubicBezTo>
                  <a:pt x="9752" y="10080"/>
                  <a:pt x="9786" y="9889"/>
                  <a:pt x="9893" y="9737"/>
                </a:cubicBezTo>
                <a:cubicBezTo>
                  <a:pt x="9967" y="9630"/>
                  <a:pt x="10081" y="9559"/>
                  <a:pt x="10208" y="9559"/>
                </a:cubicBezTo>
                <a:cubicBezTo>
                  <a:pt x="10239" y="9559"/>
                  <a:pt x="10272" y="9567"/>
                  <a:pt x="10306" y="9576"/>
                </a:cubicBezTo>
                <a:cubicBezTo>
                  <a:pt x="10373" y="9593"/>
                  <a:pt x="10433" y="9637"/>
                  <a:pt x="10461" y="9704"/>
                </a:cubicBezTo>
                <a:cubicBezTo>
                  <a:pt x="10501" y="9811"/>
                  <a:pt x="10444" y="9926"/>
                  <a:pt x="10386" y="10016"/>
                </a:cubicBezTo>
                <a:cubicBezTo>
                  <a:pt x="10262" y="10211"/>
                  <a:pt x="10105" y="10389"/>
                  <a:pt x="9967" y="10577"/>
                </a:cubicBezTo>
                <a:cubicBezTo>
                  <a:pt x="9736" y="10885"/>
                  <a:pt x="9497" y="11265"/>
                  <a:pt x="9510" y="11668"/>
                </a:cubicBezTo>
                <a:cubicBezTo>
                  <a:pt x="9524" y="12037"/>
                  <a:pt x="9779" y="12339"/>
                  <a:pt x="10131" y="12436"/>
                </a:cubicBezTo>
                <a:cubicBezTo>
                  <a:pt x="10208" y="12459"/>
                  <a:pt x="10289" y="12470"/>
                  <a:pt x="10366" y="12470"/>
                </a:cubicBezTo>
                <a:cubicBezTo>
                  <a:pt x="10638" y="12470"/>
                  <a:pt x="10907" y="12343"/>
                  <a:pt x="11098" y="12144"/>
                </a:cubicBezTo>
                <a:cubicBezTo>
                  <a:pt x="11152" y="12087"/>
                  <a:pt x="11199" y="12027"/>
                  <a:pt x="11242" y="11960"/>
                </a:cubicBezTo>
                <a:cubicBezTo>
                  <a:pt x="11390" y="11993"/>
                  <a:pt x="11414" y="12208"/>
                  <a:pt x="11367" y="12326"/>
                </a:cubicBezTo>
                <a:cubicBezTo>
                  <a:pt x="11290" y="12524"/>
                  <a:pt x="11031" y="12594"/>
                  <a:pt x="10850" y="12648"/>
                </a:cubicBezTo>
                <a:cubicBezTo>
                  <a:pt x="10611" y="12721"/>
                  <a:pt x="10383" y="12812"/>
                  <a:pt x="10165" y="12936"/>
                </a:cubicBezTo>
                <a:cubicBezTo>
                  <a:pt x="10061" y="12997"/>
                  <a:pt x="9960" y="13064"/>
                  <a:pt x="9866" y="13138"/>
                </a:cubicBezTo>
                <a:cubicBezTo>
                  <a:pt x="9789" y="13201"/>
                  <a:pt x="9711" y="13279"/>
                  <a:pt x="9699" y="13383"/>
                </a:cubicBezTo>
                <a:cubicBezTo>
                  <a:pt x="9685" y="13497"/>
                  <a:pt x="9772" y="13581"/>
                  <a:pt x="9802" y="13685"/>
                </a:cubicBezTo>
                <a:cubicBezTo>
                  <a:pt x="9836" y="13793"/>
                  <a:pt x="9823" y="13909"/>
                  <a:pt x="9782" y="14017"/>
                </a:cubicBezTo>
                <a:cubicBezTo>
                  <a:pt x="9691" y="14242"/>
                  <a:pt x="9474" y="14383"/>
                  <a:pt x="9255" y="14467"/>
                </a:cubicBezTo>
                <a:cubicBezTo>
                  <a:pt x="8749" y="14665"/>
                  <a:pt x="8191" y="14651"/>
                  <a:pt x="7661" y="14715"/>
                </a:cubicBezTo>
                <a:cubicBezTo>
                  <a:pt x="7362" y="14749"/>
                  <a:pt x="7070" y="14803"/>
                  <a:pt x="6782" y="14880"/>
                </a:cubicBezTo>
                <a:cubicBezTo>
                  <a:pt x="6630" y="14920"/>
                  <a:pt x="6483" y="14967"/>
                  <a:pt x="6338" y="15017"/>
                </a:cubicBezTo>
                <a:cubicBezTo>
                  <a:pt x="6214" y="15065"/>
                  <a:pt x="6083" y="15111"/>
                  <a:pt x="5949" y="15111"/>
                </a:cubicBezTo>
                <a:cubicBezTo>
                  <a:pt x="5925" y="15111"/>
                  <a:pt x="5902" y="15111"/>
                  <a:pt x="5878" y="15108"/>
                </a:cubicBezTo>
                <a:cubicBezTo>
                  <a:pt x="5875" y="15105"/>
                  <a:pt x="5872" y="15105"/>
                  <a:pt x="5869" y="15105"/>
                </a:cubicBezTo>
                <a:cubicBezTo>
                  <a:pt x="5849" y="15105"/>
                  <a:pt x="5832" y="15115"/>
                  <a:pt x="5818" y="15132"/>
                </a:cubicBezTo>
                <a:cubicBezTo>
                  <a:pt x="5607" y="15474"/>
                  <a:pt x="5365" y="15793"/>
                  <a:pt x="5103" y="16098"/>
                </a:cubicBezTo>
                <a:cubicBezTo>
                  <a:pt x="4986" y="16239"/>
                  <a:pt x="4865" y="16383"/>
                  <a:pt x="4724" y="16498"/>
                </a:cubicBezTo>
                <a:cubicBezTo>
                  <a:pt x="4650" y="16555"/>
                  <a:pt x="4573" y="16599"/>
                  <a:pt x="4486" y="16628"/>
                </a:cubicBezTo>
                <a:cubicBezTo>
                  <a:pt x="4402" y="16659"/>
                  <a:pt x="4311" y="16682"/>
                  <a:pt x="4233" y="16726"/>
                </a:cubicBezTo>
                <a:cubicBezTo>
                  <a:pt x="3982" y="16864"/>
                  <a:pt x="3844" y="17166"/>
                  <a:pt x="3891" y="17444"/>
                </a:cubicBezTo>
                <a:cubicBezTo>
                  <a:pt x="3922" y="17619"/>
                  <a:pt x="4029" y="17760"/>
                  <a:pt x="4117" y="17908"/>
                </a:cubicBezTo>
                <a:cubicBezTo>
                  <a:pt x="4210" y="18062"/>
                  <a:pt x="4281" y="18244"/>
                  <a:pt x="4278" y="18428"/>
                </a:cubicBezTo>
                <a:cubicBezTo>
                  <a:pt x="4271" y="18599"/>
                  <a:pt x="4190" y="18750"/>
                  <a:pt x="4032" y="18817"/>
                </a:cubicBezTo>
                <a:cubicBezTo>
                  <a:pt x="3982" y="18840"/>
                  <a:pt x="3925" y="18851"/>
                  <a:pt x="3871" y="18851"/>
                </a:cubicBezTo>
                <a:cubicBezTo>
                  <a:pt x="3790" y="18851"/>
                  <a:pt x="3714" y="18824"/>
                  <a:pt x="3660" y="18757"/>
                </a:cubicBezTo>
                <a:cubicBezTo>
                  <a:pt x="3649" y="18740"/>
                  <a:pt x="3629" y="18730"/>
                  <a:pt x="3613" y="18730"/>
                </a:cubicBezTo>
                <a:cubicBezTo>
                  <a:pt x="3596" y="18730"/>
                  <a:pt x="3579" y="18737"/>
                  <a:pt x="3566" y="18757"/>
                </a:cubicBezTo>
                <a:cubicBezTo>
                  <a:pt x="3499" y="18864"/>
                  <a:pt x="3375" y="18894"/>
                  <a:pt x="3247" y="18894"/>
                </a:cubicBezTo>
                <a:cubicBezTo>
                  <a:pt x="3126" y="18894"/>
                  <a:pt x="3002" y="18871"/>
                  <a:pt x="2904" y="18868"/>
                </a:cubicBezTo>
                <a:cubicBezTo>
                  <a:pt x="2884" y="18868"/>
                  <a:pt x="2868" y="18864"/>
                  <a:pt x="2851" y="18864"/>
                </a:cubicBezTo>
                <a:cubicBezTo>
                  <a:pt x="2747" y="18864"/>
                  <a:pt x="2642" y="18878"/>
                  <a:pt x="2549" y="18921"/>
                </a:cubicBezTo>
                <a:cubicBezTo>
                  <a:pt x="2425" y="18978"/>
                  <a:pt x="2340" y="19089"/>
                  <a:pt x="2297" y="19213"/>
                </a:cubicBezTo>
                <a:cubicBezTo>
                  <a:pt x="2176" y="19542"/>
                  <a:pt x="2357" y="19891"/>
                  <a:pt x="2475" y="20193"/>
                </a:cubicBezTo>
                <a:cubicBezTo>
                  <a:pt x="2579" y="20455"/>
                  <a:pt x="2659" y="20788"/>
                  <a:pt x="2972" y="20858"/>
                </a:cubicBezTo>
                <a:cubicBezTo>
                  <a:pt x="3082" y="20882"/>
                  <a:pt x="3197" y="20882"/>
                  <a:pt x="3307" y="20915"/>
                </a:cubicBezTo>
                <a:cubicBezTo>
                  <a:pt x="3355" y="20929"/>
                  <a:pt x="3395" y="20955"/>
                  <a:pt x="3412" y="21003"/>
                </a:cubicBezTo>
                <a:cubicBezTo>
                  <a:pt x="3435" y="21069"/>
                  <a:pt x="3418" y="21140"/>
                  <a:pt x="3475" y="21197"/>
                </a:cubicBezTo>
                <a:cubicBezTo>
                  <a:pt x="3512" y="21234"/>
                  <a:pt x="3562" y="21251"/>
                  <a:pt x="3616" y="21251"/>
                </a:cubicBezTo>
                <a:cubicBezTo>
                  <a:pt x="3677" y="21251"/>
                  <a:pt x="3737" y="21231"/>
                  <a:pt x="3784" y="21197"/>
                </a:cubicBezTo>
                <a:cubicBezTo>
                  <a:pt x="3908" y="21107"/>
                  <a:pt x="3925" y="20938"/>
                  <a:pt x="3992" y="20811"/>
                </a:cubicBezTo>
                <a:cubicBezTo>
                  <a:pt x="4126" y="20563"/>
                  <a:pt x="4408" y="20445"/>
                  <a:pt x="4656" y="20351"/>
                </a:cubicBezTo>
                <a:cubicBezTo>
                  <a:pt x="4935" y="20244"/>
                  <a:pt x="5211" y="20143"/>
                  <a:pt x="5415" y="19915"/>
                </a:cubicBezTo>
                <a:cubicBezTo>
                  <a:pt x="5513" y="19807"/>
                  <a:pt x="5590" y="19673"/>
                  <a:pt x="5603" y="19525"/>
                </a:cubicBezTo>
                <a:cubicBezTo>
                  <a:pt x="5610" y="19445"/>
                  <a:pt x="5593" y="19367"/>
                  <a:pt x="5567" y="19294"/>
                </a:cubicBezTo>
                <a:cubicBezTo>
                  <a:pt x="5550" y="19250"/>
                  <a:pt x="5522" y="19200"/>
                  <a:pt x="5522" y="19153"/>
                </a:cubicBezTo>
                <a:cubicBezTo>
                  <a:pt x="5522" y="19102"/>
                  <a:pt x="5559" y="19059"/>
                  <a:pt x="5593" y="19025"/>
                </a:cubicBezTo>
                <a:cubicBezTo>
                  <a:pt x="5708" y="18915"/>
                  <a:pt x="5869" y="18820"/>
                  <a:pt x="6033" y="18820"/>
                </a:cubicBezTo>
                <a:cubicBezTo>
                  <a:pt x="6056" y="18820"/>
                  <a:pt x="6080" y="18820"/>
                  <a:pt x="6100" y="18828"/>
                </a:cubicBezTo>
                <a:cubicBezTo>
                  <a:pt x="6268" y="18854"/>
                  <a:pt x="6422" y="19015"/>
                  <a:pt x="6382" y="19190"/>
                </a:cubicBezTo>
                <a:cubicBezTo>
                  <a:pt x="6379" y="19210"/>
                  <a:pt x="6385" y="19240"/>
                  <a:pt x="6409" y="19250"/>
                </a:cubicBezTo>
                <a:cubicBezTo>
                  <a:pt x="6473" y="19277"/>
                  <a:pt x="6537" y="19291"/>
                  <a:pt x="6600" y="19291"/>
                </a:cubicBezTo>
                <a:cubicBezTo>
                  <a:pt x="6731" y="19291"/>
                  <a:pt x="6856" y="19234"/>
                  <a:pt x="6949" y="19133"/>
                </a:cubicBezTo>
                <a:cubicBezTo>
                  <a:pt x="7070" y="19005"/>
                  <a:pt x="7147" y="18840"/>
                  <a:pt x="7225" y="18679"/>
                </a:cubicBezTo>
                <a:cubicBezTo>
                  <a:pt x="7228" y="18679"/>
                  <a:pt x="7234" y="18676"/>
                  <a:pt x="7238" y="18676"/>
                </a:cubicBezTo>
                <a:cubicBezTo>
                  <a:pt x="7295" y="18653"/>
                  <a:pt x="7335" y="18586"/>
                  <a:pt x="7315" y="18525"/>
                </a:cubicBezTo>
                <a:cubicBezTo>
                  <a:pt x="7329" y="18521"/>
                  <a:pt x="7342" y="18518"/>
                  <a:pt x="7355" y="18518"/>
                </a:cubicBezTo>
                <a:cubicBezTo>
                  <a:pt x="7369" y="18518"/>
                  <a:pt x="7382" y="18521"/>
                  <a:pt x="7395" y="18525"/>
                </a:cubicBezTo>
                <a:cubicBezTo>
                  <a:pt x="7453" y="18549"/>
                  <a:pt x="7480" y="18616"/>
                  <a:pt x="7460" y="18670"/>
                </a:cubicBezTo>
                <a:cubicBezTo>
                  <a:pt x="7446" y="18707"/>
                  <a:pt x="7480" y="18737"/>
                  <a:pt x="7510" y="18740"/>
                </a:cubicBezTo>
                <a:cubicBezTo>
                  <a:pt x="7547" y="18740"/>
                  <a:pt x="7581" y="18747"/>
                  <a:pt x="7614" y="18757"/>
                </a:cubicBezTo>
                <a:cubicBezTo>
                  <a:pt x="7641" y="18763"/>
                  <a:pt x="7674" y="18780"/>
                  <a:pt x="7688" y="18797"/>
                </a:cubicBezTo>
                <a:cubicBezTo>
                  <a:pt x="7711" y="18831"/>
                  <a:pt x="7701" y="18878"/>
                  <a:pt x="7711" y="18918"/>
                </a:cubicBezTo>
                <a:cubicBezTo>
                  <a:pt x="7722" y="18952"/>
                  <a:pt x="7738" y="18985"/>
                  <a:pt x="7765" y="19012"/>
                </a:cubicBezTo>
                <a:cubicBezTo>
                  <a:pt x="7866" y="19110"/>
                  <a:pt x="8030" y="19093"/>
                  <a:pt x="8134" y="19183"/>
                </a:cubicBezTo>
                <a:cubicBezTo>
                  <a:pt x="8195" y="19234"/>
                  <a:pt x="8235" y="19304"/>
                  <a:pt x="8275" y="19371"/>
                </a:cubicBezTo>
                <a:cubicBezTo>
                  <a:pt x="8322" y="19445"/>
                  <a:pt x="8373" y="19516"/>
                  <a:pt x="8443" y="19569"/>
                </a:cubicBezTo>
                <a:cubicBezTo>
                  <a:pt x="8584" y="19680"/>
                  <a:pt x="8775" y="19727"/>
                  <a:pt x="8890" y="19875"/>
                </a:cubicBezTo>
                <a:cubicBezTo>
                  <a:pt x="8913" y="19908"/>
                  <a:pt x="8933" y="19948"/>
                  <a:pt x="8940" y="19992"/>
                </a:cubicBezTo>
                <a:cubicBezTo>
                  <a:pt x="8950" y="20039"/>
                  <a:pt x="8940" y="20086"/>
                  <a:pt x="8930" y="20129"/>
                </a:cubicBezTo>
                <a:cubicBezTo>
                  <a:pt x="8906" y="20233"/>
                  <a:pt x="8879" y="20338"/>
                  <a:pt x="8933" y="20435"/>
                </a:cubicBezTo>
                <a:cubicBezTo>
                  <a:pt x="8943" y="20455"/>
                  <a:pt x="8957" y="20462"/>
                  <a:pt x="8973" y="20462"/>
                </a:cubicBezTo>
                <a:cubicBezTo>
                  <a:pt x="8990" y="20462"/>
                  <a:pt x="9003" y="20459"/>
                  <a:pt x="9017" y="20448"/>
                </a:cubicBezTo>
                <a:cubicBezTo>
                  <a:pt x="9155" y="20341"/>
                  <a:pt x="9235" y="20170"/>
                  <a:pt x="9232" y="19996"/>
                </a:cubicBezTo>
                <a:cubicBezTo>
                  <a:pt x="9232" y="19971"/>
                  <a:pt x="9218" y="19959"/>
                  <a:pt x="9201" y="19948"/>
                </a:cubicBezTo>
                <a:cubicBezTo>
                  <a:pt x="9218" y="19851"/>
                  <a:pt x="9215" y="19754"/>
                  <a:pt x="9192" y="19656"/>
                </a:cubicBezTo>
                <a:lnTo>
                  <a:pt x="9192" y="19656"/>
                </a:lnTo>
                <a:cubicBezTo>
                  <a:pt x="9259" y="19760"/>
                  <a:pt x="9363" y="19835"/>
                  <a:pt x="9483" y="19871"/>
                </a:cubicBezTo>
                <a:cubicBezTo>
                  <a:pt x="9487" y="19871"/>
                  <a:pt x="9494" y="19875"/>
                  <a:pt x="9497" y="19875"/>
                </a:cubicBezTo>
                <a:cubicBezTo>
                  <a:pt x="9537" y="19875"/>
                  <a:pt x="9564" y="19827"/>
                  <a:pt x="9544" y="19790"/>
                </a:cubicBezTo>
                <a:cubicBezTo>
                  <a:pt x="9293" y="19300"/>
                  <a:pt x="8769" y="19052"/>
                  <a:pt x="8386" y="18683"/>
                </a:cubicBezTo>
                <a:cubicBezTo>
                  <a:pt x="8292" y="18592"/>
                  <a:pt x="8208" y="18495"/>
                  <a:pt x="8141" y="18380"/>
                </a:cubicBezTo>
                <a:cubicBezTo>
                  <a:pt x="8107" y="18327"/>
                  <a:pt x="8077" y="18267"/>
                  <a:pt x="8057" y="18206"/>
                </a:cubicBezTo>
                <a:cubicBezTo>
                  <a:pt x="8037" y="18149"/>
                  <a:pt x="7996" y="18035"/>
                  <a:pt x="8077" y="18035"/>
                </a:cubicBezTo>
                <a:cubicBezTo>
                  <a:pt x="8087" y="18035"/>
                  <a:pt x="8094" y="18035"/>
                  <a:pt x="8107" y="18038"/>
                </a:cubicBezTo>
                <a:cubicBezTo>
                  <a:pt x="8238" y="18065"/>
                  <a:pt x="8346" y="18176"/>
                  <a:pt x="8433" y="18273"/>
                </a:cubicBezTo>
                <a:cubicBezTo>
                  <a:pt x="8527" y="18374"/>
                  <a:pt x="8608" y="18485"/>
                  <a:pt x="8704" y="18582"/>
                </a:cubicBezTo>
                <a:cubicBezTo>
                  <a:pt x="8805" y="18683"/>
                  <a:pt x="8920" y="18760"/>
                  <a:pt x="9054" y="18797"/>
                </a:cubicBezTo>
                <a:cubicBezTo>
                  <a:pt x="9215" y="18837"/>
                  <a:pt x="9403" y="18820"/>
                  <a:pt x="9541" y="18928"/>
                </a:cubicBezTo>
                <a:cubicBezTo>
                  <a:pt x="9648" y="19012"/>
                  <a:pt x="9685" y="19153"/>
                  <a:pt x="9711" y="19280"/>
                </a:cubicBezTo>
                <a:cubicBezTo>
                  <a:pt x="9739" y="19421"/>
                  <a:pt x="9752" y="19565"/>
                  <a:pt x="9792" y="19703"/>
                </a:cubicBezTo>
                <a:cubicBezTo>
                  <a:pt x="9886" y="20002"/>
                  <a:pt x="10125" y="20217"/>
                  <a:pt x="10380" y="20385"/>
                </a:cubicBezTo>
                <a:cubicBezTo>
                  <a:pt x="10444" y="20428"/>
                  <a:pt x="10514" y="20472"/>
                  <a:pt x="10585" y="20512"/>
                </a:cubicBezTo>
                <a:cubicBezTo>
                  <a:pt x="10655" y="20552"/>
                  <a:pt x="10732" y="20606"/>
                  <a:pt x="10816" y="20626"/>
                </a:cubicBezTo>
                <a:cubicBezTo>
                  <a:pt x="10836" y="20633"/>
                  <a:pt x="10859" y="20636"/>
                  <a:pt x="10879" y="20636"/>
                </a:cubicBezTo>
                <a:cubicBezTo>
                  <a:pt x="10930" y="20636"/>
                  <a:pt x="10980" y="20620"/>
                  <a:pt x="11017" y="20583"/>
                </a:cubicBezTo>
                <a:cubicBezTo>
                  <a:pt x="11065" y="20535"/>
                  <a:pt x="11085" y="20469"/>
                  <a:pt x="11108" y="20405"/>
                </a:cubicBezTo>
                <a:cubicBezTo>
                  <a:pt x="11152" y="20281"/>
                  <a:pt x="11259" y="20217"/>
                  <a:pt x="11387" y="20217"/>
                </a:cubicBezTo>
                <a:cubicBezTo>
                  <a:pt x="11403" y="20217"/>
                  <a:pt x="11420" y="20220"/>
                  <a:pt x="11437" y="20220"/>
                </a:cubicBezTo>
                <a:cubicBezTo>
                  <a:pt x="11605" y="20244"/>
                  <a:pt x="11733" y="20371"/>
                  <a:pt x="11833" y="20499"/>
                </a:cubicBezTo>
                <a:cubicBezTo>
                  <a:pt x="11937" y="20630"/>
                  <a:pt x="12027" y="20781"/>
                  <a:pt x="12156" y="20895"/>
                </a:cubicBezTo>
                <a:cubicBezTo>
                  <a:pt x="12216" y="20949"/>
                  <a:pt x="12283" y="20995"/>
                  <a:pt x="12357" y="21026"/>
                </a:cubicBezTo>
                <a:cubicBezTo>
                  <a:pt x="12441" y="21063"/>
                  <a:pt x="12531" y="21079"/>
                  <a:pt x="12611" y="21119"/>
                </a:cubicBezTo>
                <a:cubicBezTo>
                  <a:pt x="12746" y="21190"/>
                  <a:pt x="12817" y="21331"/>
                  <a:pt x="12947" y="21405"/>
                </a:cubicBezTo>
                <a:cubicBezTo>
                  <a:pt x="12994" y="21429"/>
                  <a:pt x="13045" y="21442"/>
                  <a:pt x="13095" y="21442"/>
                </a:cubicBezTo>
                <a:cubicBezTo>
                  <a:pt x="13163" y="21442"/>
                  <a:pt x="13229" y="21418"/>
                  <a:pt x="13290" y="21375"/>
                </a:cubicBezTo>
                <a:cubicBezTo>
                  <a:pt x="13394" y="21291"/>
                  <a:pt x="13465" y="21173"/>
                  <a:pt x="13548" y="21073"/>
                </a:cubicBezTo>
                <a:cubicBezTo>
                  <a:pt x="13649" y="20952"/>
                  <a:pt x="13780" y="20878"/>
                  <a:pt x="13937" y="20878"/>
                </a:cubicBezTo>
                <a:lnTo>
                  <a:pt x="13954" y="20878"/>
                </a:lnTo>
                <a:cubicBezTo>
                  <a:pt x="14122" y="20885"/>
                  <a:pt x="14267" y="20986"/>
                  <a:pt x="14340" y="21130"/>
                </a:cubicBezTo>
                <a:cubicBezTo>
                  <a:pt x="14424" y="21291"/>
                  <a:pt x="14394" y="21472"/>
                  <a:pt x="14314" y="21627"/>
                </a:cubicBezTo>
                <a:cubicBezTo>
                  <a:pt x="14162" y="21925"/>
                  <a:pt x="13900" y="22211"/>
                  <a:pt x="13595" y="22352"/>
                </a:cubicBezTo>
                <a:cubicBezTo>
                  <a:pt x="13444" y="22425"/>
                  <a:pt x="13280" y="22449"/>
                  <a:pt x="13112" y="22449"/>
                </a:cubicBezTo>
                <a:cubicBezTo>
                  <a:pt x="12884" y="22449"/>
                  <a:pt x="12652" y="22405"/>
                  <a:pt x="12434" y="22368"/>
                </a:cubicBezTo>
                <a:cubicBezTo>
                  <a:pt x="12239" y="22338"/>
                  <a:pt x="12048" y="22301"/>
                  <a:pt x="11860" y="22241"/>
                </a:cubicBezTo>
                <a:cubicBezTo>
                  <a:pt x="11679" y="22184"/>
                  <a:pt x="11508" y="22100"/>
                  <a:pt x="11330" y="22026"/>
                </a:cubicBezTo>
                <a:cubicBezTo>
                  <a:pt x="11141" y="21945"/>
                  <a:pt x="10933" y="21878"/>
                  <a:pt x="10729" y="21878"/>
                </a:cubicBezTo>
                <a:cubicBezTo>
                  <a:pt x="10622" y="21878"/>
                  <a:pt x="10514" y="21895"/>
                  <a:pt x="10410" y="21942"/>
                </a:cubicBezTo>
                <a:cubicBezTo>
                  <a:pt x="10275" y="21996"/>
                  <a:pt x="10171" y="22093"/>
                  <a:pt x="10105" y="22224"/>
                </a:cubicBezTo>
                <a:cubicBezTo>
                  <a:pt x="10064" y="22298"/>
                  <a:pt x="10034" y="22382"/>
                  <a:pt x="9964" y="22439"/>
                </a:cubicBezTo>
                <a:cubicBezTo>
                  <a:pt x="9910" y="22486"/>
                  <a:pt x="9836" y="22513"/>
                  <a:pt x="9765" y="22526"/>
                </a:cubicBezTo>
                <a:cubicBezTo>
                  <a:pt x="9725" y="22533"/>
                  <a:pt x="9685" y="22536"/>
                  <a:pt x="9648" y="22536"/>
                </a:cubicBezTo>
                <a:cubicBezTo>
                  <a:pt x="9524" y="22536"/>
                  <a:pt x="9400" y="22503"/>
                  <a:pt x="9279" y="22469"/>
                </a:cubicBezTo>
                <a:cubicBezTo>
                  <a:pt x="9111" y="22419"/>
                  <a:pt x="8946" y="22372"/>
                  <a:pt x="8772" y="22372"/>
                </a:cubicBezTo>
                <a:lnTo>
                  <a:pt x="8721" y="22372"/>
                </a:lnTo>
                <a:cubicBezTo>
                  <a:pt x="8634" y="22372"/>
                  <a:pt x="8631" y="22315"/>
                  <a:pt x="8631" y="22241"/>
                </a:cubicBezTo>
                <a:cubicBezTo>
                  <a:pt x="8631" y="22174"/>
                  <a:pt x="8631" y="22106"/>
                  <a:pt x="8608" y="22043"/>
                </a:cubicBezTo>
                <a:cubicBezTo>
                  <a:pt x="8557" y="21915"/>
                  <a:pt x="8416" y="21844"/>
                  <a:pt x="8282" y="21838"/>
                </a:cubicBezTo>
                <a:lnTo>
                  <a:pt x="8269" y="21838"/>
                </a:lnTo>
                <a:cubicBezTo>
                  <a:pt x="8124" y="21838"/>
                  <a:pt x="7990" y="21912"/>
                  <a:pt x="7872" y="21989"/>
                </a:cubicBezTo>
                <a:cubicBezTo>
                  <a:pt x="7701" y="21741"/>
                  <a:pt x="7697" y="21398"/>
                  <a:pt x="7855" y="21147"/>
                </a:cubicBezTo>
                <a:cubicBezTo>
                  <a:pt x="7866" y="21127"/>
                  <a:pt x="7863" y="21096"/>
                  <a:pt x="7846" y="21079"/>
                </a:cubicBezTo>
                <a:lnTo>
                  <a:pt x="7483" y="20757"/>
                </a:lnTo>
                <a:cubicBezTo>
                  <a:pt x="7392" y="20676"/>
                  <a:pt x="7288" y="20552"/>
                  <a:pt x="7161" y="20529"/>
                </a:cubicBezTo>
                <a:cubicBezTo>
                  <a:pt x="7147" y="20526"/>
                  <a:pt x="7134" y="20526"/>
                  <a:pt x="7121" y="20526"/>
                </a:cubicBezTo>
                <a:cubicBezTo>
                  <a:pt x="7017" y="20526"/>
                  <a:pt x="6929" y="20589"/>
                  <a:pt x="6842" y="20636"/>
                </a:cubicBezTo>
                <a:cubicBezTo>
                  <a:pt x="6755" y="20684"/>
                  <a:pt x="6661" y="20693"/>
                  <a:pt x="6566" y="20693"/>
                </a:cubicBezTo>
                <a:cubicBezTo>
                  <a:pt x="6533" y="20693"/>
                  <a:pt x="6500" y="20690"/>
                  <a:pt x="6466" y="20690"/>
                </a:cubicBezTo>
                <a:lnTo>
                  <a:pt x="6429" y="20690"/>
                </a:lnTo>
                <a:cubicBezTo>
                  <a:pt x="6322" y="20690"/>
                  <a:pt x="6211" y="20701"/>
                  <a:pt x="6117" y="20757"/>
                </a:cubicBezTo>
                <a:cubicBezTo>
                  <a:pt x="6019" y="20814"/>
                  <a:pt x="5956" y="20932"/>
                  <a:pt x="5849" y="20975"/>
                </a:cubicBezTo>
                <a:cubicBezTo>
                  <a:pt x="5818" y="20986"/>
                  <a:pt x="5788" y="20992"/>
                  <a:pt x="5754" y="20992"/>
                </a:cubicBezTo>
                <a:cubicBezTo>
                  <a:pt x="5688" y="20992"/>
                  <a:pt x="5620" y="20969"/>
                  <a:pt x="5559" y="20945"/>
                </a:cubicBezTo>
                <a:cubicBezTo>
                  <a:pt x="5459" y="20908"/>
                  <a:pt x="5361" y="20858"/>
                  <a:pt x="5257" y="20837"/>
                </a:cubicBezTo>
                <a:cubicBezTo>
                  <a:pt x="5224" y="20831"/>
                  <a:pt x="5190" y="20825"/>
                  <a:pt x="5157" y="20825"/>
                </a:cubicBezTo>
                <a:cubicBezTo>
                  <a:pt x="5090" y="20825"/>
                  <a:pt x="5023" y="20842"/>
                  <a:pt x="4966" y="20878"/>
                </a:cubicBezTo>
                <a:cubicBezTo>
                  <a:pt x="4875" y="20935"/>
                  <a:pt x="4814" y="21029"/>
                  <a:pt x="4757" y="21119"/>
                </a:cubicBezTo>
                <a:cubicBezTo>
                  <a:pt x="4693" y="21220"/>
                  <a:pt x="4620" y="21305"/>
                  <a:pt x="4515" y="21365"/>
                </a:cubicBezTo>
                <a:cubicBezTo>
                  <a:pt x="4412" y="21426"/>
                  <a:pt x="4301" y="21462"/>
                  <a:pt x="4184" y="21489"/>
                </a:cubicBezTo>
                <a:cubicBezTo>
                  <a:pt x="4066" y="21516"/>
                  <a:pt x="3942" y="21536"/>
                  <a:pt x="3821" y="21550"/>
                </a:cubicBezTo>
                <a:cubicBezTo>
                  <a:pt x="3801" y="21550"/>
                  <a:pt x="3784" y="21553"/>
                  <a:pt x="3764" y="21553"/>
                </a:cubicBezTo>
                <a:cubicBezTo>
                  <a:pt x="3707" y="21553"/>
                  <a:pt x="3657" y="21539"/>
                  <a:pt x="3599" y="21516"/>
                </a:cubicBezTo>
                <a:cubicBezTo>
                  <a:pt x="3556" y="21496"/>
                  <a:pt x="3516" y="21489"/>
                  <a:pt x="3472" y="21489"/>
                </a:cubicBezTo>
                <a:cubicBezTo>
                  <a:pt x="3452" y="21489"/>
                  <a:pt x="3432" y="21489"/>
                  <a:pt x="3408" y="21492"/>
                </a:cubicBezTo>
                <a:cubicBezTo>
                  <a:pt x="3163" y="21536"/>
                  <a:pt x="2945" y="21683"/>
                  <a:pt x="2771" y="21855"/>
                </a:cubicBezTo>
                <a:cubicBezTo>
                  <a:pt x="2559" y="22066"/>
                  <a:pt x="2408" y="22325"/>
                  <a:pt x="2273" y="22594"/>
                </a:cubicBezTo>
                <a:cubicBezTo>
                  <a:pt x="2199" y="22738"/>
                  <a:pt x="2133" y="22885"/>
                  <a:pt x="2058" y="23033"/>
                </a:cubicBezTo>
                <a:cubicBezTo>
                  <a:pt x="2012" y="23117"/>
                  <a:pt x="1954" y="23278"/>
                  <a:pt x="1857" y="23342"/>
                </a:cubicBezTo>
                <a:cubicBezTo>
                  <a:pt x="1854" y="23339"/>
                  <a:pt x="1847" y="23339"/>
                  <a:pt x="1841" y="23339"/>
                </a:cubicBezTo>
                <a:cubicBezTo>
                  <a:pt x="1830" y="23339"/>
                  <a:pt x="1821" y="23342"/>
                  <a:pt x="1810" y="23348"/>
                </a:cubicBezTo>
                <a:cubicBezTo>
                  <a:pt x="1801" y="23355"/>
                  <a:pt x="1790" y="23362"/>
                  <a:pt x="1776" y="23372"/>
                </a:cubicBezTo>
                <a:cubicBezTo>
                  <a:pt x="1767" y="23375"/>
                  <a:pt x="1756" y="23382"/>
                  <a:pt x="1750" y="23392"/>
                </a:cubicBezTo>
                <a:cubicBezTo>
                  <a:pt x="1142" y="23829"/>
                  <a:pt x="619" y="24376"/>
                  <a:pt x="213" y="25003"/>
                </a:cubicBezTo>
                <a:cubicBezTo>
                  <a:pt x="109" y="25161"/>
                  <a:pt x="1" y="25329"/>
                  <a:pt x="24" y="25527"/>
                </a:cubicBezTo>
                <a:cubicBezTo>
                  <a:pt x="44" y="25685"/>
                  <a:pt x="132" y="25819"/>
                  <a:pt x="206" y="25957"/>
                </a:cubicBezTo>
                <a:cubicBezTo>
                  <a:pt x="297" y="26125"/>
                  <a:pt x="340" y="26275"/>
                  <a:pt x="290" y="26464"/>
                </a:cubicBezTo>
                <a:cubicBezTo>
                  <a:pt x="246" y="26634"/>
                  <a:pt x="165" y="26796"/>
                  <a:pt x="162" y="26974"/>
                </a:cubicBezTo>
                <a:cubicBezTo>
                  <a:pt x="159" y="27148"/>
                  <a:pt x="256" y="27282"/>
                  <a:pt x="347" y="27420"/>
                </a:cubicBezTo>
                <a:cubicBezTo>
                  <a:pt x="401" y="27504"/>
                  <a:pt x="444" y="27591"/>
                  <a:pt x="454" y="27692"/>
                </a:cubicBezTo>
                <a:cubicBezTo>
                  <a:pt x="461" y="27799"/>
                  <a:pt x="444" y="27903"/>
                  <a:pt x="444" y="28007"/>
                </a:cubicBezTo>
                <a:cubicBezTo>
                  <a:pt x="438" y="28414"/>
                  <a:pt x="783" y="28709"/>
                  <a:pt x="1035" y="28988"/>
                </a:cubicBezTo>
                <a:cubicBezTo>
                  <a:pt x="1183" y="29152"/>
                  <a:pt x="1327" y="29316"/>
                  <a:pt x="1474" y="29485"/>
                </a:cubicBezTo>
                <a:cubicBezTo>
                  <a:pt x="1606" y="29629"/>
                  <a:pt x="1736" y="29776"/>
                  <a:pt x="1891" y="29897"/>
                </a:cubicBezTo>
                <a:cubicBezTo>
                  <a:pt x="2035" y="30015"/>
                  <a:pt x="2196" y="30106"/>
                  <a:pt x="2371" y="30166"/>
                </a:cubicBezTo>
                <a:cubicBezTo>
                  <a:pt x="2569" y="30230"/>
                  <a:pt x="2774" y="30260"/>
                  <a:pt x="2978" y="30283"/>
                </a:cubicBezTo>
                <a:cubicBezTo>
                  <a:pt x="3479" y="30347"/>
                  <a:pt x="3985" y="30363"/>
                  <a:pt x="4486" y="30441"/>
                </a:cubicBezTo>
                <a:cubicBezTo>
                  <a:pt x="4922" y="30512"/>
                  <a:pt x="5365" y="30636"/>
                  <a:pt x="5717" y="30911"/>
                </a:cubicBezTo>
                <a:cubicBezTo>
                  <a:pt x="5731" y="30921"/>
                  <a:pt x="5744" y="30927"/>
                  <a:pt x="5758" y="30927"/>
                </a:cubicBezTo>
                <a:cubicBezTo>
                  <a:pt x="5771" y="30927"/>
                  <a:pt x="5784" y="30921"/>
                  <a:pt x="5795" y="30911"/>
                </a:cubicBezTo>
                <a:cubicBezTo>
                  <a:pt x="6086" y="30599"/>
                  <a:pt x="6026" y="30052"/>
                  <a:pt x="5688" y="29800"/>
                </a:cubicBezTo>
                <a:cubicBezTo>
                  <a:pt x="5714" y="29787"/>
                  <a:pt x="5744" y="29779"/>
                  <a:pt x="5775" y="29779"/>
                </a:cubicBezTo>
                <a:cubicBezTo>
                  <a:pt x="5869" y="29779"/>
                  <a:pt x="5976" y="29837"/>
                  <a:pt x="6050" y="29884"/>
                </a:cubicBezTo>
                <a:cubicBezTo>
                  <a:pt x="6211" y="29988"/>
                  <a:pt x="6362" y="30115"/>
                  <a:pt x="6509" y="30236"/>
                </a:cubicBezTo>
                <a:cubicBezTo>
                  <a:pt x="6802" y="30481"/>
                  <a:pt x="7093" y="30750"/>
                  <a:pt x="7335" y="31045"/>
                </a:cubicBezTo>
                <a:cubicBezTo>
                  <a:pt x="7389" y="31113"/>
                  <a:pt x="7446" y="31196"/>
                  <a:pt x="7440" y="31283"/>
                </a:cubicBezTo>
                <a:cubicBezTo>
                  <a:pt x="7429" y="31378"/>
                  <a:pt x="7342" y="31441"/>
                  <a:pt x="7291" y="31511"/>
                </a:cubicBezTo>
                <a:cubicBezTo>
                  <a:pt x="7201" y="31640"/>
                  <a:pt x="7208" y="31797"/>
                  <a:pt x="7268" y="31934"/>
                </a:cubicBezTo>
                <a:cubicBezTo>
                  <a:pt x="7406" y="32253"/>
                  <a:pt x="7782" y="32354"/>
                  <a:pt x="7946" y="32650"/>
                </a:cubicBezTo>
                <a:cubicBezTo>
                  <a:pt x="8111" y="32941"/>
                  <a:pt x="8057" y="33301"/>
                  <a:pt x="8201" y="33603"/>
                </a:cubicBezTo>
                <a:cubicBezTo>
                  <a:pt x="8275" y="33754"/>
                  <a:pt x="8430" y="33872"/>
                  <a:pt x="8470" y="34039"/>
                </a:cubicBezTo>
                <a:cubicBezTo>
                  <a:pt x="8514" y="34221"/>
                  <a:pt x="8416" y="34402"/>
                  <a:pt x="8410" y="34580"/>
                </a:cubicBezTo>
                <a:cubicBezTo>
                  <a:pt x="8402" y="34764"/>
                  <a:pt x="8507" y="34912"/>
                  <a:pt x="8547" y="35087"/>
                </a:cubicBezTo>
                <a:cubicBezTo>
                  <a:pt x="8584" y="35234"/>
                  <a:pt x="8540" y="35382"/>
                  <a:pt x="8473" y="35519"/>
                </a:cubicBezTo>
                <a:cubicBezTo>
                  <a:pt x="8352" y="35771"/>
                  <a:pt x="8154" y="36016"/>
                  <a:pt x="8168" y="36309"/>
                </a:cubicBezTo>
                <a:cubicBezTo>
                  <a:pt x="8181" y="36657"/>
                  <a:pt x="8463" y="36913"/>
                  <a:pt x="8534" y="37245"/>
                </a:cubicBezTo>
                <a:cubicBezTo>
                  <a:pt x="8577" y="37449"/>
                  <a:pt x="8470" y="37641"/>
                  <a:pt x="8493" y="37846"/>
                </a:cubicBezTo>
                <a:cubicBezTo>
                  <a:pt x="8493" y="37866"/>
                  <a:pt x="8497" y="37886"/>
                  <a:pt x="8503" y="37909"/>
                </a:cubicBezTo>
                <a:cubicBezTo>
                  <a:pt x="8483" y="38154"/>
                  <a:pt x="8520" y="38406"/>
                  <a:pt x="8608" y="38638"/>
                </a:cubicBezTo>
                <a:cubicBezTo>
                  <a:pt x="8617" y="38661"/>
                  <a:pt x="8634" y="38678"/>
                  <a:pt x="8658" y="38678"/>
                </a:cubicBezTo>
                <a:lnTo>
                  <a:pt x="8668" y="38678"/>
                </a:lnTo>
                <a:cubicBezTo>
                  <a:pt x="8681" y="38675"/>
                  <a:pt x="8695" y="38668"/>
                  <a:pt x="8704" y="38655"/>
                </a:cubicBezTo>
                <a:lnTo>
                  <a:pt x="8708" y="38671"/>
                </a:lnTo>
                <a:cubicBezTo>
                  <a:pt x="8715" y="38698"/>
                  <a:pt x="8735" y="38708"/>
                  <a:pt x="8755" y="38708"/>
                </a:cubicBezTo>
                <a:cubicBezTo>
                  <a:pt x="8772" y="38708"/>
                  <a:pt x="8789" y="38701"/>
                  <a:pt x="8802" y="38688"/>
                </a:cubicBezTo>
                <a:cubicBezTo>
                  <a:pt x="8825" y="38775"/>
                  <a:pt x="8849" y="38866"/>
                  <a:pt x="8873" y="38953"/>
                </a:cubicBezTo>
                <a:lnTo>
                  <a:pt x="8873" y="38960"/>
                </a:lnTo>
                <a:cubicBezTo>
                  <a:pt x="8882" y="39061"/>
                  <a:pt x="8879" y="39161"/>
                  <a:pt x="8890" y="39262"/>
                </a:cubicBezTo>
                <a:cubicBezTo>
                  <a:pt x="8906" y="39386"/>
                  <a:pt x="8946" y="39497"/>
                  <a:pt x="9027" y="39595"/>
                </a:cubicBezTo>
                <a:cubicBezTo>
                  <a:pt x="9098" y="39685"/>
                  <a:pt x="9188" y="39756"/>
                  <a:pt x="9252" y="39849"/>
                </a:cubicBezTo>
                <a:cubicBezTo>
                  <a:pt x="9322" y="39957"/>
                  <a:pt x="9346" y="40084"/>
                  <a:pt x="9363" y="40208"/>
                </a:cubicBezTo>
                <a:cubicBezTo>
                  <a:pt x="9403" y="40487"/>
                  <a:pt x="9457" y="40766"/>
                  <a:pt x="9524" y="41041"/>
                </a:cubicBezTo>
                <a:cubicBezTo>
                  <a:pt x="9554" y="41165"/>
                  <a:pt x="9584" y="41293"/>
                  <a:pt x="9628" y="41414"/>
                </a:cubicBezTo>
                <a:cubicBezTo>
                  <a:pt x="9661" y="41514"/>
                  <a:pt x="9708" y="41612"/>
                  <a:pt x="9779" y="41689"/>
                </a:cubicBezTo>
                <a:cubicBezTo>
                  <a:pt x="9846" y="41766"/>
                  <a:pt x="9943" y="41813"/>
                  <a:pt x="10047" y="41816"/>
                </a:cubicBezTo>
                <a:lnTo>
                  <a:pt x="10054" y="41816"/>
                </a:lnTo>
                <a:cubicBezTo>
                  <a:pt x="10148" y="41816"/>
                  <a:pt x="10239" y="41776"/>
                  <a:pt x="10320" y="41726"/>
                </a:cubicBezTo>
                <a:cubicBezTo>
                  <a:pt x="10410" y="41675"/>
                  <a:pt x="10494" y="41609"/>
                  <a:pt x="10588" y="41561"/>
                </a:cubicBezTo>
                <a:cubicBezTo>
                  <a:pt x="10665" y="41518"/>
                  <a:pt x="10743" y="41497"/>
                  <a:pt x="10830" y="41497"/>
                </a:cubicBezTo>
                <a:cubicBezTo>
                  <a:pt x="10853" y="41497"/>
                  <a:pt x="10876" y="41501"/>
                  <a:pt x="10904" y="41505"/>
                </a:cubicBezTo>
                <a:cubicBezTo>
                  <a:pt x="11031" y="41521"/>
                  <a:pt x="11152" y="41568"/>
                  <a:pt x="11279" y="41598"/>
                </a:cubicBezTo>
                <a:cubicBezTo>
                  <a:pt x="11350" y="41612"/>
                  <a:pt x="11420" y="41621"/>
                  <a:pt x="11494" y="41621"/>
                </a:cubicBezTo>
                <a:cubicBezTo>
                  <a:pt x="11541" y="41621"/>
                  <a:pt x="11588" y="41618"/>
                  <a:pt x="11635" y="41609"/>
                </a:cubicBezTo>
                <a:cubicBezTo>
                  <a:pt x="11860" y="41572"/>
                  <a:pt x="12058" y="41444"/>
                  <a:pt x="12229" y="41296"/>
                </a:cubicBezTo>
                <a:cubicBezTo>
                  <a:pt x="12410" y="41142"/>
                  <a:pt x="12571" y="40961"/>
                  <a:pt x="12723" y="40780"/>
                </a:cubicBezTo>
                <a:cubicBezTo>
                  <a:pt x="12803" y="40682"/>
                  <a:pt x="12881" y="40581"/>
                  <a:pt x="12934" y="40467"/>
                </a:cubicBezTo>
                <a:cubicBezTo>
                  <a:pt x="12991" y="40353"/>
                  <a:pt x="13022" y="40236"/>
                  <a:pt x="13042" y="40108"/>
                </a:cubicBezTo>
                <a:cubicBezTo>
                  <a:pt x="13062" y="39987"/>
                  <a:pt x="13082" y="39869"/>
                  <a:pt x="13152" y="39769"/>
                </a:cubicBezTo>
                <a:cubicBezTo>
                  <a:pt x="13206" y="39688"/>
                  <a:pt x="13283" y="39624"/>
                  <a:pt x="13361" y="39567"/>
                </a:cubicBezTo>
                <a:cubicBezTo>
                  <a:pt x="13531" y="39443"/>
                  <a:pt x="13719" y="39336"/>
                  <a:pt x="13837" y="39158"/>
                </a:cubicBezTo>
                <a:cubicBezTo>
                  <a:pt x="13965" y="38967"/>
                  <a:pt x="13995" y="38738"/>
                  <a:pt x="13998" y="38517"/>
                </a:cubicBezTo>
                <a:cubicBezTo>
                  <a:pt x="14005" y="38282"/>
                  <a:pt x="13981" y="38050"/>
                  <a:pt x="14001" y="37819"/>
                </a:cubicBezTo>
                <a:cubicBezTo>
                  <a:pt x="14025" y="37557"/>
                  <a:pt x="14116" y="37302"/>
                  <a:pt x="14230" y="37067"/>
                </a:cubicBezTo>
                <a:cubicBezTo>
                  <a:pt x="14287" y="36946"/>
                  <a:pt x="14351" y="36825"/>
                  <a:pt x="14414" y="36707"/>
                </a:cubicBezTo>
                <a:cubicBezTo>
                  <a:pt x="14468" y="36611"/>
                  <a:pt x="14522" y="36503"/>
                  <a:pt x="14592" y="36413"/>
                </a:cubicBezTo>
                <a:cubicBezTo>
                  <a:pt x="14659" y="36329"/>
                  <a:pt x="14740" y="36264"/>
                  <a:pt x="14847" y="36264"/>
                </a:cubicBezTo>
                <a:lnTo>
                  <a:pt x="14854" y="36264"/>
                </a:lnTo>
                <a:cubicBezTo>
                  <a:pt x="14901" y="36268"/>
                  <a:pt x="14948" y="36272"/>
                  <a:pt x="14992" y="36272"/>
                </a:cubicBezTo>
                <a:cubicBezTo>
                  <a:pt x="15015" y="36272"/>
                  <a:pt x="15039" y="36272"/>
                  <a:pt x="15062" y="36268"/>
                </a:cubicBezTo>
                <a:cubicBezTo>
                  <a:pt x="15113" y="36258"/>
                  <a:pt x="15163" y="36235"/>
                  <a:pt x="15206" y="36204"/>
                </a:cubicBezTo>
                <a:cubicBezTo>
                  <a:pt x="15294" y="36144"/>
                  <a:pt x="15361" y="36053"/>
                  <a:pt x="15418" y="35962"/>
                </a:cubicBezTo>
                <a:cubicBezTo>
                  <a:pt x="15488" y="35845"/>
                  <a:pt x="15556" y="35725"/>
                  <a:pt x="15623" y="35604"/>
                </a:cubicBezTo>
                <a:lnTo>
                  <a:pt x="15713" y="35452"/>
                </a:lnTo>
                <a:cubicBezTo>
                  <a:pt x="15834" y="35335"/>
                  <a:pt x="15931" y="35194"/>
                  <a:pt x="15999" y="35043"/>
                </a:cubicBezTo>
                <a:cubicBezTo>
                  <a:pt x="16009" y="35046"/>
                  <a:pt x="16019" y="35050"/>
                  <a:pt x="16029" y="35050"/>
                </a:cubicBezTo>
                <a:cubicBezTo>
                  <a:pt x="16046" y="35050"/>
                  <a:pt x="16063" y="35043"/>
                  <a:pt x="16072" y="35026"/>
                </a:cubicBezTo>
                <a:cubicBezTo>
                  <a:pt x="16086" y="35003"/>
                  <a:pt x="16096" y="34983"/>
                  <a:pt x="16109" y="34963"/>
                </a:cubicBezTo>
                <a:cubicBezTo>
                  <a:pt x="16120" y="34942"/>
                  <a:pt x="16120" y="34925"/>
                  <a:pt x="16109" y="34912"/>
                </a:cubicBezTo>
                <a:cubicBezTo>
                  <a:pt x="16170" y="34690"/>
                  <a:pt x="16156" y="34452"/>
                  <a:pt x="16080" y="34241"/>
                </a:cubicBezTo>
                <a:cubicBezTo>
                  <a:pt x="16032" y="34117"/>
                  <a:pt x="15965" y="34013"/>
                  <a:pt x="15881" y="33908"/>
                </a:cubicBezTo>
                <a:cubicBezTo>
                  <a:pt x="15801" y="33811"/>
                  <a:pt x="15703" y="33707"/>
                  <a:pt x="15686" y="33573"/>
                </a:cubicBezTo>
                <a:cubicBezTo>
                  <a:pt x="15680" y="33519"/>
                  <a:pt x="15686" y="33459"/>
                  <a:pt x="15717" y="33415"/>
                </a:cubicBezTo>
                <a:cubicBezTo>
                  <a:pt x="15750" y="33358"/>
                  <a:pt x="15818" y="33334"/>
                  <a:pt x="15868" y="33294"/>
                </a:cubicBezTo>
                <a:cubicBezTo>
                  <a:pt x="15948" y="33227"/>
                  <a:pt x="15968" y="33130"/>
                  <a:pt x="15942" y="33032"/>
                </a:cubicBezTo>
                <a:cubicBezTo>
                  <a:pt x="15914" y="32932"/>
                  <a:pt x="15854" y="32845"/>
                  <a:pt x="15821" y="32747"/>
                </a:cubicBezTo>
                <a:cubicBezTo>
                  <a:pt x="15804" y="32696"/>
                  <a:pt x="15794" y="32643"/>
                  <a:pt x="15810" y="32593"/>
                </a:cubicBezTo>
                <a:cubicBezTo>
                  <a:pt x="15831" y="32529"/>
                  <a:pt x="15881" y="32482"/>
                  <a:pt x="15928" y="32438"/>
                </a:cubicBezTo>
                <a:cubicBezTo>
                  <a:pt x="16167" y="32213"/>
                  <a:pt x="16415" y="31999"/>
                  <a:pt x="16656" y="31777"/>
                </a:cubicBezTo>
                <a:cubicBezTo>
                  <a:pt x="16878" y="31576"/>
                  <a:pt x="17113" y="31381"/>
                  <a:pt x="17281" y="31129"/>
                </a:cubicBezTo>
                <a:cubicBezTo>
                  <a:pt x="17361" y="31001"/>
                  <a:pt x="17435" y="30871"/>
                  <a:pt x="17522" y="30750"/>
                </a:cubicBezTo>
                <a:cubicBezTo>
                  <a:pt x="17613" y="30625"/>
                  <a:pt x="17711" y="30504"/>
                  <a:pt x="17812" y="30391"/>
                </a:cubicBezTo>
                <a:cubicBezTo>
                  <a:pt x="18023" y="30149"/>
                  <a:pt x="18234" y="29911"/>
                  <a:pt x="18446" y="29669"/>
                </a:cubicBezTo>
                <a:lnTo>
                  <a:pt x="18811" y="29253"/>
                </a:lnTo>
                <a:cubicBezTo>
                  <a:pt x="18872" y="29186"/>
                  <a:pt x="18932" y="29119"/>
                  <a:pt x="18992" y="29048"/>
                </a:cubicBezTo>
                <a:cubicBezTo>
                  <a:pt x="19040" y="28994"/>
                  <a:pt x="19090" y="28934"/>
                  <a:pt x="19110" y="28863"/>
                </a:cubicBezTo>
                <a:cubicBezTo>
                  <a:pt x="19154" y="28709"/>
                  <a:pt x="19060" y="28548"/>
                  <a:pt x="18989" y="28417"/>
                </a:cubicBezTo>
                <a:cubicBezTo>
                  <a:pt x="18909" y="28273"/>
                  <a:pt x="18814" y="28135"/>
                  <a:pt x="18711" y="28007"/>
                </a:cubicBezTo>
                <a:cubicBezTo>
                  <a:pt x="18704" y="27997"/>
                  <a:pt x="18690" y="27991"/>
                  <a:pt x="18673" y="27991"/>
                </a:cubicBezTo>
                <a:cubicBezTo>
                  <a:pt x="18664" y="27991"/>
                  <a:pt x="18653" y="27994"/>
                  <a:pt x="18647" y="27997"/>
                </a:cubicBezTo>
                <a:cubicBezTo>
                  <a:pt x="18520" y="28061"/>
                  <a:pt x="18396" y="28122"/>
                  <a:pt x="18271" y="28185"/>
                </a:cubicBezTo>
                <a:cubicBezTo>
                  <a:pt x="18210" y="28216"/>
                  <a:pt x="18154" y="28242"/>
                  <a:pt x="18093" y="28273"/>
                </a:cubicBezTo>
                <a:cubicBezTo>
                  <a:pt x="18033" y="28303"/>
                  <a:pt x="17965" y="28350"/>
                  <a:pt x="17895" y="28357"/>
                </a:cubicBezTo>
                <a:lnTo>
                  <a:pt x="17882" y="28357"/>
                </a:lnTo>
                <a:cubicBezTo>
                  <a:pt x="17828" y="28357"/>
                  <a:pt x="17778" y="28323"/>
                  <a:pt x="17727" y="28300"/>
                </a:cubicBezTo>
                <a:cubicBezTo>
                  <a:pt x="17677" y="28276"/>
                  <a:pt x="17623" y="28253"/>
                  <a:pt x="17566" y="28239"/>
                </a:cubicBezTo>
                <a:cubicBezTo>
                  <a:pt x="17502" y="28222"/>
                  <a:pt x="17435" y="28213"/>
                  <a:pt x="17368" y="28213"/>
                </a:cubicBezTo>
                <a:cubicBezTo>
                  <a:pt x="17321" y="28213"/>
                  <a:pt x="17274" y="28219"/>
                  <a:pt x="17227" y="28225"/>
                </a:cubicBezTo>
                <a:cubicBezTo>
                  <a:pt x="17170" y="28236"/>
                  <a:pt x="17116" y="28253"/>
                  <a:pt x="17062" y="28273"/>
                </a:cubicBezTo>
                <a:cubicBezTo>
                  <a:pt x="17022" y="28289"/>
                  <a:pt x="16975" y="28309"/>
                  <a:pt x="16929" y="28309"/>
                </a:cubicBezTo>
                <a:cubicBezTo>
                  <a:pt x="16908" y="28309"/>
                  <a:pt x="16888" y="28306"/>
                  <a:pt x="16868" y="28296"/>
                </a:cubicBezTo>
                <a:cubicBezTo>
                  <a:pt x="16817" y="28273"/>
                  <a:pt x="16777" y="28225"/>
                  <a:pt x="16737" y="28185"/>
                </a:cubicBezTo>
                <a:cubicBezTo>
                  <a:pt x="16693" y="28138"/>
                  <a:pt x="16647" y="28092"/>
                  <a:pt x="16603" y="28041"/>
                </a:cubicBezTo>
                <a:cubicBezTo>
                  <a:pt x="16435" y="27860"/>
                  <a:pt x="16284" y="27665"/>
                  <a:pt x="16150" y="27457"/>
                </a:cubicBezTo>
                <a:cubicBezTo>
                  <a:pt x="16019" y="27249"/>
                  <a:pt x="15908" y="27031"/>
                  <a:pt x="15784" y="26816"/>
                </a:cubicBezTo>
                <a:cubicBezTo>
                  <a:pt x="15663" y="26614"/>
                  <a:pt x="15525" y="26433"/>
                  <a:pt x="15350" y="26272"/>
                </a:cubicBezTo>
                <a:cubicBezTo>
                  <a:pt x="15189" y="26121"/>
                  <a:pt x="15012" y="25987"/>
                  <a:pt x="14867" y="25819"/>
                </a:cubicBezTo>
                <a:cubicBezTo>
                  <a:pt x="14710" y="25635"/>
                  <a:pt x="14636" y="25413"/>
                  <a:pt x="14572" y="25184"/>
                </a:cubicBezTo>
                <a:cubicBezTo>
                  <a:pt x="14535" y="25054"/>
                  <a:pt x="14498" y="24926"/>
                  <a:pt x="14444" y="24805"/>
                </a:cubicBezTo>
                <a:cubicBezTo>
                  <a:pt x="14394" y="24691"/>
                  <a:pt x="14331" y="24583"/>
                  <a:pt x="14263" y="24480"/>
                </a:cubicBezTo>
                <a:cubicBezTo>
                  <a:pt x="14153" y="24298"/>
                  <a:pt x="14032" y="24107"/>
                  <a:pt x="14005" y="23892"/>
                </a:cubicBezTo>
                <a:cubicBezTo>
                  <a:pt x="14015" y="23879"/>
                  <a:pt x="14018" y="23862"/>
                  <a:pt x="14015" y="23849"/>
                </a:cubicBezTo>
                <a:cubicBezTo>
                  <a:pt x="13998" y="23745"/>
                  <a:pt x="14092" y="23651"/>
                  <a:pt x="14186" y="23627"/>
                </a:cubicBezTo>
                <a:cubicBezTo>
                  <a:pt x="14199" y="23624"/>
                  <a:pt x="14216" y="23621"/>
                  <a:pt x="14230" y="23621"/>
                </a:cubicBezTo>
                <a:cubicBezTo>
                  <a:pt x="14331" y="23621"/>
                  <a:pt x="14397" y="23711"/>
                  <a:pt x="14448" y="23792"/>
                </a:cubicBezTo>
                <a:cubicBezTo>
                  <a:pt x="14522" y="23916"/>
                  <a:pt x="14596" y="24036"/>
                  <a:pt x="14683" y="24151"/>
                </a:cubicBezTo>
                <a:cubicBezTo>
                  <a:pt x="14770" y="24265"/>
                  <a:pt x="14864" y="24372"/>
                  <a:pt x="14958" y="24480"/>
                </a:cubicBezTo>
                <a:cubicBezTo>
                  <a:pt x="15143" y="24691"/>
                  <a:pt x="15334" y="24902"/>
                  <a:pt x="15471" y="25151"/>
                </a:cubicBezTo>
                <a:cubicBezTo>
                  <a:pt x="15623" y="25423"/>
                  <a:pt x="15669" y="25745"/>
                  <a:pt x="15838" y="26007"/>
                </a:cubicBezTo>
                <a:cubicBezTo>
                  <a:pt x="15925" y="26145"/>
                  <a:pt x="16032" y="26262"/>
                  <a:pt x="16136" y="26383"/>
                </a:cubicBezTo>
                <a:cubicBezTo>
                  <a:pt x="16237" y="26504"/>
                  <a:pt x="16334" y="26628"/>
                  <a:pt x="16422" y="26758"/>
                </a:cubicBezTo>
                <a:cubicBezTo>
                  <a:pt x="16596" y="27017"/>
                  <a:pt x="16740" y="27296"/>
                  <a:pt x="16854" y="27588"/>
                </a:cubicBezTo>
                <a:cubicBezTo>
                  <a:pt x="16885" y="27658"/>
                  <a:pt x="16908" y="27732"/>
                  <a:pt x="16932" y="27806"/>
                </a:cubicBezTo>
                <a:cubicBezTo>
                  <a:pt x="16949" y="27846"/>
                  <a:pt x="16982" y="27853"/>
                  <a:pt x="17022" y="27863"/>
                </a:cubicBezTo>
                <a:cubicBezTo>
                  <a:pt x="17053" y="27870"/>
                  <a:pt x="17086" y="27880"/>
                  <a:pt x="17120" y="27886"/>
                </a:cubicBezTo>
                <a:cubicBezTo>
                  <a:pt x="17234" y="27910"/>
                  <a:pt x="17352" y="27920"/>
                  <a:pt x="17469" y="27920"/>
                </a:cubicBezTo>
                <a:lnTo>
                  <a:pt x="17526" y="27920"/>
                </a:lnTo>
                <a:cubicBezTo>
                  <a:pt x="17795" y="27910"/>
                  <a:pt x="18063" y="27840"/>
                  <a:pt x="18301" y="27716"/>
                </a:cubicBezTo>
                <a:cubicBezTo>
                  <a:pt x="18419" y="27655"/>
                  <a:pt x="18529" y="27581"/>
                  <a:pt x="18630" y="27494"/>
                </a:cubicBezTo>
                <a:cubicBezTo>
                  <a:pt x="18738" y="27403"/>
                  <a:pt x="18822" y="27293"/>
                  <a:pt x="18915" y="27192"/>
                </a:cubicBezTo>
                <a:cubicBezTo>
                  <a:pt x="18959" y="27138"/>
                  <a:pt x="19009" y="27091"/>
                  <a:pt x="19070" y="27054"/>
                </a:cubicBezTo>
                <a:cubicBezTo>
                  <a:pt x="19133" y="27017"/>
                  <a:pt x="19204" y="27004"/>
                  <a:pt x="19278" y="26994"/>
                </a:cubicBezTo>
                <a:cubicBezTo>
                  <a:pt x="19443" y="26967"/>
                  <a:pt x="19604" y="26930"/>
                  <a:pt x="19765" y="26873"/>
                </a:cubicBezTo>
                <a:cubicBezTo>
                  <a:pt x="19919" y="26819"/>
                  <a:pt x="20074" y="26752"/>
                  <a:pt x="20221" y="26682"/>
                </a:cubicBezTo>
                <a:cubicBezTo>
                  <a:pt x="20356" y="26622"/>
                  <a:pt x="20490" y="26554"/>
                  <a:pt x="20604" y="26456"/>
                </a:cubicBezTo>
                <a:cubicBezTo>
                  <a:pt x="20812" y="26279"/>
                  <a:pt x="20943" y="25960"/>
                  <a:pt x="20782" y="25708"/>
                </a:cubicBezTo>
                <a:cubicBezTo>
                  <a:pt x="20768" y="25691"/>
                  <a:pt x="20745" y="25665"/>
                  <a:pt x="20755" y="25641"/>
                </a:cubicBezTo>
                <a:cubicBezTo>
                  <a:pt x="20765" y="25618"/>
                  <a:pt x="20795" y="25604"/>
                  <a:pt x="20812" y="25587"/>
                </a:cubicBezTo>
                <a:cubicBezTo>
                  <a:pt x="20865" y="25537"/>
                  <a:pt x="20879" y="25470"/>
                  <a:pt x="20842" y="25406"/>
                </a:cubicBezTo>
                <a:cubicBezTo>
                  <a:pt x="20825" y="25373"/>
                  <a:pt x="20799" y="25342"/>
                  <a:pt x="20772" y="25316"/>
                </a:cubicBezTo>
                <a:cubicBezTo>
                  <a:pt x="20745" y="25279"/>
                  <a:pt x="20715" y="25245"/>
                  <a:pt x="20684" y="25212"/>
                </a:cubicBezTo>
                <a:lnTo>
                  <a:pt x="20510" y="25003"/>
                </a:lnTo>
                <a:cubicBezTo>
                  <a:pt x="20399" y="24873"/>
                  <a:pt x="20292" y="24738"/>
                  <a:pt x="20174" y="24614"/>
                </a:cubicBezTo>
                <a:cubicBezTo>
                  <a:pt x="20083" y="24517"/>
                  <a:pt x="19973" y="24419"/>
                  <a:pt x="19835" y="24393"/>
                </a:cubicBezTo>
                <a:cubicBezTo>
                  <a:pt x="19809" y="24386"/>
                  <a:pt x="19785" y="24382"/>
                  <a:pt x="19758" y="24382"/>
                </a:cubicBezTo>
                <a:cubicBezTo>
                  <a:pt x="19624" y="24382"/>
                  <a:pt x="19496" y="24450"/>
                  <a:pt x="19365" y="24480"/>
                </a:cubicBezTo>
                <a:cubicBezTo>
                  <a:pt x="19234" y="24510"/>
                  <a:pt x="19104" y="24527"/>
                  <a:pt x="18969" y="24527"/>
                </a:cubicBezTo>
                <a:cubicBezTo>
                  <a:pt x="18935" y="24527"/>
                  <a:pt x="18905" y="24523"/>
                  <a:pt x="18875" y="24523"/>
                </a:cubicBezTo>
                <a:cubicBezTo>
                  <a:pt x="18802" y="24520"/>
                  <a:pt x="18718" y="24520"/>
                  <a:pt x="18653" y="24483"/>
                </a:cubicBezTo>
                <a:cubicBezTo>
                  <a:pt x="18586" y="24446"/>
                  <a:pt x="18560" y="24366"/>
                  <a:pt x="18529" y="24301"/>
                </a:cubicBezTo>
                <a:cubicBezTo>
                  <a:pt x="18452" y="24140"/>
                  <a:pt x="18379" y="23979"/>
                  <a:pt x="18301" y="23822"/>
                </a:cubicBezTo>
                <a:lnTo>
                  <a:pt x="18069" y="23325"/>
                </a:lnTo>
                <a:cubicBezTo>
                  <a:pt x="18019" y="23218"/>
                  <a:pt x="17956" y="23093"/>
                  <a:pt x="17969" y="22966"/>
                </a:cubicBezTo>
                <a:cubicBezTo>
                  <a:pt x="17976" y="22916"/>
                  <a:pt x="18002" y="22872"/>
                  <a:pt x="18046" y="22848"/>
                </a:cubicBezTo>
                <a:cubicBezTo>
                  <a:pt x="18097" y="22825"/>
                  <a:pt x="18154" y="22822"/>
                  <a:pt x="18210" y="22822"/>
                </a:cubicBezTo>
                <a:lnTo>
                  <a:pt x="18255" y="22822"/>
                </a:lnTo>
                <a:cubicBezTo>
                  <a:pt x="18388" y="22825"/>
                  <a:pt x="18523" y="22845"/>
                  <a:pt x="18650" y="22885"/>
                </a:cubicBezTo>
                <a:cubicBezTo>
                  <a:pt x="18905" y="22969"/>
                  <a:pt x="19137" y="23124"/>
                  <a:pt x="19308" y="23335"/>
                </a:cubicBezTo>
                <a:cubicBezTo>
                  <a:pt x="19395" y="23443"/>
                  <a:pt x="19446" y="23590"/>
                  <a:pt x="19570" y="23664"/>
                </a:cubicBezTo>
                <a:cubicBezTo>
                  <a:pt x="19691" y="23734"/>
                  <a:pt x="19835" y="23725"/>
                  <a:pt x="19970" y="23758"/>
                </a:cubicBezTo>
                <a:cubicBezTo>
                  <a:pt x="19970" y="23762"/>
                  <a:pt x="19973" y="23762"/>
                  <a:pt x="19976" y="23762"/>
                </a:cubicBezTo>
                <a:cubicBezTo>
                  <a:pt x="19962" y="23771"/>
                  <a:pt x="19950" y="23785"/>
                  <a:pt x="19936" y="23798"/>
                </a:cubicBezTo>
                <a:cubicBezTo>
                  <a:pt x="19906" y="23825"/>
                  <a:pt x="19922" y="23879"/>
                  <a:pt x="19959" y="23886"/>
                </a:cubicBezTo>
                <a:cubicBezTo>
                  <a:pt x="19987" y="23892"/>
                  <a:pt x="20007" y="23903"/>
                  <a:pt x="20030" y="23912"/>
                </a:cubicBezTo>
                <a:cubicBezTo>
                  <a:pt x="20057" y="23979"/>
                  <a:pt x="20120" y="24044"/>
                  <a:pt x="20181" y="24073"/>
                </a:cubicBezTo>
                <a:cubicBezTo>
                  <a:pt x="20228" y="24097"/>
                  <a:pt x="20278" y="24104"/>
                  <a:pt x="20329" y="24104"/>
                </a:cubicBezTo>
                <a:cubicBezTo>
                  <a:pt x="20372" y="24104"/>
                  <a:pt x="20416" y="24100"/>
                  <a:pt x="20459" y="24097"/>
                </a:cubicBezTo>
                <a:cubicBezTo>
                  <a:pt x="20486" y="24094"/>
                  <a:pt x="20513" y="24094"/>
                  <a:pt x="20540" y="24094"/>
                </a:cubicBezTo>
                <a:cubicBezTo>
                  <a:pt x="20637" y="24094"/>
                  <a:pt x="20718" y="24117"/>
                  <a:pt x="20785" y="24208"/>
                </a:cubicBezTo>
                <a:cubicBezTo>
                  <a:pt x="20839" y="24275"/>
                  <a:pt x="20882" y="24352"/>
                  <a:pt x="20960" y="24396"/>
                </a:cubicBezTo>
                <a:cubicBezTo>
                  <a:pt x="21006" y="24426"/>
                  <a:pt x="21060" y="24436"/>
                  <a:pt x="21110" y="24436"/>
                </a:cubicBezTo>
                <a:cubicBezTo>
                  <a:pt x="21147" y="24436"/>
                  <a:pt x="21181" y="24433"/>
                  <a:pt x="21215" y="24422"/>
                </a:cubicBezTo>
                <a:cubicBezTo>
                  <a:pt x="21400" y="24372"/>
                  <a:pt x="21564" y="24218"/>
                  <a:pt x="21755" y="24218"/>
                </a:cubicBezTo>
                <a:cubicBezTo>
                  <a:pt x="21782" y="24218"/>
                  <a:pt x="21812" y="24221"/>
                  <a:pt x="21843" y="24228"/>
                </a:cubicBezTo>
                <a:cubicBezTo>
                  <a:pt x="21960" y="24261"/>
                  <a:pt x="22034" y="24349"/>
                  <a:pt x="22121" y="24422"/>
                </a:cubicBezTo>
                <a:cubicBezTo>
                  <a:pt x="22191" y="24483"/>
                  <a:pt x="22269" y="24530"/>
                  <a:pt x="22359" y="24557"/>
                </a:cubicBezTo>
                <a:cubicBezTo>
                  <a:pt x="22537" y="24614"/>
                  <a:pt x="22726" y="24611"/>
                  <a:pt x="22910" y="24614"/>
                </a:cubicBezTo>
                <a:cubicBezTo>
                  <a:pt x="23074" y="24617"/>
                  <a:pt x="23265" y="24617"/>
                  <a:pt x="23410" y="24721"/>
                </a:cubicBezTo>
                <a:cubicBezTo>
                  <a:pt x="23595" y="24859"/>
                  <a:pt x="23581" y="25111"/>
                  <a:pt x="23645" y="25312"/>
                </a:cubicBezTo>
                <a:cubicBezTo>
                  <a:pt x="23708" y="25497"/>
                  <a:pt x="23846" y="25631"/>
                  <a:pt x="24044" y="25658"/>
                </a:cubicBezTo>
                <a:cubicBezTo>
                  <a:pt x="24068" y="25661"/>
                  <a:pt x="24095" y="25661"/>
                  <a:pt x="24118" y="25661"/>
                </a:cubicBezTo>
                <a:cubicBezTo>
                  <a:pt x="24252" y="25661"/>
                  <a:pt x="24383" y="25611"/>
                  <a:pt x="24478" y="25514"/>
                </a:cubicBezTo>
                <a:lnTo>
                  <a:pt x="24478" y="25514"/>
                </a:lnTo>
                <a:cubicBezTo>
                  <a:pt x="24507" y="25578"/>
                  <a:pt x="24470" y="25671"/>
                  <a:pt x="24447" y="25731"/>
                </a:cubicBezTo>
                <a:cubicBezTo>
                  <a:pt x="24410" y="25829"/>
                  <a:pt x="24363" y="25930"/>
                  <a:pt x="24353" y="26033"/>
                </a:cubicBezTo>
                <a:cubicBezTo>
                  <a:pt x="24346" y="26131"/>
                  <a:pt x="24383" y="26219"/>
                  <a:pt x="24467" y="26265"/>
                </a:cubicBezTo>
                <a:cubicBezTo>
                  <a:pt x="24528" y="26303"/>
                  <a:pt x="24599" y="26303"/>
                  <a:pt x="24665" y="26309"/>
                </a:cubicBezTo>
                <a:cubicBezTo>
                  <a:pt x="24743" y="26319"/>
                  <a:pt x="24816" y="26336"/>
                  <a:pt x="24884" y="26380"/>
                </a:cubicBezTo>
                <a:cubicBezTo>
                  <a:pt x="25129" y="26527"/>
                  <a:pt x="25226" y="26853"/>
                  <a:pt x="25310" y="27111"/>
                </a:cubicBezTo>
                <a:cubicBezTo>
                  <a:pt x="25414" y="27443"/>
                  <a:pt x="25541" y="27769"/>
                  <a:pt x="25709" y="28078"/>
                </a:cubicBezTo>
                <a:cubicBezTo>
                  <a:pt x="25900" y="28437"/>
                  <a:pt x="26136" y="28772"/>
                  <a:pt x="26404" y="29079"/>
                </a:cubicBezTo>
                <a:cubicBezTo>
                  <a:pt x="26414" y="29088"/>
                  <a:pt x="26427" y="29095"/>
                  <a:pt x="26441" y="29095"/>
                </a:cubicBezTo>
                <a:cubicBezTo>
                  <a:pt x="26471" y="29095"/>
                  <a:pt x="26498" y="29071"/>
                  <a:pt x="26498" y="29042"/>
                </a:cubicBezTo>
                <a:cubicBezTo>
                  <a:pt x="26481" y="28789"/>
                  <a:pt x="26777" y="28635"/>
                  <a:pt x="26867" y="28420"/>
                </a:cubicBezTo>
                <a:cubicBezTo>
                  <a:pt x="26924" y="28283"/>
                  <a:pt x="26884" y="28168"/>
                  <a:pt x="26820" y="28041"/>
                </a:cubicBezTo>
                <a:cubicBezTo>
                  <a:pt x="26716" y="27836"/>
                  <a:pt x="26783" y="27645"/>
                  <a:pt x="26890" y="27457"/>
                </a:cubicBezTo>
                <a:cubicBezTo>
                  <a:pt x="27065" y="27158"/>
                  <a:pt x="27277" y="26846"/>
                  <a:pt x="27542" y="26622"/>
                </a:cubicBezTo>
                <a:cubicBezTo>
                  <a:pt x="27683" y="26501"/>
                  <a:pt x="27841" y="26420"/>
                  <a:pt x="28015" y="26369"/>
                </a:cubicBezTo>
                <a:cubicBezTo>
                  <a:pt x="28176" y="26323"/>
                  <a:pt x="28348" y="26289"/>
                  <a:pt x="28481" y="26178"/>
                </a:cubicBezTo>
                <a:cubicBezTo>
                  <a:pt x="28740" y="25963"/>
                  <a:pt x="28750" y="25590"/>
                  <a:pt x="28737" y="25279"/>
                </a:cubicBezTo>
                <a:lnTo>
                  <a:pt x="28737" y="25279"/>
                </a:lnTo>
                <a:cubicBezTo>
                  <a:pt x="28962" y="25292"/>
                  <a:pt x="29156" y="25466"/>
                  <a:pt x="29194" y="25695"/>
                </a:cubicBezTo>
                <a:cubicBezTo>
                  <a:pt x="29197" y="25718"/>
                  <a:pt x="29220" y="25731"/>
                  <a:pt x="29243" y="25731"/>
                </a:cubicBezTo>
                <a:cubicBezTo>
                  <a:pt x="29264" y="25731"/>
                  <a:pt x="29284" y="25725"/>
                  <a:pt x="29294" y="25708"/>
                </a:cubicBezTo>
                <a:cubicBezTo>
                  <a:pt x="29378" y="25557"/>
                  <a:pt x="29556" y="25319"/>
                  <a:pt x="29734" y="25319"/>
                </a:cubicBezTo>
                <a:cubicBezTo>
                  <a:pt x="29801" y="25319"/>
                  <a:pt x="29865" y="25353"/>
                  <a:pt x="29925" y="25433"/>
                </a:cubicBezTo>
                <a:cubicBezTo>
                  <a:pt x="30002" y="25534"/>
                  <a:pt x="30052" y="25651"/>
                  <a:pt x="30126" y="25756"/>
                </a:cubicBezTo>
                <a:cubicBezTo>
                  <a:pt x="30207" y="25856"/>
                  <a:pt x="30298" y="25950"/>
                  <a:pt x="30399" y="26030"/>
                </a:cubicBezTo>
                <a:cubicBezTo>
                  <a:pt x="30600" y="26188"/>
                  <a:pt x="30835" y="26295"/>
                  <a:pt x="31087" y="26336"/>
                </a:cubicBezTo>
                <a:cubicBezTo>
                  <a:pt x="31187" y="26352"/>
                  <a:pt x="31398" y="26360"/>
                  <a:pt x="31402" y="26497"/>
                </a:cubicBezTo>
                <a:cubicBezTo>
                  <a:pt x="31402" y="26568"/>
                  <a:pt x="31352" y="26631"/>
                  <a:pt x="31318" y="26688"/>
                </a:cubicBezTo>
                <a:cubicBezTo>
                  <a:pt x="31291" y="26742"/>
                  <a:pt x="31268" y="26799"/>
                  <a:pt x="31257" y="26859"/>
                </a:cubicBezTo>
                <a:cubicBezTo>
                  <a:pt x="31224" y="27098"/>
                  <a:pt x="31412" y="27302"/>
                  <a:pt x="31553" y="27474"/>
                </a:cubicBezTo>
                <a:cubicBezTo>
                  <a:pt x="31630" y="27571"/>
                  <a:pt x="31708" y="27669"/>
                  <a:pt x="31761" y="27782"/>
                </a:cubicBezTo>
                <a:cubicBezTo>
                  <a:pt x="31815" y="27897"/>
                  <a:pt x="31849" y="28018"/>
                  <a:pt x="31875" y="28138"/>
                </a:cubicBezTo>
                <a:cubicBezTo>
                  <a:pt x="31933" y="28370"/>
                  <a:pt x="31959" y="28611"/>
                  <a:pt x="32046" y="28837"/>
                </a:cubicBezTo>
                <a:cubicBezTo>
                  <a:pt x="32083" y="28938"/>
                  <a:pt x="32134" y="29034"/>
                  <a:pt x="32201" y="29122"/>
                </a:cubicBezTo>
                <a:cubicBezTo>
                  <a:pt x="32281" y="29223"/>
                  <a:pt x="32385" y="29286"/>
                  <a:pt x="32473" y="29377"/>
                </a:cubicBezTo>
                <a:cubicBezTo>
                  <a:pt x="32607" y="29522"/>
                  <a:pt x="32500" y="29663"/>
                  <a:pt x="32469" y="29827"/>
                </a:cubicBezTo>
                <a:cubicBezTo>
                  <a:pt x="32449" y="29957"/>
                  <a:pt x="32496" y="30078"/>
                  <a:pt x="32577" y="30182"/>
                </a:cubicBezTo>
                <a:cubicBezTo>
                  <a:pt x="32664" y="30300"/>
                  <a:pt x="32788" y="30388"/>
                  <a:pt x="32865" y="30508"/>
                </a:cubicBezTo>
                <a:cubicBezTo>
                  <a:pt x="32932" y="30609"/>
                  <a:pt x="32986" y="30757"/>
                  <a:pt x="32912" y="30857"/>
                </a:cubicBezTo>
                <a:cubicBezTo>
                  <a:pt x="32446" y="30549"/>
                  <a:pt x="31936" y="30310"/>
                  <a:pt x="31398" y="30159"/>
                </a:cubicBezTo>
                <a:lnTo>
                  <a:pt x="31382" y="30159"/>
                </a:lnTo>
                <a:cubicBezTo>
                  <a:pt x="31335" y="30159"/>
                  <a:pt x="31318" y="30216"/>
                  <a:pt x="31345" y="30250"/>
                </a:cubicBezTo>
                <a:lnTo>
                  <a:pt x="31647" y="30625"/>
                </a:lnTo>
                <a:cubicBezTo>
                  <a:pt x="31547" y="30911"/>
                  <a:pt x="31697" y="31203"/>
                  <a:pt x="31905" y="31404"/>
                </a:cubicBezTo>
                <a:cubicBezTo>
                  <a:pt x="32154" y="31636"/>
                  <a:pt x="32489" y="31750"/>
                  <a:pt x="32724" y="31999"/>
                </a:cubicBezTo>
                <a:cubicBezTo>
                  <a:pt x="32946" y="32230"/>
                  <a:pt x="33030" y="32552"/>
                  <a:pt x="33194" y="32820"/>
                </a:cubicBezTo>
                <a:cubicBezTo>
                  <a:pt x="33308" y="33012"/>
                  <a:pt x="33516" y="33237"/>
                  <a:pt x="33752" y="33237"/>
                </a:cubicBezTo>
                <a:cubicBezTo>
                  <a:pt x="33802" y="33237"/>
                  <a:pt x="33855" y="33227"/>
                  <a:pt x="33906" y="33203"/>
                </a:cubicBezTo>
                <a:cubicBezTo>
                  <a:pt x="34145" y="33096"/>
                  <a:pt x="34191" y="32787"/>
                  <a:pt x="34188" y="32543"/>
                </a:cubicBezTo>
                <a:lnTo>
                  <a:pt x="34188" y="32543"/>
                </a:lnTo>
                <a:lnTo>
                  <a:pt x="34352" y="32619"/>
                </a:lnTo>
                <a:cubicBezTo>
                  <a:pt x="34359" y="32626"/>
                  <a:pt x="34369" y="32626"/>
                  <a:pt x="34379" y="32626"/>
                </a:cubicBezTo>
                <a:cubicBezTo>
                  <a:pt x="34399" y="32626"/>
                  <a:pt x="34416" y="32619"/>
                  <a:pt x="34427" y="32599"/>
                </a:cubicBezTo>
                <a:cubicBezTo>
                  <a:pt x="34560" y="32331"/>
                  <a:pt x="34537" y="32002"/>
                  <a:pt x="34352" y="31757"/>
                </a:cubicBezTo>
                <a:cubicBezTo>
                  <a:pt x="34339" y="31740"/>
                  <a:pt x="34322" y="31733"/>
                  <a:pt x="34306" y="31733"/>
                </a:cubicBezTo>
                <a:cubicBezTo>
                  <a:pt x="34278" y="31733"/>
                  <a:pt x="34252" y="31750"/>
                  <a:pt x="34252" y="31784"/>
                </a:cubicBezTo>
                <a:cubicBezTo>
                  <a:pt x="34249" y="31878"/>
                  <a:pt x="34161" y="31908"/>
                  <a:pt x="34080" y="31908"/>
                </a:cubicBezTo>
                <a:cubicBezTo>
                  <a:pt x="34054" y="31908"/>
                  <a:pt x="34027" y="31905"/>
                  <a:pt x="34004" y="31898"/>
                </a:cubicBezTo>
                <a:cubicBezTo>
                  <a:pt x="33855" y="31867"/>
                  <a:pt x="33785" y="31747"/>
                  <a:pt x="33718" y="31623"/>
                </a:cubicBezTo>
                <a:cubicBezTo>
                  <a:pt x="33648" y="31491"/>
                  <a:pt x="33584" y="31350"/>
                  <a:pt x="33466" y="31257"/>
                </a:cubicBezTo>
                <a:cubicBezTo>
                  <a:pt x="33392" y="31200"/>
                  <a:pt x="33302" y="31163"/>
                  <a:pt x="33322" y="31052"/>
                </a:cubicBezTo>
                <a:cubicBezTo>
                  <a:pt x="33339" y="30964"/>
                  <a:pt x="33389" y="30891"/>
                  <a:pt x="33420" y="30807"/>
                </a:cubicBezTo>
                <a:cubicBezTo>
                  <a:pt x="33540" y="30464"/>
                  <a:pt x="33420" y="30095"/>
                  <a:pt x="33282" y="29779"/>
                </a:cubicBezTo>
                <a:cubicBezTo>
                  <a:pt x="33118" y="29407"/>
                  <a:pt x="32919" y="29051"/>
                  <a:pt x="32755" y="28679"/>
                </a:cubicBezTo>
                <a:cubicBezTo>
                  <a:pt x="32678" y="28504"/>
                  <a:pt x="32604" y="28276"/>
                  <a:pt x="32745" y="28115"/>
                </a:cubicBezTo>
                <a:cubicBezTo>
                  <a:pt x="32799" y="28051"/>
                  <a:pt x="32865" y="28018"/>
                  <a:pt x="32929" y="28018"/>
                </a:cubicBezTo>
                <a:cubicBezTo>
                  <a:pt x="33000" y="28018"/>
                  <a:pt x="33067" y="28058"/>
                  <a:pt x="33114" y="28138"/>
                </a:cubicBezTo>
                <a:cubicBezTo>
                  <a:pt x="33181" y="28249"/>
                  <a:pt x="33211" y="28380"/>
                  <a:pt x="33302" y="28478"/>
                </a:cubicBezTo>
                <a:cubicBezTo>
                  <a:pt x="33395" y="28578"/>
                  <a:pt x="33581" y="28591"/>
                  <a:pt x="33651" y="28716"/>
                </a:cubicBezTo>
                <a:cubicBezTo>
                  <a:pt x="33725" y="28850"/>
                  <a:pt x="33614" y="29038"/>
                  <a:pt x="33617" y="29182"/>
                </a:cubicBezTo>
                <a:cubicBezTo>
                  <a:pt x="33621" y="29300"/>
                  <a:pt x="33685" y="29404"/>
                  <a:pt x="33789" y="29464"/>
                </a:cubicBezTo>
                <a:cubicBezTo>
                  <a:pt x="33852" y="29501"/>
                  <a:pt x="33916" y="29518"/>
                  <a:pt x="33980" y="29518"/>
                </a:cubicBezTo>
                <a:cubicBezTo>
                  <a:pt x="34141" y="29518"/>
                  <a:pt x="34282" y="29401"/>
                  <a:pt x="34332" y="29223"/>
                </a:cubicBezTo>
                <a:cubicBezTo>
                  <a:pt x="34376" y="29065"/>
                  <a:pt x="34366" y="28893"/>
                  <a:pt x="34433" y="28746"/>
                </a:cubicBezTo>
                <a:cubicBezTo>
                  <a:pt x="34493" y="28611"/>
                  <a:pt x="34601" y="28504"/>
                  <a:pt x="34701" y="28397"/>
                </a:cubicBezTo>
                <a:cubicBezTo>
                  <a:pt x="34886" y="28209"/>
                  <a:pt x="35101" y="28001"/>
                  <a:pt x="35051" y="27712"/>
                </a:cubicBezTo>
                <a:cubicBezTo>
                  <a:pt x="35047" y="27692"/>
                  <a:pt x="35031" y="27682"/>
                  <a:pt x="35014" y="27675"/>
                </a:cubicBezTo>
                <a:cubicBezTo>
                  <a:pt x="34752" y="27578"/>
                  <a:pt x="34729" y="27209"/>
                  <a:pt x="34661" y="26980"/>
                </a:cubicBezTo>
                <a:cubicBezTo>
                  <a:pt x="34628" y="26853"/>
                  <a:pt x="34577" y="26725"/>
                  <a:pt x="34487" y="26631"/>
                </a:cubicBezTo>
                <a:cubicBezTo>
                  <a:pt x="34447" y="26588"/>
                  <a:pt x="34399" y="26554"/>
                  <a:pt x="34346" y="26527"/>
                </a:cubicBezTo>
                <a:cubicBezTo>
                  <a:pt x="34225" y="26473"/>
                  <a:pt x="34131" y="26456"/>
                  <a:pt x="34097" y="26309"/>
                </a:cubicBezTo>
                <a:cubicBezTo>
                  <a:pt x="34013" y="25963"/>
                  <a:pt x="33926" y="25393"/>
                  <a:pt x="34295" y="25178"/>
                </a:cubicBezTo>
                <a:cubicBezTo>
                  <a:pt x="34373" y="25131"/>
                  <a:pt x="34470" y="25104"/>
                  <a:pt x="34560" y="25104"/>
                </a:cubicBezTo>
                <a:cubicBezTo>
                  <a:pt x="34618" y="25104"/>
                  <a:pt x="34671" y="25114"/>
                  <a:pt x="34721" y="25138"/>
                </a:cubicBezTo>
                <a:cubicBezTo>
                  <a:pt x="34923" y="25228"/>
                  <a:pt x="34893" y="25463"/>
                  <a:pt x="34839" y="25638"/>
                </a:cubicBezTo>
                <a:cubicBezTo>
                  <a:pt x="34779" y="25836"/>
                  <a:pt x="34705" y="26017"/>
                  <a:pt x="34785" y="26222"/>
                </a:cubicBezTo>
                <a:cubicBezTo>
                  <a:pt x="34836" y="26346"/>
                  <a:pt x="34933" y="26444"/>
                  <a:pt x="35064" y="26444"/>
                </a:cubicBezTo>
                <a:cubicBezTo>
                  <a:pt x="35084" y="26444"/>
                  <a:pt x="35104" y="26444"/>
                  <a:pt x="35124" y="26436"/>
                </a:cubicBezTo>
                <a:cubicBezTo>
                  <a:pt x="35148" y="26433"/>
                  <a:pt x="35165" y="26410"/>
                  <a:pt x="35165" y="26386"/>
                </a:cubicBezTo>
                <a:lnTo>
                  <a:pt x="35165" y="25752"/>
                </a:lnTo>
                <a:cubicBezTo>
                  <a:pt x="35272" y="25779"/>
                  <a:pt x="35380" y="25805"/>
                  <a:pt x="35487" y="25829"/>
                </a:cubicBezTo>
                <a:cubicBezTo>
                  <a:pt x="35494" y="25832"/>
                  <a:pt x="35497" y="25832"/>
                  <a:pt x="35504" y="25832"/>
                </a:cubicBezTo>
                <a:cubicBezTo>
                  <a:pt x="35544" y="25832"/>
                  <a:pt x="35564" y="25789"/>
                  <a:pt x="35550" y="25752"/>
                </a:cubicBezTo>
                <a:cubicBezTo>
                  <a:pt x="35446" y="25520"/>
                  <a:pt x="35658" y="25292"/>
                  <a:pt x="35843" y="25181"/>
                </a:cubicBezTo>
                <a:cubicBezTo>
                  <a:pt x="36034" y="25067"/>
                  <a:pt x="36266" y="25031"/>
                  <a:pt x="36467" y="24939"/>
                </a:cubicBezTo>
                <a:cubicBezTo>
                  <a:pt x="36678" y="24845"/>
                  <a:pt x="36830" y="24695"/>
                  <a:pt x="36924" y="24483"/>
                </a:cubicBezTo>
                <a:cubicBezTo>
                  <a:pt x="37017" y="24268"/>
                  <a:pt x="37075" y="24040"/>
                  <a:pt x="37192" y="23835"/>
                </a:cubicBezTo>
                <a:cubicBezTo>
                  <a:pt x="37216" y="23795"/>
                  <a:pt x="37242" y="23754"/>
                  <a:pt x="37269" y="23717"/>
                </a:cubicBezTo>
                <a:cubicBezTo>
                  <a:pt x="37276" y="23721"/>
                  <a:pt x="37286" y="23725"/>
                  <a:pt x="37293" y="23725"/>
                </a:cubicBezTo>
                <a:cubicBezTo>
                  <a:pt x="37313" y="23725"/>
                  <a:pt x="37330" y="23711"/>
                  <a:pt x="37340" y="23697"/>
                </a:cubicBezTo>
                <a:cubicBezTo>
                  <a:pt x="37431" y="23580"/>
                  <a:pt x="37518" y="23460"/>
                  <a:pt x="37605" y="23339"/>
                </a:cubicBezTo>
                <a:cubicBezTo>
                  <a:pt x="37652" y="23299"/>
                  <a:pt x="37702" y="23258"/>
                  <a:pt x="37753" y="23221"/>
                </a:cubicBezTo>
                <a:cubicBezTo>
                  <a:pt x="37790" y="23194"/>
                  <a:pt x="37779" y="23147"/>
                  <a:pt x="37753" y="23127"/>
                </a:cubicBezTo>
                <a:cubicBezTo>
                  <a:pt x="37786" y="23083"/>
                  <a:pt x="37823" y="23033"/>
                  <a:pt x="37837" y="22983"/>
                </a:cubicBezTo>
                <a:cubicBezTo>
                  <a:pt x="37854" y="22916"/>
                  <a:pt x="37820" y="22868"/>
                  <a:pt x="37770" y="22831"/>
                </a:cubicBezTo>
                <a:cubicBezTo>
                  <a:pt x="37729" y="22795"/>
                  <a:pt x="37696" y="22755"/>
                  <a:pt x="37679" y="22701"/>
                </a:cubicBezTo>
                <a:cubicBezTo>
                  <a:pt x="37642" y="22586"/>
                  <a:pt x="37659" y="22466"/>
                  <a:pt x="37682" y="22348"/>
                </a:cubicBezTo>
                <a:cubicBezTo>
                  <a:pt x="37705" y="22214"/>
                  <a:pt x="37729" y="22083"/>
                  <a:pt x="37713" y="21945"/>
                </a:cubicBezTo>
                <a:cubicBezTo>
                  <a:pt x="37692" y="21818"/>
                  <a:pt x="37649" y="21697"/>
                  <a:pt x="37584" y="21583"/>
                </a:cubicBezTo>
                <a:cubicBezTo>
                  <a:pt x="37457" y="21345"/>
                  <a:pt x="37256" y="21156"/>
                  <a:pt x="37075" y="20958"/>
                </a:cubicBezTo>
                <a:cubicBezTo>
                  <a:pt x="37028" y="20908"/>
                  <a:pt x="36980" y="20858"/>
                  <a:pt x="36937" y="20808"/>
                </a:cubicBezTo>
                <a:cubicBezTo>
                  <a:pt x="36904" y="20767"/>
                  <a:pt x="36870" y="20724"/>
                  <a:pt x="36863" y="20670"/>
                </a:cubicBezTo>
                <a:cubicBezTo>
                  <a:pt x="36853" y="20596"/>
                  <a:pt x="36893" y="20526"/>
                  <a:pt x="36934" y="20469"/>
                </a:cubicBezTo>
                <a:cubicBezTo>
                  <a:pt x="37021" y="20338"/>
                  <a:pt x="37169" y="20207"/>
                  <a:pt x="37169" y="20036"/>
                </a:cubicBezTo>
                <a:cubicBezTo>
                  <a:pt x="37169" y="19821"/>
                  <a:pt x="36947" y="19740"/>
                  <a:pt x="36766" y="19740"/>
                </a:cubicBezTo>
                <a:lnTo>
                  <a:pt x="36732" y="19740"/>
                </a:lnTo>
                <a:cubicBezTo>
                  <a:pt x="36665" y="19744"/>
                  <a:pt x="36588" y="19757"/>
                  <a:pt x="36514" y="19757"/>
                </a:cubicBezTo>
                <a:cubicBezTo>
                  <a:pt x="36457" y="19757"/>
                  <a:pt x="36396" y="19750"/>
                  <a:pt x="36346" y="19720"/>
                </a:cubicBezTo>
                <a:cubicBezTo>
                  <a:pt x="36259" y="19680"/>
                  <a:pt x="36209" y="19593"/>
                  <a:pt x="36185" y="19502"/>
                </a:cubicBezTo>
                <a:cubicBezTo>
                  <a:pt x="36128" y="19271"/>
                  <a:pt x="36272" y="19059"/>
                  <a:pt x="36430" y="18904"/>
                </a:cubicBezTo>
                <a:cubicBezTo>
                  <a:pt x="36622" y="18710"/>
                  <a:pt x="36839" y="18542"/>
                  <a:pt x="37068" y="18394"/>
                </a:cubicBezTo>
                <a:cubicBezTo>
                  <a:pt x="37101" y="18371"/>
                  <a:pt x="37135" y="18351"/>
                  <a:pt x="37172" y="18331"/>
                </a:cubicBezTo>
                <a:lnTo>
                  <a:pt x="37172" y="18331"/>
                </a:lnTo>
                <a:cubicBezTo>
                  <a:pt x="37169" y="18431"/>
                  <a:pt x="37121" y="18535"/>
                  <a:pt x="37081" y="18629"/>
                </a:cubicBezTo>
                <a:cubicBezTo>
                  <a:pt x="37034" y="18743"/>
                  <a:pt x="36984" y="18871"/>
                  <a:pt x="37011" y="18995"/>
                </a:cubicBezTo>
                <a:cubicBezTo>
                  <a:pt x="37045" y="19133"/>
                  <a:pt x="37172" y="19217"/>
                  <a:pt x="37310" y="19217"/>
                </a:cubicBezTo>
                <a:lnTo>
                  <a:pt x="37316" y="19217"/>
                </a:lnTo>
                <a:cubicBezTo>
                  <a:pt x="37481" y="19210"/>
                  <a:pt x="37612" y="19099"/>
                  <a:pt x="37682" y="18958"/>
                </a:cubicBezTo>
                <a:cubicBezTo>
                  <a:pt x="37719" y="18884"/>
                  <a:pt x="37736" y="18811"/>
                  <a:pt x="37756" y="18730"/>
                </a:cubicBezTo>
                <a:cubicBezTo>
                  <a:pt x="37770" y="18676"/>
                  <a:pt x="37793" y="18602"/>
                  <a:pt x="37840" y="18566"/>
                </a:cubicBezTo>
                <a:cubicBezTo>
                  <a:pt x="37850" y="18558"/>
                  <a:pt x="37860" y="18555"/>
                  <a:pt x="37866" y="18555"/>
                </a:cubicBezTo>
                <a:cubicBezTo>
                  <a:pt x="37894" y="18555"/>
                  <a:pt x="37911" y="18582"/>
                  <a:pt x="37914" y="18612"/>
                </a:cubicBezTo>
                <a:cubicBezTo>
                  <a:pt x="37924" y="18676"/>
                  <a:pt x="37911" y="18740"/>
                  <a:pt x="37917" y="18800"/>
                </a:cubicBezTo>
                <a:cubicBezTo>
                  <a:pt x="37924" y="18874"/>
                  <a:pt x="37957" y="18931"/>
                  <a:pt x="38011" y="18978"/>
                </a:cubicBezTo>
                <a:cubicBezTo>
                  <a:pt x="38061" y="19018"/>
                  <a:pt x="38125" y="19052"/>
                  <a:pt x="38162" y="19110"/>
                </a:cubicBezTo>
                <a:cubicBezTo>
                  <a:pt x="38209" y="19180"/>
                  <a:pt x="38189" y="19277"/>
                  <a:pt x="38206" y="19358"/>
                </a:cubicBezTo>
                <a:cubicBezTo>
                  <a:pt x="38222" y="19432"/>
                  <a:pt x="38263" y="19495"/>
                  <a:pt x="38309" y="19553"/>
                </a:cubicBezTo>
                <a:cubicBezTo>
                  <a:pt x="38414" y="19683"/>
                  <a:pt x="38558" y="19777"/>
                  <a:pt x="38602" y="19945"/>
                </a:cubicBezTo>
                <a:cubicBezTo>
                  <a:pt x="38645" y="20106"/>
                  <a:pt x="38605" y="20284"/>
                  <a:pt x="38491" y="20405"/>
                </a:cubicBezTo>
                <a:cubicBezTo>
                  <a:pt x="38458" y="20442"/>
                  <a:pt x="38481" y="20495"/>
                  <a:pt x="38528" y="20499"/>
                </a:cubicBezTo>
                <a:cubicBezTo>
                  <a:pt x="38579" y="20502"/>
                  <a:pt x="38632" y="20506"/>
                  <a:pt x="38686" y="20506"/>
                </a:cubicBezTo>
                <a:cubicBezTo>
                  <a:pt x="38800" y="20506"/>
                  <a:pt x="38914" y="20492"/>
                  <a:pt x="39018" y="20448"/>
                </a:cubicBezTo>
                <a:cubicBezTo>
                  <a:pt x="39092" y="20419"/>
                  <a:pt x="39159" y="20371"/>
                  <a:pt x="39206" y="20307"/>
                </a:cubicBezTo>
                <a:cubicBezTo>
                  <a:pt x="39267" y="20224"/>
                  <a:pt x="39283" y="20123"/>
                  <a:pt x="39283" y="20022"/>
                </a:cubicBezTo>
                <a:cubicBezTo>
                  <a:pt x="39283" y="19905"/>
                  <a:pt x="39276" y="19784"/>
                  <a:pt x="39273" y="19666"/>
                </a:cubicBezTo>
                <a:cubicBezTo>
                  <a:pt x="39270" y="19559"/>
                  <a:pt x="39270" y="19452"/>
                  <a:pt x="39260" y="19344"/>
                </a:cubicBezTo>
                <a:cubicBezTo>
                  <a:pt x="39253" y="19257"/>
                  <a:pt x="39240" y="19170"/>
                  <a:pt x="39196" y="19096"/>
                </a:cubicBezTo>
                <a:cubicBezTo>
                  <a:pt x="39149" y="19009"/>
                  <a:pt x="39072" y="18969"/>
                  <a:pt x="38981" y="18944"/>
                </a:cubicBezTo>
                <a:cubicBezTo>
                  <a:pt x="38931" y="18931"/>
                  <a:pt x="38884" y="18918"/>
                  <a:pt x="38847" y="18881"/>
                </a:cubicBezTo>
                <a:cubicBezTo>
                  <a:pt x="38813" y="18844"/>
                  <a:pt x="38790" y="18797"/>
                  <a:pt x="38780" y="18747"/>
                </a:cubicBezTo>
                <a:cubicBezTo>
                  <a:pt x="38753" y="18639"/>
                  <a:pt x="38783" y="18521"/>
                  <a:pt x="38817" y="18418"/>
                </a:cubicBezTo>
                <a:cubicBezTo>
                  <a:pt x="38881" y="18421"/>
                  <a:pt x="38948" y="18425"/>
                  <a:pt x="39011" y="18425"/>
                </a:cubicBezTo>
                <a:cubicBezTo>
                  <a:pt x="39220" y="18425"/>
                  <a:pt x="39424" y="18391"/>
                  <a:pt x="39586" y="18250"/>
                </a:cubicBezTo>
                <a:cubicBezTo>
                  <a:pt x="39676" y="18169"/>
                  <a:pt x="39747" y="18058"/>
                  <a:pt x="39764" y="17937"/>
                </a:cubicBezTo>
                <a:cubicBezTo>
                  <a:pt x="39770" y="17877"/>
                  <a:pt x="39767" y="17813"/>
                  <a:pt x="39743" y="17753"/>
                </a:cubicBezTo>
                <a:cubicBezTo>
                  <a:pt x="39723" y="17689"/>
                  <a:pt x="39686" y="17629"/>
                  <a:pt x="39683" y="17562"/>
                </a:cubicBezTo>
                <a:cubicBezTo>
                  <a:pt x="39676" y="17461"/>
                  <a:pt x="39770" y="17407"/>
                  <a:pt x="39847" y="17367"/>
                </a:cubicBezTo>
                <a:cubicBezTo>
                  <a:pt x="39945" y="17320"/>
                  <a:pt x="40046" y="17280"/>
                  <a:pt x="40126" y="17206"/>
                </a:cubicBezTo>
                <a:cubicBezTo>
                  <a:pt x="40303" y="17038"/>
                  <a:pt x="40331" y="16773"/>
                  <a:pt x="40351" y="16548"/>
                </a:cubicBezTo>
                <a:cubicBezTo>
                  <a:pt x="40360" y="16447"/>
                  <a:pt x="40374" y="16337"/>
                  <a:pt x="40404" y="16233"/>
                </a:cubicBezTo>
                <a:cubicBezTo>
                  <a:pt x="40455" y="16159"/>
                  <a:pt x="40495" y="16081"/>
                  <a:pt x="40532" y="16001"/>
                </a:cubicBezTo>
                <a:cubicBezTo>
                  <a:pt x="40565" y="15964"/>
                  <a:pt x="40605" y="15934"/>
                  <a:pt x="40656" y="15914"/>
                </a:cubicBezTo>
                <a:cubicBezTo>
                  <a:pt x="40683" y="15900"/>
                  <a:pt x="40690" y="15863"/>
                  <a:pt x="40676" y="15840"/>
                </a:cubicBezTo>
                <a:cubicBezTo>
                  <a:pt x="40673" y="15833"/>
                  <a:pt x="40666" y="15827"/>
                  <a:pt x="40663" y="15823"/>
                </a:cubicBezTo>
                <a:cubicBezTo>
                  <a:pt x="40666" y="15816"/>
                  <a:pt x="40670" y="15810"/>
                  <a:pt x="40673" y="15803"/>
                </a:cubicBezTo>
                <a:cubicBezTo>
                  <a:pt x="40750" y="15655"/>
                  <a:pt x="40787" y="15488"/>
                  <a:pt x="40794" y="15319"/>
                </a:cubicBezTo>
                <a:cubicBezTo>
                  <a:pt x="40800" y="15198"/>
                  <a:pt x="40791" y="15078"/>
                  <a:pt x="40771" y="14961"/>
                </a:cubicBezTo>
                <a:cubicBezTo>
                  <a:pt x="40791" y="14783"/>
                  <a:pt x="40804" y="14608"/>
                  <a:pt x="40800" y="14430"/>
                </a:cubicBezTo>
                <a:cubicBezTo>
                  <a:pt x="40794" y="14205"/>
                  <a:pt x="40763" y="13984"/>
                  <a:pt x="40706" y="13765"/>
                </a:cubicBezTo>
                <a:cubicBezTo>
                  <a:pt x="40653" y="13541"/>
                  <a:pt x="40569" y="13322"/>
                  <a:pt x="40464" y="13118"/>
                </a:cubicBezTo>
                <a:cubicBezTo>
                  <a:pt x="40478" y="13111"/>
                  <a:pt x="40495" y="13111"/>
                  <a:pt x="40512" y="13111"/>
                </a:cubicBezTo>
                <a:cubicBezTo>
                  <a:pt x="40562" y="13111"/>
                  <a:pt x="40616" y="13131"/>
                  <a:pt x="40656" y="13161"/>
                </a:cubicBezTo>
                <a:cubicBezTo>
                  <a:pt x="40737" y="13225"/>
                  <a:pt x="40783" y="13316"/>
                  <a:pt x="40831" y="13403"/>
                </a:cubicBezTo>
                <a:cubicBezTo>
                  <a:pt x="40948" y="13628"/>
                  <a:pt x="41065" y="13849"/>
                  <a:pt x="41183" y="14075"/>
                </a:cubicBezTo>
                <a:cubicBezTo>
                  <a:pt x="41250" y="14202"/>
                  <a:pt x="41318" y="14326"/>
                  <a:pt x="41384" y="14453"/>
                </a:cubicBezTo>
                <a:cubicBezTo>
                  <a:pt x="41395" y="14470"/>
                  <a:pt x="41411" y="14481"/>
                  <a:pt x="41431" y="14481"/>
                </a:cubicBezTo>
                <a:cubicBezTo>
                  <a:pt x="41579" y="14477"/>
                  <a:pt x="41666" y="14343"/>
                  <a:pt x="41683" y="14208"/>
                </a:cubicBezTo>
                <a:cubicBezTo>
                  <a:pt x="41700" y="14047"/>
                  <a:pt x="41589" y="13906"/>
                  <a:pt x="41496" y="13785"/>
                </a:cubicBezTo>
                <a:cubicBezTo>
                  <a:pt x="41448" y="13722"/>
                  <a:pt x="41398" y="13658"/>
                  <a:pt x="41364" y="13584"/>
                </a:cubicBezTo>
                <a:cubicBezTo>
                  <a:pt x="41334" y="13507"/>
                  <a:pt x="41330" y="13433"/>
                  <a:pt x="41358" y="13356"/>
                </a:cubicBezTo>
                <a:cubicBezTo>
                  <a:pt x="41384" y="13282"/>
                  <a:pt x="41418" y="13212"/>
                  <a:pt x="41411" y="13131"/>
                </a:cubicBezTo>
                <a:cubicBezTo>
                  <a:pt x="41405" y="13068"/>
                  <a:pt x="41381" y="13007"/>
                  <a:pt x="41344" y="12953"/>
                </a:cubicBezTo>
                <a:cubicBezTo>
                  <a:pt x="41270" y="12839"/>
                  <a:pt x="41163" y="12755"/>
                  <a:pt x="41076" y="12651"/>
                </a:cubicBezTo>
                <a:cubicBezTo>
                  <a:pt x="41028" y="12597"/>
                  <a:pt x="40999" y="12534"/>
                  <a:pt x="40972" y="12467"/>
                </a:cubicBezTo>
                <a:cubicBezTo>
                  <a:pt x="40941" y="12389"/>
                  <a:pt x="40915" y="12306"/>
                  <a:pt x="40867" y="12235"/>
                </a:cubicBezTo>
                <a:cubicBezTo>
                  <a:pt x="40807" y="12148"/>
                  <a:pt x="40700" y="12074"/>
                  <a:pt x="40593" y="12074"/>
                </a:cubicBezTo>
                <a:cubicBezTo>
                  <a:pt x="40555" y="12074"/>
                  <a:pt x="40522" y="12081"/>
                  <a:pt x="40485" y="12101"/>
                </a:cubicBezTo>
                <a:cubicBezTo>
                  <a:pt x="40414" y="12137"/>
                  <a:pt x="40381" y="12211"/>
                  <a:pt x="40327" y="12265"/>
                </a:cubicBezTo>
                <a:cubicBezTo>
                  <a:pt x="40280" y="12312"/>
                  <a:pt x="40223" y="12343"/>
                  <a:pt x="40159" y="12359"/>
                </a:cubicBezTo>
                <a:cubicBezTo>
                  <a:pt x="40126" y="12369"/>
                  <a:pt x="40089" y="12372"/>
                  <a:pt x="40052" y="12372"/>
                </a:cubicBezTo>
                <a:cubicBezTo>
                  <a:pt x="40025" y="12372"/>
                  <a:pt x="39995" y="12369"/>
                  <a:pt x="39968" y="12363"/>
                </a:cubicBezTo>
                <a:cubicBezTo>
                  <a:pt x="39905" y="12349"/>
                  <a:pt x="39847" y="12315"/>
                  <a:pt x="39797" y="12275"/>
                </a:cubicBezTo>
                <a:cubicBezTo>
                  <a:pt x="39710" y="12208"/>
                  <a:pt x="39632" y="12124"/>
                  <a:pt x="39538" y="12064"/>
                </a:cubicBezTo>
                <a:cubicBezTo>
                  <a:pt x="39532" y="12047"/>
                  <a:pt x="39528" y="12030"/>
                  <a:pt x="39522" y="12013"/>
                </a:cubicBezTo>
                <a:cubicBezTo>
                  <a:pt x="39488" y="11883"/>
                  <a:pt x="39431" y="11751"/>
                  <a:pt x="39300" y="11698"/>
                </a:cubicBezTo>
                <a:cubicBezTo>
                  <a:pt x="39226" y="11668"/>
                  <a:pt x="39149" y="11664"/>
                  <a:pt x="39072" y="11664"/>
                </a:cubicBezTo>
                <a:lnTo>
                  <a:pt x="39025" y="11664"/>
                </a:lnTo>
                <a:cubicBezTo>
                  <a:pt x="38948" y="11664"/>
                  <a:pt x="38873" y="11658"/>
                  <a:pt x="38800" y="11641"/>
                </a:cubicBezTo>
                <a:cubicBezTo>
                  <a:pt x="38645" y="11607"/>
                  <a:pt x="38498" y="11527"/>
                  <a:pt x="38430" y="11376"/>
                </a:cubicBezTo>
                <a:cubicBezTo>
                  <a:pt x="38363" y="11218"/>
                  <a:pt x="38404" y="11037"/>
                  <a:pt x="38464" y="10882"/>
                </a:cubicBezTo>
                <a:cubicBezTo>
                  <a:pt x="38535" y="10701"/>
                  <a:pt x="38642" y="10540"/>
                  <a:pt x="38743" y="10375"/>
                </a:cubicBezTo>
                <a:cubicBezTo>
                  <a:pt x="38944" y="10053"/>
                  <a:pt x="39142" y="9720"/>
                  <a:pt x="39394" y="9435"/>
                </a:cubicBezTo>
                <a:cubicBezTo>
                  <a:pt x="39602" y="9204"/>
                  <a:pt x="39867" y="8983"/>
                  <a:pt x="40193" y="8955"/>
                </a:cubicBezTo>
                <a:lnTo>
                  <a:pt x="40247" y="8955"/>
                </a:lnTo>
                <a:cubicBezTo>
                  <a:pt x="40331" y="8955"/>
                  <a:pt x="40411" y="8969"/>
                  <a:pt x="40492" y="8979"/>
                </a:cubicBezTo>
                <a:cubicBezTo>
                  <a:pt x="40576" y="8992"/>
                  <a:pt x="40656" y="9006"/>
                  <a:pt x="40740" y="9006"/>
                </a:cubicBezTo>
                <a:lnTo>
                  <a:pt x="40771" y="9006"/>
                </a:lnTo>
                <a:cubicBezTo>
                  <a:pt x="40921" y="8999"/>
                  <a:pt x="41082" y="8925"/>
                  <a:pt x="41160" y="8788"/>
                </a:cubicBezTo>
                <a:cubicBezTo>
                  <a:pt x="41183" y="8741"/>
                  <a:pt x="41197" y="8690"/>
                  <a:pt x="41193" y="8640"/>
                </a:cubicBezTo>
                <a:cubicBezTo>
                  <a:pt x="41264" y="8626"/>
                  <a:pt x="41330" y="8623"/>
                  <a:pt x="41401" y="8623"/>
                </a:cubicBezTo>
                <a:cubicBezTo>
                  <a:pt x="41451" y="8623"/>
                  <a:pt x="41499" y="8623"/>
                  <a:pt x="41549" y="8626"/>
                </a:cubicBezTo>
                <a:cubicBezTo>
                  <a:pt x="41599" y="8630"/>
                  <a:pt x="41649" y="8630"/>
                  <a:pt x="41697" y="8630"/>
                </a:cubicBezTo>
                <a:cubicBezTo>
                  <a:pt x="41764" y="8630"/>
                  <a:pt x="41831" y="8626"/>
                  <a:pt x="41894" y="8617"/>
                </a:cubicBezTo>
                <a:cubicBezTo>
                  <a:pt x="42069" y="8586"/>
                  <a:pt x="42261" y="8486"/>
                  <a:pt x="42341" y="8321"/>
                </a:cubicBezTo>
                <a:cubicBezTo>
                  <a:pt x="42425" y="8150"/>
                  <a:pt x="42351" y="7985"/>
                  <a:pt x="42247" y="7844"/>
                </a:cubicBezTo>
                <a:cubicBezTo>
                  <a:pt x="42193" y="7774"/>
                  <a:pt x="42133" y="7700"/>
                  <a:pt x="42103" y="7616"/>
                </a:cubicBezTo>
                <a:cubicBezTo>
                  <a:pt x="42069" y="7516"/>
                  <a:pt x="42109" y="7421"/>
                  <a:pt x="42170" y="7338"/>
                </a:cubicBezTo>
                <a:cubicBezTo>
                  <a:pt x="42294" y="7156"/>
                  <a:pt x="42499" y="7032"/>
                  <a:pt x="42714" y="6995"/>
                </a:cubicBezTo>
                <a:cubicBezTo>
                  <a:pt x="42714" y="7136"/>
                  <a:pt x="42731" y="7284"/>
                  <a:pt x="42848" y="7378"/>
                </a:cubicBezTo>
                <a:cubicBezTo>
                  <a:pt x="42895" y="7415"/>
                  <a:pt x="42955" y="7438"/>
                  <a:pt x="43012" y="7438"/>
                </a:cubicBezTo>
                <a:cubicBezTo>
                  <a:pt x="43076" y="7438"/>
                  <a:pt x="43140" y="7412"/>
                  <a:pt x="43187" y="7358"/>
                </a:cubicBezTo>
                <a:cubicBezTo>
                  <a:pt x="43271" y="7260"/>
                  <a:pt x="43288" y="7126"/>
                  <a:pt x="43298" y="7006"/>
                </a:cubicBezTo>
                <a:cubicBezTo>
                  <a:pt x="43308" y="6820"/>
                  <a:pt x="43328" y="6643"/>
                  <a:pt x="43361" y="6462"/>
                </a:cubicBezTo>
                <a:cubicBezTo>
                  <a:pt x="43398" y="6281"/>
                  <a:pt x="43449" y="6103"/>
                  <a:pt x="43513" y="5928"/>
                </a:cubicBezTo>
                <a:cubicBezTo>
                  <a:pt x="43634" y="6019"/>
                  <a:pt x="43721" y="6149"/>
                  <a:pt x="43761" y="6294"/>
                </a:cubicBezTo>
                <a:cubicBezTo>
                  <a:pt x="43784" y="6377"/>
                  <a:pt x="43795" y="6462"/>
                  <a:pt x="43784" y="6549"/>
                </a:cubicBezTo>
                <a:cubicBezTo>
                  <a:pt x="43778" y="6646"/>
                  <a:pt x="43737" y="6737"/>
                  <a:pt x="43707" y="6828"/>
                </a:cubicBezTo>
                <a:cubicBezTo>
                  <a:pt x="43677" y="6921"/>
                  <a:pt x="43660" y="7019"/>
                  <a:pt x="43680" y="7119"/>
                </a:cubicBezTo>
                <a:cubicBezTo>
                  <a:pt x="43700" y="7213"/>
                  <a:pt x="43751" y="7297"/>
                  <a:pt x="43798" y="7381"/>
                </a:cubicBezTo>
                <a:cubicBezTo>
                  <a:pt x="43848" y="7469"/>
                  <a:pt x="43888" y="7553"/>
                  <a:pt x="43905" y="7653"/>
                </a:cubicBezTo>
                <a:cubicBezTo>
                  <a:pt x="43922" y="7754"/>
                  <a:pt x="43912" y="7861"/>
                  <a:pt x="43888" y="7962"/>
                </a:cubicBezTo>
                <a:cubicBezTo>
                  <a:pt x="43787" y="8368"/>
                  <a:pt x="43479" y="8673"/>
                  <a:pt x="43331" y="9060"/>
                </a:cubicBezTo>
                <a:cubicBezTo>
                  <a:pt x="43251" y="9265"/>
                  <a:pt x="43240" y="9476"/>
                  <a:pt x="43278" y="9691"/>
                </a:cubicBezTo>
                <a:cubicBezTo>
                  <a:pt x="43315" y="9912"/>
                  <a:pt x="43392" y="10127"/>
                  <a:pt x="43459" y="10342"/>
                </a:cubicBezTo>
                <a:cubicBezTo>
                  <a:pt x="43526" y="10557"/>
                  <a:pt x="43600" y="10772"/>
                  <a:pt x="43691" y="10980"/>
                </a:cubicBezTo>
                <a:cubicBezTo>
                  <a:pt x="43775" y="11181"/>
                  <a:pt x="43885" y="11369"/>
                  <a:pt x="43986" y="11564"/>
                </a:cubicBezTo>
                <a:cubicBezTo>
                  <a:pt x="44036" y="11658"/>
                  <a:pt x="44080" y="11759"/>
                  <a:pt x="44106" y="11863"/>
                </a:cubicBezTo>
                <a:cubicBezTo>
                  <a:pt x="44134" y="11973"/>
                  <a:pt x="44140" y="12087"/>
                  <a:pt x="44167" y="12198"/>
                </a:cubicBezTo>
                <a:cubicBezTo>
                  <a:pt x="44210" y="12389"/>
                  <a:pt x="44298" y="12567"/>
                  <a:pt x="44419" y="12718"/>
                </a:cubicBezTo>
                <a:cubicBezTo>
                  <a:pt x="44472" y="12782"/>
                  <a:pt x="44546" y="12886"/>
                  <a:pt x="44633" y="12899"/>
                </a:cubicBezTo>
                <a:lnTo>
                  <a:pt x="44647" y="12899"/>
                </a:lnTo>
                <a:cubicBezTo>
                  <a:pt x="44731" y="12899"/>
                  <a:pt x="44791" y="12812"/>
                  <a:pt x="44825" y="12745"/>
                </a:cubicBezTo>
                <a:cubicBezTo>
                  <a:pt x="44869" y="12661"/>
                  <a:pt x="44885" y="12567"/>
                  <a:pt x="44895" y="12470"/>
                </a:cubicBezTo>
                <a:cubicBezTo>
                  <a:pt x="44912" y="12356"/>
                  <a:pt x="44919" y="12242"/>
                  <a:pt x="44929" y="12124"/>
                </a:cubicBezTo>
                <a:cubicBezTo>
                  <a:pt x="44952" y="11886"/>
                  <a:pt x="44972" y="11647"/>
                  <a:pt x="44996" y="11406"/>
                </a:cubicBezTo>
                <a:cubicBezTo>
                  <a:pt x="45006" y="11295"/>
                  <a:pt x="45020" y="11184"/>
                  <a:pt x="45026" y="11074"/>
                </a:cubicBezTo>
                <a:cubicBezTo>
                  <a:pt x="45033" y="10983"/>
                  <a:pt x="45030" y="10885"/>
                  <a:pt x="45000" y="10798"/>
                </a:cubicBezTo>
                <a:cubicBezTo>
                  <a:pt x="44986" y="10761"/>
                  <a:pt x="44969" y="10724"/>
                  <a:pt x="44946" y="10691"/>
                </a:cubicBezTo>
                <a:cubicBezTo>
                  <a:pt x="44915" y="10651"/>
                  <a:pt x="44862" y="10620"/>
                  <a:pt x="44842" y="10577"/>
                </a:cubicBezTo>
                <a:cubicBezTo>
                  <a:pt x="44822" y="10533"/>
                  <a:pt x="44839" y="10479"/>
                  <a:pt x="44852" y="10436"/>
                </a:cubicBezTo>
                <a:cubicBezTo>
                  <a:pt x="44865" y="10382"/>
                  <a:pt x="44882" y="10325"/>
                  <a:pt x="44892" y="10268"/>
                </a:cubicBezTo>
                <a:cubicBezTo>
                  <a:pt x="44926" y="10067"/>
                  <a:pt x="44932" y="9835"/>
                  <a:pt x="44862" y="9640"/>
                </a:cubicBezTo>
                <a:cubicBezTo>
                  <a:pt x="44831" y="9553"/>
                  <a:pt x="44782" y="9483"/>
                  <a:pt x="44694" y="9449"/>
                </a:cubicBezTo>
                <a:cubicBezTo>
                  <a:pt x="44607" y="9418"/>
                  <a:pt x="44503" y="9439"/>
                  <a:pt x="44422" y="9389"/>
                </a:cubicBezTo>
                <a:cubicBezTo>
                  <a:pt x="44288" y="9308"/>
                  <a:pt x="44281" y="9103"/>
                  <a:pt x="44288" y="8955"/>
                </a:cubicBezTo>
                <a:lnTo>
                  <a:pt x="44288" y="8955"/>
                </a:lnTo>
                <a:cubicBezTo>
                  <a:pt x="44301" y="8966"/>
                  <a:pt x="44318" y="8972"/>
                  <a:pt x="44338" y="8972"/>
                </a:cubicBezTo>
                <a:cubicBezTo>
                  <a:pt x="44348" y="8972"/>
                  <a:pt x="44359" y="8972"/>
                  <a:pt x="44368" y="8966"/>
                </a:cubicBezTo>
                <a:cubicBezTo>
                  <a:pt x="44392" y="8952"/>
                  <a:pt x="44405" y="8925"/>
                  <a:pt x="44405" y="8902"/>
                </a:cubicBezTo>
                <a:cubicBezTo>
                  <a:pt x="44405" y="8888"/>
                  <a:pt x="44405" y="8879"/>
                  <a:pt x="44399" y="8868"/>
                </a:cubicBezTo>
                <a:cubicBezTo>
                  <a:pt x="44399" y="8862"/>
                  <a:pt x="44382" y="8838"/>
                  <a:pt x="44382" y="8834"/>
                </a:cubicBezTo>
                <a:cubicBezTo>
                  <a:pt x="44379" y="8805"/>
                  <a:pt x="44359" y="8788"/>
                  <a:pt x="44335" y="8781"/>
                </a:cubicBezTo>
                <a:cubicBezTo>
                  <a:pt x="44338" y="8718"/>
                  <a:pt x="44345" y="8650"/>
                  <a:pt x="44355" y="8586"/>
                </a:cubicBezTo>
                <a:cubicBezTo>
                  <a:pt x="44379" y="8439"/>
                  <a:pt x="44419" y="8295"/>
                  <a:pt x="44469" y="8154"/>
                </a:cubicBezTo>
                <a:cubicBezTo>
                  <a:pt x="44516" y="8019"/>
                  <a:pt x="44570" y="7885"/>
                  <a:pt x="44624" y="7754"/>
                </a:cubicBezTo>
                <a:cubicBezTo>
                  <a:pt x="44670" y="7646"/>
                  <a:pt x="44721" y="7539"/>
                  <a:pt x="44788" y="7441"/>
                </a:cubicBezTo>
                <a:cubicBezTo>
                  <a:pt x="44852" y="7348"/>
                  <a:pt x="44935" y="7260"/>
                  <a:pt x="45036" y="7207"/>
                </a:cubicBezTo>
                <a:cubicBezTo>
                  <a:pt x="45141" y="7153"/>
                  <a:pt x="45258" y="7136"/>
                  <a:pt x="45369" y="7102"/>
                </a:cubicBezTo>
                <a:cubicBezTo>
                  <a:pt x="45479" y="7066"/>
                  <a:pt x="45584" y="7015"/>
                  <a:pt x="45654" y="6915"/>
                </a:cubicBezTo>
                <a:cubicBezTo>
                  <a:pt x="45725" y="6814"/>
                  <a:pt x="45735" y="6683"/>
                  <a:pt x="45741" y="6563"/>
                </a:cubicBezTo>
                <a:cubicBezTo>
                  <a:pt x="45751" y="6435"/>
                  <a:pt x="45758" y="6314"/>
                  <a:pt x="45798" y="6196"/>
                </a:cubicBezTo>
                <a:cubicBezTo>
                  <a:pt x="45842" y="6075"/>
                  <a:pt x="45909" y="5965"/>
                  <a:pt x="45987" y="5871"/>
                </a:cubicBezTo>
                <a:cubicBezTo>
                  <a:pt x="46067" y="5773"/>
                  <a:pt x="46157" y="5686"/>
                  <a:pt x="46258" y="5609"/>
                </a:cubicBezTo>
                <a:cubicBezTo>
                  <a:pt x="46362" y="5528"/>
                  <a:pt x="46473" y="5461"/>
                  <a:pt x="46571" y="5381"/>
                </a:cubicBezTo>
                <a:cubicBezTo>
                  <a:pt x="46745" y="5237"/>
                  <a:pt x="46876" y="5025"/>
                  <a:pt x="46812" y="4794"/>
                </a:cubicBezTo>
                <a:cubicBezTo>
                  <a:pt x="46782" y="4686"/>
                  <a:pt x="46712" y="4609"/>
                  <a:pt x="46611" y="4565"/>
                </a:cubicBezTo>
                <a:cubicBezTo>
                  <a:pt x="46554" y="4541"/>
                  <a:pt x="46493" y="4535"/>
                  <a:pt x="46439" y="4504"/>
                </a:cubicBezTo>
                <a:cubicBezTo>
                  <a:pt x="46393" y="4478"/>
                  <a:pt x="46362" y="4434"/>
                  <a:pt x="46342" y="4383"/>
                </a:cubicBezTo>
                <a:cubicBezTo>
                  <a:pt x="46298" y="4280"/>
                  <a:pt x="46289" y="4166"/>
                  <a:pt x="46235" y="4065"/>
                </a:cubicBezTo>
                <a:cubicBezTo>
                  <a:pt x="46191" y="3981"/>
                  <a:pt x="46117" y="3914"/>
                  <a:pt x="46033" y="3864"/>
                </a:cubicBezTo>
                <a:cubicBezTo>
                  <a:pt x="45859" y="3763"/>
                  <a:pt x="45651" y="3736"/>
                  <a:pt x="45469" y="3646"/>
                </a:cubicBezTo>
                <a:cubicBezTo>
                  <a:pt x="45439" y="3629"/>
                  <a:pt x="45409" y="3609"/>
                  <a:pt x="45378" y="3588"/>
                </a:cubicBezTo>
                <a:cubicBezTo>
                  <a:pt x="45439" y="3508"/>
                  <a:pt x="45556" y="3484"/>
                  <a:pt x="45654" y="3461"/>
                </a:cubicBezTo>
                <a:cubicBezTo>
                  <a:pt x="45788" y="3434"/>
                  <a:pt x="45919" y="3393"/>
                  <a:pt x="46007" y="3283"/>
                </a:cubicBezTo>
                <a:cubicBezTo>
                  <a:pt x="46043" y="3236"/>
                  <a:pt x="46070" y="3179"/>
                  <a:pt x="46063" y="3115"/>
                </a:cubicBezTo>
                <a:cubicBezTo>
                  <a:pt x="46057" y="3045"/>
                  <a:pt x="46010" y="2987"/>
                  <a:pt x="45956" y="2944"/>
                </a:cubicBezTo>
                <a:cubicBezTo>
                  <a:pt x="45899" y="2893"/>
                  <a:pt x="45849" y="2846"/>
                  <a:pt x="45815" y="2776"/>
                </a:cubicBezTo>
                <a:cubicBezTo>
                  <a:pt x="45788" y="2726"/>
                  <a:pt x="45775" y="2672"/>
                  <a:pt x="45768" y="2618"/>
                </a:cubicBezTo>
                <a:lnTo>
                  <a:pt x="45768" y="2618"/>
                </a:lnTo>
                <a:cubicBezTo>
                  <a:pt x="45829" y="2631"/>
                  <a:pt x="45879" y="2672"/>
                  <a:pt x="45906" y="2729"/>
                </a:cubicBezTo>
                <a:cubicBezTo>
                  <a:pt x="45916" y="2746"/>
                  <a:pt x="45933" y="2756"/>
                  <a:pt x="45953" y="2756"/>
                </a:cubicBezTo>
                <a:cubicBezTo>
                  <a:pt x="45976" y="2756"/>
                  <a:pt x="46000" y="2739"/>
                  <a:pt x="46007" y="2716"/>
                </a:cubicBezTo>
                <a:cubicBezTo>
                  <a:pt x="46033" y="2605"/>
                  <a:pt x="46131" y="2541"/>
                  <a:pt x="46235" y="2518"/>
                </a:cubicBezTo>
                <a:cubicBezTo>
                  <a:pt x="46269" y="2507"/>
                  <a:pt x="46298" y="2504"/>
                  <a:pt x="46329" y="2504"/>
                </a:cubicBezTo>
                <a:cubicBezTo>
                  <a:pt x="46422" y="2504"/>
                  <a:pt x="46514" y="2535"/>
                  <a:pt x="46601" y="2578"/>
                </a:cubicBezTo>
                <a:cubicBezTo>
                  <a:pt x="46842" y="2702"/>
                  <a:pt x="47070" y="2917"/>
                  <a:pt x="47356" y="2917"/>
                </a:cubicBezTo>
                <a:cubicBezTo>
                  <a:pt x="47376" y="2917"/>
                  <a:pt x="47396" y="2917"/>
                  <a:pt x="47413" y="2913"/>
                </a:cubicBezTo>
                <a:cubicBezTo>
                  <a:pt x="47694" y="2887"/>
                  <a:pt x="47852" y="2625"/>
                  <a:pt x="47856" y="2363"/>
                </a:cubicBezTo>
                <a:cubicBezTo>
                  <a:pt x="47860" y="2196"/>
                  <a:pt x="47809" y="2034"/>
                  <a:pt x="47752" y="1880"/>
                </a:cubicBezTo>
                <a:cubicBezTo>
                  <a:pt x="47725" y="1813"/>
                  <a:pt x="47705" y="1739"/>
                  <a:pt x="47661" y="1685"/>
                </a:cubicBezTo>
                <a:cubicBezTo>
                  <a:pt x="47611" y="1618"/>
                  <a:pt x="47544" y="1611"/>
                  <a:pt x="47470" y="1601"/>
                </a:cubicBezTo>
                <a:cubicBezTo>
                  <a:pt x="47312" y="1578"/>
                  <a:pt x="47164" y="1528"/>
                  <a:pt x="47030" y="1447"/>
                </a:cubicBezTo>
                <a:cubicBezTo>
                  <a:pt x="46896" y="1367"/>
                  <a:pt x="46782" y="1262"/>
                  <a:pt x="46634" y="1205"/>
                </a:cubicBezTo>
                <a:cubicBezTo>
                  <a:pt x="46476" y="1148"/>
                  <a:pt x="46305" y="1135"/>
                  <a:pt x="46141" y="1108"/>
                </a:cubicBezTo>
                <a:lnTo>
                  <a:pt x="45620" y="1031"/>
                </a:lnTo>
                <a:cubicBezTo>
                  <a:pt x="45282" y="977"/>
                  <a:pt x="44935" y="940"/>
                  <a:pt x="44600" y="859"/>
                </a:cubicBezTo>
                <a:cubicBezTo>
                  <a:pt x="44281" y="783"/>
                  <a:pt x="43989" y="638"/>
                  <a:pt x="43691" y="507"/>
                </a:cubicBezTo>
                <a:cubicBezTo>
                  <a:pt x="43405" y="383"/>
                  <a:pt x="43116" y="299"/>
                  <a:pt x="42808" y="299"/>
                </a:cubicBezTo>
                <a:lnTo>
                  <a:pt x="42794" y="299"/>
                </a:lnTo>
                <a:cubicBezTo>
                  <a:pt x="42499" y="302"/>
                  <a:pt x="42207" y="373"/>
                  <a:pt x="41945" y="504"/>
                </a:cubicBezTo>
                <a:cubicBezTo>
                  <a:pt x="41878" y="537"/>
                  <a:pt x="41811" y="574"/>
                  <a:pt x="41750" y="614"/>
                </a:cubicBezTo>
                <a:cubicBezTo>
                  <a:pt x="41710" y="642"/>
                  <a:pt x="41720" y="715"/>
                  <a:pt x="41773" y="715"/>
                </a:cubicBezTo>
                <a:lnTo>
                  <a:pt x="41824" y="715"/>
                </a:lnTo>
                <a:cubicBezTo>
                  <a:pt x="41959" y="715"/>
                  <a:pt x="42100" y="752"/>
                  <a:pt x="42184" y="859"/>
                </a:cubicBezTo>
                <a:cubicBezTo>
                  <a:pt x="42254" y="953"/>
                  <a:pt x="42244" y="1108"/>
                  <a:pt x="42150" y="1185"/>
                </a:cubicBezTo>
                <a:cubicBezTo>
                  <a:pt x="42120" y="1209"/>
                  <a:pt x="42089" y="1218"/>
                  <a:pt x="42059" y="1218"/>
                </a:cubicBezTo>
                <a:cubicBezTo>
                  <a:pt x="42002" y="1218"/>
                  <a:pt x="41942" y="1181"/>
                  <a:pt x="41902" y="1138"/>
                </a:cubicBezTo>
                <a:cubicBezTo>
                  <a:pt x="41827" y="1060"/>
                  <a:pt x="41778" y="960"/>
                  <a:pt x="41713" y="873"/>
                </a:cubicBezTo>
                <a:cubicBezTo>
                  <a:pt x="41640" y="772"/>
                  <a:pt x="41549" y="685"/>
                  <a:pt x="41418" y="678"/>
                </a:cubicBezTo>
                <a:lnTo>
                  <a:pt x="41415" y="678"/>
                </a:lnTo>
                <a:cubicBezTo>
                  <a:pt x="41391" y="678"/>
                  <a:pt x="41375" y="698"/>
                  <a:pt x="41364" y="718"/>
                </a:cubicBezTo>
                <a:cubicBezTo>
                  <a:pt x="41330" y="799"/>
                  <a:pt x="41401" y="859"/>
                  <a:pt x="41455" y="910"/>
                </a:cubicBezTo>
                <a:cubicBezTo>
                  <a:pt x="41479" y="933"/>
                  <a:pt x="41505" y="960"/>
                  <a:pt x="41499" y="997"/>
                </a:cubicBezTo>
                <a:cubicBezTo>
                  <a:pt x="41488" y="1037"/>
                  <a:pt x="41455" y="1068"/>
                  <a:pt x="41425" y="1088"/>
                </a:cubicBezTo>
                <a:cubicBezTo>
                  <a:pt x="41388" y="1108"/>
                  <a:pt x="41347" y="1114"/>
                  <a:pt x="41307" y="1114"/>
                </a:cubicBezTo>
                <a:cubicBezTo>
                  <a:pt x="41243" y="1114"/>
                  <a:pt x="41180" y="1098"/>
                  <a:pt x="41119" y="1088"/>
                </a:cubicBezTo>
                <a:cubicBezTo>
                  <a:pt x="41079" y="1081"/>
                  <a:pt x="41042" y="1077"/>
                  <a:pt x="41005" y="1077"/>
                </a:cubicBezTo>
                <a:cubicBezTo>
                  <a:pt x="40945" y="1077"/>
                  <a:pt x="40891" y="1088"/>
                  <a:pt x="40834" y="1108"/>
                </a:cubicBezTo>
                <a:cubicBezTo>
                  <a:pt x="40670" y="1172"/>
                  <a:pt x="40555" y="1309"/>
                  <a:pt x="40418" y="1410"/>
                </a:cubicBezTo>
                <a:cubicBezTo>
                  <a:pt x="40398" y="1427"/>
                  <a:pt x="40377" y="1440"/>
                  <a:pt x="40354" y="1454"/>
                </a:cubicBezTo>
                <a:cubicBezTo>
                  <a:pt x="40323" y="1433"/>
                  <a:pt x="40287" y="1420"/>
                  <a:pt x="40247" y="1410"/>
                </a:cubicBezTo>
                <a:cubicBezTo>
                  <a:pt x="40207" y="1400"/>
                  <a:pt x="40166" y="1396"/>
                  <a:pt x="40129" y="1396"/>
                </a:cubicBezTo>
                <a:cubicBezTo>
                  <a:pt x="40046" y="1396"/>
                  <a:pt x="39965" y="1413"/>
                  <a:pt x="39884" y="1437"/>
                </a:cubicBezTo>
                <a:cubicBezTo>
                  <a:pt x="39840" y="1450"/>
                  <a:pt x="39800" y="1463"/>
                  <a:pt x="39756" y="1474"/>
                </a:cubicBezTo>
                <a:cubicBezTo>
                  <a:pt x="39572" y="1396"/>
                  <a:pt x="39404" y="1272"/>
                  <a:pt x="39253" y="1145"/>
                </a:cubicBezTo>
                <a:cubicBezTo>
                  <a:pt x="39243" y="1135"/>
                  <a:pt x="39229" y="1131"/>
                  <a:pt x="39216" y="1131"/>
                </a:cubicBezTo>
                <a:cubicBezTo>
                  <a:pt x="39175" y="1131"/>
                  <a:pt x="39139" y="1181"/>
                  <a:pt x="39175" y="1222"/>
                </a:cubicBezTo>
                <a:cubicBezTo>
                  <a:pt x="39226" y="1272"/>
                  <a:pt x="39273" y="1322"/>
                  <a:pt x="39320" y="1373"/>
                </a:cubicBezTo>
                <a:cubicBezTo>
                  <a:pt x="39287" y="1359"/>
                  <a:pt x="39250" y="1346"/>
                  <a:pt x="39216" y="1326"/>
                </a:cubicBezTo>
                <a:cubicBezTo>
                  <a:pt x="39200" y="1316"/>
                  <a:pt x="39186" y="1302"/>
                  <a:pt x="39169" y="1289"/>
                </a:cubicBezTo>
                <a:cubicBezTo>
                  <a:pt x="39186" y="1272"/>
                  <a:pt x="39189" y="1242"/>
                  <a:pt x="39169" y="1218"/>
                </a:cubicBezTo>
                <a:cubicBezTo>
                  <a:pt x="38890" y="924"/>
                  <a:pt x="38504" y="752"/>
                  <a:pt x="38098" y="742"/>
                </a:cubicBezTo>
                <a:cubicBezTo>
                  <a:pt x="38052" y="742"/>
                  <a:pt x="38028" y="803"/>
                  <a:pt x="38061" y="832"/>
                </a:cubicBezTo>
                <a:cubicBezTo>
                  <a:pt x="38128" y="896"/>
                  <a:pt x="38085" y="994"/>
                  <a:pt x="38018" y="1037"/>
                </a:cubicBezTo>
                <a:cubicBezTo>
                  <a:pt x="37964" y="1074"/>
                  <a:pt x="37897" y="1088"/>
                  <a:pt x="37833" y="1101"/>
                </a:cubicBezTo>
                <a:cubicBezTo>
                  <a:pt x="37676" y="1135"/>
                  <a:pt x="37514" y="1165"/>
                  <a:pt x="37353" y="1175"/>
                </a:cubicBezTo>
                <a:cubicBezTo>
                  <a:pt x="37330" y="1175"/>
                  <a:pt x="37307" y="1178"/>
                  <a:pt x="37279" y="1178"/>
                </a:cubicBezTo>
                <a:cubicBezTo>
                  <a:pt x="37135" y="1178"/>
                  <a:pt x="36994" y="1152"/>
                  <a:pt x="36853" y="1105"/>
                </a:cubicBezTo>
                <a:cubicBezTo>
                  <a:pt x="36715" y="1060"/>
                  <a:pt x="36582" y="1011"/>
                  <a:pt x="36437" y="997"/>
                </a:cubicBezTo>
                <a:cubicBezTo>
                  <a:pt x="36403" y="994"/>
                  <a:pt x="36370" y="994"/>
                  <a:pt x="36340" y="994"/>
                </a:cubicBezTo>
                <a:cubicBezTo>
                  <a:pt x="36219" y="994"/>
                  <a:pt x="36098" y="1011"/>
                  <a:pt x="35977" y="1027"/>
                </a:cubicBezTo>
                <a:cubicBezTo>
                  <a:pt x="35799" y="1054"/>
                  <a:pt x="35624" y="1071"/>
                  <a:pt x="35446" y="1077"/>
                </a:cubicBezTo>
                <a:cubicBezTo>
                  <a:pt x="35383" y="1081"/>
                  <a:pt x="35319" y="1085"/>
                  <a:pt x="35256" y="1085"/>
                </a:cubicBezTo>
                <a:cubicBezTo>
                  <a:pt x="34980" y="1085"/>
                  <a:pt x="34705" y="1060"/>
                  <a:pt x="34436" y="1014"/>
                </a:cubicBezTo>
                <a:lnTo>
                  <a:pt x="34427" y="1014"/>
                </a:lnTo>
                <a:cubicBezTo>
                  <a:pt x="34393" y="1014"/>
                  <a:pt x="34356" y="1040"/>
                  <a:pt x="34369" y="1081"/>
                </a:cubicBezTo>
                <a:cubicBezTo>
                  <a:pt x="34510" y="1463"/>
                  <a:pt x="34168" y="1920"/>
                  <a:pt x="33768" y="1920"/>
                </a:cubicBezTo>
                <a:cubicBezTo>
                  <a:pt x="33728" y="1920"/>
                  <a:pt x="33688" y="1917"/>
                  <a:pt x="33648" y="1906"/>
                </a:cubicBezTo>
                <a:cubicBezTo>
                  <a:pt x="33573" y="1890"/>
                  <a:pt x="33493" y="1860"/>
                  <a:pt x="33412" y="1860"/>
                </a:cubicBezTo>
                <a:cubicBezTo>
                  <a:pt x="33379" y="1860"/>
                  <a:pt x="33346" y="1866"/>
                  <a:pt x="33312" y="1880"/>
                </a:cubicBezTo>
                <a:cubicBezTo>
                  <a:pt x="33225" y="1914"/>
                  <a:pt x="33174" y="1987"/>
                  <a:pt x="33151" y="2075"/>
                </a:cubicBezTo>
                <a:cubicBezTo>
                  <a:pt x="33121" y="2172"/>
                  <a:pt x="33124" y="2276"/>
                  <a:pt x="33093" y="2370"/>
                </a:cubicBezTo>
                <a:cubicBezTo>
                  <a:pt x="33057" y="2484"/>
                  <a:pt x="32966" y="2558"/>
                  <a:pt x="32859" y="2605"/>
                </a:cubicBezTo>
                <a:cubicBezTo>
                  <a:pt x="32751" y="2651"/>
                  <a:pt x="32630" y="2685"/>
                  <a:pt x="32513" y="2702"/>
                </a:cubicBezTo>
                <a:cubicBezTo>
                  <a:pt x="32486" y="2705"/>
                  <a:pt x="32456" y="2709"/>
                  <a:pt x="32426" y="2709"/>
                </a:cubicBezTo>
                <a:cubicBezTo>
                  <a:pt x="32396" y="2709"/>
                  <a:pt x="32365" y="2705"/>
                  <a:pt x="32339" y="2696"/>
                </a:cubicBezTo>
                <a:cubicBezTo>
                  <a:pt x="32258" y="2665"/>
                  <a:pt x="32235" y="2588"/>
                  <a:pt x="32227" y="2507"/>
                </a:cubicBezTo>
                <a:cubicBezTo>
                  <a:pt x="32218" y="2394"/>
                  <a:pt x="32214" y="2286"/>
                  <a:pt x="32174" y="2175"/>
                </a:cubicBezTo>
                <a:cubicBezTo>
                  <a:pt x="32137" y="2078"/>
                  <a:pt x="32080" y="1987"/>
                  <a:pt x="32013" y="1906"/>
                </a:cubicBezTo>
                <a:cubicBezTo>
                  <a:pt x="31721" y="1554"/>
                  <a:pt x="31271" y="1457"/>
                  <a:pt x="30835" y="1457"/>
                </a:cubicBezTo>
                <a:cubicBezTo>
                  <a:pt x="30761" y="1457"/>
                  <a:pt x="30687" y="1460"/>
                  <a:pt x="30613" y="1463"/>
                </a:cubicBezTo>
                <a:cubicBezTo>
                  <a:pt x="30506" y="1474"/>
                  <a:pt x="30371" y="1471"/>
                  <a:pt x="30278" y="1528"/>
                </a:cubicBezTo>
                <a:cubicBezTo>
                  <a:pt x="30177" y="1584"/>
                  <a:pt x="30163" y="1692"/>
                  <a:pt x="30167" y="1799"/>
                </a:cubicBezTo>
                <a:cubicBezTo>
                  <a:pt x="30173" y="2031"/>
                  <a:pt x="30022" y="2162"/>
                  <a:pt x="29811" y="2233"/>
                </a:cubicBezTo>
                <a:cubicBezTo>
                  <a:pt x="29583" y="2309"/>
                  <a:pt x="29335" y="2306"/>
                  <a:pt x="29093" y="2313"/>
                </a:cubicBezTo>
                <a:lnTo>
                  <a:pt x="28965" y="2313"/>
                </a:lnTo>
                <a:cubicBezTo>
                  <a:pt x="28851" y="2313"/>
                  <a:pt x="28740" y="2313"/>
                  <a:pt x="28626" y="2309"/>
                </a:cubicBezTo>
                <a:cubicBezTo>
                  <a:pt x="28512" y="2306"/>
                  <a:pt x="28401" y="2303"/>
                  <a:pt x="28287" y="2303"/>
                </a:cubicBezTo>
                <a:cubicBezTo>
                  <a:pt x="28247" y="2303"/>
                  <a:pt x="28207" y="2303"/>
                  <a:pt x="28163" y="2306"/>
                </a:cubicBezTo>
                <a:cubicBezTo>
                  <a:pt x="27911" y="2309"/>
                  <a:pt x="27753" y="2437"/>
                  <a:pt x="27619" y="2642"/>
                </a:cubicBezTo>
                <a:cubicBezTo>
                  <a:pt x="27549" y="2749"/>
                  <a:pt x="27488" y="2863"/>
                  <a:pt x="27394" y="2950"/>
                </a:cubicBezTo>
                <a:cubicBezTo>
                  <a:pt x="27327" y="3014"/>
                  <a:pt x="27233" y="3074"/>
                  <a:pt x="27136" y="3074"/>
                </a:cubicBezTo>
                <a:cubicBezTo>
                  <a:pt x="27102" y="3074"/>
                  <a:pt x="27065" y="3068"/>
                  <a:pt x="27031" y="3048"/>
                </a:cubicBezTo>
                <a:cubicBezTo>
                  <a:pt x="26820" y="2924"/>
                  <a:pt x="26907" y="2561"/>
                  <a:pt x="26935" y="2374"/>
                </a:cubicBezTo>
                <a:cubicBezTo>
                  <a:pt x="26981" y="2078"/>
                  <a:pt x="27042" y="1779"/>
                  <a:pt x="27042" y="1480"/>
                </a:cubicBezTo>
                <a:cubicBezTo>
                  <a:pt x="27045" y="1024"/>
                  <a:pt x="26898" y="504"/>
                  <a:pt x="26461" y="279"/>
                </a:cubicBezTo>
                <a:cubicBezTo>
                  <a:pt x="26337" y="215"/>
                  <a:pt x="26196" y="178"/>
                  <a:pt x="26055" y="178"/>
                </a:cubicBezTo>
                <a:cubicBezTo>
                  <a:pt x="25984" y="178"/>
                  <a:pt x="25911" y="188"/>
                  <a:pt x="25840" y="208"/>
                </a:cubicBezTo>
                <a:cubicBezTo>
                  <a:pt x="25733" y="242"/>
                  <a:pt x="25652" y="306"/>
                  <a:pt x="25561" y="373"/>
                </a:cubicBezTo>
                <a:cubicBezTo>
                  <a:pt x="25511" y="410"/>
                  <a:pt x="25440" y="450"/>
                  <a:pt x="25380" y="450"/>
                </a:cubicBezTo>
                <a:cubicBezTo>
                  <a:pt x="25336" y="450"/>
                  <a:pt x="25296" y="430"/>
                  <a:pt x="25270" y="373"/>
                </a:cubicBezTo>
                <a:cubicBezTo>
                  <a:pt x="25226" y="282"/>
                  <a:pt x="25243" y="165"/>
                  <a:pt x="25263" y="70"/>
                </a:cubicBezTo>
                <a:cubicBezTo>
                  <a:pt x="25270" y="33"/>
                  <a:pt x="25246" y="0"/>
                  <a:pt x="25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5" name="Google Shape;1245;p28"/>
          <p:cNvGrpSpPr/>
          <p:nvPr/>
        </p:nvGrpSpPr>
        <p:grpSpPr>
          <a:xfrm>
            <a:off x="7676814" y="3491344"/>
            <a:ext cx="2532224" cy="2464390"/>
            <a:chOff x="7676814" y="3491344"/>
            <a:chExt cx="2532224" cy="2464390"/>
          </a:xfrm>
        </p:grpSpPr>
        <p:sp>
          <p:nvSpPr>
            <p:cNvPr id="1246" name="Google Shape;1246;p28"/>
            <p:cNvSpPr/>
            <p:nvPr/>
          </p:nvSpPr>
          <p:spPr>
            <a:xfrm>
              <a:off x="7676814" y="4497121"/>
              <a:ext cx="2532224" cy="1458613"/>
            </a:xfrm>
            <a:custGeom>
              <a:avLst/>
              <a:gdLst/>
              <a:ahLst/>
              <a:cxnLst/>
              <a:rect l="l" t="t" r="r" b="b"/>
              <a:pathLst>
                <a:path w="16831" h="9695" extrusionOk="0">
                  <a:moveTo>
                    <a:pt x="5006" y="1"/>
                  </a:moveTo>
                  <a:cubicBezTo>
                    <a:pt x="4746" y="1"/>
                    <a:pt x="4494" y="94"/>
                    <a:pt x="4264" y="218"/>
                  </a:cubicBezTo>
                  <a:cubicBezTo>
                    <a:pt x="3240" y="765"/>
                    <a:pt x="2118" y="1432"/>
                    <a:pt x="1474" y="2429"/>
                  </a:cubicBezTo>
                  <a:cubicBezTo>
                    <a:pt x="1088" y="3023"/>
                    <a:pt x="978" y="3682"/>
                    <a:pt x="867" y="4366"/>
                  </a:cubicBezTo>
                  <a:lnTo>
                    <a:pt x="474" y="6753"/>
                  </a:lnTo>
                  <a:cubicBezTo>
                    <a:pt x="437" y="6994"/>
                    <a:pt x="397" y="7236"/>
                    <a:pt x="357" y="7478"/>
                  </a:cubicBezTo>
                  <a:cubicBezTo>
                    <a:pt x="293" y="7669"/>
                    <a:pt x="242" y="7860"/>
                    <a:pt x="202" y="8055"/>
                  </a:cubicBezTo>
                  <a:cubicBezTo>
                    <a:pt x="125" y="8273"/>
                    <a:pt x="88" y="8505"/>
                    <a:pt x="84" y="8743"/>
                  </a:cubicBezTo>
                  <a:cubicBezTo>
                    <a:pt x="1" y="9031"/>
                    <a:pt x="4" y="9337"/>
                    <a:pt x="104" y="9632"/>
                  </a:cubicBezTo>
                  <a:cubicBezTo>
                    <a:pt x="120" y="9678"/>
                    <a:pt x="169" y="9694"/>
                    <a:pt x="228" y="9694"/>
                  </a:cubicBezTo>
                  <a:cubicBezTo>
                    <a:pt x="329" y="9694"/>
                    <a:pt x="460" y="9647"/>
                    <a:pt x="504" y="9619"/>
                  </a:cubicBezTo>
                  <a:cubicBezTo>
                    <a:pt x="515" y="9616"/>
                    <a:pt x="521" y="9609"/>
                    <a:pt x="531" y="9606"/>
                  </a:cubicBezTo>
                  <a:cubicBezTo>
                    <a:pt x="599" y="9625"/>
                    <a:pt x="675" y="9633"/>
                    <a:pt x="750" y="9633"/>
                  </a:cubicBezTo>
                  <a:cubicBezTo>
                    <a:pt x="845" y="9633"/>
                    <a:pt x="939" y="9621"/>
                    <a:pt x="1018" y="9606"/>
                  </a:cubicBezTo>
                  <a:cubicBezTo>
                    <a:pt x="1306" y="9555"/>
                    <a:pt x="1578" y="9445"/>
                    <a:pt x="1836" y="9301"/>
                  </a:cubicBezTo>
                  <a:cubicBezTo>
                    <a:pt x="2347" y="9015"/>
                    <a:pt x="2817" y="8545"/>
                    <a:pt x="3427" y="8498"/>
                  </a:cubicBezTo>
                  <a:cubicBezTo>
                    <a:pt x="3526" y="8491"/>
                    <a:pt x="3626" y="8488"/>
                    <a:pt x="3726" y="8488"/>
                  </a:cubicBezTo>
                  <a:cubicBezTo>
                    <a:pt x="4006" y="8488"/>
                    <a:pt x="4289" y="8510"/>
                    <a:pt x="4569" y="8515"/>
                  </a:cubicBezTo>
                  <a:cubicBezTo>
                    <a:pt x="4961" y="8522"/>
                    <a:pt x="5354" y="8525"/>
                    <a:pt x="5751" y="8525"/>
                  </a:cubicBezTo>
                  <a:cubicBezTo>
                    <a:pt x="7325" y="8522"/>
                    <a:pt x="8909" y="8495"/>
                    <a:pt x="10463" y="8213"/>
                  </a:cubicBezTo>
                  <a:cubicBezTo>
                    <a:pt x="11984" y="7934"/>
                    <a:pt x="13500" y="7585"/>
                    <a:pt x="15004" y="7229"/>
                  </a:cubicBezTo>
                  <a:cubicBezTo>
                    <a:pt x="15357" y="7146"/>
                    <a:pt x="15706" y="7048"/>
                    <a:pt x="16038" y="6904"/>
                  </a:cubicBezTo>
                  <a:cubicBezTo>
                    <a:pt x="16276" y="6803"/>
                    <a:pt x="16649" y="6665"/>
                    <a:pt x="16736" y="6393"/>
                  </a:cubicBezTo>
                  <a:cubicBezTo>
                    <a:pt x="16831" y="6091"/>
                    <a:pt x="16505" y="5837"/>
                    <a:pt x="16310" y="5662"/>
                  </a:cubicBezTo>
                  <a:cubicBezTo>
                    <a:pt x="16038" y="5414"/>
                    <a:pt x="15760" y="5172"/>
                    <a:pt x="15481" y="4933"/>
                  </a:cubicBezTo>
                  <a:cubicBezTo>
                    <a:pt x="14343" y="3973"/>
                    <a:pt x="13142" y="3098"/>
                    <a:pt x="11883" y="2305"/>
                  </a:cubicBezTo>
                  <a:cubicBezTo>
                    <a:pt x="11378" y="1986"/>
                    <a:pt x="10821" y="1551"/>
                    <a:pt x="10200" y="1551"/>
                  </a:cubicBezTo>
                  <a:cubicBezTo>
                    <a:pt x="10141" y="1551"/>
                    <a:pt x="10081" y="1555"/>
                    <a:pt x="10020" y="1563"/>
                  </a:cubicBezTo>
                  <a:cubicBezTo>
                    <a:pt x="9664" y="1610"/>
                    <a:pt x="9342" y="1798"/>
                    <a:pt x="8980" y="1812"/>
                  </a:cubicBezTo>
                  <a:cubicBezTo>
                    <a:pt x="8955" y="1813"/>
                    <a:pt x="8930" y="1814"/>
                    <a:pt x="8906" y="1814"/>
                  </a:cubicBezTo>
                  <a:cubicBezTo>
                    <a:pt x="8568" y="1814"/>
                    <a:pt x="8232" y="1708"/>
                    <a:pt x="7922" y="1573"/>
                  </a:cubicBezTo>
                  <a:cubicBezTo>
                    <a:pt x="7268" y="1285"/>
                    <a:pt x="6717" y="808"/>
                    <a:pt x="6109" y="435"/>
                  </a:cubicBezTo>
                  <a:cubicBezTo>
                    <a:pt x="5831" y="268"/>
                    <a:pt x="5525" y="80"/>
                    <a:pt x="5203" y="19"/>
                  </a:cubicBezTo>
                  <a:cubicBezTo>
                    <a:pt x="5137" y="7"/>
                    <a:pt x="5071" y="1"/>
                    <a:pt x="5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8"/>
            <p:cNvSpPr/>
            <p:nvPr/>
          </p:nvSpPr>
          <p:spPr>
            <a:xfrm rot="10800000">
              <a:off x="8626688" y="4131046"/>
              <a:ext cx="252606" cy="338663"/>
            </a:xfrm>
            <a:custGeom>
              <a:avLst/>
              <a:gdLst/>
              <a:ahLst/>
              <a:cxnLst/>
              <a:rect l="l" t="t" r="r" b="b"/>
              <a:pathLst>
                <a:path w="1679" h="2251" extrusionOk="0">
                  <a:moveTo>
                    <a:pt x="714" y="1"/>
                  </a:moveTo>
                  <a:cubicBezTo>
                    <a:pt x="652" y="1"/>
                    <a:pt x="585" y="16"/>
                    <a:pt x="561" y="23"/>
                  </a:cubicBezTo>
                  <a:cubicBezTo>
                    <a:pt x="460" y="49"/>
                    <a:pt x="339" y="96"/>
                    <a:pt x="292" y="197"/>
                  </a:cubicBezTo>
                  <a:cubicBezTo>
                    <a:pt x="255" y="274"/>
                    <a:pt x="269" y="375"/>
                    <a:pt x="263" y="458"/>
                  </a:cubicBezTo>
                  <a:cubicBezTo>
                    <a:pt x="242" y="653"/>
                    <a:pt x="198" y="841"/>
                    <a:pt x="151" y="1033"/>
                  </a:cubicBezTo>
                  <a:cubicBezTo>
                    <a:pt x="108" y="1228"/>
                    <a:pt x="61" y="1422"/>
                    <a:pt x="34" y="1620"/>
                  </a:cubicBezTo>
                  <a:cubicBezTo>
                    <a:pt x="24" y="1707"/>
                    <a:pt x="17" y="1798"/>
                    <a:pt x="14" y="1892"/>
                  </a:cubicBezTo>
                  <a:cubicBezTo>
                    <a:pt x="14" y="1973"/>
                    <a:pt x="1" y="2100"/>
                    <a:pt x="44" y="2170"/>
                  </a:cubicBezTo>
                  <a:cubicBezTo>
                    <a:pt x="102" y="2251"/>
                    <a:pt x="226" y="2241"/>
                    <a:pt x="313" y="2244"/>
                  </a:cubicBezTo>
                  <a:cubicBezTo>
                    <a:pt x="385" y="2248"/>
                    <a:pt x="457" y="2250"/>
                    <a:pt x="529" y="2250"/>
                  </a:cubicBezTo>
                  <a:cubicBezTo>
                    <a:pt x="579" y="2250"/>
                    <a:pt x="630" y="2249"/>
                    <a:pt x="682" y="2248"/>
                  </a:cubicBezTo>
                  <a:cubicBezTo>
                    <a:pt x="900" y="2244"/>
                    <a:pt x="1152" y="2244"/>
                    <a:pt x="1353" y="2147"/>
                  </a:cubicBezTo>
                  <a:cubicBezTo>
                    <a:pt x="1407" y="2120"/>
                    <a:pt x="1457" y="2090"/>
                    <a:pt x="1491" y="2043"/>
                  </a:cubicBezTo>
                  <a:cubicBezTo>
                    <a:pt x="1515" y="2033"/>
                    <a:pt x="1538" y="2023"/>
                    <a:pt x="1561" y="2009"/>
                  </a:cubicBezTo>
                  <a:cubicBezTo>
                    <a:pt x="1679" y="1936"/>
                    <a:pt x="1659" y="1821"/>
                    <a:pt x="1648" y="1697"/>
                  </a:cubicBezTo>
                  <a:cubicBezTo>
                    <a:pt x="1625" y="1422"/>
                    <a:pt x="1548" y="1157"/>
                    <a:pt x="1440" y="906"/>
                  </a:cubicBezTo>
                  <a:cubicBezTo>
                    <a:pt x="1390" y="777"/>
                    <a:pt x="1333" y="657"/>
                    <a:pt x="1270" y="536"/>
                  </a:cubicBezTo>
                  <a:cubicBezTo>
                    <a:pt x="1212" y="422"/>
                    <a:pt x="1155" y="301"/>
                    <a:pt x="1078" y="201"/>
                  </a:cubicBezTo>
                  <a:cubicBezTo>
                    <a:pt x="1014" y="120"/>
                    <a:pt x="930" y="76"/>
                    <a:pt x="839" y="66"/>
                  </a:cubicBezTo>
                  <a:cubicBezTo>
                    <a:pt x="836" y="63"/>
                    <a:pt x="839" y="60"/>
                    <a:pt x="836" y="60"/>
                  </a:cubicBezTo>
                  <a:cubicBezTo>
                    <a:pt x="826" y="14"/>
                    <a:pt x="772" y="1"/>
                    <a:pt x="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8"/>
            <p:cNvSpPr/>
            <p:nvPr/>
          </p:nvSpPr>
          <p:spPr>
            <a:xfrm rot="10800000">
              <a:off x="8879294" y="4372281"/>
              <a:ext cx="379886" cy="355513"/>
            </a:xfrm>
            <a:custGeom>
              <a:avLst/>
              <a:gdLst/>
              <a:ahLst/>
              <a:cxnLst/>
              <a:rect l="l" t="t" r="r" b="b"/>
              <a:pathLst>
                <a:path w="2525" h="2363" extrusionOk="0">
                  <a:moveTo>
                    <a:pt x="1539" y="1"/>
                  </a:moveTo>
                  <a:cubicBezTo>
                    <a:pt x="1417" y="1"/>
                    <a:pt x="1295" y="22"/>
                    <a:pt x="1186" y="70"/>
                  </a:cubicBezTo>
                  <a:cubicBezTo>
                    <a:pt x="957" y="167"/>
                    <a:pt x="877" y="362"/>
                    <a:pt x="773" y="570"/>
                  </a:cubicBezTo>
                  <a:cubicBezTo>
                    <a:pt x="538" y="1041"/>
                    <a:pt x="313" y="1513"/>
                    <a:pt x="91" y="1990"/>
                  </a:cubicBezTo>
                  <a:cubicBezTo>
                    <a:pt x="74" y="2027"/>
                    <a:pt x="71" y="2054"/>
                    <a:pt x="82" y="2081"/>
                  </a:cubicBezTo>
                  <a:cubicBezTo>
                    <a:pt x="65" y="2108"/>
                    <a:pt x="48" y="2134"/>
                    <a:pt x="38" y="2164"/>
                  </a:cubicBezTo>
                  <a:cubicBezTo>
                    <a:pt x="1" y="2242"/>
                    <a:pt x="38" y="2313"/>
                    <a:pt x="125" y="2333"/>
                  </a:cubicBezTo>
                  <a:cubicBezTo>
                    <a:pt x="200" y="2353"/>
                    <a:pt x="273" y="2362"/>
                    <a:pt x="344" y="2362"/>
                  </a:cubicBezTo>
                  <a:cubicBezTo>
                    <a:pt x="730" y="2362"/>
                    <a:pt x="1072" y="2093"/>
                    <a:pt x="1363" y="1853"/>
                  </a:cubicBezTo>
                  <a:cubicBezTo>
                    <a:pt x="1535" y="1715"/>
                    <a:pt x="1699" y="1571"/>
                    <a:pt x="1857" y="1419"/>
                  </a:cubicBezTo>
                  <a:cubicBezTo>
                    <a:pt x="2008" y="1268"/>
                    <a:pt x="2173" y="1111"/>
                    <a:pt x="2286" y="929"/>
                  </a:cubicBezTo>
                  <a:cubicBezTo>
                    <a:pt x="2525" y="543"/>
                    <a:pt x="2246" y="150"/>
                    <a:pt x="1851" y="43"/>
                  </a:cubicBezTo>
                  <a:cubicBezTo>
                    <a:pt x="1752" y="17"/>
                    <a:pt x="1646" y="1"/>
                    <a:pt x="1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8"/>
            <p:cNvSpPr/>
            <p:nvPr/>
          </p:nvSpPr>
          <p:spPr>
            <a:xfrm rot="-1858061">
              <a:off x="8695838" y="3532197"/>
              <a:ext cx="252606" cy="338664"/>
            </a:xfrm>
            <a:custGeom>
              <a:avLst/>
              <a:gdLst/>
              <a:ahLst/>
              <a:cxnLst/>
              <a:rect l="l" t="t" r="r" b="b"/>
              <a:pathLst>
                <a:path w="1679" h="2251" extrusionOk="0">
                  <a:moveTo>
                    <a:pt x="714" y="1"/>
                  </a:moveTo>
                  <a:cubicBezTo>
                    <a:pt x="652" y="1"/>
                    <a:pt x="585" y="16"/>
                    <a:pt x="561" y="23"/>
                  </a:cubicBezTo>
                  <a:cubicBezTo>
                    <a:pt x="460" y="49"/>
                    <a:pt x="339" y="96"/>
                    <a:pt x="292" y="197"/>
                  </a:cubicBezTo>
                  <a:cubicBezTo>
                    <a:pt x="255" y="274"/>
                    <a:pt x="269" y="375"/>
                    <a:pt x="263" y="458"/>
                  </a:cubicBezTo>
                  <a:cubicBezTo>
                    <a:pt x="242" y="653"/>
                    <a:pt x="198" y="841"/>
                    <a:pt x="151" y="1033"/>
                  </a:cubicBezTo>
                  <a:cubicBezTo>
                    <a:pt x="108" y="1228"/>
                    <a:pt x="61" y="1422"/>
                    <a:pt x="34" y="1620"/>
                  </a:cubicBezTo>
                  <a:cubicBezTo>
                    <a:pt x="24" y="1707"/>
                    <a:pt x="17" y="1798"/>
                    <a:pt x="14" y="1892"/>
                  </a:cubicBezTo>
                  <a:cubicBezTo>
                    <a:pt x="14" y="1973"/>
                    <a:pt x="1" y="2100"/>
                    <a:pt x="44" y="2170"/>
                  </a:cubicBezTo>
                  <a:cubicBezTo>
                    <a:pt x="102" y="2251"/>
                    <a:pt x="226" y="2241"/>
                    <a:pt x="313" y="2244"/>
                  </a:cubicBezTo>
                  <a:cubicBezTo>
                    <a:pt x="385" y="2248"/>
                    <a:pt x="457" y="2250"/>
                    <a:pt x="529" y="2250"/>
                  </a:cubicBezTo>
                  <a:cubicBezTo>
                    <a:pt x="579" y="2250"/>
                    <a:pt x="630" y="2249"/>
                    <a:pt x="682" y="2248"/>
                  </a:cubicBezTo>
                  <a:cubicBezTo>
                    <a:pt x="900" y="2244"/>
                    <a:pt x="1152" y="2244"/>
                    <a:pt x="1353" y="2147"/>
                  </a:cubicBezTo>
                  <a:cubicBezTo>
                    <a:pt x="1407" y="2120"/>
                    <a:pt x="1457" y="2090"/>
                    <a:pt x="1491" y="2043"/>
                  </a:cubicBezTo>
                  <a:cubicBezTo>
                    <a:pt x="1515" y="2033"/>
                    <a:pt x="1538" y="2023"/>
                    <a:pt x="1561" y="2009"/>
                  </a:cubicBezTo>
                  <a:cubicBezTo>
                    <a:pt x="1679" y="1936"/>
                    <a:pt x="1659" y="1821"/>
                    <a:pt x="1648" y="1697"/>
                  </a:cubicBezTo>
                  <a:cubicBezTo>
                    <a:pt x="1625" y="1422"/>
                    <a:pt x="1548" y="1157"/>
                    <a:pt x="1440" y="906"/>
                  </a:cubicBezTo>
                  <a:cubicBezTo>
                    <a:pt x="1390" y="777"/>
                    <a:pt x="1333" y="657"/>
                    <a:pt x="1270" y="536"/>
                  </a:cubicBezTo>
                  <a:cubicBezTo>
                    <a:pt x="1212" y="422"/>
                    <a:pt x="1155" y="301"/>
                    <a:pt x="1078" y="201"/>
                  </a:cubicBezTo>
                  <a:cubicBezTo>
                    <a:pt x="1014" y="120"/>
                    <a:pt x="930" y="76"/>
                    <a:pt x="839" y="66"/>
                  </a:cubicBezTo>
                  <a:cubicBezTo>
                    <a:pt x="836" y="63"/>
                    <a:pt x="839" y="60"/>
                    <a:pt x="836" y="60"/>
                  </a:cubicBezTo>
                  <a:cubicBezTo>
                    <a:pt x="826" y="14"/>
                    <a:pt x="772" y="1"/>
                    <a:pt x="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0" name="Google Shape;1250;p28"/>
          <p:cNvGrpSpPr/>
          <p:nvPr/>
        </p:nvGrpSpPr>
        <p:grpSpPr>
          <a:xfrm>
            <a:off x="-104638" y="-101123"/>
            <a:ext cx="765664" cy="1693370"/>
            <a:chOff x="-104638" y="-101123"/>
            <a:chExt cx="765664" cy="1693370"/>
          </a:xfrm>
        </p:grpSpPr>
        <p:sp>
          <p:nvSpPr>
            <p:cNvPr id="1251" name="Google Shape;1251;p28"/>
            <p:cNvSpPr/>
            <p:nvPr/>
          </p:nvSpPr>
          <p:spPr>
            <a:xfrm>
              <a:off x="-104638" y="-101123"/>
              <a:ext cx="621208" cy="971004"/>
            </a:xfrm>
            <a:custGeom>
              <a:avLst/>
              <a:gdLst/>
              <a:ahLst/>
              <a:cxnLst/>
              <a:rect l="l" t="t" r="r" b="b"/>
              <a:pathLst>
                <a:path w="4129" h="6454" extrusionOk="0">
                  <a:moveTo>
                    <a:pt x="635" y="1"/>
                  </a:moveTo>
                  <a:cubicBezTo>
                    <a:pt x="544" y="1"/>
                    <a:pt x="456" y="33"/>
                    <a:pt x="376" y="112"/>
                  </a:cubicBezTo>
                  <a:cubicBezTo>
                    <a:pt x="226" y="259"/>
                    <a:pt x="198" y="535"/>
                    <a:pt x="161" y="733"/>
                  </a:cubicBezTo>
                  <a:cubicBezTo>
                    <a:pt x="108" y="1011"/>
                    <a:pt x="81" y="1297"/>
                    <a:pt x="71" y="1582"/>
                  </a:cubicBezTo>
                  <a:cubicBezTo>
                    <a:pt x="31" y="2582"/>
                    <a:pt x="71" y="3596"/>
                    <a:pt x="101" y="4603"/>
                  </a:cubicBezTo>
                  <a:cubicBezTo>
                    <a:pt x="34" y="5056"/>
                    <a:pt x="14" y="5512"/>
                    <a:pt x="48" y="5969"/>
                  </a:cubicBezTo>
                  <a:cubicBezTo>
                    <a:pt x="37" y="6022"/>
                    <a:pt x="31" y="6080"/>
                    <a:pt x="17" y="6133"/>
                  </a:cubicBezTo>
                  <a:cubicBezTo>
                    <a:pt x="0" y="6211"/>
                    <a:pt x="34" y="6271"/>
                    <a:pt x="85" y="6307"/>
                  </a:cubicBezTo>
                  <a:cubicBezTo>
                    <a:pt x="101" y="6368"/>
                    <a:pt x="138" y="6425"/>
                    <a:pt x="201" y="6439"/>
                  </a:cubicBezTo>
                  <a:cubicBezTo>
                    <a:pt x="255" y="6449"/>
                    <a:pt x="307" y="6453"/>
                    <a:pt x="358" y="6453"/>
                  </a:cubicBezTo>
                  <a:cubicBezTo>
                    <a:pt x="797" y="6453"/>
                    <a:pt x="1147" y="6113"/>
                    <a:pt x="1484" y="5852"/>
                  </a:cubicBezTo>
                  <a:cubicBezTo>
                    <a:pt x="1907" y="5522"/>
                    <a:pt x="2330" y="5190"/>
                    <a:pt x="2736" y="4841"/>
                  </a:cubicBezTo>
                  <a:cubicBezTo>
                    <a:pt x="3126" y="4509"/>
                    <a:pt x="3561" y="4169"/>
                    <a:pt x="3860" y="3754"/>
                  </a:cubicBezTo>
                  <a:cubicBezTo>
                    <a:pt x="4125" y="3384"/>
                    <a:pt x="4129" y="2972"/>
                    <a:pt x="3864" y="2602"/>
                  </a:cubicBezTo>
                  <a:cubicBezTo>
                    <a:pt x="3565" y="2183"/>
                    <a:pt x="3152" y="1841"/>
                    <a:pt x="2756" y="1518"/>
                  </a:cubicBezTo>
                  <a:cubicBezTo>
                    <a:pt x="2316" y="1162"/>
                    <a:pt x="1870" y="817"/>
                    <a:pt x="1427" y="467"/>
                  </a:cubicBezTo>
                  <a:cubicBezTo>
                    <a:pt x="1238" y="320"/>
                    <a:pt x="922" y="1"/>
                    <a:pt x="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8"/>
            <p:cNvSpPr/>
            <p:nvPr/>
          </p:nvSpPr>
          <p:spPr>
            <a:xfrm rot="-6226186">
              <a:off x="254735" y="555355"/>
              <a:ext cx="337908" cy="405911"/>
            </a:xfrm>
            <a:custGeom>
              <a:avLst/>
              <a:gdLst/>
              <a:ahLst/>
              <a:cxnLst/>
              <a:rect l="l" t="t" r="r" b="b"/>
              <a:pathLst>
                <a:path w="2246" h="2698" extrusionOk="0">
                  <a:moveTo>
                    <a:pt x="398" y="0"/>
                  </a:moveTo>
                  <a:cubicBezTo>
                    <a:pt x="242" y="0"/>
                    <a:pt x="1" y="82"/>
                    <a:pt x="24" y="183"/>
                  </a:cubicBezTo>
                  <a:cubicBezTo>
                    <a:pt x="84" y="455"/>
                    <a:pt x="151" y="723"/>
                    <a:pt x="221" y="991"/>
                  </a:cubicBezTo>
                  <a:cubicBezTo>
                    <a:pt x="312" y="1344"/>
                    <a:pt x="24" y="2267"/>
                    <a:pt x="278" y="2549"/>
                  </a:cubicBezTo>
                  <a:cubicBezTo>
                    <a:pt x="372" y="2651"/>
                    <a:pt x="548" y="2697"/>
                    <a:pt x="753" y="2697"/>
                  </a:cubicBezTo>
                  <a:cubicBezTo>
                    <a:pt x="1370" y="2697"/>
                    <a:pt x="2245" y="2278"/>
                    <a:pt x="1869" y="1710"/>
                  </a:cubicBezTo>
                  <a:cubicBezTo>
                    <a:pt x="1474" y="1106"/>
                    <a:pt x="1017" y="542"/>
                    <a:pt x="510" y="29"/>
                  </a:cubicBezTo>
                  <a:cubicBezTo>
                    <a:pt x="490" y="9"/>
                    <a:pt x="449" y="0"/>
                    <a:pt x="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8"/>
            <p:cNvSpPr/>
            <p:nvPr/>
          </p:nvSpPr>
          <p:spPr>
            <a:xfrm rot="-9834394">
              <a:off x="129038" y="1147456"/>
              <a:ext cx="337907" cy="405910"/>
            </a:xfrm>
            <a:custGeom>
              <a:avLst/>
              <a:gdLst/>
              <a:ahLst/>
              <a:cxnLst/>
              <a:rect l="l" t="t" r="r" b="b"/>
              <a:pathLst>
                <a:path w="2246" h="2698" extrusionOk="0">
                  <a:moveTo>
                    <a:pt x="398" y="0"/>
                  </a:moveTo>
                  <a:cubicBezTo>
                    <a:pt x="242" y="0"/>
                    <a:pt x="1" y="82"/>
                    <a:pt x="24" y="183"/>
                  </a:cubicBezTo>
                  <a:cubicBezTo>
                    <a:pt x="84" y="455"/>
                    <a:pt x="151" y="723"/>
                    <a:pt x="221" y="991"/>
                  </a:cubicBezTo>
                  <a:cubicBezTo>
                    <a:pt x="312" y="1344"/>
                    <a:pt x="24" y="2267"/>
                    <a:pt x="278" y="2549"/>
                  </a:cubicBezTo>
                  <a:cubicBezTo>
                    <a:pt x="372" y="2651"/>
                    <a:pt x="548" y="2697"/>
                    <a:pt x="753" y="2697"/>
                  </a:cubicBezTo>
                  <a:cubicBezTo>
                    <a:pt x="1370" y="2697"/>
                    <a:pt x="2245" y="2278"/>
                    <a:pt x="1869" y="1710"/>
                  </a:cubicBezTo>
                  <a:cubicBezTo>
                    <a:pt x="1474" y="1106"/>
                    <a:pt x="1017" y="542"/>
                    <a:pt x="510" y="29"/>
                  </a:cubicBezTo>
                  <a:cubicBezTo>
                    <a:pt x="490" y="9"/>
                    <a:pt x="449" y="0"/>
                    <a:pt x="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28"/>
          <p:cNvGrpSpPr/>
          <p:nvPr/>
        </p:nvGrpSpPr>
        <p:grpSpPr>
          <a:xfrm rot="-1020574" flipH="1">
            <a:off x="8469085" y="-2509190"/>
            <a:ext cx="2122564" cy="6730620"/>
            <a:chOff x="4859638" y="-678964"/>
            <a:chExt cx="1188357" cy="3768264"/>
          </a:xfrm>
        </p:grpSpPr>
        <p:sp>
          <p:nvSpPr>
            <p:cNvPr id="1255" name="Google Shape;1255;p28"/>
            <p:cNvSpPr/>
            <p:nvPr/>
          </p:nvSpPr>
          <p:spPr>
            <a:xfrm>
              <a:off x="4859638" y="-469970"/>
              <a:ext cx="1035662" cy="3199062"/>
            </a:xfrm>
            <a:custGeom>
              <a:avLst/>
              <a:gdLst/>
              <a:ahLst/>
              <a:cxnLst/>
              <a:rect l="l" t="t" r="r" b="b"/>
              <a:pathLst>
                <a:path w="7671" h="23695" extrusionOk="0">
                  <a:moveTo>
                    <a:pt x="457" y="0"/>
                  </a:moveTo>
                  <a:cubicBezTo>
                    <a:pt x="259" y="423"/>
                    <a:pt x="144" y="903"/>
                    <a:pt x="128" y="1380"/>
                  </a:cubicBezTo>
                  <a:cubicBezTo>
                    <a:pt x="111" y="1859"/>
                    <a:pt x="189" y="2347"/>
                    <a:pt x="353" y="2786"/>
                  </a:cubicBezTo>
                  <a:cubicBezTo>
                    <a:pt x="521" y="3222"/>
                    <a:pt x="782" y="3639"/>
                    <a:pt x="1111" y="3988"/>
                  </a:cubicBezTo>
                  <a:cubicBezTo>
                    <a:pt x="1444" y="4333"/>
                    <a:pt x="1843" y="4618"/>
                    <a:pt x="2273" y="4807"/>
                  </a:cubicBezTo>
                  <a:cubicBezTo>
                    <a:pt x="2638" y="4968"/>
                    <a:pt x="3038" y="5069"/>
                    <a:pt x="3424" y="5169"/>
                  </a:cubicBezTo>
                  <a:cubicBezTo>
                    <a:pt x="4089" y="5337"/>
                    <a:pt x="4716" y="5498"/>
                    <a:pt x="5207" y="5935"/>
                  </a:cubicBezTo>
                  <a:cubicBezTo>
                    <a:pt x="5871" y="6522"/>
                    <a:pt x="6133" y="7563"/>
                    <a:pt x="5874" y="8586"/>
                  </a:cubicBezTo>
                  <a:cubicBezTo>
                    <a:pt x="5616" y="9597"/>
                    <a:pt x="4942" y="10429"/>
                    <a:pt x="4384" y="11043"/>
                  </a:cubicBezTo>
                  <a:lnTo>
                    <a:pt x="4337" y="11090"/>
                  </a:lnTo>
                  <a:cubicBezTo>
                    <a:pt x="3907" y="11563"/>
                    <a:pt x="3417" y="12101"/>
                    <a:pt x="3417" y="12759"/>
                  </a:cubicBezTo>
                  <a:cubicBezTo>
                    <a:pt x="3421" y="13658"/>
                    <a:pt x="4327" y="14259"/>
                    <a:pt x="5008" y="14632"/>
                  </a:cubicBezTo>
                  <a:cubicBezTo>
                    <a:pt x="5227" y="14753"/>
                    <a:pt x="5515" y="14860"/>
                    <a:pt x="5824" y="14974"/>
                  </a:cubicBezTo>
                  <a:cubicBezTo>
                    <a:pt x="6566" y="15249"/>
                    <a:pt x="7405" y="15558"/>
                    <a:pt x="7486" y="16129"/>
                  </a:cubicBezTo>
                  <a:cubicBezTo>
                    <a:pt x="7670" y="17444"/>
                    <a:pt x="7274" y="18565"/>
                    <a:pt x="6274" y="19552"/>
                  </a:cubicBezTo>
                  <a:cubicBezTo>
                    <a:pt x="5381" y="20428"/>
                    <a:pt x="4132" y="21103"/>
                    <a:pt x="2924" y="21754"/>
                  </a:cubicBezTo>
                  <a:cubicBezTo>
                    <a:pt x="1806" y="22358"/>
                    <a:pt x="753" y="22925"/>
                    <a:pt x="0" y="23630"/>
                  </a:cubicBezTo>
                  <a:lnTo>
                    <a:pt x="61" y="23695"/>
                  </a:lnTo>
                  <a:cubicBezTo>
                    <a:pt x="803" y="22996"/>
                    <a:pt x="1853" y="22432"/>
                    <a:pt x="2964" y="21831"/>
                  </a:cubicBezTo>
                  <a:cubicBezTo>
                    <a:pt x="4180" y="21177"/>
                    <a:pt x="5435" y="20499"/>
                    <a:pt x="6334" y="19613"/>
                  </a:cubicBezTo>
                  <a:cubicBezTo>
                    <a:pt x="6821" y="19133"/>
                    <a:pt x="7160" y="18636"/>
                    <a:pt x="7368" y="18096"/>
                  </a:cubicBezTo>
                  <a:cubicBezTo>
                    <a:pt x="7603" y="17495"/>
                    <a:pt x="7670" y="16827"/>
                    <a:pt x="7569" y="16118"/>
                  </a:cubicBezTo>
                  <a:cubicBezTo>
                    <a:pt x="7482" y="15498"/>
                    <a:pt x="6616" y="15176"/>
                    <a:pt x="5854" y="14894"/>
                  </a:cubicBezTo>
                  <a:cubicBezTo>
                    <a:pt x="5549" y="14779"/>
                    <a:pt x="5260" y="14675"/>
                    <a:pt x="5049" y="14558"/>
                  </a:cubicBezTo>
                  <a:cubicBezTo>
                    <a:pt x="4387" y="14195"/>
                    <a:pt x="3508" y="13614"/>
                    <a:pt x="3504" y="12755"/>
                  </a:cubicBezTo>
                  <a:cubicBezTo>
                    <a:pt x="3501" y="12134"/>
                    <a:pt x="3981" y="11611"/>
                    <a:pt x="4401" y="11151"/>
                  </a:cubicBezTo>
                  <a:lnTo>
                    <a:pt x="4448" y="11100"/>
                  </a:lnTo>
                  <a:cubicBezTo>
                    <a:pt x="5012" y="10483"/>
                    <a:pt x="5693" y="9637"/>
                    <a:pt x="5955" y="8606"/>
                  </a:cubicBezTo>
                  <a:cubicBezTo>
                    <a:pt x="6079" y="8123"/>
                    <a:pt x="6090" y="7596"/>
                    <a:pt x="5982" y="7126"/>
                  </a:cubicBezTo>
                  <a:cubicBezTo>
                    <a:pt x="5864" y="6616"/>
                    <a:pt x="5616" y="6180"/>
                    <a:pt x="5264" y="5867"/>
                  </a:cubicBezTo>
                  <a:cubicBezTo>
                    <a:pt x="4756" y="5421"/>
                    <a:pt x="4089" y="5250"/>
                    <a:pt x="3444" y="5086"/>
                  </a:cubicBezTo>
                  <a:cubicBezTo>
                    <a:pt x="3061" y="4985"/>
                    <a:pt x="2666" y="4884"/>
                    <a:pt x="2307" y="4726"/>
                  </a:cubicBezTo>
                  <a:cubicBezTo>
                    <a:pt x="1447" y="4350"/>
                    <a:pt x="765" y="3632"/>
                    <a:pt x="434" y="2753"/>
                  </a:cubicBezTo>
                  <a:cubicBezTo>
                    <a:pt x="104" y="1876"/>
                    <a:pt x="141" y="886"/>
                    <a:pt x="534" y="34"/>
                  </a:cubicBezTo>
                  <a:lnTo>
                    <a:pt x="4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8"/>
            <p:cNvSpPr/>
            <p:nvPr/>
          </p:nvSpPr>
          <p:spPr>
            <a:xfrm>
              <a:off x="4949824" y="-678964"/>
              <a:ext cx="1098171" cy="3768264"/>
            </a:xfrm>
            <a:custGeom>
              <a:avLst/>
              <a:gdLst/>
              <a:ahLst/>
              <a:cxnLst/>
              <a:rect l="l" t="t" r="r" b="b"/>
              <a:pathLst>
                <a:path w="8134" h="27911" extrusionOk="0">
                  <a:moveTo>
                    <a:pt x="571" y="1"/>
                  </a:moveTo>
                  <a:cubicBezTo>
                    <a:pt x="574" y="172"/>
                    <a:pt x="581" y="346"/>
                    <a:pt x="598" y="521"/>
                  </a:cubicBezTo>
                  <a:lnTo>
                    <a:pt x="685" y="514"/>
                  </a:lnTo>
                  <a:cubicBezTo>
                    <a:pt x="669" y="343"/>
                    <a:pt x="661" y="169"/>
                    <a:pt x="658" y="1"/>
                  </a:cubicBezTo>
                  <a:close/>
                  <a:moveTo>
                    <a:pt x="752" y="1024"/>
                  </a:moveTo>
                  <a:lnTo>
                    <a:pt x="669" y="1038"/>
                  </a:lnTo>
                  <a:cubicBezTo>
                    <a:pt x="695" y="1209"/>
                    <a:pt x="732" y="1380"/>
                    <a:pt x="776" y="1548"/>
                  </a:cubicBezTo>
                  <a:lnTo>
                    <a:pt x="860" y="1528"/>
                  </a:lnTo>
                  <a:cubicBezTo>
                    <a:pt x="816" y="1360"/>
                    <a:pt x="782" y="1192"/>
                    <a:pt x="752" y="1024"/>
                  </a:cubicBezTo>
                  <a:close/>
                  <a:moveTo>
                    <a:pt x="1007" y="2022"/>
                  </a:moveTo>
                  <a:lnTo>
                    <a:pt x="923" y="2048"/>
                  </a:lnTo>
                  <a:cubicBezTo>
                    <a:pt x="980" y="2213"/>
                    <a:pt x="1044" y="2377"/>
                    <a:pt x="1112" y="2535"/>
                  </a:cubicBezTo>
                  <a:lnTo>
                    <a:pt x="1192" y="2501"/>
                  </a:lnTo>
                  <a:cubicBezTo>
                    <a:pt x="1125" y="2344"/>
                    <a:pt x="1061" y="2183"/>
                    <a:pt x="1007" y="2022"/>
                  </a:cubicBezTo>
                  <a:close/>
                  <a:moveTo>
                    <a:pt x="1410" y="2968"/>
                  </a:moveTo>
                  <a:lnTo>
                    <a:pt x="1333" y="3009"/>
                  </a:lnTo>
                  <a:cubicBezTo>
                    <a:pt x="1410" y="3162"/>
                    <a:pt x="1498" y="3314"/>
                    <a:pt x="1588" y="3465"/>
                  </a:cubicBezTo>
                  <a:lnTo>
                    <a:pt x="1662" y="3418"/>
                  </a:lnTo>
                  <a:cubicBezTo>
                    <a:pt x="1571" y="3274"/>
                    <a:pt x="1487" y="3122"/>
                    <a:pt x="1410" y="2968"/>
                  </a:cubicBezTo>
                  <a:close/>
                  <a:moveTo>
                    <a:pt x="1944" y="3847"/>
                  </a:moveTo>
                  <a:lnTo>
                    <a:pt x="1873" y="3898"/>
                  </a:lnTo>
                  <a:cubicBezTo>
                    <a:pt x="1974" y="4039"/>
                    <a:pt x="2082" y="4180"/>
                    <a:pt x="2192" y="4310"/>
                  </a:cubicBezTo>
                  <a:lnTo>
                    <a:pt x="2260" y="4257"/>
                  </a:lnTo>
                  <a:cubicBezTo>
                    <a:pt x="2148" y="4126"/>
                    <a:pt x="2045" y="3988"/>
                    <a:pt x="1944" y="3847"/>
                  </a:cubicBezTo>
                  <a:close/>
                  <a:moveTo>
                    <a:pt x="2602" y="4643"/>
                  </a:moveTo>
                  <a:lnTo>
                    <a:pt x="2542" y="4700"/>
                  </a:lnTo>
                  <a:cubicBezTo>
                    <a:pt x="2658" y="4828"/>
                    <a:pt x="2787" y="4948"/>
                    <a:pt x="2914" y="5063"/>
                  </a:cubicBezTo>
                  <a:lnTo>
                    <a:pt x="2971" y="4998"/>
                  </a:lnTo>
                  <a:cubicBezTo>
                    <a:pt x="2847" y="4885"/>
                    <a:pt x="2719" y="4764"/>
                    <a:pt x="2602" y="4643"/>
                  </a:cubicBezTo>
                  <a:close/>
                  <a:moveTo>
                    <a:pt x="3367" y="5331"/>
                  </a:moveTo>
                  <a:lnTo>
                    <a:pt x="3313" y="5398"/>
                  </a:lnTo>
                  <a:cubicBezTo>
                    <a:pt x="3454" y="5506"/>
                    <a:pt x="3595" y="5607"/>
                    <a:pt x="3740" y="5700"/>
                  </a:cubicBezTo>
                  <a:lnTo>
                    <a:pt x="3786" y="5630"/>
                  </a:lnTo>
                  <a:cubicBezTo>
                    <a:pt x="3645" y="5536"/>
                    <a:pt x="3504" y="5435"/>
                    <a:pt x="3367" y="5331"/>
                  </a:cubicBezTo>
                  <a:close/>
                  <a:moveTo>
                    <a:pt x="4229" y="5892"/>
                  </a:moveTo>
                  <a:lnTo>
                    <a:pt x="4186" y="5969"/>
                  </a:lnTo>
                  <a:cubicBezTo>
                    <a:pt x="4340" y="6053"/>
                    <a:pt x="4498" y="6130"/>
                    <a:pt x="4656" y="6200"/>
                  </a:cubicBezTo>
                  <a:lnTo>
                    <a:pt x="4689" y="6123"/>
                  </a:lnTo>
                  <a:cubicBezTo>
                    <a:pt x="4535" y="6053"/>
                    <a:pt x="4381" y="5976"/>
                    <a:pt x="4229" y="5892"/>
                  </a:cubicBezTo>
                  <a:close/>
                  <a:moveTo>
                    <a:pt x="5169" y="6311"/>
                  </a:moveTo>
                  <a:lnTo>
                    <a:pt x="5140" y="6395"/>
                  </a:lnTo>
                  <a:cubicBezTo>
                    <a:pt x="5256" y="6435"/>
                    <a:pt x="5374" y="6476"/>
                    <a:pt x="5492" y="6516"/>
                  </a:cubicBezTo>
                  <a:cubicBezTo>
                    <a:pt x="5535" y="6533"/>
                    <a:pt x="5583" y="6549"/>
                    <a:pt x="5629" y="6563"/>
                  </a:cubicBezTo>
                  <a:lnTo>
                    <a:pt x="5656" y="6482"/>
                  </a:lnTo>
                  <a:cubicBezTo>
                    <a:pt x="5612" y="6465"/>
                    <a:pt x="5566" y="6452"/>
                    <a:pt x="5518" y="6435"/>
                  </a:cubicBezTo>
                  <a:cubicBezTo>
                    <a:pt x="5405" y="6395"/>
                    <a:pt x="5284" y="6355"/>
                    <a:pt x="5169" y="6311"/>
                  </a:cubicBezTo>
                  <a:close/>
                  <a:moveTo>
                    <a:pt x="6147" y="6663"/>
                  </a:moveTo>
                  <a:lnTo>
                    <a:pt x="6116" y="6741"/>
                  </a:lnTo>
                  <a:cubicBezTo>
                    <a:pt x="6291" y="6815"/>
                    <a:pt x="6445" y="6885"/>
                    <a:pt x="6579" y="6956"/>
                  </a:cubicBezTo>
                  <a:lnTo>
                    <a:pt x="6623" y="6882"/>
                  </a:lnTo>
                  <a:cubicBezTo>
                    <a:pt x="6482" y="6804"/>
                    <a:pt x="6328" y="6734"/>
                    <a:pt x="6147" y="6663"/>
                  </a:cubicBezTo>
                  <a:close/>
                  <a:moveTo>
                    <a:pt x="7059" y="7170"/>
                  </a:moveTo>
                  <a:lnTo>
                    <a:pt x="7005" y="7238"/>
                  </a:lnTo>
                  <a:cubicBezTo>
                    <a:pt x="7103" y="7314"/>
                    <a:pt x="7194" y="7402"/>
                    <a:pt x="7270" y="7492"/>
                  </a:cubicBezTo>
                  <a:cubicBezTo>
                    <a:pt x="7301" y="7526"/>
                    <a:pt x="7331" y="7563"/>
                    <a:pt x="7358" y="7600"/>
                  </a:cubicBezTo>
                  <a:lnTo>
                    <a:pt x="7428" y="7550"/>
                  </a:lnTo>
                  <a:cubicBezTo>
                    <a:pt x="7398" y="7509"/>
                    <a:pt x="7368" y="7472"/>
                    <a:pt x="7338" y="7435"/>
                  </a:cubicBezTo>
                  <a:cubicBezTo>
                    <a:pt x="7254" y="7342"/>
                    <a:pt x="7163" y="7251"/>
                    <a:pt x="7059" y="7170"/>
                  </a:cubicBezTo>
                  <a:close/>
                  <a:moveTo>
                    <a:pt x="7684" y="8010"/>
                  </a:moveTo>
                  <a:lnTo>
                    <a:pt x="7603" y="8043"/>
                  </a:lnTo>
                  <a:cubicBezTo>
                    <a:pt x="7667" y="8194"/>
                    <a:pt x="7710" y="8362"/>
                    <a:pt x="7741" y="8533"/>
                  </a:cubicBezTo>
                  <a:lnTo>
                    <a:pt x="7825" y="8516"/>
                  </a:lnTo>
                  <a:cubicBezTo>
                    <a:pt x="7798" y="8338"/>
                    <a:pt x="7747" y="8171"/>
                    <a:pt x="7684" y="8010"/>
                  </a:cubicBezTo>
                  <a:close/>
                  <a:moveTo>
                    <a:pt x="7778" y="9040"/>
                  </a:moveTo>
                  <a:cubicBezTo>
                    <a:pt x="7774" y="9207"/>
                    <a:pt x="7754" y="9379"/>
                    <a:pt x="7724" y="9547"/>
                  </a:cubicBezTo>
                  <a:lnTo>
                    <a:pt x="7808" y="9564"/>
                  </a:lnTo>
                  <a:cubicBezTo>
                    <a:pt x="7842" y="9393"/>
                    <a:pt x="7858" y="9215"/>
                    <a:pt x="7865" y="9043"/>
                  </a:cubicBezTo>
                  <a:lnTo>
                    <a:pt x="7778" y="9040"/>
                  </a:lnTo>
                  <a:close/>
                  <a:moveTo>
                    <a:pt x="7586" y="10040"/>
                  </a:moveTo>
                  <a:cubicBezTo>
                    <a:pt x="7529" y="10194"/>
                    <a:pt x="7462" y="10352"/>
                    <a:pt x="7382" y="10510"/>
                  </a:cubicBezTo>
                  <a:lnTo>
                    <a:pt x="7459" y="10550"/>
                  </a:lnTo>
                  <a:cubicBezTo>
                    <a:pt x="7539" y="10389"/>
                    <a:pt x="7610" y="10228"/>
                    <a:pt x="7667" y="10070"/>
                  </a:cubicBezTo>
                  <a:lnTo>
                    <a:pt x="7586" y="10040"/>
                  </a:lnTo>
                  <a:close/>
                  <a:moveTo>
                    <a:pt x="7126" y="10956"/>
                  </a:moveTo>
                  <a:cubicBezTo>
                    <a:pt x="7039" y="11094"/>
                    <a:pt x="6942" y="11232"/>
                    <a:pt x="6831" y="11379"/>
                  </a:cubicBezTo>
                  <a:lnTo>
                    <a:pt x="6901" y="11433"/>
                  </a:lnTo>
                  <a:cubicBezTo>
                    <a:pt x="7013" y="11282"/>
                    <a:pt x="7109" y="11141"/>
                    <a:pt x="7197" y="11004"/>
                  </a:cubicBezTo>
                  <a:lnTo>
                    <a:pt x="7126" y="10956"/>
                  </a:lnTo>
                  <a:close/>
                  <a:moveTo>
                    <a:pt x="6516" y="11789"/>
                  </a:moveTo>
                  <a:cubicBezTo>
                    <a:pt x="6452" y="11863"/>
                    <a:pt x="6388" y="11940"/>
                    <a:pt x="6317" y="12024"/>
                  </a:cubicBezTo>
                  <a:cubicBezTo>
                    <a:pt x="6263" y="12084"/>
                    <a:pt x="6220" y="12135"/>
                    <a:pt x="6180" y="12185"/>
                  </a:cubicBezTo>
                  <a:lnTo>
                    <a:pt x="6247" y="12239"/>
                  </a:lnTo>
                  <a:cubicBezTo>
                    <a:pt x="6288" y="12192"/>
                    <a:pt x="6331" y="12141"/>
                    <a:pt x="6381" y="12081"/>
                  </a:cubicBezTo>
                  <a:cubicBezTo>
                    <a:pt x="6455" y="11994"/>
                    <a:pt x="6519" y="11917"/>
                    <a:pt x="6579" y="11843"/>
                  </a:cubicBezTo>
                  <a:lnTo>
                    <a:pt x="6516" y="11789"/>
                  </a:lnTo>
                  <a:close/>
                  <a:moveTo>
                    <a:pt x="5857" y="12591"/>
                  </a:moveTo>
                  <a:cubicBezTo>
                    <a:pt x="5740" y="12746"/>
                    <a:pt x="5643" y="12887"/>
                    <a:pt x="5559" y="13021"/>
                  </a:cubicBezTo>
                  <a:lnTo>
                    <a:pt x="5633" y="13068"/>
                  </a:lnTo>
                  <a:cubicBezTo>
                    <a:pt x="5716" y="12933"/>
                    <a:pt x="5811" y="12796"/>
                    <a:pt x="5925" y="12645"/>
                  </a:cubicBezTo>
                  <a:lnTo>
                    <a:pt x="5857" y="12591"/>
                  </a:lnTo>
                  <a:close/>
                  <a:moveTo>
                    <a:pt x="5317" y="13488"/>
                  </a:moveTo>
                  <a:cubicBezTo>
                    <a:pt x="5240" y="13658"/>
                    <a:pt x="5190" y="13830"/>
                    <a:pt x="5163" y="13991"/>
                  </a:cubicBezTo>
                  <a:lnTo>
                    <a:pt x="5250" y="14005"/>
                  </a:lnTo>
                  <a:cubicBezTo>
                    <a:pt x="5273" y="13850"/>
                    <a:pt x="5324" y="13686"/>
                    <a:pt x="5394" y="13521"/>
                  </a:cubicBezTo>
                  <a:lnTo>
                    <a:pt x="5317" y="13488"/>
                  </a:lnTo>
                  <a:close/>
                  <a:moveTo>
                    <a:pt x="5247" y="14508"/>
                  </a:moveTo>
                  <a:lnTo>
                    <a:pt x="5160" y="14521"/>
                  </a:lnTo>
                  <a:cubicBezTo>
                    <a:pt x="5173" y="14598"/>
                    <a:pt x="5193" y="14679"/>
                    <a:pt x="5220" y="14753"/>
                  </a:cubicBezTo>
                  <a:cubicBezTo>
                    <a:pt x="5250" y="14843"/>
                    <a:pt x="5287" y="14934"/>
                    <a:pt x="5337" y="15021"/>
                  </a:cubicBezTo>
                  <a:lnTo>
                    <a:pt x="5411" y="14981"/>
                  </a:lnTo>
                  <a:cubicBezTo>
                    <a:pt x="5368" y="14897"/>
                    <a:pt x="5327" y="14814"/>
                    <a:pt x="5301" y="14726"/>
                  </a:cubicBezTo>
                  <a:cubicBezTo>
                    <a:pt x="5277" y="14656"/>
                    <a:pt x="5256" y="14582"/>
                    <a:pt x="5247" y="14508"/>
                  </a:cubicBezTo>
                  <a:close/>
                  <a:moveTo>
                    <a:pt x="5716" y="15384"/>
                  </a:moveTo>
                  <a:lnTo>
                    <a:pt x="5653" y="15444"/>
                  </a:lnTo>
                  <a:cubicBezTo>
                    <a:pt x="5757" y="15551"/>
                    <a:pt x="5878" y="15666"/>
                    <a:pt x="6035" y="15800"/>
                  </a:cubicBezTo>
                  <a:lnTo>
                    <a:pt x="6093" y="15733"/>
                  </a:lnTo>
                  <a:cubicBezTo>
                    <a:pt x="5935" y="15602"/>
                    <a:pt x="5817" y="15491"/>
                    <a:pt x="5716" y="15384"/>
                  </a:cubicBezTo>
                  <a:close/>
                  <a:moveTo>
                    <a:pt x="6495" y="16062"/>
                  </a:moveTo>
                  <a:lnTo>
                    <a:pt x="6438" y="16129"/>
                  </a:lnTo>
                  <a:lnTo>
                    <a:pt x="6449" y="16135"/>
                  </a:lnTo>
                  <a:cubicBezTo>
                    <a:pt x="6579" y="16243"/>
                    <a:pt x="6703" y="16357"/>
                    <a:pt x="6824" y="16471"/>
                  </a:cubicBezTo>
                  <a:lnTo>
                    <a:pt x="6884" y="16408"/>
                  </a:lnTo>
                  <a:cubicBezTo>
                    <a:pt x="6764" y="16293"/>
                    <a:pt x="6636" y="16180"/>
                    <a:pt x="6502" y="16069"/>
                  </a:cubicBezTo>
                  <a:lnTo>
                    <a:pt x="6495" y="16062"/>
                  </a:lnTo>
                  <a:close/>
                  <a:moveTo>
                    <a:pt x="7241" y="16790"/>
                  </a:moveTo>
                  <a:lnTo>
                    <a:pt x="7177" y="16848"/>
                  </a:lnTo>
                  <a:cubicBezTo>
                    <a:pt x="7291" y="16978"/>
                    <a:pt x="7395" y="17116"/>
                    <a:pt x="7489" y="17254"/>
                  </a:cubicBezTo>
                  <a:lnTo>
                    <a:pt x="7560" y="17203"/>
                  </a:lnTo>
                  <a:cubicBezTo>
                    <a:pt x="7465" y="17066"/>
                    <a:pt x="7358" y="16925"/>
                    <a:pt x="7241" y="16790"/>
                  </a:cubicBezTo>
                  <a:close/>
                  <a:moveTo>
                    <a:pt x="7828" y="17656"/>
                  </a:moveTo>
                  <a:lnTo>
                    <a:pt x="7750" y="17693"/>
                  </a:lnTo>
                  <a:cubicBezTo>
                    <a:pt x="7828" y="17851"/>
                    <a:pt x="7891" y="18012"/>
                    <a:pt x="7939" y="18170"/>
                  </a:cubicBezTo>
                  <a:lnTo>
                    <a:pt x="8023" y="18143"/>
                  </a:lnTo>
                  <a:cubicBezTo>
                    <a:pt x="7972" y="17982"/>
                    <a:pt x="7908" y="17818"/>
                    <a:pt x="7828" y="17656"/>
                  </a:cubicBezTo>
                  <a:close/>
                  <a:moveTo>
                    <a:pt x="8127" y="18660"/>
                  </a:moveTo>
                  <a:lnTo>
                    <a:pt x="8040" y="18667"/>
                  </a:lnTo>
                  <a:cubicBezTo>
                    <a:pt x="8046" y="18738"/>
                    <a:pt x="8049" y="18808"/>
                    <a:pt x="8049" y="18874"/>
                  </a:cubicBezTo>
                  <a:cubicBezTo>
                    <a:pt x="8049" y="18975"/>
                    <a:pt x="8043" y="19076"/>
                    <a:pt x="8029" y="19173"/>
                  </a:cubicBezTo>
                  <a:lnTo>
                    <a:pt x="8113" y="19187"/>
                  </a:lnTo>
                  <a:cubicBezTo>
                    <a:pt x="8127" y="19083"/>
                    <a:pt x="8133" y="18979"/>
                    <a:pt x="8133" y="18874"/>
                  </a:cubicBezTo>
                  <a:cubicBezTo>
                    <a:pt x="8133" y="18804"/>
                    <a:pt x="8130" y="18730"/>
                    <a:pt x="8127" y="18660"/>
                  </a:cubicBezTo>
                  <a:close/>
                  <a:moveTo>
                    <a:pt x="7902" y="19667"/>
                  </a:moveTo>
                  <a:cubicBezTo>
                    <a:pt x="7848" y="19818"/>
                    <a:pt x="7771" y="19972"/>
                    <a:pt x="7680" y="20127"/>
                  </a:cubicBezTo>
                  <a:lnTo>
                    <a:pt x="7758" y="20171"/>
                  </a:lnTo>
                  <a:cubicBezTo>
                    <a:pt x="7848" y="20013"/>
                    <a:pt x="7925" y="19852"/>
                    <a:pt x="7986" y="19697"/>
                  </a:cubicBezTo>
                  <a:lnTo>
                    <a:pt x="7902" y="19667"/>
                  </a:lnTo>
                  <a:close/>
                  <a:moveTo>
                    <a:pt x="7391" y="20550"/>
                  </a:moveTo>
                  <a:cubicBezTo>
                    <a:pt x="7295" y="20674"/>
                    <a:pt x="7183" y="20801"/>
                    <a:pt x="7059" y="20942"/>
                  </a:cubicBezTo>
                  <a:lnTo>
                    <a:pt x="7123" y="21000"/>
                  </a:lnTo>
                  <a:cubicBezTo>
                    <a:pt x="7250" y="20859"/>
                    <a:pt x="7361" y="20731"/>
                    <a:pt x="7459" y="20603"/>
                  </a:cubicBezTo>
                  <a:lnTo>
                    <a:pt x="7391" y="20550"/>
                  </a:lnTo>
                  <a:close/>
                  <a:moveTo>
                    <a:pt x="6700" y="21311"/>
                  </a:moveTo>
                  <a:cubicBezTo>
                    <a:pt x="6630" y="21382"/>
                    <a:pt x="6559" y="21449"/>
                    <a:pt x="6505" y="21503"/>
                  </a:cubicBezTo>
                  <a:lnTo>
                    <a:pt x="6328" y="21674"/>
                  </a:lnTo>
                  <a:lnTo>
                    <a:pt x="6388" y="21738"/>
                  </a:lnTo>
                  <a:lnTo>
                    <a:pt x="6565" y="21563"/>
                  </a:lnTo>
                  <a:cubicBezTo>
                    <a:pt x="6619" y="21513"/>
                    <a:pt x="6690" y="21446"/>
                    <a:pt x="6760" y="21372"/>
                  </a:cubicBezTo>
                  <a:lnTo>
                    <a:pt x="6700" y="21311"/>
                  </a:lnTo>
                  <a:close/>
                  <a:moveTo>
                    <a:pt x="5958" y="22036"/>
                  </a:moveTo>
                  <a:lnTo>
                    <a:pt x="5586" y="22399"/>
                  </a:lnTo>
                  <a:lnTo>
                    <a:pt x="5646" y="22459"/>
                  </a:lnTo>
                  <a:lnTo>
                    <a:pt x="6018" y="22101"/>
                  </a:lnTo>
                  <a:lnTo>
                    <a:pt x="5958" y="22036"/>
                  </a:lnTo>
                  <a:close/>
                  <a:moveTo>
                    <a:pt x="5216" y="22761"/>
                  </a:moveTo>
                  <a:lnTo>
                    <a:pt x="4844" y="23124"/>
                  </a:lnTo>
                  <a:lnTo>
                    <a:pt x="4904" y="23184"/>
                  </a:lnTo>
                  <a:lnTo>
                    <a:pt x="5277" y="22822"/>
                  </a:lnTo>
                  <a:lnTo>
                    <a:pt x="5216" y="22761"/>
                  </a:lnTo>
                  <a:close/>
                  <a:moveTo>
                    <a:pt x="4475" y="23486"/>
                  </a:moveTo>
                  <a:lnTo>
                    <a:pt x="4102" y="23849"/>
                  </a:lnTo>
                  <a:lnTo>
                    <a:pt x="4162" y="23909"/>
                  </a:lnTo>
                  <a:lnTo>
                    <a:pt x="4535" y="23547"/>
                  </a:lnTo>
                  <a:lnTo>
                    <a:pt x="4475" y="23486"/>
                  </a:lnTo>
                  <a:close/>
                  <a:moveTo>
                    <a:pt x="3730" y="24208"/>
                  </a:moveTo>
                  <a:lnTo>
                    <a:pt x="3360" y="24571"/>
                  </a:lnTo>
                  <a:lnTo>
                    <a:pt x="3421" y="24634"/>
                  </a:lnTo>
                  <a:lnTo>
                    <a:pt x="3790" y="24272"/>
                  </a:lnTo>
                  <a:lnTo>
                    <a:pt x="3730" y="24208"/>
                  </a:lnTo>
                  <a:close/>
                  <a:moveTo>
                    <a:pt x="2988" y="24933"/>
                  </a:moveTo>
                  <a:lnTo>
                    <a:pt x="2618" y="25296"/>
                  </a:lnTo>
                  <a:lnTo>
                    <a:pt x="2679" y="25356"/>
                  </a:lnTo>
                  <a:lnTo>
                    <a:pt x="3048" y="24997"/>
                  </a:lnTo>
                  <a:lnTo>
                    <a:pt x="2988" y="24933"/>
                  </a:lnTo>
                  <a:close/>
                  <a:moveTo>
                    <a:pt x="2246" y="25658"/>
                  </a:moveTo>
                  <a:lnTo>
                    <a:pt x="1877" y="26021"/>
                  </a:lnTo>
                  <a:lnTo>
                    <a:pt x="1937" y="26081"/>
                  </a:lnTo>
                  <a:lnTo>
                    <a:pt x="2306" y="25719"/>
                  </a:lnTo>
                  <a:lnTo>
                    <a:pt x="2246" y="25658"/>
                  </a:lnTo>
                  <a:close/>
                  <a:moveTo>
                    <a:pt x="1504" y="26383"/>
                  </a:moveTo>
                  <a:lnTo>
                    <a:pt x="1135" y="26743"/>
                  </a:lnTo>
                  <a:lnTo>
                    <a:pt x="1192" y="26806"/>
                  </a:lnTo>
                  <a:lnTo>
                    <a:pt x="1564" y="26444"/>
                  </a:lnTo>
                  <a:lnTo>
                    <a:pt x="1504" y="26383"/>
                  </a:lnTo>
                  <a:close/>
                  <a:moveTo>
                    <a:pt x="762" y="27105"/>
                  </a:moveTo>
                  <a:lnTo>
                    <a:pt x="390" y="27468"/>
                  </a:lnTo>
                  <a:lnTo>
                    <a:pt x="450" y="27531"/>
                  </a:lnTo>
                  <a:lnTo>
                    <a:pt x="823" y="27169"/>
                  </a:lnTo>
                  <a:lnTo>
                    <a:pt x="762" y="27105"/>
                  </a:lnTo>
                  <a:close/>
                  <a:moveTo>
                    <a:pt x="20" y="27830"/>
                  </a:moveTo>
                  <a:lnTo>
                    <a:pt x="0" y="27847"/>
                  </a:lnTo>
                  <a:lnTo>
                    <a:pt x="60" y="27911"/>
                  </a:lnTo>
                  <a:lnTo>
                    <a:pt x="81" y="27894"/>
                  </a:lnTo>
                  <a:lnTo>
                    <a:pt x="20" y="2783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8"/>
            <p:cNvSpPr/>
            <p:nvPr/>
          </p:nvSpPr>
          <p:spPr>
            <a:xfrm>
              <a:off x="5579236" y="702718"/>
              <a:ext cx="93427" cy="93562"/>
            </a:xfrm>
            <a:custGeom>
              <a:avLst/>
              <a:gdLst/>
              <a:ahLst/>
              <a:cxnLst/>
              <a:rect l="l" t="t" r="r" b="b"/>
              <a:pathLst>
                <a:path w="692" h="693" extrusionOk="0">
                  <a:moveTo>
                    <a:pt x="346" y="1"/>
                  </a:moveTo>
                  <a:cubicBezTo>
                    <a:pt x="155" y="1"/>
                    <a:pt x="1" y="155"/>
                    <a:pt x="1" y="347"/>
                  </a:cubicBezTo>
                  <a:cubicBezTo>
                    <a:pt x="1" y="538"/>
                    <a:pt x="155" y="693"/>
                    <a:pt x="346" y="693"/>
                  </a:cubicBezTo>
                  <a:cubicBezTo>
                    <a:pt x="538" y="693"/>
                    <a:pt x="692" y="538"/>
                    <a:pt x="692" y="347"/>
                  </a:cubicBezTo>
                  <a:cubicBezTo>
                    <a:pt x="692" y="155"/>
                    <a:pt x="538"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8"/>
            <p:cNvSpPr/>
            <p:nvPr/>
          </p:nvSpPr>
          <p:spPr>
            <a:xfrm>
              <a:off x="5346751" y="2598919"/>
              <a:ext cx="93562" cy="93427"/>
            </a:xfrm>
            <a:custGeom>
              <a:avLst/>
              <a:gdLst/>
              <a:ahLst/>
              <a:cxnLst/>
              <a:rect l="l" t="t" r="r" b="b"/>
              <a:pathLst>
                <a:path w="693" h="692" extrusionOk="0">
                  <a:moveTo>
                    <a:pt x="347" y="0"/>
                  </a:moveTo>
                  <a:cubicBezTo>
                    <a:pt x="155" y="0"/>
                    <a:pt x="0" y="154"/>
                    <a:pt x="0" y="346"/>
                  </a:cubicBezTo>
                  <a:cubicBezTo>
                    <a:pt x="0" y="537"/>
                    <a:pt x="155" y="691"/>
                    <a:pt x="347" y="691"/>
                  </a:cubicBezTo>
                  <a:cubicBezTo>
                    <a:pt x="538" y="691"/>
                    <a:pt x="692" y="537"/>
                    <a:pt x="692" y="346"/>
                  </a:cubicBezTo>
                  <a:cubicBezTo>
                    <a:pt x="692" y="154"/>
                    <a:pt x="53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9" name="Google Shape;1259;p28"/>
          <p:cNvGrpSpPr/>
          <p:nvPr/>
        </p:nvGrpSpPr>
        <p:grpSpPr>
          <a:xfrm rot="-8472054">
            <a:off x="-3789717" y="3126288"/>
            <a:ext cx="5641735" cy="1862931"/>
            <a:chOff x="1832784" y="5024391"/>
            <a:chExt cx="6861537" cy="2265716"/>
          </a:xfrm>
        </p:grpSpPr>
        <p:sp>
          <p:nvSpPr>
            <p:cNvPr id="1260" name="Google Shape;1260;p28"/>
            <p:cNvSpPr/>
            <p:nvPr/>
          </p:nvSpPr>
          <p:spPr>
            <a:xfrm>
              <a:off x="1832784" y="5801081"/>
              <a:ext cx="6860399" cy="1489026"/>
            </a:xfrm>
            <a:custGeom>
              <a:avLst/>
              <a:gdLst/>
              <a:ahLst/>
              <a:cxnLst/>
              <a:rect l="l" t="t" r="r" b="b"/>
              <a:pathLst>
                <a:path w="24087" h="5228" extrusionOk="0">
                  <a:moveTo>
                    <a:pt x="24073" y="1"/>
                  </a:moveTo>
                  <a:cubicBezTo>
                    <a:pt x="22620" y="186"/>
                    <a:pt x="19414" y="2287"/>
                    <a:pt x="17289" y="3680"/>
                  </a:cubicBezTo>
                  <a:cubicBezTo>
                    <a:pt x="16310" y="4324"/>
                    <a:pt x="15531" y="4831"/>
                    <a:pt x="15259" y="4935"/>
                  </a:cubicBezTo>
                  <a:cubicBezTo>
                    <a:pt x="14902" y="5073"/>
                    <a:pt x="14515" y="5140"/>
                    <a:pt x="14121" y="5140"/>
                  </a:cubicBezTo>
                  <a:cubicBezTo>
                    <a:pt x="13363" y="5140"/>
                    <a:pt x="12582" y="4892"/>
                    <a:pt x="11946" y="4422"/>
                  </a:cubicBezTo>
                  <a:cubicBezTo>
                    <a:pt x="11345" y="3975"/>
                    <a:pt x="10933" y="3320"/>
                    <a:pt x="10536" y="2686"/>
                  </a:cubicBezTo>
                  <a:cubicBezTo>
                    <a:pt x="10395" y="2462"/>
                    <a:pt x="10251" y="2230"/>
                    <a:pt x="10100" y="2011"/>
                  </a:cubicBezTo>
                  <a:cubicBezTo>
                    <a:pt x="9682" y="1410"/>
                    <a:pt x="8834" y="432"/>
                    <a:pt x="7723" y="432"/>
                  </a:cubicBezTo>
                  <a:cubicBezTo>
                    <a:pt x="7676" y="432"/>
                    <a:pt x="7628" y="434"/>
                    <a:pt x="7579" y="437"/>
                  </a:cubicBezTo>
                  <a:cubicBezTo>
                    <a:pt x="7032" y="478"/>
                    <a:pt x="6471" y="786"/>
                    <a:pt x="6045" y="1277"/>
                  </a:cubicBezTo>
                  <a:cubicBezTo>
                    <a:pt x="5625" y="1767"/>
                    <a:pt x="5374" y="2364"/>
                    <a:pt x="5202" y="2831"/>
                  </a:cubicBezTo>
                  <a:cubicBezTo>
                    <a:pt x="5179" y="2898"/>
                    <a:pt x="5156" y="2965"/>
                    <a:pt x="5129" y="3032"/>
                  </a:cubicBezTo>
                  <a:cubicBezTo>
                    <a:pt x="4948" y="3542"/>
                    <a:pt x="4759" y="4066"/>
                    <a:pt x="4374" y="4428"/>
                  </a:cubicBezTo>
                  <a:cubicBezTo>
                    <a:pt x="3924" y="4850"/>
                    <a:pt x="3314" y="4957"/>
                    <a:pt x="2811" y="4957"/>
                  </a:cubicBezTo>
                  <a:cubicBezTo>
                    <a:pt x="2598" y="4957"/>
                    <a:pt x="2403" y="4938"/>
                    <a:pt x="2249" y="4915"/>
                  </a:cubicBezTo>
                  <a:cubicBezTo>
                    <a:pt x="1883" y="4862"/>
                    <a:pt x="1520" y="4764"/>
                    <a:pt x="1168" y="4673"/>
                  </a:cubicBezTo>
                  <a:cubicBezTo>
                    <a:pt x="792" y="4576"/>
                    <a:pt x="403" y="4472"/>
                    <a:pt x="10" y="4422"/>
                  </a:cubicBezTo>
                  <a:lnTo>
                    <a:pt x="0" y="4505"/>
                  </a:lnTo>
                  <a:cubicBezTo>
                    <a:pt x="386" y="4559"/>
                    <a:pt x="772" y="4660"/>
                    <a:pt x="1145" y="4758"/>
                  </a:cubicBezTo>
                  <a:cubicBezTo>
                    <a:pt x="1500" y="4848"/>
                    <a:pt x="1867" y="4945"/>
                    <a:pt x="2235" y="4999"/>
                  </a:cubicBezTo>
                  <a:cubicBezTo>
                    <a:pt x="2395" y="5023"/>
                    <a:pt x="2597" y="5044"/>
                    <a:pt x="2818" y="5044"/>
                  </a:cubicBezTo>
                  <a:cubicBezTo>
                    <a:pt x="3337" y="5044"/>
                    <a:pt x="3965" y="4932"/>
                    <a:pt x="4431" y="4492"/>
                  </a:cubicBezTo>
                  <a:cubicBezTo>
                    <a:pt x="4833" y="4116"/>
                    <a:pt x="5024" y="3579"/>
                    <a:pt x="5213" y="3062"/>
                  </a:cubicBezTo>
                  <a:cubicBezTo>
                    <a:pt x="5236" y="2995"/>
                    <a:pt x="5260" y="2928"/>
                    <a:pt x="5283" y="2860"/>
                  </a:cubicBezTo>
                  <a:cubicBezTo>
                    <a:pt x="5455" y="2401"/>
                    <a:pt x="5699" y="1810"/>
                    <a:pt x="6112" y="1334"/>
                  </a:cubicBezTo>
                  <a:cubicBezTo>
                    <a:pt x="6522" y="860"/>
                    <a:pt x="7063" y="561"/>
                    <a:pt x="7586" y="521"/>
                  </a:cubicBezTo>
                  <a:cubicBezTo>
                    <a:pt x="7632" y="518"/>
                    <a:pt x="7678" y="516"/>
                    <a:pt x="7724" y="516"/>
                  </a:cubicBezTo>
                  <a:cubicBezTo>
                    <a:pt x="8794" y="516"/>
                    <a:pt x="9621" y="1472"/>
                    <a:pt x="10026" y="2062"/>
                  </a:cubicBezTo>
                  <a:cubicBezTo>
                    <a:pt x="10177" y="2280"/>
                    <a:pt x="10321" y="2508"/>
                    <a:pt x="10462" y="2730"/>
                  </a:cubicBezTo>
                  <a:cubicBezTo>
                    <a:pt x="10865" y="3371"/>
                    <a:pt x="11281" y="4036"/>
                    <a:pt x="11896" y="4492"/>
                  </a:cubicBezTo>
                  <a:cubicBezTo>
                    <a:pt x="12369" y="4841"/>
                    <a:pt x="12936" y="5080"/>
                    <a:pt x="13534" y="5177"/>
                  </a:cubicBezTo>
                  <a:cubicBezTo>
                    <a:pt x="13735" y="5210"/>
                    <a:pt x="13933" y="5227"/>
                    <a:pt x="14131" y="5227"/>
                  </a:cubicBezTo>
                  <a:cubicBezTo>
                    <a:pt x="14538" y="5227"/>
                    <a:pt x="14930" y="5156"/>
                    <a:pt x="15289" y="5019"/>
                  </a:cubicBezTo>
                  <a:cubicBezTo>
                    <a:pt x="15571" y="4908"/>
                    <a:pt x="16350" y="4398"/>
                    <a:pt x="17337" y="3751"/>
                  </a:cubicBezTo>
                  <a:cubicBezTo>
                    <a:pt x="19455" y="2364"/>
                    <a:pt x="22654" y="270"/>
                    <a:pt x="24087" y="88"/>
                  </a:cubicBezTo>
                  <a:lnTo>
                    <a:pt x="240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8"/>
            <p:cNvSpPr/>
            <p:nvPr/>
          </p:nvSpPr>
          <p:spPr>
            <a:xfrm>
              <a:off x="1955824" y="5024391"/>
              <a:ext cx="6738497" cy="2015938"/>
            </a:xfrm>
            <a:custGeom>
              <a:avLst/>
              <a:gdLst/>
              <a:ahLst/>
              <a:cxnLst/>
              <a:rect l="l" t="t" r="r" b="b"/>
              <a:pathLst>
                <a:path w="23659" h="7078" extrusionOk="0">
                  <a:moveTo>
                    <a:pt x="7955" y="0"/>
                  </a:moveTo>
                  <a:cubicBezTo>
                    <a:pt x="7899" y="0"/>
                    <a:pt x="7842" y="2"/>
                    <a:pt x="7785" y="6"/>
                  </a:cubicBezTo>
                  <a:cubicBezTo>
                    <a:pt x="7211" y="46"/>
                    <a:pt x="6634" y="275"/>
                    <a:pt x="6117" y="673"/>
                  </a:cubicBezTo>
                  <a:cubicBezTo>
                    <a:pt x="5650" y="1033"/>
                    <a:pt x="5241" y="1523"/>
                    <a:pt x="4939" y="2083"/>
                  </a:cubicBezTo>
                  <a:cubicBezTo>
                    <a:pt x="4398" y="3084"/>
                    <a:pt x="4174" y="4225"/>
                    <a:pt x="3958" y="5333"/>
                  </a:cubicBezTo>
                  <a:cubicBezTo>
                    <a:pt x="3945" y="5410"/>
                    <a:pt x="3928" y="5491"/>
                    <a:pt x="3915" y="5567"/>
                  </a:cubicBezTo>
                  <a:cubicBezTo>
                    <a:pt x="3827" y="6004"/>
                    <a:pt x="3726" y="6417"/>
                    <a:pt x="3435" y="6689"/>
                  </a:cubicBezTo>
                  <a:cubicBezTo>
                    <a:pt x="3215" y="6891"/>
                    <a:pt x="2910" y="6992"/>
                    <a:pt x="2511" y="6992"/>
                  </a:cubicBezTo>
                  <a:cubicBezTo>
                    <a:pt x="2294" y="6992"/>
                    <a:pt x="2050" y="6963"/>
                    <a:pt x="1777" y="6904"/>
                  </a:cubicBezTo>
                  <a:cubicBezTo>
                    <a:pt x="1726" y="6893"/>
                    <a:pt x="1676" y="6880"/>
                    <a:pt x="1622" y="6870"/>
                  </a:cubicBezTo>
                  <a:cubicBezTo>
                    <a:pt x="1294" y="6797"/>
                    <a:pt x="958" y="6722"/>
                    <a:pt x="630" y="6722"/>
                  </a:cubicBezTo>
                  <a:cubicBezTo>
                    <a:pt x="415" y="6722"/>
                    <a:pt x="204" y="6754"/>
                    <a:pt x="1" y="6840"/>
                  </a:cubicBezTo>
                  <a:lnTo>
                    <a:pt x="34" y="6921"/>
                  </a:lnTo>
                  <a:cubicBezTo>
                    <a:pt x="225" y="6839"/>
                    <a:pt x="426" y="6808"/>
                    <a:pt x="631" y="6808"/>
                  </a:cubicBezTo>
                  <a:cubicBezTo>
                    <a:pt x="950" y="6808"/>
                    <a:pt x="1281" y="6882"/>
                    <a:pt x="1605" y="6954"/>
                  </a:cubicBezTo>
                  <a:cubicBezTo>
                    <a:pt x="1656" y="6967"/>
                    <a:pt x="1709" y="6977"/>
                    <a:pt x="1760" y="6988"/>
                  </a:cubicBezTo>
                  <a:cubicBezTo>
                    <a:pt x="2039" y="7048"/>
                    <a:pt x="2287" y="7078"/>
                    <a:pt x="2508" y="7078"/>
                  </a:cubicBezTo>
                  <a:cubicBezTo>
                    <a:pt x="2931" y="7078"/>
                    <a:pt x="3257" y="6971"/>
                    <a:pt x="3495" y="6749"/>
                  </a:cubicBezTo>
                  <a:cubicBezTo>
                    <a:pt x="3804" y="6464"/>
                    <a:pt x="3912" y="6035"/>
                    <a:pt x="3999" y="5584"/>
                  </a:cubicBezTo>
                  <a:cubicBezTo>
                    <a:pt x="4012" y="5507"/>
                    <a:pt x="4029" y="5426"/>
                    <a:pt x="4045" y="5346"/>
                  </a:cubicBezTo>
                  <a:cubicBezTo>
                    <a:pt x="4257" y="4249"/>
                    <a:pt x="4479" y="3114"/>
                    <a:pt x="5012" y="2124"/>
                  </a:cubicBezTo>
                  <a:cubicBezTo>
                    <a:pt x="5516" y="1197"/>
                    <a:pt x="6506" y="177"/>
                    <a:pt x="7791" y="93"/>
                  </a:cubicBezTo>
                  <a:cubicBezTo>
                    <a:pt x="7847" y="90"/>
                    <a:pt x="7902" y="88"/>
                    <a:pt x="7958" y="88"/>
                  </a:cubicBezTo>
                  <a:cubicBezTo>
                    <a:pt x="9078" y="88"/>
                    <a:pt x="10225" y="823"/>
                    <a:pt x="10913" y="2003"/>
                  </a:cubicBezTo>
                  <a:cubicBezTo>
                    <a:pt x="11557" y="3104"/>
                    <a:pt x="11773" y="4393"/>
                    <a:pt x="11951" y="5725"/>
                  </a:cubicBezTo>
                  <a:cubicBezTo>
                    <a:pt x="12011" y="6159"/>
                    <a:pt x="12088" y="6571"/>
                    <a:pt x="12386" y="6830"/>
                  </a:cubicBezTo>
                  <a:cubicBezTo>
                    <a:pt x="12588" y="7004"/>
                    <a:pt x="12835" y="7066"/>
                    <a:pt x="13103" y="7066"/>
                  </a:cubicBezTo>
                  <a:cubicBezTo>
                    <a:pt x="13368" y="7066"/>
                    <a:pt x="13652" y="7006"/>
                    <a:pt x="13934" y="6930"/>
                  </a:cubicBezTo>
                  <a:cubicBezTo>
                    <a:pt x="15021" y="6645"/>
                    <a:pt x="16945" y="5598"/>
                    <a:pt x="18808" y="4591"/>
                  </a:cubicBezTo>
                  <a:cubicBezTo>
                    <a:pt x="20664" y="3581"/>
                    <a:pt x="22584" y="2540"/>
                    <a:pt x="23658" y="2255"/>
                  </a:cubicBezTo>
                  <a:lnTo>
                    <a:pt x="23638" y="2171"/>
                  </a:lnTo>
                  <a:cubicBezTo>
                    <a:pt x="22550" y="2459"/>
                    <a:pt x="20627" y="3503"/>
                    <a:pt x="18764" y="4514"/>
                  </a:cubicBezTo>
                  <a:cubicBezTo>
                    <a:pt x="16908" y="5521"/>
                    <a:pt x="14988" y="6561"/>
                    <a:pt x="13914" y="6850"/>
                  </a:cubicBezTo>
                  <a:cubicBezTo>
                    <a:pt x="13639" y="6922"/>
                    <a:pt x="13363" y="6981"/>
                    <a:pt x="13109" y="6981"/>
                  </a:cubicBezTo>
                  <a:cubicBezTo>
                    <a:pt x="12857" y="6981"/>
                    <a:pt x="12628" y="6923"/>
                    <a:pt x="12444" y="6763"/>
                  </a:cubicBezTo>
                  <a:cubicBezTo>
                    <a:pt x="12165" y="6524"/>
                    <a:pt x="12092" y="6131"/>
                    <a:pt x="12038" y="5712"/>
                  </a:cubicBezTo>
                  <a:cubicBezTo>
                    <a:pt x="11856" y="4369"/>
                    <a:pt x="11641" y="3074"/>
                    <a:pt x="10990" y="1959"/>
                  </a:cubicBezTo>
                  <a:cubicBezTo>
                    <a:pt x="10651" y="1382"/>
                    <a:pt x="10168" y="872"/>
                    <a:pt x="9635" y="526"/>
                  </a:cubicBezTo>
                  <a:cubicBezTo>
                    <a:pt x="9097" y="181"/>
                    <a:pt x="8522" y="0"/>
                    <a:pt x="7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8"/>
            <p:cNvSpPr/>
            <p:nvPr/>
          </p:nvSpPr>
          <p:spPr>
            <a:xfrm>
              <a:off x="5154172" y="5933817"/>
              <a:ext cx="217601" cy="197094"/>
            </a:xfrm>
            <a:custGeom>
              <a:avLst/>
              <a:gdLst/>
              <a:ahLst/>
              <a:cxnLst/>
              <a:rect l="l" t="t" r="r" b="b"/>
              <a:pathLst>
                <a:path w="764" h="692" extrusionOk="0">
                  <a:moveTo>
                    <a:pt x="380" y="1"/>
                  </a:moveTo>
                  <a:cubicBezTo>
                    <a:pt x="293" y="1"/>
                    <a:pt x="206" y="33"/>
                    <a:pt x="139" y="99"/>
                  </a:cubicBezTo>
                  <a:cubicBezTo>
                    <a:pt x="5" y="234"/>
                    <a:pt x="1" y="452"/>
                    <a:pt x="136" y="589"/>
                  </a:cubicBezTo>
                  <a:cubicBezTo>
                    <a:pt x="204" y="657"/>
                    <a:pt x="293" y="692"/>
                    <a:pt x="383" y="692"/>
                  </a:cubicBezTo>
                  <a:cubicBezTo>
                    <a:pt x="470" y="692"/>
                    <a:pt x="556" y="659"/>
                    <a:pt x="622" y="593"/>
                  </a:cubicBezTo>
                  <a:cubicBezTo>
                    <a:pt x="760" y="462"/>
                    <a:pt x="763" y="240"/>
                    <a:pt x="629" y="106"/>
                  </a:cubicBezTo>
                  <a:cubicBezTo>
                    <a:pt x="561" y="36"/>
                    <a:pt x="47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8"/>
            <p:cNvSpPr/>
            <p:nvPr/>
          </p:nvSpPr>
          <p:spPr>
            <a:xfrm>
              <a:off x="7751522" y="5933817"/>
              <a:ext cx="217601" cy="197094"/>
            </a:xfrm>
            <a:custGeom>
              <a:avLst/>
              <a:gdLst/>
              <a:ahLst/>
              <a:cxnLst/>
              <a:rect l="l" t="t" r="r" b="b"/>
              <a:pathLst>
                <a:path w="764" h="692" extrusionOk="0">
                  <a:moveTo>
                    <a:pt x="380" y="1"/>
                  </a:moveTo>
                  <a:cubicBezTo>
                    <a:pt x="293" y="1"/>
                    <a:pt x="206" y="33"/>
                    <a:pt x="139" y="99"/>
                  </a:cubicBezTo>
                  <a:cubicBezTo>
                    <a:pt x="5" y="234"/>
                    <a:pt x="1" y="452"/>
                    <a:pt x="136" y="589"/>
                  </a:cubicBezTo>
                  <a:cubicBezTo>
                    <a:pt x="204" y="657"/>
                    <a:pt x="293" y="692"/>
                    <a:pt x="383" y="692"/>
                  </a:cubicBezTo>
                  <a:cubicBezTo>
                    <a:pt x="470" y="692"/>
                    <a:pt x="556" y="659"/>
                    <a:pt x="622" y="593"/>
                  </a:cubicBezTo>
                  <a:cubicBezTo>
                    <a:pt x="760" y="462"/>
                    <a:pt x="763" y="240"/>
                    <a:pt x="629" y="106"/>
                  </a:cubicBezTo>
                  <a:cubicBezTo>
                    <a:pt x="561" y="36"/>
                    <a:pt x="47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4" name="Google Shape;1264;p28"/>
          <p:cNvGrpSpPr/>
          <p:nvPr/>
        </p:nvGrpSpPr>
        <p:grpSpPr>
          <a:xfrm>
            <a:off x="160489" y="4539383"/>
            <a:ext cx="379881" cy="444335"/>
            <a:chOff x="11563276" y="3001812"/>
            <a:chExt cx="289301" cy="338386"/>
          </a:xfrm>
        </p:grpSpPr>
        <p:sp>
          <p:nvSpPr>
            <p:cNvPr id="1265" name="Google Shape;1265;p28"/>
            <p:cNvSpPr/>
            <p:nvPr/>
          </p:nvSpPr>
          <p:spPr>
            <a:xfrm>
              <a:off x="11703525" y="3046250"/>
              <a:ext cx="8800" cy="293948"/>
            </a:xfrm>
            <a:custGeom>
              <a:avLst/>
              <a:gdLst/>
              <a:ahLst/>
              <a:cxnLst/>
              <a:rect l="l" t="t" r="r" b="b"/>
              <a:pathLst>
                <a:path w="62" h="2525" extrusionOk="0">
                  <a:moveTo>
                    <a:pt x="1" y="0"/>
                  </a:moveTo>
                  <a:lnTo>
                    <a:pt x="1" y="2524"/>
                  </a:lnTo>
                  <a:lnTo>
                    <a:pt x="61" y="2524"/>
                  </a:lnTo>
                  <a:lnTo>
                    <a:pt x="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8"/>
            <p:cNvSpPr/>
            <p:nvPr/>
          </p:nvSpPr>
          <p:spPr>
            <a:xfrm>
              <a:off x="11563276" y="3196925"/>
              <a:ext cx="289301" cy="7475"/>
            </a:xfrm>
            <a:custGeom>
              <a:avLst/>
              <a:gdLst/>
              <a:ahLst/>
              <a:cxnLst/>
              <a:rect l="l" t="t" r="r" b="b"/>
              <a:pathLst>
                <a:path w="2524" h="61" extrusionOk="0">
                  <a:moveTo>
                    <a:pt x="0" y="0"/>
                  </a:moveTo>
                  <a:lnTo>
                    <a:pt x="0" y="61"/>
                  </a:lnTo>
                  <a:lnTo>
                    <a:pt x="2524" y="61"/>
                  </a:lnTo>
                  <a:lnTo>
                    <a:pt x="2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8"/>
            <p:cNvSpPr/>
            <p:nvPr/>
          </p:nvSpPr>
          <p:spPr>
            <a:xfrm>
              <a:off x="11662975" y="3001812"/>
              <a:ext cx="89735" cy="65436"/>
            </a:xfrm>
            <a:custGeom>
              <a:avLst/>
              <a:gdLst/>
              <a:ahLst/>
              <a:cxnLst/>
              <a:rect l="l" t="t" r="r" b="b"/>
              <a:pathLst>
                <a:path w="632" h="535" extrusionOk="0">
                  <a:moveTo>
                    <a:pt x="320" y="1"/>
                  </a:moveTo>
                  <a:lnTo>
                    <a:pt x="1" y="534"/>
                  </a:lnTo>
                  <a:lnTo>
                    <a:pt x="320" y="376"/>
                  </a:lnTo>
                  <a:lnTo>
                    <a:pt x="631" y="534"/>
                  </a:lnTo>
                  <a:lnTo>
                    <a:pt x="631" y="534"/>
                  </a:lnTo>
                  <a:lnTo>
                    <a:pt x="3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8"/>
            <p:cNvSpPr/>
            <p:nvPr/>
          </p:nvSpPr>
          <p:spPr>
            <a:xfrm>
              <a:off x="11658650" y="3151463"/>
              <a:ext cx="98400" cy="98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8"/>
            <p:cNvSpPr/>
            <p:nvPr/>
          </p:nvSpPr>
          <p:spPr>
            <a:xfrm>
              <a:off x="11616763" y="3109510"/>
              <a:ext cx="182400" cy="182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28"/>
          <p:cNvGrpSpPr/>
          <p:nvPr/>
        </p:nvGrpSpPr>
        <p:grpSpPr>
          <a:xfrm>
            <a:off x="160505" y="2672383"/>
            <a:ext cx="584646" cy="920534"/>
            <a:chOff x="-2136795" y="4533295"/>
            <a:chExt cx="584646" cy="920534"/>
          </a:xfrm>
        </p:grpSpPr>
        <p:sp>
          <p:nvSpPr>
            <p:cNvPr id="1271" name="Google Shape;1271;p28"/>
            <p:cNvSpPr/>
            <p:nvPr/>
          </p:nvSpPr>
          <p:spPr>
            <a:xfrm>
              <a:off x="-2136795" y="4533295"/>
              <a:ext cx="584646" cy="665326"/>
            </a:xfrm>
            <a:custGeom>
              <a:avLst/>
              <a:gdLst/>
              <a:ahLst/>
              <a:cxnLst/>
              <a:rect l="l" t="t" r="r" b="b"/>
              <a:pathLst>
                <a:path w="4827" h="5493" extrusionOk="0">
                  <a:moveTo>
                    <a:pt x="2447" y="0"/>
                  </a:moveTo>
                  <a:cubicBezTo>
                    <a:pt x="2322" y="0"/>
                    <a:pt x="2196" y="54"/>
                    <a:pt x="2131" y="162"/>
                  </a:cubicBezTo>
                  <a:lnTo>
                    <a:pt x="678" y="2613"/>
                  </a:lnTo>
                  <a:cubicBezTo>
                    <a:pt x="562" y="2804"/>
                    <a:pt x="730" y="3028"/>
                    <a:pt x="988" y="3028"/>
                  </a:cubicBezTo>
                  <a:cubicBezTo>
                    <a:pt x="992" y="3028"/>
                    <a:pt x="996" y="3028"/>
                    <a:pt x="1000" y="3028"/>
                  </a:cubicBezTo>
                  <a:cubicBezTo>
                    <a:pt x="1091" y="3028"/>
                    <a:pt x="1188" y="3025"/>
                    <a:pt x="1292" y="3025"/>
                  </a:cubicBezTo>
                  <a:lnTo>
                    <a:pt x="154" y="4946"/>
                  </a:lnTo>
                  <a:cubicBezTo>
                    <a:pt x="0" y="5199"/>
                    <a:pt x="229" y="5493"/>
                    <a:pt x="568" y="5493"/>
                  </a:cubicBezTo>
                  <a:cubicBezTo>
                    <a:pt x="570" y="5493"/>
                    <a:pt x="572" y="5493"/>
                    <a:pt x="574" y="5493"/>
                  </a:cubicBezTo>
                  <a:cubicBezTo>
                    <a:pt x="1268" y="5481"/>
                    <a:pt x="2313" y="5477"/>
                    <a:pt x="3213" y="5477"/>
                  </a:cubicBezTo>
                  <a:cubicBezTo>
                    <a:pt x="3605" y="5477"/>
                    <a:pt x="3970" y="5478"/>
                    <a:pt x="4266" y="5479"/>
                  </a:cubicBezTo>
                  <a:cubicBezTo>
                    <a:pt x="4602" y="5479"/>
                    <a:pt x="4827" y="5190"/>
                    <a:pt x="4682" y="4938"/>
                  </a:cubicBezTo>
                  <a:lnTo>
                    <a:pt x="3604" y="3019"/>
                  </a:lnTo>
                  <a:lnTo>
                    <a:pt x="3816" y="3019"/>
                  </a:lnTo>
                  <a:cubicBezTo>
                    <a:pt x="3818" y="3019"/>
                    <a:pt x="3820" y="3019"/>
                    <a:pt x="3822" y="3019"/>
                  </a:cubicBezTo>
                  <a:cubicBezTo>
                    <a:pt x="4077" y="3019"/>
                    <a:pt x="4245" y="2799"/>
                    <a:pt x="4135" y="2609"/>
                  </a:cubicBezTo>
                  <a:lnTo>
                    <a:pt x="2766" y="168"/>
                  </a:lnTo>
                  <a:cubicBezTo>
                    <a:pt x="2703" y="56"/>
                    <a:pt x="2575" y="0"/>
                    <a:pt x="2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8"/>
            <p:cNvSpPr/>
            <p:nvPr/>
          </p:nvSpPr>
          <p:spPr>
            <a:xfrm>
              <a:off x="-1846106" y="4649696"/>
              <a:ext cx="6177" cy="804132"/>
            </a:xfrm>
            <a:custGeom>
              <a:avLst/>
              <a:gdLst/>
              <a:ahLst/>
              <a:cxnLst/>
              <a:rect l="l" t="t" r="r" b="b"/>
              <a:pathLst>
                <a:path w="51" h="6639" extrusionOk="0">
                  <a:moveTo>
                    <a:pt x="27" y="0"/>
                  </a:moveTo>
                  <a:cubicBezTo>
                    <a:pt x="13" y="0"/>
                    <a:pt x="0" y="10"/>
                    <a:pt x="0" y="24"/>
                  </a:cubicBezTo>
                  <a:lnTo>
                    <a:pt x="0" y="6612"/>
                  </a:lnTo>
                  <a:cubicBezTo>
                    <a:pt x="0" y="6626"/>
                    <a:pt x="13" y="6639"/>
                    <a:pt x="27" y="6639"/>
                  </a:cubicBezTo>
                  <a:cubicBezTo>
                    <a:pt x="40" y="6639"/>
                    <a:pt x="50" y="6626"/>
                    <a:pt x="50" y="6612"/>
                  </a:cubicBezTo>
                  <a:lnTo>
                    <a:pt x="50" y="24"/>
                  </a:lnTo>
                  <a:cubicBezTo>
                    <a:pt x="50" y="10"/>
                    <a:pt x="4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8"/>
            <p:cNvSpPr/>
            <p:nvPr/>
          </p:nvSpPr>
          <p:spPr>
            <a:xfrm>
              <a:off x="-1914418" y="4711107"/>
              <a:ext cx="74852" cy="82727"/>
            </a:xfrm>
            <a:custGeom>
              <a:avLst/>
              <a:gdLst/>
              <a:ahLst/>
              <a:cxnLst/>
              <a:rect l="l" t="t" r="r" b="b"/>
              <a:pathLst>
                <a:path w="618" h="683" extrusionOk="0">
                  <a:moveTo>
                    <a:pt x="25" y="0"/>
                  </a:moveTo>
                  <a:cubicBezTo>
                    <a:pt x="20" y="0"/>
                    <a:pt x="14" y="2"/>
                    <a:pt x="10" y="6"/>
                  </a:cubicBezTo>
                  <a:cubicBezTo>
                    <a:pt x="0" y="17"/>
                    <a:pt x="0" y="30"/>
                    <a:pt x="7" y="40"/>
                  </a:cubicBezTo>
                  <a:lnTo>
                    <a:pt x="571" y="674"/>
                  </a:lnTo>
                  <a:cubicBezTo>
                    <a:pt x="576" y="680"/>
                    <a:pt x="584" y="683"/>
                    <a:pt x="591" y="683"/>
                  </a:cubicBezTo>
                  <a:cubicBezTo>
                    <a:pt x="597" y="683"/>
                    <a:pt x="603" y="681"/>
                    <a:pt x="608" y="678"/>
                  </a:cubicBezTo>
                  <a:cubicBezTo>
                    <a:pt x="617" y="668"/>
                    <a:pt x="617" y="651"/>
                    <a:pt x="608" y="641"/>
                  </a:cubicBezTo>
                  <a:lnTo>
                    <a:pt x="44" y="10"/>
                  </a:lnTo>
                  <a:cubicBezTo>
                    <a:pt x="40" y="4"/>
                    <a:pt x="32"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8"/>
            <p:cNvSpPr/>
            <p:nvPr/>
          </p:nvSpPr>
          <p:spPr>
            <a:xfrm>
              <a:off x="-1842956" y="4786083"/>
              <a:ext cx="88781" cy="103317"/>
            </a:xfrm>
            <a:custGeom>
              <a:avLst/>
              <a:gdLst/>
              <a:ahLst/>
              <a:cxnLst/>
              <a:rect l="l" t="t" r="r" b="b"/>
              <a:pathLst>
                <a:path w="733" h="853" extrusionOk="0">
                  <a:moveTo>
                    <a:pt x="703" y="1"/>
                  </a:moveTo>
                  <a:cubicBezTo>
                    <a:pt x="696" y="1"/>
                    <a:pt x="689" y="3"/>
                    <a:pt x="685" y="8"/>
                  </a:cubicBezTo>
                  <a:lnTo>
                    <a:pt x="7" y="811"/>
                  </a:lnTo>
                  <a:cubicBezTo>
                    <a:pt x="1" y="820"/>
                    <a:pt x="1" y="837"/>
                    <a:pt x="10" y="848"/>
                  </a:cubicBezTo>
                  <a:cubicBezTo>
                    <a:pt x="15" y="851"/>
                    <a:pt x="21" y="852"/>
                    <a:pt x="27" y="852"/>
                  </a:cubicBezTo>
                  <a:cubicBezTo>
                    <a:pt x="35" y="852"/>
                    <a:pt x="42" y="850"/>
                    <a:pt x="47" y="845"/>
                  </a:cubicBezTo>
                  <a:lnTo>
                    <a:pt x="723" y="42"/>
                  </a:lnTo>
                  <a:cubicBezTo>
                    <a:pt x="732" y="32"/>
                    <a:pt x="729" y="15"/>
                    <a:pt x="719" y="5"/>
                  </a:cubicBezTo>
                  <a:cubicBezTo>
                    <a:pt x="715" y="2"/>
                    <a:pt x="709"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8"/>
            <p:cNvSpPr/>
            <p:nvPr/>
          </p:nvSpPr>
          <p:spPr>
            <a:xfrm>
              <a:off x="-1941791" y="4898730"/>
              <a:ext cx="102225" cy="94718"/>
            </a:xfrm>
            <a:custGeom>
              <a:avLst/>
              <a:gdLst/>
              <a:ahLst/>
              <a:cxnLst/>
              <a:rect l="l" t="t" r="r" b="b"/>
              <a:pathLst>
                <a:path w="844" h="782" extrusionOk="0">
                  <a:moveTo>
                    <a:pt x="28" y="0"/>
                  </a:moveTo>
                  <a:cubicBezTo>
                    <a:pt x="21" y="0"/>
                    <a:pt x="13" y="3"/>
                    <a:pt x="8" y="8"/>
                  </a:cubicBezTo>
                  <a:cubicBezTo>
                    <a:pt x="1" y="19"/>
                    <a:pt x="1" y="31"/>
                    <a:pt x="11" y="42"/>
                  </a:cubicBezTo>
                  <a:lnTo>
                    <a:pt x="800" y="773"/>
                  </a:lnTo>
                  <a:cubicBezTo>
                    <a:pt x="805" y="779"/>
                    <a:pt x="811" y="781"/>
                    <a:pt x="817" y="781"/>
                  </a:cubicBezTo>
                  <a:cubicBezTo>
                    <a:pt x="823" y="781"/>
                    <a:pt x="828" y="779"/>
                    <a:pt x="834" y="773"/>
                  </a:cubicBezTo>
                  <a:cubicBezTo>
                    <a:pt x="843" y="764"/>
                    <a:pt x="843" y="747"/>
                    <a:pt x="834" y="736"/>
                  </a:cubicBezTo>
                  <a:lnTo>
                    <a:pt x="45" y="5"/>
                  </a:lnTo>
                  <a:cubicBezTo>
                    <a:pt x="40" y="2"/>
                    <a:pt x="3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8"/>
            <p:cNvSpPr/>
            <p:nvPr/>
          </p:nvSpPr>
          <p:spPr>
            <a:xfrm>
              <a:off x="-1844531" y="5002534"/>
              <a:ext cx="112278" cy="89752"/>
            </a:xfrm>
            <a:custGeom>
              <a:avLst/>
              <a:gdLst/>
              <a:ahLst/>
              <a:cxnLst/>
              <a:rect l="l" t="t" r="r" b="b"/>
              <a:pathLst>
                <a:path w="927" h="741" extrusionOk="0">
                  <a:moveTo>
                    <a:pt x="900" y="1"/>
                  </a:moveTo>
                  <a:cubicBezTo>
                    <a:pt x="894" y="1"/>
                    <a:pt x="889" y="3"/>
                    <a:pt x="883" y="7"/>
                  </a:cubicBezTo>
                  <a:lnTo>
                    <a:pt x="11" y="695"/>
                  </a:lnTo>
                  <a:cubicBezTo>
                    <a:pt x="0" y="705"/>
                    <a:pt x="0" y="719"/>
                    <a:pt x="7" y="732"/>
                  </a:cubicBezTo>
                  <a:cubicBezTo>
                    <a:pt x="13" y="738"/>
                    <a:pt x="19" y="740"/>
                    <a:pt x="26" y="740"/>
                  </a:cubicBezTo>
                  <a:cubicBezTo>
                    <a:pt x="31" y="740"/>
                    <a:pt x="36" y="739"/>
                    <a:pt x="40" y="736"/>
                  </a:cubicBezTo>
                  <a:lnTo>
                    <a:pt x="914" y="44"/>
                  </a:lnTo>
                  <a:cubicBezTo>
                    <a:pt x="926" y="37"/>
                    <a:pt x="926" y="20"/>
                    <a:pt x="920" y="11"/>
                  </a:cubicBezTo>
                  <a:cubicBezTo>
                    <a:pt x="914" y="5"/>
                    <a:pt x="907"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7" name="Google Shape;1277;p28"/>
          <p:cNvSpPr/>
          <p:nvPr/>
        </p:nvSpPr>
        <p:spPr>
          <a:xfrm>
            <a:off x="6685513" y="4514075"/>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28"/>
          <p:cNvGrpSpPr/>
          <p:nvPr/>
        </p:nvGrpSpPr>
        <p:grpSpPr>
          <a:xfrm>
            <a:off x="8523161" y="213707"/>
            <a:ext cx="415563" cy="935553"/>
            <a:chOff x="-1865549" y="3175732"/>
            <a:chExt cx="415563" cy="935553"/>
          </a:xfrm>
        </p:grpSpPr>
        <p:sp>
          <p:nvSpPr>
            <p:cNvPr id="1279" name="Google Shape;1279;p28"/>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8"/>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8"/>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8"/>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8"/>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8"/>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28"/>
          <p:cNvGrpSpPr/>
          <p:nvPr/>
        </p:nvGrpSpPr>
        <p:grpSpPr>
          <a:xfrm>
            <a:off x="2817728" y="4159259"/>
            <a:ext cx="467281" cy="765375"/>
            <a:chOff x="-1343372" y="3978196"/>
            <a:chExt cx="467281" cy="765375"/>
          </a:xfrm>
        </p:grpSpPr>
        <p:sp>
          <p:nvSpPr>
            <p:cNvPr id="1286" name="Google Shape;1286;p28"/>
            <p:cNvSpPr/>
            <p:nvPr/>
          </p:nvSpPr>
          <p:spPr>
            <a:xfrm>
              <a:off x="-1343372" y="3978196"/>
              <a:ext cx="467281" cy="467291"/>
            </a:xfrm>
            <a:custGeom>
              <a:avLst/>
              <a:gdLst/>
              <a:ahLst/>
              <a:cxnLst/>
              <a:rect l="l" t="t" r="r" b="b"/>
              <a:pathLst>
                <a:path w="3858" h="3858" extrusionOk="0">
                  <a:moveTo>
                    <a:pt x="1931" y="1"/>
                  </a:moveTo>
                  <a:cubicBezTo>
                    <a:pt x="863" y="1"/>
                    <a:pt x="1" y="864"/>
                    <a:pt x="1" y="1928"/>
                  </a:cubicBezTo>
                  <a:cubicBezTo>
                    <a:pt x="1" y="2995"/>
                    <a:pt x="863" y="3857"/>
                    <a:pt x="1931" y="3857"/>
                  </a:cubicBezTo>
                  <a:cubicBezTo>
                    <a:pt x="2995" y="3857"/>
                    <a:pt x="3858" y="2995"/>
                    <a:pt x="3858" y="1928"/>
                  </a:cubicBezTo>
                  <a:cubicBezTo>
                    <a:pt x="3858" y="864"/>
                    <a:pt x="2995"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8"/>
            <p:cNvSpPr/>
            <p:nvPr/>
          </p:nvSpPr>
          <p:spPr>
            <a:xfrm>
              <a:off x="-1113243" y="4080305"/>
              <a:ext cx="7873" cy="663267"/>
            </a:xfrm>
            <a:custGeom>
              <a:avLst/>
              <a:gdLst/>
              <a:ahLst/>
              <a:cxnLst/>
              <a:rect l="l" t="t" r="r" b="b"/>
              <a:pathLst>
                <a:path w="65" h="5476" extrusionOk="0">
                  <a:moveTo>
                    <a:pt x="34" y="1"/>
                  </a:moveTo>
                  <a:cubicBezTo>
                    <a:pt x="17" y="1"/>
                    <a:pt x="0" y="13"/>
                    <a:pt x="0" y="34"/>
                  </a:cubicBezTo>
                  <a:lnTo>
                    <a:pt x="0" y="5445"/>
                  </a:lnTo>
                  <a:cubicBezTo>
                    <a:pt x="0" y="5462"/>
                    <a:pt x="17" y="5475"/>
                    <a:pt x="34" y="5475"/>
                  </a:cubicBezTo>
                  <a:cubicBezTo>
                    <a:pt x="51" y="5475"/>
                    <a:pt x="65" y="5462"/>
                    <a:pt x="65" y="5445"/>
                  </a:cubicBezTo>
                  <a:lnTo>
                    <a:pt x="65" y="34"/>
                  </a:lnTo>
                  <a:cubicBezTo>
                    <a:pt x="65" y="13"/>
                    <a:pt x="5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8"/>
            <p:cNvSpPr/>
            <p:nvPr/>
          </p:nvSpPr>
          <p:spPr>
            <a:xfrm>
              <a:off x="-1204326" y="4164971"/>
              <a:ext cx="198516" cy="74975"/>
            </a:xfrm>
            <a:custGeom>
              <a:avLst/>
              <a:gdLst/>
              <a:ahLst/>
              <a:cxnLst/>
              <a:rect l="l" t="t" r="r" b="b"/>
              <a:pathLst>
                <a:path w="1639" h="619" extrusionOk="0">
                  <a:moveTo>
                    <a:pt x="36" y="0"/>
                  </a:moveTo>
                  <a:cubicBezTo>
                    <a:pt x="26" y="0"/>
                    <a:pt x="17" y="5"/>
                    <a:pt x="11" y="13"/>
                  </a:cubicBezTo>
                  <a:cubicBezTo>
                    <a:pt x="1" y="27"/>
                    <a:pt x="1" y="47"/>
                    <a:pt x="17" y="56"/>
                  </a:cubicBezTo>
                  <a:lnTo>
                    <a:pt x="766" y="611"/>
                  </a:lnTo>
                  <a:cubicBezTo>
                    <a:pt x="772" y="616"/>
                    <a:pt x="779" y="618"/>
                    <a:pt x="786" y="618"/>
                  </a:cubicBezTo>
                  <a:cubicBezTo>
                    <a:pt x="792" y="618"/>
                    <a:pt x="798" y="617"/>
                    <a:pt x="803" y="614"/>
                  </a:cubicBezTo>
                  <a:lnTo>
                    <a:pt x="1622" y="56"/>
                  </a:lnTo>
                  <a:cubicBezTo>
                    <a:pt x="1635" y="47"/>
                    <a:pt x="1638" y="30"/>
                    <a:pt x="1632" y="13"/>
                  </a:cubicBezTo>
                  <a:cubicBezTo>
                    <a:pt x="1626" y="5"/>
                    <a:pt x="1617" y="0"/>
                    <a:pt x="1607" y="0"/>
                  </a:cubicBezTo>
                  <a:cubicBezTo>
                    <a:pt x="1600" y="0"/>
                    <a:pt x="1594" y="2"/>
                    <a:pt x="1588" y="6"/>
                  </a:cubicBezTo>
                  <a:lnTo>
                    <a:pt x="786" y="547"/>
                  </a:lnTo>
                  <a:lnTo>
                    <a:pt x="55" y="6"/>
                  </a:lnTo>
                  <a:cubicBezTo>
                    <a:pt x="49" y="2"/>
                    <a:pt x="42"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8"/>
            <p:cNvSpPr/>
            <p:nvPr/>
          </p:nvSpPr>
          <p:spPr>
            <a:xfrm>
              <a:off x="-1204326" y="4273984"/>
              <a:ext cx="198516" cy="74975"/>
            </a:xfrm>
            <a:custGeom>
              <a:avLst/>
              <a:gdLst/>
              <a:ahLst/>
              <a:cxnLst/>
              <a:rect l="l" t="t" r="r" b="b"/>
              <a:pathLst>
                <a:path w="1639" h="619" extrusionOk="0">
                  <a:moveTo>
                    <a:pt x="34" y="1"/>
                  </a:moveTo>
                  <a:cubicBezTo>
                    <a:pt x="25" y="1"/>
                    <a:pt x="16" y="5"/>
                    <a:pt x="11" y="13"/>
                  </a:cubicBezTo>
                  <a:cubicBezTo>
                    <a:pt x="1" y="30"/>
                    <a:pt x="1" y="46"/>
                    <a:pt x="17" y="59"/>
                  </a:cubicBezTo>
                  <a:lnTo>
                    <a:pt x="766" y="614"/>
                  </a:lnTo>
                  <a:cubicBezTo>
                    <a:pt x="771" y="617"/>
                    <a:pt x="778" y="618"/>
                    <a:pt x="784" y="618"/>
                  </a:cubicBezTo>
                  <a:cubicBezTo>
                    <a:pt x="791" y="618"/>
                    <a:pt x="798" y="617"/>
                    <a:pt x="803" y="614"/>
                  </a:cubicBezTo>
                  <a:lnTo>
                    <a:pt x="1622" y="59"/>
                  </a:lnTo>
                  <a:cubicBezTo>
                    <a:pt x="1635" y="50"/>
                    <a:pt x="1638" y="30"/>
                    <a:pt x="1632" y="16"/>
                  </a:cubicBezTo>
                  <a:cubicBezTo>
                    <a:pt x="1625" y="7"/>
                    <a:pt x="1614" y="1"/>
                    <a:pt x="1603" y="1"/>
                  </a:cubicBezTo>
                  <a:cubicBezTo>
                    <a:pt x="1598" y="1"/>
                    <a:pt x="1593" y="2"/>
                    <a:pt x="1588" y="5"/>
                  </a:cubicBezTo>
                  <a:lnTo>
                    <a:pt x="786" y="549"/>
                  </a:lnTo>
                  <a:lnTo>
                    <a:pt x="55" y="9"/>
                  </a:lnTo>
                  <a:cubicBezTo>
                    <a:pt x="48" y="3"/>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322"/>
        <p:cNvGrpSpPr/>
        <p:nvPr/>
      </p:nvGrpSpPr>
      <p:grpSpPr>
        <a:xfrm>
          <a:off x="0" y="0"/>
          <a:ext cx="0" cy="0"/>
          <a:chOff x="0" y="0"/>
          <a:chExt cx="0" cy="0"/>
        </a:xfrm>
      </p:grpSpPr>
      <p:sp>
        <p:nvSpPr>
          <p:cNvPr id="1323" name="Google Shape;1323;p30"/>
          <p:cNvSpPr txBox="1">
            <a:spLocks noGrp="1"/>
          </p:cNvSpPr>
          <p:nvPr>
            <p:ph type="subTitle" idx="1"/>
          </p:nvPr>
        </p:nvSpPr>
        <p:spPr>
          <a:xfrm>
            <a:off x="1748100" y="1782704"/>
            <a:ext cx="2696700" cy="338700"/>
          </a:xfrm>
          <a:prstGeom prst="rect">
            <a:avLst/>
          </a:prstGeom>
          <a:ln>
            <a:noFill/>
          </a:ln>
        </p:spPr>
        <p:txBody>
          <a:bodyPr spcFirstLastPara="1" wrap="square" lIns="91425" tIns="91425" rIns="91425" bIns="91425" anchor="b" anchorCtr="0">
            <a:noAutofit/>
          </a:bodyPr>
          <a:lstStyle>
            <a:lvl1pPr lvl="0" rtl="0">
              <a:lnSpc>
                <a:spcPct val="90000"/>
              </a:lnSpc>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24" name="Google Shape;1324;p30"/>
          <p:cNvSpPr txBox="1">
            <a:spLocks noGrp="1"/>
          </p:cNvSpPr>
          <p:nvPr>
            <p:ph type="subTitle" idx="2"/>
          </p:nvPr>
        </p:nvSpPr>
        <p:spPr>
          <a:xfrm>
            <a:off x="1748103" y="2052232"/>
            <a:ext cx="26967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5" name="Google Shape;1325;p30"/>
          <p:cNvSpPr txBox="1">
            <a:spLocks noGrp="1"/>
          </p:cNvSpPr>
          <p:nvPr>
            <p:ph type="subTitle" idx="3"/>
          </p:nvPr>
        </p:nvSpPr>
        <p:spPr>
          <a:xfrm>
            <a:off x="5734083" y="2052232"/>
            <a:ext cx="26967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6" name="Google Shape;1326;p30"/>
          <p:cNvSpPr txBox="1">
            <a:spLocks noGrp="1"/>
          </p:cNvSpPr>
          <p:nvPr>
            <p:ph type="subTitle" idx="4"/>
          </p:nvPr>
        </p:nvSpPr>
        <p:spPr>
          <a:xfrm>
            <a:off x="1748103" y="3383779"/>
            <a:ext cx="26967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7" name="Google Shape;1327;p30"/>
          <p:cNvSpPr txBox="1">
            <a:spLocks noGrp="1"/>
          </p:cNvSpPr>
          <p:nvPr>
            <p:ph type="subTitle" idx="5"/>
          </p:nvPr>
        </p:nvSpPr>
        <p:spPr>
          <a:xfrm>
            <a:off x="5734083" y="3383779"/>
            <a:ext cx="26967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8" name="Google Shape;1328;p30"/>
          <p:cNvSpPr txBox="1">
            <a:spLocks noGrp="1"/>
          </p:cNvSpPr>
          <p:nvPr>
            <p:ph type="subTitle" idx="6"/>
          </p:nvPr>
        </p:nvSpPr>
        <p:spPr>
          <a:xfrm>
            <a:off x="1748100" y="3114254"/>
            <a:ext cx="2696700" cy="338700"/>
          </a:xfrm>
          <a:prstGeom prst="rect">
            <a:avLst/>
          </a:prstGeom>
          <a:ln>
            <a:noFill/>
          </a:ln>
        </p:spPr>
        <p:txBody>
          <a:bodyPr spcFirstLastPara="1" wrap="square" lIns="91425" tIns="91425" rIns="91425" bIns="91425" anchor="b" anchorCtr="0">
            <a:noAutofit/>
          </a:bodyPr>
          <a:lstStyle>
            <a:lvl1pPr lvl="0" rtl="0">
              <a:lnSpc>
                <a:spcPct val="90000"/>
              </a:lnSpc>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29" name="Google Shape;1329;p30"/>
          <p:cNvSpPr txBox="1">
            <a:spLocks noGrp="1"/>
          </p:cNvSpPr>
          <p:nvPr>
            <p:ph type="subTitle" idx="7"/>
          </p:nvPr>
        </p:nvSpPr>
        <p:spPr>
          <a:xfrm>
            <a:off x="5734077" y="1782704"/>
            <a:ext cx="2696700" cy="338700"/>
          </a:xfrm>
          <a:prstGeom prst="rect">
            <a:avLst/>
          </a:prstGeom>
          <a:ln>
            <a:noFill/>
          </a:ln>
        </p:spPr>
        <p:txBody>
          <a:bodyPr spcFirstLastPara="1" wrap="square" lIns="91425" tIns="91425" rIns="91425" bIns="91425" anchor="b" anchorCtr="0">
            <a:noAutofit/>
          </a:bodyPr>
          <a:lstStyle>
            <a:lvl1pPr lvl="0" rtl="0">
              <a:lnSpc>
                <a:spcPct val="90000"/>
              </a:lnSpc>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30" name="Google Shape;1330;p30"/>
          <p:cNvSpPr txBox="1">
            <a:spLocks noGrp="1"/>
          </p:cNvSpPr>
          <p:nvPr>
            <p:ph type="subTitle" idx="8"/>
          </p:nvPr>
        </p:nvSpPr>
        <p:spPr>
          <a:xfrm>
            <a:off x="5734077" y="3114254"/>
            <a:ext cx="2696700" cy="338700"/>
          </a:xfrm>
          <a:prstGeom prst="rect">
            <a:avLst/>
          </a:prstGeom>
          <a:ln>
            <a:noFill/>
          </a:ln>
        </p:spPr>
        <p:txBody>
          <a:bodyPr spcFirstLastPara="1" wrap="square" lIns="91425" tIns="91425" rIns="91425" bIns="91425" anchor="b" anchorCtr="0">
            <a:noAutofit/>
          </a:bodyPr>
          <a:lstStyle>
            <a:lvl1pPr lvl="0" rtl="0">
              <a:lnSpc>
                <a:spcPct val="90000"/>
              </a:lnSpc>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31" name="Google Shape;1331;p30"/>
          <p:cNvSpPr txBox="1">
            <a:spLocks noGrp="1"/>
          </p:cNvSpPr>
          <p:nvPr>
            <p:ph type="title"/>
          </p:nvPr>
        </p:nvSpPr>
        <p:spPr>
          <a:xfrm>
            <a:off x="720000" y="470970"/>
            <a:ext cx="7704000" cy="572700"/>
          </a:xfrm>
          <a:prstGeom prst="rect">
            <a:avLst/>
          </a:prstGeom>
        </p:spPr>
        <p:txBody>
          <a:bodyPr spcFirstLastPara="1" wrap="square" lIns="91425" tIns="0" rIns="91425" bIns="0" anchor="t" anchorCtr="0">
            <a:noAutofit/>
          </a:bodyPr>
          <a:lstStyle>
            <a:lvl1pPr lvl="0" algn="ctr" rtl="0">
              <a:lnSpc>
                <a:spcPct val="9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32" name="Google Shape;1332;p30"/>
          <p:cNvSpPr/>
          <p:nvPr/>
        </p:nvSpPr>
        <p:spPr>
          <a:xfrm rot="10800000">
            <a:off x="-2838855" y="-2671417"/>
            <a:ext cx="3214466" cy="4377916"/>
          </a:xfrm>
          <a:custGeom>
            <a:avLst/>
            <a:gdLst/>
            <a:ahLst/>
            <a:cxnLst/>
            <a:rect l="l" t="t" r="r" b="b"/>
            <a:pathLst>
              <a:path w="11372" h="15488" extrusionOk="0">
                <a:moveTo>
                  <a:pt x="8535" y="0"/>
                </a:moveTo>
                <a:cubicBezTo>
                  <a:pt x="8213" y="0"/>
                  <a:pt x="7888" y="124"/>
                  <a:pt x="7596" y="231"/>
                </a:cubicBezTo>
                <a:cubicBezTo>
                  <a:pt x="7260" y="360"/>
                  <a:pt x="6908" y="507"/>
                  <a:pt x="6546" y="507"/>
                </a:cubicBezTo>
                <a:cubicBezTo>
                  <a:pt x="6505" y="507"/>
                  <a:pt x="6461" y="504"/>
                  <a:pt x="6421" y="501"/>
                </a:cubicBezTo>
                <a:cubicBezTo>
                  <a:pt x="6304" y="487"/>
                  <a:pt x="6179" y="453"/>
                  <a:pt x="6058" y="453"/>
                </a:cubicBezTo>
                <a:cubicBezTo>
                  <a:pt x="6012" y="453"/>
                  <a:pt x="5965" y="456"/>
                  <a:pt x="5917" y="473"/>
                </a:cubicBezTo>
                <a:cubicBezTo>
                  <a:pt x="5773" y="521"/>
                  <a:pt x="5706" y="668"/>
                  <a:pt x="5763" y="806"/>
                </a:cubicBezTo>
                <a:cubicBezTo>
                  <a:pt x="5830" y="960"/>
                  <a:pt x="6015" y="1057"/>
                  <a:pt x="6045" y="1229"/>
                </a:cubicBezTo>
                <a:cubicBezTo>
                  <a:pt x="6078" y="1433"/>
                  <a:pt x="5864" y="1594"/>
                  <a:pt x="5683" y="1618"/>
                </a:cubicBezTo>
                <a:cubicBezTo>
                  <a:pt x="5656" y="1624"/>
                  <a:pt x="5626" y="1624"/>
                  <a:pt x="5595" y="1624"/>
                </a:cubicBezTo>
                <a:cubicBezTo>
                  <a:pt x="5367" y="1624"/>
                  <a:pt x="5136" y="1514"/>
                  <a:pt x="4927" y="1437"/>
                </a:cubicBezTo>
                <a:cubicBezTo>
                  <a:pt x="4806" y="1390"/>
                  <a:pt x="4682" y="1346"/>
                  <a:pt x="4562" y="1299"/>
                </a:cubicBezTo>
                <a:cubicBezTo>
                  <a:pt x="4444" y="1255"/>
                  <a:pt x="4323" y="1198"/>
                  <a:pt x="4202" y="1172"/>
                </a:cubicBezTo>
                <a:cubicBezTo>
                  <a:pt x="4169" y="1161"/>
                  <a:pt x="4142" y="1158"/>
                  <a:pt x="4112" y="1158"/>
                </a:cubicBezTo>
                <a:cubicBezTo>
                  <a:pt x="3940" y="1158"/>
                  <a:pt x="3833" y="1289"/>
                  <a:pt x="3689" y="1390"/>
                </a:cubicBezTo>
                <a:cubicBezTo>
                  <a:pt x="3531" y="1503"/>
                  <a:pt x="3336" y="1528"/>
                  <a:pt x="3149" y="1551"/>
                </a:cubicBezTo>
                <a:cubicBezTo>
                  <a:pt x="2971" y="1574"/>
                  <a:pt x="2789" y="1594"/>
                  <a:pt x="2625" y="1678"/>
                </a:cubicBezTo>
                <a:cubicBezTo>
                  <a:pt x="2467" y="1759"/>
                  <a:pt x="2370" y="1910"/>
                  <a:pt x="2242" y="2031"/>
                </a:cubicBezTo>
                <a:cubicBezTo>
                  <a:pt x="2188" y="2081"/>
                  <a:pt x="2125" y="2128"/>
                  <a:pt x="2051" y="2128"/>
                </a:cubicBezTo>
                <a:cubicBezTo>
                  <a:pt x="2041" y="2128"/>
                  <a:pt x="2030" y="2128"/>
                  <a:pt x="2021" y="2125"/>
                </a:cubicBezTo>
                <a:lnTo>
                  <a:pt x="2010" y="2125"/>
                </a:lnTo>
                <a:cubicBezTo>
                  <a:pt x="1980" y="2125"/>
                  <a:pt x="1957" y="2145"/>
                  <a:pt x="1954" y="2179"/>
                </a:cubicBezTo>
                <a:lnTo>
                  <a:pt x="1954" y="2185"/>
                </a:lnTo>
                <a:cubicBezTo>
                  <a:pt x="1954" y="2175"/>
                  <a:pt x="1950" y="2168"/>
                  <a:pt x="1950" y="2158"/>
                </a:cubicBezTo>
                <a:cubicBezTo>
                  <a:pt x="1950" y="2128"/>
                  <a:pt x="1923" y="2104"/>
                  <a:pt x="1893" y="2104"/>
                </a:cubicBezTo>
                <a:cubicBezTo>
                  <a:pt x="1883" y="2104"/>
                  <a:pt x="1869" y="2108"/>
                  <a:pt x="1860" y="2121"/>
                </a:cubicBezTo>
                <a:cubicBezTo>
                  <a:pt x="1829" y="2152"/>
                  <a:pt x="1806" y="2188"/>
                  <a:pt x="1786" y="2222"/>
                </a:cubicBezTo>
                <a:cubicBezTo>
                  <a:pt x="1776" y="2219"/>
                  <a:pt x="1769" y="2219"/>
                  <a:pt x="1759" y="2219"/>
                </a:cubicBezTo>
                <a:cubicBezTo>
                  <a:pt x="1732" y="2219"/>
                  <a:pt x="1705" y="2236"/>
                  <a:pt x="1705" y="2269"/>
                </a:cubicBezTo>
                <a:cubicBezTo>
                  <a:pt x="1708" y="2320"/>
                  <a:pt x="1712" y="2366"/>
                  <a:pt x="1715" y="2417"/>
                </a:cubicBezTo>
                <a:cubicBezTo>
                  <a:pt x="1702" y="2504"/>
                  <a:pt x="1705" y="2598"/>
                  <a:pt x="1732" y="2688"/>
                </a:cubicBezTo>
                <a:cubicBezTo>
                  <a:pt x="1739" y="2702"/>
                  <a:pt x="1748" y="2716"/>
                  <a:pt x="1762" y="2722"/>
                </a:cubicBezTo>
                <a:cubicBezTo>
                  <a:pt x="1765" y="2732"/>
                  <a:pt x="1765" y="2746"/>
                  <a:pt x="1769" y="2756"/>
                </a:cubicBezTo>
                <a:cubicBezTo>
                  <a:pt x="1769" y="2772"/>
                  <a:pt x="1773" y="2789"/>
                  <a:pt x="1776" y="2809"/>
                </a:cubicBezTo>
                <a:cubicBezTo>
                  <a:pt x="1776" y="2813"/>
                  <a:pt x="1776" y="2820"/>
                  <a:pt x="1779" y="2823"/>
                </a:cubicBezTo>
                <a:cubicBezTo>
                  <a:pt x="1796" y="2950"/>
                  <a:pt x="1806" y="3088"/>
                  <a:pt x="1759" y="3209"/>
                </a:cubicBezTo>
                <a:cubicBezTo>
                  <a:pt x="1692" y="3376"/>
                  <a:pt x="1524" y="3444"/>
                  <a:pt x="1356" y="3471"/>
                </a:cubicBezTo>
                <a:cubicBezTo>
                  <a:pt x="1195" y="3497"/>
                  <a:pt x="1031" y="3505"/>
                  <a:pt x="873" y="3554"/>
                </a:cubicBezTo>
                <a:cubicBezTo>
                  <a:pt x="560" y="3649"/>
                  <a:pt x="278" y="3844"/>
                  <a:pt x="77" y="4105"/>
                </a:cubicBezTo>
                <a:cubicBezTo>
                  <a:pt x="27" y="4172"/>
                  <a:pt x="0" y="4209"/>
                  <a:pt x="33" y="4296"/>
                </a:cubicBezTo>
                <a:cubicBezTo>
                  <a:pt x="57" y="4357"/>
                  <a:pt x="108" y="4404"/>
                  <a:pt x="161" y="4437"/>
                </a:cubicBezTo>
                <a:cubicBezTo>
                  <a:pt x="248" y="4488"/>
                  <a:pt x="343" y="4501"/>
                  <a:pt x="436" y="4501"/>
                </a:cubicBezTo>
                <a:cubicBezTo>
                  <a:pt x="500" y="4501"/>
                  <a:pt x="567" y="4495"/>
                  <a:pt x="631" y="4495"/>
                </a:cubicBezTo>
                <a:lnTo>
                  <a:pt x="654" y="4495"/>
                </a:lnTo>
                <a:cubicBezTo>
                  <a:pt x="749" y="4495"/>
                  <a:pt x="846" y="4508"/>
                  <a:pt x="910" y="4585"/>
                </a:cubicBezTo>
                <a:cubicBezTo>
                  <a:pt x="977" y="4665"/>
                  <a:pt x="967" y="4760"/>
                  <a:pt x="859" y="4803"/>
                </a:cubicBezTo>
                <a:cubicBezTo>
                  <a:pt x="645" y="4884"/>
                  <a:pt x="393" y="4911"/>
                  <a:pt x="161" y="4918"/>
                </a:cubicBezTo>
                <a:cubicBezTo>
                  <a:pt x="121" y="4918"/>
                  <a:pt x="104" y="4951"/>
                  <a:pt x="108" y="4984"/>
                </a:cubicBezTo>
                <a:cubicBezTo>
                  <a:pt x="145" y="5206"/>
                  <a:pt x="141" y="5431"/>
                  <a:pt x="108" y="5652"/>
                </a:cubicBezTo>
                <a:cubicBezTo>
                  <a:pt x="104" y="5676"/>
                  <a:pt x="111" y="5703"/>
                  <a:pt x="131" y="5717"/>
                </a:cubicBezTo>
                <a:cubicBezTo>
                  <a:pt x="258" y="5777"/>
                  <a:pt x="386" y="5793"/>
                  <a:pt x="514" y="5793"/>
                </a:cubicBezTo>
                <a:cubicBezTo>
                  <a:pt x="628" y="5793"/>
                  <a:pt x="741" y="5780"/>
                  <a:pt x="859" y="5763"/>
                </a:cubicBezTo>
                <a:cubicBezTo>
                  <a:pt x="977" y="5750"/>
                  <a:pt x="1091" y="5733"/>
                  <a:pt x="1209" y="5733"/>
                </a:cubicBezTo>
                <a:cubicBezTo>
                  <a:pt x="1259" y="5733"/>
                  <a:pt x="1313" y="5737"/>
                  <a:pt x="1363" y="5743"/>
                </a:cubicBezTo>
                <a:cubicBezTo>
                  <a:pt x="1554" y="5770"/>
                  <a:pt x="1728" y="5864"/>
                  <a:pt x="1796" y="6055"/>
                </a:cubicBezTo>
                <a:cubicBezTo>
                  <a:pt x="1836" y="6169"/>
                  <a:pt x="1849" y="6293"/>
                  <a:pt x="1873" y="6411"/>
                </a:cubicBezTo>
                <a:cubicBezTo>
                  <a:pt x="1897" y="6538"/>
                  <a:pt x="1920" y="6670"/>
                  <a:pt x="1947" y="6800"/>
                </a:cubicBezTo>
                <a:cubicBezTo>
                  <a:pt x="1994" y="7056"/>
                  <a:pt x="2044" y="7311"/>
                  <a:pt x="2091" y="7565"/>
                </a:cubicBezTo>
                <a:cubicBezTo>
                  <a:pt x="2135" y="7801"/>
                  <a:pt x="2168" y="8036"/>
                  <a:pt x="2162" y="8274"/>
                </a:cubicBezTo>
                <a:cubicBezTo>
                  <a:pt x="2159" y="8391"/>
                  <a:pt x="2145" y="8509"/>
                  <a:pt x="2111" y="8623"/>
                </a:cubicBezTo>
                <a:cubicBezTo>
                  <a:pt x="2084" y="8724"/>
                  <a:pt x="2038" y="8818"/>
                  <a:pt x="1997" y="8912"/>
                </a:cubicBezTo>
                <a:cubicBezTo>
                  <a:pt x="1937" y="9053"/>
                  <a:pt x="1863" y="9231"/>
                  <a:pt x="1926" y="9385"/>
                </a:cubicBezTo>
                <a:cubicBezTo>
                  <a:pt x="1954" y="9459"/>
                  <a:pt x="2014" y="9513"/>
                  <a:pt x="2084" y="9543"/>
                </a:cubicBezTo>
                <a:cubicBezTo>
                  <a:pt x="2188" y="9583"/>
                  <a:pt x="2283" y="9607"/>
                  <a:pt x="2363" y="9684"/>
                </a:cubicBezTo>
                <a:cubicBezTo>
                  <a:pt x="2511" y="9825"/>
                  <a:pt x="2565" y="10050"/>
                  <a:pt x="2478" y="10238"/>
                </a:cubicBezTo>
                <a:cubicBezTo>
                  <a:pt x="2433" y="10329"/>
                  <a:pt x="2366" y="10405"/>
                  <a:pt x="2279" y="10456"/>
                </a:cubicBezTo>
                <a:cubicBezTo>
                  <a:pt x="2188" y="10513"/>
                  <a:pt x="2088" y="10523"/>
                  <a:pt x="1984" y="10540"/>
                </a:cubicBezTo>
                <a:cubicBezTo>
                  <a:pt x="1773" y="10573"/>
                  <a:pt x="1658" y="10738"/>
                  <a:pt x="1541" y="10902"/>
                </a:cubicBezTo>
                <a:cubicBezTo>
                  <a:pt x="1305" y="11245"/>
                  <a:pt x="1091" y="11667"/>
                  <a:pt x="1138" y="12094"/>
                </a:cubicBezTo>
                <a:cubicBezTo>
                  <a:pt x="1181" y="12487"/>
                  <a:pt x="1450" y="12758"/>
                  <a:pt x="1702" y="13034"/>
                </a:cubicBezTo>
                <a:cubicBezTo>
                  <a:pt x="1826" y="13171"/>
                  <a:pt x="1947" y="13316"/>
                  <a:pt x="2018" y="13490"/>
                </a:cubicBezTo>
                <a:cubicBezTo>
                  <a:pt x="2108" y="13702"/>
                  <a:pt x="2084" y="13937"/>
                  <a:pt x="2138" y="14158"/>
                </a:cubicBezTo>
                <a:cubicBezTo>
                  <a:pt x="2121" y="14141"/>
                  <a:pt x="2105" y="14124"/>
                  <a:pt x="2084" y="14111"/>
                </a:cubicBezTo>
                <a:cubicBezTo>
                  <a:pt x="2075" y="14108"/>
                  <a:pt x="2067" y="14104"/>
                  <a:pt x="2058" y="14104"/>
                </a:cubicBezTo>
                <a:cubicBezTo>
                  <a:pt x="2024" y="14104"/>
                  <a:pt x="1997" y="14138"/>
                  <a:pt x="2004" y="14175"/>
                </a:cubicBezTo>
                <a:cubicBezTo>
                  <a:pt x="2034" y="14282"/>
                  <a:pt x="2061" y="14393"/>
                  <a:pt x="2088" y="14501"/>
                </a:cubicBezTo>
                <a:cubicBezTo>
                  <a:pt x="2115" y="14601"/>
                  <a:pt x="2138" y="14702"/>
                  <a:pt x="2171" y="14800"/>
                </a:cubicBezTo>
                <a:cubicBezTo>
                  <a:pt x="2229" y="14977"/>
                  <a:pt x="2326" y="15152"/>
                  <a:pt x="2501" y="15235"/>
                </a:cubicBezTo>
                <a:cubicBezTo>
                  <a:pt x="2507" y="15243"/>
                  <a:pt x="2514" y="15246"/>
                  <a:pt x="2524" y="15246"/>
                </a:cubicBezTo>
                <a:cubicBezTo>
                  <a:pt x="2534" y="15256"/>
                  <a:pt x="2544" y="15259"/>
                  <a:pt x="2558" y="15259"/>
                </a:cubicBezTo>
                <a:cubicBezTo>
                  <a:pt x="2588" y="15269"/>
                  <a:pt x="2618" y="15279"/>
                  <a:pt x="2645" y="15283"/>
                </a:cubicBezTo>
                <a:cubicBezTo>
                  <a:pt x="2655" y="15303"/>
                  <a:pt x="2662" y="15326"/>
                  <a:pt x="2668" y="15347"/>
                </a:cubicBezTo>
                <a:cubicBezTo>
                  <a:pt x="2682" y="15380"/>
                  <a:pt x="2692" y="15417"/>
                  <a:pt x="2709" y="15447"/>
                </a:cubicBezTo>
                <a:cubicBezTo>
                  <a:pt x="2726" y="15471"/>
                  <a:pt x="2752" y="15488"/>
                  <a:pt x="2783" y="15488"/>
                </a:cubicBezTo>
                <a:cubicBezTo>
                  <a:pt x="2792" y="15488"/>
                  <a:pt x="2800" y="15488"/>
                  <a:pt x="2809" y="15484"/>
                </a:cubicBezTo>
                <a:cubicBezTo>
                  <a:pt x="2846" y="15471"/>
                  <a:pt x="2870" y="15437"/>
                  <a:pt x="2893" y="15410"/>
                </a:cubicBezTo>
                <a:cubicBezTo>
                  <a:pt x="2984" y="15293"/>
                  <a:pt x="3085" y="15182"/>
                  <a:pt x="3165" y="15054"/>
                </a:cubicBezTo>
                <a:cubicBezTo>
                  <a:pt x="3243" y="14933"/>
                  <a:pt x="3283" y="14792"/>
                  <a:pt x="3303" y="14648"/>
                </a:cubicBezTo>
                <a:lnTo>
                  <a:pt x="3303" y="14645"/>
                </a:lnTo>
                <a:cubicBezTo>
                  <a:pt x="3316" y="14625"/>
                  <a:pt x="3327" y="14601"/>
                  <a:pt x="3339" y="14578"/>
                </a:cubicBezTo>
                <a:cubicBezTo>
                  <a:pt x="3471" y="14312"/>
                  <a:pt x="3558" y="14034"/>
                  <a:pt x="3629" y="13748"/>
                </a:cubicBezTo>
                <a:cubicBezTo>
                  <a:pt x="3696" y="13477"/>
                  <a:pt x="3759" y="13192"/>
                  <a:pt x="3924" y="12960"/>
                </a:cubicBezTo>
                <a:cubicBezTo>
                  <a:pt x="4098" y="12711"/>
                  <a:pt x="4380" y="12608"/>
                  <a:pt x="4665" y="12537"/>
                </a:cubicBezTo>
                <a:cubicBezTo>
                  <a:pt x="4941" y="12467"/>
                  <a:pt x="5212" y="12409"/>
                  <a:pt x="5468" y="12278"/>
                </a:cubicBezTo>
                <a:cubicBezTo>
                  <a:pt x="5710" y="12154"/>
                  <a:pt x="5928" y="11990"/>
                  <a:pt x="6146" y="11829"/>
                </a:cubicBezTo>
                <a:cubicBezTo>
                  <a:pt x="6360" y="11664"/>
                  <a:pt x="6576" y="11497"/>
                  <a:pt x="6814" y="11365"/>
                </a:cubicBezTo>
                <a:cubicBezTo>
                  <a:pt x="6928" y="11302"/>
                  <a:pt x="7052" y="11248"/>
                  <a:pt x="7180" y="11207"/>
                </a:cubicBezTo>
                <a:cubicBezTo>
                  <a:pt x="7327" y="11161"/>
                  <a:pt x="7479" y="11150"/>
                  <a:pt x="7629" y="11117"/>
                </a:cubicBezTo>
                <a:cubicBezTo>
                  <a:pt x="7781" y="11080"/>
                  <a:pt x="7928" y="11009"/>
                  <a:pt x="8016" y="10876"/>
                </a:cubicBezTo>
                <a:cubicBezTo>
                  <a:pt x="8089" y="10758"/>
                  <a:pt x="8092" y="10611"/>
                  <a:pt x="8009" y="10496"/>
                </a:cubicBezTo>
                <a:cubicBezTo>
                  <a:pt x="7821" y="10244"/>
                  <a:pt x="7488" y="10338"/>
                  <a:pt x="7220" y="10278"/>
                </a:cubicBezTo>
                <a:cubicBezTo>
                  <a:pt x="7717" y="9999"/>
                  <a:pt x="8137" y="9590"/>
                  <a:pt x="8442" y="9107"/>
                </a:cubicBezTo>
                <a:cubicBezTo>
                  <a:pt x="8771" y="8576"/>
                  <a:pt x="8938" y="7988"/>
                  <a:pt x="8969" y="7368"/>
                </a:cubicBezTo>
                <a:cubicBezTo>
                  <a:pt x="8975" y="7217"/>
                  <a:pt x="8983" y="7046"/>
                  <a:pt x="9079" y="6921"/>
                </a:cubicBezTo>
                <a:cubicBezTo>
                  <a:pt x="9177" y="6797"/>
                  <a:pt x="9341" y="6764"/>
                  <a:pt x="9429" y="6629"/>
                </a:cubicBezTo>
                <a:cubicBezTo>
                  <a:pt x="9509" y="6505"/>
                  <a:pt x="9502" y="6351"/>
                  <a:pt x="9482" y="6210"/>
                </a:cubicBezTo>
                <a:cubicBezTo>
                  <a:pt x="9459" y="6032"/>
                  <a:pt x="9429" y="5861"/>
                  <a:pt x="9439" y="5680"/>
                </a:cubicBezTo>
                <a:cubicBezTo>
                  <a:pt x="9459" y="5290"/>
                  <a:pt x="9603" y="4918"/>
                  <a:pt x="9771" y="4565"/>
                </a:cubicBezTo>
                <a:cubicBezTo>
                  <a:pt x="9922" y="4239"/>
                  <a:pt x="10066" y="3870"/>
                  <a:pt x="10382" y="3669"/>
                </a:cubicBezTo>
                <a:cubicBezTo>
                  <a:pt x="10694" y="3471"/>
                  <a:pt x="11050" y="3320"/>
                  <a:pt x="11231" y="2981"/>
                </a:cubicBezTo>
                <a:cubicBezTo>
                  <a:pt x="11372" y="2719"/>
                  <a:pt x="11365" y="2346"/>
                  <a:pt x="11121" y="2148"/>
                </a:cubicBezTo>
                <a:cubicBezTo>
                  <a:pt x="11107" y="2138"/>
                  <a:pt x="11093" y="2135"/>
                  <a:pt x="11080" y="2135"/>
                </a:cubicBezTo>
                <a:cubicBezTo>
                  <a:pt x="11063" y="2135"/>
                  <a:pt x="11046" y="2141"/>
                  <a:pt x="11033" y="2158"/>
                </a:cubicBezTo>
                <a:cubicBezTo>
                  <a:pt x="10905" y="2346"/>
                  <a:pt x="10761" y="2551"/>
                  <a:pt x="10553" y="2651"/>
                </a:cubicBezTo>
                <a:cubicBezTo>
                  <a:pt x="10479" y="2688"/>
                  <a:pt x="10402" y="2705"/>
                  <a:pt x="10325" y="2705"/>
                </a:cubicBezTo>
                <a:cubicBezTo>
                  <a:pt x="10227" y="2705"/>
                  <a:pt x="10126" y="2679"/>
                  <a:pt x="10036" y="2631"/>
                </a:cubicBezTo>
                <a:cubicBezTo>
                  <a:pt x="9731" y="2474"/>
                  <a:pt x="9519" y="2192"/>
                  <a:pt x="9220" y="2027"/>
                </a:cubicBezTo>
                <a:cubicBezTo>
                  <a:pt x="9116" y="1971"/>
                  <a:pt x="9003" y="1937"/>
                  <a:pt x="8888" y="1937"/>
                </a:cubicBezTo>
                <a:cubicBezTo>
                  <a:pt x="8851" y="1937"/>
                  <a:pt x="8811" y="1940"/>
                  <a:pt x="8774" y="1951"/>
                </a:cubicBezTo>
                <a:cubicBezTo>
                  <a:pt x="8754" y="1876"/>
                  <a:pt x="8811" y="1796"/>
                  <a:pt x="8878" y="1759"/>
                </a:cubicBezTo>
                <a:cubicBezTo>
                  <a:pt x="8915" y="1739"/>
                  <a:pt x="8958" y="1732"/>
                  <a:pt x="9006" y="1732"/>
                </a:cubicBezTo>
                <a:cubicBezTo>
                  <a:pt x="9086" y="1732"/>
                  <a:pt x="9177" y="1759"/>
                  <a:pt x="9251" y="1779"/>
                </a:cubicBezTo>
                <a:cubicBezTo>
                  <a:pt x="9338" y="1802"/>
                  <a:pt x="9435" y="1826"/>
                  <a:pt x="9530" y="1826"/>
                </a:cubicBezTo>
                <a:cubicBezTo>
                  <a:pt x="9627" y="1826"/>
                  <a:pt x="9720" y="1802"/>
                  <a:pt x="9795" y="1729"/>
                </a:cubicBezTo>
                <a:cubicBezTo>
                  <a:pt x="9909" y="1615"/>
                  <a:pt x="9909" y="1433"/>
                  <a:pt x="9855" y="1292"/>
                </a:cubicBezTo>
                <a:cubicBezTo>
                  <a:pt x="9788" y="1114"/>
                  <a:pt x="9650" y="997"/>
                  <a:pt x="9506" y="883"/>
                </a:cubicBezTo>
                <a:cubicBezTo>
                  <a:pt x="9426" y="819"/>
                  <a:pt x="9348" y="758"/>
                  <a:pt x="9285" y="682"/>
                </a:cubicBezTo>
                <a:cubicBezTo>
                  <a:pt x="9214" y="597"/>
                  <a:pt x="9177" y="501"/>
                  <a:pt x="9136" y="400"/>
                </a:cubicBezTo>
                <a:cubicBezTo>
                  <a:pt x="9066" y="222"/>
                  <a:pt x="8972" y="70"/>
                  <a:pt x="8771" y="27"/>
                </a:cubicBezTo>
                <a:cubicBezTo>
                  <a:pt x="8693" y="10"/>
                  <a:pt x="8616" y="0"/>
                  <a:pt x="8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0"/>
          <p:cNvSpPr/>
          <p:nvPr/>
        </p:nvSpPr>
        <p:spPr>
          <a:xfrm rot="10800000">
            <a:off x="12812458" y="6369914"/>
            <a:ext cx="860719" cy="816057"/>
          </a:xfrm>
          <a:custGeom>
            <a:avLst/>
            <a:gdLst/>
            <a:ahLst/>
            <a:cxnLst/>
            <a:rect l="l" t="t" r="r" b="b"/>
            <a:pathLst>
              <a:path w="3045" h="2887" extrusionOk="0">
                <a:moveTo>
                  <a:pt x="1632" y="0"/>
                </a:moveTo>
                <a:cubicBezTo>
                  <a:pt x="1612" y="0"/>
                  <a:pt x="1595" y="10"/>
                  <a:pt x="1585" y="27"/>
                </a:cubicBezTo>
                <a:cubicBezTo>
                  <a:pt x="1582" y="30"/>
                  <a:pt x="1578" y="33"/>
                  <a:pt x="1575" y="41"/>
                </a:cubicBezTo>
                <a:cubicBezTo>
                  <a:pt x="1485" y="67"/>
                  <a:pt x="1397" y="94"/>
                  <a:pt x="1310" y="124"/>
                </a:cubicBezTo>
                <a:cubicBezTo>
                  <a:pt x="1203" y="158"/>
                  <a:pt x="1095" y="188"/>
                  <a:pt x="1001" y="242"/>
                </a:cubicBezTo>
                <a:cubicBezTo>
                  <a:pt x="910" y="295"/>
                  <a:pt x="837" y="366"/>
                  <a:pt x="803" y="467"/>
                </a:cubicBezTo>
                <a:cubicBezTo>
                  <a:pt x="772" y="551"/>
                  <a:pt x="772" y="651"/>
                  <a:pt x="820" y="729"/>
                </a:cubicBezTo>
                <a:cubicBezTo>
                  <a:pt x="843" y="769"/>
                  <a:pt x="880" y="803"/>
                  <a:pt x="921" y="823"/>
                </a:cubicBezTo>
                <a:cubicBezTo>
                  <a:pt x="961" y="839"/>
                  <a:pt x="1014" y="849"/>
                  <a:pt x="1045" y="886"/>
                </a:cubicBezTo>
                <a:cubicBezTo>
                  <a:pt x="1071" y="916"/>
                  <a:pt x="1062" y="957"/>
                  <a:pt x="1051" y="994"/>
                </a:cubicBezTo>
                <a:cubicBezTo>
                  <a:pt x="1034" y="1040"/>
                  <a:pt x="1001" y="1085"/>
                  <a:pt x="971" y="1125"/>
                </a:cubicBezTo>
                <a:lnTo>
                  <a:pt x="732" y="1440"/>
                </a:lnTo>
                <a:cubicBezTo>
                  <a:pt x="659" y="1541"/>
                  <a:pt x="585" y="1641"/>
                  <a:pt x="507" y="1739"/>
                </a:cubicBezTo>
                <a:cubicBezTo>
                  <a:pt x="470" y="1782"/>
                  <a:pt x="430" y="1819"/>
                  <a:pt x="380" y="1850"/>
                </a:cubicBezTo>
                <a:cubicBezTo>
                  <a:pt x="333" y="1877"/>
                  <a:pt x="279" y="1900"/>
                  <a:pt x="233" y="1926"/>
                </a:cubicBezTo>
                <a:cubicBezTo>
                  <a:pt x="152" y="1974"/>
                  <a:pt x="95" y="2044"/>
                  <a:pt x="61" y="2132"/>
                </a:cubicBezTo>
                <a:cubicBezTo>
                  <a:pt x="1" y="2293"/>
                  <a:pt x="47" y="2484"/>
                  <a:pt x="152" y="2618"/>
                </a:cubicBezTo>
                <a:cubicBezTo>
                  <a:pt x="256" y="2752"/>
                  <a:pt x="430" y="2817"/>
                  <a:pt x="602" y="2817"/>
                </a:cubicBezTo>
                <a:cubicBezTo>
                  <a:pt x="628" y="2817"/>
                  <a:pt x="656" y="2813"/>
                  <a:pt x="682" y="2809"/>
                </a:cubicBezTo>
                <a:cubicBezTo>
                  <a:pt x="887" y="2786"/>
                  <a:pt x="1108" y="2689"/>
                  <a:pt x="1240" y="2524"/>
                </a:cubicBezTo>
                <a:cubicBezTo>
                  <a:pt x="1307" y="2440"/>
                  <a:pt x="1340" y="2343"/>
                  <a:pt x="1336" y="2236"/>
                </a:cubicBezTo>
                <a:cubicBezTo>
                  <a:pt x="1336" y="2138"/>
                  <a:pt x="1316" y="2041"/>
                  <a:pt x="1310" y="1943"/>
                </a:cubicBezTo>
                <a:cubicBezTo>
                  <a:pt x="1303" y="1863"/>
                  <a:pt x="1310" y="1779"/>
                  <a:pt x="1377" y="1725"/>
                </a:cubicBezTo>
                <a:cubicBezTo>
                  <a:pt x="1414" y="1692"/>
                  <a:pt x="1464" y="1675"/>
                  <a:pt x="1508" y="1652"/>
                </a:cubicBezTo>
                <a:cubicBezTo>
                  <a:pt x="1558" y="1624"/>
                  <a:pt x="1602" y="1588"/>
                  <a:pt x="1629" y="1537"/>
                </a:cubicBezTo>
                <a:cubicBezTo>
                  <a:pt x="1638" y="1517"/>
                  <a:pt x="1646" y="1497"/>
                  <a:pt x="1649" y="1477"/>
                </a:cubicBezTo>
                <a:cubicBezTo>
                  <a:pt x="1767" y="1517"/>
                  <a:pt x="1854" y="1632"/>
                  <a:pt x="1887" y="1745"/>
                </a:cubicBezTo>
                <a:cubicBezTo>
                  <a:pt x="1934" y="1917"/>
                  <a:pt x="1867" y="2092"/>
                  <a:pt x="1770" y="2229"/>
                </a:cubicBezTo>
                <a:cubicBezTo>
                  <a:pt x="1716" y="2303"/>
                  <a:pt x="1649" y="2363"/>
                  <a:pt x="1585" y="2430"/>
                </a:cubicBezTo>
                <a:cubicBezTo>
                  <a:pt x="1518" y="2498"/>
                  <a:pt x="1491" y="2585"/>
                  <a:pt x="1535" y="2676"/>
                </a:cubicBezTo>
                <a:cubicBezTo>
                  <a:pt x="1572" y="2752"/>
                  <a:pt x="1652" y="2803"/>
                  <a:pt x="1729" y="2837"/>
                </a:cubicBezTo>
                <a:cubicBezTo>
                  <a:pt x="1813" y="2870"/>
                  <a:pt x="1911" y="2883"/>
                  <a:pt x="2001" y="2887"/>
                </a:cubicBezTo>
                <a:lnTo>
                  <a:pt x="2058" y="2887"/>
                </a:lnTo>
                <a:cubicBezTo>
                  <a:pt x="2230" y="2887"/>
                  <a:pt x="2401" y="2850"/>
                  <a:pt x="2555" y="2776"/>
                </a:cubicBezTo>
                <a:cubicBezTo>
                  <a:pt x="2720" y="2699"/>
                  <a:pt x="2884" y="2578"/>
                  <a:pt x="2968" y="2410"/>
                </a:cubicBezTo>
                <a:cubicBezTo>
                  <a:pt x="3045" y="2253"/>
                  <a:pt x="3042" y="2041"/>
                  <a:pt x="2901" y="1920"/>
                </a:cubicBezTo>
                <a:cubicBezTo>
                  <a:pt x="2840" y="1866"/>
                  <a:pt x="2763" y="1839"/>
                  <a:pt x="2690" y="1816"/>
                </a:cubicBezTo>
                <a:cubicBezTo>
                  <a:pt x="2625" y="1796"/>
                  <a:pt x="2555" y="1779"/>
                  <a:pt x="2508" y="1732"/>
                </a:cubicBezTo>
                <a:cubicBezTo>
                  <a:pt x="2484" y="1709"/>
                  <a:pt x="2471" y="1672"/>
                  <a:pt x="2461" y="1635"/>
                </a:cubicBezTo>
                <a:cubicBezTo>
                  <a:pt x="2451" y="1591"/>
                  <a:pt x="2434" y="1548"/>
                  <a:pt x="2401" y="1511"/>
                </a:cubicBezTo>
                <a:cubicBezTo>
                  <a:pt x="2377" y="1480"/>
                  <a:pt x="2340" y="1460"/>
                  <a:pt x="2310" y="1440"/>
                </a:cubicBezTo>
                <a:cubicBezTo>
                  <a:pt x="2283" y="1420"/>
                  <a:pt x="2253" y="1403"/>
                  <a:pt x="2236" y="1376"/>
                </a:cubicBezTo>
                <a:cubicBezTo>
                  <a:pt x="2226" y="1367"/>
                  <a:pt x="2222" y="1356"/>
                  <a:pt x="2222" y="1342"/>
                </a:cubicBezTo>
                <a:lnTo>
                  <a:pt x="2222" y="1326"/>
                </a:lnTo>
                <a:lnTo>
                  <a:pt x="2222" y="1322"/>
                </a:lnTo>
                <a:lnTo>
                  <a:pt x="2222" y="1313"/>
                </a:lnTo>
                <a:cubicBezTo>
                  <a:pt x="2230" y="1286"/>
                  <a:pt x="2243" y="1266"/>
                  <a:pt x="2260" y="1238"/>
                </a:cubicBezTo>
                <a:cubicBezTo>
                  <a:pt x="2300" y="1181"/>
                  <a:pt x="2351" y="1128"/>
                  <a:pt x="2377" y="1068"/>
                </a:cubicBezTo>
                <a:cubicBezTo>
                  <a:pt x="2394" y="1031"/>
                  <a:pt x="2408" y="997"/>
                  <a:pt x="2408" y="957"/>
                </a:cubicBezTo>
                <a:cubicBezTo>
                  <a:pt x="2411" y="927"/>
                  <a:pt x="2380" y="903"/>
                  <a:pt x="2354" y="903"/>
                </a:cubicBezTo>
                <a:cubicBezTo>
                  <a:pt x="2323" y="903"/>
                  <a:pt x="2300" y="893"/>
                  <a:pt x="2276" y="870"/>
                </a:cubicBezTo>
                <a:cubicBezTo>
                  <a:pt x="2253" y="846"/>
                  <a:pt x="2239" y="809"/>
                  <a:pt x="2230" y="775"/>
                </a:cubicBezTo>
                <a:cubicBezTo>
                  <a:pt x="2202" y="692"/>
                  <a:pt x="2213" y="608"/>
                  <a:pt x="2219" y="521"/>
                </a:cubicBezTo>
                <a:cubicBezTo>
                  <a:pt x="2230" y="423"/>
                  <a:pt x="2233" y="319"/>
                  <a:pt x="2193" y="228"/>
                </a:cubicBezTo>
                <a:cubicBezTo>
                  <a:pt x="2149" y="121"/>
                  <a:pt x="2048" y="74"/>
                  <a:pt x="1937" y="61"/>
                </a:cubicBezTo>
                <a:cubicBezTo>
                  <a:pt x="1894" y="58"/>
                  <a:pt x="1854" y="53"/>
                  <a:pt x="1810" y="53"/>
                </a:cubicBezTo>
                <a:cubicBezTo>
                  <a:pt x="1790" y="53"/>
                  <a:pt x="1770" y="53"/>
                  <a:pt x="1750" y="58"/>
                </a:cubicBezTo>
                <a:cubicBezTo>
                  <a:pt x="1746" y="30"/>
                  <a:pt x="1729" y="4"/>
                  <a:pt x="1699" y="4"/>
                </a:cubicBezTo>
                <a:lnTo>
                  <a:pt x="1683" y="4"/>
                </a:lnTo>
                <a:cubicBezTo>
                  <a:pt x="1675" y="7"/>
                  <a:pt x="1669" y="10"/>
                  <a:pt x="1663" y="10"/>
                </a:cubicBezTo>
                <a:lnTo>
                  <a:pt x="1659" y="7"/>
                </a:lnTo>
                <a:cubicBezTo>
                  <a:pt x="1649" y="0"/>
                  <a:pt x="1638" y="0"/>
                  <a:pt x="1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0"/>
          <p:cNvSpPr/>
          <p:nvPr/>
        </p:nvSpPr>
        <p:spPr>
          <a:xfrm rot="10800000">
            <a:off x="8519378" y="470991"/>
            <a:ext cx="1081194" cy="1801141"/>
          </a:xfrm>
          <a:custGeom>
            <a:avLst/>
            <a:gdLst/>
            <a:ahLst/>
            <a:cxnLst/>
            <a:rect l="l" t="t" r="r" b="b"/>
            <a:pathLst>
              <a:path w="3825" h="6372" extrusionOk="0">
                <a:moveTo>
                  <a:pt x="2196" y="1"/>
                </a:moveTo>
                <a:cubicBezTo>
                  <a:pt x="2149" y="1"/>
                  <a:pt x="2106" y="11"/>
                  <a:pt x="2069" y="38"/>
                </a:cubicBezTo>
                <a:cubicBezTo>
                  <a:pt x="2028" y="61"/>
                  <a:pt x="2035" y="102"/>
                  <a:pt x="2035" y="142"/>
                </a:cubicBezTo>
                <a:lnTo>
                  <a:pt x="2035" y="172"/>
                </a:lnTo>
                <a:cubicBezTo>
                  <a:pt x="2032" y="168"/>
                  <a:pt x="2028" y="165"/>
                  <a:pt x="2028" y="162"/>
                </a:cubicBezTo>
                <a:cubicBezTo>
                  <a:pt x="2015" y="145"/>
                  <a:pt x="1995" y="135"/>
                  <a:pt x="1974" y="135"/>
                </a:cubicBezTo>
                <a:cubicBezTo>
                  <a:pt x="1954" y="135"/>
                  <a:pt x="1934" y="148"/>
                  <a:pt x="1928" y="176"/>
                </a:cubicBezTo>
                <a:cubicBezTo>
                  <a:pt x="1917" y="236"/>
                  <a:pt x="1925" y="300"/>
                  <a:pt x="1954" y="357"/>
                </a:cubicBezTo>
                <a:cubicBezTo>
                  <a:pt x="1958" y="363"/>
                  <a:pt x="1968" y="370"/>
                  <a:pt x="1971" y="377"/>
                </a:cubicBezTo>
                <a:cubicBezTo>
                  <a:pt x="1971" y="387"/>
                  <a:pt x="1971" y="394"/>
                  <a:pt x="1974" y="400"/>
                </a:cubicBezTo>
                <a:cubicBezTo>
                  <a:pt x="1974" y="407"/>
                  <a:pt x="1971" y="410"/>
                  <a:pt x="1971" y="414"/>
                </a:cubicBezTo>
                <a:cubicBezTo>
                  <a:pt x="1968" y="444"/>
                  <a:pt x="1968" y="478"/>
                  <a:pt x="1985" y="504"/>
                </a:cubicBezTo>
                <a:cubicBezTo>
                  <a:pt x="1998" y="528"/>
                  <a:pt x="2021" y="545"/>
                  <a:pt x="2049" y="548"/>
                </a:cubicBezTo>
                <a:cubicBezTo>
                  <a:pt x="2055" y="659"/>
                  <a:pt x="2018" y="773"/>
                  <a:pt x="1981" y="877"/>
                </a:cubicBezTo>
                <a:cubicBezTo>
                  <a:pt x="1951" y="958"/>
                  <a:pt x="1914" y="1034"/>
                  <a:pt x="1887" y="1119"/>
                </a:cubicBezTo>
                <a:cubicBezTo>
                  <a:pt x="1860" y="1192"/>
                  <a:pt x="1844" y="1273"/>
                  <a:pt x="1840" y="1350"/>
                </a:cubicBezTo>
                <a:cubicBezTo>
                  <a:pt x="1827" y="1505"/>
                  <a:pt x="1871" y="1659"/>
                  <a:pt x="2001" y="1747"/>
                </a:cubicBezTo>
                <a:cubicBezTo>
                  <a:pt x="2066" y="1787"/>
                  <a:pt x="2095" y="1840"/>
                  <a:pt x="2112" y="1911"/>
                </a:cubicBezTo>
                <a:cubicBezTo>
                  <a:pt x="2132" y="1988"/>
                  <a:pt x="2132" y="2066"/>
                  <a:pt x="2139" y="2139"/>
                </a:cubicBezTo>
                <a:cubicBezTo>
                  <a:pt x="2153" y="2354"/>
                  <a:pt x="2206" y="2559"/>
                  <a:pt x="2253" y="2766"/>
                </a:cubicBezTo>
                <a:cubicBezTo>
                  <a:pt x="2290" y="2944"/>
                  <a:pt x="2323" y="3129"/>
                  <a:pt x="2293" y="3314"/>
                </a:cubicBezTo>
                <a:cubicBezTo>
                  <a:pt x="2267" y="3458"/>
                  <a:pt x="2210" y="3606"/>
                  <a:pt x="2102" y="3710"/>
                </a:cubicBezTo>
                <a:cubicBezTo>
                  <a:pt x="2052" y="3757"/>
                  <a:pt x="1995" y="3798"/>
                  <a:pt x="1928" y="3818"/>
                </a:cubicBezTo>
                <a:cubicBezTo>
                  <a:pt x="1840" y="3841"/>
                  <a:pt x="1759" y="3868"/>
                  <a:pt x="1683" y="3914"/>
                </a:cubicBezTo>
                <a:cubicBezTo>
                  <a:pt x="1528" y="4009"/>
                  <a:pt x="1401" y="4146"/>
                  <a:pt x="1266" y="4264"/>
                </a:cubicBezTo>
                <a:cubicBezTo>
                  <a:pt x="1135" y="4382"/>
                  <a:pt x="964" y="4492"/>
                  <a:pt x="783" y="4492"/>
                </a:cubicBezTo>
                <a:lnTo>
                  <a:pt x="777" y="4492"/>
                </a:lnTo>
                <a:cubicBezTo>
                  <a:pt x="729" y="4492"/>
                  <a:pt x="689" y="4482"/>
                  <a:pt x="645" y="4469"/>
                </a:cubicBezTo>
                <a:cubicBezTo>
                  <a:pt x="642" y="4465"/>
                  <a:pt x="636" y="4465"/>
                  <a:pt x="632" y="4465"/>
                </a:cubicBezTo>
                <a:cubicBezTo>
                  <a:pt x="602" y="4465"/>
                  <a:pt x="578" y="4492"/>
                  <a:pt x="578" y="4519"/>
                </a:cubicBezTo>
                <a:cubicBezTo>
                  <a:pt x="582" y="4784"/>
                  <a:pt x="300" y="4941"/>
                  <a:pt x="148" y="5120"/>
                </a:cubicBezTo>
                <a:cubicBezTo>
                  <a:pt x="72" y="5214"/>
                  <a:pt x="4" y="5324"/>
                  <a:pt x="1" y="5449"/>
                </a:cubicBezTo>
                <a:cubicBezTo>
                  <a:pt x="1" y="5550"/>
                  <a:pt x="38" y="5663"/>
                  <a:pt x="115" y="5734"/>
                </a:cubicBezTo>
                <a:cubicBezTo>
                  <a:pt x="155" y="5771"/>
                  <a:pt x="205" y="5795"/>
                  <a:pt x="259" y="5801"/>
                </a:cubicBezTo>
                <a:cubicBezTo>
                  <a:pt x="300" y="5804"/>
                  <a:pt x="317" y="5807"/>
                  <a:pt x="337" y="5845"/>
                </a:cubicBezTo>
                <a:cubicBezTo>
                  <a:pt x="380" y="5928"/>
                  <a:pt x="350" y="6026"/>
                  <a:pt x="357" y="6117"/>
                </a:cubicBezTo>
                <a:cubicBezTo>
                  <a:pt x="363" y="6210"/>
                  <a:pt x="397" y="6335"/>
                  <a:pt x="501" y="6365"/>
                </a:cubicBezTo>
                <a:cubicBezTo>
                  <a:pt x="515" y="6368"/>
                  <a:pt x="531" y="6371"/>
                  <a:pt x="545" y="6371"/>
                </a:cubicBezTo>
                <a:cubicBezTo>
                  <a:pt x="656" y="6371"/>
                  <a:pt x="729" y="6251"/>
                  <a:pt x="777" y="6160"/>
                </a:cubicBezTo>
                <a:cubicBezTo>
                  <a:pt x="837" y="6043"/>
                  <a:pt x="867" y="5908"/>
                  <a:pt x="867" y="5774"/>
                </a:cubicBezTo>
                <a:cubicBezTo>
                  <a:pt x="864" y="5707"/>
                  <a:pt x="857" y="5640"/>
                  <a:pt x="840" y="5576"/>
                </a:cubicBezTo>
                <a:cubicBezTo>
                  <a:pt x="833" y="5550"/>
                  <a:pt x="823" y="5533"/>
                  <a:pt x="837" y="5509"/>
                </a:cubicBezTo>
                <a:cubicBezTo>
                  <a:pt x="853" y="5482"/>
                  <a:pt x="881" y="5462"/>
                  <a:pt x="904" y="5442"/>
                </a:cubicBezTo>
                <a:cubicBezTo>
                  <a:pt x="1146" y="5244"/>
                  <a:pt x="1381" y="5039"/>
                  <a:pt x="1629" y="4848"/>
                </a:cubicBezTo>
                <a:cubicBezTo>
                  <a:pt x="1864" y="4670"/>
                  <a:pt x="2115" y="4519"/>
                  <a:pt x="2401" y="4432"/>
                </a:cubicBezTo>
                <a:cubicBezTo>
                  <a:pt x="2458" y="4415"/>
                  <a:pt x="2518" y="4402"/>
                  <a:pt x="2572" y="4378"/>
                </a:cubicBezTo>
                <a:cubicBezTo>
                  <a:pt x="2619" y="4354"/>
                  <a:pt x="2662" y="4328"/>
                  <a:pt x="2706" y="4294"/>
                </a:cubicBezTo>
                <a:cubicBezTo>
                  <a:pt x="2787" y="4233"/>
                  <a:pt x="2854" y="4153"/>
                  <a:pt x="2901" y="4063"/>
                </a:cubicBezTo>
                <a:cubicBezTo>
                  <a:pt x="3002" y="3885"/>
                  <a:pt x="3035" y="3660"/>
                  <a:pt x="2965" y="3462"/>
                </a:cubicBezTo>
                <a:cubicBezTo>
                  <a:pt x="2958" y="3438"/>
                  <a:pt x="2948" y="3415"/>
                  <a:pt x="2938" y="3395"/>
                </a:cubicBezTo>
                <a:cubicBezTo>
                  <a:pt x="2935" y="3388"/>
                  <a:pt x="2921" y="3371"/>
                  <a:pt x="2918" y="3361"/>
                </a:cubicBezTo>
                <a:lnTo>
                  <a:pt x="2921" y="3361"/>
                </a:lnTo>
                <a:cubicBezTo>
                  <a:pt x="2921" y="3361"/>
                  <a:pt x="2927" y="3354"/>
                  <a:pt x="2927" y="3350"/>
                </a:cubicBezTo>
                <a:cubicBezTo>
                  <a:pt x="2952" y="3327"/>
                  <a:pt x="2985" y="3314"/>
                  <a:pt x="3012" y="3301"/>
                </a:cubicBezTo>
                <a:cubicBezTo>
                  <a:pt x="3052" y="3284"/>
                  <a:pt x="3089" y="3267"/>
                  <a:pt x="3126" y="3250"/>
                </a:cubicBezTo>
                <a:cubicBezTo>
                  <a:pt x="3274" y="3183"/>
                  <a:pt x="3421" y="3116"/>
                  <a:pt x="3569" y="3048"/>
                </a:cubicBezTo>
                <a:cubicBezTo>
                  <a:pt x="3640" y="3015"/>
                  <a:pt x="3713" y="2985"/>
                  <a:pt x="3784" y="2952"/>
                </a:cubicBezTo>
                <a:cubicBezTo>
                  <a:pt x="3824" y="2935"/>
                  <a:pt x="3818" y="2878"/>
                  <a:pt x="3784" y="2857"/>
                </a:cubicBezTo>
                <a:cubicBezTo>
                  <a:pt x="3576" y="2730"/>
                  <a:pt x="3354" y="2629"/>
                  <a:pt x="3126" y="2555"/>
                </a:cubicBezTo>
                <a:cubicBezTo>
                  <a:pt x="3096" y="2545"/>
                  <a:pt x="3068" y="2535"/>
                  <a:pt x="3039" y="2529"/>
                </a:cubicBezTo>
                <a:cubicBezTo>
                  <a:pt x="3022" y="2522"/>
                  <a:pt x="3012" y="2518"/>
                  <a:pt x="3002" y="2505"/>
                </a:cubicBezTo>
                <a:cubicBezTo>
                  <a:pt x="2985" y="2475"/>
                  <a:pt x="2985" y="2435"/>
                  <a:pt x="2992" y="2401"/>
                </a:cubicBezTo>
                <a:cubicBezTo>
                  <a:pt x="3012" y="2297"/>
                  <a:pt x="3056" y="2179"/>
                  <a:pt x="2965" y="2092"/>
                </a:cubicBezTo>
                <a:cubicBezTo>
                  <a:pt x="2901" y="2029"/>
                  <a:pt x="2807" y="2025"/>
                  <a:pt x="2733" y="1975"/>
                </a:cubicBezTo>
                <a:cubicBezTo>
                  <a:pt x="2676" y="1934"/>
                  <a:pt x="2670" y="1857"/>
                  <a:pt x="2666" y="1790"/>
                </a:cubicBezTo>
                <a:cubicBezTo>
                  <a:pt x="2662" y="1713"/>
                  <a:pt x="2666" y="1629"/>
                  <a:pt x="2639" y="1555"/>
                </a:cubicBezTo>
                <a:cubicBezTo>
                  <a:pt x="2625" y="1518"/>
                  <a:pt x="2605" y="1482"/>
                  <a:pt x="2575" y="1454"/>
                </a:cubicBezTo>
                <a:cubicBezTo>
                  <a:pt x="2562" y="1444"/>
                  <a:pt x="2545" y="1434"/>
                  <a:pt x="2538" y="1424"/>
                </a:cubicBezTo>
                <a:cubicBezTo>
                  <a:pt x="2535" y="1417"/>
                  <a:pt x="2535" y="1411"/>
                  <a:pt x="2535" y="1401"/>
                </a:cubicBezTo>
                <a:cubicBezTo>
                  <a:pt x="2545" y="1364"/>
                  <a:pt x="2575" y="1330"/>
                  <a:pt x="2605" y="1310"/>
                </a:cubicBezTo>
                <a:cubicBezTo>
                  <a:pt x="2646" y="1283"/>
                  <a:pt x="2693" y="1280"/>
                  <a:pt x="2740" y="1276"/>
                </a:cubicBezTo>
                <a:cubicBezTo>
                  <a:pt x="2824" y="1270"/>
                  <a:pt x="2915" y="1263"/>
                  <a:pt x="2985" y="1220"/>
                </a:cubicBezTo>
                <a:cubicBezTo>
                  <a:pt x="2998" y="1243"/>
                  <a:pt x="3015" y="1263"/>
                  <a:pt x="3035" y="1283"/>
                </a:cubicBezTo>
                <a:cubicBezTo>
                  <a:pt x="3056" y="1300"/>
                  <a:pt x="3079" y="1316"/>
                  <a:pt x="3102" y="1330"/>
                </a:cubicBezTo>
                <a:cubicBezTo>
                  <a:pt x="3113" y="1337"/>
                  <a:pt x="3126" y="1341"/>
                  <a:pt x="3136" y="1341"/>
                </a:cubicBezTo>
                <a:cubicBezTo>
                  <a:pt x="3153" y="1341"/>
                  <a:pt x="3169" y="1333"/>
                  <a:pt x="3189" y="1324"/>
                </a:cubicBezTo>
                <a:cubicBezTo>
                  <a:pt x="3277" y="1273"/>
                  <a:pt x="3354" y="1196"/>
                  <a:pt x="3401" y="1105"/>
                </a:cubicBezTo>
                <a:cubicBezTo>
                  <a:pt x="3448" y="1014"/>
                  <a:pt x="3471" y="907"/>
                  <a:pt x="3448" y="806"/>
                </a:cubicBezTo>
                <a:cubicBezTo>
                  <a:pt x="3425" y="716"/>
                  <a:pt x="3364" y="636"/>
                  <a:pt x="3287" y="582"/>
                </a:cubicBezTo>
                <a:cubicBezTo>
                  <a:pt x="3230" y="545"/>
                  <a:pt x="3163" y="521"/>
                  <a:pt x="3096" y="521"/>
                </a:cubicBezTo>
                <a:cubicBezTo>
                  <a:pt x="3072" y="521"/>
                  <a:pt x="3045" y="524"/>
                  <a:pt x="3025" y="528"/>
                </a:cubicBezTo>
                <a:cubicBezTo>
                  <a:pt x="2988" y="538"/>
                  <a:pt x="2955" y="555"/>
                  <a:pt x="2918" y="555"/>
                </a:cubicBezTo>
                <a:lnTo>
                  <a:pt x="2901" y="555"/>
                </a:lnTo>
                <a:cubicBezTo>
                  <a:pt x="2861" y="551"/>
                  <a:pt x="2820" y="528"/>
                  <a:pt x="2787" y="501"/>
                </a:cubicBezTo>
                <a:cubicBezTo>
                  <a:pt x="2706" y="444"/>
                  <a:pt x="2650" y="360"/>
                  <a:pt x="2592" y="276"/>
                </a:cubicBezTo>
                <a:cubicBezTo>
                  <a:pt x="2535" y="193"/>
                  <a:pt x="2461" y="112"/>
                  <a:pt x="2374" y="55"/>
                </a:cubicBezTo>
                <a:cubicBezTo>
                  <a:pt x="2320" y="21"/>
                  <a:pt x="2256" y="1"/>
                  <a:pt x="2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0"/>
          <p:cNvSpPr/>
          <p:nvPr/>
        </p:nvSpPr>
        <p:spPr>
          <a:xfrm rot="10800000">
            <a:off x="8768405" y="-448634"/>
            <a:ext cx="583138" cy="1218286"/>
          </a:xfrm>
          <a:custGeom>
            <a:avLst/>
            <a:gdLst/>
            <a:ahLst/>
            <a:cxnLst/>
            <a:rect l="l" t="t" r="r" b="b"/>
            <a:pathLst>
              <a:path w="2063" h="4310" extrusionOk="0">
                <a:moveTo>
                  <a:pt x="1783" y="0"/>
                </a:moveTo>
                <a:cubicBezTo>
                  <a:pt x="1713" y="0"/>
                  <a:pt x="1646" y="44"/>
                  <a:pt x="1596" y="94"/>
                </a:cubicBezTo>
                <a:cubicBezTo>
                  <a:pt x="1525" y="168"/>
                  <a:pt x="1488" y="265"/>
                  <a:pt x="1458" y="359"/>
                </a:cubicBezTo>
                <a:cubicBezTo>
                  <a:pt x="1438" y="426"/>
                  <a:pt x="1424" y="497"/>
                  <a:pt x="1418" y="567"/>
                </a:cubicBezTo>
                <a:cubicBezTo>
                  <a:pt x="1407" y="601"/>
                  <a:pt x="1394" y="634"/>
                  <a:pt x="1381" y="665"/>
                </a:cubicBezTo>
                <a:cubicBezTo>
                  <a:pt x="1370" y="682"/>
                  <a:pt x="1360" y="699"/>
                  <a:pt x="1347" y="715"/>
                </a:cubicBezTo>
                <a:cubicBezTo>
                  <a:pt x="1340" y="728"/>
                  <a:pt x="1340" y="745"/>
                  <a:pt x="1344" y="759"/>
                </a:cubicBezTo>
                <a:cubicBezTo>
                  <a:pt x="1263" y="940"/>
                  <a:pt x="1156" y="1105"/>
                  <a:pt x="984" y="1212"/>
                </a:cubicBezTo>
                <a:cubicBezTo>
                  <a:pt x="716" y="1383"/>
                  <a:pt x="363" y="1407"/>
                  <a:pt x="132" y="1641"/>
                </a:cubicBezTo>
                <a:cubicBezTo>
                  <a:pt x="72" y="1706"/>
                  <a:pt x="11" y="1782"/>
                  <a:pt x="25" y="1876"/>
                </a:cubicBezTo>
                <a:cubicBezTo>
                  <a:pt x="35" y="1940"/>
                  <a:pt x="81" y="1987"/>
                  <a:pt x="135" y="2020"/>
                </a:cubicBezTo>
                <a:cubicBezTo>
                  <a:pt x="236" y="2091"/>
                  <a:pt x="400" y="2132"/>
                  <a:pt x="403" y="2276"/>
                </a:cubicBezTo>
                <a:cubicBezTo>
                  <a:pt x="411" y="2464"/>
                  <a:pt x="229" y="2592"/>
                  <a:pt x="159" y="2753"/>
                </a:cubicBezTo>
                <a:cubicBezTo>
                  <a:pt x="85" y="2914"/>
                  <a:pt x="98" y="3088"/>
                  <a:pt x="122" y="3259"/>
                </a:cubicBezTo>
                <a:cubicBezTo>
                  <a:pt x="146" y="3413"/>
                  <a:pt x="186" y="3578"/>
                  <a:pt x="152" y="3736"/>
                </a:cubicBezTo>
                <a:cubicBezTo>
                  <a:pt x="142" y="3773"/>
                  <a:pt x="132" y="3810"/>
                  <a:pt x="112" y="3844"/>
                </a:cubicBezTo>
                <a:cubicBezTo>
                  <a:pt x="92" y="3884"/>
                  <a:pt x="61" y="3917"/>
                  <a:pt x="41" y="3957"/>
                </a:cubicBezTo>
                <a:cubicBezTo>
                  <a:pt x="1" y="4048"/>
                  <a:pt x="18" y="4142"/>
                  <a:pt x="81" y="4216"/>
                </a:cubicBezTo>
                <a:cubicBezTo>
                  <a:pt x="142" y="4283"/>
                  <a:pt x="219" y="4310"/>
                  <a:pt x="300" y="4310"/>
                </a:cubicBezTo>
                <a:cubicBezTo>
                  <a:pt x="411" y="4310"/>
                  <a:pt x="528" y="4259"/>
                  <a:pt x="615" y="4199"/>
                </a:cubicBezTo>
                <a:cubicBezTo>
                  <a:pt x="763" y="4098"/>
                  <a:pt x="877" y="3957"/>
                  <a:pt x="964" y="3803"/>
                </a:cubicBezTo>
                <a:cubicBezTo>
                  <a:pt x="1153" y="3474"/>
                  <a:pt x="1213" y="3098"/>
                  <a:pt x="1320" y="2742"/>
                </a:cubicBezTo>
                <a:cubicBezTo>
                  <a:pt x="1377" y="2558"/>
                  <a:pt x="1447" y="2377"/>
                  <a:pt x="1559" y="2215"/>
                </a:cubicBezTo>
                <a:cubicBezTo>
                  <a:pt x="1666" y="2061"/>
                  <a:pt x="1810" y="1930"/>
                  <a:pt x="1914" y="1769"/>
                </a:cubicBezTo>
                <a:cubicBezTo>
                  <a:pt x="2025" y="1594"/>
                  <a:pt x="2062" y="1390"/>
                  <a:pt x="2062" y="1182"/>
                </a:cubicBezTo>
                <a:cubicBezTo>
                  <a:pt x="2059" y="967"/>
                  <a:pt x="2032" y="748"/>
                  <a:pt x="2011" y="530"/>
                </a:cubicBezTo>
                <a:cubicBezTo>
                  <a:pt x="2002" y="423"/>
                  <a:pt x="1999" y="316"/>
                  <a:pt x="1982" y="208"/>
                </a:cubicBezTo>
                <a:cubicBezTo>
                  <a:pt x="1968" y="121"/>
                  <a:pt x="1924" y="34"/>
                  <a:pt x="1833" y="7"/>
                </a:cubicBezTo>
                <a:cubicBezTo>
                  <a:pt x="1817" y="3"/>
                  <a:pt x="1800" y="0"/>
                  <a:pt x="1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0"/>
          <p:cNvSpPr/>
          <p:nvPr/>
        </p:nvSpPr>
        <p:spPr>
          <a:xfrm rot="10800000">
            <a:off x="-1409406" y="4050628"/>
            <a:ext cx="3139843" cy="2826650"/>
          </a:xfrm>
          <a:custGeom>
            <a:avLst/>
            <a:gdLst/>
            <a:ahLst/>
            <a:cxnLst/>
            <a:rect l="l" t="t" r="r" b="b"/>
            <a:pathLst>
              <a:path w="11108" h="10000" extrusionOk="0">
                <a:moveTo>
                  <a:pt x="8556" y="1"/>
                </a:moveTo>
                <a:cubicBezTo>
                  <a:pt x="8522" y="1"/>
                  <a:pt x="8502" y="37"/>
                  <a:pt x="8506" y="71"/>
                </a:cubicBezTo>
                <a:cubicBezTo>
                  <a:pt x="8526" y="205"/>
                  <a:pt x="8456" y="336"/>
                  <a:pt x="8389" y="454"/>
                </a:cubicBezTo>
                <a:cubicBezTo>
                  <a:pt x="8315" y="581"/>
                  <a:pt x="8231" y="712"/>
                  <a:pt x="8200" y="860"/>
                </a:cubicBezTo>
                <a:cubicBezTo>
                  <a:pt x="8167" y="1028"/>
                  <a:pt x="8211" y="1192"/>
                  <a:pt x="8248" y="1353"/>
                </a:cubicBezTo>
                <a:cubicBezTo>
                  <a:pt x="8277" y="1501"/>
                  <a:pt x="8308" y="1662"/>
                  <a:pt x="8220" y="1796"/>
                </a:cubicBezTo>
                <a:cubicBezTo>
                  <a:pt x="8144" y="1914"/>
                  <a:pt x="7996" y="1978"/>
                  <a:pt x="7858" y="1991"/>
                </a:cubicBezTo>
                <a:cubicBezTo>
                  <a:pt x="7834" y="1995"/>
                  <a:pt x="7811" y="1995"/>
                  <a:pt x="7784" y="1995"/>
                </a:cubicBezTo>
                <a:cubicBezTo>
                  <a:pt x="7616" y="1995"/>
                  <a:pt x="7452" y="1944"/>
                  <a:pt x="7291" y="1894"/>
                </a:cubicBezTo>
                <a:cubicBezTo>
                  <a:pt x="7227" y="1874"/>
                  <a:pt x="7143" y="1850"/>
                  <a:pt x="7106" y="1786"/>
                </a:cubicBezTo>
                <a:cubicBezTo>
                  <a:pt x="7083" y="1746"/>
                  <a:pt x="7069" y="1702"/>
                  <a:pt x="7049" y="1665"/>
                </a:cubicBezTo>
                <a:cubicBezTo>
                  <a:pt x="7029" y="1628"/>
                  <a:pt x="7002" y="1595"/>
                  <a:pt x="6976" y="1564"/>
                </a:cubicBezTo>
                <a:cubicBezTo>
                  <a:pt x="6885" y="1457"/>
                  <a:pt x="6740" y="1353"/>
                  <a:pt x="6754" y="1195"/>
                </a:cubicBezTo>
                <a:cubicBezTo>
                  <a:pt x="6761" y="1129"/>
                  <a:pt x="6811" y="1095"/>
                  <a:pt x="6871" y="1068"/>
                </a:cubicBezTo>
                <a:cubicBezTo>
                  <a:pt x="6945" y="1041"/>
                  <a:pt x="7009" y="1008"/>
                  <a:pt x="7059" y="943"/>
                </a:cubicBezTo>
                <a:cubicBezTo>
                  <a:pt x="7150" y="827"/>
                  <a:pt x="7163" y="672"/>
                  <a:pt x="7160" y="531"/>
                </a:cubicBezTo>
                <a:cubicBezTo>
                  <a:pt x="7157" y="497"/>
                  <a:pt x="7157" y="464"/>
                  <a:pt x="7153" y="430"/>
                </a:cubicBezTo>
                <a:cubicBezTo>
                  <a:pt x="7150" y="396"/>
                  <a:pt x="7130" y="379"/>
                  <a:pt x="7100" y="376"/>
                </a:cubicBezTo>
                <a:cubicBezTo>
                  <a:pt x="7046" y="367"/>
                  <a:pt x="6989" y="363"/>
                  <a:pt x="6935" y="363"/>
                </a:cubicBezTo>
                <a:cubicBezTo>
                  <a:pt x="6754" y="363"/>
                  <a:pt x="6573" y="404"/>
                  <a:pt x="6404" y="477"/>
                </a:cubicBezTo>
                <a:cubicBezTo>
                  <a:pt x="6404" y="440"/>
                  <a:pt x="6398" y="407"/>
                  <a:pt x="6388" y="370"/>
                </a:cubicBezTo>
                <a:cubicBezTo>
                  <a:pt x="6381" y="339"/>
                  <a:pt x="6367" y="309"/>
                  <a:pt x="6355" y="283"/>
                </a:cubicBezTo>
                <a:cubicBezTo>
                  <a:pt x="6347" y="266"/>
                  <a:pt x="6344" y="249"/>
                  <a:pt x="6327" y="235"/>
                </a:cubicBezTo>
                <a:cubicBezTo>
                  <a:pt x="6314" y="226"/>
                  <a:pt x="6294" y="222"/>
                  <a:pt x="6277" y="215"/>
                </a:cubicBezTo>
                <a:cubicBezTo>
                  <a:pt x="6170" y="175"/>
                  <a:pt x="6052" y="158"/>
                  <a:pt x="5938" y="158"/>
                </a:cubicBezTo>
                <a:lnTo>
                  <a:pt x="5888" y="158"/>
                </a:lnTo>
                <a:cubicBezTo>
                  <a:pt x="5864" y="158"/>
                  <a:pt x="5841" y="175"/>
                  <a:pt x="5834" y="198"/>
                </a:cubicBezTo>
                <a:cubicBezTo>
                  <a:pt x="5814" y="279"/>
                  <a:pt x="5824" y="363"/>
                  <a:pt x="5841" y="447"/>
                </a:cubicBezTo>
                <a:cubicBezTo>
                  <a:pt x="5854" y="517"/>
                  <a:pt x="5878" y="588"/>
                  <a:pt x="5878" y="661"/>
                </a:cubicBezTo>
                <a:cubicBezTo>
                  <a:pt x="5881" y="756"/>
                  <a:pt x="5841" y="870"/>
                  <a:pt x="5737" y="870"/>
                </a:cubicBezTo>
                <a:cubicBezTo>
                  <a:pt x="5730" y="870"/>
                  <a:pt x="5723" y="867"/>
                  <a:pt x="5717" y="867"/>
                </a:cubicBezTo>
                <a:cubicBezTo>
                  <a:pt x="5659" y="860"/>
                  <a:pt x="5602" y="830"/>
                  <a:pt x="5549" y="810"/>
                </a:cubicBezTo>
                <a:cubicBezTo>
                  <a:pt x="5498" y="789"/>
                  <a:pt x="5445" y="773"/>
                  <a:pt x="5391" y="773"/>
                </a:cubicBezTo>
                <a:lnTo>
                  <a:pt x="5357" y="773"/>
                </a:lnTo>
                <a:cubicBezTo>
                  <a:pt x="5280" y="782"/>
                  <a:pt x="5219" y="830"/>
                  <a:pt x="5170" y="887"/>
                </a:cubicBezTo>
                <a:cubicBezTo>
                  <a:pt x="5129" y="937"/>
                  <a:pt x="5095" y="988"/>
                  <a:pt x="5062" y="1041"/>
                </a:cubicBezTo>
                <a:cubicBezTo>
                  <a:pt x="4954" y="1092"/>
                  <a:pt x="4864" y="1179"/>
                  <a:pt x="4821" y="1293"/>
                </a:cubicBezTo>
                <a:cubicBezTo>
                  <a:pt x="4710" y="1313"/>
                  <a:pt x="4595" y="1333"/>
                  <a:pt x="4485" y="1350"/>
                </a:cubicBezTo>
                <a:cubicBezTo>
                  <a:pt x="4445" y="1357"/>
                  <a:pt x="4404" y="1370"/>
                  <a:pt x="4364" y="1370"/>
                </a:cubicBezTo>
                <a:cubicBezTo>
                  <a:pt x="4358" y="1370"/>
                  <a:pt x="4347" y="1370"/>
                  <a:pt x="4337" y="1366"/>
                </a:cubicBezTo>
                <a:cubicBezTo>
                  <a:pt x="4290" y="1360"/>
                  <a:pt x="4290" y="1320"/>
                  <a:pt x="4287" y="1276"/>
                </a:cubicBezTo>
                <a:cubicBezTo>
                  <a:pt x="4283" y="1185"/>
                  <a:pt x="4253" y="1112"/>
                  <a:pt x="4176" y="1058"/>
                </a:cubicBezTo>
                <a:cubicBezTo>
                  <a:pt x="4122" y="1021"/>
                  <a:pt x="4055" y="1001"/>
                  <a:pt x="3988" y="1001"/>
                </a:cubicBezTo>
                <a:cubicBezTo>
                  <a:pt x="3975" y="1001"/>
                  <a:pt x="3961" y="1001"/>
                  <a:pt x="3947" y="1004"/>
                </a:cubicBezTo>
                <a:cubicBezTo>
                  <a:pt x="3746" y="1031"/>
                  <a:pt x="3595" y="1209"/>
                  <a:pt x="3471" y="1353"/>
                </a:cubicBezTo>
                <a:cubicBezTo>
                  <a:pt x="3330" y="1518"/>
                  <a:pt x="3206" y="1699"/>
                  <a:pt x="3109" y="1894"/>
                </a:cubicBezTo>
                <a:cubicBezTo>
                  <a:pt x="3085" y="1937"/>
                  <a:pt x="3065" y="1987"/>
                  <a:pt x="3065" y="2041"/>
                </a:cubicBezTo>
                <a:cubicBezTo>
                  <a:pt x="3065" y="2088"/>
                  <a:pt x="3081" y="2132"/>
                  <a:pt x="3069" y="2179"/>
                </a:cubicBezTo>
                <a:cubicBezTo>
                  <a:pt x="3052" y="2246"/>
                  <a:pt x="2994" y="2289"/>
                  <a:pt x="2937" y="2323"/>
                </a:cubicBezTo>
                <a:cubicBezTo>
                  <a:pt x="2796" y="2407"/>
                  <a:pt x="2632" y="2441"/>
                  <a:pt x="2491" y="2521"/>
                </a:cubicBezTo>
                <a:cubicBezTo>
                  <a:pt x="2189" y="2692"/>
                  <a:pt x="1957" y="2968"/>
                  <a:pt x="1648" y="3122"/>
                </a:cubicBezTo>
                <a:cubicBezTo>
                  <a:pt x="1578" y="3159"/>
                  <a:pt x="1504" y="3189"/>
                  <a:pt x="1427" y="3203"/>
                </a:cubicBezTo>
                <a:cubicBezTo>
                  <a:pt x="1326" y="3226"/>
                  <a:pt x="1225" y="3213"/>
                  <a:pt x="1122" y="3223"/>
                </a:cubicBezTo>
                <a:cubicBezTo>
                  <a:pt x="1018" y="3236"/>
                  <a:pt x="930" y="3284"/>
                  <a:pt x="846" y="3347"/>
                </a:cubicBezTo>
                <a:cubicBezTo>
                  <a:pt x="753" y="3420"/>
                  <a:pt x="665" y="3498"/>
                  <a:pt x="571" y="3575"/>
                </a:cubicBezTo>
                <a:cubicBezTo>
                  <a:pt x="477" y="3652"/>
                  <a:pt x="383" y="3730"/>
                  <a:pt x="289" y="3810"/>
                </a:cubicBezTo>
                <a:cubicBezTo>
                  <a:pt x="212" y="3874"/>
                  <a:pt x="135" y="3934"/>
                  <a:pt x="74" y="4018"/>
                </a:cubicBezTo>
                <a:cubicBezTo>
                  <a:pt x="20" y="4096"/>
                  <a:pt x="0" y="4186"/>
                  <a:pt x="20" y="4277"/>
                </a:cubicBezTo>
                <a:cubicBezTo>
                  <a:pt x="40" y="4364"/>
                  <a:pt x="94" y="4435"/>
                  <a:pt x="152" y="4502"/>
                </a:cubicBezTo>
                <a:cubicBezTo>
                  <a:pt x="212" y="4576"/>
                  <a:pt x="272" y="4646"/>
                  <a:pt x="313" y="4730"/>
                </a:cubicBezTo>
                <a:cubicBezTo>
                  <a:pt x="356" y="4817"/>
                  <a:pt x="376" y="4915"/>
                  <a:pt x="386" y="5012"/>
                </a:cubicBezTo>
                <a:cubicBezTo>
                  <a:pt x="410" y="5230"/>
                  <a:pt x="390" y="5455"/>
                  <a:pt x="383" y="5676"/>
                </a:cubicBezTo>
                <a:cubicBezTo>
                  <a:pt x="370" y="6173"/>
                  <a:pt x="353" y="6670"/>
                  <a:pt x="336" y="7163"/>
                </a:cubicBezTo>
                <a:cubicBezTo>
                  <a:pt x="330" y="7412"/>
                  <a:pt x="322" y="7660"/>
                  <a:pt x="313" y="7908"/>
                </a:cubicBezTo>
                <a:cubicBezTo>
                  <a:pt x="313" y="8003"/>
                  <a:pt x="285" y="8130"/>
                  <a:pt x="363" y="8204"/>
                </a:cubicBezTo>
                <a:cubicBezTo>
                  <a:pt x="403" y="8241"/>
                  <a:pt x="457" y="8251"/>
                  <a:pt x="511" y="8251"/>
                </a:cubicBezTo>
                <a:cubicBezTo>
                  <a:pt x="541" y="8251"/>
                  <a:pt x="571" y="8248"/>
                  <a:pt x="598" y="8244"/>
                </a:cubicBezTo>
                <a:cubicBezTo>
                  <a:pt x="960" y="8177"/>
                  <a:pt x="1292" y="7945"/>
                  <a:pt x="1511" y="7657"/>
                </a:cubicBezTo>
                <a:cubicBezTo>
                  <a:pt x="1558" y="7593"/>
                  <a:pt x="1598" y="7526"/>
                  <a:pt x="1635" y="7456"/>
                </a:cubicBezTo>
                <a:cubicBezTo>
                  <a:pt x="1755" y="7473"/>
                  <a:pt x="1867" y="7553"/>
                  <a:pt x="1913" y="7667"/>
                </a:cubicBezTo>
                <a:cubicBezTo>
                  <a:pt x="1921" y="7687"/>
                  <a:pt x="1941" y="7707"/>
                  <a:pt x="1964" y="7707"/>
                </a:cubicBezTo>
                <a:cubicBezTo>
                  <a:pt x="1967" y="7707"/>
                  <a:pt x="1974" y="7704"/>
                  <a:pt x="1977" y="7704"/>
                </a:cubicBezTo>
                <a:cubicBezTo>
                  <a:pt x="2128" y="7657"/>
                  <a:pt x="2279" y="7614"/>
                  <a:pt x="2431" y="7569"/>
                </a:cubicBezTo>
                <a:cubicBezTo>
                  <a:pt x="2565" y="7529"/>
                  <a:pt x="2702" y="7496"/>
                  <a:pt x="2833" y="7442"/>
                </a:cubicBezTo>
                <a:cubicBezTo>
                  <a:pt x="2998" y="7378"/>
                  <a:pt x="3193" y="7261"/>
                  <a:pt x="3213" y="7073"/>
                </a:cubicBezTo>
                <a:cubicBezTo>
                  <a:pt x="3662" y="7146"/>
                  <a:pt x="4109" y="7220"/>
                  <a:pt x="4559" y="7291"/>
                </a:cubicBezTo>
                <a:cubicBezTo>
                  <a:pt x="4632" y="7435"/>
                  <a:pt x="4787" y="7513"/>
                  <a:pt x="4945" y="7513"/>
                </a:cubicBezTo>
                <a:cubicBezTo>
                  <a:pt x="4975" y="7513"/>
                  <a:pt x="5005" y="7509"/>
                  <a:pt x="5035" y="7502"/>
                </a:cubicBezTo>
                <a:cubicBezTo>
                  <a:pt x="5132" y="7485"/>
                  <a:pt x="5224" y="7432"/>
                  <a:pt x="5280" y="7352"/>
                </a:cubicBezTo>
                <a:cubicBezTo>
                  <a:pt x="5311" y="7311"/>
                  <a:pt x="5324" y="7251"/>
                  <a:pt x="5360" y="7217"/>
                </a:cubicBezTo>
                <a:cubicBezTo>
                  <a:pt x="5371" y="7207"/>
                  <a:pt x="5381" y="7203"/>
                  <a:pt x="5391" y="7203"/>
                </a:cubicBezTo>
                <a:cubicBezTo>
                  <a:pt x="5431" y="7203"/>
                  <a:pt x="5475" y="7278"/>
                  <a:pt x="5495" y="7304"/>
                </a:cubicBezTo>
                <a:cubicBezTo>
                  <a:pt x="5582" y="7432"/>
                  <a:pt x="5670" y="7566"/>
                  <a:pt x="5696" y="7721"/>
                </a:cubicBezTo>
                <a:cubicBezTo>
                  <a:pt x="5727" y="7888"/>
                  <a:pt x="5679" y="8060"/>
                  <a:pt x="5720" y="8224"/>
                </a:cubicBezTo>
                <a:cubicBezTo>
                  <a:pt x="5750" y="8342"/>
                  <a:pt x="5841" y="8455"/>
                  <a:pt x="5958" y="8500"/>
                </a:cubicBezTo>
                <a:cubicBezTo>
                  <a:pt x="5985" y="8509"/>
                  <a:pt x="6015" y="8513"/>
                  <a:pt x="6042" y="8513"/>
                </a:cubicBezTo>
                <a:cubicBezTo>
                  <a:pt x="6133" y="8513"/>
                  <a:pt x="6214" y="8459"/>
                  <a:pt x="6264" y="8375"/>
                </a:cubicBezTo>
                <a:cubicBezTo>
                  <a:pt x="6294" y="8325"/>
                  <a:pt x="6314" y="8264"/>
                  <a:pt x="6344" y="8210"/>
                </a:cubicBezTo>
                <a:cubicBezTo>
                  <a:pt x="6367" y="8164"/>
                  <a:pt x="6418" y="8107"/>
                  <a:pt x="6472" y="8107"/>
                </a:cubicBezTo>
                <a:lnTo>
                  <a:pt x="6475" y="8107"/>
                </a:lnTo>
                <a:cubicBezTo>
                  <a:pt x="6545" y="8110"/>
                  <a:pt x="6566" y="8227"/>
                  <a:pt x="6583" y="8278"/>
                </a:cubicBezTo>
                <a:cubicBezTo>
                  <a:pt x="6603" y="8359"/>
                  <a:pt x="6620" y="8439"/>
                  <a:pt x="6626" y="8520"/>
                </a:cubicBezTo>
                <a:cubicBezTo>
                  <a:pt x="6646" y="8681"/>
                  <a:pt x="6649" y="8838"/>
                  <a:pt x="6670" y="8996"/>
                </a:cubicBezTo>
                <a:cubicBezTo>
                  <a:pt x="6690" y="9160"/>
                  <a:pt x="6724" y="9321"/>
                  <a:pt x="6774" y="9479"/>
                </a:cubicBezTo>
                <a:cubicBezTo>
                  <a:pt x="6798" y="9560"/>
                  <a:pt x="6827" y="9640"/>
                  <a:pt x="6861" y="9718"/>
                </a:cubicBezTo>
                <a:cubicBezTo>
                  <a:pt x="6888" y="9781"/>
                  <a:pt x="6918" y="9852"/>
                  <a:pt x="6976" y="9902"/>
                </a:cubicBezTo>
                <a:cubicBezTo>
                  <a:pt x="7052" y="9973"/>
                  <a:pt x="7163" y="10000"/>
                  <a:pt x="7270" y="10000"/>
                </a:cubicBezTo>
                <a:cubicBezTo>
                  <a:pt x="7301" y="10000"/>
                  <a:pt x="7334" y="10000"/>
                  <a:pt x="7365" y="9993"/>
                </a:cubicBezTo>
                <a:cubicBezTo>
                  <a:pt x="7492" y="9976"/>
                  <a:pt x="7616" y="9916"/>
                  <a:pt x="7714" y="9825"/>
                </a:cubicBezTo>
                <a:cubicBezTo>
                  <a:pt x="7764" y="9781"/>
                  <a:pt x="7797" y="9728"/>
                  <a:pt x="7834" y="9671"/>
                </a:cubicBezTo>
                <a:cubicBezTo>
                  <a:pt x="7851" y="9644"/>
                  <a:pt x="7871" y="9614"/>
                  <a:pt x="7898" y="9614"/>
                </a:cubicBezTo>
                <a:cubicBezTo>
                  <a:pt x="7909" y="9614"/>
                  <a:pt x="7918" y="9617"/>
                  <a:pt x="7929" y="9627"/>
                </a:cubicBezTo>
                <a:cubicBezTo>
                  <a:pt x="7966" y="9661"/>
                  <a:pt x="7986" y="9711"/>
                  <a:pt x="8009" y="9755"/>
                </a:cubicBezTo>
                <a:cubicBezTo>
                  <a:pt x="8039" y="9805"/>
                  <a:pt x="8076" y="9855"/>
                  <a:pt x="8133" y="9885"/>
                </a:cubicBezTo>
                <a:cubicBezTo>
                  <a:pt x="8187" y="9916"/>
                  <a:pt x="8251" y="9930"/>
                  <a:pt x="8315" y="9930"/>
                </a:cubicBezTo>
                <a:cubicBezTo>
                  <a:pt x="8378" y="9930"/>
                  <a:pt x="8446" y="9916"/>
                  <a:pt x="8502" y="9896"/>
                </a:cubicBezTo>
                <a:cubicBezTo>
                  <a:pt x="8519" y="9889"/>
                  <a:pt x="8536" y="9879"/>
                  <a:pt x="8550" y="9872"/>
                </a:cubicBezTo>
                <a:cubicBezTo>
                  <a:pt x="8556" y="9896"/>
                  <a:pt x="8583" y="9916"/>
                  <a:pt x="8610" y="9916"/>
                </a:cubicBezTo>
                <a:cubicBezTo>
                  <a:pt x="8620" y="9916"/>
                  <a:pt x="8634" y="9913"/>
                  <a:pt x="8643" y="9902"/>
                </a:cubicBezTo>
                <a:cubicBezTo>
                  <a:pt x="8683" y="9859"/>
                  <a:pt x="8717" y="9815"/>
                  <a:pt x="8754" y="9768"/>
                </a:cubicBezTo>
                <a:cubicBezTo>
                  <a:pt x="8758" y="9768"/>
                  <a:pt x="8761" y="9772"/>
                  <a:pt x="8768" y="9772"/>
                </a:cubicBezTo>
                <a:cubicBezTo>
                  <a:pt x="8778" y="9772"/>
                  <a:pt x="8791" y="9764"/>
                  <a:pt x="8804" y="9755"/>
                </a:cubicBezTo>
                <a:cubicBezTo>
                  <a:pt x="8845" y="9708"/>
                  <a:pt x="8885" y="9664"/>
                  <a:pt x="8925" y="9620"/>
                </a:cubicBezTo>
                <a:lnTo>
                  <a:pt x="8932" y="9620"/>
                </a:lnTo>
                <a:cubicBezTo>
                  <a:pt x="8949" y="9620"/>
                  <a:pt x="8965" y="9614"/>
                  <a:pt x="8979" y="9597"/>
                </a:cubicBezTo>
                <a:cubicBezTo>
                  <a:pt x="8986" y="9583"/>
                  <a:pt x="8996" y="9570"/>
                  <a:pt x="9002" y="9557"/>
                </a:cubicBezTo>
                <a:cubicBezTo>
                  <a:pt x="9080" y="9493"/>
                  <a:pt x="9147" y="9416"/>
                  <a:pt x="9194" y="9325"/>
                </a:cubicBezTo>
                <a:cubicBezTo>
                  <a:pt x="9201" y="9308"/>
                  <a:pt x="9201" y="9292"/>
                  <a:pt x="9194" y="9278"/>
                </a:cubicBezTo>
                <a:cubicBezTo>
                  <a:pt x="9332" y="9073"/>
                  <a:pt x="9473" y="8869"/>
                  <a:pt x="9610" y="8664"/>
                </a:cubicBezTo>
                <a:cubicBezTo>
                  <a:pt x="9707" y="8520"/>
                  <a:pt x="9802" y="8372"/>
                  <a:pt x="9912" y="8241"/>
                </a:cubicBezTo>
                <a:cubicBezTo>
                  <a:pt x="9966" y="8177"/>
                  <a:pt x="10020" y="8120"/>
                  <a:pt x="10080" y="8066"/>
                </a:cubicBezTo>
                <a:cubicBezTo>
                  <a:pt x="10144" y="8016"/>
                  <a:pt x="10211" y="7969"/>
                  <a:pt x="10268" y="7912"/>
                </a:cubicBezTo>
                <a:cubicBezTo>
                  <a:pt x="10379" y="7801"/>
                  <a:pt x="10409" y="7650"/>
                  <a:pt x="10449" y="7502"/>
                </a:cubicBezTo>
                <a:cubicBezTo>
                  <a:pt x="10486" y="7365"/>
                  <a:pt x="10553" y="7254"/>
                  <a:pt x="10641" y="7140"/>
                </a:cubicBezTo>
                <a:cubicBezTo>
                  <a:pt x="10718" y="7039"/>
                  <a:pt x="10805" y="6938"/>
                  <a:pt x="10859" y="6818"/>
                </a:cubicBezTo>
                <a:cubicBezTo>
                  <a:pt x="10889" y="6760"/>
                  <a:pt x="10906" y="6700"/>
                  <a:pt x="10913" y="6636"/>
                </a:cubicBezTo>
                <a:cubicBezTo>
                  <a:pt x="10923" y="6556"/>
                  <a:pt x="10906" y="6482"/>
                  <a:pt x="10889" y="6405"/>
                </a:cubicBezTo>
                <a:cubicBezTo>
                  <a:pt x="10869" y="6328"/>
                  <a:pt x="10846" y="6240"/>
                  <a:pt x="10875" y="6163"/>
                </a:cubicBezTo>
                <a:cubicBezTo>
                  <a:pt x="10899" y="6096"/>
                  <a:pt x="10953" y="6046"/>
                  <a:pt x="10996" y="5992"/>
                </a:cubicBezTo>
                <a:cubicBezTo>
                  <a:pt x="11040" y="5935"/>
                  <a:pt x="11077" y="5874"/>
                  <a:pt x="11091" y="5801"/>
                </a:cubicBezTo>
                <a:cubicBezTo>
                  <a:pt x="11107" y="5724"/>
                  <a:pt x="11104" y="5643"/>
                  <a:pt x="11100" y="5566"/>
                </a:cubicBezTo>
                <a:cubicBezTo>
                  <a:pt x="11091" y="5287"/>
                  <a:pt x="11067" y="5002"/>
                  <a:pt x="10996" y="4730"/>
                </a:cubicBezTo>
                <a:cubicBezTo>
                  <a:pt x="10926" y="4472"/>
                  <a:pt x="10805" y="4220"/>
                  <a:pt x="10604" y="4038"/>
                </a:cubicBezTo>
                <a:cubicBezTo>
                  <a:pt x="10520" y="3964"/>
                  <a:pt x="10415" y="3908"/>
                  <a:pt x="10332" y="3831"/>
                </a:cubicBezTo>
                <a:cubicBezTo>
                  <a:pt x="10328" y="3817"/>
                  <a:pt x="10319" y="3810"/>
                  <a:pt x="10308" y="3803"/>
                </a:cubicBezTo>
                <a:cubicBezTo>
                  <a:pt x="10302" y="3797"/>
                  <a:pt x="10295" y="3793"/>
                  <a:pt x="10288" y="3787"/>
                </a:cubicBezTo>
                <a:cubicBezTo>
                  <a:pt x="10204" y="3686"/>
                  <a:pt x="10208" y="3558"/>
                  <a:pt x="10211" y="3434"/>
                </a:cubicBezTo>
                <a:cubicBezTo>
                  <a:pt x="10214" y="3327"/>
                  <a:pt x="10221" y="3203"/>
                  <a:pt x="10147" y="3112"/>
                </a:cubicBezTo>
                <a:cubicBezTo>
                  <a:pt x="10107" y="3065"/>
                  <a:pt x="10050" y="3038"/>
                  <a:pt x="9989" y="3025"/>
                </a:cubicBezTo>
                <a:cubicBezTo>
                  <a:pt x="9963" y="3022"/>
                  <a:pt x="9929" y="3022"/>
                  <a:pt x="9899" y="3018"/>
                </a:cubicBezTo>
                <a:cubicBezTo>
                  <a:pt x="9835" y="2974"/>
                  <a:pt x="9778" y="2921"/>
                  <a:pt x="9731" y="2861"/>
                </a:cubicBezTo>
                <a:cubicBezTo>
                  <a:pt x="9715" y="2827"/>
                  <a:pt x="9701" y="2793"/>
                  <a:pt x="9684" y="2756"/>
                </a:cubicBezTo>
                <a:cubicBezTo>
                  <a:pt x="9647" y="2669"/>
                  <a:pt x="9610" y="2582"/>
                  <a:pt x="9574" y="2494"/>
                </a:cubicBezTo>
                <a:cubicBezTo>
                  <a:pt x="9496" y="2320"/>
                  <a:pt x="9422" y="2142"/>
                  <a:pt x="9348" y="1967"/>
                </a:cubicBezTo>
                <a:cubicBezTo>
                  <a:pt x="9338" y="1947"/>
                  <a:pt x="9328" y="1924"/>
                  <a:pt x="9318" y="1904"/>
                </a:cubicBezTo>
                <a:cubicBezTo>
                  <a:pt x="9392" y="1722"/>
                  <a:pt x="9409" y="1527"/>
                  <a:pt x="9362" y="1336"/>
                </a:cubicBezTo>
                <a:cubicBezTo>
                  <a:pt x="9359" y="1310"/>
                  <a:pt x="9335" y="1296"/>
                  <a:pt x="9312" y="1296"/>
                </a:cubicBezTo>
                <a:cubicBezTo>
                  <a:pt x="9288" y="1296"/>
                  <a:pt x="9264" y="1310"/>
                  <a:pt x="9258" y="1336"/>
                </a:cubicBezTo>
                <a:cubicBezTo>
                  <a:pt x="9251" y="1370"/>
                  <a:pt x="9224" y="1380"/>
                  <a:pt x="9191" y="1380"/>
                </a:cubicBezTo>
                <a:cubicBezTo>
                  <a:pt x="9164" y="1380"/>
                  <a:pt x="9137" y="1374"/>
                  <a:pt x="9110" y="1366"/>
                </a:cubicBezTo>
                <a:cubicBezTo>
                  <a:pt x="9073" y="1253"/>
                  <a:pt x="9036" y="1138"/>
                  <a:pt x="8996" y="1028"/>
                </a:cubicBezTo>
                <a:cubicBezTo>
                  <a:pt x="8939" y="847"/>
                  <a:pt x="8882" y="665"/>
                  <a:pt x="8828" y="484"/>
                </a:cubicBezTo>
                <a:cubicBezTo>
                  <a:pt x="8804" y="393"/>
                  <a:pt x="8778" y="303"/>
                  <a:pt x="8754" y="212"/>
                </a:cubicBezTo>
                <a:cubicBezTo>
                  <a:pt x="8748" y="188"/>
                  <a:pt x="8741" y="165"/>
                  <a:pt x="8734" y="142"/>
                </a:cubicBezTo>
                <a:cubicBezTo>
                  <a:pt x="8728" y="118"/>
                  <a:pt x="8724" y="88"/>
                  <a:pt x="8714" y="68"/>
                </a:cubicBezTo>
                <a:cubicBezTo>
                  <a:pt x="8697" y="41"/>
                  <a:pt x="8667" y="37"/>
                  <a:pt x="8640" y="27"/>
                </a:cubicBezTo>
                <a:cubicBezTo>
                  <a:pt x="8617" y="21"/>
                  <a:pt x="8596" y="10"/>
                  <a:pt x="8573" y="4"/>
                </a:cubicBezTo>
                <a:cubicBezTo>
                  <a:pt x="8567" y="1"/>
                  <a:pt x="8559" y="1"/>
                  <a:pt x="8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0"/>
          <p:cNvSpPr/>
          <p:nvPr/>
        </p:nvSpPr>
        <p:spPr>
          <a:xfrm rot="10800000">
            <a:off x="-54609" y="3540706"/>
            <a:ext cx="430216" cy="563634"/>
          </a:xfrm>
          <a:custGeom>
            <a:avLst/>
            <a:gdLst/>
            <a:ahLst/>
            <a:cxnLst/>
            <a:rect l="l" t="t" r="r" b="b"/>
            <a:pathLst>
              <a:path w="1522" h="1994" extrusionOk="0">
                <a:moveTo>
                  <a:pt x="1340" y="0"/>
                </a:moveTo>
                <a:cubicBezTo>
                  <a:pt x="1229" y="0"/>
                  <a:pt x="1145" y="98"/>
                  <a:pt x="1115" y="198"/>
                </a:cubicBezTo>
                <a:cubicBezTo>
                  <a:pt x="1085" y="302"/>
                  <a:pt x="1102" y="434"/>
                  <a:pt x="1035" y="528"/>
                </a:cubicBezTo>
                <a:cubicBezTo>
                  <a:pt x="1011" y="558"/>
                  <a:pt x="971" y="584"/>
                  <a:pt x="934" y="584"/>
                </a:cubicBezTo>
                <a:lnTo>
                  <a:pt x="931" y="584"/>
                </a:lnTo>
                <a:cubicBezTo>
                  <a:pt x="891" y="584"/>
                  <a:pt x="863" y="548"/>
                  <a:pt x="833" y="521"/>
                </a:cubicBezTo>
                <a:cubicBezTo>
                  <a:pt x="800" y="497"/>
                  <a:pt x="766" y="480"/>
                  <a:pt x="725" y="480"/>
                </a:cubicBezTo>
                <a:cubicBezTo>
                  <a:pt x="713" y="480"/>
                  <a:pt x="696" y="484"/>
                  <a:pt x="679" y="491"/>
                </a:cubicBezTo>
                <a:cubicBezTo>
                  <a:pt x="635" y="504"/>
                  <a:pt x="598" y="544"/>
                  <a:pt x="551" y="551"/>
                </a:cubicBezTo>
                <a:lnTo>
                  <a:pt x="541" y="551"/>
                </a:lnTo>
                <a:cubicBezTo>
                  <a:pt x="535" y="551"/>
                  <a:pt x="528" y="551"/>
                  <a:pt x="521" y="544"/>
                </a:cubicBezTo>
                <a:cubicBezTo>
                  <a:pt x="511" y="538"/>
                  <a:pt x="497" y="524"/>
                  <a:pt x="491" y="511"/>
                </a:cubicBezTo>
                <a:cubicBezTo>
                  <a:pt x="471" y="474"/>
                  <a:pt x="460" y="430"/>
                  <a:pt x="457" y="393"/>
                </a:cubicBezTo>
                <a:cubicBezTo>
                  <a:pt x="444" y="306"/>
                  <a:pt x="420" y="195"/>
                  <a:pt x="333" y="152"/>
                </a:cubicBezTo>
                <a:cubicBezTo>
                  <a:pt x="310" y="141"/>
                  <a:pt x="286" y="135"/>
                  <a:pt x="262" y="135"/>
                </a:cubicBezTo>
                <a:cubicBezTo>
                  <a:pt x="239" y="135"/>
                  <a:pt x="216" y="141"/>
                  <a:pt x="195" y="152"/>
                </a:cubicBezTo>
                <a:cubicBezTo>
                  <a:pt x="182" y="155"/>
                  <a:pt x="169" y="158"/>
                  <a:pt x="162" y="169"/>
                </a:cubicBezTo>
                <a:cubicBezTo>
                  <a:pt x="152" y="175"/>
                  <a:pt x="145" y="185"/>
                  <a:pt x="138" y="192"/>
                </a:cubicBezTo>
                <a:cubicBezTo>
                  <a:pt x="138" y="195"/>
                  <a:pt x="135" y="195"/>
                  <a:pt x="135" y="198"/>
                </a:cubicBezTo>
                <a:cubicBezTo>
                  <a:pt x="132" y="198"/>
                  <a:pt x="132" y="202"/>
                  <a:pt x="132" y="202"/>
                </a:cubicBezTo>
                <a:cubicBezTo>
                  <a:pt x="125" y="209"/>
                  <a:pt x="118" y="219"/>
                  <a:pt x="112" y="229"/>
                </a:cubicBezTo>
                <a:cubicBezTo>
                  <a:pt x="58" y="302"/>
                  <a:pt x="25" y="390"/>
                  <a:pt x="14" y="484"/>
                </a:cubicBezTo>
                <a:cubicBezTo>
                  <a:pt x="0" y="612"/>
                  <a:pt x="41" y="739"/>
                  <a:pt x="75" y="863"/>
                </a:cubicBezTo>
                <a:cubicBezTo>
                  <a:pt x="145" y="1122"/>
                  <a:pt x="138" y="1387"/>
                  <a:pt x="138" y="1648"/>
                </a:cubicBezTo>
                <a:cubicBezTo>
                  <a:pt x="138" y="1716"/>
                  <a:pt x="138" y="1780"/>
                  <a:pt x="141" y="1843"/>
                </a:cubicBezTo>
                <a:cubicBezTo>
                  <a:pt x="145" y="1907"/>
                  <a:pt x="172" y="1967"/>
                  <a:pt x="236" y="1988"/>
                </a:cubicBezTo>
                <a:cubicBezTo>
                  <a:pt x="249" y="1991"/>
                  <a:pt x="266" y="1994"/>
                  <a:pt x="279" y="1994"/>
                </a:cubicBezTo>
                <a:cubicBezTo>
                  <a:pt x="316" y="1994"/>
                  <a:pt x="357" y="1981"/>
                  <a:pt x="387" y="1961"/>
                </a:cubicBezTo>
                <a:cubicBezTo>
                  <a:pt x="434" y="1924"/>
                  <a:pt x="460" y="1873"/>
                  <a:pt x="491" y="1826"/>
                </a:cubicBezTo>
                <a:cubicBezTo>
                  <a:pt x="508" y="1803"/>
                  <a:pt x="538" y="1756"/>
                  <a:pt x="575" y="1756"/>
                </a:cubicBezTo>
                <a:cubicBezTo>
                  <a:pt x="578" y="1756"/>
                  <a:pt x="584" y="1760"/>
                  <a:pt x="589" y="1760"/>
                </a:cubicBezTo>
                <a:cubicBezTo>
                  <a:pt x="605" y="1766"/>
                  <a:pt x="618" y="1783"/>
                  <a:pt x="632" y="1797"/>
                </a:cubicBezTo>
                <a:cubicBezTo>
                  <a:pt x="659" y="1817"/>
                  <a:pt x="685" y="1830"/>
                  <a:pt x="719" y="1833"/>
                </a:cubicBezTo>
                <a:lnTo>
                  <a:pt x="733" y="1833"/>
                </a:lnTo>
                <a:cubicBezTo>
                  <a:pt x="840" y="1833"/>
                  <a:pt x="917" y="1716"/>
                  <a:pt x="961" y="1628"/>
                </a:cubicBezTo>
                <a:cubicBezTo>
                  <a:pt x="1078" y="1390"/>
                  <a:pt x="1189" y="1148"/>
                  <a:pt x="1293" y="903"/>
                </a:cubicBezTo>
                <a:cubicBezTo>
                  <a:pt x="1343" y="779"/>
                  <a:pt x="1390" y="652"/>
                  <a:pt x="1438" y="528"/>
                </a:cubicBezTo>
                <a:cubicBezTo>
                  <a:pt x="1475" y="427"/>
                  <a:pt x="1521" y="322"/>
                  <a:pt x="1521" y="212"/>
                </a:cubicBezTo>
                <a:cubicBezTo>
                  <a:pt x="1521" y="111"/>
                  <a:pt x="1471" y="14"/>
                  <a:pt x="1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0"/>
          <p:cNvSpPr/>
          <p:nvPr/>
        </p:nvSpPr>
        <p:spPr>
          <a:xfrm rot="10800000">
            <a:off x="4980429" y="539503"/>
            <a:ext cx="13528347" cy="11820202"/>
          </a:xfrm>
          <a:custGeom>
            <a:avLst/>
            <a:gdLst/>
            <a:ahLst/>
            <a:cxnLst/>
            <a:rect l="l" t="t" r="r" b="b"/>
            <a:pathLst>
              <a:path w="47860" h="41817" extrusionOk="0">
                <a:moveTo>
                  <a:pt x="25209" y="0"/>
                </a:moveTo>
                <a:cubicBezTo>
                  <a:pt x="25206" y="0"/>
                  <a:pt x="25203" y="0"/>
                  <a:pt x="25195" y="4"/>
                </a:cubicBezTo>
                <a:lnTo>
                  <a:pt x="24286" y="215"/>
                </a:lnTo>
                <a:cubicBezTo>
                  <a:pt x="24256" y="222"/>
                  <a:pt x="24246" y="255"/>
                  <a:pt x="24249" y="282"/>
                </a:cubicBezTo>
                <a:cubicBezTo>
                  <a:pt x="24280" y="447"/>
                  <a:pt x="24367" y="591"/>
                  <a:pt x="24494" y="695"/>
                </a:cubicBezTo>
                <a:cubicBezTo>
                  <a:pt x="24035" y="1121"/>
                  <a:pt x="23524" y="1491"/>
                  <a:pt x="22974" y="1796"/>
                </a:cubicBezTo>
                <a:cubicBezTo>
                  <a:pt x="22836" y="1870"/>
                  <a:pt x="22698" y="1937"/>
                  <a:pt x="22557" y="2011"/>
                </a:cubicBezTo>
                <a:cubicBezTo>
                  <a:pt x="22450" y="2067"/>
                  <a:pt x="22349" y="2145"/>
                  <a:pt x="22329" y="2273"/>
                </a:cubicBezTo>
                <a:cubicBezTo>
                  <a:pt x="22309" y="2410"/>
                  <a:pt x="22379" y="2541"/>
                  <a:pt x="22423" y="2668"/>
                </a:cubicBezTo>
                <a:cubicBezTo>
                  <a:pt x="22467" y="2792"/>
                  <a:pt x="22497" y="2921"/>
                  <a:pt x="22507" y="3051"/>
                </a:cubicBezTo>
                <a:cubicBezTo>
                  <a:pt x="22534" y="3313"/>
                  <a:pt x="22490" y="3588"/>
                  <a:pt x="22299" y="3773"/>
                </a:cubicBezTo>
                <a:cubicBezTo>
                  <a:pt x="22238" y="3692"/>
                  <a:pt x="22142" y="3658"/>
                  <a:pt x="22030" y="3658"/>
                </a:cubicBezTo>
                <a:cubicBezTo>
                  <a:pt x="21866" y="3658"/>
                  <a:pt x="21674" y="3736"/>
                  <a:pt x="21567" y="3813"/>
                </a:cubicBezTo>
                <a:cubicBezTo>
                  <a:pt x="21440" y="3911"/>
                  <a:pt x="21403" y="4069"/>
                  <a:pt x="21513" y="4193"/>
                </a:cubicBezTo>
                <a:cubicBezTo>
                  <a:pt x="21578" y="4263"/>
                  <a:pt x="21658" y="4300"/>
                  <a:pt x="21735" y="4343"/>
                </a:cubicBezTo>
                <a:cubicBezTo>
                  <a:pt x="21779" y="4371"/>
                  <a:pt x="21829" y="4404"/>
                  <a:pt x="21849" y="4451"/>
                </a:cubicBezTo>
                <a:cubicBezTo>
                  <a:pt x="21872" y="4491"/>
                  <a:pt x="21852" y="4578"/>
                  <a:pt x="21799" y="4578"/>
                </a:cubicBezTo>
                <a:cubicBezTo>
                  <a:pt x="21792" y="4578"/>
                  <a:pt x="21785" y="4575"/>
                  <a:pt x="21779" y="4575"/>
                </a:cubicBezTo>
                <a:cubicBezTo>
                  <a:pt x="21772" y="4572"/>
                  <a:pt x="21765" y="4572"/>
                  <a:pt x="21759" y="4572"/>
                </a:cubicBezTo>
                <a:cubicBezTo>
                  <a:pt x="21728" y="4572"/>
                  <a:pt x="21708" y="4602"/>
                  <a:pt x="21711" y="4632"/>
                </a:cubicBezTo>
                <a:cubicBezTo>
                  <a:pt x="21490" y="4730"/>
                  <a:pt x="21268" y="4831"/>
                  <a:pt x="21047" y="4927"/>
                </a:cubicBezTo>
                <a:cubicBezTo>
                  <a:pt x="20913" y="4988"/>
                  <a:pt x="20782" y="5055"/>
                  <a:pt x="20712" y="5189"/>
                </a:cubicBezTo>
                <a:cubicBezTo>
                  <a:pt x="20651" y="5314"/>
                  <a:pt x="20647" y="5458"/>
                  <a:pt x="20644" y="5596"/>
                </a:cubicBezTo>
                <a:cubicBezTo>
                  <a:pt x="20644" y="5669"/>
                  <a:pt x="20644" y="5743"/>
                  <a:pt x="20634" y="5817"/>
                </a:cubicBezTo>
                <a:cubicBezTo>
                  <a:pt x="20621" y="5898"/>
                  <a:pt x="20587" y="5971"/>
                  <a:pt x="20567" y="6049"/>
                </a:cubicBezTo>
                <a:cubicBezTo>
                  <a:pt x="20543" y="6126"/>
                  <a:pt x="20546" y="6196"/>
                  <a:pt x="20567" y="6264"/>
                </a:cubicBezTo>
                <a:cubicBezTo>
                  <a:pt x="20513" y="6166"/>
                  <a:pt x="20459" y="6072"/>
                  <a:pt x="20402" y="5975"/>
                </a:cubicBezTo>
                <a:cubicBezTo>
                  <a:pt x="20302" y="5797"/>
                  <a:pt x="20194" y="5622"/>
                  <a:pt x="20080" y="5451"/>
                </a:cubicBezTo>
                <a:cubicBezTo>
                  <a:pt x="19858" y="5122"/>
                  <a:pt x="19617" y="4814"/>
                  <a:pt x="19349" y="4521"/>
                </a:cubicBezTo>
                <a:cubicBezTo>
                  <a:pt x="19342" y="4508"/>
                  <a:pt x="19325" y="4504"/>
                  <a:pt x="19312" y="4504"/>
                </a:cubicBezTo>
                <a:cubicBezTo>
                  <a:pt x="19295" y="4504"/>
                  <a:pt x="19274" y="4515"/>
                  <a:pt x="19265" y="4532"/>
                </a:cubicBezTo>
                <a:cubicBezTo>
                  <a:pt x="19157" y="4740"/>
                  <a:pt x="19046" y="4955"/>
                  <a:pt x="19000" y="5186"/>
                </a:cubicBezTo>
                <a:cubicBezTo>
                  <a:pt x="18980" y="5300"/>
                  <a:pt x="18972" y="5415"/>
                  <a:pt x="18989" y="5528"/>
                </a:cubicBezTo>
                <a:cubicBezTo>
                  <a:pt x="19003" y="5643"/>
                  <a:pt x="19043" y="5750"/>
                  <a:pt x="19073" y="5861"/>
                </a:cubicBezTo>
                <a:cubicBezTo>
                  <a:pt x="19104" y="5982"/>
                  <a:pt x="19107" y="6092"/>
                  <a:pt x="19050" y="6207"/>
                </a:cubicBezTo>
                <a:cubicBezTo>
                  <a:pt x="19009" y="6290"/>
                  <a:pt x="18955" y="6374"/>
                  <a:pt x="18952" y="6468"/>
                </a:cubicBezTo>
                <a:cubicBezTo>
                  <a:pt x="18949" y="6563"/>
                  <a:pt x="19009" y="6633"/>
                  <a:pt x="19090" y="6676"/>
                </a:cubicBezTo>
                <a:cubicBezTo>
                  <a:pt x="19177" y="6727"/>
                  <a:pt x="19258" y="6777"/>
                  <a:pt x="19328" y="6845"/>
                </a:cubicBezTo>
                <a:cubicBezTo>
                  <a:pt x="19486" y="6998"/>
                  <a:pt x="19593" y="7207"/>
                  <a:pt x="19620" y="7429"/>
                </a:cubicBezTo>
                <a:cubicBezTo>
                  <a:pt x="19560" y="7472"/>
                  <a:pt x="19490" y="7489"/>
                  <a:pt x="19419" y="7489"/>
                </a:cubicBezTo>
                <a:cubicBezTo>
                  <a:pt x="19338" y="7489"/>
                  <a:pt x="19258" y="7469"/>
                  <a:pt x="19184" y="7441"/>
                </a:cubicBezTo>
                <a:cubicBezTo>
                  <a:pt x="19016" y="7384"/>
                  <a:pt x="18865" y="7291"/>
                  <a:pt x="18704" y="7220"/>
                </a:cubicBezTo>
                <a:cubicBezTo>
                  <a:pt x="18351" y="7062"/>
                  <a:pt x="17973" y="6975"/>
                  <a:pt x="17590" y="6958"/>
                </a:cubicBezTo>
                <a:lnTo>
                  <a:pt x="17586" y="6958"/>
                </a:lnTo>
                <a:cubicBezTo>
                  <a:pt x="17556" y="6958"/>
                  <a:pt x="17536" y="6986"/>
                  <a:pt x="17536" y="7015"/>
                </a:cubicBezTo>
                <a:cubicBezTo>
                  <a:pt x="17522" y="7210"/>
                  <a:pt x="17737" y="7271"/>
                  <a:pt x="17885" y="7317"/>
                </a:cubicBezTo>
                <a:cubicBezTo>
                  <a:pt x="17973" y="7348"/>
                  <a:pt x="18043" y="7395"/>
                  <a:pt x="18066" y="7489"/>
                </a:cubicBezTo>
                <a:cubicBezTo>
                  <a:pt x="18086" y="7562"/>
                  <a:pt x="18077" y="7646"/>
                  <a:pt x="18043" y="7714"/>
                </a:cubicBezTo>
                <a:cubicBezTo>
                  <a:pt x="17959" y="7885"/>
                  <a:pt x="17747" y="7945"/>
                  <a:pt x="17570" y="7948"/>
                </a:cubicBezTo>
                <a:lnTo>
                  <a:pt x="17556" y="7948"/>
                </a:lnTo>
                <a:cubicBezTo>
                  <a:pt x="17335" y="7948"/>
                  <a:pt x="17120" y="7881"/>
                  <a:pt x="16898" y="7858"/>
                </a:cubicBezTo>
                <a:cubicBezTo>
                  <a:pt x="16791" y="7847"/>
                  <a:pt x="16680" y="7844"/>
                  <a:pt x="16573" y="7844"/>
                </a:cubicBezTo>
                <a:cubicBezTo>
                  <a:pt x="16415" y="7844"/>
                  <a:pt x="16261" y="7852"/>
                  <a:pt x="16106" y="7861"/>
                </a:cubicBezTo>
                <a:cubicBezTo>
                  <a:pt x="16069" y="7861"/>
                  <a:pt x="16046" y="7895"/>
                  <a:pt x="16052" y="7928"/>
                </a:cubicBezTo>
                <a:cubicBezTo>
                  <a:pt x="16086" y="8079"/>
                  <a:pt x="15985" y="8207"/>
                  <a:pt x="15881" y="8301"/>
                </a:cubicBezTo>
                <a:cubicBezTo>
                  <a:pt x="15761" y="8408"/>
                  <a:pt x="15620" y="8496"/>
                  <a:pt x="15482" y="8577"/>
                </a:cubicBezTo>
                <a:cubicBezTo>
                  <a:pt x="15334" y="8667"/>
                  <a:pt x="15180" y="8744"/>
                  <a:pt x="15015" y="8788"/>
                </a:cubicBezTo>
                <a:cubicBezTo>
                  <a:pt x="14895" y="8821"/>
                  <a:pt x="14757" y="8854"/>
                  <a:pt x="14690" y="8969"/>
                </a:cubicBezTo>
                <a:cubicBezTo>
                  <a:pt x="14656" y="9026"/>
                  <a:pt x="14650" y="9093"/>
                  <a:pt x="14650" y="9161"/>
                </a:cubicBezTo>
                <a:cubicBezTo>
                  <a:pt x="14646" y="9231"/>
                  <a:pt x="14653" y="9314"/>
                  <a:pt x="14582" y="9362"/>
                </a:cubicBezTo>
                <a:cubicBezTo>
                  <a:pt x="14545" y="9382"/>
                  <a:pt x="14505" y="9392"/>
                  <a:pt x="14464" y="9392"/>
                </a:cubicBezTo>
                <a:cubicBezTo>
                  <a:pt x="14364" y="9392"/>
                  <a:pt x="14256" y="9342"/>
                  <a:pt x="14169" y="9314"/>
                </a:cubicBezTo>
                <a:cubicBezTo>
                  <a:pt x="14116" y="9298"/>
                  <a:pt x="14066" y="9288"/>
                  <a:pt x="14012" y="9288"/>
                </a:cubicBezTo>
                <a:cubicBezTo>
                  <a:pt x="13925" y="9288"/>
                  <a:pt x="13840" y="9314"/>
                  <a:pt x="13770" y="9378"/>
                </a:cubicBezTo>
                <a:cubicBezTo>
                  <a:pt x="13669" y="9463"/>
                  <a:pt x="13609" y="9593"/>
                  <a:pt x="13578" y="9720"/>
                </a:cubicBezTo>
                <a:cubicBezTo>
                  <a:pt x="13542" y="9886"/>
                  <a:pt x="13542" y="10060"/>
                  <a:pt x="13471" y="10214"/>
                </a:cubicBezTo>
                <a:cubicBezTo>
                  <a:pt x="13424" y="10318"/>
                  <a:pt x="13313" y="10425"/>
                  <a:pt x="13189" y="10425"/>
                </a:cubicBezTo>
                <a:cubicBezTo>
                  <a:pt x="13179" y="10425"/>
                  <a:pt x="13166" y="10425"/>
                  <a:pt x="13152" y="10422"/>
                </a:cubicBezTo>
                <a:cubicBezTo>
                  <a:pt x="13082" y="10409"/>
                  <a:pt x="13038" y="10352"/>
                  <a:pt x="12998" y="10295"/>
                </a:cubicBezTo>
                <a:cubicBezTo>
                  <a:pt x="12958" y="10238"/>
                  <a:pt x="12918" y="10184"/>
                  <a:pt x="12864" y="10143"/>
                </a:cubicBezTo>
                <a:cubicBezTo>
                  <a:pt x="12769" y="10070"/>
                  <a:pt x="12625" y="10033"/>
                  <a:pt x="12562" y="9929"/>
                </a:cubicBezTo>
                <a:cubicBezTo>
                  <a:pt x="12487" y="9811"/>
                  <a:pt x="12571" y="9657"/>
                  <a:pt x="12504" y="9536"/>
                </a:cubicBezTo>
                <a:cubicBezTo>
                  <a:pt x="12444" y="9429"/>
                  <a:pt x="12323" y="9412"/>
                  <a:pt x="12216" y="9385"/>
                </a:cubicBezTo>
                <a:cubicBezTo>
                  <a:pt x="12168" y="9372"/>
                  <a:pt x="12108" y="9355"/>
                  <a:pt x="12092" y="9305"/>
                </a:cubicBezTo>
                <a:cubicBezTo>
                  <a:pt x="12075" y="9244"/>
                  <a:pt x="12139" y="9187"/>
                  <a:pt x="12189" y="9167"/>
                </a:cubicBezTo>
                <a:cubicBezTo>
                  <a:pt x="12213" y="9157"/>
                  <a:pt x="12239" y="9150"/>
                  <a:pt x="12263" y="9150"/>
                </a:cubicBezTo>
                <a:cubicBezTo>
                  <a:pt x="12377" y="9150"/>
                  <a:pt x="12487" y="9251"/>
                  <a:pt x="12571" y="9314"/>
                </a:cubicBezTo>
                <a:cubicBezTo>
                  <a:pt x="12729" y="9432"/>
                  <a:pt x="12918" y="9496"/>
                  <a:pt x="13109" y="9496"/>
                </a:cubicBezTo>
                <a:cubicBezTo>
                  <a:pt x="13236" y="9496"/>
                  <a:pt x="13364" y="9469"/>
                  <a:pt x="13485" y="9405"/>
                </a:cubicBezTo>
                <a:cubicBezTo>
                  <a:pt x="13770" y="9261"/>
                  <a:pt x="13945" y="8942"/>
                  <a:pt x="13931" y="8626"/>
                </a:cubicBezTo>
                <a:cubicBezTo>
                  <a:pt x="13931" y="8597"/>
                  <a:pt x="13908" y="8573"/>
                  <a:pt x="13880" y="8573"/>
                </a:cubicBezTo>
                <a:lnTo>
                  <a:pt x="13864" y="8573"/>
                </a:lnTo>
                <a:cubicBezTo>
                  <a:pt x="13840" y="8583"/>
                  <a:pt x="13820" y="8586"/>
                  <a:pt x="13797" y="8586"/>
                </a:cubicBezTo>
                <a:cubicBezTo>
                  <a:pt x="13626" y="8586"/>
                  <a:pt x="13525" y="8358"/>
                  <a:pt x="13441" y="8234"/>
                </a:cubicBezTo>
                <a:cubicBezTo>
                  <a:pt x="13350" y="8093"/>
                  <a:pt x="13223" y="7999"/>
                  <a:pt x="13065" y="7942"/>
                </a:cubicBezTo>
                <a:cubicBezTo>
                  <a:pt x="12749" y="7821"/>
                  <a:pt x="12390" y="7841"/>
                  <a:pt x="12108" y="7626"/>
                </a:cubicBezTo>
                <a:cubicBezTo>
                  <a:pt x="11833" y="7415"/>
                  <a:pt x="11658" y="7089"/>
                  <a:pt x="11330" y="6945"/>
                </a:cubicBezTo>
                <a:cubicBezTo>
                  <a:pt x="11165" y="6871"/>
                  <a:pt x="10991" y="6837"/>
                  <a:pt x="10823" y="6774"/>
                </a:cubicBezTo>
                <a:cubicBezTo>
                  <a:pt x="10739" y="6740"/>
                  <a:pt x="10658" y="6700"/>
                  <a:pt x="10591" y="6639"/>
                </a:cubicBezTo>
                <a:cubicBezTo>
                  <a:pt x="10527" y="6583"/>
                  <a:pt x="10470" y="6512"/>
                  <a:pt x="10386" y="6485"/>
                </a:cubicBezTo>
                <a:cubicBezTo>
                  <a:pt x="10366" y="6478"/>
                  <a:pt x="10349" y="6475"/>
                  <a:pt x="10333" y="6475"/>
                </a:cubicBezTo>
                <a:cubicBezTo>
                  <a:pt x="10262" y="6475"/>
                  <a:pt x="10202" y="6522"/>
                  <a:pt x="10165" y="6586"/>
                </a:cubicBezTo>
                <a:cubicBezTo>
                  <a:pt x="10111" y="6673"/>
                  <a:pt x="10064" y="6764"/>
                  <a:pt x="10001" y="6848"/>
                </a:cubicBezTo>
                <a:cubicBezTo>
                  <a:pt x="9869" y="7022"/>
                  <a:pt x="9699" y="7170"/>
                  <a:pt x="9507" y="7277"/>
                </a:cubicBezTo>
                <a:cubicBezTo>
                  <a:pt x="9467" y="7301"/>
                  <a:pt x="9477" y="7348"/>
                  <a:pt x="9507" y="7371"/>
                </a:cubicBezTo>
                <a:lnTo>
                  <a:pt x="8745" y="7827"/>
                </a:lnTo>
                <a:cubicBezTo>
                  <a:pt x="8608" y="7912"/>
                  <a:pt x="8470" y="7992"/>
                  <a:pt x="8332" y="8076"/>
                </a:cubicBezTo>
                <a:cubicBezTo>
                  <a:pt x="8218" y="8146"/>
                  <a:pt x="8094" y="8214"/>
                  <a:pt x="7990" y="8298"/>
                </a:cubicBezTo>
                <a:cubicBezTo>
                  <a:pt x="7892" y="8375"/>
                  <a:pt x="7815" y="8476"/>
                  <a:pt x="7785" y="8600"/>
                </a:cubicBezTo>
                <a:cubicBezTo>
                  <a:pt x="7748" y="8734"/>
                  <a:pt x="7762" y="8875"/>
                  <a:pt x="7755" y="9012"/>
                </a:cubicBezTo>
                <a:cubicBezTo>
                  <a:pt x="7748" y="9298"/>
                  <a:pt x="7705" y="9596"/>
                  <a:pt x="7561" y="9849"/>
                </a:cubicBezTo>
                <a:cubicBezTo>
                  <a:pt x="7420" y="10090"/>
                  <a:pt x="7171" y="10284"/>
                  <a:pt x="6885" y="10298"/>
                </a:cubicBezTo>
                <a:cubicBezTo>
                  <a:pt x="6856" y="10301"/>
                  <a:pt x="6831" y="10321"/>
                  <a:pt x="6831" y="10352"/>
                </a:cubicBezTo>
                <a:cubicBezTo>
                  <a:pt x="6822" y="10872"/>
                  <a:pt x="6554" y="11336"/>
                  <a:pt x="6134" y="11631"/>
                </a:cubicBezTo>
                <a:cubicBezTo>
                  <a:pt x="6030" y="11705"/>
                  <a:pt x="5979" y="11788"/>
                  <a:pt x="5976" y="11916"/>
                </a:cubicBezTo>
                <a:cubicBezTo>
                  <a:pt x="5976" y="11980"/>
                  <a:pt x="5976" y="12041"/>
                  <a:pt x="5956" y="12101"/>
                </a:cubicBezTo>
                <a:cubicBezTo>
                  <a:pt x="5932" y="12154"/>
                  <a:pt x="5899" y="12202"/>
                  <a:pt x="5865" y="12248"/>
                </a:cubicBezTo>
                <a:cubicBezTo>
                  <a:pt x="5801" y="12339"/>
                  <a:pt x="5724" y="12426"/>
                  <a:pt x="5688" y="12534"/>
                </a:cubicBezTo>
                <a:cubicBezTo>
                  <a:pt x="5654" y="12637"/>
                  <a:pt x="5667" y="12749"/>
                  <a:pt x="5714" y="12846"/>
                </a:cubicBezTo>
                <a:cubicBezTo>
                  <a:pt x="5829" y="13091"/>
                  <a:pt x="6097" y="13181"/>
                  <a:pt x="6342" y="13232"/>
                </a:cubicBezTo>
                <a:cubicBezTo>
                  <a:pt x="6473" y="13255"/>
                  <a:pt x="6617" y="13285"/>
                  <a:pt x="6758" y="13285"/>
                </a:cubicBezTo>
                <a:cubicBezTo>
                  <a:pt x="6848" y="13285"/>
                  <a:pt x="6939" y="13272"/>
                  <a:pt x="7023" y="13238"/>
                </a:cubicBezTo>
                <a:cubicBezTo>
                  <a:pt x="7121" y="13201"/>
                  <a:pt x="7198" y="13138"/>
                  <a:pt x="7251" y="13051"/>
                </a:cubicBezTo>
                <a:cubicBezTo>
                  <a:pt x="7305" y="12967"/>
                  <a:pt x="7335" y="12869"/>
                  <a:pt x="7382" y="12778"/>
                </a:cubicBezTo>
                <a:cubicBezTo>
                  <a:pt x="7423" y="12708"/>
                  <a:pt x="7486" y="12641"/>
                  <a:pt x="7567" y="12641"/>
                </a:cubicBezTo>
                <a:cubicBezTo>
                  <a:pt x="7584" y="12641"/>
                  <a:pt x="7604" y="12648"/>
                  <a:pt x="7624" y="12654"/>
                </a:cubicBezTo>
                <a:cubicBezTo>
                  <a:pt x="7728" y="12695"/>
                  <a:pt x="7792" y="12812"/>
                  <a:pt x="7818" y="12913"/>
                </a:cubicBezTo>
                <a:cubicBezTo>
                  <a:pt x="7855" y="13057"/>
                  <a:pt x="7812" y="13218"/>
                  <a:pt x="7802" y="13366"/>
                </a:cubicBezTo>
                <a:cubicBezTo>
                  <a:pt x="7788" y="13511"/>
                  <a:pt x="7802" y="13655"/>
                  <a:pt x="7875" y="13779"/>
                </a:cubicBezTo>
                <a:cubicBezTo>
                  <a:pt x="8010" y="14004"/>
                  <a:pt x="8261" y="14115"/>
                  <a:pt x="8490" y="14208"/>
                </a:cubicBezTo>
                <a:lnTo>
                  <a:pt x="8507" y="14208"/>
                </a:lnTo>
                <a:cubicBezTo>
                  <a:pt x="8523" y="14208"/>
                  <a:pt x="8540" y="14195"/>
                  <a:pt x="8554" y="14182"/>
                </a:cubicBezTo>
                <a:cubicBezTo>
                  <a:pt x="8675" y="14017"/>
                  <a:pt x="8752" y="13826"/>
                  <a:pt x="8782" y="13621"/>
                </a:cubicBezTo>
                <a:cubicBezTo>
                  <a:pt x="8795" y="13520"/>
                  <a:pt x="8792" y="13423"/>
                  <a:pt x="8785" y="13322"/>
                </a:cubicBezTo>
                <a:cubicBezTo>
                  <a:pt x="8779" y="13222"/>
                  <a:pt x="8772" y="13111"/>
                  <a:pt x="8839" y="13031"/>
                </a:cubicBezTo>
                <a:cubicBezTo>
                  <a:pt x="8940" y="12916"/>
                  <a:pt x="9124" y="12907"/>
                  <a:pt x="9259" y="12866"/>
                </a:cubicBezTo>
                <a:cubicBezTo>
                  <a:pt x="9417" y="12816"/>
                  <a:pt x="9544" y="12718"/>
                  <a:pt x="9607" y="12560"/>
                </a:cubicBezTo>
                <a:cubicBezTo>
                  <a:pt x="9671" y="12399"/>
                  <a:pt x="9645" y="12222"/>
                  <a:pt x="9541" y="12087"/>
                </a:cubicBezTo>
                <a:cubicBezTo>
                  <a:pt x="9487" y="12024"/>
                  <a:pt x="9420" y="11970"/>
                  <a:pt x="9339" y="11936"/>
                </a:cubicBezTo>
                <a:cubicBezTo>
                  <a:pt x="9252" y="11900"/>
                  <a:pt x="9164" y="11906"/>
                  <a:pt x="9071" y="11900"/>
                </a:cubicBezTo>
                <a:cubicBezTo>
                  <a:pt x="8906" y="11889"/>
                  <a:pt x="8849" y="11751"/>
                  <a:pt x="8866" y="11601"/>
                </a:cubicBezTo>
                <a:cubicBezTo>
                  <a:pt x="8882" y="11429"/>
                  <a:pt x="8994" y="11311"/>
                  <a:pt x="9124" y="11208"/>
                </a:cubicBezTo>
                <a:cubicBezTo>
                  <a:pt x="9272" y="11094"/>
                  <a:pt x="9433" y="10993"/>
                  <a:pt x="9541" y="10839"/>
                </a:cubicBezTo>
                <a:cubicBezTo>
                  <a:pt x="9658" y="10671"/>
                  <a:pt x="9691" y="10459"/>
                  <a:pt x="9725" y="10261"/>
                </a:cubicBezTo>
                <a:cubicBezTo>
                  <a:pt x="9752" y="10080"/>
                  <a:pt x="9786" y="9889"/>
                  <a:pt x="9893" y="9737"/>
                </a:cubicBezTo>
                <a:cubicBezTo>
                  <a:pt x="9967" y="9630"/>
                  <a:pt x="10081" y="9559"/>
                  <a:pt x="10208" y="9559"/>
                </a:cubicBezTo>
                <a:cubicBezTo>
                  <a:pt x="10239" y="9559"/>
                  <a:pt x="10272" y="9567"/>
                  <a:pt x="10306" y="9576"/>
                </a:cubicBezTo>
                <a:cubicBezTo>
                  <a:pt x="10373" y="9593"/>
                  <a:pt x="10433" y="9637"/>
                  <a:pt x="10461" y="9704"/>
                </a:cubicBezTo>
                <a:cubicBezTo>
                  <a:pt x="10501" y="9811"/>
                  <a:pt x="10444" y="9926"/>
                  <a:pt x="10386" y="10016"/>
                </a:cubicBezTo>
                <a:cubicBezTo>
                  <a:pt x="10262" y="10211"/>
                  <a:pt x="10105" y="10389"/>
                  <a:pt x="9967" y="10577"/>
                </a:cubicBezTo>
                <a:cubicBezTo>
                  <a:pt x="9736" y="10885"/>
                  <a:pt x="9497" y="11265"/>
                  <a:pt x="9510" y="11668"/>
                </a:cubicBezTo>
                <a:cubicBezTo>
                  <a:pt x="9524" y="12037"/>
                  <a:pt x="9779" y="12339"/>
                  <a:pt x="10131" y="12436"/>
                </a:cubicBezTo>
                <a:cubicBezTo>
                  <a:pt x="10208" y="12459"/>
                  <a:pt x="10289" y="12470"/>
                  <a:pt x="10366" y="12470"/>
                </a:cubicBezTo>
                <a:cubicBezTo>
                  <a:pt x="10638" y="12470"/>
                  <a:pt x="10907" y="12343"/>
                  <a:pt x="11098" y="12144"/>
                </a:cubicBezTo>
                <a:cubicBezTo>
                  <a:pt x="11152" y="12087"/>
                  <a:pt x="11199" y="12027"/>
                  <a:pt x="11242" y="11960"/>
                </a:cubicBezTo>
                <a:cubicBezTo>
                  <a:pt x="11390" y="11993"/>
                  <a:pt x="11414" y="12208"/>
                  <a:pt x="11367" y="12326"/>
                </a:cubicBezTo>
                <a:cubicBezTo>
                  <a:pt x="11290" y="12524"/>
                  <a:pt x="11031" y="12594"/>
                  <a:pt x="10850" y="12648"/>
                </a:cubicBezTo>
                <a:cubicBezTo>
                  <a:pt x="10611" y="12721"/>
                  <a:pt x="10383" y="12812"/>
                  <a:pt x="10165" y="12936"/>
                </a:cubicBezTo>
                <a:cubicBezTo>
                  <a:pt x="10061" y="12997"/>
                  <a:pt x="9960" y="13064"/>
                  <a:pt x="9866" y="13138"/>
                </a:cubicBezTo>
                <a:cubicBezTo>
                  <a:pt x="9789" y="13201"/>
                  <a:pt x="9711" y="13279"/>
                  <a:pt x="9699" y="13383"/>
                </a:cubicBezTo>
                <a:cubicBezTo>
                  <a:pt x="9685" y="13497"/>
                  <a:pt x="9772" y="13581"/>
                  <a:pt x="9802" y="13685"/>
                </a:cubicBezTo>
                <a:cubicBezTo>
                  <a:pt x="9836" y="13793"/>
                  <a:pt x="9823" y="13909"/>
                  <a:pt x="9782" y="14017"/>
                </a:cubicBezTo>
                <a:cubicBezTo>
                  <a:pt x="9691" y="14242"/>
                  <a:pt x="9474" y="14383"/>
                  <a:pt x="9255" y="14467"/>
                </a:cubicBezTo>
                <a:cubicBezTo>
                  <a:pt x="8749" y="14665"/>
                  <a:pt x="8191" y="14651"/>
                  <a:pt x="7661" y="14715"/>
                </a:cubicBezTo>
                <a:cubicBezTo>
                  <a:pt x="7362" y="14749"/>
                  <a:pt x="7070" y="14803"/>
                  <a:pt x="6782" y="14880"/>
                </a:cubicBezTo>
                <a:cubicBezTo>
                  <a:pt x="6630" y="14920"/>
                  <a:pt x="6483" y="14967"/>
                  <a:pt x="6338" y="15017"/>
                </a:cubicBezTo>
                <a:cubicBezTo>
                  <a:pt x="6214" y="15065"/>
                  <a:pt x="6083" y="15111"/>
                  <a:pt x="5949" y="15111"/>
                </a:cubicBezTo>
                <a:cubicBezTo>
                  <a:pt x="5925" y="15111"/>
                  <a:pt x="5902" y="15111"/>
                  <a:pt x="5878" y="15108"/>
                </a:cubicBezTo>
                <a:cubicBezTo>
                  <a:pt x="5875" y="15105"/>
                  <a:pt x="5872" y="15105"/>
                  <a:pt x="5869" y="15105"/>
                </a:cubicBezTo>
                <a:cubicBezTo>
                  <a:pt x="5849" y="15105"/>
                  <a:pt x="5832" y="15115"/>
                  <a:pt x="5818" y="15132"/>
                </a:cubicBezTo>
                <a:cubicBezTo>
                  <a:pt x="5607" y="15474"/>
                  <a:pt x="5365" y="15793"/>
                  <a:pt x="5103" y="16098"/>
                </a:cubicBezTo>
                <a:cubicBezTo>
                  <a:pt x="4986" y="16239"/>
                  <a:pt x="4865" y="16383"/>
                  <a:pt x="4724" y="16498"/>
                </a:cubicBezTo>
                <a:cubicBezTo>
                  <a:pt x="4650" y="16555"/>
                  <a:pt x="4573" y="16599"/>
                  <a:pt x="4486" y="16628"/>
                </a:cubicBezTo>
                <a:cubicBezTo>
                  <a:pt x="4402" y="16659"/>
                  <a:pt x="4311" y="16682"/>
                  <a:pt x="4233" y="16726"/>
                </a:cubicBezTo>
                <a:cubicBezTo>
                  <a:pt x="3982" y="16864"/>
                  <a:pt x="3844" y="17166"/>
                  <a:pt x="3891" y="17444"/>
                </a:cubicBezTo>
                <a:cubicBezTo>
                  <a:pt x="3922" y="17619"/>
                  <a:pt x="4029" y="17760"/>
                  <a:pt x="4117" y="17908"/>
                </a:cubicBezTo>
                <a:cubicBezTo>
                  <a:pt x="4210" y="18062"/>
                  <a:pt x="4281" y="18244"/>
                  <a:pt x="4278" y="18428"/>
                </a:cubicBezTo>
                <a:cubicBezTo>
                  <a:pt x="4271" y="18599"/>
                  <a:pt x="4190" y="18750"/>
                  <a:pt x="4032" y="18817"/>
                </a:cubicBezTo>
                <a:cubicBezTo>
                  <a:pt x="3982" y="18840"/>
                  <a:pt x="3925" y="18851"/>
                  <a:pt x="3871" y="18851"/>
                </a:cubicBezTo>
                <a:cubicBezTo>
                  <a:pt x="3790" y="18851"/>
                  <a:pt x="3714" y="18824"/>
                  <a:pt x="3660" y="18757"/>
                </a:cubicBezTo>
                <a:cubicBezTo>
                  <a:pt x="3649" y="18740"/>
                  <a:pt x="3629" y="18730"/>
                  <a:pt x="3613" y="18730"/>
                </a:cubicBezTo>
                <a:cubicBezTo>
                  <a:pt x="3596" y="18730"/>
                  <a:pt x="3579" y="18737"/>
                  <a:pt x="3566" y="18757"/>
                </a:cubicBezTo>
                <a:cubicBezTo>
                  <a:pt x="3499" y="18864"/>
                  <a:pt x="3375" y="18894"/>
                  <a:pt x="3247" y="18894"/>
                </a:cubicBezTo>
                <a:cubicBezTo>
                  <a:pt x="3126" y="18894"/>
                  <a:pt x="3002" y="18871"/>
                  <a:pt x="2904" y="18868"/>
                </a:cubicBezTo>
                <a:cubicBezTo>
                  <a:pt x="2884" y="18868"/>
                  <a:pt x="2868" y="18864"/>
                  <a:pt x="2851" y="18864"/>
                </a:cubicBezTo>
                <a:cubicBezTo>
                  <a:pt x="2747" y="18864"/>
                  <a:pt x="2642" y="18878"/>
                  <a:pt x="2549" y="18921"/>
                </a:cubicBezTo>
                <a:cubicBezTo>
                  <a:pt x="2425" y="18978"/>
                  <a:pt x="2340" y="19089"/>
                  <a:pt x="2297" y="19213"/>
                </a:cubicBezTo>
                <a:cubicBezTo>
                  <a:pt x="2176" y="19542"/>
                  <a:pt x="2357" y="19891"/>
                  <a:pt x="2475" y="20193"/>
                </a:cubicBezTo>
                <a:cubicBezTo>
                  <a:pt x="2579" y="20455"/>
                  <a:pt x="2659" y="20788"/>
                  <a:pt x="2972" y="20858"/>
                </a:cubicBezTo>
                <a:cubicBezTo>
                  <a:pt x="3082" y="20882"/>
                  <a:pt x="3197" y="20882"/>
                  <a:pt x="3307" y="20915"/>
                </a:cubicBezTo>
                <a:cubicBezTo>
                  <a:pt x="3355" y="20929"/>
                  <a:pt x="3395" y="20955"/>
                  <a:pt x="3412" y="21003"/>
                </a:cubicBezTo>
                <a:cubicBezTo>
                  <a:pt x="3435" y="21069"/>
                  <a:pt x="3418" y="21140"/>
                  <a:pt x="3475" y="21197"/>
                </a:cubicBezTo>
                <a:cubicBezTo>
                  <a:pt x="3512" y="21234"/>
                  <a:pt x="3562" y="21251"/>
                  <a:pt x="3616" y="21251"/>
                </a:cubicBezTo>
                <a:cubicBezTo>
                  <a:pt x="3677" y="21251"/>
                  <a:pt x="3737" y="21231"/>
                  <a:pt x="3784" y="21197"/>
                </a:cubicBezTo>
                <a:cubicBezTo>
                  <a:pt x="3908" y="21107"/>
                  <a:pt x="3925" y="20938"/>
                  <a:pt x="3992" y="20811"/>
                </a:cubicBezTo>
                <a:cubicBezTo>
                  <a:pt x="4126" y="20563"/>
                  <a:pt x="4408" y="20445"/>
                  <a:pt x="4656" y="20351"/>
                </a:cubicBezTo>
                <a:cubicBezTo>
                  <a:pt x="4935" y="20244"/>
                  <a:pt x="5211" y="20143"/>
                  <a:pt x="5415" y="19915"/>
                </a:cubicBezTo>
                <a:cubicBezTo>
                  <a:pt x="5513" y="19807"/>
                  <a:pt x="5590" y="19673"/>
                  <a:pt x="5603" y="19525"/>
                </a:cubicBezTo>
                <a:cubicBezTo>
                  <a:pt x="5610" y="19445"/>
                  <a:pt x="5593" y="19367"/>
                  <a:pt x="5567" y="19294"/>
                </a:cubicBezTo>
                <a:cubicBezTo>
                  <a:pt x="5550" y="19250"/>
                  <a:pt x="5522" y="19200"/>
                  <a:pt x="5522" y="19153"/>
                </a:cubicBezTo>
                <a:cubicBezTo>
                  <a:pt x="5522" y="19102"/>
                  <a:pt x="5559" y="19059"/>
                  <a:pt x="5593" y="19025"/>
                </a:cubicBezTo>
                <a:cubicBezTo>
                  <a:pt x="5708" y="18915"/>
                  <a:pt x="5869" y="18820"/>
                  <a:pt x="6033" y="18820"/>
                </a:cubicBezTo>
                <a:cubicBezTo>
                  <a:pt x="6056" y="18820"/>
                  <a:pt x="6080" y="18820"/>
                  <a:pt x="6100" y="18828"/>
                </a:cubicBezTo>
                <a:cubicBezTo>
                  <a:pt x="6268" y="18854"/>
                  <a:pt x="6422" y="19015"/>
                  <a:pt x="6382" y="19190"/>
                </a:cubicBezTo>
                <a:cubicBezTo>
                  <a:pt x="6379" y="19210"/>
                  <a:pt x="6385" y="19240"/>
                  <a:pt x="6409" y="19250"/>
                </a:cubicBezTo>
                <a:cubicBezTo>
                  <a:pt x="6473" y="19277"/>
                  <a:pt x="6537" y="19291"/>
                  <a:pt x="6600" y="19291"/>
                </a:cubicBezTo>
                <a:cubicBezTo>
                  <a:pt x="6731" y="19291"/>
                  <a:pt x="6856" y="19234"/>
                  <a:pt x="6949" y="19133"/>
                </a:cubicBezTo>
                <a:cubicBezTo>
                  <a:pt x="7070" y="19005"/>
                  <a:pt x="7147" y="18840"/>
                  <a:pt x="7225" y="18679"/>
                </a:cubicBezTo>
                <a:cubicBezTo>
                  <a:pt x="7228" y="18679"/>
                  <a:pt x="7234" y="18676"/>
                  <a:pt x="7238" y="18676"/>
                </a:cubicBezTo>
                <a:cubicBezTo>
                  <a:pt x="7295" y="18653"/>
                  <a:pt x="7335" y="18586"/>
                  <a:pt x="7315" y="18525"/>
                </a:cubicBezTo>
                <a:cubicBezTo>
                  <a:pt x="7329" y="18521"/>
                  <a:pt x="7342" y="18518"/>
                  <a:pt x="7355" y="18518"/>
                </a:cubicBezTo>
                <a:cubicBezTo>
                  <a:pt x="7369" y="18518"/>
                  <a:pt x="7382" y="18521"/>
                  <a:pt x="7395" y="18525"/>
                </a:cubicBezTo>
                <a:cubicBezTo>
                  <a:pt x="7453" y="18549"/>
                  <a:pt x="7480" y="18616"/>
                  <a:pt x="7460" y="18670"/>
                </a:cubicBezTo>
                <a:cubicBezTo>
                  <a:pt x="7446" y="18707"/>
                  <a:pt x="7480" y="18737"/>
                  <a:pt x="7510" y="18740"/>
                </a:cubicBezTo>
                <a:cubicBezTo>
                  <a:pt x="7547" y="18740"/>
                  <a:pt x="7581" y="18747"/>
                  <a:pt x="7614" y="18757"/>
                </a:cubicBezTo>
                <a:cubicBezTo>
                  <a:pt x="7641" y="18763"/>
                  <a:pt x="7674" y="18780"/>
                  <a:pt x="7688" y="18797"/>
                </a:cubicBezTo>
                <a:cubicBezTo>
                  <a:pt x="7711" y="18831"/>
                  <a:pt x="7701" y="18878"/>
                  <a:pt x="7711" y="18918"/>
                </a:cubicBezTo>
                <a:cubicBezTo>
                  <a:pt x="7722" y="18952"/>
                  <a:pt x="7738" y="18985"/>
                  <a:pt x="7765" y="19012"/>
                </a:cubicBezTo>
                <a:cubicBezTo>
                  <a:pt x="7866" y="19110"/>
                  <a:pt x="8030" y="19093"/>
                  <a:pt x="8134" y="19183"/>
                </a:cubicBezTo>
                <a:cubicBezTo>
                  <a:pt x="8195" y="19234"/>
                  <a:pt x="8235" y="19304"/>
                  <a:pt x="8275" y="19371"/>
                </a:cubicBezTo>
                <a:cubicBezTo>
                  <a:pt x="8322" y="19445"/>
                  <a:pt x="8373" y="19516"/>
                  <a:pt x="8443" y="19569"/>
                </a:cubicBezTo>
                <a:cubicBezTo>
                  <a:pt x="8584" y="19680"/>
                  <a:pt x="8775" y="19727"/>
                  <a:pt x="8890" y="19875"/>
                </a:cubicBezTo>
                <a:cubicBezTo>
                  <a:pt x="8913" y="19908"/>
                  <a:pt x="8933" y="19948"/>
                  <a:pt x="8940" y="19992"/>
                </a:cubicBezTo>
                <a:cubicBezTo>
                  <a:pt x="8950" y="20039"/>
                  <a:pt x="8940" y="20086"/>
                  <a:pt x="8930" y="20129"/>
                </a:cubicBezTo>
                <a:cubicBezTo>
                  <a:pt x="8906" y="20233"/>
                  <a:pt x="8879" y="20338"/>
                  <a:pt x="8933" y="20435"/>
                </a:cubicBezTo>
                <a:cubicBezTo>
                  <a:pt x="8943" y="20455"/>
                  <a:pt x="8957" y="20462"/>
                  <a:pt x="8973" y="20462"/>
                </a:cubicBezTo>
                <a:cubicBezTo>
                  <a:pt x="8990" y="20462"/>
                  <a:pt x="9003" y="20459"/>
                  <a:pt x="9017" y="20448"/>
                </a:cubicBezTo>
                <a:cubicBezTo>
                  <a:pt x="9155" y="20341"/>
                  <a:pt x="9235" y="20170"/>
                  <a:pt x="9232" y="19996"/>
                </a:cubicBezTo>
                <a:cubicBezTo>
                  <a:pt x="9232" y="19971"/>
                  <a:pt x="9218" y="19959"/>
                  <a:pt x="9201" y="19948"/>
                </a:cubicBezTo>
                <a:cubicBezTo>
                  <a:pt x="9218" y="19851"/>
                  <a:pt x="9215" y="19754"/>
                  <a:pt x="9192" y="19656"/>
                </a:cubicBezTo>
                <a:lnTo>
                  <a:pt x="9192" y="19656"/>
                </a:lnTo>
                <a:cubicBezTo>
                  <a:pt x="9259" y="19760"/>
                  <a:pt x="9363" y="19835"/>
                  <a:pt x="9483" y="19871"/>
                </a:cubicBezTo>
                <a:cubicBezTo>
                  <a:pt x="9487" y="19871"/>
                  <a:pt x="9494" y="19875"/>
                  <a:pt x="9497" y="19875"/>
                </a:cubicBezTo>
                <a:cubicBezTo>
                  <a:pt x="9537" y="19875"/>
                  <a:pt x="9564" y="19827"/>
                  <a:pt x="9544" y="19790"/>
                </a:cubicBezTo>
                <a:cubicBezTo>
                  <a:pt x="9293" y="19300"/>
                  <a:pt x="8769" y="19052"/>
                  <a:pt x="8386" y="18683"/>
                </a:cubicBezTo>
                <a:cubicBezTo>
                  <a:pt x="8292" y="18592"/>
                  <a:pt x="8208" y="18495"/>
                  <a:pt x="8141" y="18380"/>
                </a:cubicBezTo>
                <a:cubicBezTo>
                  <a:pt x="8107" y="18327"/>
                  <a:pt x="8077" y="18267"/>
                  <a:pt x="8057" y="18206"/>
                </a:cubicBezTo>
                <a:cubicBezTo>
                  <a:pt x="8037" y="18149"/>
                  <a:pt x="7996" y="18035"/>
                  <a:pt x="8077" y="18035"/>
                </a:cubicBezTo>
                <a:cubicBezTo>
                  <a:pt x="8087" y="18035"/>
                  <a:pt x="8094" y="18035"/>
                  <a:pt x="8107" y="18038"/>
                </a:cubicBezTo>
                <a:cubicBezTo>
                  <a:pt x="8238" y="18065"/>
                  <a:pt x="8346" y="18176"/>
                  <a:pt x="8433" y="18273"/>
                </a:cubicBezTo>
                <a:cubicBezTo>
                  <a:pt x="8527" y="18374"/>
                  <a:pt x="8608" y="18485"/>
                  <a:pt x="8704" y="18582"/>
                </a:cubicBezTo>
                <a:cubicBezTo>
                  <a:pt x="8805" y="18683"/>
                  <a:pt x="8920" y="18760"/>
                  <a:pt x="9054" y="18797"/>
                </a:cubicBezTo>
                <a:cubicBezTo>
                  <a:pt x="9215" y="18837"/>
                  <a:pt x="9403" y="18820"/>
                  <a:pt x="9541" y="18928"/>
                </a:cubicBezTo>
                <a:cubicBezTo>
                  <a:pt x="9648" y="19012"/>
                  <a:pt x="9685" y="19153"/>
                  <a:pt x="9711" y="19280"/>
                </a:cubicBezTo>
                <a:cubicBezTo>
                  <a:pt x="9739" y="19421"/>
                  <a:pt x="9752" y="19565"/>
                  <a:pt x="9792" y="19703"/>
                </a:cubicBezTo>
                <a:cubicBezTo>
                  <a:pt x="9886" y="20002"/>
                  <a:pt x="10125" y="20217"/>
                  <a:pt x="10380" y="20385"/>
                </a:cubicBezTo>
                <a:cubicBezTo>
                  <a:pt x="10444" y="20428"/>
                  <a:pt x="10514" y="20472"/>
                  <a:pt x="10585" y="20512"/>
                </a:cubicBezTo>
                <a:cubicBezTo>
                  <a:pt x="10655" y="20552"/>
                  <a:pt x="10732" y="20606"/>
                  <a:pt x="10816" y="20626"/>
                </a:cubicBezTo>
                <a:cubicBezTo>
                  <a:pt x="10836" y="20633"/>
                  <a:pt x="10859" y="20636"/>
                  <a:pt x="10879" y="20636"/>
                </a:cubicBezTo>
                <a:cubicBezTo>
                  <a:pt x="10930" y="20636"/>
                  <a:pt x="10980" y="20620"/>
                  <a:pt x="11017" y="20583"/>
                </a:cubicBezTo>
                <a:cubicBezTo>
                  <a:pt x="11065" y="20535"/>
                  <a:pt x="11085" y="20469"/>
                  <a:pt x="11108" y="20405"/>
                </a:cubicBezTo>
                <a:cubicBezTo>
                  <a:pt x="11152" y="20281"/>
                  <a:pt x="11259" y="20217"/>
                  <a:pt x="11387" y="20217"/>
                </a:cubicBezTo>
                <a:cubicBezTo>
                  <a:pt x="11403" y="20217"/>
                  <a:pt x="11420" y="20220"/>
                  <a:pt x="11437" y="20220"/>
                </a:cubicBezTo>
                <a:cubicBezTo>
                  <a:pt x="11605" y="20244"/>
                  <a:pt x="11733" y="20371"/>
                  <a:pt x="11833" y="20499"/>
                </a:cubicBezTo>
                <a:cubicBezTo>
                  <a:pt x="11937" y="20630"/>
                  <a:pt x="12027" y="20781"/>
                  <a:pt x="12156" y="20895"/>
                </a:cubicBezTo>
                <a:cubicBezTo>
                  <a:pt x="12216" y="20949"/>
                  <a:pt x="12283" y="20995"/>
                  <a:pt x="12357" y="21026"/>
                </a:cubicBezTo>
                <a:cubicBezTo>
                  <a:pt x="12441" y="21063"/>
                  <a:pt x="12531" y="21079"/>
                  <a:pt x="12611" y="21119"/>
                </a:cubicBezTo>
                <a:cubicBezTo>
                  <a:pt x="12746" y="21190"/>
                  <a:pt x="12817" y="21331"/>
                  <a:pt x="12947" y="21405"/>
                </a:cubicBezTo>
                <a:cubicBezTo>
                  <a:pt x="12994" y="21429"/>
                  <a:pt x="13045" y="21442"/>
                  <a:pt x="13095" y="21442"/>
                </a:cubicBezTo>
                <a:cubicBezTo>
                  <a:pt x="13163" y="21442"/>
                  <a:pt x="13229" y="21418"/>
                  <a:pt x="13290" y="21375"/>
                </a:cubicBezTo>
                <a:cubicBezTo>
                  <a:pt x="13394" y="21291"/>
                  <a:pt x="13465" y="21173"/>
                  <a:pt x="13548" y="21073"/>
                </a:cubicBezTo>
                <a:cubicBezTo>
                  <a:pt x="13649" y="20952"/>
                  <a:pt x="13780" y="20878"/>
                  <a:pt x="13937" y="20878"/>
                </a:cubicBezTo>
                <a:lnTo>
                  <a:pt x="13954" y="20878"/>
                </a:lnTo>
                <a:cubicBezTo>
                  <a:pt x="14122" y="20885"/>
                  <a:pt x="14267" y="20986"/>
                  <a:pt x="14340" y="21130"/>
                </a:cubicBezTo>
                <a:cubicBezTo>
                  <a:pt x="14424" y="21291"/>
                  <a:pt x="14394" y="21472"/>
                  <a:pt x="14314" y="21627"/>
                </a:cubicBezTo>
                <a:cubicBezTo>
                  <a:pt x="14162" y="21925"/>
                  <a:pt x="13900" y="22211"/>
                  <a:pt x="13595" y="22352"/>
                </a:cubicBezTo>
                <a:cubicBezTo>
                  <a:pt x="13444" y="22425"/>
                  <a:pt x="13280" y="22449"/>
                  <a:pt x="13112" y="22449"/>
                </a:cubicBezTo>
                <a:cubicBezTo>
                  <a:pt x="12884" y="22449"/>
                  <a:pt x="12652" y="22405"/>
                  <a:pt x="12434" y="22368"/>
                </a:cubicBezTo>
                <a:cubicBezTo>
                  <a:pt x="12239" y="22338"/>
                  <a:pt x="12048" y="22301"/>
                  <a:pt x="11860" y="22241"/>
                </a:cubicBezTo>
                <a:cubicBezTo>
                  <a:pt x="11679" y="22184"/>
                  <a:pt x="11508" y="22100"/>
                  <a:pt x="11330" y="22026"/>
                </a:cubicBezTo>
                <a:cubicBezTo>
                  <a:pt x="11141" y="21945"/>
                  <a:pt x="10933" y="21878"/>
                  <a:pt x="10729" y="21878"/>
                </a:cubicBezTo>
                <a:cubicBezTo>
                  <a:pt x="10622" y="21878"/>
                  <a:pt x="10514" y="21895"/>
                  <a:pt x="10410" y="21942"/>
                </a:cubicBezTo>
                <a:cubicBezTo>
                  <a:pt x="10275" y="21996"/>
                  <a:pt x="10171" y="22093"/>
                  <a:pt x="10105" y="22224"/>
                </a:cubicBezTo>
                <a:cubicBezTo>
                  <a:pt x="10064" y="22298"/>
                  <a:pt x="10034" y="22382"/>
                  <a:pt x="9964" y="22439"/>
                </a:cubicBezTo>
                <a:cubicBezTo>
                  <a:pt x="9910" y="22486"/>
                  <a:pt x="9836" y="22513"/>
                  <a:pt x="9765" y="22526"/>
                </a:cubicBezTo>
                <a:cubicBezTo>
                  <a:pt x="9725" y="22533"/>
                  <a:pt x="9685" y="22536"/>
                  <a:pt x="9648" y="22536"/>
                </a:cubicBezTo>
                <a:cubicBezTo>
                  <a:pt x="9524" y="22536"/>
                  <a:pt x="9400" y="22503"/>
                  <a:pt x="9279" y="22469"/>
                </a:cubicBezTo>
                <a:cubicBezTo>
                  <a:pt x="9111" y="22419"/>
                  <a:pt x="8946" y="22372"/>
                  <a:pt x="8772" y="22372"/>
                </a:cubicBezTo>
                <a:lnTo>
                  <a:pt x="8721" y="22372"/>
                </a:lnTo>
                <a:cubicBezTo>
                  <a:pt x="8634" y="22372"/>
                  <a:pt x="8631" y="22315"/>
                  <a:pt x="8631" y="22241"/>
                </a:cubicBezTo>
                <a:cubicBezTo>
                  <a:pt x="8631" y="22174"/>
                  <a:pt x="8631" y="22106"/>
                  <a:pt x="8608" y="22043"/>
                </a:cubicBezTo>
                <a:cubicBezTo>
                  <a:pt x="8557" y="21915"/>
                  <a:pt x="8416" y="21844"/>
                  <a:pt x="8282" y="21838"/>
                </a:cubicBezTo>
                <a:lnTo>
                  <a:pt x="8269" y="21838"/>
                </a:lnTo>
                <a:cubicBezTo>
                  <a:pt x="8124" y="21838"/>
                  <a:pt x="7990" y="21912"/>
                  <a:pt x="7872" y="21989"/>
                </a:cubicBezTo>
                <a:cubicBezTo>
                  <a:pt x="7701" y="21741"/>
                  <a:pt x="7697" y="21398"/>
                  <a:pt x="7855" y="21147"/>
                </a:cubicBezTo>
                <a:cubicBezTo>
                  <a:pt x="7866" y="21127"/>
                  <a:pt x="7863" y="21096"/>
                  <a:pt x="7846" y="21079"/>
                </a:cubicBezTo>
                <a:lnTo>
                  <a:pt x="7483" y="20757"/>
                </a:lnTo>
                <a:cubicBezTo>
                  <a:pt x="7392" y="20676"/>
                  <a:pt x="7288" y="20552"/>
                  <a:pt x="7161" y="20529"/>
                </a:cubicBezTo>
                <a:cubicBezTo>
                  <a:pt x="7147" y="20526"/>
                  <a:pt x="7134" y="20526"/>
                  <a:pt x="7121" y="20526"/>
                </a:cubicBezTo>
                <a:cubicBezTo>
                  <a:pt x="7017" y="20526"/>
                  <a:pt x="6929" y="20589"/>
                  <a:pt x="6842" y="20636"/>
                </a:cubicBezTo>
                <a:cubicBezTo>
                  <a:pt x="6755" y="20684"/>
                  <a:pt x="6661" y="20693"/>
                  <a:pt x="6566" y="20693"/>
                </a:cubicBezTo>
                <a:cubicBezTo>
                  <a:pt x="6533" y="20693"/>
                  <a:pt x="6500" y="20690"/>
                  <a:pt x="6466" y="20690"/>
                </a:cubicBezTo>
                <a:lnTo>
                  <a:pt x="6429" y="20690"/>
                </a:lnTo>
                <a:cubicBezTo>
                  <a:pt x="6322" y="20690"/>
                  <a:pt x="6211" y="20701"/>
                  <a:pt x="6117" y="20757"/>
                </a:cubicBezTo>
                <a:cubicBezTo>
                  <a:pt x="6019" y="20814"/>
                  <a:pt x="5956" y="20932"/>
                  <a:pt x="5849" y="20975"/>
                </a:cubicBezTo>
                <a:cubicBezTo>
                  <a:pt x="5818" y="20986"/>
                  <a:pt x="5788" y="20992"/>
                  <a:pt x="5754" y="20992"/>
                </a:cubicBezTo>
                <a:cubicBezTo>
                  <a:pt x="5688" y="20992"/>
                  <a:pt x="5620" y="20969"/>
                  <a:pt x="5559" y="20945"/>
                </a:cubicBezTo>
                <a:cubicBezTo>
                  <a:pt x="5459" y="20908"/>
                  <a:pt x="5361" y="20858"/>
                  <a:pt x="5257" y="20837"/>
                </a:cubicBezTo>
                <a:cubicBezTo>
                  <a:pt x="5224" y="20831"/>
                  <a:pt x="5190" y="20825"/>
                  <a:pt x="5157" y="20825"/>
                </a:cubicBezTo>
                <a:cubicBezTo>
                  <a:pt x="5090" y="20825"/>
                  <a:pt x="5023" y="20842"/>
                  <a:pt x="4966" y="20878"/>
                </a:cubicBezTo>
                <a:cubicBezTo>
                  <a:pt x="4875" y="20935"/>
                  <a:pt x="4814" y="21029"/>
                  <a:pt x="4757" y="21119"/>
                </a:cubicBezTo>
                <a:cubicBezTo>
                  <a:pt x="4693" y="21220"/>
                  <a:pt x="4620" y="21305"/>
                  <a:pt x="4515" y="21365"/>
                </a:cubicBezTo>
                <a:cubicBezTo>
                  <a:pt x="4412" y="21426"/>
                  <a:pt x="4301" y="21462"/>
                  <a:pt x="4184" y="21489"/>
                </a:cubicBezTo>
                <a:cubicBezTo>
                  <a:pt x="4066" y="21516"/>
                  <a:pt x="3942" y="21536"/>
                  <a:pt x="3821" y="21550"/>
                </a:cubicBezTo>
                <a:cubicBezTo>
                  <a:pt x="3801" y="21550"/>
                  <a:pt x="3784" y="21553"/>
                  <a:pt x="3764" y="21553"/>
                </a:cubicBezTo>
                <a:cubicBezTo>
                  <a:pt x="3707" y="21553"/>
                  <a:pt x="3657" y="21539"/>
                  <a:pt x="3599" y="21516"/>
                </a:cubicBezTo>
                <a:cubicBezTo>
                  <a:pt x="3556" y="21496"/>
                  <a:pt x="3516" y="21489"/>
                  <a:pt x="3472" y="21489"/>
                </a:cubicBezTo>
                <a:cubicBezTo>
                  <a:pt x="3452" y="21489"/>
                  <a:pt x="3432" y="21489"/>
                  <a:pt x="3408" y="21492"/>
                </a:cubicBezTo>
                <a:cubicBezTo>
                  <a:pt x="3163" y="21536"/>
                  <a:pt x="2945" y="21683"/>
                  <a:pt x="2771" y="21855"/>
                </a:cubicBezTo>
                <a:cubicBezTo>
                  <a:pt x="2559" y="22066"/>
                  <a:pt x="2408" y="22325"/>
                  <a:pt x="2273" y="22594"/>
                </a:cubicBezTo>
                <a:cubicBezTo>
                  <a:pt x="2199" y="22738"/>
                  <a:pt x="2133" y="22885"/>
                  <a:pt x="2058" y="23033"/>
                </a:cubicBezTo>
                <a:cubicBezTo>
                  <a:pt x="2012" y="23117"/>
                  <a:pt x="1954" y="23278"/>
                  <a:pt x="1857" y="23342"/>
                </a:cubicBezTo>
                <a:cubicBezTo>
                  <a:pt x="1854" y="23339"/>
                  <a:pt x="1847" y="23339"/>
                  <a:pt x="1841" y="23339"/>
                </a:cubicBezTo>
                <a:cubicBezTo>
                  <a:pt x="1830" y="23339"/>
                  <a:pt x="1821" y="23342"/>
                  <a:pt x="1810" y="23348"/>
                </a:cubicBezTo>
                <a:cubicBezTo>
                  <a:pt x="1801" y="23355"/>
                  <a:pt x="1790" y="23362"/>
                  <a:pt x="1776" y="23372"/>
                </a:cubicBezTo>
                <a:cubicBezTo>
                  <a:pt x="1767" y="23375"/>
                  <a:pt x="1756" y="23382"/>
                  <a:pt x="1750" y="23392"/>
                </a:cubicBezTo>
                <a:cubicBezTo>
                  <a:pt x="1142" y="23829"/>
                  <a:pt x="619" y="24376"/>
                  <a:pt x="213" y="25003"/>
                </a:cubicBezTo>
                <a:cubicBezTo>
                  <a:pt x="109" y="25161"/>
                  <a:pt x="1" y="25329"/>
                  <a:pt x="24" y="25527"/>
                </a:cubicBezTo>
                <a:cubicBezTo>
                  <a:pt x="44" y="25685"/>
                  <a:pt x="132" y="25819"/>
                  <a:pt x="206" y="25957"/>
                </a:cubicBezTo>
                <a:cubicBezTo>
                  <a:pt x="297" y="26125"/>
                  <a:pt x="340" y="26275"/>
                  <a:pt x="290" y="26464"/>
                </a:cubicBezTo>
                <a:cubicBezTo>
                  <a:pt x="246" y="26634"/>
                  <a:pt x="165" y="26796"/>
                  <a:pt x="162" y="26974"/>
                </a:cubicBezTo>
                <a:cubicBezTo>
                  <a:pt x="159" y="27148"/>
                  <a:pt x="256" y="27282"/>
                  <a:pt x="347" y="27420"/>
                </a:cubicBezTo>
                <a:cubicBezTo>
                  <a:pt x="401" y="27504"/>
                  <a:pt x="444" y="27591"/>
                  <a:pt x="454" y="27692"/>
                </a:cubicBezTo>
                <a:cubicBezTo>
                  <a:pt x="461" y="27799"/>
                  <a:pt x="444" y="27903"/>
                  <a:pt x="444" y="28007"/>
                </a:cubicBezTo>
                <a:cubicBezTo>
                  <a:pt x="438" y="28414"/>
                  <a:pt x="783" y="28709"/>
                  <a:pt x="1035" y="28988"/>
                </a:cubicBezTo>
                <a:cubicBezTo>
                  <a:pt x="1183" y="29152"/>
                  <a:pt x="1327" y="29316"/>
                  <a:pt x="1474" y="29485"/>
                </a:cubicBezTo>
                <a:cubicBezTo>
                  <a:pt x="1606" y="29629"/>
                  <a:pt x="1736" y="29776"/>
                  <a:pt x="1891" y="29897"/>
                </a:cubicBezTo>
                <a:cubicBezTo>
                  <a:pt x="2035" y="30015"/>
                  <a:pt x="2196" y="30106"/>
                  <a:pt x="2371" y="30166"/>
                </a:cubicBezTo>
                <a:cubicBezTo>
                  <a:pt x="2569" y="30230"/>
                  <a:pt x="2774" y="30260"/>
                  <a:pt x="2978" y="30283"/>
                </a:cubicBezTo>
                <a:cubicBezTo>
                  <a:pt x="3479" y="30347"/>
                  <a:pt x="3985" y="30363"/>
                  <a:pt x="4486" y="30441"/>
                </a:cubicBezTo>
                <a:cubicBezTo>
                  <a:pt x="4922" y="30512"/>
                  <a:pt x="5365" y="30636"/>
                  <a:pt x="5717" y="30911"/>
                </a:cubicBezTo>
                <a:cubicBezTo>
                  <a:pt x="5731" y="30921"/>
                  <a:pt x="5744" y="30927"/>
                  <a:pt x="5758" y="30927"/>
                </a:cubicBezTo>
                <a:cubicBezTo>
                  <a:pt x="5771" y="30927"/>
                  <a:pt x="5784" y="30921"/>
                  <a:pt x="5795" y="30911"/>
                </a:cubicBezTo>
                <a:cubicBezTo>
                  <a:pt x="6086" y="30599"/>
                  <a:pt x="6026" y="30052"/>
                  <a:pt x="5688" y="29800"/>
                </a:cubicBezTo>
                <a:cubicBezTo>
                  <a:pt x="5714" y="29787"/>
                  <a:pt x="5744" y="29779"/>
                  <a:pt x="5775" y="29779"/>
                </a:cubicBezTo>
                <a:cubicBezTo>
                  <a:pt x="5869" y="29779"/>
                  <a:pt x="5976" y="29837"/>
                  <a:pt x="6050" y="29884"/>
                </a:cubicBezTo>
                <a:cubicBezTo>
                  <a:pt x="6211" y="29988"/>
                  <a:pt x="6362" y="30115"/>
                  <a:pt x="6509" y="30236"/>
                </a:cubicBezTo>
                <a:cubicBezTo>
                  <a:pt x="6802" y="30481"/>
                  <a:pt x="7093" y="30750"/>
                  <a:pt x="7335" y="31045"/>
                </a:cubicBezTo>
                <a:cubicBezTo>
                  <a:pt x="7389" y="31113"/>
                  <a:pt x="7446" y="31196"/>
                  <a:pt x="7440" y="31283"/>
                </a:cubicBezTo>
                <a:cubicBezTo>
                  <a:pt x="7429" y="31378"/>
                  <a:pt x="7342" y="31441"/>
                  <a:pt x="7291" y="31511"/>
                </a:cubicBezTo>
                <a:cubicBezTo>
                  <a:pt x="7201" y="31640"/>
                  <a:pt x="7208" y="31797"/>
                  <a:pt x="7268" y="31934"/>
                </a:cubicBezTo>
                <a:cubicBezTo>
                  <a:pt x="7406" y="32253"/>
                  <a:pt x="7782" y="32354"/>
                  <a:pt x="7946" y="32650"/>
                </a:cubicBezTo>
                <a:cubicBezTo>
                  <a:pt x="8111" y="32941"/>
                  <a:pt x="8057" y="33301"/>
                  <a:pt x="8201" y="33603"/>
                </a:cubicBezTo>
                <a:cubicBezTo>
                  <a:pt x="8275" y="33754"/>
                  <a:pt x="8430" y="33872"/>
                  <a:pt x="8470" y="34039"/>
                </a:cubicBezTo>
                <a:cubicBezTo>
                  <a:pt x="8514" y="34221"/>
                  <a:pt x="8416" y="34402"/>
                  <a:pt x="8410" y="34580"/>
                </a:cubicBezTo>
                <a:cubicBezTo>
                  <a:pt x="8402" y="34764"/>
                  <a:pt x="8507" y="34912"/>
                  <a:pt x="8547" y="35087"/>
                </a:cubicBezTo>
                <a:cubicBezTo>
                  <a:pt x="8584" y="35234"/>
                  <a:pt x="8540" y="35382"/>
                  <a:pt x="8473" y="35519"/>
                </a:cubicBezTo>
                <a:cubicBezTo>
                  <a:pt x="8352" y="35771"/>
                  <a:pt x="8154" y="36016"/>
                  <a:pt x="8168" y="36309"/>
                </a:cubicBezTo>
                <a:cubicBezTo>
                  <a:pt x="8181" y="36657"/>
                  <a:pt x="8463" y="36913"/>
                  <a:pt x="8534" y="37245"/>
                </a:cubicBezTo>
                <a:cubicBezTo>
                  <a:pt x="8577" y="37449"/>
                  <a:pt x="8470" y="37641"/>
                  <a:pt x="8493" y="37846"/>
                </a:cubicBezTo>
                <a:cubicBezTo>
                  <a:pt x="8493" y="37866"/>
                  <a:pt x="8497" y="37886"/>
                  <a:pt x="8503" y="37909"/>
                </a:cubicBezTo>
                <a:cubicBezTo>
                  <a:pt x="8483" y="38154"/>
                  <a:pt x="8520" y="38406"/>
                  <a:pt x="8608" y="38638"/>
                </a:cubicBezTo>
                <a:cubicBezTo>
                  <a:pt x="8617" y="38661"/>
                  <a:pt x="8634" y="38678"/>
                  <a:pt x="8658" y="38678"/>
                </a:cubicBezTo>
                <a:lnTo>
                  <a:pt x="8668" y="38678"/>
                </a:lnTo>
                <a:cubicBezTo>
                  <a:pt x="8681" y="38675"/>
                  <a:pt x="8695" y="38668"/>
                  <a:pt x="8704" y="38655"/>
                </a:cubicBezTo>
                <a:lnTo>
                  <a:pt x="8708" y="38671"/>
                </a:lnTo>
                <a:cubicBezTo>
                  <a:pt x="8715" y="38698"/>
                  <a:pt x="8735" y="38708"/>
                  <a:pt x="8755" y="38708"/>
                </a:cubicBezTo>
                <a:cubicBezTo>
                  <a:pt x="8772" y="38708"/>
                  <a:pt x="8789" y="38701"/>
                  <a:pt x="8802" y="38688"/>
                </a:cubicBezTo>
                <a:cubicBezTo>
                  <a:pt x="8825" y="38775"/>
                  <a:pt x="8849" y="38866"/>
                  <a:pt x="8873" y="38953"/>
                </a:cubicBezTo>
                <a:lnTo>
                  <a:pt x="8873" y="38960"/>
                </a:lnTo>
                <a:cubicBezTo>
                  <a:pt x="8882" y="39061"/>
                  <a:pt x="8879" y="39161"/>
                  <a:pt x="8890" y="39262"/>
                </a:cubicBezTo>
                <a:cubicBezTo>
                  <a:pt x="8906" y="39386"/>
                  <a:pt x="8946" y="39497"/>
                  <a:pt x="9027" y="39595"/>
                </a:cubicBezTo>
                <a:cubicBezTo>
                  <a:pt x="9098" y="39685"/>
                  <a:pt x="9188" y="39756"/>
                  <a:pt x="9252" y="39849"/>
                </a:cubicBezTo>
                <a:cubicBezTo>
                  <a:pt x="9322" y="39957"/>
                  <a:pt x="9346" y="40084"/>
                  <a:pt x="9363" y="40208"/>
                </a:cubicBezTo>
                <a:cubicBezTo>
                  <a:pt x="9403" y="40487"/>
                  <a:pt x="9457" y="40766"/>
                  <a:pt x="9524" y="41041"/>
                </a:cubicBezTo>
                <a:cubicBezTo>
                  <a:pt x="9554" y="41165"/>
                  <a:pt x="9584" y="41293"/>
                  <a:pt x="9628" y="41414"/>
                </a:cubicBezTo>
                <a:cubicBezTo>
                  <a:pt x="9661" y="41514"/>
                  <a:pt x="9708" y="41612"/>
                  <a:pt x="9779" y="41689"/>
                </a:cubicBezTo>
                <a:cubicBezTo>
                  <a:pt x="9846" y="41766"/>
                  <a:pt x="9943" y="41813"/>
                  <a:pt x="10047" y="41816"/>
                </a:cubicBezTo>
                <a:lnTo>
                  <a:pt x="10054" y="41816"/>
                </a:lnTo>
                <a:cubicBezTo>
                  <a:pt x="10148" y="41816"/>
                  <a:pt x="10239" y="41776"/>
                  <a:pt x="10320" y="41726"/>
                </a:cubicBezTo>
                <a:cubicBezTo>
                  <a:pt x="10410" y="41675"/>
                  <a:pt x="10494" y="41609"/>
                  <a:pt x="10588" y="41561"/>
                </a:cubicBezTo>
                <a:cubicBezTo>
                  <a:pt x="10665" y="41518"/>
                  <a:pt x="10743" y="41497"/>
                  <a:pt x="10830" y="41497"/>
                </a:cubicBezTo>
                <a:cubicBezTo>
                  <a:pt x="10853" y="41497"/>
                  <a:pt x="10876" y="41501"/>
                  <a:pt x="10904" y="41505"/>
                </a:cubicBezTo>
                <a:cubicBezTo>
                  <a:pt x="11031" y="41521"/>
                  <a:pt x="11152" y="41568"/>
                  <a:pt x="11279" y="41598"/>
                </a:cubicBezTo>
                <a:cubicBezTo>
                  <a:pt x="11350" y="41612"/>
                  <a:pt x="11420" y="41621"/>
                  <a:pt x="11494" y="41621"/>
                </a:cubicBezTo>
                <a:cubicBezTo>
                  <a:pt x="11541" y="41621"/>
                  <a:pt x="11588" y="41618"/>
                  <a:pt x="11635" y="41609"/>
                </a:cubicBezTo>
                <a:cubicBezTo>
                  <a:pt x="11860" y="41572"/>
                  <a:pt x="12058" y="41444"/>
                  <a:pt x="12229" y="41296"/>
                </a:cubicBezTo>
                <a:cubicBezTo>
                  <a:pt x="12410" y="41142"/>
                  <a:pt x="12571" y="40961"/>
                  <a:pt x="12723" y="40780"/>
                </a:cubicBezTo>
                <a:cubicBezTo>
                  <a:pt x="12803" y="40682"/>
                  <a:pt x="12881" y="40581"/>
                  <a:pt x="12934" y="40467"/>
                </a:cubicBezTo>
                <a:cubicBezTo>
                  <a:pt x="12991" y="40353"/>
                  <a:pt x="13022" y="40236"/>
                  <a:pt x="13042" y="40108"/>
                </a:cubicBezTo>
                <a:cubicBezTo>
                  <a:pt x="13062" y="39987"/>
                  <a:pt x="13082" y="39869"/>
                  <a:pt x="13152" y="39769"/>
                </a:cubicBezTo>
                <a:cubicBezTo>
                  <a:pt x="13206" y="39688"/>
                  <a:pt x="13283" y="39624"/>
                  <a:pt x="13361" y="39567"/>
                </a:cubicBezTo>
                <a:cubicBezTo>
                  <a:pt x="13531" y="39443"/>
                  <a:pt x="13719" y="39336"/>
                  <a:pt x="13837" y="39158"/>
                </a:cubicBezTo>
                <a:cubicBezTo>
                  <a:pt x="13965" y="38967"/>
                  <a:pt x="13995" y="38738"/>
                  <a:pt x="13998" y="38517"/>
                </a:cubicBezTo>
                <a:cubicBezTo>
                  <a:pt x="14005" y="38282"/>
                  <a:pt x="13981" y="38050"/>
                  <a:pt x="14001" y="37819"/>
                </a:cubicBezTo>
                <a:cubicBezTo>
                  <a:pt x="14025" y="37557"/>
                  <a:pt x="14116" y="37302"/>
                  <a:pt x="14230" y="37067"/>
                </a:cubicBezTo>
                <a:cubicBezTo>
                  <a:pt x="14287" y="36946"/>
                  <a:pt x="14351" y="36825"/>
                  <a:pt x="14414" y="36707"/>
                </a:cubicBezTo>
                <a:cubicBezTo>
                  <a:pt x="14468" y="36611"/>
                  <a:pt x="14522" y="36503"/>
                  <a:pt x="14592" y="36413"/>
                </a:cubicBezTo>
                <a:cubicBezTo>
                  <a:pt x="14659" y="36329"/>
                  <a:pt x="14740" y="36264"/>
                  <a:pt x="14847" y="36264"/>
                </a:cubicBezTo>
                <a:lnTo>
                  <a:pt x="14854" y="36264"/>
                </a:lnTo>
                <a:cubicBezTo>
                  <a:pt x="14901" y="36268"/>
                  <a:pt x="14948" y="36272"/>
                  <a:pt x="14992" y="36272"/>
                </a:cubicBezTo>
                <a:cubicBezTo>
                  <a:pt x="15015" y="36272"/>
                  <a:pt x="15039" y="36272"/>
                  <a:pt x="15062" y="36268"/>
                </a:cubicBezTo>
                <a:cubicBezTo>
                  <a:pt x="15113" y="36258"/>
                  <a:pt x="15163" y="36235"/>
                  <a:pt x="15206" y="36204"/>
                </a:cubicBezTo>
                <a:cubicBezTo>
                  <a:pt x="15294" y="36144"/>
                  <a:pt x="15361" y="36053"/>
                  <a:pt x="15418" y="35962"/>
                </a:cubicBezTo>
                <a:cubicBezTo>
                  <a:pt x="15488" y="35845"/>
                  <a:pt x="15556" y="35725"/>
                  <a:pt x="15623" y="35604"/>
                </a:cubicBezTo>
                <a:lnTo>
                  <a:pt x="15713" y="35452"/>
                </a:lnTo>
                <a:cubicBezTo>
                  <a:pt x="15834" y="35335"/>
                  <a:pt x="15931" y="35194"/>
                  <a:pt x="15999" y="35043"/>
                </a:cubicBezTo>
                <a:cubicBezTo>
                  <a:pt x="16009" y="35046"/>
                  <a:pt x="16019" y="35050"/>
                  <a:pt x="16029" y="35050"/>
                </a:cubicBezTo>
                <a:cubicBezTo>
                  <a:pt x="16046" y="35050"/>
                  <a:pt x="16063" y="35043"/>
                  <a:pt x="16072" y="35026"/>
                </a:cubicBezTo>
                <a:cubicBezTo>
                  <a:pt x="16086" y="35003"/>
                  <a:pt x="16096" y="34983"/>
                  <a:pt x="16109" y="34963"/>
                </a:cubicBezTo>
                <a:cubicBezTo>
                  <a:pt x="16120" y="34942"/>
                  <a:pt x="16120" y="34925"/>
                  <a:pt x="16109" y="34912"/>
                </a:cubicBezTo>
                <a:cubicBezTo>
                  <a:pt x="16170" y="34690"/>
                  <a:pt x="16156" y="34452"/>
                  <a:pt x="16080" y="34241"/>
                </a:cubicBezTo>
                <a:cubicBezTo>
                  <a:pt x="16032" y="34117"/>
                  <a:pt x="15965" y="34013"/>
                  <a:pt x="15881" y="33908"/>
                </a:cubicBezTo>
                <a:cubicBezTo>
                  <a:pt x="15801" y="33811"/>
                  <a:pt x="15703" y="33707"/>
                  <a:pt x="15686" y="33573"/>
                </a:cubicBezTo>
                <a:cubicBezTo>
                  <a:pt x="15680" y="33519"/>
                  <a:pt x="15686" y="33459"/>
                  <a:pt x="15717" y="33415"/>
                </a:cubicBezTo>
                <a:cubicBezTo>
                  <a:pt x="15750" y="33358"/>
                  <a:pt x="15818" y="33334"/>
                  <a:pt x="15868" y="33294"/>
                </a:cubicBezTo>
                <a:cubicBezTo>
                  <a:pt x="15948" y="33227"/>
                  <a:pt x="15968" y="33130"/>
                  <a:pt x="15942" y="33032"/>
                </a:cubicBezTo>
                <a:cubicBezTo>
                  <a:pt x="15914" y="32932"/>
                  <a:pt x="15854" y="32845"/>
                  <a:pt x="15821" y="32747"/>
                </a:cubicBezTo>
                <a:cubicBezTo>
                  <a:pt x="15804" y="32696"/>
                  <a:pt x="15794" y="32643"/>
                  <a:pt x="15810" y="32593"/>
                </a:cubicBezTo>
                <a:cubicBezTo>
                  <a:pt x="15831" y="32529"/>
                  <a:pt x="15881" y="32482"/>
                  <a:pt x="15928" y="32438"/>
                </a:cubicBezTo>
                <a:cubicBezTo>
                  <a:pt x="16167" y="32213"/>
                  <a:pt x="16415" y="31999"/>
                  <a:pt x="16656" y="31777"/>
                </a:cubicBezTo>
                <a:cubicBezTo>
                  <a:pt x="16878" y="31576"/>
                  <a:pt x="17113" y="31381"/>
                  <a:pt x="17281" y="31129"/>
                </a:cubicBezTo>
                <a:cubicBezTo>
                  <a:pt x="17361" y="31001"/>
                  <a:pt x="17435" y="30871"/>
                  <a:pt x="17522" y="30750"/>
                </a:cubicBezTo>
                <a:cubicBezTo>
                  <a:pt x="17613" y="30625"/>
                  <a:pt x="17711" y="30504"/>
                  <a:pt x="17812" y="30391"/>
                </a:cubicBezTo>
                <a:cubicBezTo>
                  <a:pt x="18023" y="30149"/>
                  <a:pt x="18234" y="29911"/>
                  <a:pt x="18446" y="29669"/>
                </a:cubicBezTo>
                <a:lnTo>
                  <a:pt x="18811" y="29253"/>
                </a:lnTo>
                <a:cubicBezTo>
                  <a:pt x="18872" y="29186"/>
                  <a:pt x="18932" y="29119"/>
                  <a:pt x="18992" y="29048"/>
                </a:cubicBezTo>
                <a:cubicBezTo>
                  <a:pt x="19040" y="28994"/>
                  <a:pt x="19090" y="28934"/>
                  <a:pt x="19110" y="28863"/>
                </a:cubicBezTo>
                <a:cubicBezTo>
                  <a:pt x="19154" y="28709"/>
                  <a:pt x="19060" y="28548"/>
                  <a:pt x="18989" y="28417"/>
                </a:cubicBezTo>
                <a:cubicBezTo>
                  <a:pt x="18909" y="28273"/>
                  <a:pt x="18814" y="28135"/>
                  <a:pt x="18711" y="28007"/>
                </a:cubicBezTo>
                <a:cubicBezTo>
                  <a:pt x="18704" y="27997"/>
                  <a:pt x="18690" y="27991"/>
                  <a:pt x="18673" y="27991"/>
                </a:cubicBezTo>
                <a:cubicBezTo>
                  <a:pt x="18664" y="27991"/>
                  <a:pt x="18653" y="27994"/>
                  <a:pt x="18647" y="27997"/>
                </a:cubicBezTo>
                <a:cubicBezTo>
                  <a:pt x="18520" y="28061"/>
                  <a:pt x="18396" y="28122"/>
                  <a:pt x="18271" y="28185"/>
                </a:cubicBezTo>
                <a:cubicBezTo>
                  <a:pt x="18210" y="28216"/>
                  <a:pt x="18154" y="28242"/>
                  <a:pt x="18093" y="28273"/>
                </a:cubicBezTo>
                <a:cubicBezTo>
                  <a:pt x="18033" y="28303"/>
                  <a:pt x="17965" y="28350"/>
                  <a:pt x="17895" y="28357"/>
                </a:cubicBezTo>
                <a:lnTo>
                  <a:pt x="17882" y="28357"/>
                </a:lnTo>
                <a:cubicBezTo>
                  <a:pt x="17828" y="28357"/>
                  <a:pt x="17778" y="28323"/>
                  <a:pt x="17727" y="28300"/>
                </a:cubicBezTo>
                <a:cubicBezTo>
                  <a:pt x="17677" y="28276"/>
                  <a:pt x="17623" y="28253"/>
                  <a:pt x="17566" y="28239"/>
                </a:cubicBezTo>
                <a:cubicBezTo>
                  <a:pt x="17502" y="28222"/>
                  <a:pt x="17435" y="28213"/>
                  <a:pt x="17368" y="28213"/>
                </a:cubicBezTo>
                <a:cubicBezTo>
                  <a:pt x="17321" y="28213"/>
                  <a:pt x="17274" y="28219"/>
                  <a:pt x="17227" y="28225"/>
                </a:cubicBezTo>
                <a:cubicBezTo>
                  <a:pt x="17170" y="28236"/>
                  <a:pt x="17116" y="28253"/>
                  <a:pt x="17062" y="28273"/>
                </a:cubicBezTo>
                <a:cubicBezTo>
                  <a:pt x="17022" y="28289"/>
                  <a:pt x="16975" y="28309"/>
                  <a:pt x="16929" y="28309"/>
                </a:cubicBezTo>
                <a:cubicBezTo>
                  <a:pt x="16908" y="28309"/>
                  <a:pt x="16888" y="28306"/>
                  <a:pt x="16868" y="28296"/>
                </a:cubicBezTo>
                <a:cubicBezTo>
                  <a:pt x="16817" y="28273"/>
                  <a:pt x="16777" y="28225"/>
                  <a:pt x="16737" y="28185"/>
                </a:cubicBezTo>
                <a:cubicBezTo>
                  <a:pt x="16693" y="28138"/>
                  <a:pt x="16647" y="28092"/>
                  <a:pt x="16603" y="28041"/>
                </a:cubicBezTo>
                <a:cubicBezTo>
                  <a:pt x="16435" y="27860"/>
                  <a:pt x="16284" y="27665"/>
                  <a:pt x="16150" y="27457"/>
                </a:cubicBezTo>
                <a:cubicBezTo>
                  <a:pt x="16019" y="27249"/>
                  <a:pt x="15908" y="27031"/>
                  <a:pt x="15784" y="26816"/>
                </a:cubicBezTo>
                <a:cubicBezTo>
                  <a:pt x="15663" y="26614"/>
                  <a:pt x="15525" y="26433"/>
                  <a:pt x="15350" y="26272"/>
                </a:cubicBezTo>
                <a:cubicBezTo>
                  <a:pt x="15189" y="26121"/>
                  <a:pt x="15012" y="25987"/>
                  <a:pt x="14867" y="25819"/>
                </a:cubicBezTo>
                <a:cubicBezTo>
                  <a:pt x="14710" y="25635"/>
                  <a:pt x="14636" y="25413"/>
                  <a:pt x="14572" y="25184"/>
                </a:cubicBezTo>
                <a:cubicBezTo>
                  <a:pt x="14535" y="25054"/>
                  <a:pt x="14498" y="24926"/>
                  <a:pt x="14444" y="24805"/>
                </a:cubicBezTo>
                <a:cubicBezTo>
                  <a:pt x="14394" y="24691"/>
                  <a:pt x="14331" y="24583"/>
                  <a:pt x="14263" y="24480"/>
                </a:cubicBezTo>
                <a:cubicBezTo>
                  <a:pt x="14153" y="24298"/>
                  <a:pt x="14032" y="24107"/>
                  <a:pt x="14005" y="23892"/>
                </a:cubicBezTo>
                <a:cubicBezTo>
                  <a:pt x="14015" y="23879"/>
                  <a:pt x="14018" y="23862"/>
                  <a:pt x="14015" y="23849"/>
                </a:cubicBezTo>
                <a:cubicBezTo>
                  <a:pt x="13998" y="23745"/>
                  <a:pt x="14092" y="23651"/>
                  <a:pt x="14186" y="23627"/>
                </a:cubicBezTo>
                <a:cubicBezTo>
                  <a:pt x="14199" y="23624"/>
                  <a:pt x="14216" y="23621"/>
                  <a:pt x="14230" y="23621"/>
                </a:cubicBezTo>
                <a:cubicBezTo>
                  <a:pt x="14331" y="23621"/>
                  <a:pt x="14397" y="23711"/>
                  <a:pt x="14448" y="23792"/>
                </a:cubicBezTo>
                <a:cubicBezTo>
                  <a:pt x="14522" y="23916"/>
                  <a:pt x="14596" y="24036"/>
                  <a:pt x="14683" y="24151"/>
                </a:cubicBezTo>
                <a:cubicBezTo>
                  <a:pt x="14770" y="24265"/>
                  <a:pt x="14864" y="24372"/>
                  <a:pt x="14958" y="24480"/>
                </a:cubicBezTo>
                <a:cubicBezTo>
                  <a:pt x="15143" y="24691"/>
                  <a:pt x="15334" y="24902"/>
                  <a:pt x="15471" y="25151"/>
                </a:cubicBezTo>
                <a:cubicBezTo>
                  <a:pt x="15623" y="25423"/>
                  <a:pt x="15669" y="25745"/>
                  <a:pt x="15838" y="26007"/>
                </a:cubicBezTo>
                <a:cubicBezTo>
                  <a:pt x="15925" y="26145"/>
                  <a:pt x="16032" y="26262"/>
                  <a:pt x="16136" y="26383"/>
                </a:cubicBezTo>
                <a:cubicBezTo>
                  <a:pt x="16237" y="26504"/>
                  <a:pt x="16334" y="26628"/>
                  <a:pt x="16422" y="26758"/>
                </a:cubicBezTo>
                <a:cubicBezTo>
                  <a:pt x="16596" y="27017"/>
                  <a:pt x="16740" y="27296"/>
                  <a:pt x="16854" y="27588"/>
                </a:cubicBezTo>
                <a:cubicBezTo>
                  <a:pt x="16885" y="27658"/>
                  <a:pt x="16908" y="27732"/>
                  <a:pt x="16932" y="27806"/>
                </a:cubicBezTo>
                <a:cubicBezTo>
                  <a:pt x="16949" y="27846"/>
                  <a:pt x="16982" y="27853"/>
                  <a:pt x="17022" y="27863"/>
                </a:cubicBezTo>
                <a:cubicBezTo>
                  <a:pt x="17053" y="27870"/>
                  <a:pt x="17086" y="27880"/>
                  <a:pt x="17120" y="27886"/>
                </a:cubicBezTo>
                <a:cubicBezTo>
                  <a:pt x="17234" y="27910"/>
                  <a:pt x="17352" y="27920"/>
                  <a:pt x="17469" y="27920"/>
                </a:cubicBezTo>
                <a:lnTo>
                  <a:pt x="17526" y="27920"/>
                </a:lnTo>
                <a:cubicBezTo>
                  <a:pt x="17795" y="27910"/>
                  <a:pt x="18063" y="27840"/>
                  <a:pt x="18301" y="27716"/>
                </a:cubicBezTo>
                <a:cubicBezTo>
                  <a:pt x="18419" y="27655"/>
                  <a:pt x="18529" y="27581"/>
                  <a:pt x="18630" y="27494"/>
                </a:cubicBezTo>
                <a:cubicBezTo>
                  <a:pt x="18738" y="27403"/>
                  <a:pt x="18822" y="27293"/>
                  <a:pt x="18915" y="27192"/>
                </a:cubicBezTo>
                <a:cubicBezTo>
                  <a:pt x="18959" y="27138"/>
                  <a:pt x="19009" y="27091"/>
                  <a:pt x="19070" y="27054"/>
                </a:cubicBezTo>
                <a:cubicBezTo>
                  <a:pt x="19133" y="27017"/>
                  <a:pt x="19204" y="27004"/>
                  <a:pt x="19278" y="26994"/>
                </a:cubicBezTo>
                <a:cubicBezTo>
                  <a:pt x="19443" y="26967"/>
                  <a:pt x="19604" y="26930"/>
                  <a:pt x="19765" y="26873"/>
                </a:cubicBezTo>
                <a:cubicBezTo>
                  <a:pt x="19919" y="26819"/>
                  <a:pt x="20074" y="26752"/>
                  <a:pt x="20221" y="26682"/>
                </a:cubicBezTo>
                <a:cubicBezTo>
                  <a:pt x="20356" y="26622"/>
                  <a:pt x="20490" y="26554"/>
                  <a:pt x="20604" y="26456"/>
                </a:cubicBezTo>
                <a:cubicBezTo>
                  <a:pt x="20812" y="26279"/>
                  <a:pt x="20943" y="25960"/>
                  <a:pt x="20782" y="25708"/>
                </a:cubicBezTo>
                <a:cubicBezTo>
                  <a:pt x="20768" y="25691"/>
                  <a:pt x="20745" y="25665"/>
                  <a:pt x="20755" y="25641"/>
                </a:cubicBezTo>
                <a:cubicBezTo>
                  <a:pt x="20765" y="25618"/>
                  <a:pt x="20795" y="25604"/>
                  <a:pt x="20812" y="25587"/>
                </a:cubicBezTo>
                <a:cubicBezTo>
                  <a:pt x="20865" y="25537"/>
                  <a:pt x="20879" y="25470"/>
                  <a:pt x="20842" y="25406"/>
                </a:cubicBezTo>
                <a:cubicBezTo>
                  <a:pt x="20825" y="25373"/>
                  <a:pt x="20799" y="25342"/>
                  <a:pt x="20772" y="25316"/>
                </a:cubicBezTo>
                <a:cubicBezTo>
                  <a:pt x="20745" y="25279"/>
                  <a:pt x="20715" y="25245"/>
                  <a:pt x="20684" y="25212"/>
                </a:cubicBezTo>
                <a:lnTo>
                  <a:pt x="20510" y="25003"/>
                </a:lnTo>
                <a:cubicBezTo>
                  <a:pt x="20399" y="24873"/>
                  <a:pt x="20292" y="24738"/>
                  <a:pt x="20174" y="24614"/>
                </a:cubicBezTo>
                <a:cubicBezTo>
                  <a:pt x="20083" y="24517"/>
                  <a:pt x="19973" y="24419"/>
                  <a:pt x="19835" y="24393"/>
                </a:cubicBezTo>
                <a:cubicBezTo>
                  <a:pt x="19809" y="24386"/>
                  <a:pt x="19785" y="24382"/>
                  <a:pt x="19758" y="24382"/>
                </a:cubicBezTo>
                <a:cubicBezTo>
                  <a:pt x="19624" y="24382"/>
                  <a:pt x="19496" y="24450"/>
                  <a:pt x="19365" y="24480"/>
                </a:cubicBezTo>
                <a:cubicBezTo>
                  <a:pt x="19234" y="24510"/>
                  <a:pt x="19104" y="24527"/>
                  <a:pt x="18969" y="24527"/>
                </a:cubicBezTo>
                <a:cubicBezTo>
                  <a:pt x="18935" y="24527"/>
                  <a:pt x="18905" y="24523"/>
                  <a:pt x="18875" y="24523"/>
                </a:cubicBezTo>
                <a:cubicBezTo>
                  <a:pt x="18802" y="24520"/>
                  <a:pt x="18718" y="24520"/>
                  <a:pt x="18653" y="24483"/>
                </a:cubicBezTo>
                <a:cubicBezTo>
                  <a:pt x="18586" y="24446"/>
                  <a:pt x="18560" y="24366"/>
                  <a:pt x="18529" y="24301"/>
                </a:cubicBezTo>
                <a:cubicBezTo>
                  <a:pt x="18452" y="24140"/>
                  <a:pt x="18379" y="23979"/>
                  <a:pt x="18301" y="23822"/>
                </a:cubicBezTo>
                <a:lnTo>
                  <a:pt x="18069" y="23325"/>
                </a:lnTo>
                <a:cubicBezTo>
                  <a:pt x="18019" y="23218"/>
                  <a:pt x="17956" y="23093"/>
                  <a:pt x="17969" y="22966"/>
                </a:cubicBezTo>
                <a:cubicBezTo>
                  <a:pt x="17976" y="22916"/>
                  <a:pt x="18002" y="22872"/>
                  <a:pt x="18046" y="22848"/>
                </a:cubicBezTo>
                <a:cubicBezTo>
                  <a:pt x="18097" y="22825"/>
                  <a:pt x="18154" y="22822"/>
                  <a:pt x="18210" y="22822"/>
                </a:cubicBezTo>
                <a:lnTo>
                  <a:pt x="18255" y="22822"/>
                </a:lnTo>
                <a:cubicBezTo>
                  <a:pt x="18388" y="22825"/>
                  <a:pt x="18523" y="22845"/>
                  <a:pt x="18650" y="22885"/>
                </a:cubicBezTo>
                <a:cubicBezTo>
                  <a:pt x="18905" y="22969"/>
                  <a:pt x="19137" y="23124"/>
                  <a:pt x="19308" y="23335"/>
                </a:cubicBezTo>
                <a:cubicBezTo>
                  <a:pt x="19395" y="23443"/>
                  <a:pt x="19446" y="23590"/>
                  <a:pt x="19570" y="23664"/>
                </a:cubicBezTo>
                <a:cubicBezTo>
                  <a:pt x="19691" y="23734"/>
                  <a:pt x="19835" y="23725"/>
                  <a:pt x="19970" y="23758"/>
                </a:cubicBezTo>
                <a:cubicBezTo>
                  <a:pt x="19970" y="23762"/>
                  <a:pt x="19973" y="23762"/>
                  <a:pt x="19976" y="23762"/>
                </a:cubicBezTo>
                <a:cubicBezTo>
                  <a:pt x="19962" y="23771"/>
                  <a:pt x="19950" y="23785"/>
                  <a:pt x="19936" y="23798"/>
                </a:cubicBezTo>
                <a:cubicBezTo>
                  <a:pt x="19906" y="23825"/>
                  <a:pt x="19922" y="23879"/>
                  <a:pt x="19959" y="23886"/>
                </a:cubicBezTo>
                <a:cubicBezTo>
                  <a:pt x="19987" y="23892"/>
                  <a:pt x="20007" y="23903"/>
                  <a:pt x="20030" y="23912"/>
                </a:cubicBezTo>
                <a:cubicBezTo>
                  <a:pt x="20057" y="23979"/>
                  <a:pt x="20120" y="24044"/>
                  <a:pt x="20181" y="24073"/>
                </a:cubicBezTo>
                <a:cubicBezTo>
                  <a:pt x="20228" y="24097"/>
                  <a:pt x="20278" y="24104"/>
                  <a:pt x="20329" y="24104"/>
                </a:cubicBezTo>
                <a:cubicBezTo>
                  <a:pt x="20372" y="24104"/>
                  <a:pt x="20416" y="24100"/>
                  <a:pt x="20459" y="24097"/>
                </a:cubicBezTo>
                <a:cubicBezTo>
                  <a:pt x="20486" y="24094"/>
                  <a:pt x="20513" y="24094"/>
                  <a:pt x="20540" y="24094"/>
                </a:cubicBezTo>
                <a:cubicBezTo>
                  <a:pt x="20637" y="24094"/>
                  <a:pt x="20718" y="24117"/>
                  <a:pt x="20785" y="24208"/>
                </a:cubicBezTo>
                <a:cubicBezTo>
                  <a:pt x="20839" y="24275"/>
                  <a:pt x="20882" y="24352"/>
                  <a:pt x="20960" y="24396"/>
                </a:cubicBezTo>
                <a:cubicBezTo>
                  <a:pt x="21006" y="24426"/>
                  <a:pt x="21060" y="24436"/>
                  <a:pt x="21110" y="24436"/>
                </a:cubicBezTo>
                <a:cubicBezTo>
                  <a:pt x="21147" y="24436"/>
                  <a:pt x="21181" y="24433"/>
                  <a:pt x="21215" y="24422"/>
                </a:cubicBezTo>
                <a:cubicBezTo>
                  <a:pt x="21400" y="24372"/>
                  <a:pt x="21564" y="24218"/>
                  <a:pt x="21755" y="24218"/>
                </a:cubicBezTo>
                <a:cubicBezTo>
                  <a:pt x="21782" y="24218"/>
                  <a:pt x="21812" y="24221"/>
                  <a:pt x="21843" y="24228"/>
                </a:cubicBezTo>
                <a:cubicBezTo>
                  <a:pt x="21960" y="24261"/>
                  <a:pt x="22034" y="24349"/>
                  <a:pt x="22121" y="24422"/>
                </a:cubicBezTo>
                <a:cubicBezTo>
                  <a:pt x="22191" y="24483"/>
                  <a:pt x="22269" y="24530"/>
                  <a:pt x="22359" y="24557"/>
                </a:cubicBezTo>
                <a:cubicBezTo>
                  <a:pt x="22537" y="24614"/>
                  <a:pt x="22726" y="24611"/>
                  <a:pt x="22910" y="24614"/>
                </a:cubicBezTo>
                <a:cubicBezTo>
                  <a:pt x="23074" y="24617"/>
                  <a:pt x="23265" y="24617"/>
                  <a:pt x="23410" y="24721"/>
                </a:cubicBezTo>
                <a:cubicBezTo>
                  <a:pt x="23595" y="24859"/>
                  <a:pt x="23581" y="25111"/>
                  <a:pt x="23645" y="25312"/>
                </a:cubicBezTo>
                <a:cubicBezTo>
                  <a:pt x="23708" y="25497"/>
                  <a:pt x="23846" y="25631"/>
                  <a:pt x="24044" y="25658"/>
                </a:cubicBezTo>
                <a:cubicBezTo>
                  <a:pt x="24068" y="25661"/>
                  <a:pt x="24095" y="25661"/>
                  <a:pt x="24118" y="25661"/>
                </a:cubicBezTo>
                <a:cubicBezTo>
                  <a:pt x="24252" y="25661"/>
                  <a:pt x="24383" y="25611"/>
                  <a:pt x="24478" y="25514"/>
                </a:cubicBezTo>
                <a:lnTo>
                  <a:pt x="24478" y="25514"/>
                </a:lnTo>
                <a:cubicBezTo>
                  <a:pt x="24507" y="25578"/>
                  <a:pt x="24470" y="25671"/>
                  <a:pt x="24447" y="25731"/>
                </a:cubicBezTo>
                <a:cubicBezTo>
                  <a:pt x="24410" y="25829"/>
                  <a:pt x="24363" y="25930"/>
                  <a:pt x="24353" y="26033"/>
                </a:cubicBezTo>
                <a:cubicBezTo>
                  <a:pt x="24346" y="26131"/>
                  <a:pt x="24383" y="26219"/>
                  <a:pt x="24467" y="26265"/>
                </a:cubicBezTo>
                <a:cubicBezTo>
                  <a:pt x="24528" y="26303"/>
                  <a:pt x="24599" y="26303"/>
                  <a:pt x="24665" y="26309"/>
                </a:cubicBezTo>
                <a:cubicBezTo>
                  <a:pt x="24743" y="26319"/>
                  <a:pt x="24816" y="26336"/>
                  <a:pt x="24884" y="26380"/>
                </a:cubicBezTo>
                <a:cubicBezTo>
                  <a:pt x="25129" y="26527"/>
                  <a:pt x="25226" y="26853"/>
                  <a:pt x="25310" y="27111"/>
                </a:cubicBezTo>
                <a:cubicBezTo>
                  <a:pt x="25414" y="27443"/>
                  <a:pt x="25541" y="27769"/>
                  <a:pt x="25709" y="28078"/>
                </a:cubicBezTo>
                <a:cubicBezTo>
                  <a:pt x="25900" y="28437"/>
                  <a:pt x="26136" y="28772"/>
                  <a:pt x="26404" y="29079"/>
                </a:cubicBezTo>
                <a:cubicBezTo>
                  <a:pt x="26414" y="29088"/>
                  <a:pt x="26427" y="29095"/>
                  <a:pt x="26441" y="29095"/>
                </a:cubicBezTo>
                <a:cubicBezTo>
                  <a:pt x="26471" y="29095"/>
                  <a:pt x="26498" y="29071"/>
                  <a:pt x="26498" y="29042"/>
                </a:cubicBezTo>
                <a:cubicBezTo>
                  <a:pt x="26481" y="28789"/>
                  <a:pt x="26777" y="28635"/>
                  <a:pt x="26867" y="28420"/>
                </a:cubicBezTo>
                <a:cubicBezTo>
                  <a:pt x="26924" y="28283"/>
                  <a:pt x="26884" y="28168"/>
                  <a:pt x="26820" y="28041"/>
                </a:cubicBezTo>
                <a:cubicBezTo>
                  <a:pt x="26716" y="27836"/>
                  <a:pt x="26783" y="27645"/>
                  <a:pt x="26890" y="27457"/>
                </a:cubicBezTo>
                <a:cubicBezTo>
                  <a:pt x="27065" y="27158"/>
                  <a:pt x="27277" y="26846"/>
                  <a:pt x="27542" y="26622"/>
                </a:cubicBezTo>
                <a:cubicBezTo>
                  <a:pt x="27683" y="26501"/>
                  <a:pt x="27841" y="26420"/>
                  <a:pt x="28015" y="26369"/>
                </a:cubicBezTo>
                <a:cubicBezTo>
                  <a:pt x="28176" y="26323"/>
                  <a:pt x="28348" y="26289"/>
                  <a:pt x="28481" y="26178"/>
                </a:cubicBezTo>
                <a:cubicBezTo>
                  <a:pt x="28740" y="25963"/>
                  <a:pt x="28750" y="25590"/>
                  <a:pt x="28737" y="25279"/>
                </a:cubicBezTo>
                <a:lnTo>
                  <a:pt x="28737" y="25279"/>
                </a:lnTo>
                <a:cubicBezTo>
                  <a:pt x="28962" y="25292"/>
                  <a:pt x="29156" y="25466"/>
                  <a:pt x="29194" y="25695"/>
                </a:cubicBezTo>
                <a:cubicBezTo>
                  <a:pt x="29197" y="25718"/>
                  <a:pt x="29220" y="25731"/>
                  <a:pt x="29243" y="25731"/>
                </a:cubicBezTo>
                <a:cubicBezTo>
                  <a:pt x="29264" y="25731"/>
                  <a:pt x="29284" y="25725"/>
                  <a:pt x="29294" y="25708"/>
                </a:cubicBezTo>
                <a:cubicBezTo>
                  <a:pt x="29378" y="25557"/>
                  <a:pt x="29556" y="25319"/>
                  <a:pt x="29734" y="25319"/>
                </a:cubicBezTo>
                <a:cubicBezTo>
                  <a:pt x="29801" y="25319"/>
                  <a:pt x="29865" y="25353"/>
                  <a:pt x="29925" y="25433"/>
                </a:cubicBezTo>
                <a:cubicBezTo>
                  <a:pt x="30002" y="25534"/>
                  <a:pt x="30052" y="25651"/>
                  <a:pt x="30126" y="25756"/>
                </a:cubicBezTo>
                <a:cubicBezTo>
                  <a:pt x="30207" y="25856"/>
                  <a:pt x="30298" y="25950"/>
                  <a:pt x="30399" y="26030"/>
                </a:cubicBezTo>
                <a:cubicBezTo>
                  <a:pt x="30600" y="26188"/>
                  <a:pt x="30835" y="26295"/>
                  <a:pt x="31087" y="26336"/>
                </a:cubicBezTo>
                <a:cubicBezTo>
                  <a:pt x="31187" y="26352"/>
                  <a:pt x="31398" y="26360"/>
                  <a:pt x="31402" y="26497"/>
                </a:cubicBezTo>
                <a:cubicBezTo>
                  <a:pt x="31402" y="26568"/>
                  <a:pt x="31352" y="26631"/>
                  <a:pt x="31318" y="26688"/>
                </a:cubicBezTo>
                <a:cubicBezTo>
                  <a:pt x="31291" y="26742"/>
                  <a:pt x="31268" y="26799"/>
                  <a:pt x="31257" y="26859"/>
                </a:cubicBezTo>
                <a:cubicBezTo>
                  <a:pt x="31224" y="27098"/>
                  <a:pt x="31412" y="27302"/>
                  <a:pt x="31553" y="27474"/>
                </a:cubicBezTo>
                <a:cubicBezTo>
                  <a:pt x="31630" y="27571"/>
                  <a:pt x="31708" y="27669"/>
                  <a:pt x="31761" y="27782"/>
                </a:cubicBezTo>
                <a:cubicBezTo>
                  <a:pt x="31815" y="27897"/>
                  <a:pt x="31849" y="28018"/>
                  <a:pt x="31875" y="28138"/>
                </a:cubicBezTo>
                <a:cubicBezTo>
                  <a:pt x="31933" y="28370"/>
                  <a:pt x="31959" y="28611"/>
                  <a:pt x="32046" y="28837"/>
                </a:cubicBezTo>
                <a:cubicBezTo>
                  <a:pt x="32083" y="28938"/>
                  <a:pt x="32134" y="29034"/>
                  <a:pt x="32201" y="29122"/>
                </a:cubicBezTo>
                <a:cubicBezTo>
                  <a:pt x="32281" y="29223"/>
                  <a:pt x="32385" y="29286"/>
                  <a:pt x="32473" y="29377"/>
                </a:cubicBezTo>
                <a:cubicBezTo>
                  <a:pt x="32607" y="29522"/>
                  <a:pt x="32500" y="29663"/>
                  <a:pt x="32469" y="29827"/>
                </a:cubicBezTo>
                <a:cubicBezTo>
                  <a:pt x="32449" y="29957"/>
                  <a:pt x="32496" y="30078"/>
                  <a:pt x="32577" y="30182"/>
                </a:cubicBezTo>
                <a:cubicBezTo>
                  <a:pt x="32664" y="30300"/>
                  <a:pt x="32788" y="30388"/>
                  <a:pt x="32865" y="30508"/>
                </a:cubicBezTo>
                <a:cubicBezTo>
                  <a:pt x="32932" y="30609"/>
                  <a:pt x="32986" y="30757"/>
                  <a:pt x="32912" y="30857"/>
                </a:cubicBezTo>
                <a:cubicBezTo>
                  <a:pt x="32446" y="30549"/>
                  <a:pt x="31936" y="30310"/>
                  <a:pt x="31398" y="30159"/>
                </a:cubicBezTo>
                <a:lnTo>
                  <a:pt x="31382" y="30159"/>
                </a:lnTo>
                <a:cubicBezTo>
                  <a:pt x="31335" y="30159"/>
                  <a:pt x="31318" y="30216"/>
                  <a:pt x="31345" y="30250"/>
                </a:cubicBezTo>
                <a:lnTo>
                  <a:pt x="31647" y="30625"/>
                </a:lnTo>
                <a:cubicBezTo>
                  <a:pt x="31547" y="30911"/>
                  <a:pt x="31697" y="31203"/>
                  <a:pt x="31905" y="31404"/>
                </a:cubicBezTo>
                <a:cubicBezTo>
                  <a:pt x="32154" y="31636"/>
                  <a:pt x="32489" y="31750"/>
                  <a:pt x="32724" y="31999"/>
                </a:cubicBezTo>
                <a:cubicBezTo>
                  <a:pt x="32946" y="32230"/>
                  <a:pt x="33030" y="32552"/>
                  <a:pt x="33194" y="32820"/>
                </a:cubicBezTo>
                <a:cubicBezTo>
                  <a:pt x="33308" y="33012"/>
                  <a:pt x="33516" y="33237"/>
                  <a:pt x="33752" y="33237"/>
                </a:cubicBezTo>
                <a:cubicBezTo>
                  <a:pt x="33802" y="33237"/>
                  <a:pt x="33855" y="33227"/>
                  <a:pt x="33906" y="33203"/>
                </a:cubicBezTo>
                <a:cubicBezTo>
                  <a:pt x="34145" y="33096"/>
                  <a:pt x="34191" y="32787"/>
                  <a:pt x="34188" y="32543"/>
                </a:cubicBezTo>
                <a:lnTo>
                  <a:pt x="34188" y="32543"/>
                </a:lnTo>
                <a:lnTo>
                  <a:pt x="34352" y="32619"/>
                </a:lnTo>
                <a:cubicBezTo>
                  <a:pt x="34359" y="32626"/>
                  <a:pt x="34369" y="32626"/>
                  <a:pt x="34379" y="32626"/>
                </a:cubicBezTo>
                <a:cubicBezTo>
                  <a:pt x="34399" y="32626"/>
                  <a:pt x="34416" y="32619"/>
                  <a:pt x="34427" y="32599"/>
                </a:cubicBezTo>
                <a:cubicBezTo>
                  <a:pt x="34560" y="32331"/>
                  <a:pt x="34537" y="32002"/>
                  <a:pt x="34352" y="31757"/>
                </a:cubicBezTo>
                <a:cubicBezTo>
                  <a:pt x="34339" y="31740"/>
                  <a:pt x="34322" y="31733"/>
                  <a:pt x="34306" y="31733"/>
                </a:cubicBezTo>
                <a:cubicBezTo>
                  <a:pt x="34278" y="31733"/>
                  <a:pt x="34252" y="31750"/>
                  <a:pt x="34252" y="31784"/>
                </a:cubicBezTo>
                <a:cubicBezTo>
                  <a:pt x="34249" y="31878"/>
                  <a:pt x="34161" y="31908"/>
                  <a:pt x="34080" y="31908"/>
                </a:cubicBezTo>
                <a:cubicBezTo>
                  <a:pt x="34054" y="31908"/>
                  <a:pt x="34027" y="31905"/>
                  <a:pt x="34004" y="31898"/>
                </a:cubicBezTo>
                <a:cubicBezTo>
                  <a:pt x="33855" y="31867"/>
                  <a:pt x="33785" y="31747"/>
                  <a:pt x="33718" y="31623"/>
                </a:cubicBezTo>
                <a:cubicBezTo>
                  <a:pt x="33648" y="31491"/>
                  <a:pt x="33584" y="31350"/>
                  <a:pt x="33466" y="31257"/>
                </a:cubicBezTo>
                <a:cubicBezTo>
                  <a:pt x="33392" y="31200"/>
                  <a:pt x="33302" y="31163"/>
                  <a:pt x="33322" y="31052"/>
                </a:cubicBezTo>
                <a:cubicBezTo>
                  <a:pt x="33339" y="30964"/>
                  <a:pt x="33389" y="30891"/>
                  <a:pt x="33420" y="30807"/>
                </a:cubicBezTo>
                <a:cubicBezTo>
                  <a:pt x="33540" y="30464"/>
                  <a:pt x="33420" y="30095"/>
                  <a:pt x="33282" y="29779"/>
                </a:cubicBezTo>
                <a:cubicBezTo>
                  <a:pt x="33118" y="29407"/>
                  <a:pt x="32919" y="29051"/>
                  <a:pt x="32755" y="28679"/>
                </a:cubicBezTo>
                <a:cubicBezTo>
                  <a:pt x="32678" y="28504"/>
                  <a:pt x="32604" y="28276"/>
                  <a:pt x="32745" y="28115"/>
                </a:cubicBezTo>
                <a:cubicBezTo>
                  <a:pt x="32799" y="28051"/>
                  <a:pt x="32865" y="28018"/>
                  <a:pt x="32929" y="28018"/>
                </a:cubicBezTo>
                <a:cubicBezTo>
                  <a:pt x="33000" y="28018"/>
                  <a:pt x="33067" y="28058"/>
                  <a:pt x="33114" y="28138"/>
                </a:cubicBezTo>
                <a:cubicBezTo>
                  <a:pt x="33181" y="28249"/>
                  <a:pt x="33211" y="28380"/>
                  <a:pt x="33302" y="28478"/>
                </a:cubicBezTo>
                <a:cubicBezTo>
                  <a:pt x="33395" y="28578"/>
                  <a:pt x="33581" y="28591"/>
                  <a:pt x="33651" y="28716"/>
                </a:cubicBezTo>
                <a:cubicBezTo>
                  <a:pt x="33725" y="28850"/>
                  <a:pt x="33614" y="29038"/>
                  <a:pt x="33617" y="29182"/>
                </a:cubicBezTo>
                <a:cubicBezTo>
                  <a:pt x="33621" y="29300"/>
                  <a:pt x="33685" y="29404"/>
                  <a:pt x="33789" y="29464"/>
                </a:cubicBezTo>
                <a:cubicBezTo>
                  <a:pt x="33852" y="29501"/>
                  <a:pt x="33916" y="29518"/>
                  <a:pt x="33980" y="29518"/>
                </a:cubicBezTo>
                <a:cubicBezTo>
                  <a:pt x="34141" y="29518"/>
                  <a:pt x="34282" y="29401"/>
                  <a:pt x="34332" y="29223"/>
                </a:cubicBezTo>
                <a:cubicBezTo>
                  <a:pt x="34376" y="29065"/>
                  <a:pt x="34366" y="28893"/>
                  <a:pt x="34433" y="28746"/>
                </a:cubicBezTo>
                <a:cubicBezTo>
                  <a:pt x="34493" y="28611"/>
                  <a:pt x="34601" y="28504"/>
                  <a:pt x="34701" y="28397"/>
                </a:cubicBezTo>
                <a:cubicBezTo>
                  <a:pt x="34886" y="28209"/>
                  <a:pt x="35101" y="28001"/>
                  <a:pt x="35051" y="27712"/>
                </a:cubicBezTo>
                <a:cubicBezTo>
                  <a:pt x="35047" y="27692"/>
                  <a:pt x="35031" y="27682"/>
                  <a:pt x="35014" y="27675"/>
                </a:cubicBezTo>
                <a:cubicBezTo>
                  <a:pt x="34752" y="27578"/>
                  <a:pt x="34729" y="27209"/>
                  <a:pt x="34661" y="26980"/>
                </a:cubicBezTo>
                <a:cubicBezTo>
                  <a:pt x="34628" y="26853"/>
                  <a:pt x="34577" y="26725"/>
                  <a:pt x="34487" y="26631"/>
                </a:cubicBezTo>
                <a:cubicBezTo>
                  <a:pt x="34447" y="26588"/>
                  <a:pt x="34399" y="26554"/>
                  <a:pt x="34346" y="26527"/>
                </a:cubicBezTo>
                <a:cubicBezTo>
                  <a:pt x="34225" y="26473"/>
                  <a:pt x="34131" y="26456"/>
                  <a:pt x="34097" y="26309"/>
                </a:cubicBezTo>
                <a:cubicBezTo>
                  <a:pt x="34013" y="25963"/>
                  <a:pt x="33926" y="25393"/>
                  <a:pt x="34295" y="25178"/>
                </a:cubicBezTo>
                <a:cubicBezTo>
                  <a:pt x="34373" y="25131"/>
                  <a:pt x="34470" y="25104"/>
                  <a:pt x="34560" y="25104"/>
                </a:cubicBezTo>
                <a:cubicBezTo>
                  <a:pt x="34618" y="25104"/>
                  <a:pt x="34671" y="25114"/>
                  <a:pt x="34721" y="25138"/>
                </a:cubicBezTo>
                <a:cubicBezTo>
                  <a:pt x="34923" y="25228"/>
                  <a:pt x="34893" y="25463"/>
                  <a:pt x="34839" y="25638"/>
                </a:cubicBezTo>
                <a:cubicBezTo>
                  <a:pt x="34779" y="25836"/>
                  <a:pt x="34705" y="26017"/>
                  <a:pt x="34785" y="26222"/>
                </a:cubicBezTo>
                <a:cubicBezTo>
                  <a:pt x="34836" y="26346"/>
                  <a:pt x="34933" y="26444"/>
                  <a:pt x="35064" y="26444"/>
                </a:cubicBezTo>
                <a:cubicBezTo>
                  <a:pt x="35084" y="26444"/>
                  <a:pt x="35104" y="26444"/>
                  <a:pt x="35124" y="26436"/>
                </a:cubicBezTo>
                <a:cubicBezTo>
                  <a:pt x="35148" y="26433"/>
                  <a:pt x="35165" y="26410"/>
                  <a:pt x="35165" y="26386"/>
                </a:cubicBezTo>
                <a:lnTo>
                  <a:pt x="35165" y="25752"/>
                </a:lnTo>
                <a:cubicBezTo>
                  <a:pt x="35272" y="25779"/>
                  <a:pt x="35380" y="25805"/>
                  <a:pt x="35487" y="25829"/>
                </a:cubicBezTo>
                <a:cubicBezTo>
                  <a:pt x="35494" y="25832"/>
                  <a:pt x="35497" y="25832"/>
                  <a:pt x="35504" y="25832"/>
                </a:cubicBezTo>
                <a:cubicBezTo>
                  <a:pt x="35544" y="25832"/>
                  <a:pt x="35564" y="25789"/>
                  <a:pt x="35550" y="25752"/>
                </a:cubicBezTo>
                <a:cubicBezTo>
                  <a:pt x="35446" y="25520"/>
                  <a:pt x="35658" y="25292"/>
                  <a:pt x="35843" y="25181"/>
                </a:cubicBezTo>
                <a:cubicBezTo>
                  <a:pt x="36034" y="25067"/>
                  <a:pt x="36266" y="25031"/>
                  <a:pt x="36467" y="24939"/>
                </a:cubicBezTo>
                <a:cubicBezTo>
                  <a:pt x="36678" y="24845"/>
                  <a:pt x="36830" y="24695"/>
                  <a:pt x="36924" y="24483"/>
                </a:cubicBezTo>
                <a:cubicBezTo>
                  <a:pt x="37017" y="24268"/>
                  <a:pt x="37075" y="24040"/>
                  <a:pt x="37192" y="23835"/>
                </a:cubicBezTo>
                <a:cubicBezTo>
                  <a:pt x="37216" y="23795"/>
                  <a:pt x="37242" y="23754"/>
                  <a:pt x="37269" y="23717"/>
                </a:cubicBezTo>
                <a:cubicBezTo>
                  <a:pt x="37276" y="23721"/>
                  <a:pt x="37286" y="23725"/>
                  <a:pt x="37293" y="23725"/>
                </a:cubicBezTo>
                <a:cubicBezTo>
                  <a:pt x="37313" y="23725"/>
                  <a:pt x="37330" y="23711"/>
                  <a:pt x="37340" y="23697"/>
                </a:cubicBezTo>
                <a:cubicBezTo>
                  <a:pt x="37431" y="23580"/>
                  <a:pt x="37518" y="23460"/>
                  <a:pt x="37605" y="23339"/>
                </a:cubicBezTo>
                <a:cubicBezTo>
                  <a:pt x="37652" y="23299"/>
                  <a:pt x="37702" y="23258"/>
                  <a:pt x="37753" y="23221"/>
                </a:cubicBezTo>
                <a:cubicBezTo>
                  <a:pt x="37790" y="23194"/>
                  <a:pt x="37779" y="23147"/>
                  <a:pt x="37753" y="23127"/>
                </a:cubicBezTo>
                <a:cubicBezTo>
                  <a:pt x="37786" y="23083"/>
                  <a:pt x="37823" y="23033"/>
                  <a:pt x="37837" y="22983"/>
                </a:cubicBezTo>
                <a:cubicBezTo>
                  <a:pt x="37854" y="22916"/>
                  <a:pt x="37820" y="22868"/>
                  <a:pt x="37770" y="22831"/>
                </a:cubicBezTo>
                <a:cubicBezTo>
                  <a:pt x="37729" y="22795"/>
                  <a:pt x="37696" y="22755"/>
                  <a:pt x="37679" y="22701"/>
                </a:cubicBezTo>
                <a:cubicBezTo>
                  <a:pt x="37642" y="22586"/>
                  <a:pt x="37659" y="22466"/>
                  <a:pt x="37682" y="22348"/>
                </a:cubicBezTo>
                <a:cubicBezTo>
                  <a:pt x="37705" y="22214"/>
                  <a:pt x="37729" y="22083"/>
                  <a:pt x="37713" y="21945"/>
                </a:cubicBezTo>
                <a:cubicBezTo>
                  <a:pt x="37692" y="21818"/>
                  <a:pt x="37649" y="21697"/>
                  <a:pt x="37584" y="21583"/>
                </a:cubicBezTo>
                <a:cubicBezTo>
                  <a:pt x="37457" y="21345"/>
                  <a:pt x="37256" y="21156"/>
                  <a:pt x="37075" y="20958"/>
                </a:cubicBezTo>
                <a:cubicBezTo>
                  <a:pt x="37028" y="20908"/>
                  <a:pt x="36980" y="20858"/>
                  <a:pt x="36937" y="20808"/>
                </a:cubicBezTo>
                <a:cubicBezTo>
                  <a:pt x="36904" y="20767"/>
                  <a:pt x="36870" y="20724"/>
                  <a:pt x="36863" y="20670"/>
                </a:cubicBezTo>
                <a:cubicBezTo>
                  <a:pt x="36853" y="20596"/>
                  <a:pt x="36893" y="20526"/>
                  <a:pt x="36934" y="20469"/>
                </a:cubicBezTo>
                <a:cubicBezTo>
                  <a:pt x="37021" y="20338"/>
                  <a:pt x="37169" y="20207"/>
                  <a:pt x="37169" y="20036"/>
                </a:cubicBezTo>
                <a:cubicBezTo>
                  <a:pt x="37169" y="19821"/>
                  <a:pt x="36947" y="19740"/>
                  <a:pt x="36766" y="19740"/>
                </a:cubicBezTo>
                <a:lnTo>
                  <a:pt x="36732" y="19740"/>
                </a:lnTo>
                <a:cubicBezTo>
                  <a:pt x="36665" y="19744"/>
                  <a:pt x="36588" y="19757"/>
                  <a:pt x="36514" y="19757"/>
                </a:cubicBezTo>
                <a:cubicBezTo>
                  <a:pt x="36457" y="19757"/>
                  <a:pt x="36396" y="19750"/>
                  <a:pt x="36346" y="19720"/>
                </a:cubicBezTo>
                <a:cubicBezTo>
                  <a:pt x="36259" y="19680"/>
                  <a:pt x="36209" y="19593"/>
                  <a:pt x="36185" y="19502"/>
                </a:cubicBezTo>
                <a:cubicBezTo>
                  <a:pt x="36128" y="19271"/>
                  <a:pt x="36272" y="19059"/>
                  <a:pt x="36430" y="18904"/>
                </a:cubicBezTo>
                <a:cubicBezTo>
                  <a:pt x="36622" y="18710"/>
                  <a:pt x="36839" y="18542"/>
                  <a:pt x="37068" y="18394"/>
                </a:cubicBezTo>
                <a:cubicBezTo>
                  <a:pt x="37101" y="18371"/>
                  <a:pt x="37135" y="18351"/>
                  <a:pt x="37172" y="18331"/>
                </a:cubicBezTo>
                <a:lnTo>
                  <a:pt x="37172" y="18331"/>
                </a:lnTo>
                <a:cubicBezTo>
                  <a:pt x="37169" y="18431"/>
                  <a:pt x="37121" y="18535"/>
                  <a:pt x="37081" y="18629"/>
                </a:cubicBezTo>
                <a:cubicBezTo>
                  <a:pt x="37034" y="18743"/>
                  <a:pt x="36984" y="18871"/>
                  <a:pt x="37011" y="18995"/>
                </a:cubicBezTo>
                <a:cubicBezTo>
                  <a:pt x="37045" y="19133"/>
                  <a:pt x="37172" y="19217"/>
                  <a:pt x="37310" y="19217"/>
                </a:cubicBezTo>
                <a:lnTo>
                  <a:pt x="37316" y="19217"/>
                </a:lnTo>
                <a:cubicBezTo>
                  <a:pt x="37481" y="19210"/>
                  <a:pt x="37612" y="19099"/>
                  <a:pt x="37682" y="18958"/>
                </a:cubicBezTo>
                <a:cubicBezTo>
                  <a:pt x="37719" y="18884"/>
                  <a:pt x="37736" y="18811"/>
                  <a:pt x="37756" y="18730"/>
                </a:cubicBezTo>
                <a:cubicBezTo>
                  <a:pt x="37770" y="18676"/>
                  <a:pt x="37793" y="18602"/>
                  <a:pt x="37840" y="18566"/>
                </a:cubicBezTo>
                <a:cubicBezTo>
                  <a:pt x="37850" y="18558"/>
                  <a:pt x="37860" y="18555"/>
                  <a:pt x="37866" y="18555"/>
                </a:cubicBezTo>
                <a:cubicBezTo>
                  <a:pt x="37894" y="18555"/>
                  <a:pt x="37911" y="18582"/>
                  <a:pt x="37914" y="18612"/>
                </a:cubicBezTo>
                <a:cubicBezTo>
                  <a:pt x="37924" y="18676"/>
                  <a:pt x="37911" y="18740"/>
                  <a:pt x="37917" y="18800"/>
                </a:cubicBezTo>
                <a:cubicBezTo>
                  <a:pt x="37924" y="18874"/>
                  <a:pt x="37957" y="18931"/>
                  <a:pt x="38011" y="18978"/>
                </a:cubicBezTo>
                <a:cubicBezTo>
                  <a:pt x="38061" y="19018"/>
                  <a:pt x="38125" y="19052"/>
                  <a:pt x="38162" y="19110"/>
                </a:cubicBezTo>
                <a:cubicBezTo>
                  <a:pt x="38209" y="19180"/>
                  <a:pt x="38189" y="19277"/>
                  <a:pt x="38206" y="19358"/>
                </a:cubicBezTo>
                <a:cubicBezTo>
                  <a:pt x="38222" y="19432"/>
                  <a:pt x="38263" y="19495"/>
                  <a:pt x="38309" y="19553"/>
                </a:cubicBezTo>
                <a:cubicBezTo>
                  <a:pt x="38414" y="19683"/>
                  <a:pt x="38558" y="19777"/>
                  <a:pt x="38602" y="19945"/>
                </a:cubicBezTo>
                <a:cubicBezTo>
                  <a:pt x="38645" y="20106"/>
                  <a:pt x="38605" y="20284"/>
                  <a:pt x="38491" y="20405"/>
                </a:cubicBezTo>
                <a:cubicBezTo>
                  <a:pt x="38458" y="20442"/>
                  <a:pt x="38481" y="20495"/>
                  <a:pt x="38528" y="20499"/>
                </a:cubicBezTo>
                <a:cubicBezTo>
                  <a:pt x="38579" y="20502"/>
                  <a:pt x="38632" y="20506"/>
                  <a:pt x="38686" y="20506"/>
                </a:cubicBezTo>
                <a:cubicBezTo>
                  <a:pt x="38800" y="20506"/>
                  <a:pt x="38914" y="20492"/>
                  <a:pt x="39018" y="20448"/>
                </a:cubicBezTo>
                <a:cubicBezTo>
                  <a:pt x="39092" y="20419"/>
                  <a:pt x="39159" y="20371"/>
                  <a:pt x="39206" y="20307"/>
                </a:cubicBezTo>
                <a:cubicBezTo>
                  <a:pt x="39267" y="20224"/>
                  <a:pt x="39283" y="20123"/>
                  <a:pt x="39283" y="20022"/>
                </a:cubicBezTo>
                <a:cubicBezTo>
                  <a:pt x="39283" y="19905"/>
                  <a:pt x="39276" y="19784"/>
                  <a:pt x="39273" y="19666"/>
                </a:cubicBezTo>
                <a:cubicBezTo>
                  <a:pt x="39270" y="19559"/>
                  <a:pt x="39270" y="19452"/>
                  <a:pt x="39260" y="19344"/>
                </a:cubicBezTo>
                <a:cubicBezTo>
                  <a:pt x="39253" y="19257"/>
                  <a:pt x="39240" y="19170"/>
                  <a:pt x="39196" y="19096"/>
                </a:cubicBezTo>
                <a:cubicBezTo>
                  <a:pt x="39149" y="19009"/>
                  <a:pt x="39072" y="18969"/>
                  <a:pt x="38981" y="18944"/>
                </a:cubicBezTo>
                <a:cubicBezTo>
                  <a:pt x="38931" y="18931"/>
                  <a:pt x="38884" y="18918"/>
                  <a:pt x="38847" y="18881"/>
                </a:cubicBezTo>
                <a:cubicBezTo>
                  <a:pt x="38813" y="18844"/>
                  <a:pt x="38790" y="18797"/>
                  <a:pt x="38780" y="18747"/>
                </a:cubicBezTo>
                <a:cubicBezTo>
                  <a:pt x="38753" y="18639"/>
                  <a:pt x="38783" y="18521"/>
                  <a:pt x="38817" y="18418"/>
                </a:cubicBezTo>
                <a:cubicBezTo>
                  <a:pt x="38881" y="18421"/>
                  <a:pt x="38948" y="18425"/>
                  <a:pt x="39011" y="18425"/>
                </a:cubicBezTo>
                <a:cubicBezTo>
                  <a:pt x="39220" y="18425"/>
                  <a:pt x="39424" y="18391"/>
                  <a:pt x="39586" y="18250"/>
                </a:cubicBezTo>
                <a:cubicBezTo>
                  <a:pt x="39676" y="18169"/>
                  <a:pt x="39747" y="18058"/>
                  <a:pt x="39764" y="17937"/>
                </a:cubicBezTo>
                <a:cubicBezTo>
                  <a:pt x="39770" y="17877"/>
                  <a:pt x="39767" y="17813"/>
                  <a:pt x="39743" y="17753"/>
                </a:cubicBezTo>
                <a:cubicBezTo>
                  <a:pt x="39723" y="17689"/>
                  <a:pt x="39686" y="17629"/>
                  <a:pt x="39683" y="17562"/>
                </a:cubicBezTo>
                <a:cubicBezTo>
                  <a:pt x="39676" y="17461"/>
                  <a:pt x="39770" y="17407"/>
                  <a:pt x="39847" y="17367"/>
                </a:cubicBezTo>
                <a:cubicBezTo>
                  <a:pt x="39945" y="17320"/>
                  <a:pt x="40046" y="17280"/>
                  <a:pt x="40126" y="17206"/>
                </a:cubicBezTo>
                <a:cubicBezTo>
                  <a:pt x="40303" y="17038"/>
                  <a:pt x="40331" y="16773"/>
                  <a:pt x="40351" y="16548"/>
                </a:cubicBezTo>
                <a:cubicBezTo>
                  <a:pt x="40360" y="16447"/>
                  <a:pt x="40374" y="16337"/>
                  <a:pt x="40404" y="16233"/>
                </a:cubicBezTo>
                <a:cubicBezTo>
                  <a:pt x="40455" y="16159"/>
                  <a:pt x="40495" y="16081"/>
                  <a:pt x="40532" y="16001"/>
                </a:cubicBezTo>
                <a:cubicBezTo>
                  <a:pt x="40565" y="15964"/>
                  <a:pt x="40605" y="15934"/>
                  <a:pt x="40656" y="15914"/>
                </a:cubicBezTo>
                <a:cubicBezTo>
                  <a:pt x="40683" y="15900"/>
                  <a:pt x="40690" y="15863"/>
                  <a:pt x="40676" y="15840"/>
                </a:cubicBezTo>
                <a:cubicBezTo>
                  <a:pt x="40673" y="15833"/>
                  <a:pt x="40666" y="15827"/>
                  <a:pt x="40663" y="15823"/>
                </a:cubicBezTo>
                <a:cubicBezTo>
                  <a:pt x="40666" y="15816"/>
                  <a:pt x="40670" y="15810"/>
                  <a:pt x="40673" y="15803"/>
                </a:cubicBezTo>
                <a:cubicBezTo>
                  <a:pt x="40750" y="15655"/>
                  <a:pt x="40787" y="15488"/>
                  <a:pt x="40794" y="15319"/>
                </a:cubicBezTo>
                <a:cubicBezTo>
                  <a:pt x="40800" y="15198"/>
                  <a:pt x="40791" y="15078"/>
                  <a:pt x="40771" y="14961"/>
                </a:cubicBezTo>
                <a:cubicBezTo>
                  <a:pt x="40791" y="14783"/>
                  <a:pt x="40804" y="14608"/>
                  <a:pt x="40800" y="14430"/>
                </a:cubicBezTo>
                <a:cubicBezTo>
                  <a:pt x="40794" y="14205"/>
                  <a:pt x="40763" y="13984"/>
                  <a:pt x="40706" y="13765"/>
                </a:cubicBezTo>
                <a:cubicBezTo>
                  <a:pt x="40653" y="13541"/>
                  <a:pt x="40569" y="13322"/>
                  <a:pt x="40464" y="13118"/>
                </a:cubicBezTo>
                <a:cubicBezTo>
                  <a:pt x="40478" y="13111"/>
                  <a:pt x="40495" y="13111"/>
                  <a:pt x="40512" y="13111"/>
                </a:cubicBezTo>
                <a:cubicBezTo>
                  <a:pt x="40562" y="13111"/>
                  <a:pt x="40616" y="13131"/>
                  <a:pt x="40656" y="13161"/>
                </a:cubicBezTo>
                <a:cubicBezTo>
                  <a:pt x="40737" y="13225"/>
                  <a:pt x="40783" y="13316"/>
                  <a:pt x="40831" y="13403"/>
                </a:cubicBezTo>
                <a:cubicBezTo>
                  <a:pt x="40948" y="13628"/>
                  <a:pt x="41065" y="13849"/>
                  <a:pt x="41183" y="14075"/>
                </a:cubicBezTo>
                <a:cubicBezTo>
                  <a:pt x="41250" y="14202"/>
                  <a:pt x="41318" y="14326"/>
                  <a:pt x="41384" y="14453"/>
                </a:cubicBezTo>
                <a:cubicBezTo>
                  <a:pt x="41395" y="14470"/>
                  <a:pt x="41411" y="14481"/>
                  <a:pt x="41431" y="14481"/>
                </a:cubicBezTo>
                <a:cubicBezTo>
                  <a:pt x="41579" y="14477"/>
                  <a:pt x="41666" y="14343"/>
                  <a:pt x="41683" y="14208"/>
                </a:cubicBezTo>
                <a:cubicBezTo>
                  <a:pt x="41700" y="14047"/>
                  <a:pt x="41589" y="13906"/>
                  <a:pt x="41496" y="13785"/>
                </a:cubicBezTo>
                <a:cubicBezTo>
                  <a:pt x="41448" y="13722"/>
                  <a:pt x="41398" y="13658"/>
                  <a:pt x="41364" y="13584"/>
                </a:cubicBezTo>
                <a:cubicBezTo>
                  <a:pt x="41334" y="13507"/>
                  <a:pt x="41330" y="13433"/>
                  <a:pt x="41358" y="13356"/>
                </a:cubicBezTo>
                <a:cubicBezTo>
                  <a:pt x="41384" y="13282"/>
                  <a:pt x="41418" y="13212"/>
                  <a:pt x="41411" y="13131"/>
                </a:cubicBezTo>
                <a:cubicBezTo>
                  <a:pt x="41405" y="13068"/>
                  <a:pt x="41381" y="13007"/>
                  <a:pt x="41344" y="12953"/>
                </a:cubicBezTo>
                <a:cubicBezTo>
                  <a:pt x="41270" y="12839"/>
                  <a:pt x="41163" y="12755"/>
                  <a:pt x="41076" y="12651"/>
                </a:cubicBezTo>
                <a:cubicBezTo>
                  <a:pt x="41028" y="12597"/>
                  <a:pt x="40999" y="12534"/>
                  <a:pt x="40972" y="12467"/>
                </a:cubicBezTo>
                <a:cubicBezTo>
                  <a:pt x="40941" y="12389"/>
                  <a:pt x="40915" y="12306"/>
                  <a:pt x="40867" y="12235"/>
                </a:cubicBezTo>
                <a:cubicBezTo>
                  <a:pt x="40807" y="12148"/>
                  <a:pt x="40700" y="12074"/>
                  <a:pt x="40593" y="12074"/>
                </a:cubicBezTo>
                <a:cubicBezTo>
                  <a:pt x="40555" y="12074"/>
                  <a:pt x="40522" y="12081"/>
                  <a:pt x="40485" y="12101"/>
                </a:cubicBezTo>
                <a:cubicBezTo>
                  <a:pt x="40414" y="12137"/>
                  <a:pt x="40381" y="12211"/>
                  <a:pt x="40327" y="12265"/>
                </a:cubicBezTo>
                <a:cubicBezTo>
                  <a:pt x="40280" y="12312"/>
                  <a:pt x="40223" y="12343"/>
                  <a:pt x="40159" y="12359"/>
                </a:cubicBezTo>
                <a:cubicBezTo>
                  <a:pt x="40126" y="12369"/>
                  <a:pt x="40089" y="12372"/>
                  <a:pt x="40052" y="12372"/>
                </a:cubicBezTo>
                <a:cubicBezTo>
                  <a:pt x="40025" y="12372"/>
                  <a:pt x="39995" y="12369"/>
                  <a:pt x="39968" y="12363"/>
                </a:cubicBezTo>
                <a:cubicBezTo>
                  <a:pt x="39905" y="12349"/>
                  <a:pt x="39847" y="12315"/>
                  <a:pt x="39797" y="12275"/>
                </a:cubicBezTo>
                <a:cubicBezTo>
                  <a:pt x="39710" y="12208"/>
                  <a:pt x="39632" y="12124"/>
                  <a:pt x="39538" y="12064"/>
                </a:cubicBezTo>
                <a:cubicBezTo>
                  <a:pt x="39532" y="12047"/>
                  <a:pt x="39528" y="12030"/>
                  <a:pt x="39522" y="12013"/>
                </a:cubicBezTo>
                <a:cubicBezTo>
                  <a:pt x="39488" y="11883"/>
                  <a:pt x="39431" y="11751"/>
                  <a:pt x="39300" y="11698"/>
                </a:cubicBezTo>
                <a:cubicBezTo>
                  <a:pt x="39226" y="11668"/>
                  <a:pt x="39149" y="11664"/>
                  <a:pt x="39072" y="11664"/>
                </a:cubicBezTo>
                <a:lnTo>
                  <a:pt x="39025" y="11664"/>
                </a:lnTo>
                <a:cubicBezTo>
                  <a:pt x="38948" y="11664"/>
                  <a:pt x="38873" y="11658"/>
                  <a:pt x="38800" y="11641"/>
                </a:cubicBezTo>
                <a:cubicBezTo>
                  <a:pt x="38645" y="11607"/>
                  <a:pt x="38498" y="11527"/>
                  <a:pt x="38430" y="11376"/>
                </a:cubicBezTo>
                <a:cubicBezTo>
                  <a:pt x="38363" y="11218"/>
                  <a:pt x="38404" y="11037"/>
                  <a:pt x="38464" y="10882"/>
                </a:cubicBezTo>
                <a:cubicBezTo>
                  <a:pt x="38535" y="10701"/>
                  <a:pt x="38642" y="10540"/>
                  <a:pt x="38743" y="10375"/>
                </a:cubicBezTo>
                <a:cubicBezTo>
                  <a:pt x="38944" y="10053"/>
                  <a:pt x="39142" y="9720"/>
                  <a:pt x="39394" y="9435"/>
                </a:cubicBezTo>
                <a:cubicBezTo>
                  <a:pt x="39602" y="9204"/>
                  <a:pt x="39867" y="8983"/>
                  <a:pt x="40193" y="8955"/>
                </a:cubicBezTo>
                <a:lnTo>
                  <a:pt x="40247" y="8955"/>
                </a:lnTo>
                <a:cubicBezTo>
                  <a:pt x="40331" y="8955"/>
                  <a:pt x="40411" y="8969"/>
                  <a:pt x="40492" y="8979"/>
                </a:cubicBezTo>
                <a:cubicBezTo>
                  <a:pt x="40576" y="8992"/>
                  <a:pt x="40656" y="9006"/>
                  <a:pt x="40740" y="9006"/>
                </a:cubicBezTo>
                <a:lnTo>
                  <a:pt x="40771" y="9006"/>
                </a:lnTo>
                <a:cubicBezTo>
                  <a:pt x="40921" y="8999"/>
                  <a:pt x="41082" y="8925"/>
                  <a:pt x="41160" y="8788"/>
                </a:cubicBezTo>
                <a:cubicBezTo>
                  <a:pt x="41183" y="8741"/>
                  <a:pt x="41197" y="8690"/>
                  <a:pt x="41193" y="8640"/>
                </a:cubicBezTo>
                <a:cubicBezTo>
                  <a:pt x="41264" y="8626"/>
                  <a:pt x="41330" y="8623"/>
                  <a:pt x="41401" y="8623"/>
                </a:cubicBezTo>
                <a:cubicBezTo>
                  <a:pt x="41451" y="8623"/>
                  <a:pt x="41499" y="8623"/>
                  <a:pt x="41549" y="8626"/>
                </a:cubicBezTo>
                <a:cubicBezTo>
                  <a:pt x="41599" y="8630"/>
                  <a:pt x="41649" y="8630"/>
                  <a:pt x="41697" y="8630"/>
                </a:cubicBezTo>
                <a:cubicBezTo>
                  <a:pt x="41764" y="8630"/>
                  <a:pt x="41831" y="8626"/>
                  <a:pt x="41894" y="8617"/>
                </a:cubicBezTo>
                <a:cubicBezTo>
                  <a:pt x="42069" y="8586"/>
                  <a:pt x="42261" y="8486"/>
                  <a:pt x="42341" y="8321"/>
                </a:cubicBezTo>
                <a:cubicBezTo>
                  <a:pt x="42425" y="8150"/>
                  <a:pt x="42351" y="7985"/>
                  <a:pt x="42247" y="7844"/>
                </a:cubicBezTo>
                <a:cubicBezTo>
                  <a:pt x="42193" y="7774"/>
                  <a:pt x="42133" y="7700"/>
                  <a:pt x="42103" y="7616"/>
                </a:cubicBezTo>
                <a:cubicBezTo>
                  <a:pt x="42069" y="7516"/>
                  <a:pt x="42109" y="7421"/>
                  <a:pt x="42170" y="7338"/>
                </a:cubicBezTo>
                <a:cubicBezTo>
                  <a:pt x="42294" y="7156"/>
                  <a:pt x="42499" y="7032"/>
                  <a:pt x="42714" y="6995"/>
                </a:cubicBezTo>
                <a:cubicBezTo>
                  <a:pt x="42714" y="7136"/>
                  <a:pt x="42731" y="7284"/>
                  <a:pt x="42848" y="7378"/>
                </a:cubicBezTo>
                <a:cubicBezTo>
                  <a:pt x="42895" y="7415"/>
                  <a:pt x="42955" y="7438"/>
                  <a:pt x="43012" y="7438"/>
                </a:cubicBezTo>
                <a:cubicBezTo>
                  <a:pt x="43076" y="7438"/>
                  <a:pt x="43140" y="7412"/>
                  <a:pt x="43187" y="7358"/>
                </a:cubicBezTo>
                <a:cubicBezTo>
                  <a:pt x="43271" y="7260"/>
                  <a:pt x="43288" y="7126"/>
                  <a:pt x="43298" y="7006"/>
                </a:cubicBezTo>
                <a:cubicBezTo>
                  <a:pt x="43308" y="6820"/>
                  <a:pt x="43328" y="6643"/>
                  <a:pt x="43361" y="6462"/>
                </a:cubicBezTo>
                <a:cubicBezTo>
                  <a:pt x="43398" y="6281"/>
                  <a:pt x="43449" y="6103"/>
                  <a:pt x="43513" y="5928"/>
                </a:cubicBezTo>
                <a:cubicBezTo>
                  <a:pt x="43634" y="6019"/>
                  <a:pt x="43721" y="6149"/>
                  <a:pt x="43761" y="6294"/>
                </a:cubicBezTo>
                <a:cubicBezTo>
                  <a:pt x="43784" y="6377"/>
                  <a:pt x="43795" y="6462"/>
                  <a:pt x="43784" y="6549"/>
                </a:cubicBezTo>
                <a:cubicBezTo>
                  <a:pt x="43778" y="6646"/>
                  <a:pt x="43737" y="6737"/>
                  <a:pt x="43707" y="6828"/>
                </a:cubicBezTo>
                <a:cubicBezTo>
                  <a:pt x="43677" y="6921"/>
                  <a:pt x="43660" y="7019"/>
                  <a:pt x="43680" y="7119"/>
                </a:cubicBezTo>
                <a:cubicBezTo>
                  <a:pt x="43700" y="7213"/>
                  <a:pt x="43751" y="7297"/>
                  <a:pt x="43798" y="7381"/>
                </a:cubicBezTo>
                <a:cubicBezTo>
                  <a:pt x="43848" y="7469"/>
                  <a:pt x="43888" y="7553"/>
                  <a:pt x="43905" y="7653"/>
                </a:cubicBezTo>
                <a:cubicBezTo>
                  <a:pt x="43922" y="7754"/>
                  <a:pt x="43912" y="7861"/>
                  <a:pt x="43888" y="7962"/>
                </a:cubicBezTo>
                <a:cubicBezTo>
                  <a:pt x="43787" y="8368"/>
                  <a:pt x="43479" y="8673"/>
                  <a:pt x="43331" y="9060"/>
                </a:cubicBezTo>
                <a:cubicBezTo>
                  <a:pt x="43251" y="9265"/>
                  <a:pt x="43240" y="9476"/>
                  <a:pt x="43278" y="9691"/>
                </a:cubicBezTo>
                <a:cubicBezTo>
                  <a:pt x="43315" y="9912"/>
                  <a:pt x="43392" y="10127"/>
                  <a:pt x="43459" y="10342"/>
                </a:cubicBezTo>
                <a:cubicBezTo>
                  <a:pt x="43526" y="10557"/>
                  <a:pt x="43600" y="10772"/>
                  <a:pt x="43691" y="10980"/>
                </a:cubicBezTo>
                <a:cubicBezTo>
                  <a:pt x="43775" y="11181"/>
                  <a:pt x="43885" y="11369"/>
                  <a:pt x="43986" y="11564"/>
                </a:cubicBezTo>
                <a:cubicBezTo>
                  <a:pt x="44036" y="11658"/>
                  <a:pt x="44080" y="11759"/>
                  <a:pt x="44106" y="11863"/>
                </a:cubicBezTo>
                <a:cubicBezTo>
                  <a:pt x="44134" y="11973"/>
                  <a:pt x="44140" y="12087"/>
                  <a:pt x="44167" y="12198"/>
                </a:cubicBezTo>
                <a:cubicBezTo>
                  <a:pt x="44210" y="12389"/>
                  <a:pt x="44298" y="12567"/>
                  <a:pt x="44419" y="12718"/>
                </a:cubicBezTo>
                <a:cubicBezTo>
                  <a:pt x="44472" y="12782"/>
                  <a:pt x="44546" y="12886"/>
                  <a:pt x="44633" y="12899"/>
                </a:cubicBezTo>
                <a:lnTo>
                  <a:pt x="44647" y="12899"/>
                </a:lnTo>
                <a:cubicBezTo>
                  <a:pt x="44731" y="12899"/>
                  <a:pt x="44791" y="12812"/>
                  <a:pt x="44825" y="12745"/>
                </a:cubicBezTo>
                <a:cubicBezTo>
                  <a:pt x="44869" y="12661"/>
                  <a:pt x="44885" y="12567"/>
                  <a:pt x="44895" y="12470"/>
                </a:cubicBezTo>
                <a:cubicBezTo>
                  <a:pt x="44912" y="12356"/>
                  <a:pt x="44919" y="12242"/>
                  <a:pt x="44929" y="12124"/>
                </a:cubicBezTo>
                <a:cubicBezTo>
                  <a:pt x="44952" y="11886"/>
                  <a:pt x="44972" y="11647"/>
                  <a:pt x="44996" y="11406"/>
                </a:cubicBezTo>
                <a:cubicBezTo>
                  <a:pt x="45006" y="11295"/>
                  <a:pt x="45020" y="11184"/>
                  <a:pt x="45026" y="11074"/>
                </a:cubicBezTo>
                <a:cubicBezTo>
                  <a:pt x="45033" y="10983"/>
                  <a:pt x="45030" y="10885"/>
                  <a:pt x="45000" y="10798"/>
                </a:cubicBezTo>
                <a:cubicBezTo>
                  <a:pt x="44986" y="10761"/>
                  <a:pt x="44969" y="10724"/>
                  <a:pt x="44946" y="10691"/>
                </a:cubicBezTo>
                <a:cubicBezTo>
                  <a:pt x="44915" y="10651"/>
                  <a:pt x="44862" y="10620"/>
                  <a:pt x="44842" y="10577"/>
                </a:cubicBezTo>
                <a:cubicBezTo>
                  <a:pt x="44822" y="10533"/>
                  <a:pt x="44839" y="10479"/>
                  <a:pt x="44852" y="10436"/>
                </a:cubicBezTo>
                <a:cubicBezTo>
                  <a:pt x="44865" y="10382"/>
                  <a:pt x="44882" y="10325"/>
                  <a:pt x="44892" y="10268"/>
                </a:cubicBezTo>
                <a:cubicBezTo>
                  <a:pt x="44926" y="10067"/>
                  <a:pt x="44932" y="9835"/>
                  <a:pt x="44862" y="9640"/>
                </a:cubicBezTo>
                <a:cubicBezTo>
                  <a:pt x="44831" y="9553"/>
                  <a:pt x="44782" y="9483"/>
                  <a:pt x="44694" y="9449"/>
                </a:cubicBezTo>
                <a:cubicBezTo>
                  <a:pt x="44607" y="9418"/>
                  <a:pt x="44503" y="9439"/>
                  <a:pt x="44422" y="9389"/>
                </a:cubicBezTo>
                <a:cubicBezTo>
                  <a:pt x="44288" y="9308"/>
                  <a:pt x="44281" y="9103"/>
                  <a:pt x="44288" y="8955"/>
                </a:cubicBezTo>
                <a:lnTo>
                  <a:pt x="44288" y="8955"/>
                </a:lnTo>
                <a:cubicBezTo>
                  <a:pt x="44301" y="8966"/>
                  <a:pt x="44318" y="8972"/>
                  <a:pt x="44338" y="8972"/>
                </a:cubicBezTo>
                <a:cubicBezTo>
                  <a:pt x="44348" y="8972"/>
                  <a:pt x="44359" y="8972"/>
                  <a:pt x="44368" y="8966"/>
                </a:cubicBezTo>
                <a:cubicBezTo>
                  <a:pt x="44392" y="8952"/>
                  <a:pt x="44405" y="8925"/>
                  <a:pt x="44405" y="8902"/>
                </a:cubicBezTo>
                <a:cubicBezTo>
                  <a:pt x="44405" y="8888"/>
                  <a:pt x="44405" y="8879"/>
                  <a:pt x="44399" y="8868"/>
                </a:cubicBezTo>
                <a:cubicBezTo>
                  <a:pt x="44399" y="8862"/>
                  <a:pt x="44382" y="8838"/>
                  <a:pt x="44382" y="8834"/>
                </a:cubicBezTo>
                <a:cubicBezTo>
                  <a:pt x="44379" y="8805"/>
                  <a:pt x="44359" y="8788"/>
                  <a:pt x="44335" y="8781"/>
                </a:cubicBezTo>
                <a:cubicBezTo>
                  <a:pt x="44338" y="8718"/>
                  <a:pt x="44345" y="8650"/>
                  <a:pt x="44355" y="8586"/>
                </a:cubicBezTo>
                <a:cubicBezTo>
                  <a:pt x="44379" y="8439"/>
                  <a:pt x="44419" y="8295"/>
                  <a:pt x="44469" y="8154"/>
                </a:cubicBezTo>
                <a:cubicBezTo>
                  <a:pt x="44516" y="8019"/>
                  <a:pt x="44570" y="7885"/>
                  <a:pt x="44624" y="7754"/>
                </a:cubicBezTo>
                <a:cubicBezTo>
                  <a:pt x="44670" y="7646"/>
                  <a:pt x="44721" y="7539"/>
                  <a:pt x="44788" y="7441"/>
                </a:cubicBezTo>
                <a:cubicBezTo>
                  <a:pt x="44852" y="7348"/>
                  <a:pt x="44935" y="7260"/>
                  <a:pt x="45036" y="7207"/>
                </a:cubicBezTo>
                <a:cubicBezTo>
                  <a:pt x="45141" y="7153"/>
                  <a:pt x="45258" y="7136"/>
                  <a:pt x="45369" y="7102"/>
                </a:cubicBezTo>
                <a:cubicBezTo>
                  <a:pt x="45479" y="7066"/>
                  <a:pt x="45584" y="7015"/>
                  <a:pt x="45654" y="6915"/>
                </a:cubicBezTo>
                <a:cubicBezTo>
                  <a:pt x="45725" y="6814"/>
                  <a:pt x="45735" y="6683"/>
                  <a:pt x="45741" y="6563"/>
                </a:cubicBezTo>
                <a:cubicBezTo>
                  <a:pt x="45751" y="6435"/>
                  <a:pt x="45758" y="6314"/>
                  <a:pt x="45798" y="6196"/>
                </a:cubicBezTo>
                <a:cubicBezTo>
                  <a:pt x="45842" y="6075"/>
                  <a:pt x="45909" y="5965"/>
                  <a:pt x="45987" y="5871"/>
                </a:cubicBezTo>
                <a:cubicBezTo>
                  <a:pt x="46067" y="5773"/>
                  <a:pt x="46157" y="5686"/>
                  <a:pt x="46258" y="5609"/>
                </a:cubicBezTo>
                <a:cubicBezTo>
                  <a:pt x="46362" y="5528"/>
                  <a:pt x="46473" y="5461"/>
                  <a:pt x="46571" y="5381"/>
                </a:cubicBezTo>
                <a:cubicBezTo>
                  <a:pt x="46745" y="5237"/>
                  <a:pt x="46876" y="5025"/>
                  <a:pt x="46812" y="4794"/>
                </a:cubicBezTo>
                <a:cubicBezTo>
                  <a:pt x="46782" y="4686"/>
                  <a:pt x="46712" y="4609"/>
                  <a:pt x="46611" y="4565"/>
                </a:cubicBezTo>
                <a:cubicBezTo>
                  <a:pt x="46554" y="4541"/>
                  <a:pt x="46493" y="4535"/>
                  <a:pt x="46439" y="4504"/>
                </a:cubicBezTo>
                <a:cubicBezTo>
                  <a:pt x="46393" y="4478"/>
                  <a:pt x="46362" y="4434"/>
                  <a:pt x="46342" y="4383"/>
                </a:cubicBezTo>
                <a:cubicBezTo>
                  <a:pt x="46298" y="4280"/>
                  <a:pt x="46289" y="4166"/>
                  <a:pt x="46235" y="4065"/>
                </a:cubicBezTo>
                <a:cubicBezTo>
                  <a:pt x="46191" y="3981"/>
                  <a:pt x="46117" y="3914"/>
                  <a:pt x="46033" y="3864"/>
                </a:cubicBezTo>
                <a:cubicBezTo>
                  <a:pt x="45859" y="3763"/>
                  <a:pt x="45651" y="3736"/>
                  <a:pt x="45469" y="3646"/>
                </a:cubicBezTo>
                <a:cubicBezTo>
                  <a:pt x="45439" y="3629"/>
                  <a:pt x="45409" y="3609"/>
                  <a:pt x="45378" y="3588"/>
                </a:cubicBezTo>
                <a:cubicBezTo>
                  <a:pt x="45439" y="3508"/>
                  <a:pt x="45556" y="3484"/>
                  <a:pt x="45654" y="3461"/>
                </a:cubicBezTo>
                <a:cubicBezTo>
                  <a:pt x="45788" y="3434"/>
                  <a:pt x="45919" y="3393"/>
                  <a:pt x="46007" y="3283"/>
                </a:cubicBezTo>
                <a:cubicBezTo>
                  <a:pt x="46043" y="3236"/>
                  <a:pt x="46070" y="3179"/>
                  <a:pt x="46063" y="3115"/>
                </a:cubicBezTo>
                <a:cubicBezTo>
                  <a:pt x="46057" y="3045"/>
                  <a:pt x="46010" y="2987"/>
                  <a:pt x="45956" y="2944"/>
                </a:cubicBezTo>
                <a:cubicBezTo>
                  <a:pt x="45899" y="2893"/>
                  <a:pt x="45849" y="2846"/>
                  <a:pt x="45815" y="2776"/>
                </a:cubicBezTo>
                <a:cubicBezTo>
                  <a:pt x="45788" y="2726"/>
                  <a:pt x="45775" y="2672"/>
                  <a:pt x="45768" y="2618"/>
                </a:cubicBezTo>
                <a:lnTo>
                  <a:pt x="45768" y="2618"/>
                </a:lnTo>
                <a:cubicBezTo>
                  <a:pt x="45829" y="2631"/>
                  <a:pt x="45879" y="2672"/>
                  <a:pt x="45906" y="2729"/>
                </a:cubicBezTo>
                <a:cubicBezTo>
                  <a:pt x="45916" y="2746"/>
                  <a:pt x="45933" y="2756"/>
                  <a:pt x="45953" y="2756"/>
                </a:cubicBezTo>
                <a:cubicBezTo>
                  <a:pt x="45976" y="2756"/>
                  <a:pt x="46000" y="2739"/>
                  <a:pt x="46007" y="2716"/>
                </a:cubicBezTo>
                <a:cubicBezTo>
                  <a:pt x="46033" y="2605"/>
                  <a:pt x="46131" y="2541"/>
                  <a:pt x="46235" y="2518"/>
                </a:cubicBezTo>
                <a:cubicBezTo>
                  <a:pt x="46269" y="2507"/>
                  <a:pt x="46298" y="2504"/>
                  <a:pt x="46329" y="2504"/>
                </a:cubicBezTo>
                <a:cubicBezTo>
                  <a:pt x="46422" y="2504"/>
                  <a:pt x="46514" y="2535"/>
                  <a:pt x="46601" y="2578"/>
                </a:cubicBezTo>
                <a:cubicBezTo>
                  <a:pt x="46842" y="2702"/>
                  <a:pt x="47070" y="2917"/>
                  <a:pt x="47356" y="2917"/>
                </a:cubicBezTo>
                <a:cubicBezTo>
                  <a:pt x="47376" y="2917"/>
                  <a:pt x="47396" y="2917"/>
                  <a:pt x="47413" y="2913"/>
                </a:cubicBezTo>
                <a:cubicBezTo>
                  <a:pt x="47694" y="2887"/>
                  <a:pt x="47852" y="2625"/>
                  <a:pt x="47856" y="2363"/>
                </a:cubicBezTo>
                <a:cubicBezTo>
                  <a:pt x="47860" y="2196"/>
                  <a:pt x="47809" y="2034"/>
                  <a:pt x="47752" y="1880"/>
                </a:cubicBezTo>
                <a:cubicBezTo>
                  <a:pt x="47725" y="1813"/>
                  <a:pt x="47705" y="1739"/>
                  <a:pt x="47661" y="1685"/>
                </a:cubicBezTo>
                <a:cubicBezTo>
                  <a:pt x="47611" y="1618"/>
                  <a:pt x="47544" y="1611"/>
                  <a:pt x="47470" y="1601"/>
                </a:cubicBezTo>
                <a:cubicBezTo>
                  <a:pt x="47312" y="1578"/>
                  <a:pt x="47164" y="1528"/>
                  <a:pt x="47030" y="1447"/>
                </a:cubicBezTo>
                <a:cubicBezTo>
                  <a:pt x="46896" y="1367"/>
                  <a:pt x="46782" y="1262"/>
                  <a:pt x="46634" y="1205"/>
                </a:cubicBezTo>
                <a:cubicBezTo>
                  <a:pt x="46476" y="1148"/>
                  <a:pt x="46305" y="1135"/>
                  <a:pt x="46141" y="1108"/>
                </a:cubicBezTo>
                <a:lnTo>
                  <a:pt x="45620" y="1031"/>
                </a:lnTo>
                <a:cubicBezTo>
                  <a:pt x="45282" y="977"/>
                  <a:pt x="44935" y="940"/>
                  <a:pt x="44600" y="859"/>
                </a:cubicBezTo>
                <a:cubicBezTo>
                  <a:pt x="44281" y="783"/>
                  <a:pt x="43989" y="638"/>
                  <a:pt x="43691" y="507"/>
                </a:cubicBezTo>
                <a:cubicBezTo>
                  <a:pt x="43405" y="383"/>
                  <a:pt x="43116" y="299"/>
                  <a:pt x="42808" y="299"/>
                </a:cubicBezTo>
                <a:lnTo>
                  <a:pt x="42794" y="299"/>
                </a:lnTo>
                <a:cubicBezTo>
                  <a:pt x="42499" y="302"/>
                  <a:pt x="42207" y="373"/>
                  <a:pt x="41945" y="504"/>
                </a:cubicBezTo>
                <a:cubicBezTo>
                  <a:pt x="41878" y="537"/>
                  <a:pt x="41811" y="574"/>
                  <a:pt x="41750" y="614"/>
                </a:cubicBezTo>
                <a:cubicBezTo>
                  <a:pt x="41710" y="642"/>
                  <a:pt x="41720" y="715"/>
                  <a:pt x="41773" y="715"/>
                </a:cubicBezTo>
                <a:lnTo>
                  <a:pt x="41824" y="715"/>
                </a:lnTo>
                <a:cubicBezTo>
                  <a:pt x="41959" y="715"/>
                  <a:pt x="42100" y="752"/>
                  <a:pt x="42184" y="859"/>
                </a:cubicBezTo>
                <a:cubicBezTo>
                  <a:pt x="42254" y="953"/>
                  <a:pt x="42244" y="1108"/>
                  <a:pt x="42150" y="1185"/>
                </a:cubicBezTo>
                <a:cubicBezTo>
                  <a:pt x="42120" y="1209"/>
                  <a:pt x="42089" y="1218"/>
                  <a:pt x="42059" y="1218"/>
                </a:cubicBezTo>
                <a:cubicBezTo>
                  <a:pt x="42002" y="1218"/>
                  <a:pt x="41942" y="1181"/>
                  <a:pt x="41902" y="1138"/>
                </a:cubicBezTo>
                <a:cubicBezTo>
                  <a:pt x="41827" y="1060"/>
                  <a:pt x="41778" y="960"/>
                  <a:pt x="41713" y="873"/>
                </a:cubicBezTo>
                <a:cubicBezTo>
                  <a:pt x="41640" y="772"/>
                  <a:pt x="41549" y="685"/>
                  <a:pt x="41418" y="678"/>
                </a:cubicBezTo>
                <a:lnTo>
                  <a:pt x="41415" y="678"/>
                </a:lnTo>
                <a:cubicBezTo>
                  <a:pt x="41391" y="678"/>
                  <a:pt x="41375" y="698"/>
                  <a:pt x="41364" y="718"/>
                </a:cubicBezTo>
                <a:cubicBezTo>
                  <a:pt x="41330" y="799"/>
                  <a:pt x="41401" y="859"/>
                  <a:pt x="41455" y="910"/>
                </a:cubicBezTo>
                <a:cubicBezTo>
                  <a:pt x="41479" y="933"/>
                  <a:pt x="41505" y="960"/>
                  <a:pt x="41499" y="997"/>
                </a:cubicBezTo>
                <a:cubicBezTo>
                  <a:pt x="41488" y="1037"/>
                  <a:pt x="41455" y="1068"/>
                  <a:pt x="41425" y="1088"/>
                </a:cubicBezTo>
                <a:cubicBezTo>
                  <a:pt x="41388" y="1108"/>
                  <a:pt x="41347" y="1114"/>
                  <a:pt x="41307" y="1114"/>
                </a:cubicBezTo>
                <a:cubicBezTo>
                  <a:pt x="41243" y="1114"/>
                  <a:pt x="41180" y="1098"/>
                  <a:pt x="41119" y="1088"/>
                </a:cubicBezTo>
                <a:cubicBezTo>
                  <a:pt x="41079" y="1081"/>
                  <a:pt x="41042" y="1077"/>
                  <a:pt x="41005" y="1077"/>
                </a:cubicBezTo>
                <a:cubicBezTo>
                  <a:pt x="40945" y="1077"/>
                  <a:pt x="40891" y="1088"/>
                  <a:pt x="40834" y="1108"/>
                </a:cubicBezTo>
                <a:cubicBezTo>
                  <a:pt x="40670" y="1172"/>
                  <a:pt x="40555" y="1309"/>
                  <a:pt x="40418" y="1410"/>
                </a:cubicBezTo>
                <a:cubicBezTo>
                  <a:pt x="40398" y="1427"/>
                  <a:pt x="40377" y="1440"/>
                  <a:pt x="40354" y="1454"/>
                </a:cubicBezTo>
                <a:cubicBezTo>
                  <a:pt x="40323" y="1433"/>
                  <a:pt x="40287" y="1420"/>
                  <a:pt x="40247" y="1410"/>
                </a:cubicBezTo>
                <a:cubicBezTo>
                  <a:pt x="40207" y="1400"/>
                  <a:pt x="40166" y="1396"/>
                  <a:pt x="40129" y="1396"/>
                </a:cubicBezTo>
                <a:cubicBezTo>
                  <a:pt x="40046" y="1396"/>
                  <a:pt x="39965" y="1413"/>
                  <a:pt x="39884" y="1437"/>
                </a:cubicBezTo>
                <a:cubicBezTo>
                  <a:pt x="39840" y="1450"/>
                  <a:pt x="39800" y="1463"/>
                  <a:pt x="39756" y="1474"/>
                </a:cubicBezTo>
                <a:cubicBezTo>
                  <a:pt x="39572" y="1396"/>
                  <a:pt x="39404" y="1272"/>
                  <a:pt x="39253" y="1145"/>
                </a:cubicBezTo>
                <a:cubicBezTo>
                  <a:pt x="39243" y="1135"/>
                  <a:pt x="39229" y="1131"/>
                  <a:pt x="39216" y="1131"/>
                </a:cubicBezTo>
                <a:cubicBezTo>
                  <a:pt x="39175" y="1131"/>
                  <a:pt x="39139" y="1181"/>
                  <a:pt x="39175" y="1222"/>
                </a:cubicBezTo>
                <a:cubicBezTo>
                  <a:pt x="39226" y="1272"/>
                  <a:pt x="39273" y="1322"/>
                  <a:pt x="39320" y="1373"/>
                </a:cubicBezTo>
                <a:cubicBezTo>
                  <a:pt x="39287" y="1359"/>
                  <a:pt x="39250" y="1346"/>
                  <a:pt x="39216" y="1326"/>
                </a:cubicBezTo>
                <a:cubicBezTo>
                  <a:pt x="39200" y="1316"/>
                  <a:pt x="39186" y="1302"/>
                  <a:pt x="39169" y="1289"/>
                </a:cubicBezTo>
                <a:cubicBezTo>
                  <a:pt x="39186" y="1272"/>
                  <a:pt x="39189" y="1242"/>
                  <a:pt x="39169" y="1218"/>
                </a:cubicBezTo>
                <a:cubicBezTo>
                  <a:pt x="38890" y="924"/>
                  <a:pt x="38504" y="752"/>
                  <a:pt x="38098" y="742"/>
                </a:cubicBezTo>
                <a:cubicBezTo>
                  <a:pt x="38052" y="742"/>
                  <a:pt x="38028" y="803"/>
                  <a:pt x="38061" y="832"/>
                </a:cubicBezTo>
                <a:cubicBezTo>
                  <a:pt x="38128" y="896"/>
                  <a:pt x="38085" y="994"/>
                  <a:pt x="38018" y="1037"/>
                </a:cubicBezTo>
                <a:cubicBezTo>
                  <a:pt x="37964" y="1074"/>
                  <a:pt x="37897" y="1088"/>
                  <a:pt x="37833" y="1101"/>
                </a:cubicBezTo>
                <a:cubicBezTo>
                  <a:pt x="37676" y="1135"/>
                  <a:pt x="37514" y="1165"/>
                  <a:pt x="37353" y="1175"/>
                </a:cubicBezTo>
                <a:cubicBezTo>
                  <a:pt x="37330" y="1175"/>
                  <a:pt x="37307" y="1178"/>
                  <a:pt x="37279" y="1178"/>
                </a:cubicBezTo>
                <a:cubicBezTo>
                  <a:pt x="37135" y="1178"/>
                  <a:pt x="36994" y="1152"/>
                  <a:pt x="36853" y="1105"/>
                </a:cubicBezTo>
                <a:cubicBezTo>
                  <a:pt x="36715" y="1060"/>
                  <a:pt x="36582" y="1011"/>
                  <a:pt x="36437" y="997"/>
                </a:cubicBezTo>
                <a:cubicBezTo>
                  <a:pt x="36403" y="994"/>
                  <a:pt x="36370" y="994"/>
                  <a:pt x="36340" y="994"/>
                </a:cubicBezTo>
                <a:cubicBezTo>
                  <a:pt x="36219" y="994"/>
                  <a:pt x="36098" y="1011"/>
                  <a:pt x="35977" y="1027"/>
                </a:cubicBezTo>
                <a:cubicBezTo>
                  <a:pt x="35799" y="1054"/>
                  <a:pt x="35624" y="1071"/>
                  <a:pt x="35446" y="1077"/>
                </a:cubicBezTo>
                <a:cubicBezTo>
                  <a:pt x="35383" y="1081"/>
                  <a:pt x="35319" y="1085"/>
                  <a:pt x="35256" y="1085"/>
                </a:cubicBezTo>
                <a:cubicBezTo>
                  <a:pt x="34980" y="1085"/>
                  <a:pt x="34705" y="1060"/>
                  <a:pt x="34436" y="1014"/>
                </a:cubicBezTo>
                <a:lnTo>
                  <a:pt x="34427" y="1014"/>
                </a:lnTo>
                <a:cubicBezTo>
                  <a:pt x="34393" y="1014"/>
                  <a:pt x="34356" y="1040"/>
                  <a:pt x="34369" y="1081"/>
                </a:cubicBezTo>
                <a:cubicBezTo>
                  <a:pt x="34510" y="1463"/>
                  <a:pt x="34168" y="1920"/>
                  <a:pt x="33768" y="1920"/>
                </a:cubicBezTo>
                <a:cubicBezTo>
                  <a:pt x="33728" y="1920"/>
                  <a:pt x="33688" y="1917"/>
                  <a:pt x="33648" y="1906"/>
                </a:cubicBezTo>
                <a:cubicBezTo>
                  <a:pt x="33573" y="1890"/>
                  <a:pt x="33493" y="1860"/>
                  <a:pt x="33412" y="1860"/>
                </a:cubicBezTo>
                <a:cubicBezTo>
                  <a:pt x="33379" y="1860"/>
                  <a:pt x="33346" y="1866"/>
                  <a:pt x="33312" y="1880"/>
                </a:cubicBezTo>
                <a:cubicBezTo>
                  <a:pt x="33225" y="1914"/>
                  <a:pt x="33174" y="1987"/>
                  <a:pt x="33151" y="2075"/>
                </a:cubicBezTo>
                <a:cubicBezTo>
                  <a:pt x="33121" y="2172"/>
                  <a:pt x="33124" y="2276"/>
                  <a:pt x="33093" y="2370"/>
                </a:cubicBezTo>
                <a:cubicBezTo>
                  <a:pt x="33057" y="2484"/>
                  <a:pt x="32966" y="2558"/>
                  <a:pt x="32859" y="2605"/>
                </a:cubicBezTo>
                <a:cubicBezTo>
                  <a:pt x="32751" y="2651"/>
                  <a:pt x="32630" y="2685"/>
                  <a:pt x="32513" y="2702"/>
                </a:cubicBezTo>
                <a:cubicBezTo>
                  <a:pt x="32486" y="2705"/>
                  <a:pt x="32456" y="2709"/>
                  <a:pt x="32426" y="2709"/>
                </a:cubicBezTo>
                <a:cubicBezTo>
                  <a:pt x="32396" y="2709"/>
                  <a:pt x="32365" y="2705"/>
                  <a:pt x="32339" y="2696"/>
                </a:cubicBezTo>
                <a:cubicBezTo>
                  <a:pt x="32258" y="2665"/>
                  <a:pt x="32235" y="2588"/>
                  <a:pt x="32227" y="2507"/>
                </a:cubicBezTo>
                <a:cubicBezTo>
                  <a:pt x="32218" y="2394"/>
                  <a:pt x="32214" y="2286"/>
                  <a:pt x="32174" y="2175"/>
                </a:cubicBezTo>
                <a:cubicBezTo>
                  <a:pt x="32137" y="2078"/>
                  <a:pt x="32080" y="1987"/>
                  <a:pt x="32013" y="1906"/>
                </a:cubicBezTo>
                <a:cubicBezTo>
                  <a:pt x="31721" y="1554"/>
                  <a:pt x="31271" y="1457"/>
                  <a:pt x="30835" y="1457"/>
                </a:cubicBezTo>
                <a:cubicBezTo>
                  <a:pt x="30761" y="1457"/>
                  <a:pt x="30687" y="1460"/>
                  <a:pt x="30613" y="1463"/>
                </a:cubicBezTo>
                <a:cubicBezTo>
                  <a:pt x="30506" y="1474"/>
                  <a:pt x="30371" y="1471"/>
                  <a:pt x="30278" y="1528"/>
                </a:cubicBezTo>
                <a:cubicBezTo>
                  <a:pt x="30177" y="1584"/>
                  <a:pt x="30163" y="1692"/>
                  <a:pt x="30167" y="1799"/>
                </a:cubicBezTo>
                <a:cubicBezTo>
                  <a:pt x="30173" y="2031"/>
                  <a:pt x="30022" y="2162"/>
                  <a:pt x="29811" y="2233"/>
                </a:cubicBezTo>
                <a:cubicBezTo>
                  <a:pt x="29583" y="2309"/>
                  <a:pt x="29335" y="2306"/>
                  <a:pt x="29093" y="2313"/>
                </a:cubicBezTo>
                <a:lnTo>
                  <a:pt x="28965" y="2313"/>
                </a:lnTo>
                <a:cubicBezTo>
                  <a:pt x="28851" y="2313"/>
                  <a:pt x="28740" y="2313"/>
                  <a:pt x="28626" y="2309"/>
                </a:cubicBezTo>
                <a:cubicBezTo>
                  <a:pt x="28512" y="2306"/>
                  <a:pt x="28401" y="2303"/>
                  <a:pt x="28287" y="2303"/>
                </a:cubicBezTo>
                <a:cubicBezTo>
                  <a:pt x="28247" y="2303"/>
                  <a:pt x="28207" y="2303"/>
                  <a:pt x="28163" y="2306"/>
                </a:cubicBezTo>
                <a:cubicBezTo>
                  <a:pt x="27911" y="2309"/>
                  <a:pt x="27753" y="2437"/>
                  <a:pt x="27619" y="2642"/>
                </a:cubicBezTo>
                <a:cubicBezTo>
                  <a:pt x="27549" y="2749"/>
                  <a:pt x="27488" y="2863"/>
                  <a:pt x="27394" y="2950"/>
                </a:cubicBezTo>
                <a:cubicBezTo>
                  <a:pt x="27327" y="3014"/>
                  <a:pt x="27233" y="3074"/>
                  <a:pt x="27136" y="3074"/>
                </a:cubicBezTo>
                <a:cubicBezTo>
                  <a:pt x="27102" y="3074"/>
                  <a:pt x="27065" y="3068"/>
                  <a:pt x="27031" y="3048"/>
                </a:cubicBezTo>
                <a:cubicBezTo>
                  <a:pt x="26820" y="2924"/>
                  <a:pt x="26907" y="2561"/>
                  <a:pt x="26935" y="2374"/>
                </a:cubicBezTo>
                <a:cubicBezTo>
                  <a:pt x="26981" y="2078"/>
                  <a:pt x="27042" y="1779"/>
                  <a:pt x="27042" y="1480"/>
                </a:cubicBezTo>
                <a:cubicBezTo>
                  <a:pt x="27045" y="1024"/>
                  <a:pt x="26898" y="504"/>
                  <a:pt x="26461" y="279"/>
                </a:cubicBezTo>
                <a:cubicBezTo>
                  <a:pt x="26337" y="215"/>
                  <a:pt x="26196" y="178"/>
                  <a:pt x="26055" y="178"/>
                </a:cubicBezTo>
                <a:cubicBezTo>
                  <a:pt x="25984" y="178"/>
                  <a:pt x="25911" y="188"/>
                  <a:pt x="25840" y="208"/>
                </a:cubicBezTo>
                <a:cubicBezTo>
                  <a:pt x="25733" y="242"/>
                  <a:pt x="25652" y="306"/>
                  <a:pt x="25561" y="373"/>
                </a:cubicBezTo>
                <a:cubicBezTo>
                  <a:pt x="25511" y="410"/>
                  <a:pt x="25440" y="450"/>
                  <a:pt x="25380" y="450"/>
                </a:cubicBezTo>
                <a:cubicBezTo>
                  <a:pt x="25336" y="450"/>
                  <a:pt x="25296" y="430"/>
                  <a:pt x="25270" y="373"/>
                </a:cubicBezTo>
                <a:cubicBezTo>
                  <a:pt x="25226" y="282"/>
                  <a:pt x="25243" y="165"/>
                  <a:pt x="25263" y="70"/>
                </a:cubicBezTo>
                <a:cubicBezTo>
                  <a:pt x="25270" y="33"/>
                  <a:pt x="25246" y="0"/>
                  <a:pt x="25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9" name="Google Shape;1339;p30"/>
          <p:cNvGrpSpPr/>
          <p:nvPr/>
        </p:nvGrpSpPr>
        <p:grpSpPr>
          <a:xfrm rot="-5400000">
            <a:off x="7511877" y="2899309"/>
            <a:ext cx="2532224" cy="2497461"/>
            <a:chOff x="7676814" y="3458272"/>
            <a:chExt cx="2532224" cy="2497461"/>
          </a:xfrm>
        </p:grpSpPr>
        <p:sp>
          <p:nvSpPr>
            <p:cNvPr id="1340" name="Google Shape;1340;p30"/>
            <p:cNvSpPr/>
            <p:nvPr/>
          </p:nvSpPr>
          <p:spPr>
            <a:xfrm>
              <a:off x="7676814" y="4497121"/>
              <a:ext cx="2532224" cy="1458613"/>
            </a:xfrm>
            <a:custGeom>
              <a:avLst/>
              <a:gdLst/>
              <a:ahLst/>
              <a:cxnLst/>
              <a:rect l="l" t="t" r="r" b="b"/>
              <a:pathLst>
                <a:path w="16831" h="9695" extrusionOk="0">
                  <a:moveTo>
                    <a:pt x="5006" y="1"/>
                  </a:moveTo>
                  <a:cubicBezTo>
                    <a:pt x="4746" y="1"/>
                    <a:pt x="4494" y="94"/>
                    <a:pt x="4264" y="218"/>
                  </a:cubicBezTo>
                  <a:cubicBezTo>
                    <a:pt x="3240" y="765"/>
                    <a:pt x="2118" y="1432"/>
                    <a:pt x="1474" y="2429"/>
                  </a:cubicBezTo>
                  <a:cubicBezTo>
                    <a:pt x="1088" y="3023"/>
                    <a:pt x="978" y="3682"/>
                    <a:pt x="867" y="4366"/>
                  </a:cubicBezTo>
                  <a:lnTo>
                    <a:pt x="474" y="6753"/>
                  </a:lnTo>
                  <a:cubicBezTo>
                    <a:pt x="437" y="6994"/>
                    <a:pt x="397" y="7236"/>
                    <a:pt x="357" y="7478"/>
                  </a:cubicBezTo>
                  <a:cubicBezTo>
                    <a:pt x="293" y="7669"/>
                    <a:pt x="242" y="7860"/>
                    <a:pt x="202" y="8055"/>
                  </a:cubicBezTo>
                  <a:cubicBezTo>
                    <a:pt x="125" y="8273"/>
                    <a:pt x="88" y="8505"/>
                    <a:pt x="84" y="8743"/>
                  </a:cubicBezTo>
                  <a:cubicBezTo>
                    <a:pt x="1" y="9031"/>
                    <a:pt x="4" y="9337"/>
                    <a:pt x="104" y="9632"/>
                  </a:cubicBezTo>
                  <a:cubicBezTo>
                    <a:pt x="120" y="9678"/>
                    <a:pt x="169" y="9694"/>
                    <a:pt x="228" y="9694"/>
                  </a:cubicBezTo>
                  <a:cubicBezTo>
                    <a:pt x="329" y="9694"/>
                    <a:pt x="460" y="9647"/>
                    <a:pt x="504" y="9619"/>
                  </a:cubicBezTo>
                  <a:cubicBezTo>
                    <a:pt x="515" y="9616"/>
                    <a:pt x="521" y="9609"/>
                    <a:pt x="531" y="9606"/>
                  </a:cubicBezTo>
                  <a:cubicBezTo>
                    <a:pt x="599" y="9625"/>
                    <a:pt x="675" y="9633"/>
                    <a:pt x="750" y="9633"/>
                  </a:cubicBezTo>
                  <a:cubicBezTo>
                    <a:pt x="845" y="9633"/>
                    <a:pt x="939" y="9621"/>
                    <a:pt x="1018" y="9606"/>
                  </a:cubicBezTo>
                  <a:cubicBezTo>
                    <a:pt x="1306" y="9555"/>
                    <a:pt x="1578" y="9445"/>
                    <a:pt x="1836" y="9301"/>
                  </a:cubicBezTo>
                  <a:cubicBezTo>
                    <a:pt x="2347" y="9015"/>
                    <a:pt x="2817" y="8545"/>
                    <a:pt x="3427" y="8498"/>
                  </a:cubicBezTo>
                  <a:cubicBezTo>
                    <a:pt x="3526" y="8491"/>
                    <a:pt x="3626" y="8488"/>
                    <a:pt x="3726" y="8488"/>
                  </a:cubicBezTo>
                  <a:cubicBezTo>
                    <a:pt x="4006" y="8488"/>
                    <a:pt x="4289" y="8510"/>
                    <a:pt x="4569" y="8515"/>
                  </a:cubicBezTo>
                  <a:cubicBezTo>
                    <a:pt x="4961" y="8522"/>
                    <a:pt x="5354" y="8525"/>
                    <a:pt x="5751" y="8525"/>
                  </a:cubicBezTo>
                  <a:cubicBezTo>
                    <a:pt x="7325" y="8522"/>
                    <a:pt x="8909" y="8495"/>
                    <a:pt x="10463" y="8213"/>
                  </a:cubicBezTo>
                  <a:cubicBezTo>
                    <a:pt x="11984" y="7934"/>
                    <a:pt x="13500" y="7585"/>
                    <a:pt x="15004" y="7229"/>
                  </a:cubicBezTo>
                  <a:cubicBezTo>
                    <a:pt x="15357" y="7146"/>
                    <a:pt x="15706" y="7048"/>
                    <a:pt x="16038" y="6904"/>
                  </a:cubicBezTo>
                  <a:cubicBezTo>
                    <a:pt x="16276" y="6803"/>
                    <a:pt x="16649" y="6665"/>
                    <a:pt x="16736" y="6393"/>
                  </a:cubicBezTo>
                  <a:cubicBezTo>
                    <a:pt x="16831" y="6091"/>
                    <a:pt x="16505" y="5837"/>
                    <a:pt x="16310" y="5662"/>
                  </a:cubicBezTo>
                  <a:cubicBezTo>
                    <a:pt x="16038" y="5414"/>
                    <a:pt x="15760" y="5172"/>
                    <a:pt x="15481" y="4933"/>
                  </a:cubicBezTo>
                  <a:cubicBezTo>
                    <a:pt x="14343" y="3973"/>
                    <a:pt x="13142" y="3098"/>
                    <a:pt x="11883" y="2305"/>
                  </a:cubicBezTo>
                  <a:cubicBezTo>
                    <a:pt x="11378" y="1986"/>
                    <a:pt x="10821" y="1551"/>
                    <a:pt x="10200" y="1551"/>
                  </a:cubicBezTo>
                  <a:cubicBezTo>
                    <a:pt x="10141" y="1551"/>
                    <a:pt x="10081" y="1555"/>
                    <a:pt x="10020" y="1563"/>
                  </a:cubicBezTo>
                  <a:cubicBezTo>
                    <a:pt x="9664" y="1610"/>
                    <a:pt x="9342" y="1798"/>
                    <a:pt x="8980" y="1812"/>
                  </a:cubicBezTo>
                  <a:cubicBezTo>
                    <a:pt x="8955" y="1813"/>
                    <a:pt x="8930" y="1814"/>
                    <a:pt x="8906" y="1814"/>
                  </a:cubicBezTo>
                  <a:cubicBezTo>
                    <a:pt x="8568" y="1814"/>
                    <a:pt x="8232" y="1708"/>
                    <a:pt x="7922" y="1573"/>
                  </a:cubicBezTo>
                  <a:cubicBezTo>
                    <a:pt x="7268" y="1285"/>
                    <a:pt x="6717" y="808"/>
                    <a:pt x="6109" y="435"/>
                  </a:cubicBezTo>
                  <a:cubicBezTo>
                    <a:pt x="5831" y="268"/>
                    <a:pt x="5525" y="80"/>
                    <a:pt x="5203" y="19"/>
                  </a:cubicBezTo>
                  <a:cubicBezTo>
                    <a:pt x="5137" y="7"/>
                    <a:pt x="5071" y="1"/>
                    <a:pt x="5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0"/>
            <p:cNvSpPr/>
            <p:nvPr/>
          </p:nvSpPr>
          <p:spPr>
            <a:xfrm rot="10800000">
              <a:off x="8093288" y="4054846"/>
              <a:ext cx="252606" cy="338663"/>
            </a:xfrm>
            <a:custGeom>
              <a:avLst/>
              <a:gdLst/>
              <a:ahLst/>
              <a:cxnLst/>
              <a:rect l="l" t="t" r="r" b="b"/>
              <a:pathLst>
                <a:path w="1679" h="2251" extrusionOk="0">
                  <a:moveTo>
                    <a:pt x="714" y="1"/>
                  </a:moveTo>
                  <a:cubicBezTo>
                    <a:pt x="652" y="1"/>
                    <a:pt x="585" y="16"/>
                    <a:pt x="561" y="23"/>
                  </a:cubicBezTo>
                  <a:cubicBezTo>
                    <a:pt x="460" y="49"/>
                    <a:pt x="339" y="96"/>
                    <a:pt x="292" y="197"/>
                  </a:cubicBezTo>
                  <a:cubicBezTo>
                    <a:pt x="255" y="274"/>
                    <a:pt x="269" y="375"/>
                    <a:pt x="263" y="458"/>
                  </a:cubicBezTo>
                  <a:cubicBezTo>
                    <a:pt x="242" y="653"/>
                    <a:pt x="198" y="841"/>
                    <a:pt x="151" y="1033"/>
                  </a:cubicBezTo>
                  <a:cubicBezTo>
                    <a:pt x="108" y="1228"/>
                    <a:pt x="61" y="1422"/>
                    <a:pt x="34" y="1620"/>
                  </a:cubicBezTo>
                  <a:cubicBezTo>
                    <a:pt x="24" y="1707"/>
                    <a:pt x="17" y="1798"/>
                    <a:pt x="14" y="1892"/>
                  </a:cubicBezTo>
                  <a:cubicBezTo>
                    <a:pt x="14" y="1973"/>
                    <a:pt x="1" y="2100"/>
                    <a:pt x="44" y="2170"/>
                  </a:cubicBezTo>
                  <a:cubicBezTo>
                    <a:pt x="102" y="2251"/>
                    <a:pt x="226" y="2241"/>
                    <a:pt x="313" y="2244"/>
                  </a:cubicBezTo>
                  <a:cubicBezTo>
                    <a:pt x="385" y="2248"/>
                    <a:pt x="457" y="2250"/>
                    <a:pt x="529" y="2250"/>
                  </a:cubicBezTo>
                  <a:cubicBezTo>
                    <a:pt x="579" y="2250"/>
                    <a:pt x="630" y="2249"/>
                    <a:pt x="682" y="2248"/>
                  </a:cubicBezTo>
                  <a:cubicBezTo>
                    <a:pt x="900" y="2244"/>
                    <a:pt x="1152" y="2244"/>
                    <a:pt x="1353" y="2147"/>
                  </a:cubicBezTo>
                  <a:cubicBezTo>
                    <a:pt x="1407" y="2120"/>
                    <a:pt x="1457" y="2090"/>
                    <a:pt x="1491" y="2043"/>
                  </a:cubicBezTo>
                  <a:cubicBezTo>
                    <a:pt x="1515" y="2033"/>
                    <a:pt x="1538" y="2023"/>
                    <a:pt x="1561" y="2009"/>
                  </a:cubicBezTo>
                  <a:cubicBezTo>
                    <a:pt x="1679" y="1936"/>
                    <a:pt x="1659" y="1821"/>
                    <a:pt x="1648" y="1697"/>
                  </a:cubicBezTo>
                  <a:cubicBezTo>
                    <a:pt x="1625" y="1422"/>
                    <a:pt x="1548" y="1157"/>
                    <a:pt x="1440" y="906"/>
                  </a:cubicBezTo>
                  <a:cubicBezTo>
                    <a:pt x="1390" y="777"/>
                    <a:pt x="1333" y="657"/>
                    <a:pt x="1270" y="536"/>
                  </a:cubicBezTo>
                  <a:cubicBezTo>
                    <a:pt x="1212" y="422"/>
                    <a:pt x="1155" y="301"/>
                    <a:pt x="1078" y="201"/>
                  </a:cubicBezTo>
                  <a:cubicBezTo>
                    <a:pt x="1014" y="120"/>
                    <a:pt x="930" y="76"/>
                    <a:pt x="839" y="66"/>
                  </a:cubicBezTo>
                  <a:cubicBezTo>
                    <a:pt x="836" y="63"/>
                    <a:pt x="839" y="60"/>
                    <a:pt x="836" y="60"/>
                  </a:cubicBezTo>
                  <a:cubicBezTo>
                    <a:pt x="826" y="14"/>
                    <a:pt x="772" y="1"/>
                    <a:pt x="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0"/>
            <p:cNvSpPr/>
            <p:nvPr/>
          </p:nvSpPr>
          <p:spPr>
            <a:xfrm rot="-7210937">
              <a:off x="8193492" y="3534076"/>
              <a:ext cx="379891" cy="355517"/>
            </a:xfrm>
            <a:custGeom>
              <a:avLst/>
              <a:gdLst/>
              <a:ahLst/>
              <a:cxnLst/>
              <a:rect l="l" t="t" r="r" b="b"/>
              <a:pathLst>
                <a:path w="2525" h="2363" extrusionOk="0">
                  <a:moveTo>
                    <a:pt x="1539" y="1"/>
                  </a:moveTo>
                  <a:cubicBezTo>
                    <a:pt x="1417" y="1"/>
                    <a:pt x="1295" y="22"/>
                    <a:pt x="1186" y="70"/>
                  </a:cubicBezTo>
                  <a:cubicBezTo>
                    <a:pt x="957" y="167"/>
                    <a:pt x="877" y="362"/>
                    <a:pt x="773" y="570"/>
                  </a:cubicBezTo>
                  <a:cubicBezTo>
                    <a:pt x="538" y="1041"/>
                    <a:pt x="313" y="1513"/>
                    <a:pt x="91" y="1990"/>
                  </a:cubicBezTo>
                  <a:cubicBezTo>
                    <a:pt x="74" y="2027"/>
                    <a:pt x="71" y="2054"/>
                    <a:pt x="82" y="2081"/>
                  </a:cubicBezTo>
                  <a:cubicBezTo>
                    <a:pt x="65" y="2108"/>
                    <a:pt x="48" y="2134"/>
                    <a:pt x="38" y="2164"/>
                  </a:cubicBezTo>
                  <a:cubicBezTo>
                    <a:pt x="1" y="2242"/>
                    <a:pt x="38" y="2313"/>
                    <a:pt x="125" y="2333"/>
                  </a:cubicBezTo>
                  <a:cubicBezTo>
                    <a:pt x="200" y="2353"/>
                    <a:pt x="273" y="2362"/>
                    <a:pt x="344" y="2362"/>
                  </a:cubicBezTo>
                  <a:cubicBezTo>
                    <a:pt x="730" y="2362"/>
                    <a:pt x="1072" y="2093"/>
                    <a:pt x="1363" y="1853"/>
                  </a:cubicBezTo>
                  <a:cubicBezTo>
                    <a:pt x="1535" y="1715"/>
                    <a:pt x="1699" y="1571"/>
                    <a:pt x="1857" y="1419"/>
                  </a:cubicBezTo>
                  <a:cubicBezTo>
                    <a:pt x="2008" y="1268"/>
                    <a:pt x="2173" y="1111"/>
                    <a:pt x="2286" y="929"/>
                  </a:cubicBezTo>
                  <a:cubicBezTo>
                    <a:pt x="2525" y="543"/>
                    <a:pt x="2246" y="150"/>
                    <a:pt x="1851" y="43"/>
                  </a:cubicBezTo>
                  <a:cubicBezTo>
                    <a:pt x="1752" y="17"/>
                    <a:pt x="1646" y="1"/>
                    <a:pt x="1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30"/>
          <p:cNvGrpSpPr/>
          <p:nvPr/>
        </p:nvGrpSpPr>
        <p:grpSpPr>
          <a:xfrm rot="10800000" flipH="1">
            <a:off x="-104638" y="127477"/>
            <a:ext cx="765664" cy="1071840"/>
            <a:chOff x="-104638" y="-101123"/>
            <a:chExt cx="765664" cy="1071840"/>
          </a:xfrm>
        </p:grpSpPr>
        <p:sp>
          <p:nvSpPr>
            <p:cNvPr id="1344" name="Google Shape;1344;p30"/>
            <p:cNvSpPr/>
            <p:nvPr/>
          </p:nvSpPr>
          <p:spPr>
            <a:xfrm>
              <a:off x="-104638" y="-101123"/>
              <a:ext cx="621208" cy="971004"/>
            </a:xfrm>
            <a:custGeom>
              <a:avLst/>
              <a:gdLst/>
              <a:ahLst/>
              <a:cxnLst/>
              <a:rect l="l" t="t" r="r" b="b"/>
              <a:pathLst>
                <a:path w="4129" h="6454" extrusionOk="0">
                  <a:moveTo>
                    <a:pt x="635" y="1"/>
                  </a:moveTo>
                  <a:cubicBezTo>
                    <a:pt x="544" y="1"/>
                    <a:pt x="456" y="33"/>
                    <a:pt x="376" y="112"/>
                  </a:cubicBezTo>
                  <a:cubicBezTo>
                    <a:pt x="226" y="259"/>
                    <a:pt x="198" y="535"/>
                    <a:pt x="161" y="733"/>
                  </a:cubicBezTo>
                  <a:cubicBezTo>
                    <a:pt x="108" y="1011"/>
                    <a:pt x="81" y="1297"/>
                    <a:pt x="71" y="1582"/>
                  </a:cubicBezTo>
                  <a:cubicBezTo>
                    <a:pt x="31" y="2582"/>
                    <a:pt x="71" y="3596"/>
                    <a:pt x="101" y="4603"/>
                  </a:cubicBezTo>
                  <a:cubicBezTo>
                    <a:pt x="34" y="5056"/>
                    <a:pt x="14" y="5512"/>
                    <a:pt x="48" y="5969"/>
                  </a:cubicBezTo>
                  <a:cubicBezTo>
                    <a:pt x="37" y="6022"/>
                    <a:pt x="31" y="6080"/>
                    <a:pt x="17" y="6133"/>
                  </a:cubicBezTo>
                  <a:cubicBezTo>
                    <a:pt x="0" y="6211"/>
                    <a:pt x="34" y="6271"/>
                    <a:pt x="85" y="6307"/>
                  </a:cubicBezTo>
                  <a:cubicBezTo>
                    <a:pt x="101" y="6368"/>
                    <a:pt x="138" y="6425"/>
                    <a:pt x="201" y="6439"/>
                  </a:cubicBezTo>
                  <a:cubicBezTo>
                    <a:pt x="255" y="6449"/>
                    <a:pt x="307" y="6453"/>
                    <a:pt x="358" y="6453"/>
                  </a:cubicBezTo>
                  <a:cubicBezTo>
                    <a:pt x="797" y="6453"/>
                    <a:pt x="1147" y="6113"/>
                    <a:pt x="1484" y="5852"/>
                  </a:cubicBezTo>
                  <a:cubicBezTo>
                    <a:pt x="1907" y="5522"/>
                    <a:pt x="2330" y="5190"/>
                    <a:pt x="2736" y="4841"/>
                  </a:cubicBezTo>
                  <a:cubicBezTo>
                    <a:pt x="3126" y="4509"/>
                    <a:pt x="3561" y="4169"/>
                    <a:pt x="3860" y="3754"/>
                  </a:cubicBezTo>
                  <a:cubicBezTo>
                    <a:pt x="4125" y="3384"/>
                    <a:pt x="4129" y="2972"/>
                    <a:pt x="3864" y="2602"/>
                  </a:cubicBezTo>
                  <a:cubicBezTo>
                    <a:pt x="3565" y="2183"/>
                    <a:pt x="3152" y="1841"/>
                    <a:pt x="2756" y="1518"/>
                  </a:cubicBezTo>
                  <a:cubicBezTo>
                    <a:pt x="2316" y="1162"/>
                    <a:pt x="1870" y="817"/>
                    <a:pt x="1427" y="467"/>
                  </a:cubicBezTo>
                  <a:cubicBezTo>
                    <a:pt x="1238" y="320"/>
                    <a:pt x="922" y="1"/>
                    <a:pt x="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0"/>
            <p:cNvSpPr/>
            <p:nvPr/>
          </p:nvSpPr>
          <p:spPr>
            <a:xfrm rot="-6226186">
              <a:off x="254735" y="555355"/>
              <a:ext cx="337908" cy="405911"/>
            </a:xfrm>
            <a:custGeom>
              <a:avLst/>
              <a:gdLst/>
              <a:ahLst/>
              <a:cxnLst/>
              <a:rect l="l" t="t" r="r" b="b"/>
              <a:pathLst>
                <a:path w="2246" h="2698" extrusionOk="0">
                  <a:moveTo>
                    <a:pt x="398" y="0"/>
                  </a:moveTo>
                  <a:cubicBezTo>
                    <a:pt x="242" y="0"/>
                    <a:pt x="1" y="82"/>
                    <a:pt x="24" y="183"/>
                  </a:cubicBezTo>
                  <a:cubicBezTo>
                    <a:pt x="84" y="455"/>
                    <a:pt x="151" y="723"/>
                    <a:pt x="221" y="991"/>
                  </a:cubicBezTo>
                  <a:cubicBezTo>
                    <a:pt x="312" y="1344"/>
                    <a:pt x="24" y="2267"/>
                    <a:pt x="278" y="2549"/>
                  </a:cubicBezTo>
                  <a:cubicBezTo>
                    <a:pt x="372" y="2651"/>
                    <a:pt x="548" y="2697"/>
                    <a:pt x="753" y="2697"/>
                  </a:cubicBezTo>
                  <a:cubicBezTo>
                    <a:pt x="1370" y="2697"/>
                    <a:pt x="2245" y="2278"/>
                    <a:pt x="1869" y="1710"/>
                  </a:cubicBezTo>
                  <a:cubicBezTo>
                    <a:pt x="1474" y="1106"/>
                    <a:pt x="1017" y="542"/>
                    <a:pt x="510" y="29"/>
                  </a:cubicBezTo>
                  <a:cubicBezTo>
                    <a:pt x="490" y="9"/>
                    <a:pt x="449" y="0"/>
                    <a:pt x="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30"/>
          <p:cNvGrpSpPr/>
          <p:nvPr/>
        </p:nvGrpSpPr>
        <p:grpSpPr>
          <a:xfrm rot="-6520512">
            <a:off x="7396922" y="451998"/>
            <a:ext cx="5511149" cy="2812714"/>
            <a:chOff x="6265353" y="2843150"/>
            <a:chExt cx="3177325" cy="1621605"/>
          </a:xfrm>
        </p:grpSpPr>
        <p:sp>
          <p:nvSpPr>
            <p:cNvPr id="1347" name="Google Shape;1347;p30"/>
            <p:cNvSpPr/>
            <p:nvPr/>
          </p:nvSpPr>
          <p:spPr>
            <a:xfrm>
              <a:off x="6265353" y="2843150"/>
              <a:ext cx="3177325" cy="1621605"/>
            </a:xfrm>
            <a:custGeom>
              <a:avLst/>
              <a:gdLst/>
              <a:ahLst/>
              <a:cxnLst/>
              <a:rect l="l" t="t" r="r" b="b"/>
              <a:pathLst>
                <a:path w="23534" h="12011" extrusionOk="0">
                  <a:moveTo>
                    <a:pt x="9630" y="0"/>
                  </a:moveTo>
                  <a:lnTo>
                    <a:pt x="9630" y="84"/>
                  </a:lnTo>
                  <a:lnTo>
                    <a:pt x="9637" y="84"/>
                  </a:lnTo>
                  <a:cubicBezTo>
                    <a:pt x="9802" y="84"/>
                    <a:pt x="9977" y="87"/>
                    <a:pt x="10147" y="94"/>
                  </a:cubicBezTo>
                  <a:lnTo>
                    <a:pt x="10151" y="7"/>
                  </a:lnTo>
                  <a:cubicBezTo>
                    <a:pt x="9977" y="0"/>
                    <a:pt x="9802" y="0"/>
                    <a:pt x="9637" y="0"/>
                  </a:cubicBezTo>
                  <a:close/>
                  <a:moveTo>
                    <a:pt x="9111" y="7"/>
                  </a:moveTo>
                  <a:cubicBezTo>
                    <a:pt x="8936" y="13"/>
                    <a:pt x="8761" y="21"/>
                    <a:pt x="8593" y="33"/>
                  </a:cubicBezTo>
                  <a:lnTo>
                    <a:pt x="8597" y="117"/>
                  </a:lnTo>
                  <a:cubicBezTo>
                    <a:pt x="8764" y="108"/>
                    <a:pt x="8939" y="97"/>
                    <a:pt x="9114" y="94"/>
                  </a:cubicBezTo>
                  <a:lnTo>
                    <a:pt x="9111" y="7"/>
                  </a:lnTo>
                  <a:close/>
                  <a:moveTo>
                    <a:pt x="10671" y="27"/>
                  </a:moveTo>
                  <a:lnTo>
                    <a:pt x="10665" y="114"/>
                  </a:lnTo>
                  <a:cubicBezTo>
                    <a:pt x="10839" y="121"/>
                    <a:pt x="11013" y="131"/>
                    <a:pt x="11181" y="145"/>
                  </a:cubicBezTo>
                  <a:lnTo>
                    <a:pt x="11188" y="57"/>
                  </a:lnTo>
                  <a:cubicBezTo>
                    <a:pt x="11017" y="47"/>
                    <a:pt x="10843" y="33"/>
                    <a:pt x="10671" y="27"/>
                  </a:cubicBezTo>
                  <a:close/>
                  <a:moveTo>
                    <a:pt x="8073" y="77"/>
                  </a:moveTo>
                  <a:cubicBezTo>
                    <a:pt x="7898" y="94"/>
                    <a:pt x="7727" y="117"/>
                    <a:pt x="7560" y="145"/>
                  </a:cubicBezTo>
                  <a:lnTo>
                    <a:pt x="7570" y="228"/>
                  </a:lnTo>
                  <a:cubicBezTo>
                    <a:pt x="7737" y="205"/>
                    <a:pt x="7909" y="182"/>
                    <a:pt x="8083" y="162"/>
                  </a:cubicBezTo>
                  <a:lnTo>
                    <a:pt x="8073" y="77"/>
                  </a:lnTo>
                  <a:close/>
                  <a:moveTo>
                    <a:pt x="11705" y="101"/>
                  </a:moveTo>
                  <a:lnTo>
                    <a:pt x="11698" y="188"/>
                  </a:lnTo>
                  <a:cubicBezTo>
                    <a:pt x="11870" y="205"/>
                    <a:pt x="12044" y="225"/>
                    <a:pt x="12212" y="245"/>
                  </a:cubicBezTo>
                  <a:lnTo>
                    <a:pt x="12222" y="158"/>
                  </a:lnTo>
                  <a:cubicBezTo>
                    <a:pt x="12054" y="137"/>
                    <a:pt x="11879" y="117"/>
                    <a:pt x="11705" y="101"/>
                  </a:cubicBezTo>
                  <a:close/>
                  <a:moveTo>
                    <a:pt x="12739" y="228"/>
                  </a:moveTo>
                  <a:lnTo>
                    <a:pt x="12725" y="312"/>
                  </a:lnTo>
                  <a:cubicBezTo>
                    <a:pt x="12897" y="339"/>
                    <a:pt x="13068" y="366"/>
                    <a:pt x="13235" y="396"/>
                  </a:cubicBezTo>
                  <a:lnTo>
                    <a:pt x="13249" y="312"/>
                  </a:lnTo>
                  <a:cubicBezTo>
                    <a:pt x="13081" y="282"/>
                    <a:pt x="12910" y="255"/>
                    <a:pt x="12739" y="228"/>
                  </a:cubicBezTo>
                  <a:close/>
                  <a:moveTo>
                    <a:pt x="7046" y="232"/>
                  </a:moveTo>
                  <a:cubicBezTo>
                    <a:pt x="6875" y="269"/>
                    <a:pt x="6704" y="306"/>
                    <a:pt x="6539" y="349"/>
                  </a:cubicBezTo>
                  <a:lnTo>
                    <a:pt x="6559" y="433"/>
                  </a:lnTo>
                  <a:cubicBezTo>
                    <a:pt x="6724" y="390"/>
                    <a:pt x="6891" y="352"/>
                    <a:pt x="7063" y="319"/>
                  </a:cubicBezTo>
                  <a:lnTo>
                    <a:pt x="7046" y="232"/>
                  </a:lnTo>
                  <a:close/>
                  <a:moveTo>
                    <a:pt x="13763" y="410"/>
                  </a:moveTo>
                  <a:lnTo>
                    <a:pt x="13743" y="493"/>
                  </a:lnTo>
                  <a:cubicBezTo>
                    <a:pt x="13913" y="527"/>
                    <a:pt x="14085" y="564"/>
                    <a:pt x="14249" y="605"/>
                  </a:cubicBezTo>
                  <a:lnTo>
                    <a:pt x="14270" y="520"/>
                  </a:lnTo>
                  <a:cubicBezTo>
                    <a:pt x="14101" y="480"/>
                    <a:pt x="13930" y="444"/>
                    <a:pt x="13763" y="410"/>
                  </a:cubicBezTo>
                  <a:close/>
                  <a:moveTo>
                    <a:pt x="6039" y="493"/>
                  </a:moveTo>
                  <a:cubicBezTo>
                    <a:pt x="5871" y="547"/>
                    <a:pt x="5707" y="608"/>
                    <a:pt x="5546" y="671"/>
                  </a:cubicBezTo>
                  <a:lnTo>
                    <a:pt x="5579" y="752"/>
                  </a:lnTo>
                  <a:cubicBezTo>
                    <a:pt x="5737" y="688"/>
                    <a:pt x="5898" y="631"/>
                    <a:pt x="6062" y="577"/>
                  </a:cubicBezTo>
                  <a:lnTo>
                    <a:pt x="6039" y="493"/>
                  </a:lnTo>
                  <a:close/>
                  <a:moveTo>
                    <a:pt x="14773" y="648"/>
                  </a:moveTo>
                  <a:lnTo>
                    <a:pt x="14750" y="732"/>
                  </a:lnTo>
                  <a:cubicBezTo>
                    <a:pt x="14917" y="775"/>
                    <a:pt x="15085" y="822"/>
                    <a:pt x="15246" y="873"/>
                  </a:cubicBezTo>
                  <a:lnTo>
                    <a:pt x="15273" y="789"/>
                  </a:lnTo>
                  <a:cubicBezTo>
                    <a:pt x="15108" y="742"/>
                    <a:pt x="14941" y="692"/>
                    <a:pt x="14773" y="648"/>
                  </a:cubicBezTo>
                  <a:close/>
                  <a:moveTo>
                    <a:pt x="5069" y="879"/>
                  </a:moveTo>
                  <a:cubicBezTo>
                    <a:pt x="4914" y="953"/>
                    <a:pt x="4756" y="1034"/>
                    <a:pt x="4606" y="1118"/>
                  </a:cubicBezTo>
                  <a:lnTo>
                    <a:pt x="4649" y="1195"/>
                  </a:lnTo>
                  <a:cubicBezTo>
                    <a:pt x="4797" y="1108"/>
                    <a:pt x="4951" y="1031"/>
                    <a:pt x="5106" y="957"/>
                  </a:cubicBezTo>
                  <a:lnTo>
                    <a:pt x="5069" y="879"/>
                  </a:lnTo>
                  <a:close/>
                  <a:moveTo>
                    <a:pt x="15766" y="950"/>
                  </a:moveTo>
                  <a:lnTo>
                    <a:pt x="15740" y="1031"/>
                  </a:lnTo>
                  <a:cubicBezTo>
                    <a:pt x="15904" y="1088"/>
                    <a:pt x="16068" y="1144"/>
                    <a:pt x="16226" y="1205"/>
                  </a:cubicBezTo>
                  <a:lnTo>
                    <a:pt x="16256" y="1124"/>
                  </a:lnTo>
                  <a:cubicBezTo>
                    <a:pt x="16095" y="1064"/>
                    <a:pt x="15931" y="1007"/>
                    <a:pt x="15766" y="950"/>
                  </a:cubicBezTo>
                  <a:close/>
                  <a:moveTo>
                    <a:pt x="16739" y="1319"/>
                  </a:moveTo>
                  <a:lnTo>
                    <a:pt x="16706" y="1400"/>
                  </a:lnTo>
                  <a:cubicBezTo>
                    <a:pt x="16864" y="1467"/>
                    <a:pt x="17025" y="1537"/>
                    <a:pt x="17179" y="1608"/>
                  </a:cubicBezTo>
                  <a:lnTo>
                    <a:pt x="17216" y="1531"/>
                  </a:lnTo>
                  <a:cubicBezTo>
                    <a:pt x="17058" y="1457"/>
                    <a:pt x="16901" y="1386"/>
                    <a:pt x="16739" y="1319"/>
                  </a:cubicBezTo>
                  <a:close/>
                  <a:moveTo>
                    <a:pt x="4163" y="1390"/>
                  </a:moveTo>
                  <a:cubicBezTo>
                    <a:pt x="4019" y="1487"/>
                    <a:pt x="3874" y="1587"/>
                    <a:pt x="3737" y="1692"/>
                  </a:cubicBezTo>
                  <a:lnTo>
                    <a:pt x="3790" y="1762"/>
                  </a:lnTo>
                  <a:cubicBezTo>
                    <a:pt x="3924" y="1658"/>
                    <a:pt x="4068" y="1558"/>
                    <a:pt x="4209" y="1463"/>
                  </a:cubicBezTo>
                  <a:lnTo>
                    <a:pt x="4163" y="1390"/>
                  </a:lnTo>
                  <a:close/>
                  <a:moveTo>
                    <a:pt x="17683" y="1759"/>
                  </a:moveTo>
                  <a:lnTo>
                    <a:pt x="17643" y="1836"/>
                  </a:lnTo>
                  <a:cubicBezTo>
                    <a:pt x="17794" y="1914"/>
                    <a:pt x="17948" y="1997"/>
                    <a:pt x="18096" y="2081"/>
                  </a:cubicBezTo>
                  <a:lnTo>
                    <a:pt x="18140" y="2007"/>
                  </a:lnTo>
                  <a:cubicBezTo>
                    <a:pt x="17988" y="1920"/>
                    <a:pt x="17837" y="1840"/>
                    <a:pt x="17683" y="1759"/>
                  </a:cubicBezTo>
                  <a:close/>
                  <a:moveTo>
                    <a:pt x="3331" y="2021"/>
                  </a:moveTo>
                  <a:cubicBezTo>
                    <a:pt x="3202" y="2131"/>
                    <a:pt x="3072" y="2252"/>
                    <a:pt x="2948" y="2373"/>
                  </a:cubicBezTo>
                  <a:lnTo>
                    <a:pt x="3008" y="2437"/>
                  </a:lnTo>
                  <a:cubicBezTo>
                    <a:pt x="3132" y="2316"/>
                    <a:pt x="3260" y="2199"/>
                    <a:pt x="3387" y="2084"/>
                  </a:cubicBezTo>
                  <a:lnTo>
                    <a:pt x="3331" y="2021"/>
                  </a:lnTo>
                  <a:close/>
                  <a:moveTo>
                    <a:pt x="18586" y="2272"/>
                  </a:moveTo>
                  <a:lnTo>
                    <a:pt x="18539" y="2346"/>
                  </a:lnTo>
                  <a:cubicBezTo>
                    <a:pt x="18569" y="2363"/>
                    <a:pt x="18596" y="2383"/>
                    <a:pt x="18626" y="2400"/>
                  </a:cubicBezTo>
                  <a:cubicBezTo>
                    <a:pt x="18741" y="2474"/>
                    <a:pt x="18858" y="2551"/>
                    <a:pt x="18972" y="2628"/>
                  </a:cubicBezTo>
                  <a:lnTo>
                    <a:pt x="19022" y="2558"/>
                  </a:lnTo>
                  <a:cubicBezTo>
                    <a:pt x="18905" y="2478"/>
                    <a:pt x="18787" y="2400"/>
                    <a:pt x="18673" y="2326"/>
                  </a:cubicBezTo>
                  <a:cubicBezTo>
                    <a:pt x="18643" y="2309"/>
                    <a:pt x="18616" y="2289"/>
                    <a:pt x="18586" y="2272"/>
                  </a:cubicBezTo>
                  <a:close/>
                  <a:moveTo>
                    <a:pt x="2589" y="2749"/>
                  </a:moveTo>
                  <a:cubicBezTo>
                    <a:pt x="2471" y="2876"/>
                    <a:pt x="2357" y="3011"/>
                    <a:pt x="2249" y="3145"/>
                  </a:cubicBezTo>
                  <a:lnTo>
                    <a:pt x="2316" y="3199"/>
                  </a:lnTo>
                  <a:cubicBezTo>
                    <a:pt x="2424" y="3065"/>
                    <a:pt x="2538" y="2934"/>
                    <a:pt x="2652" y="2806"/>
                  </a:cubicBezTo>
                  <a:lnTo>
                    <a:pt x="2589" y="2749"/>
                  </a:lnTo>
                  <a:close/>
                  <a:moveTo>
                    <a:pt x="19445" y="2860"/>
                  </a:moveTo>
                  <a:lnTo>
                    <a:pt x="19395" y="2927"/>
                  </a:lnTo>
                  <a:cubicBezTo>
                    <a:pt x="19529" y="3028"/>
                    <a:pt x="19667" y="3135"/>
                    <a:pt x="19805" y="3243"/>
                  </a:cubicBezTo>
                  <a:lnTo>
                    <a:pt x="19858" y="3175"/>
                  </a:lnTo>
                  <a:cubicBezTo>
                    <a:pt x="19720" y="3065"/>
                    <a:pt x="19583" y="2961"/>
                    <a:pt x="19445" y="2860"/>
                  </a:cubicBezTo>
                  <a:close/>
                  <a:moveTo>
                    <a:pt x="20261" y="3505"/>
                  </a:moveTo>
                  <a:lnTo>
                    <a:pt x="20203" y="3572"/>
                  </a:lnTo>
                  <a:cubicBezTo>
                    <a:pt x="20332" y="3679"/>
                    <a:pt x="20462" y="3796"/>
                    <a:pt x="20593" y="3911"/>
                  </a:cubicBezTo>
                  <a:lnTo>
                    <a:pt x="20651" y="3847"/>
                  </a:lnTo>
                  <a:cubicBezTo>
                    <a:pt x="20519" y="3729"/>
                    <a:pt x="20389" y="3615"/>
                    <a:pt x="20261" y="3505"/>
                  </a:cubicBezTo>
                  <a:close/>
                  <a:moveTo>
                    <a:pt x="1934" y="3561"/>
                  </a:moveTo>
                  <a:cubicBezTo>
                    <a:pt x="1833" y="3699"/>
                    <a:pt x="1736" y="3847"/>
                    <a:pt x="1642" y="3991"/>
                  </a:cubicBezTo>
                  <a:lnTo>
                    <a:pt x="1715" y="4038"/>
                  </a:lnTo>
                  <a:cubicBezTo>
                    <a:pt x="1810" y="3894"/>
                    <a:pt x="1904" y="3750"/>
                    <a:pt x="2005" y="3612"/>
                  </a:cubicBezTo>
                  <a:lnTo>
                    <a:pt x="1934" y="3561"/>
                  </a:lnTo>
                  <a:close/>
                  <a:moveTo>
                    <a:pt x="21033" y="4199"/>
                  </a:moveTo>
                  <a:lnTo>
                    <a:pt x="20973" y="4263"/>
                  </a:lnTo>
                  <a:cubicBezTo>
                    <a:pt x="21094" y="4377"/>
                    <a:pt x="21221" y="4498"/>
                    <a:pt x="21345" y="4622"/>
                  </a:cubicBezTo>
                  <a:lnTo>
                    <a:pt x="21405" y="4562"/>
                  </a:lnTo>
                  <a:cubicBezTo>
                    <a:pt x="21281" y="4438"/>
                    <a:pt x="21154" y="4314"/>
                    <a:pt x="21033" y="4199"/>
                  </a:cubicBezTo>
                  <a:close/>
                  <a:moveTo>
                    <a:pt x="1377" y="4441"/>
                  </a:moveTo>
                  <a:cubicBezTo>
                    <a:pt x="1289" y="4588"/>
                    <a:pt x="1209" y="4746"/>
                    <a:pt x="1131" y="4901"/>
                  </a:cubicBezTo>
                  <a:lnTo>
                    <a:pt x="1209" y="4938"/>
                  </a:lnTo>
                  <a:cubicBezTo>
                    <a:pt x="1286" y="4783"/>
                    <a:pt x="1367" y="4633"/>
                    <a:pt x="1450" y="4481"/>
                  </a:cubicBezTo>
                  <a:lnTo>
                    <a:pt x="1377" y="4441"/>
                  </a:lnTo>
                  <a:close/>
                  <a:moveTo>
                    <a:pt x="21771" y="4927"/>
                  </a:moveTo>
                  <a:lnTo>
                    <a:pt x="21711" y="4988"/>
                  </a:lnTo>
                  <a:cubicBezTo>
                    <a:pt x="21825" y="5105"/>
                    <a:pt x="21946" y="5233"/>
                    <a:pt x="22070" y="5361"/>
                  </a:cubicBezTo>
                  <a:lnTo>
                    <a:pt x="22134" y="5304"/>
                  </a:lnTo>
                  <a:cubicBezTo>
                    <a:pt x="22010" y="5172"/>
                    <a:pt x="21889" y="5048"/>
                    <a:pt x="21771" y="4927"/>
                  </a:cubicBezTo>
                  <a:close/>
                  <a:moveTo>
                    <a:pt x="914" y="5374"/>
                  </a:moveTo>
                  <a:cubicBezTo>
                    <a:pt x="883" y="5448"/>
                    <a:pt x="849" y="5525"/>
                    <a:pt x="820" y="5602"/>
                  </a:cubicBezTo>
                  <a:cubicBezTo>
                    <a:pt x="786" y="5686"/>
                    <a:pt x="753" y="5770"/>
                    <a:pt x="722" y="5857"/>
                  </a:cubicBezTo>
                  <a:lnTo>
                    <a:pt x="803" y="5888"/>
                  </a:lnTo>
                  <a:cubicBezTo>
                    <a:pt x="833" y="5801"/>
                    <a:pt x="866" y="5716"/>
                    <a:pt x="900" y="5632"/>
                  </a:cubicBezTo>
                  <a:cubicBezTo>
                    <a:pt x="930" y="5559"/>
                    <a:pt x="964" y="5482"/>
                    <a:pt x="994" y="5407"/>
                  </a:cubicBezTo>
                  <a:lnTo>
                    <a:pt x="914" y="5374"/>
                  </a:lnTo>
                  <a:close/>
                  <a:moveTo>
                    <a:pt x="22486" y="5680"/>
                  </a:moveTo>
                  <a:lnTo>
                    <a:pt x="22426" y="5740"/>
                  </a:lnTo>
                  <a:cubicBezTo>
                    <a:pt x="22536" y="5857"/>
                    <a:pt x="22651" y="5985"/>
                    <a:pt x="22775" y="6119"/>
                  </a:cubicBezTo>
                  <a:lnTo>
                    <a:pt x="22838" y="6062"/>
                  </a:lnTo>
                  <a:cubicBezTo>
                    <a:pt x="22714" y="5925"/>
                    <a:pt x="22600" y="5801"/>
                    <a:pt x="22486" y="5680"/>
                  </a:cubicBezTo>
                  <a:close/>
                  <a:moveTo>
                    <a:pt x="555" y="6348"/>
                  </a:moveTo>
                  <a:cubicBezTo>
                    <a:pt x="501" y="6512"/>
                    <a:pt x="454" y="6680"/>
                    <a:pt x="410" y="6848"/>
                  </a:cubicBezTo>
                  <a:lnTo>
                    <a:pt x="494" y="6871"/>
                  </a:lnTo>
                  <a:cubicBezTo>
                    <a:pt x="538" y="6703"/>
                    <a:pt x="584" y="6539"/>
                    <a:pt x="635" y="6374"/>
                  </a:cubicBezTo>
                  <a:lnTo>
                    <a:pt x="555" y="6348"/>
                  </a:lnTo>
                  <a:close/>
                  <a:moveTo>
                    <a:pt x="23188" y="6448"/>
                  </a:moveTo>
                  <a:lnTo>
                    <a:pt x="23124" y="6505"/>
                  </a:lnTo>
                  <a:cubicBezTo>
                    <a:pt x="23238" y="6633"/>
                    <a:pt x="23356" y="6760"/>
                    <a:pt x="23470" y="6891"/>
                  </a:cubicBezTo>
                  <a:lnTo>
                    <a:pt x="23534" y="6831"/>
                  </a:lnTo>
                  <a:cubicBezTo>
                    <a:pt x="23419" y="6703"/>
                    <a:pt x="23302" y="6576"/>
                    <a:pt x="23188" y="6448"/>
                  </a:cubicBezTo>
                  <a:close/>
                  <a:moveTo>
                    <a:pt x="285" y="7355"/>
                  </a:moveTo>
                  <a:cubicBezTo>
                    <a:pt x="252" y="7522"/>
                    <a:pt x="219" y="7694"/>
                    <a:pt x="189" y="7865"/>
                  </a:cubicBezTo>
                  <a:lnTo>
                    <a:pt x="273" y="7881"/>
                  </a:lnTo>
                  <a:cubicBezTo>
                    <a:pt x="302" y="7710"/>
                    <a:pt x="336" y="7539"/>
                    <a:pt x="373" y="7375"/>
                  </a:cubicBezTo>
                  <a:lnTo>
                    <a:pt x="285" y="7355"/>
                  </a:lnTo>
                  <a:close/>
                  <a:moveTo>
                    <a:pt x="111" y="8382"/>
                  </a:moveTo>
                  <a:cubicBezTo>
                    <a:pt x="88" y="8549"/>
                    <a:pt x="71" y="8724"/>
                    <a:pt x="54" y="8898"/>
                  </a:cubicBezTo>
                  <a:lnTo>
                    <a:pt x="141" y="8905"/>
                  </a:lnTo>
                  <a:cubicBezTo>
                    <a:pt x="155" y="8734"/>
                    <a:pt x="175" y="8560"/>
                    <a:pt x="195" y="8391"/>
                  </a:cubicBezTo>
                  <a:lnTo>
                    <a:pt x="111" y="8382"/>
                  </a:lnTo>
                  <a:close/>
                  <a:moveTo>
                    <a:pt x="17" y="9415"/>
                  </a:moveTo>
                  <a:cubicBezTo>
                    <a:pt x="11" y="9587"/>
                    <a:pt x="4" y="9761"/>
                    <a:pt x="0" y="9936"/>
                  </a:cubicBezTo>
                  <a:lnTo>
                    <a:pt x="88" y="9936"/>
                  </a:lnTo>
                  <a:cubicBezTo>
                    <a:pt x="91" y="9764"/>
                    <a:pt x="98" y="9590"/>
                    <a:pt x="104" y="9422"/>
                  </a:cubicBezTo>
                  <a:lnTo>
                    <a:pt x="17" y="9415"/>
                  </a:lnTo>
                  <a:close/>
                  <a:moveTo>
                    <a:pt x="91" y="10453"/>
                  </a:moveTo>
                  <a:lnTo>
                    <a:pt x="4" y="10456"/>
                  </a:lnTo>
                  <a:cubicBezTo>
                    <a:pt x="8" y="10627"/>
                    <a:pt x="14" y="10802"/>
                    <a:pt x="24" y="10976"/>
                  </a:cubicBezTo>
                  <a:lnTo>
                    <a:pt x="108" y="10969"/>
                  </a:lnTo>
                  <a:cubicBezTo>
                    <a:pt x="101" y="10798"/>
                    <a:pt x="95" y="10624"/>
                    <a:pt x="91" y="10453"/>
                  </a:cubicBezTo>
                  <a:close/>
                  <a:moveTo>
                    <a:pt x="145" y="11486"/>
                  </a:moveTo>
                  <a:lnTo>
                    <a:pt x="61" y="11493"/>
                  </a:lnTo>
                  <a:cubicBezTo>
                    <a:pt x="74" y="11664"/>
                    <a:pt x="95" y="11838"/>
                    <a:pt x="115" y="12010"/>
                  </a:cubicBezTo>
                  <a:lnTo>
                    <a:pt x="198" y="12000"/>
                  </a:lnTo>
                  <a:cubicBezTo>
                    <a:pt x="178" y="11829"/>
                    <a:pt x="161" y="11657"/>
                    <a:pt x="145" y="114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0"/>
            <p:cNvSpPr/>
            <p:nvPr/>
          </p:nvSpPr>
          <p:spPr>
            <a:xfrm>
              <a:off x="8546602" y="3008941"/>
              <a:ext cx="93562" cy="93562"/>
            </a:xfrm>
            <a:custGeom>
              <a:avLst/>
              <a:gdLst/>
              <a:ahLst/>
              <a:cxnLst/>
              <a:rect l="l" t="t" r="r" b="b"/>
              <a:pathLst>
                <a:path w="693" h="693" extrusionOk="0">
                  <a:moveTo>
                    <a:pt x="346" y="1"/>
                  </a:moveTo>
                  <a:cubicBezTo>
                    <a:pt x="155" y="1"/>
                    <a:pt x="0" y="155"/>
                    <a:pt x="0" y="347"/>
                  </a:cubicBezTo>
                  <a:cubicBezTo>
                    <a:pt x="0" y="537"/>
                    <a:pt x="155" y="692"/>
                    <a:pt x="346" y="692"/>
                  </a:cubicBezTo>
                  <a:cubicBezTo>
                    <a:pt x="538" y="692"/>
                    <a:pt x="692" y="537"/>
                    <a:pt x="692" y="347"/>
                  </a:cubicBezTo>
                  <a:cubicBezTo>
                    <a:pt x="692" y="155"/>
                    <a:pt x="538"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9" name="Google Shape;1349;p30"/>
          <p:cNvGrpSpPr/>
          <p:nvPr/>
        </p:nvGrpSpPr>
        <p:grpSpPr>
          <a:xfrm rot="6331374">
            <a:off x="-164676" y="3326978"/>
            <a:ext cx="1577421" cy="2885877"/>
            <a:chOff x="-3710391" y="5514224"/>
            <a:chExt cx="1036472" cy="1896215"/>
          </a:xfrm>
        </p:grpSpPr>
        <p:sp>
          <p:nvSpPr>
            <p:cNvPr id="1350" name="Google Shape;1350;p30"/>
            <p:cNvSpPr/>
            <p:nvPr/>
          </p:nvSpPr>
          <p:spPr>
            <a:xfrm>
              <a:off x="-3675559" y="5514224"/>
              <a:ext cx="1001639" cy="1896215"/>
            </a:xfrm>
            <a:custGeom>
              <a:avLst/>
              <a:gdLst/>
              <a:ahLst/>
              <a:cxnLst/>
              <a:rect l="l" t="t" r="r" b="b"/>
              <a:pathLst>
                <a:path w="7419" h="14045" extrusionOk="0">
                  <a:moveTo>
                    <a:pt x="6784" y="1"/>
                  </a:moveTo>
                  <a:cubicBezTo>
                    <a:pt x="6465" y="300"/>
                    <a:pt x="6119" y="578"/>
                    <a:pt x="5784" y="847"/>
                  </a:cubicBezTo>
                  <a:cubicBezTo>
                    <a:pt x="5371" y="1175"/>
                    <a:pt x="4945" y="1514"/>
                    <a:pt x="4572" y="1897"/>
                  </a:cubicBezTo>
                  <a:cubicBezTo>
                    <a:pt x="4206" y="2277"/>
                    <a:pt x="3915" y="2696"/>
                    <a:pt x="3726" y="3112"/>
                  </a:cubicBezTo>
                  <a:cubicBezTo>
                    <a:pt x="3508" y="3599"/>
                    <a:pt x="3428" y="4075"/>
                    <a:pt x="3488" y="4535"/>
                  </a:cubicBezTo>
                  <a:cubicBezTo>
                    <a:pt x="3538" y="4915"/>
                    <a:pt x="3682" y="5274"/>
                    <a:pt x="3827" y="5623"/>
                  </a:cubicBezTo>
                  <a:cubicBezTo>
                    <a:pt x="3911" y="5828"/>
                    <a:pt x="3995" y="6039"/>
                    <a:pt x="4062" y="6254"/>
                  </a:cubicBezTo>
                  <a:cubicBezTo>
                    <a:pt x="4180" y="6640"/>
                    <a:pt x="4324" y="7378"/>
                    <a:pt x="3964" y="8016"/>
                  </a:cubicBezTo>
                  <a:cubicBezTo>
                    <a:pt x="3703" y="8483"/>
                    <a:pt x="3219" y="8836"/>
                    <a:pt x="2437" y="9121"/>
                  </a:cubicBezTo>
                  <a:cubicBezTo>
                    <a:pt x="2280" y="9178"/>
                    <a:pt x="2119" y="9231"/>
                    <a:pt x="1961" y="9282"/>
                  </a:cubicBezTo>
                  <a:cubicBezTo>
                    <a:pt x="1504" y="9432"/>
                    <a:pt x="1031" y="9590"/>
                    <a:pt x="621" y="9859"/>
                  </a:cubicBezTo>
                  <a:cubicBezTo>
                    <a:pt x="296" y="10071"/>
                    <a:pt x="108" y="10309"/>
                    <a:pt x="57" y="10571"/>
                  </a:cubicBezTo>
                  <a:cubicBezTo>
                    <a:pt x="0" y="10879"/>
                    <a:pt x="131" y="11208"/>
                    <a:pt x="457" y="11587"/>
                  </a:cubicBezTo>
                  <a:cubicBezTo>
                    <a:pt x="1081" y="12303"/>
                    <a:pt x="1887" y="12826"/>
                    <a:pt x="2666" y="13330"/>
                  </a:cubicBezTo>
                  <a:cubicBezTo>
                    <a:pt x="3136" y="13635"/>
                    <a:pt x="3774" y="14044"/>
                    <a:pt x="4451" y="14044"/>
                  </a:cubicBezTo>
                  <a:cubicBezTo>
                    <a:pt x="4491" y="14044"/>
                    <a:pt x="4536" y="14044"/>
                    <a:pt x="4576" y="14041"/>
                  </a:cubicBezTo>
                  <a:cubicBezTo>
                    <a:pt x="5207" y="13995"/>
                    <a:pt x="5754" y="13578"/>
                    <a:pt x="6193" y="13246"/>
                  </a:cubicBezTo>
                  <a:lnTo>
                    <a:pt x="7419" y="12323"/>
                  </a:lnTo>
                  <a:lnTo>
                    <a:pt x="7365" y="12252"/>
                  </a:lnTo>
                  <a:lnTo>
                    <a:pt x="6143" y="13178"/>
                  </a:lnTo>
                  <a:cubicBezTo>
                    <a:pt x="5710" y="13504"/>
                    <a:pt x="5176" y="13911"/>
                    <a:pt x="4569" y="13954"/>
                  </a:cubicBezTo>
                  <a:cubicBezTo>
                    <a:pt x="4528" y="13957"/>
                    <a:pt x="4491" y="13961"/>
                    <a:pt x="4451" y="13961"/>
                  </a:cubicBezTo>
                  <a:cubicBezTo>
                    <a:pt x="3800" y="13961"/>
                    <a:pt x="3176" y="13555"/>
                    <a:pt x="2713" y="13256"/>
                  </a:cubicBezTo>
                  <a:cubicBezTo>
                    <a:pt x="1938" y="12756"/>
                    <a:pt x="1138" y="12239"/>
                    <a:pt x="524" y="11530"/>
                  </a:cubicBezTo>
                  <a:cubicBezTo>
                    <a:pt x="215" y="11175"/>
                    <a:pt x="91" y="10866"/>
                    <a:pt x="145" y="10588"/>
                  </a:cubicBezTo>
                  <a:cubicBezTo>
                    <a:pt x="189" y="10349"/>
                    <a:pt x="363" y="10131"/>
                    <a:pt x="669" y="9933"/>
                  </a:cubicBezTo>
                  <a:cubicBezTo>
                    <a:pt x="1068" y="9671"/>
                    <a:pt x="1538" y="9513"/>
                    <a:pt x="1988" y="9366"/>
                  </a:cubicBezTo>
                  <a:cubicBezTo>
                    <a:pt x="2145" y="9312"/>
                    <a:pt x="2310" y="9258"/>
                    <a:pt x="2468" y="9201"/>
                  </a:cubicBezTo>
                  <a:cubicBezTo>
                    <a:pt x="3270" y="8909"/>
                    <a:pt x="3770" y="8543"/>
                    <a:pt x="4042" y="8057"/>
                  </a:cubicBezTo>
                  <a:cubicBezTo>
                    <a:pt x="4415" y="7392"/>
                    <a:pt x="4267" y="6627"/>
                    <a:pt x="4146" y="6230"/>
                  </a:cubicBezTo>
                  <a:cubicBezTo>
                    <a:pt x="4079" y="6012"/>
                    <a:pt x="3992" y="5798"/>
                    <a:pt x="3904" y="5589"/>
                  </a:cubicBezTo>
                  <a:cubicBezTo>
                    <a:pt x="3766" y="5247"/>
                    <a:pt x="3622" y="4895"/>
                    <a:pt x="3572" y="4526"/>
                  </a:cubicBezTo>
                  <a:cubicBezTo>
                    <a:pt x="3424" y="3401"/>
                    <a:pt x="4176" y="2434"/>
                    <a:pt x="4636" y="1958"/>
                  </a:cubicBezTo>
                  <a:cubicBezTo>
                    <a:pt x="5005" y="1578"/>
                    <a:pt x="5428" y="1239"/>
                    <a:pt x="5837" y="913"/>
                  </a:cubicBezTo>
                  <a:cubicBezTo>
                    <a:pt x="6173" y="645"/>
                    <a:pt x="6522" y="366"/>
                    <a:pt x="6841" y="64"/>
                  </a:cubicBezTo>
                  <a:lnTo>
                    <a:pt x="67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0"/>
            <p:cNvSpPr/>
            <p:nvPr/>
          </p:nvSpPr>
          <p:spPr>
            <a:xfrm>
              <a:off x="-3509768" y="5711337"/>
              <a:ext cx="802769" cy="1568951"/>
            </a:xfrm>
            <a:custGeom>
              <a:avLst/>
              <a:gdLst/>
              <a:ahLst/>
              <a:cxnLst/>
              <a:rect l="l" t="t" r="r" b="b"/>
              <a:pathLst>
                <a:path w="5946" h="11621" extrusionOk="0">
                  <a:moveTo>
                    <a:pt x="5459" y="0"/>
                  </a:moveTo>
                  <a:cubicBezTo>
                    <a:pt x="5328" y="92"/>
                    <a:pt x="5177" y="192"/>
                    <a:pt x="5032" y="293"/>
                  </a:cubicBezTo>
                  <a:lnTo>
                    <a:pt x="5083" y="367"/>
                  </a:lnTo>
                  <a:cubicBezTo>
                    <a:pt x="5227" y="262"/>
                    <a:pt x="5378" y="162"/>
                    <a:pt x="5509" y="71"/>
                  </a:cubicBezTo>
                  <a:lnTo>
                    <a:pt x="5459" y="0"/>
                  </a:lnTo>
                  <a:close/>
                  <a:moveTo>
                    <a:pt x="4613" y="601"/>
                  </a:moveTo>
                  <a:cubicBezTo>
                    <a:pt x="4465" y="716"/>
                    <a:pt x="4335" y="826"/>
                    <a:pt x="4214" y="934"/>
                  </a:cubicBezTo>
                  <a:lnTo>
                    <a:pt x="4270" y="1001"/>
                  </a:lnTo>
                  <a:cubicBezTo>
                    <a:pt x="4391" y="891"/>
                    <a:pt x="4519" y="783"/>
                    <a:pt x="4667" y="672"/>
                  </a:cubicBezTo>
                  <a:lnTo>
                    <a:pt x="4613" y="601"/>
                  </a:lnTo>
                  <a:close/>
                  <a:moveTo>
                    <a:pt x="3841" y="1303"/>
                  </a:moveTo>
                  <a:cubicBezTo>
                    <a:pt x="3831" y="1317"/>
                    <a:pt x="3818" y="1330"/>
                    <a:pt x="3804" y="1343"/>
                  </a:cubicBezTo>
                  <a:cubicBezTo>
                    <a:pt x="3700" y="1464"/>
                    <a:pt x="3602" y="1588"/>
                    <a:pt x="3519" y="1716"/>
                  </a:cubicBezTo>
                  <a:lnTo>
                    <a:pt x="3590" y="1766"/>
                  </a:lnTo>
                  <a:cubicBezTo>
                    <a:pt x="3673" y="1639"/>
                    <a:pt x="3767" y="1518"/>
                    <a:pt x="3872" y="1401"/>
                  </a:cubicBezTo>
                  <a:cubicBezTo>
                    <a:pt x="3881" y="1387"/>
                    <a:pt x="3895" y="1374"/>
                    <a:pt x="3905" y="1364"/>
                  </a:cubicBezTo>
                  <a:lnTo>
                    <a:pt x="3841" y="1303"/>
                  </a:lnTo>
                  <a:close/>
                  <a:moveTo>
                    <a:pt x="3260" y="2172"/>
                  </a:moveTo>
                  <a:cubicBezTo>
                    <a:pt x="3183" y="2337"/>
                    <a:pt x="3122" y="2505"/>
                    <a:pt x="3082" y="2669"/>
                  </a:cubicBezTo>
                  <a:lnTo>
                    <a:pt x="3167" y="2690"/>
                  </a:lnTo>
                  <a:cubicBezTo>
                    <a:pt x="3207" y="2528"/>
                    <a:pt x="3263" y="2367"/>
                    <a:pt x="3337" y="2209"/>
                  </a:cubicBezTo>
                  <a:lnTo>
                    <a:pt x="3260" y="2172"/>
                  </a:lnTo>
                  <a:close/>
                  <a:moveTo>
                    <a:pt x="3015" y="3193"/>
                  </a:moveTo>
                  <a:lnTo>
                    <a:pt x="3015" y="3223"/>
                  </a:lnTo>
                  <a:lnTo>
                    <a:pt x="3015" y="3300"/>
                  </a:lnTo>
                  <a:cubicBezTo>
                    <a:pt x="3018" y="3435"/>
                    <a:pt x="3035" y="3569"/>
                    <a:pt x="3066" y="3717"/>
                  </a:cubicBezTo>
                  <a:lnTo>
                    <a:pt x="3153" y="3696"/>
                  </a:lnTo>
                  <a:cubicBezTo>
                    <a:pt x="3122" y="3559"/>
                    <a:pt x="3106" y="3424"/>
                    <a:pt x="3102" y="3297"/>
                  </a:cubicBezTo>
                  <a:cubicBezTo>
                    <a:pt x="3099" y="3274"/>
                    <a:pt x="3099" y="3247"/>
                    <a:pt x="3099" y="3223"/>
                  </a:cubicBezTo>
                  <a:lnTo>
                    <a:pt x="3099" y="3193"/>
                  </a:lnTo>
                  <a:close/>
                  <a:moveTo>
                    <a:pt x="3294" y="4189"/>
                  </a:moveTo>
                  <a:lnTo>
                    <a:pt x="3213" y="4220"/>
                  </a:lnTo>
                  <a:cubicBezTo>
                    <a:pt x="3274" y="4384"/>
                    <a:pt x="3341" y="4549"/>
                    <a:pt x="3408" y="4703"/>
                  </a:cubicBezTo>
                  <a:lnTo>
                    <a:pt x="3485" y="4670"/>
                  </a:lnTo>
                  <a:cubicBezTo>
                    <a:pt x="3421" y="4516"/>
                    <a:pt x="3354" y="4351"/>
                    <a:pt x="3294" y="4189"/>
                  </a:cubicBezTo>
                  <a:close/>
                  <a:moveTo>
                    <a:pt x="3686" y="5150"/>
                  </a:moveTo>
                  <a:lnTo>
                    <a:pt x="3606" y="5180"/>
                  </a:lnTo>
                  <a:cubicBezTo>
                    <a:pt x="3677" y="5358"/>
                    <a:pt x="3731" y="5515"/>
                    <a:pt x="3771" y="5667"/>
                  </a:cubicBezTo>
                  <a:lnTo>
                    <a:pt x="3855" y="5644"/>
                  </a:lnTo>
                  <a:cubicBezTo>
                    <a:pt x="3811" y="5492"/>
                    <a:pt x="3757" y="5328"/>
                    <a:pt x="3686" y="5150"/>
                  </a:cubicBezTo>
                  <a:close/>
                  <a:moveTo>
                    <a:pt x="3952" y="6160"/>
                  </a:moveTo>
                  <a:lnTo>
                    <a:pt x="3864" y="6167"/>
                  </a:lnTo>
                  <a:cubicBezTo>
                    <a:pt x="3872" y="6228"/>
                    <a:pt x="3875" y="6291"/>
                    <a:pt x="3875" y="6348"/>
                  </a:cubicBezTo>
                  <a:cubicBezTo>
                    <a:pt x="3875" y="6459"/>
                    <a:pt x="3864" y="6570"/>
                    <a:pt x="3844" y="6674"/>
                  </a:cubicBezTo>
                  <a:lnTo>
                    <a:pt x="3928" y="6687"/>
                  </a:lnTo>
                  <a:cubicBezTo>
                    <a:pt x="3948" y="6580"/>
                    <a:pt x="3959" y="6465"/>
                    <a:pt x="3959" y="6348"/>
                  </a:cubicBezTo>
                  <a:cubicBezTo>
                    <a:pt x="3959" y="6288"/>
                    <a:pt x="3959" y="6224"/>
                    <a:pt x="3952" y="6160"/>
                  </a:cubicBezTo>
                  <a:close/>
                  <a:moveTo>
                    <a:pt x="3673" y="7144"/>
                  </a:moveTo>
                  <a:cubicBezTo>
                    <a:pt x="3593" y="7285"/>
                    <a:pt x="3492" y="7419"/>
                    <a:pt x="3368" y="7546"/>
                  </a:cubicBezTo>
                  <a:lnTo>
                    <a:pt x="3428" y="7607"/>
                  </a:lnTo>
                  <a:cubicBezTo>
                    <a:pt x="3559" y="7476"/>
                    <a:pt x="3666" y="7331"/>
                    <a:pt x="3747" y="7187"/>
                  </a:cubicBezTo>
                  <a:lnTo>
                    <a:pt x="3673" y="7144"/>
                  </a:lnTo>
                  <a:close/>
                  <a:moveTo>
                    <a:pt x="2975" y="7872"/>
                  </a:moveTo>
                  <a:cubicBezTo>
                    <a:pt x="2840" y="7963"/>
                    <a:pt x="2690" y="8050"/>
                    <a:pt x="2532" y="8127"/>
                  </a:cubicBezTo>
                  <a:lnTo>
                    <a:pt x="2569" y="8205"/>
                  </a:lnTo>
                  <a:cubicBezTo>
                    <a:pt x="2733" y="8127"/>
                    <a:pt x="2885" y="8036"/>
                    <a:pt x="3022" y="7943"/>
                  </a:cubicBezTo>
                  <a:lnTo>
                    <a:pt x="2975" y="7872"/>
                  </a:lnTo>
                  <a:close/>
                  <a:moveTo>
                    <a:pt x="2059" y="8329"/>
                  </a:moveTo>
                  <a:cubicBezTo>
                    <a:pt x="1908" y="8389"/>
                    <a:pt x="1750" y="8443"/>
                    <a:pt x="1599" y="8496"/>
                  </a:cubicBezTo>
                  <a:lnTo>
                    <a:pt x="1572" y="8507"/>
                  </a:lnTo>
                  <a:lnTo>
                    <a:pt x="1599" y="8587"/>
                  </a:lnTo>
                  <a:lnTo>
                    <a:pt x="1626" y="8577"/>
                  </a:lnTo>
                  <a:cubicBezTo>
                    <a:pt x="1780" y="8524"/>
                    <a:pt x="1934" y="8470"/>
                    <a:pt x="2089" y="8409"/>
                  </a:cubicBezTo>
                  <a:lnTo>
                    <a:pt x="2059" y="8329"/>
                  </a:lnTo>
                  <a:close/>
                  <a:moveTo>
                    <a:pt x="1082" y="8685"/>
                  </a:moveTo>
                  <a:cubicBezTo>
                    <a:pt x="901" y="8755"/>
                    <a:pt x="746" y="8822"/>
                    <a:pt x="605" y="8892"/>
                  </a:cubicBezTo>
                  <a:lnTo>
                    <a:pt x="642" y="8970"/>
                  </a:lnTo>
                  <a:cubicBezTo>
                    <a:pt x="780" y="8899"/>
                    <a:pt x="934" y="8832"/>
                    <a:pt x="1116" y="8765"/>
                  </a:cubicBezTo>
                  <a:lnTo>
                    <a:pt x="1082" y="8685"/>
                  </a:lnTo>
                  <a:close/>
                  <a:moveTo>
                    <a:pt x="162" y="9184"/>
                  </a:moveTo>
                  <a:cubicBezTo>
                    <a:pt x="98" y="9252"/>
                    <a:pt x="55" y="9322"/>
                    <a:pt x="31" y="9396"/>
                  </a:cubicBezTo>
                  <a:cubicBezTo>
                    <a:pt x="11" y="9450"/>
                    <a:pt x="1" y="9506"/>
                    <a:pt x="1" y="9564"/>
                  </a:cubicBezTo>
                  <a:cubicBezTo>
                    <a:pt x="1" y="9607"/>
                    <a:pt x="8" y="9655"/>
                    <a:pt x="21" y="9701"/>
                  </a:cubicBezTo>
                  <a:lnTo>
                    <a:pt x="105" y="9681"/>
                  </a:lnTo>
                  <a:cubicBezTo>
                    <a:pt x="95" y="9641"/>
                    <a:pt x="89" y="9601"/>
                    <a:pt x="89" y="9564"/>
                  </a:cubicBezTo>
                  <a:cubicBezTo>
                    <a:pt x="89" y="9517"/>
                    <a:pt x="98" y="9470"/>
                    <a:pt x="112" y="9426"/>
                  </a:cubicBezTo>
                  <a:cubicBezTo>
                    <a:pt x="132" y="9359"/>
                    <a:pt x="169" y="9302"/>
                    <a:pt x="226" y="9245"/>
                  </a:cubicBezTo>
                  <a:lnTo>
                    <a:pt x="162" y="9184"/>
                  </a:lnTo>
                  <a:close/>
                  <a:moveTo>
                    <a:pt x="5881" y="9500"/>
                  </a:moveTo>
                  <a:cubicBezTo>
                    <a:pt x="5765" y="9627"/>
                    <a:pt x="5647" y="9755"/>
                    <a:pt x="5529" y="9879"/>
                  </a:cubicBezTo>
                  <a:lnTo>
                    <a:pt x="5593" y="9940"/>
                  </a:lnTo>
                  <a:cubicBezTo>
                    <a:pt x="5711" y="9816"/>
                    <a:pt x="5828" y="9688"/>
                    <a:pt x="5946" y="9560"/>
                  </a:cubicBezTo>
                  <a:lnTo>
                    <a:pt x="5881" y="9500"/>
                  </a:lnTo>
                  <a:close/>
                  <a:moveTo>
                    <a:pt x="370" y="10090"/>
                  </a:moveTo>
                  <a:lnTo>
                    <a:pt x="310" y="10155"/>
                  </a:lnTo>
                  <a:cubicBezTo>
                    <a:pt x="370" y="10215"/>
                    <a:pt x="441" y="10276"/>
                    <a:pt x="518" y="10332"/>
                  </a:cubicBezTo>
                  <a:cubicBezTo>
                    <a:pt x="585" y="10383"/>
                    <a:pt x="652" y="10433"/>
                    <a:pt x="719" y="10483"/>
                  </a:cubicBezTo>
                  <a:lnTo>
                    <a:pt x="770" y="10413"/>
                  </a:lnTo>
                  <a:cubicBezTo>
                    <a:pt x="702" y="10363"/>
                    <a:pt x="635" y="10316"/>
                    <a:pt x="572" y="10265"/>
                  </a:cubicBezTo>
                  <a:cubicBezTo>
                    <a:pt x="498" y="10208"/>
                    <a:pt x="431" y="10151"/>
                    <a:pt x="370" y="10090"/>
                  </a:cubicBezTo>
                  <a:close/>
                  <a:moveTo>
                    <a:pt x="5170" y="10251"/>
                  </a:moveTo>
                  <a:cubicBezTo>
                    <a:pt x="5049" y="10372"/>
                    <a:pt x="4925" y="10497"/>
                    <a:pt x="4801" y="10614"/>
                  </a:cubicBezTo>
                  <a:lnTo>
                    <a:pt x="4862" y="10678"/>
                  </a:lnTo>
                  <a:cubicBezTo>
                    <a:pt x="4986" y="10558"/>
                    <a:pt x="5110" y="10437"/>
                    <a:pt x="5231" y="10312"/>
                  </a:cubicBezTo>
                  <a:lnTo>
                    <a:pt x="5170" y="10251"/>
                  </a:lnTo>
                  <a:close/>
                  <a:moveTo>
                    <a:pt x="1196" y="10702"/>
                  </a:moveTo>
                  <a:lnTo>
                    <a:pt x="1149" y="10775"/>
                  </a:lnTo>
                  <a:cubicBezTo>
                    <a:pt x="1297" y="10869"/>
                    <a:pt x="1444" y="10960"/>
                    <a:pt x="1596" y="11044"/>
                  </a:cubicBezTo>
                  <a:lnTo>
                    <a:pt x="1639" y="10970"/>
                  </a:lnTo>
                  <a:cubicBezTo>
                    <a:pt x="1488" y="10883"/>
                    <a:pt x="1340" y="10795"/>
                    <a:pt x="1196" y="10702"/>
                  </a:cubicBezTo>
                  <a:close/>
                  <a:moveTo>
                    <a:pt x="4422" y="10967"/>
                  </a:moveTo>
                  <a:cubicBezTo>
                    <a:pt x="4278" y="11097"/>
                    <a:pt x="4143" y="11198"/>
                    <a:pt x="4016" y="11275"/>
                  </a:cubicBezTo>
                  <a:lnTo>
                    <a:pt x="4062" y="11349"/>
                  </a:lnTo>
                  <a:cubicBezTo>
                    <a:pt x="4194" y="11269"/>
                    <a:pt x="4331" y="11165"/>
                    <a:pt x="4479" y="11034"/>
                  </a:cubicBezTo>
                  <a:lnTo>
                    <a:pt x="4422" y="10967"/>
                  </a:lnTo>
                  <a:close/>
                  <a:moveTo>
                    <a:pt x="2095" y="11212"/>
                  </a:moveTo>
                  <a:lnTo>
                    <a:pt x="2055" y="11289"/>
                  </a:lnTo>
                  <a:cubicBezTo>
                    <a:pt x="2236" y="11379"/>
                    <a:pt x="2391" y="11444"/>
                    <a:pt x="2535" y="11497"/>
                  </a:cubicBezTo>
                  <a:lnTo>
                    <a:pt x="2566" y="11413"/>
                  </a:lnTo>
                  <a:cubicBezTo>
                    <a:pt x="2421" y="11363"/>
                    <a:pt x="2273" y="11299"/>
                    <a:pt x="2095" y="11212"/>
                  </a:cubicBezTo>
                  <a:close/>
                  <a:moveTo>
                    <a:pt x="3559" y="11487"/>
                  </a:moveTo>
                  <a:cubicBezTo>
                    <a:pt x="3509" y="11500"/>
                    <a:pt x="3455" y="11511"/>
                    <a:pt x="3404" y="11517"/>
                  </a:cubicBezTo>
                  <a:cubicBezTo>
                    <a:pt x="3337" y="11528"/>
                    <a:pt x="3271" y="11534"/>
                    <a:pt x="3200" y="11534"/>
                  </a:cubicBezTo>
                  <a:cubicBezTo>
                    <a:pt x="3153" y="11534"/>
                    <a:pt x="3106" y="11531"/>
                    <a:pt x="3059" y="11528"/>
                  </a:cubicBezTo>
                  <a:lnTo>
                    <a:pt x="3052" y="11615"/>
                  </a:lnTo>
                  <a:cubicBezTo>
                    <a:pt x="3102" y="11618"/>
                    <a:pt x="3150" y="11621"/>
                    <a:pt x="3200" y="11621"/>
                  </a:cubicBezTo>
                  <a:cubicBezTo>
                    <a:pt x="3274" y="11621"/>
                    <a:pt x="3348" y="11615"/>
                    <a:pt x="3418" y="11605"/>
                  </a:cubicBezTo>
                  <a:cubicBezTo>
                    <a:pt x="3472" y="11594"/>
                    <a:pt x="3525" y="11585"/>
                    <a:pt x="3579" y="11568"/>
                  </a:cubicBezTo>
                  <a:lnTo>
                    <a:pt x="3559" y="1148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0"/>
            <p:cNvSpPr/>
            <p:nvPr/>
          </p:nvSpPr>
          <p:spPr>
            <a:xfrm>
              <a:off x="-3710391" y="6885915"/>
              <a:ext cx="93427" cy="93562"/>
            </a:xfrm>
            <a:custGeom>
              <a:avLst/>
              <a:gdLst/>
              <a:ahLst/>
              <a:cxnLst/>
              <a:rect l="l" t="t" r="r" b="b"/>
              <a:pathLst>
                <a:path w="692" h="693" extrusionOk="0">
                  <a:moveTo>
                    <a:pt x="346" y="1"/>
                  </a:moveTo>
                  <a:cubicBezTo>
                    <a:pt x="154" y="1"/>
                    <a:pt x="0" y="155"/>
                    <a:pt x="0" y="347"/>
                  </a:cubicBezTo>
                  <a:cubicBezTo>
                    <a:pt x="0" y="538"/>
                    <a:pt x="154" y="693"/>
                    <a:pt x="346" y="693"/>
                  </a:cubicBezTo>
                  <a:cubicBezTo>
                    <a:pt x="537" y="693"/>
                    <a:pt x="692" y="538"/>
                    <a:pt x="692" y="347"/>
                  </a:cubicBezTo>
                  <a:cubicBezTo>
                    <a:pt x="692" y="155"/>
                    <a:pt x="537"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0"/>
            <p:cNvSpPr/>
            <p:nvPr/>
          </p:nvSpPr>
          <p:spPr>
            <a:xfrm>
              <a:off x="-3052210" y="5862252"/>
              <a:ext cx="93427" cy="93427"/>
            </a:xfrm>
            <a:custGeom>
              <a:avLst/>
              <a:gdLst/>
              <a:ahLst/>
              <a:cxnLst/>
              <a:rect l="l" t="t" r="r" b="b"/>
              <a:pathLst>
                <a:path w="692" h="692" extrusionOk="0">
                  <a:moveTo>
                    <a:pt x="346" y="0"/>
                  </a:moveTo>
                  <a:cubicBezTo>
                    <a:pt x="155" y="0"/>
                    <a:pt x="0" y="155"/>
                    <a:pt x="0" y="346"/>
                  </a:cubicBezTo>
                  <a:cubicBezTo>
                    <a:pt x="0" y="537"/>
                    <a:pt x="155" y="691"/>
                    <a:pt x="346" y="691"/>
                  </a:cubicBezTo>
                  <a:cubicBezTo>
                    <a:pt x="537" y="691"/>
                    <a:pt x="691" y="537"/>
                    <a:pt x="691" y="346"/>
                  </a:cubicBezTo>
                  <a:cubicBezTo>
                    <a:pt x="691" y="158"/>
                    <a:pt x="537"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30"/>
          <p:cNvGrpSpPr/>
          <p:nvPr/>
        </p:nvGrpSpPr>
        <p:grpSpPr>
          <a:xfrm>
            <a:off x="160489" y="4539383"/>
            <a:ext cx="379881" cy="444335"/>
            <a:chOff x="11563276" y="3001812"/>
            <a:chExt cx="289301" cy="338386"/>
          </a:xfrm>
        </p:grpSpPr>
        <p:sp>
          <p:nvSpPr>
            <p:cNvPr id="1355" name="Google Shape;1355;p30"/>
            <p:cNvSpPr/>
            <p:nvPr/>
          </p:nvSpPr>
          <p:spPr>
            <a:xfrm>
              <a:off x="11703525" y="3046250"/>
              <a:ext cx="8800" cy="293948"/>
            </a:xfrm>
            <a:custGeom>
              <a:avLst/>
              <a:gdLst/>
              <a:ahLst/>
              <a:cxnLst/>
              <a:rect l="l" t="t" r="r" b="b"/>
              <a:pathLst>
                <a:path w="62" h="2525" extrusionOk="0">
                  <a:moveTo>
                    <a:pt x="1" y="0"/>
                  </a:moveTo>
                  <a:lnTo>
                    <a:pt x="1" y="2524"/>
                  </a:lnTo>
                  <a:lnTo>
                    <a:pt x="61" y="2524"/>
                  </a:lnTo>
                  <a:lnTo>
                    <a:pt x="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0"/>
            <p:cNvSpPr/>
            <p:nvPr/>
          </p:nvSpPr>
          <p:spPr>
            <a:xfrm>
              <a:off x="11563276" y="3196925"/>
              <a:ext cx="289301" cy="7475"/>
            </a:xfrm>
            <a:custGeom>
              <a:avLst/>
              <a:gdLst/>
              <a:ahLst/>
              <a:cxnLst/>
              <a:rect l="l" t="t" r="r" b="b"/>
              <a:pathLst>
                <a:path w="2524" h="61" extrusionOk="0">
                  <a:moveTo>
                    <a:pt x="0" y="0"/>
                  </a:moveTo>
                  <a:lnTo>
                    <a:pt x="0" y="61"/>
                  </a:lnTo>
                  <a:lnTo>
                    <a:pt x="2524" y="61"/>
                  </a:lnTo>
                  <a:lnTo>
                    <a:pt x="2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0"/>
            <p:cNvSpPr/>
            <p:nvPr/>
          </p:nvSpPr>
          <p:spPr>
            <a:xfrm>
              <a:off x="11662975" y="3001812"/>
              <a:ext cx="89735" cy="65436"/>
            </a:xfrm>
            <a:custGeom>
              <a:avLst/>
              <a:gdLst/>
              <a:ahLst/>
              <a:cxnLst/>
              <a:rect l="l" t="t" r="r" b="b"/>
              <a:pathLst>
                <a:path w="632" h="535" extrusionOk="0">
                  <a:moveTo>
                    <a:pt x="320" y="1"/>
                  </a:moveTo>
                  <a:lnTo>
                    <a:pt x="1" y="534"/>
                  </a:lnTo>
                  <a:lnTo>
                    <a:pt x="320" y="376"/>
                  </a:lnTo>
                  <a:lnTo>
                    <a:pt x="631" y="534"/>
                  </a:lnTo>
                  <a:lnTo>
                    <a:pt x="631" y="534"/>
                  </a:lnTo>
                  <a:lnTo>
                    <a:pt x="3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0"/>
            <p:cNvSpPr/>
            <p:nvPr/>
          </p:nvSpPr>
          <p:spPr>
            <a:xfrm>
              <a:off x="11658650" y="3151463"/>
              <a:ext cx="98400" cy="98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0"/>
            <p:cNvSpPr/>
            <p:nvPr/>
          </p:nvSpPr>
          <p:spPr>
            <a:xfrm>
              <a:off x="11616763" y="3109510"/>
              <a:ext cx="182400" cy="182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0" name="Google Shape;1360;p30"/>
          <p:cNvGrpSpPr/>
          <p:nvPr/>
        </p:nvGrpSpPr>
        <p:grpSpPr>
          <a:xfrm>
            <a:off x="713218" y="4225083"/>
            <a:ext cx="584646" cy="920534"/>
            <a:chOff x="-2136795" y="4533295"/>
            <a:chExt cx="584646" cy="920534"/>
          </a:xfrm>
        </p:grpSpPr>
        <p:sp>
          <p:nvSpPr>
            <p:cNvPr id="1361" name="Google Shape;1361;p30"/>
            <p:cNvSpPr/>
            <p:nvPr/>
          </p:nvSpPr>
          <p:spPr>
            <a:xfrm>
              <a:off x="-2136795" y="4533295"/>
              <a:ext cx="584646" cy="665326"/>
            </a:xfrm>
            <a:custGeom>
              <a:avLst/>
              <a:gdLst/>
              <a:ahLst/>
              <a:cxnLst/>
              <a:rect l="l" t="t" r="r" b="b"/>
              <a:pathLst>
                <a:path w="4827" h="5493" extrusionOk="0">
                  <a:moveTo>
                    <a:pt x="2447" y="0"/>
                  </a:moveTo>
                  <a:cubicBezTo>
                    <a:pt x="2322" y="0"/>
                    <a:pt x="2196" y="54"/>
                    <a:pt x="2131" y="162"/>
                  </a:cubicBezTo>
                  <a:lnTo>
                    <a:pt x="678" y="2613"/>
                  </a:lnTo>
                  <a:cubicBezTo>
                    <a:pt x="562" y="2804"/>
                    <a:pt x="730" y="3028"/>
                    <a:pt x="988" y="3028"/>
                  </a:cubicBezTo>
                  <a:cubicBezTo>
                    <a:pt x="992" y="3028"/>
                    <a:pt x="996" y="3028"/>
                    <a:pt x="1000" y="3028"/>
                  </a:cubicBezTo>
                  <a:cubicBezTo>
                    <a:pt x="1091" y="3028"/>
                    <a:pt x="1188" y="3025"/>
                    <a:pt x="1292" y="3025"/>
                  </a:cubicBezTo>
                  <a:lnTo>
                    <a:pt x="154" y="4946"/>
                  </a:lnTo>
                  <a:cubicBezTo>
                    <a:pt x="0" y="5199"/>
                    <a:pt x="229" y="5493"/>
                    <a:pt x="568" y="5493"/>
                  </a:cubicBezTo>
                  <a:cubicBezTo>
                    <a:pt x="570" y="5493"/>
                    <a:pt x="572" y="5493"/>
                    <a:pt x="574" y="5493"/>
                  </a:cubicBezTo>
                  <a:cubicBezTo>
                    <a:pt x="1268" y="5481"/>
                    <a:pt x="2313" y="5477"/>
                    <a:pt x="3213" y="5477"/>
                  </a:cubicBezTo>
                  <a:cubicBezTo>
                    <a:pt x="3605" y="5477"/>
                    <a:pt x="3970" y="5478"/>
                    <a:pt x="4266" y="5479"/>
                  </a:cubicBezTo>
                  <a:cubicBezTo>
                    <a:pt x="4602" y="5479"/>
                    <a:pt x="4827" y="5190"/>
                    <a:pt x="4682" y="4938"/>
                  </a:cubicBezTo>
                  <a:lnTo>
                    <a:pt x="3604" y="3019"/>
                  </a:lnTo>
                  <a:lnTo>
                    <a:pt x="3816" y="3019"/>
                  </a:lnTo>
                  <a:cubicBezTo>
                    <a:pt x="3818" y="3019"/>
                    <a:pt x="3820" y="3019"/>
                    <a:pt x="3822" y="3019"/>
                  </a:cubicBezTo>
                  <a:cubicBezTo>
                    <a:pt x="4077" y="3019"/>
                    <a:pt x="4245" y="2799"/>
                    <a:pt x="4135" y="2609"/>
                  </a:cubicBezTo>
                  <a:lnTo>
                    <a:pt x="2766" y="168"/>
                  </a:lnTo>
                  <a:cubicBezTo>
                    <a:pt x="2703" y="56"/>
                    <a:pt x="2575" y="0"/>
                    <a:pt x="2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0"/>
            <p:cNvSpPr/>
            <p:nvPr/>
          </p:nvSpPr>
          <p:spPr>
            <a:xfrm>
              <a:off x="-1846106" y="4649696"/>
              <a:ext cx="6177" cy="804132"/>
            </a:xfrm>
            <a:custGeom>
              <a:avLst/>
              <a:gdLst/>
              <a:ahLst/>
              <a:cxnLst/>
              <a:rect l="l" t="t" r="r" b="b"/>
              <a:pathLst>
                <a:path w="51" h="6639" extrusionOk="0">
                  <a:moveTo>
                    <a:pt x="27" y="0"/>
                  </a:moveTo>
                  <a:cubicBezTo>
                    <a:pt x="13" y="0"/>
                    <a:pt x="0" y="10"/>
                    <a:pt x="0" y="24"/>
                  </a:cubicBezTo>
                  <a:lnTo>
                    <a:pt x="0" y="6612"/>
                  </a:lnTo>
                  <a:cubicBezTo>
                    <a:pt x="0" y="6626"/>
                    <a:pt x="13" y="6639"/>
                    <a:pt x="27" y="6639"/>
                  </a:cubicBezTo>
                  <a:cubicBezTo>
                    <a:pt x="40" y="6639"/>
                    <a:pt x="50" y="6626"/>
                    <a:pt x="50" y="6612"/>
                  </a:cubicBezTo>
                  <a:lnTo>
                    <a:pt x="50" y="24"/>
                  </a:lnTo>
                  <a:cubicBezTo>
                    <a:pt x="50" y="10"/>
                    <a:pt x="4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0"/>
            <p:cNvSpPr/>
            <p:nvPr/>
          </p:nvSpPr>
          <p:spPr>
            <a:xfrm>
              <a:off x="-1914418" y="4711107"/>
              <a:ext cx="74852" cy="82727"/>
            </a:xfrm>
            <a:custGeom>
              <a:avLst/>
              <a:gdLst/>
              <a:ahLst/>
              <a:cxnLst/>
              <a:rect l="l" t="t" r="r" b="b"/>
              <a:pathLst>
                <a:path w="618" h="683" extrusionOk="0">
                  <a:moveTo>
                    <a:pt x="25" y="0"/>
                  </a:moveTo>
                  <a:cubicBezTo>
                    <a:pt x="20" y="0"/>
                    <a:pt x="14" y="2"/>
                    <a:pt x="10" y="6"/>
                  </a:cubicBezTo>
                  <a:cubicBezTo>
                    <a:pt x="0" y="17"/>
                    <a:pt x="0" y="30"/>
                    <a:pt x="7" y="40"/>
                  </a:cubicBezTo>
                  <a:lnTo>
                    <a:pt x="571" y="674"/>
                  </a:lnTo>
                  <a:cubicBezTo>
                    <a:pt x="576" y="680"/>
                    <a:pt x="584" y="683"/>
                    <a:pt x="591" y="683"/>
                  </a:cubicBezTo>
                  <a:cubicBezTo>
                    <a:pt x="597" y="683"/>
                    <a:pt x="603" y="681"/>
                    <a:pt x="608" y="678"/>
                  </a:cubicBezTo>
                  <a:cubicBezTo>
                    <a:pt x="617" y="668"/>
                    <a:pt x="617" y="651"/>
                    <a:pt x="608" y="641"/>
                  </a:cubicBezTo>
                  <a:lnTo>
                    <a:pt x="44" y="10"/>
                  </a:lnTo>
                  <a:cubicBezTo>
                    <a:pt x="40" y="4"/>
                    <a:pt x="32"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0"/>
            <p:cNvSpPr/>
            <p:nvPr/>
          </p:nvSpPr>
          <p:spPr>
            <a:xfrm>
              <a:off x="-1842956" y="4786083"/>
              <a:ext cx="88781" cy="103317"/>
            </a:xfrm>
            <a:custGeom>
              <a:avLst/>
              <a:gdLst/>
              <a:ahLst/>
              <a:cxnLst/>
              <a:rect l="l" t="t" r="r" b="b"/>
              <a:pathLst>
                <a:path w="733" h="853" extrusionOk="0">
                  <a:moveTo>
                    <a:pt x="703" y="1"/>
                  </a:moveTo>
                  <a:cubicBezTo>
                    <a:pt x="696" y="1"/>
                    <a:pt x="689" y="3"/>
                    <a:pt x="685" y="8"/>
                  </a:cubicBezTo>
                  <a:lnTo>
                    <a:pt x="7" y="811"/>
                  </a:lnTo>
                  <a:cubicBezTo>
                    <a:pt x="1" y="820"/>
                    <a:pt x="1" y="837"/>
                    <a:pt x="10" y="848"/>
                  </a:cubicBezTo>
                  <a:cubicBezTo>
                    <a:pt x="15" y="851"/>
                    <a:pt x="21" y="852"/>
                    <a:pt x="27" y="852"/>
                  </a:cubicBezTo>
                  <a:cubicBezTo>
                    <a:pt x="35" y="852"/>
                    <a:pt x="42" y="850"/>
                    <a:pt x="47" y="845"/>
                  </a:cubicBezTo>
                  <a:lnTo>
                    <a:pt x="723" y="42"/>
                  </a:lnTo>
                  <a:cubicBezTo>
                    <a:pt x="732" y="32"/>
                    <a:pt x="729" y="15"/>
                    <a:pt x="719" y="5"/>
                  </a:cubicBezTo>
                  <a:cubicBezTo>
                    <a:pt x="715" y="2"/>
                    <a:pt x="709"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0"/>
            <p:cNvSpPr/>
            <p:nvPr/>
          </p:nvSpPr>
          <p:spPr>
            <a:xfrm>
              <a:off x="-1941791" y="4898730"/>
              <a:ext cx="102225" cy="94718"/>
            </a:xfrm>
            <a:custGeom>
              <a:avLst/>
              <a:gdLst/>
              <a:ahLst/>
              <a:cxnLst/>
              <a:rect l="l" t="t" r="r" b="b"/>
              <a:pathLst>
                <a:path w="844" h="782" extrusionOk="0">
                  <a:moveTo>
                    <a:pt x="28" y="0"/>
                  </a:moveTo>
                  <a:cubicBezTo>
                    <a:pt x="21" y="0"/>
                    <a:pt x="13" y="3"/>
                    <a:pt x="8" y="8"/>
                  </a:cubicBezTo>
                  <a:cubicBezTo>
                    <a:pt x="1" y="19"/>
                    <a:pt x="1" y="31"/>
                    <a:pt x="11" y="42"/>
                  </a:cubicBezTo>
                  <a:lnTo>
                    <a:pt x="800" y="773"/>
                  </a:lnTo>
                  <a:cubicBezTo>
                    <a:pt x="805" y="779"/>
                    <a:pt x="811" y="781"/>
                    <a:pt x="817" y="781"/>
                  </a:cubicBezTo>
                  <a:cubicBezTo>
                    <a:pt x="823" y="781"/>
                    <a:pt x="828" y="779"/>
                    <a:pt x="834" y="773"/>
                  </a:cubicBezTo>
                  <a:cubicBezTo>
                    <a:pt x="843" y="764"/>
                    <a:pt x="843" y="747"/>
                    <a:pt x="834" y="736"/>
                  </a:cubicBezTo>
                  <a:lnTo>
                    <a:pt x="45" y="5"/>
                  </a:lnTo>
                  <a:cubicBezTo>
                    <a:pt x="40" y="2"/>
                    <a:pt x="3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0"/>
            <p:cNvSpPr/>
            <p:nvPr/>
          </p:nvSpPr>
          <p:spPr>
            <a:xfrm>
              <a:off x="-1844531" y="5002534"/>
              <a:ext cx="112278" cy="89752"/>
            </a:xfrm>
            <a:custGeom>
              <a:avLst/>
              <a:gdLst/>
              <a:ahLst/>
              <a:cxnLst/>
              <a:rect l="l" t="t" r="r" b="b"/>
              <a:pathLst>
                <a:path w="927" h="741" extrusionOk="0">
                  <a:moveTo>
                    <a:pt x="900" y="1"/>
                  </a:moveTo>
                  <a:cubicBezTo>
                    <a:pt x="894" y="1"/>
                    <a:pt x="889" y="3"/>
                    <a:pt x="883" y="7"/>
                  </a:cubicBezTo>
                  <a:lnTo>
                    <a:pt x="11" y="695"/>
                  </a:lnTo>
                  <a:cubicBezTo>
                    <a:pt x="0" y="705"/>
                    <a:pt x="0" y="719"/>
                    <a:pt x="7" y="732"/>
                  </a:cubicBezTo>
                  <a:cubicBezTo>
                    <a:pt x="13" y="738"/>
                    <a:pt x="19" y="740"/>
                    <a:pt x="26" y="740"/>
                  </a:cubicBezTo>
                  <a:cubicBezTo>
                    <a:pt x="31" y="740"/>
                    <a:pt x="36" y="739"/>
                    <a:pt x="40" y="736"/>
                  </a:cubicBezTo>
                  <a:lnTo>
                    <a:pt x="914" y="44"/>
                  </a:lnTo>
                  <a:cubicBezTo>
                    <a:pt x="926" y="37"/>
                    <a:pt x="926" y="20"/>
                    <a:pt x="920" y="11"/>
                  </a:cubicBezTo>
                  <a:cubicBezTo>
                    <a:pt x="914" y="5"/>
                    <a:pt x="907"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7" name="Google Shape;1367;p30"/>
          <p:cNvSpPr/>
          <p:nvPr/>
        </p:nvSpPr>
        <p:spPr>
          <a:xfrm>
            <a:off x="8430763" y="4208775"/>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30"/>
          <p:cNvGrpSpPr/>
          <p:nvPr/>
        </p:nvGrpSpPr>
        <p:grpSpPr>
          <a:xfrm>
            <a:off x="142661" y="770957"/>
            <a:ext cx="415563" cy="935553"/>
            <a:chOff x="-1865549" y="3175732"/>
            <a:chExt cx="415563" cy="935553"/>
          </a:xfrm>
        </p:grpSpPr>
        <p:sp>
          <p:nvSpPr>
            <p:cNvPr id="1369" name="Google Shape;1369;p30"/>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0"/>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0"/>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0"/>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0"/>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0"/>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5" name="Google Shape;1375;p30"/>
          <p:cNvGrpSpPr/>
          <p:nvPr/>
        </p:nvGrpSpPr>
        <p:grpSpPr>
          <a:xfrm>
            <a:off x="8337278" y="223209"/>
            <a:ext cx="467281" cy="765375"/>
            <a:chOff x="-1343372" y="3978196"/>
            <a:chExt cx="467281" cy="765375"/>
          </a:xfrm>
        </p:grpSpPr>
        <p:sp>
          <p:nvSpPr>
            <p:cNvPr id="1376" name="Google Shape;1376;p30"/>
            <p:cNvSpPr/>
            <p:nvPr/>
          </p:nvSpPr>
          <p:spPr>
            <a:xfrm>
              <a:off x="-1343372" y="3978196"/>
              <a:ext cx="467281" cy="467291"/>
            </a:xfrm>
            <a:custGeom>
              <a:avLst/>
              <a:gdLst/>
              <a:ahLst/>
              <a:cxnLst/>
              <a:rect l="l" t="t" r="r" b="b"/>
              <a:pathLst>
                <a:path w="3858" h="3858" extrusionOk="0">
                  <a:moveTo>
                    <a:pt x="1931" y="1"/>
                  </a:moveTo>
                  <a:cubicBezTo>
                    <a:pt x="863" y="1"/>
                    <a:pt x="1" y="864"/>
                    <a:pt x="1" y="1928"/>
                  </a:cubicBezTo>
                  <a:cubicBezTo>
                    <a:pt x="1" y="2995"/>
                    <a:pt x="863" y="3857"/>
                    <a:pt x="1931" y="3857"/>
                  </a:cubicBezTo>
                  <a:cubicBezTo>
                    <a:pt x="2995" y="3857"/>
                    <a:pt x="3858" y="2995"/>
                    <a:pt x="3858" y="1928"/>
                  </a:cubicBezTo>
                  <a:cubicBezTo>
                    <a:pt x="3858" y="864"/>
                    <a:pt x="2995"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0"/>
            <p:cNvSpPr/>
            <p:nvPr/>
          </p:nvSpPr>
          <p:spPr>
            <a:xfrm>
              <a:off x="-1113243" y="4080305"/>
              <a:ext cx="7873" cy="663267"/>
            </a:xfrm>
            <a:custGeom>
              <a:avLst/>
              <a:gdLst/>
              <a:ahLst/>
              <a:cxnLst/>
              <a:rect l="l" t="t" r="r" b="b"/>
              <a:pathLst>
                <a:path w="65" h="5476" extrusionOk="0">
                  <a:moveTo>
                    <a:pt x="34" y="1"/>
                  </a:moveTo>
                  <a:cubicBezTo>
                    <a:pt x="17" y="1"/>
                    <a:pt x="0" y="13"/>
                    <a:pt x="0" y="34"/>
                  </a:cubicBezTo>
                  <a:lnTo>
                    <a:pt x="0" y="5445"/>
                  </a:lnTo>
                  <a:cubicBezTo>
                    <a:pt x="0" y="5462"/>
                    <a:pt x="17" y="5475"/>
                    <a:pt x="34" y="5475"/>
                  </a:cubicBezTo>
                  <a:cubicBezTo>
                    <a:pt x="51" y="5475"/>
                    <a:pt x="65" y="5462"/>
                    <a:pt x="65" y="5445"/>
                  </a:cubicBezTo>
                  <a:lnTo>
                    <a:pt x="65" y="34"/>
                  </a:lnTo>
                  <a:cubicBezTo>
                    <a:pt x="65" y="13"/>
                    <a:pt x="5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0"/>
            <p:cNvSpPr/>
            <p:nvPr/>
          </p:nvSpPr>
          <p:spPr>
            <a:xfrm>
              <a:off x="-1204326" y="4164971"/>
              <a:ext cx="198516" cy="74975"/>
            </a:xfrm>
            <a:custGeom>
              <a:avLst/>
              <a:gdLst/>
              <a:ahLst/>
              <a:cxnLst/>
              <a:rect l="l" t="t" r="r" b="b"/>
              <a:pathLst>
                <a:path w="1639" h="619" extrusionOk="0">
                  <a:moveTo>
                    <a:pt x="36" y="0"/>
                  </a:moveTo>
                  <a:cubicBezTo>
                    <a:pt x="26" y="0"/>
                    <a:pt x="17" y="5"/>
                    <a:pt x="11" y="13"/>
                  </a:cubicBezTo>
                  <a:cubicBezTo>
                    <a:pt x="1" y="27"/>
                    <a:pt x="1" y="47"/>
                    <a:pt x="17" y="56"/>
                  </a:cubicBezTo>
                  <a:lnTo>
                    <a:pt x="766" y="611"/>
                  </a:lnTo>
                  <a:cubicBezTo>
                    <a:pt x="772" y="616"/>
                    <a:pt x="779" y="618"/>
                    <a:pt x="786" y="618"/>
                  </a:cubicBezTo>
                  <a:cubicBezTo>
                    <a:pt x="792" y="618"/>
                    <a:pt x="798" y="617"/>
                    <a:pt x="803" y="614"/>
                  </a:cubicBezTo>
                  <a:lnTo>
                    <a:pt x="1622" y="56"/>
                  </a:lnTo>
                  <a:cubicBezTo>
                    <a:pt x="1635" y="47"/>
                    <a:pt x="1638" y="30"/>
                    <a:pt x="1632" y="13"/>
                  </a:cubicBezTo>
                  <a:cubicBezTo>
                    <a:pt x="1626" y="5"/>
                    <a:pt x="1617" y="0"/>
                    <a:pt x="1607" y="0"/>
                  </a:cubicBezTo>
                  <a:cubicBezTo>
                    <a:pt x="1600" y="0"/>
                    <a:pt x="1594" y="2"/>
                    <a:pt x="1588" y="6"/>
                  </a:cubicBezTo>
                  <a:lnTo>
                    <a:pt x="786" y="547"/>
                  </a:lnTo>
                  <a:lnTo>
                    <a:pt x="55" y="6"/>
                  </a:lnTo>
                  <a:cubicBezTo>
                    <a:pt x="49" y="2"/>
                    <a:pt x="42"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0"/>
            <p:cNvSpPr/>
            <p:nvPr/>
          </p:nvSpPr>
          <p:spPr>
            <a:xfrm>
              <a:off x="-1204326" y="4273984"/>
              <a:ext cx="198516" cy="74975"/>
            </a:xfrm>
            <a:custGeom>
              <a:avLst/>
              <a:gdLst/>
              <a:ahLst/>
              <a:cxnLst/>
              <a:rect l="l" t="t" r="r" b="b"/>
              <a:pathLst>
                <a:path w="1639" h="619" extrusionOk="0">
                  <a:moveTo>
                    <a:pt x="34" y="1"/>
                  </a:moveTo>
                  <a:cubicBezTo>
                    <a:pt x="25" y="1"/>
                    <a:pt x="16" y="5"/>
                    <a:pt x="11" y="13"/>
                  </a:cubicBezTo>
                  <a:cubicBezTo>
                    <a:pt x="1" y="30"/>
                    <a:pt x="1" y="46"/>
                    <a:pt x="17" y="59"/>
                  </a:cubicBezTo>
                  <a:lnTo>
                    <a:pt x="766" y="614"/>
                  </a:lnTo>
                  <a:cubicBezTo>
                    <a:pt x="771" y="617"/>
                    <a:pt x="778" y="618"/>
                    <a:pt x="784" y="618"/>
                  </a:cubicBezTo>
                  <a:cubicBezTo>
                    <a:pt x="791" y="618"/>
                    <a:pt x="798" y="617"/>
                    <a:pt x="803" y="614"/>
                  </a:cubicBezTo>
                  <a:lnTo>
                    <a:pt x="1622" y="59"/>
                  </a:lnTo>
                  <a:cubicBezTo>
                    <a:pt x="1635" y="50"/>
                    <a:pt x="1638" y="30"/>
                    <a:pt x="1632" y="16"/>
                  </a:cubicBezTo>
                  <a:cubicBezTo>
                    <a:pt x="1625" y="7"/>
                    <a:pt x="1614" y="1"/>
                    <a:pt x="1603" y="1"/>
                  </a:cubicBezTo>
                  <a:cubicBezTo>
                    <a:pt x="1598" y="1"/>
                    <a:pt x="1593" y="2"/>
                    <a:pt x="1588" y="5"/>
                  </a:cubicBezTo>
                  <a:lnTo>
                    <a:pt x="786" y="549"/>
                  </a:lnTo>
                  <a:lnTo>
                    <a:pt x="55" y="9"/>
                  </a:lnTo>
                  <a:cubicBezTo>
                    <a:pt x="48" y="3"/>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0" name="Google Shape;1380;p30"/>
          <p:cNvSpPr/>
          <p:nvPr/>
        </p:nvSpPr>
        <p:spPr>
          <a:xfrm flipH="1">
            <a:off x="1668263" y="4638938"/>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381"/>
        <p:cNvGrpSpPr/>
        <p:nvPr/>
      </p:nvGrpSpPr>
      <p:grpSpPr>
        <a:xfrm>
          <a:off x="0" y="0"/>
          <a:ext cx="0" cy="0"/>
          <a:chOff x="0" y="0"/>
          <a:chExt cx="0" cy="0"/>
        </a:xfrm>
      </p:grpSpPr>
      <p:sp>
        <p:nvSpPr>
          <p:cNvPr id="1382" name="Google Shape;1382;p31"/>
          <p:cNvSpPr txBox="1">
            <a:spLocks noGrp="1"/>
          </p:cNvSpPr>
          <p:nvPr>
            <p:ph type="subTitle" idx="1"/>
          </p:nvPr>
        </p:nvSpPr>
        <p:spPr>
          <a:xfrm>
            <a:off x="1177976" y="2111451"/>
            <a:ext cx="20463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3" name="Google Shape;1383;p31"/>
          <p:cNvSpPr txBox="1">
            <a:spLocks noGrp="1"/>
          </p:cNvSpPr>
          <p:nvPr>
            <p:ph type="subTitle" idx="2"/>
          </p:nvPr>
        </p:nvSpPr>
        <p:spPr>
          <a:xfrm>
            <a:off x="3549038" y="2111451"/>
            <a:ext cx="20463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4" name="Google Shape;1384;p31"/>
          <p:cNvSpPr txBox="1">
            <a:spLocks noGrp="1"/>
          </p:cNvSpPr>
          <p:nvPr>
            <p:ph type="subTitle" idx="3"/>
          </p:nvPr>
        </p:nvSpPr>
        <p:spPr>
          <a:xfrm>
            <a:off x="5920101" y="2111451"/>
            <a:ext cx="20463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5" name="Google Shape;1385;p31"/>
          <p:cNvSpPr txBox="1">
            <a:spLocks noGrp="1"/>
          </p:cNvSpPr>
          <p:nvPr>
            <p:ph type="subTitle" idx="4"/>
          </p:nvPr>
        </p:nvSpPr>
        <p:spPr>
          <a:xfrm>
            <a:off x="1177976" y="3613650"/>
            <a:ext cx="20463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6" name="Google Shape;1386;p31"/>
          <p:cNvSpPr txBox="1">
            <a:spLocks noGrp="1"/>
          </p:cNvSpPr>
          <p:nvPr>
            <p:ph type="subTitle" idx="5"/>
          </p:nvPr>
        </p:nvSpPr>
        <p:spPr>
          <a:xfrm>
            <a:off x="3549038" y="3613650"/>
            <a:ext cx="20463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7" name="Google Shape;1387;p31"/>
          <p:cNvSpPr txBox="1">
            <a:spLocks noGrp="1"/>
          </p:cNvSpPr>
          <p:nvPr>
            <p:ph type="subTitle" idx="6"/>
          </p:nvPr>
        </p:nvSpPr>
        <p:spPr>
          <a:xfrm>
            <a:off x="5920101" y="3613650"/>
            <a:ext cx="20463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8" name="Google Shape;1388;p31"/>
          <p:cNvSpPr txBox="1">
            <a:spLocks noGrp="1"/>
          </p:cNvSpPr>
          <p:nvPr>
            <p:ph type="subTitle" idx="7"/>
          </p:nvPr>
        </p:nvSpPr>
        <p:spPr>
          <a:xfrm>
            <a:off x="1177976" y="1548093"/>
            <a:ext cx="2046300" cy="626100"/>
          </a:xfrm>
          <a:prstGeom prst="rect">
            <a:avLst/>
          </a:prstGeom>
          <a:ln>
            <a:noFill/>
          </a:ln>
        </p:spPr>
        <p:txBody>
          <a:bodyPr spcFirstLastPara="1" wrap="square" lIns="91425" tIns="91425" rIns="91425" bIns="91425" anchor="b" anchorCtr="0">
            <a:noAutofit/>
          </a:bodyPr>
          <a:lstStyle>
            <a:lvl1pPr lvl="0" algn="ctr" rtl="0">
              <a:lnSpc>
                <a:spcPct val="90000"/>
              </a:lnSpc>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89" name="Google Shape;1389;p31"/>
          <p:cNvSpPr txBox="1">
            <a:spLocks noGrp="1"/>
          </p:cNvSpPr>
          <p:nvPr>
            <p:ph type="subTitle" idx="8"/>
          </p:nvPr>
        </p:nvSpPr>
        <p:spPr>
          <a:xfrm>
            <a:off x="3549038" y="1548093"/>
            <a:ext cx="2046300" cy="626100"/>
          </a:xfrm>
          <a:prstGeom prst="rect">
            <a:avLst/>
          </a:prstGeom>
          <a:ln>
            <a:noFill/>
          </a:ln>
        </p:spPr>
        <p:txBody>
          <a:bodyPr spcFirstLastPara="1" wrap="square" lIns="91425" tIns="91425" rIns="91425" bIns="91425" anchor="b" anchorCtr="0">
            <a:noAutofit/>
          </a:bodyPr>
          <a:lstStyle>
            <a:lvl1pPr lvl="0" algn="ctr" rtl="0">
              <a:lnSpc>
                <a:spcPct val="90000"/>
              </a:lnSpc>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90" name="Google Shape;1390;p31"/>
          <p:cNvSpPr txBox="1">
            <a:spLocks noGrp="1"/>
          </p:cNvSpPr>
          <p:nvPr>
            <p:ph type="subTitle" idx="9"/>
          </p:nvPr>
        </p:nvSpPr>
        <p:spPr>
          <a:xfrm>
            <a:off x="5920101" y="1548093"/>
            <a:ext cx="2046300" cy="626100"/>
          </a:xfrm>
          <a:prstGeom prst="rect">
            <a:avLst/>
          </a:prstGeom>
          <a:ln>
            <a:noFill/>
          </a:ln>
        </p:spPr>
        <p:txBody>
          <a:bodyPr spcFirstLastPara="1" wrap="square" lIns="91425" tIns="91425" rIns="91425" bIns="91425" anchor="b" anchorCtr="0">
            <a:noAutofit/>
          </a:bodyPr>
          <a:lstStyle>
            <a:lvl1pPr lvl="0" algn="ctr" rtl="0">
              <a:lnSpc>
                <a:spcPct val="90000"/>
              </a:lnSpc>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91" name="Google Shape;1391;p31"/>
          <p:cNvSpPr txBox="1">
            <a:spLocks noGrp="1"/>
          </p:cNvSpPr>
          <p:nvPr>
            <p:ph type="subTitle" idx="13"/>
          </p:nvPr>
        </p:nvSpPr>
        <p:spPr>
          <a:xfrm>
            <a:off x="1177976" y="3050293"/>
            <a:ext cx="2046300" cy="626100"/>
          </a:xfrm>
          <a:prstGeom prst="rect">
            <a:avLst/>
          </a:prstGeom>
          <a:ln>
            <a:noFill/>
          </a:ln>
        </p:spPr>
        <p:txBody>
          <a:bodyPr spcFirstLastPara="1" wrap="square" lIns="91425" tIns="91425" rIns="91425" bIns="91425" anchor="b" anchorCtr="0">
            <a:noAutofit/>
          </a:bodyPr>
          <a:lstStyle>
            <a:lvl1pPr lvl="0" algn="ctr" rtl="0">
              <a:lnSpc>
                <a:spcPct val="90000"/>
              </a:lnSpc>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92" name="Google Shape;1392;p31"/>
          <p:cNvSpPr txBox="1">
            <a:spLocks noGrp="1"/>
          </p:cNvSpPr>
          <p:nvPr>
            <p:ph type="subTitle" idx="14"/>
          </p:nvPr>
        </p:nvSpPr>
        <p:spPr>
          <a:xfrm>
            <a:off x="3549038" y="3050293"/>
            <a:ext cx="2046300" cy="626100"/>
          </a:xfrm>
          <a:prstGeom prst="rect">
            <a:avLst/>
          </a:prstGeom>
          <a:ln>
            <a:noFill/>
          </a:ln>
        </p:spPr>
        <p:txBody>
          <a:bodyPr spcFirstLastPara="1" wrap="square" lIns="91425" tIns="91425" rIns="91425" bIns="91425" anchor="b" anchorCtr="0">
            <a:noAutofit/>
          </a:bodyPr>
          <a:lstStyle>
            <a:lvl1pPr lvl="0" algn="ctr" rtl="0">
              <a:lnSpc>
                <a:spcPct val="90000"/>
              </a:lnSpc>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93" name="Google Shape;1393;p31"/>
          <p:cNvSpPr txBox="1">
            <a:spLocks noGrp="1"/>
          </p:cNvSpPr>
          <p:nvPr>
            <p:ph type="subTitle" idx="15"/>
          </p:nvPr>
        </p:nvSpPr>
        <p:spPr>
          <a:xfrm>
            <a:off x="5920101" y="3050293"/>
            <a:ext cx="2046300" cy="626100"/>
          </a:xfrm>
          <a:prstGeom prst="rect">
            <a:avLst/>
          </a:prstGeom>
          <a:ln>
            <a:noFill/>
          </a:ln>
        </p:spPr>
        <p:txBody>
          <a:bodyPr spcFirstLastPara="1" wrap="square" lIns="91425" tIns="91425" rIns="91425" bIns="91425" anchor="b" anchorCtr="0">
            <a:noAutofit/>
          </a:bodyPr>
          <a:lstStyle>
            <a:lvl1pPr lvl="0" algn="ctr" rtl="0">
              <a:lnSpc>
                <a:spcPct val="90000"/>
              </a:lnSpc>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94" name="Google Shape;1394;p31"/>
          <p:cNvSpPr txBox="1">
            <a:spLocks noGrp="1"/>
          </p:cNvSpPr>
          <p:nvPr>
            <p:ph type="title"/>
          </p:nvPr>
        </p:nvSpPr>
        <p:spPr>
          <a:xfrm>
            <a:off x="720000" y="470050"/>
            <a:ext cx="7704000" cy="572700"/>
          </a:xfrm>
          <a:prstGeom prst="rect">
            <a:avLst/>
          </a:prstGeom>
        </p:spPr>
        <p:txBody>
          <a:bodyPr spcFirstLastPara="1" wrap="square" lIns="91425" tIns="0" rIns="91425" bIns="0" anchor="t" anchorCtr="0">
            <a:noAutofit/>
          </a:bodyPr>
          <a:lstStyle>
            <a:lvl1pPr lvl="0" algn="ctr" rtl="0">
              <a:lnSpc>
                <a:spcPct val="9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5" name="Google Shape;1395;p31"/>
          <p:cNvSpPr/>
          <p:nvPr/>
        </p:nvSpPr>
        <p:spPr>
          <a:xfrm rot="10800000">
            <a:off x="7123299" y="-5111193"/>
            <a:ext cx="8459598" cy="13792639"/>
          </a:xfrm>
          <a:custGeom>
            <a:avLst/>
            <a:gdLst/>
            <a:ahLst/>
            <a:cxnLst/>
            <a:rect l="l" t="t" r="r" b="b"/>
            <a:pathLst>
              <a:path w="29928" h="48795" extrusionOk="0">
                <a:moveTo>
                  <a:pt x="6324" y="1"/>
                </a:moveTo>
                <a:cubicBezTo>
                  <a:pt x="6294" y="1"/>
                  <a:pt x="6267" y="30"/>
                  <a:pt x="6271" y="64"/>
                </a:cubicBezTo>
                <a:cubicBezTo>
                  <a:pt x="6261" y="57"/>
                  <a:pt x="6251" y="50"/>
                  <a:pt x="6241" y="50"/>
                </a:cubicBezTo>
                <a:lnTo>
                  <a:pt x="6231" y="50"/>
                </a:lnTo>
                <a:cubicBezTo>
                  <a:pt x="5872" y="171"/>
                  <a:pt x="5512" y="292"/>
                  <a:pt x="5156" y="413"/>
                </a:cubicBezTo>
                <a:cubicBezTo>
                  <a:pt x="4975" y="473"/>
                  <a:pt x="4797" y="534"/>
                  <a:pt x="4616" y="594"/>
                </a:cubicBezTo>
                <a:cubicBezTo>
                  <a:pt x="4475" y="645"/>
                  <a:pt x="4354" y="695"/>
                  <a:pt x="4264" y="819"/>
                </a:cubicBezTo>
                <a:cubicBezTo>
                  <a:pt x="4183" y="933"/>
                  <a:pt x="4119" y="1014"/>
                  <a:pt x="3971" y="1017"/>
                </a:cubicBezTo>
                <a:cubicBezTo>
                  <a:pt x="3968" y="1020"/>
                  <a:pt x="3962" y="1020"/>
                  <a:pt x="3955" y="1020"/>
                </a:cubicBezTo>
                <a:cubicBezTo>
                  <a:pt x="3854" y="1020"/>
                  <a:pt x="3750" y="991"/>
                  <a:pt x="3649" y="963"/>
                </a:cubicBezTo>
                <a:cubicBezTo>
                  <a:pt x="3562" y="943"/>
                  <a:pt x="3461" y="916"/>
                  <a:pt x="3367" y="916"/>
                </a:cubicBezTo>
                <a:cubicBezTo>
                  <a:pt x="3277" y="916"/>
                  <a:pt x="3190" y="940"/>
                  <a:pt x="3119" y="1014"/>
                </a:cubicBezTo>
                <a:cubicBezTo>
                  <a:pt x="3105" y="1028"/>
                  <a:pt x="3116" y="1048"/>
                  <a:pt x="3125" y="1061"/>
                </a:cubicBezTo>
                <a:cubicBezTo>
                  <a:pt x="3206" y="1198"/>
                  <a:pt x="3294" y="1390"/>
                  <a:pt x="3246" y="1551"/>
                </a:cubicBezTo>
                <a:cubicBezTo>
                  <a:pt x="3190" y="1729"/>
                  <a:pt x="2981" y="1688"/>
                  <a:pt x="2884" y="1820"/>
                </a:cubicBezTo>
                <a:cubicBezTo>
                  <a:pt x="2807" y="1923"/>
                  <a:pt x="2834" y="2064"/>
                  <a:pt x="2877" y="2176"/>
                </a:cubicBezTo>
                <a:cubicBezTo>
                  <a:pt x="2941" y="2333"/>
                  <a:pt x="3062" y="2441"/>
                  <a:pt x="3159" y="2574"/>
                </a:cubicBezTo>
                <a:cubicBezTo>
                  <a:pt x="3220" y="2655"/>
                  <a:pt x="3280" y="2752"/>
                  <a:pt x="3280" y="2853"/>
                </a:cubicBezTo>
                <a:cubicBezTo>
                  <a:pt x="3280" y="2991"/>
                  <a:pt x="3159" y="3014"/>
                  <a:pt x="3042" y="3028"/>
                </a:cubicBezTo>
                <a:cubicBezTo>
                  <a:pt x="3015" y="3028"/>
                  <a:pt x="2992" y="3031"/>
                  <a:pt x="2964" y="3031"/>
                </a:cubicBezTo>
                <a:cubicBezTo>
                  <a:pt x="2773" y="3031"/>
                  <a:pt x="2589" y="2971"/>
                  <a:pt x="2411" y="2910"/>
                </a:cubicBezTo>
                <a:cubicBezTo>
                  <a:pt x="2233" y="2850"/>
                  <a:pt x="2005" y="2776"/>
                  <a:pt x="1793" y="2776"/>
                </a:cubicBezTo>
                <a:cubicBezTo>
                  <a:pt x="1639" y="2776"/>
                  <a:pt x="1494" y="2816"/>
                  <a:pt x="1384" y="2927"/>
                </a:cubicBezTo>
                <a:cubicBezTo>
                  <a:pt x="1202" y="3112"/>
                  <a:pt x="1165" y="3424"/>
                  <a:pt x="1370" y="3589"/>
                </a:cubicBezTo>
                <a:cubicBezTo>
                  <a:pt x="1360" y="3689"/>
                  <a:pt x="1320" y="3773"/>
                  <a:pt x="1246" y="3843"/>
                </a:cubicBezTo>
                <a:cubicBezTo>
                  <a:pt x="1223" y="3867"/>
                  <a:pt x="1263" y="3908"/>
                  <a:pt x="1283" y="3921"/>
                </a:cubicBezTo>
                <a:cubicBezTo>
                  <a:pt x="1387" y="3981"/>
                  <a:pt x="1501" y="4004"/>
                  <a:pt x="1622" y="4015"/>
                </a:cubicBezTo>
                <a:cubicBezTo>
                  <a:pt x="1753" y="4024"/>
                  <a:pt x="1904" y="4018"/>
                  <a:pt x="2025" y="4082"/>
                </a:cubicBezTo>
                <a:cubicBezTo>
                  <a:pt x="2337" y="4250"/>
                  <a:pt x="2045" y="4659"/>
                  <a:pt x="1827" y="4757"/>
                </a:cubicBezTo>
                <a:cubicBezTo>
                  <a:pt x="1528" y="4890"/>
                  <a:pt x="1179" y="4820"/>
                  <a:pt x="870" y="4921"/>
                </a:cubicBezTo>
                <a:cubicBezTo>
                  <a:pt x="615" y="5005"/>
                  <a:pt x="397" y="5180"/>
                  <a:pt x="253" y="5404"/>
                </a:cubicBezTo>
                <a:cubicBezTo>
                  <a:pt x="121" y="5599"/>
                  <a:pt x="0" y="5911"/>
                  <a:pt x="95" y="6143"/>
                </a:cubicBezTo>
                <a:cubicBezTo>
                  <a:pt x="185" y="6368"/>
                  <a:pt x="434" y="6385"/>
                  <a:pt x="628" y="6469"/>
                </a:cubicBezTo>
                <a:cubicBezTo>
                  <a:pt x="914" y="6593"/>
                  <a:pt x="766" y="6915"/>
                  <a:pt x="763" y="7150"/>
                </a:cubicBezTo>
                <a:cubicBezTo>
                  <a:pt x="763" y="7247"/>
                  <a:pt x="783" y="7341"/>
                  <a:pt x="846" y="7415"/>
                </a:cubicBezTo>
                <a:cubicBezTo>
                  <a:pt x="944" y="7529"/>
                  <a:pt x="1139" y="7539"/>
                  <a:pt x="1169" y="7704"/>
                </a:cubicBezTo>
                <a:cubicBezTo>
                  <a:pt x="1202" y="7888"/>
                  <a:pt x="1078" y="8046"/>
                  <a:pt x="954" y="8160"/>
                </a:cubicBezTo>
                <a:cubicBezTo>
                  <a:pt x="823" y="8284"/>
                  <a:pt x="688" y="8391"/>
                  <a:pt x="581" y="8536"/>
                </a:cubicBezTo>
                <a:cubicBezTo>
                  <a:pt x="380" y="8818"/>
                  <a:pt x="282" y="9157"/>
                  <a:pt x="296" y="9499"/>
                </a:cubicBezTo>
                <a:cubicBezTo>
                  <a:pt x="299" y="9527"/>
                  <a:pt x="330" y="9570"/>
                  <a:pt x="360" y="9570"/>
                </a:cubicBezTo>
                <a:cubicBezTo>
                  <a:pt x="366" y="9570"/>
                  <a:pt x="373" y="9567"/>
                  <a:pt x="377" y="9563"/>
                </a:cubicBezTo>
                <a:cubicBezTo>
                  <a:pt x="991" y="9130"/>
                  <a:pt x="1605" y="8701"/>
                  <a:pt x="2219" y="8267"/>
                </a:cubicBezTo>
                <a:cubicBezTo>
                  <a:pt x="2532" y="8049"/>
                  <a:pt x="2843" y="7828"/>
                  <a:pt x="3156" y="7609"/>
                </a:cubicBezTo>
                <a:cubicBezTo>
                  <a:pt x="3435" y="7412"/>
                  <a:pt x="3713" y="7197"/>
                  <a:pt x="4049" y="7106"/>
                </a:cubicBezTo>
                <a:cubicBezTo>
                  <a:pt x="4136" y="7082"/>
                  <a:pt x="4227" y="7070"/>
                  <a:pt x="4321" y="7070"/>
                </a:cubicBezTo>
                <a:cubicBezTo>
                  <a:pt x="4519" y="7070"/>
                  <a:pt x="4720" y="7126"/>
                  <a:pt x="4857" y="7274"/>
                </a:cubicBezTo>
                <a:cubicBezTo>
                  <a:pt x="4972" y="7392"/>
                  <a:pt x="4998" y="7556"/>
                  <a:pt x="5052" y="7707"/>
                </a:cubicBezTo>
                <a:cubicBezTo>
                  <a:pt x="5096" y="7828"/>
                  <a:pt x="5163" y="7931"/>
                  <a:pt x="5257" y="8019"/>
                </a:cubicBezTo>
                <a:cubicBezTo>
                  <a:pt x="5462" y="8207"/>
                  <a:pt x="5734" y="8274"/>
                  <a:pt x="5972" y="8408"/>
                </a:cubicBezTo>
                <a:cubicBezTo>
                  <a:pt x="6103" y="8479"/>
                  <a:pt x="6237" y="8576"/>
                  <a:pt x="6304" y="8714"/>
                </a:cubicBezTo>
                <a:cubicBezTo>
                  <a:pt x="6378" y="8865"/>
                  <a:pt x="6332" y="9016"/>
                  <a:pt x="6307" y="9170"/>
                </a:cubicBezTo>
                <a:cubicBezTo>
                  <a:pt x="6291" y="9291"/>
                  <a:pt x="6304" y="9412"/>
                  <a:pt x="6385" y="9510"/>
                </a:cubicBezTo>
                <a:cubicBezTo>
                  <a:pt x="6473" y="9610"/>
                  <a:pt x="6603" y="9663"/>
                  <a:pt x="6694" y="9761"/>
                </a:cubicBezTo>
                <a:cubicBezTo>
                  <a:pt x="6885" y="9976"/>
                  <a:pt x="6916" y="10295"/>
                  <a:pt x="6868" y="10567"/>
                </a:cubicBezTo>
                <a:cubicBezTo>
                  <a:pt x="6818" y="10862"/>
                  <a:pt x="6650" y="11147"/>
                  <a:pt x="6795" y="11446"/>
                </a:cubicBezTo>
                <a:cubicBezTo>
                  <a:pt x="6916" y="11698"/>
                  <a:pt x="7164" y="11859"/>
                  <a:pt x="7298" y="12104"/>
                </a:cubicBezTo>
                <a:cubicBezTo>
                  <a:pt x="7449" y="12386"/>
                  <a:pt x="7472" y="12721"/>
                  <a:pt x="7459" y="13037"/>
                </a:cubicBezTo>
                <a:cubicBezTo>
                  <a:pt x="7446" y="13380"/>
                  <a:pt x="7399" y="13725"/>
                  <a:pt x="7355" y="14064"/>
                </a:cubicBezTo>
                <a:cubicBezTo>
                  <a:pt x="7254" y="14806"/>
                  <a:pt x="7107" y="15538"/>
                  <a:pt x="6922" y="16260"/>
                </a:cubicBezTo>
                <a:cubicBezTo>
                  <a:pt x="6882" y="16414"/>
                  <a:pt x="6845" y="16568"/>
                  <a:pt x="6838" y="16723"/>
                </a:cubicBezTo>
                <a:cubicBezTo>
                  <a:pt x="6831" y="16887"/>
                  <a:pt x="6875" y="17018"/>
                  <a:pt x="6939" y="17166"/>
                </a:cubicBezTo>
                <a:cubicBezTo>
                  <a:pt x="6986" y="17273"/>
                  <a:pt x="6976" y="17350"/>
                  <a:pt x="6899" y="17437"/>
                </a:cubicBezTo>
                <a:cubicBezTo>
                  <a:pt x="6855" y="17491"/>
                  <a:pt x="6815" y="17545"/>
                  <a:pt x="6781" y="17606"/>
                </a:cubicBezTo>
                <a:cubicBezTo>
                  <a:pt x="6724" y="17723"/>
                  <a:pt x="6700" y="17854"/>
                  <a:pt x="6704" y="17985"/>
                </a:cubicBezTo>
                <a:cubicBezTo>
                  <a:pt x="6704" y="18267"/>
                  <a:pt x="6804" y="18539"/>
                  <a:pt x="6908" y="18797"/>
                </a:cubicBezTo>
                <a:cubicBezTo>
                  <a:pt x="7049" y="19146"/>
                  <a:pt x="7194" y="19496"/>
                  <a:pt x="7339" y="19844"/>
                </a:cubicBezTo>
                <a:cubicBezTo>
                  <a:pt x="7409" y="20019"/>
                  <a:pt x="7479" y="20193"/>
                  <a:pt x="7550" y="20368"/>
                </a:cubicBezTo>
                <a:cubicBezTo>
                  <a:pt x="7560" y="20388"/>
                  <a:pt x="7583" y="20405"/>
                  <a:pt x="7604" y="20408"/>
                </a:cubicBezTo>
                <a:cubicBezTo>
                  <a:pt x="7607" y="20432"/>
                  <a:pt x="7610" y="20452"/>
                  <a:pt x="7613" y="20475"/>
                </a:cubicBezTo>
                <a:cubicBezTo>
                  <a:pt x="7616" y="20499"/>
                  <a:pt x="7647" y="20512"/>
                  <a:pt x="7677" y="20512"/>
                </a:cubicBezTo>
                <a:cubicBezTo>
                  <a:pt x="7697" y="20512"/>
                  <a:pt x="7717" y="20503"/>
                  <a:pt x="7717" y="20478"/>
                </a:cubicBezTo>
                <a:lnTo>
                  <a:pt x="7717" y="20458"/>
                </a:lnTo>
                <a:lnTo>
                  <a:pt x="7724" y="20458"/>
                </a:lnTo>
                <a:cubicBezTo>
                  <a:pt x="7748" y="20455"/>
                  <a:pt x="7765" y="20442"/>
                  <a:pt x="7754" y="20418"/>
                </a:cubicBezTo>
                <a:lnTo>
                  <a:pt x="7754" y="20415"/>
                </a:lnTo>
                <a:cubicBezTo>
                  <a:pt x="7754" y="20412"/>
                  <a:pt x="7757" y="20408"/>
                  <a:pt x="7754" y="20402"/>
                </a:cubicBezTo>
                <a:cubicBezTo>
                  <a:pt x="7751" y="20388"/>
                  <a:pt x="7748" y="20374"/>
                  <a:pt x="7745" y="20362"/>
                </a:cubicBezTo>
                <a:lnTo>
                  <a:pt x="7745" y="20362"/>
                </a:lnTo>
                <a:cubicBezTo>
                  <a:pt x="7788" y="20388"/>
                  <a:pt x="7828" y="20418"/>
                  <a:pt x="7862" y="20455"/>
                </a:cubicBezTo>
                <a:cubicBezTo>
                  <a:pt x="7946" y="20543"/>
                  <a:pt x="8003" y="20656"/>
                  <a:pt x="8033" y="20777"/>
                </a:cubicBezTo>
                <a:cubicBezTo>
                  <a:pt x="8047" y="20841"/>
                  <a:pt x="8053" y="20905"/>
                  <a:pt x="8053" y="20969"/>
                </a:cubicBezTo>
                <a:cubicBezTo>
                  <a:pt x="8053" y="21039"/>
                  <a:pt x="8047" y="21107"/>
                  <a:pt x="8060" y="21177"/>
                </a:cubicBezTo>
                <a:cubicBezTo>
                  <a:pt x="8067" y="21211"/>
                  <a:pt x="8076" y="21248"/>
                  <a:pt x="8093" y="21278"/>
                </a:cubicBezTo>
                <a:cubicBezTo>
                  <a:pt x="8110" y="21304"/>
                  <a:pt x="8134" y="21332"/>
                  <a:pt x="8151" y="21358"/>
                </a:cubicBezTo>
                <a:cubicBezTo>
                  <a:pt x="8180" y="21412"/>
                  <a:pt x="8167" y="21459"/>
                  <a:pt x="8134" y="21506"/>
                </a:cubicBezTo>
                <a:cubicBezTo>
                  <a:pt x="8070" y="21586"/>
                  <a:pt x="7966" y="21671"/>
                  <a:pt x="8013" y="21787"/>
                </a:cubicBezTo>
                <a:cubicBezTo>
                  <a:pt x="8033" y="21835"/>
                  <a:pt x="8076" y="21875"/>
                  <a:pt x="8130" y="21888"/>
                </a:cubicBezTo>
                <a:cubicBezTo>
                  <a:pt x="8140" y="21892"/>
                  <a:pt x="8154" y="21892"/>
                  <a:pt x="8167" y="21892"/>
                </a:cubicBezTo>
                <a:cubicBezTo>
                  <a:pt x="8191" y="21892"/>
                  <a:pt x="8211" y="21888"/>
                  <a:pt x="8234" y="21885"/>
                </a:cubicBezTo>
                <a:cubicBezTo>
                  <a:pt x="8258" y="21882"/>
                  <a:pt x="8278" y="21879"/>
                  <a:pt x="8301" y="21879"/>
                </a:cubicBezTo>
                <a:cubicBezTo>
                  <a:pt x="8315" y="21879"/>
                  <a:pt x="8332" y="21879"/>
                  <a:pt x="8345" y="21885"/>
                </a:cubicBezTo>
                <a:cubicBezTo>
                  <a:pt x="8493" y="21928"/>
                  <a:pt x="8519" y="22106"/>
                  <a:pt x="8503" y="22238"/>
                </a:cubicBezTo>
                <a:cubicBezTo>
                  <a:pt x="8503" y="22244"/>
                  <a:pt x="8499" y="22255"/>
                  <a:pt x="8499" y="22261"/>
                </a:cubicBezTo>
                <a:cubicBezTo>
                  <a:pt x="8490" y="22261"/>
                  <a:pt x="8476" y="22268"/>
                  <a:pt x="8466" y="22275"/>
                </a:cubicBezTo>
                <a:cubicBezTo>
                  <a:pt x="8436" y="22288"/>
                  <a:pt x="8406" y="22305"/>
                  <a:pt x="8382" y="22331"/>
                </a:cubicBezTo>
                <a:cubicBezTo>
                  <a:pt x="8349" y="22376"/>
                  <a:pt x="8341" y="22429"/>
                  <a:pt x="8349" y="22479"/>
                </a:cubicBezTo>
                <a:cubicBezTo>
                  <a:pt x="8358" y="22540"/>
                  <a:pt x="8375" y="22604"/>
                  <a:pt x="8409" y="22653"/>
                </a:cubicBezTo>
                <a:cubicBezTo>
                  <a:pt x="8432" y="22698"/>
                  <a:pt x="8470" y="22721"/>
                  <a:pt x="8513" y="22721"/>
                </a:cubicBezTo>
                <a:cubicBezTo>
                  <a:pt x="8530" y="22721"/>
                  <a:pt x="8547" y="22718"/>
                  <a:pt x="8567" y="22707"/>
                </a:cubicBezTo>
                <a:cubicBezTo>
                  <a:pt x="8620" y="22687"/>
                  <a:pt x="8654" y="22644"/>
                  <a:pt x="8677" y="22590"/>
                </a:cubicBezTo>
                <a:cubicBezTo>
                  <a:pt x="8677" y="22587"/>
                  <a:pt x="8681" y="22583"/>
                  <a:pt x="8681" y="22583"/>
                </a:cubicBezTo>
                <a:lnTo>
                  <a:pt x="8684" y="22583"/>
                </a:lnTo>
                <a:cubicBezTo>
                  <a:pt x="8694" y="22583"/>
                  <a:pt x="8704" y="22577"/>
                  <a:pt x="8708" y="22566"/>
                </a:cubicBezTo>
                <a:cubicBezTo>
                  <a:pt x="8721" y="22540"/>
                  <a:pt x="8735" y="22512"/>
                  <a:pt x="8748" y="22486"/>
                </a:cubicBezTo>
                <a:cubicBezTo>
                  <a:pt x="8801" y="22537"/>
                  <a:pt x="8835" y="22604"/>
                  <a:pt x="8852" y="22674"/>
                </a:cubicBezTo>
                <a:cubicBezTo>
                  <a:pt x="8859" y="22718"/>
                  <a:pt x="8865" y="22765"/>
                  <a:pt x="8855" y="22805"/>
                </a:cubicBezTo>
                <a:cubicBezTo>
                  <a:pt x="8849" y="22839"/>
                  <a:pt x="8829" y="22885"/>
                  <a:pt x="8792" y="22889"/>
                </a:cubicBezTo>
                <a:cubicBezTo>
                  <a:pt x="8778" y="22889"/>
                  <a:pt x="8768" y="22895"/>
                  <a:pt x="8764" y="22912"/>
                </a:cubicBezTo>
                <a:cubicBezTo>
                  <a:pt x="8744" y="23110"/>
                  <a:pt x="8926" y="23242"/>
                  <a:pt x="9017" y="23399"/>
                </a:cubicBezTo>
                <a:cubicBezTo>
                  <a:pt x="9071" y="23496"/>
                  <a:pt x="9050" y="23611"/>
                  <a:pt x="9097" y="23711"/>
                </a:cubicBezTo>
                <a:cubicBezTo>
                  <a:pt x="9124" y="23768"/>
                  <a:pt x="9167" y="23812"/>
                  <a:pt x="9211" y="23855"/>
                </a:cubicBezTo>
                <a:cubicBezTo>
                  <a:pt x="9248" y="23899"/>
                  <a:pt x="9272" y="23953"/>
                  <a:pt x="9298" y="24003"/>
                </a:cubicBezTo>
                <a:cubicBezTo>
                  <a:pt x="9348" y="24100"/>
                  <a:pt x="9439" y="24211"/>
                  <a:pt x="9554" y="24211"/>
                </a:cubicBezTo>
                <a:cubicBezTo>
                  <a:pt x="9570" y="24211"/>
                  <a:pt x="9590" y="24208"/>
                  <a:pt x="9607" y="24204"/>
                </a:cubicBezTo>
                <a:cubicBezTo>
                  <a:pt x="9627" y="24198"/>
                  <a:pt x="9624" y="24171"/>
                  <a:pt x="9617" y="24157"/>
                </a:cubicBezTo>
                <a:cubicBezTo>
                  <a:pt x="9577" y="24023"/>
                  <a:pt x="9554" y="23882"/>
                  <a:pt x="9557" y="23741"/>
                </a:cubicBezTo>
                <a:cubicBezTo>
                  <a:pt x="9560" y="23614"/>
                  <a:pt x="9584" y="23486"/>
                  <a:pt x="9543" y="23366"/>
                </a:cubicBezTo>
                <a:cubicBezTo>
                  <a:pt x="9534" y="23335"/>
                  <a:pt x="9520" y="23308"/>
                  <a:pt x="9500" y="23285"/>
                </a:cubicBezTo>
                <a:cubicBezTo>
                  <a:pt x="9486" y="23265"/>
                  <a:pt x="9463" y="23242"/>
                  <a:pt x="9456" y="23217"/>
                </a:cubicBezTo>
                <a:cubicBezTo>
                  <a:pt x="9449" y="23194"/>
                  <a:pt x="9463" y="23164"/>
                  <a:pt x="9456" y="23141"/>
                </a:cubicBezTo>
                <a:cubicBezTo>
                  <a:pt x="9453" y="23104"/>
                  <a:pt x="9426" y="23070"/>
                  <a:pt x="9396" y="23053"/>
                </a:cubicBezTo>
                <a:cubicBezTo>
                  <a:pt x="9352" y="23026"/>
                  <a:pt x="9302" y="23040"/>
                  <a:pt x="9258" y="23020"/>
                </a:cubicBezTo>
                <a:cubicBezTo>
                  <a:pt x="9218" y="23003"/>
                  <a:pt x="9198" y="22963"/>
                  <a:pt x="9181" y="22926"/>
                </a:cubicBezTo>
                <a:cubicBezTo>
                  <a:pt x="9161" y="22869"/>
                  <a:pt x="9158" y="22802"/>
                  <a:pt x="9158" y="22741"/>
                </a:cubicBezTo>
                <a:cubicBezTo>
                  <a:pt x="9154" y="22678"/>
                  <a:pt x="9151" y="22617"/>
                  <a:pt x="9137" y="22557"/>
                </a:cubicBezTo>
                <a:cubicBezTo>
                  <a:pt x="9137" y="22543"/>
                  <a:pt x="9131" y="22526"/>
                  <a:pt x="9127" y="22520"/>
                </a:cubicBezTo>
                <a:cubicBezTo>
                  <a:pt x="9124" y="22520"/>
                  <a:pt x="9124" y="22517"/>
                  <a:pt x="9124" y="22517"/>
                </a:cubicBezTo>
                <a:cubicBezTo>
                  <a:pt x="9124" y="22512"/>
                  <a:pt x="9124" y="22512"/>
                  <a:pt x="9120" y="22509"/>
                </a:cubicBezTo>
                <a:cubicBezTo>
                  <a:pt x="9120" y="22506"/>
                  <a:pt x="9117" y="22500"/>
                  <a:pt x="9114" y="22496"/>
                </a:cubicBezTo>
                <a:cubicBezTo>
                  <a:pt x="9013" y="22288"/>
                  <a:pt x="8936" y="22069"/>
                  <a:pt x="8885" y="21841"/>
                </a:cubicBezTo>
                <a:cubicBezTo>
                  <a:pt x="8872" y="21784"/>
                  <a:pt x="8862" y="21724"/>
                  <a:pt x="8852" y="21663"/>
                </a:cubicBezTo>
                <a:cubicBezTo>
                  <a:pt x="8842" y="21610"/>
                  <a:pt x="8839" y="21556"/>
                  <a:pt x="8829" y="21506"/>
                </a:cubicBezTo>
                <a:cubicBezTo>
                  <a:pt x="8818" y="21456"/>
                  <a:pt x="8801" y="21405"/>
                  <a:pt x="8775" y="21361"/>
                </a:cubicBezTo>
                <a:cubicBezTo>
                  <a:pt x="8758" y="21335"/>
                  <a:pt x="8738" y="21311"/>
                  <a:pt x="8714" y="21291"/>
                </a:cubicBezTo>
                <a:cubicBezTo>
                  <a:pt x="8701" y="21278"/>
                  <a:pt x="8677" y="21268"/>
                  <a:pt x="8664" y="21251"/>
                </a:cubicBezTo>
                <a:lnTo>
                  <a:pt x="8664" y="21248"/>
                </a:lnTo>
                <a:cubicBezTo>
                  <a:pt x="8660" y="21244"/>
                  <a:pt x="8660" y="21237"/>
                  <a:pt x="8660" y="21231"/>
                </a:cubicBezTo>
                <a:cubicBezTo>
                  <a:pt x="8664" y="21220"/>
                  <a:pt x="8668" y="21207"/>
                  <a:pt x="8674" y="21197"/>
                </a:cubicBezTo>
                <a:cubicBezTo>
                  <a:pt x="8684" y="21177"/>
                  <a:pt x="8704" y="21160"/>
                  <a:pt x="8728" y="21147"/>
                </a:cubicBezTo>
                <a:cubicBezTo>
                  <a:pt x="8752" y="21133"/>
                  <a:pt x="8775" y="21130"/>
                  <a:pt x="8805" y="21130"/>
                </a:cubicBezTo>
                <a:lnTo>
                  <a:pt x="8829" y="21130"/>
                </a:lnTo>
                <a:cubicBezTo>
                  <a:pt x="8865" y="21203"/>
                  <a:pt x="8899" y="21281"/>
                  <a:pt x="8933" y="21355"/>
                </a:cubicBezTo>
                <a:cubicBezTo>
                  <a:pt x="9003" y="21626"/>
                  <a:pt x="9097" y="21892"/>
                  <a:pt x="9261" y="22123"/>
                </a:cubicBezTo>
                <a:cubicBezTo>
                  <a:pt x="9275" y="22144"/>
                  <a:pt x="9292" y="22164"/>
                  <a:pt x="9305" y="22187"/>
                </a:cubicBezTo>
                <a:cubicBezTo>
                  <a:pt x="9322" y="22238"/>
                  <a:pt x="9336" y="22288"/>
                  <a:pt x="9345" y="22342"/>
                </a:cubicBezTo>
                <a:cubicBezTo>
                  <a:pt x="9359" y="22439"/>
                  <a:pt x="9345" y="22546"/>
                  <a:pt x="9389" y="22637"/>
                </a:cubicBezTo>
                <a:cubicBezTo>
                  <a:pt x="9426" y="22711"/>
                  <a:pt x="9493" y="22761"/>
                  <a:pt x="9550" y="22822"/>
                </a:cubicBezTo>
                <a:cubicBezTo>
                  <a:pt x="9580" y="22852"/>
                  <a:pt x="9610" y="22885"/>
                  <a:pt x="9630" y="22926"/>
                </a:cubicBezTo>
                <a:cubicBezTo>
                  <a:pt x="9651" y="22969"/>
                  <a:pt x="9664" y="23013"/>
                  <a:pt x="9678" y="23060"/>
                </a:cubicBezTo>
                <a:cubicBezTo>
                  <a:pt x="9691" y="23104"/>
                  <a:pt x="9708" y="23147"/>
                  <a:pt x="9731" y="23188"/>
                </a:cubicBezTo>
                <a:cubicBezTo>
                  <a:pt x="9758" y="23228"/>
                  <a:pt x="9792" y="23265"/>
                  <a:pt x="9825" y="23298"/>
                </a:cubicBezTo>
                <a:cubicBezTo>
                  <a:pt x="9920" y="23392"/>
                  <a:pt x="10010" y="23486"/>
                  <a:pt x="10104" y="23577"/>
                </a:cubicBezTo>
                <a:cubicBezTo>
                  <a:pt x="10084" y="23597"/>
                  <a:pt x="10067" y="23624"/>
                  <a:pt x="10053" y="23651"/>
                </a:cubicBezTo>
                <a:cubicBezTo>
                  <a:pt x="10040" y="23677"/>
                  <a:pt x="10077" y="23718"/>
                  <a:pt x="10098" y="23731"/>
                </a:cubicBezTo>
                <a:cubicBezTo>
                  <a:pt x="10245" y="23826"/>
                  <a:pt x="10380" y="23946"/>
                  <a:pt x="10493" y="24080"/>
                </a:cubicBezTo>
                <a:cubicBezTo>
                  <a:pt x="10533" y="24131"/>
                  <a:pt x="10594" y="24204"/>
                  <a:pt x="10621" y="24282"/>
                </a:cubicBezTo>
                <a:cubicBezTo>
                  <a:pt x="10628" y="24302"/>
                  <a:pt x="10634" y="24325"/>
                  <a:pt x="10641" y="24345"/>
                </a:cubicBezTo>
                <a:cubicBezTo>
                  <a:pt x="10645" y="24396"/>
                  <a:pt x="10634" y="24439"/>
                  <a:pt x="10597" y="24480"/>
                </a:cubicBezTo>
                <a:cubicBezTo>
                  <a:pt x="10574" y="24503"/>
                  <a:pt x="10628" y="24571"/>
                  <a:pt x="10654" y="24571"/>
                </a:cubicBezTo>
                <a:lnTo>
                  <a:pt x="10662" y="24571"/>
                </a:lnTo>
                <a:cubicBezTo>
                  <a:pt x="10658" y="24617"/>
                  <a:pt x="10654" y="24661"/>
                  <a:pt x="10645" y="24708"/>
                </a:cubicBezTo>
                <a:cubicBezTo>
                  <a:pt x="10631" y="24779"/>
                  <a:pt x="10604" y="24845"/>
                  <a:pt x="10587" y="24913"/>
                </a:cubicBezTo>
                <a:cubicBezTo>
                  <a:pt x="10571" y="24970"/>
                  <a:pt x="10571" y="25030"/>
                  <a:pt x="10597" y="25084"/>
                </a:cubicBezTo>
                <a:cubicBezTo>
                  <a:pt x="10617" y="25127"/>
                  <a:pt x="10648" y="25161"/>
                  <a:pt x="10685" y="25191"/>
                </a:cubicBezTo>
                <a:cubicBezTo>
                  <a:pt x="10758" y="25256"/>
                  <a:pt x="10852" y="25299"/>
                  <a:pt x="10923" y="25366"/>
                </a:cubicBezTo>
                <a:cubicBezTo>
                  <a:pt x="10970" y="25409"/>
                  <a:pt x="10997" y="25460"/>
                  <a:pt x="11027" y="25517"/>
                </a:cubicBezTo>
                <a:cubicBezTo>
                  <a:pt x="11054" y="25570"/>
                  <a:pt x="11088" y="25618"/>
                  <a:pt x="11128" y="25662"/>
                </a:cubicBezTo>
                <a:cubicBezTo>
                  <a:pt x="11209" y="25749"/>
                  <a:pt x="11316" y="25812"/>
                  <a:pt x="11430" y="25849"/>
                </a:cubicBezTo>
                <a:cubicBezTo>
                  <a:pt x="11497" y="25869"/>
                  <a:pt x="11571" y="25883"/>
                  <a:pt x="11644" y="25883"/>
                </a:cubicBezTo>
                <a:cubicBezTo>
                  <a:pt x="11689" y="25883"/>
                  <a:pt x="11735" y="25876"/>
                  <a:pt x="11779" y="25866"/>
                </a:cubicBezTo>
                <a:cubicBezTo>
                  <a:pt x="11850" y="25852"/>
                  <a:pt x="11913" y="25823"/>
                  <a:pt x="11977" y="25789"/>
                </a:cubicBezTo>
                <a:cubicBezTo>
                  <a:pt x="12007" y="25775"/>
                  <a:pt x="12037" y="25755"/>
                  <a:pt x="12067" y="25739"/>
                </a:cubicBezTo>
                <a:cubicBezTo>
                  <a:pt x="12098" y="25719"/>
                  <a:pt x="12132" y="25695"/>
                  <a:pt x="12165" y="25682"/>
                </a:cubicBezTo>
                <a:cubicBezTo>
                  <a:pt x="12168" y="25682"/>
                  <a:pt x="12172" y="25678"/>
                  <a:pt x="12175" y="25678"/>
                </a:cubicBezTo>
                <a:cubicBezTo>
                  <a:pt x="12178" y="25682"/>
                  <a:pt x="12178" y="25682"/>
                  <a:pt x="12178" y="25685"/>
                </a:cubicBezTo>
                <a:cubicBezTo>
                  <a:pt x="12182" y="25691"/>
                  <a:pt x="12185" y="25699"/>
                  <a:pt x="12185" y="25708"/>
                </a:cubicBezTo>
                <a:cubicBezTo>
                  <a:pt x="12195" y="25735"/>
                  <a:pt x="12199" y="25765"/>
                  <a:pt x="12208" y="25792"/>
                </a:cubicBezTo>
                <a:cubicBezTo>
                  <a:pt x="12236" y="25856"/>
                  <a:pt x="12302" y="25889"/>
                  <a:pt x="12363" y="25916"/>
                </a:cubicBezTo>
                <a:cubicBezTo>
                  <a:pt x="12427" y="25943"/>
                  <a:pt x="12487" y="25970"/>
                  <a:pt x="12541" y="26014"/>
                </a:cubicBezTo>
                <a:cubicBezTo>
                  <a:pt x="12571" y="26037"/>
                  <a:pt x="12598" y="26061"/>
                  <a:pt x="12622" y="26088"/>
                </a:cubicBezTo>
                <a:cubicBezTo>
                  <a:pt x="12625" y="26131"/>
                  <a:pt x="12645" y="26175"/>
                  <a:pt x="12668" y="26212"/>
                </a:cubicBezTo>
                <a:cubicBezTo>
                  <a:pt x="12705" y="26269"/>
                  <a:pt x="12756" y="26316"/>
                  <a:pt x="12816" y="26339"/>
                </a:cubicBezTo>
                <a:cubicBezTo>
                  <a:pt x="12849" y="26353"/>
                  <a:pt x="12880" y="26356"/>
                  <a:pt x="12913" y="26356"/>
                </a:cubicBezTo>
                <a:cubicBezTo>
                  <a:pt x="13034" y="26356"/>
                  <a:pt x="13159" y="26283"/>
                  <a:pt x="13266" y="26232"/>
                </a:cubicBezTo>
                <a:cubicBezTo>
                  <a:pt x="13333" y="26202"/>
                  <a:pt x="13407" y="26175"/>
                  <a:pt x="13484" y="26175"/>
                </a:cubicBezTo>
                <a:lnTo>
                  <a:pt x="13504" y="26175"/>
                </a:lnTo>
                <a:cubicBezTo>
                  <a:pt x="13588" y="26182"/>
                  <a:pt x="13666" y="26222"/>
                  <a:pt x="13749" y="26222"/>
                </a:cubicBezTo>
                <a:lnTo>
                  <a:pt x="13753" y="26222"/>
                </a:lnTo>
                <a:cubicBezTo>
                  <a:pt x="13917" y="26222"/>
                  <a:pt x="14058" y="26117"/>
                  <a:pt x="14219" y="26097"/>
                </a:cubicBezTo>
                <a:lnTo>
                  <a:pt x="14262" y="26097"/>
                </a:lnTo>
                <a:cubicBezTo>
                  <a:pt x="14323" y="26097"/>
                  <a:pt x="14383" y="26111"/>
                  <a:pt x="14428" y="26155"/>
                </a:cubicBezTo>
                <a:cubicBezTo>
                  <a:pt x="14461" y="26192"/>
                  <a:pt x="14444" y="26255"/>
                  <a:pt x="14417" y="26292"/>
                </a:cubicBezTo>
                <a:cubicBezTo>
                  <a:pt x="14380" y="26339"/>
                  <a:pt x="14337" y="26379"/>
                  <a:pt x="14340" y="26444"/>
                </a:cubicBezTo>
                <a:cubicBezTo>
                  <a:pt x="14347" y="26507"/>
                  <a:pt x="14391" y="26571"/>
                  <a:pt x="14437" y="26615"/>
                </a:cubicBezTo>
                <a:cubicBezTo>
                  <a:pt x="14481" y="26655"/>
                  <a:pt x="14535" y="26681"/>
                  <a:pt x="14592" y="26698"/>
                </a:cubicBezTo>
                <a:cubicBezTo>
                  <a:pt x="14639" y="26712"/>
                  <a:pt x="14685" y="26712"/>
                  <a:pt x="14736" y="26712"/>
                </a:cubicBezTo>
                <a:lnTo>
                  <a:pt x="14780" y="26712"/>
                </a:lnTo>
                <a:cubicBezTo>
                  <a:pt x="14840" y="26712"/>
                  <a:pt x="14904" y="26715"/>
                  <a:pt x="14961" y="26739"/>
                </a:cubicBezTo>
                <a:cubicBezTo>
                  <a:pt x="14981" y="26746"/>
                  <a:pt x="15008" y="26759"/>
                  <a:pt x="15021" y="26779"/>
                </a:cubicBezTo>
                <a:cubicBezTo>
                  <a:pt x="15021" y="26779"/>
                  <a:pt x="15021" y="26782"/>
                  <a:pt x="15025" y="26782"/>
                </a:cubicBezTo>
                <a:cubicBezTo>
                  <a:pt x="15028" y="26793"/>
                  <a:pt x="15032" y="26799"/>
                  <a:pt x="15032" y="26806"/>
                </a:cubicBezTo>
                <a:cubicBezTo>
                  <a:pt x="15038" y="26826"/>
                  <a:pt x="15045" y="26842"/>
                  <a:pt x="15048" y="26859"/>
                </a:cubicBezTo>
                <a:cubicBezTo>
                  <a:pt x="15088" y="26977"/>
                  <a:pt x="15166" y="27058"/>
                  <a:pt x="15280" y="27104"/>
                </a:cubicBezTo>
                <a:cubicBezTo>
                  <a:pt x="15374" y="27141"/>
                  <a:pt x="15478" y="27158"/>
                  <a:pt x="15562" y="27209"/>
                </a:cubicBezTo>
                <a:cubicBezTo>
                  <a:pt x="15579" y="27219"/>
                  <a:pt x="15592" y="27229"/>
                  <a:pt x="15605" y="27242"/>
                </a:cubicBezTo>
                <a:lnTo>
                  <a:pt x="15609" y="27245"/>
                </a:lnTo>
                <a:cubicBezTo>
                  <a:pt x="15616" y="27262"/>
                  <a:pt x="15619" y="27276"/>
                  <a:pt x="15622" y="27293"/>
                </a:cubicBezTo>
                <a:cubicBezTo>
                  <a:pt x="15639" y="27366"/>
                  <a:pt x="15669" y="27431"/>
                  <a:pt x="15723" y="27481"/>
                </a:cubicBezTo>
                <a:cubicBezTo>
                  <a:pt x="15810" y="27561"/>
                  <a:pt x="15941" y="27568"/>
                  <a:pt x="16028" y="27645"/>
                </a:cubicBezTo>
                <a:cubicBezTo>
                  <a:pt x="16072" y="27679"/>
                  <a:pt x="16089" y="27729"/>
                  <a:pt x="16106" y="27783"/>
                </a:cubicBezTo>
                <a:cubicBezTo>
                  <a:pt x="16123" y="27843"/>
                  <a:pt x="16129" y="27907"/>
                  <a:pt x="16143" y="27970"/>
                </a:cubicBezTo>
                <a:cubicBezTo>
                  <a:pt x="16166" y="28111"/>
                  <a:pt x="16206" y="28249"/>
                  <a:pt x="16280" y="28373"/>
                </a:cubicBezTo>
                <a:cubicBezTo>
                  <a:pt x="16354" y="28491"/>
                  <a:pt x="16454" y="28599"/>
                  <a:pt x="16583" y="28659"/>
                </a:cubicBezTo>
                <a:cubicBezTo>
                  <a:pt x="16653" y="28689"/>
                  <a:pt x="16730" y="28706"/>
                  <a:pt x="16811" y="28706"/>
                </a:cubicBezTo>
                <a:cubicBezTo>
                  <a:pt x="16868" y="28706"/>
                  <a:pt x="16928" y="28695"/>
                  <a:pt x="16985" y="28672"/>
                </a:cubicBezTo>
                <a:cubicBezTo>
                  <a:pt x="17052" y="28645"/>
                  <a:pt x="17102" y="28591"/>
                  <a:pt x="17170" y="28558"/>
                </a:cubicBezTo>
                <a:cubicBezTo>
                  <a:pt x="17207" y="28541"/>
                  <a:pt x="17247" y="28534"/>
                  <a:pt x="17287" y="28534"/>
                </a:cubicBezTo>
                <a:cubicBezTo>
                  <a:pt x="17328" y="28534"/>
                  <a:pt x="17368" y="28541"/>
                  <a:pt x="17408" y="28541"/>
                </a:cubicBezTo>
                <a:lnTo>
                  <a:pt x="17441" y="28541"/>
                </a:lnTo>
                <a:cubicBezTo>
                  <a:pt x="17482" y="28541"/>
                  <a:pt x="17522" y="28541"/>
                  <a:pt x="17562" y="28538"/>
                </a:cubicBezTo>
                <a:cubicBezTo>
                  <a:pt x="17602" y="28534"/>
                  <a:pt x="17643" y="28534"/>
                  <a:pt x="17680" y="28534"/>
                </a:cubicBezTo>
                <a:cubicBezTo>
                  <a:pt x="17730" y="28534"/>
                  <a:pt x="17777" y="28538"/>
                  <a:pt x="17824" y="28545"/>
                </a:cubicBezTo>
                <a:cubicBezTo>
                  <a:pt x="17875" y="28554"/>
                  <a:pt x="17925" y="28571"/>
                  <a:pt x="17968" y="28602"/>
                </a:cubicBezTo>
                <a:cubicBezTo>
                  <a:pt x="17996" y="28666"/>
                  <a:pt x="18022" y="28732"/>
                  <a:pt x="18059" y="28793"/>
                </a:cubicBezTo>
                <a:cubicBezTo>
                  <a:pt x="18163" y="29296"/>
                  <a:pt x="18049" y="29834"/>
                  <a:pt x="17747" y="30246"/>
                </a:cubicBezTo>
                <a:cubicBezTo>
                  <a:pt x="17677" y="30344"/>
                  <a:pt x="17623" y="30431"/>
                  <a:pt x="17693" y="30545"/>
                </a:cubicBezTo>
                <a:cubicBezTo>
                  <a:pt x="17740" y="30622"/>
                  <a:pt x="17847" y="30706"/>
                  <a:pt x="17747" y="30790"/>
                </a:cubicBezTo>
                <a:cubicBezTo>
                  <a:pt x="17666" y="30858"/>
                  <a:pt x="17549" y="30874"/>
                  <a:pt x="17455" y="30921"/>
                </a:cubicBezTo>
                <a:cubicBezTo>
                  <a:pt x="17351" y="30971"/>
                  <a:pt x="17254" y="31045"/>
                  <a:pt x="17187" y="31139"/>
                </a:cubicBezTo>
                <a:cubicBezTo>
                  <a:pt x="17113" y="31237"/>
                  <a:pt x="17079" y="31354"/>
                  <a:pt x="17102" y="31475"/>
                </a:cubicBezTo>
                <a:cubicBezTo>
                  <a:pt x="17130" y="31592"/>
                  <a:pt x="17240" y="31716"/>
                  <a:pt x="17210" y="31841"/>
                </a:cubicBezTo>
                <a:cubicBezTo>
                  <a:pt x="17102" y="31905"/>
                  <a:pt x="17038" y="32022"/>
                  <a:pt x="17032" y="32146"/>
                </a:cubicBezTo>
                <a:cubicBezTo>
                  <a:pt x="17022" y="32308"/>
                  <a:pt x="17122" y="32408"/>
                  <a:pt x="17237" y="32506"/>
                </a:cubicBezTo>
                <a:cubicBezTo>
                  <a:pt x="17485" y="32720"/>
                  <a:pt x="17565" y="33045"/>
                  <a:pt x="17700" y="33331"/>
                </a:cubicBezTo>
                <a:cubicBezTo>
                  <a:pt x="17767" y="33476"/>
                  <a:pt x="17855" y="33603"/>
                  <a:pt x="17958" y="33724"/>
                </a:cubicBezTo>
                <a:cubicBezTo>
                  <a:pt x="18066" y="33848"/>
                  <a:pt x="18186" y="33965"/>
                  <a:pt x="18267" y="34110"/>
                </a:cubicBezTo>
                <a:cubicBezTo>
                  <a:pt x="18358" y="34268"/>
                  <a:pt x="18361" y="34446"/>
                  <a:pt x="18405" y="34613"/>
                </a:cubicBezTo>
                <a:cubicBezTo>
                  <a:pt x="18442" y="34754"/>
                  <a:pt x="18516" y="34875"/>
                  <a:pt x="18630" y="34963"/>
                </a:cubicBezTo>
                <a:cubicBezTo>
                  <a:pt x="18834" y="35124"/>
                  <a:pt x="19106" y="35160"/>
                  <a:pt x="19348" y="35241"/>
                </a:cubicBezTo>
                <a:cubicBezTo>
                  <a:pt x="19469" y="35285"/>
                  <a:pt x="19590" y="35338"/>
                  <a:pt x="19684" y="35429"/>
                </a:cubicBezTo>
                <a:cubicBezTo>
                  <a:pt x="19815" y="35553"/>
                  <a:pt x="19875" y="35738"/>
                  <a:pt x="19939" y="35902"/>
                </a:cubicBezTo>
                <a:cubicBezTo>
                  <a:pt x="20013" y="36100"/>
                  <a:pt x="20090" y="36298"/>
                  <a:pt x="20167" y="36497"/>
                </a:cubicBezTo>
                <a:cubicBezTo>
                  <a:pt x="20234" y="36675"/>
                  <a:pt x="20288" y="36866"/>
                  <a:pt x="20378" y="37030"/>
                </a:cubicBezTo>
                <a:cubicBezTo>
                  <a:pt x="20422" y="37110"/>
                  <a:pt x="20479" y="37164"/>
                  <a:pt x="20550" y="37222"/>
                </a:cubicBezTo>
                <a:cubicBezTo>
                  <a:pt x="20620" y="37275"/>
                  <a:pt x="20667" y="37335"/>
                  <a:pt x="20684" y="37426"/>
                </a:cubicBezTo>
                <a:cubicBezTo>
                  <a:pt x="20697" y="37510"/>
                  <a:pt x="20691" y="37597"/>
                  <a:pt x="20684" y="37682"/>
                </a:cubicBezTo>
                <a:cubicBezTo>
                  <a:pt x="20674" y="37782"/>
                  <a:pt x="20667" y="37886"/>
                  <a:pt x="20660" y="37987"/>
                </a:cubicBezTo>
                <a:cubicBezTo>
                  <a:pt x="20627" y="38487"/>
                  <a:pt x="20617" y="38987"/>
                  <a:pt x="20634" y="39484"/>
                </a:cubicBezTo>
                <a:cubicBezTo>
                  <a:pt x="20563" y="40051"/>
                  <a:pt x="20667" y="40618"/>
                  <a:pt x="20620" y="41186"/>
                </a:cubicBezTo>
                <a:cubicBezTo>
                  <a:pt x="20594" y="41488"/>
                  <a:pt x="20506" y="41773"/>
                  <a:pt x="20419" y="42065"/>
                </a:cubicBezTo>
                <a:cubicBezTo>
                  <a:pt x="20332" y="42360"/>
                  <a:pt x="20261" y="42659"/>
                  <a:pt x="20217" y="42968"/>
                </a:cubicBezTo>
                <a:cubicBezTo>
                  <a:pt x="20171" y="43307"/>
                  <a:pt x="20150" y="43653"/>
                  <a:pt x="20163" y="43998"/>
                </a:cubicBezTo>
                <a:cubicBezTo>
                  <a:pt x="20167" y="44029"/>
                  <a:pt x="20191" y="44052"/>
                  <a:pt x="20217" y="44052"/>
                </a:cubicBezTo>
                <a:lnTo>
                  <a:pt x="20234" y="44052"/>
                </a:lnTo>
                <a:cubicBezTo>
                  <a:pt x="20392" y="43998"/>
                  <a:pt x="20533" y="43911"/>
                  <a:pt x="20647" y="43790"/>
                </a:cubicBezTo>
                <a:cubicBezTo>
                  <a:pt x="20755" y="43847"/>
                  <a:pt x="20798" y="43978"/>
                  <a:pt x="20805" y="44096"/>
                </a:cubicBezTo>
                <a:cubicBezTo>
                  <a:pt x="20812" y="44260"/>
                  <a:pt x="20744" y="44404"/>
                  <a:pt x="20667" y="44549"/>
                </a:cubicBezTo>
                <a:cubicBezTo>
                  <a:pt x="20590" y="44700"/>
                  <a:pt x="20506" y="44847"/>
                  <a:pt x="20473" y="45019"/>
                </a:cubicBezTo>
                <a:cubicBezTo>
                  <a:pt x="20453" y="45123"/>
                  <a:pt x="20442" y="45264"/>
                  <a:pt x="20365" y="45344"/>
                </a:cubicBezTo>
                <a:cubicBezTo>
                  <a:pt x="20298" y="45169"/>
                  <a:pt x="20231" y="44999"/>
                  <a:pt x="20163" y="44827"/>
                </a:cubicBezTo>
                <a:cubicBezTo>
                  <a:pt x="20154" y="44800"/>
                  <a:pt x="20134" y="44787"/>
                  <a:pt x="20113" y="44787"/>
                </a:cubicBezTo>
                <a:cubicBezTo>
                  <a:pt x="20103" y="44787"/>
                  <a:pt x="20093" y="44791"/>
                  <a:pt x="20083" y="44794"/>
                </a:cubicBezTo>
                <a:cubicBezTo>
                  <a:pt x="19939" y="44861"/>
                  <a:pt x="19946" y="45049"/>
                  <a:pt x="19982" y="45180"/>
                </a:cubicBezTo>
                <a:cubicBezTo>
                  <a:pt x="20039" y="45398"/>
                  <a:pt x="20134" y="45609"/>
                  <a:pt x="20214" y="45821"/>
                </a:cubicBezTo>
                <a:cubicBezTo>
                  <a:pt x="20301" y="46039"/>
                  <a:pt x="20389" y="46257"/>
                  <a:pt x="20479" y="46475"/>
                </a:cubicBezTo>
                <a:cubicBezTo>
                  <a:pt x="20563" y="46677"/>
                  <a:pt x="20643" y="46885"/>
                  <a:pt x="20761" y="47067"/>
                </a:cubicBezTo>
                <a:cubicBezTo>
                  <a:pt x="20956" y="47361"/>
                  <a:pt x="21248" y="47560"/>
                  <a:pt x="21503" y="47795"/>
                </a:cubicBezTo>
                <a:cubicBezTo>
                  <a:pt x="21627" y="47905"/>
                  <a:pt x="21745" y="48029"/>
                  <a:pt x="21825" y="48177"/>
                </a:cubicBezTo>
                <a:cubicBezTo>
                  <a:pt x="21909" y="48325"/>
                  <a:pt x="21929" y="48503"/>
                  <a:pt x="22033" y="48637"/>
                </a:cubicBezTo>
                <a:cubicBezTo>
                  <a:pt x="22097" y="48721"/>
                  <a:pt x="22185" y="48762"/>
                  <a:pt x="22288" y="48774"/>
                </a:cubicBezTo>
                <a:cubicBezTo>
                  <a:pt x="22406" y="48791"/>
                  <a:pt x="22527" y="48795"/>
                  <a:pt x="22645" y="48795"/>
                </a:cubicBezTo>
                <a:lnTo>
                  <a:pt x="22668" y="48795"/>
                </a:lnTo>
                <a:cubicBezTo>
                  <a:pt x="22930" y="48795"/>
                  <a:pt x="23188" y="48762"/>
                  <a:pt x="23443" y="48701"/>
                </a:cubicBezTo>
                <a:cubicBezTo>
                  <a:pt x="23486" y="48691"/>
                  <a:pt x="23490" y="48641"/>
                  <a:pt x="23466" y="48610"/>
                </a:cubicBezTo>
                <a:cubicBezTo>
                  <a:pt x="23282" y="48372"/>
                  <a:pt x="23010" y="48227"/>
                  <a:pt x="22761" y="48063"/>
                </a:cubicBezTo>
                <a:cubicBezTo>
                  <a:pt x="22507" y="47892"/>
                  <a:pt x="22272" y="47680"/>
                  <a:pt x="22268" y="47352"/>
                </a:cubicBezTo>
                <a:cubicBezTo>
                  <a:pt x="22265" y="47150"/>
                  <a:pt x="22298" y="46939"/>
                  <a:pt x="22338" y="46740"/>
                </a:cubicBezTo>
                <a:cubicBezTo>
                  <a:pt x="22383" y="46543"/>
                  <a:pt x="22456" y="46368"/>
                  <a:pt x="22587" y="46213"/>
                </a:cubicBezTo>
                <a:cubicBezTo>
                  <a:pt x="22645" y="46143"/>
                  <a:pt x="22694" y="46073"/>
                  <a:pt x="22711" y="45982"/>
                </a:cubicBezTo>
                <a:cubicBezTo>
                  <a:pt x="22728" y="45908"/>
                  <a:pt x="22725" y="45834"/>
                  <a:pt x="22741" y="45761"/>
                </a:cubicBezTo>
                <a:cubicBezTo>
                  <a:pt x="22748" y="45730"/>
                  <a:pt x="22758" y="45700"/>
                  <a:pt x="22781" y="45677"/>
                </a:cubicBezTo>
                <a:cubicBezTo>
                  <a:pt x="22822" y="45646"/>
                  <a:pt x="22879" y="45653"/>
                  <a:pt x="22926" y="45637"/>
                </a:cubicBezTo>
                <a:cubicBezTo>
                  <a:pt x="22990" y="45613"/>
                  <a:pt x="23037" y="45563"/>
                  <a:pt x="23051" y="45496"/>
                </a:cubicBezTo>
                <a:cubicBezTo>
                  <a:pt x="23080" y="45338"/>
                  <a:pt x="22956" y="45217"/>
                  <a:pt x="22809" y="45217"/>
                </a:cubicBezTo>
                <a:cubicBezTo>
                  <a:pt x="22792" y="45217"/>
                  <a:pt x="22775" y="45217"/>
                  <a:pt x="22758" y="45220"/>
                </a:cubicBezTo>
                <a:cubicBezTo>
                  <a:pt x="22564" y="45257"/>
                  <a:pt x="22476" y="45435"/>
                  <a:pt x="22419" y="45606"/>
                </a:cubicBezTo>
                <a:cubicBezTo>
                  <a:pt x="22262" y="45516"/>
                  <a:pt x="22164" y="45314"/>
                  <a:pt x="22208" y="45133"/>
                </a:cubicBezTo>
                <a:cubicBezTo>
                  <a:pt x="22255" y="44938"/>
                  <a:pt x="22443" y="44804"/>
                  <a:pt x="22641" y="44804"/>
                </a:cubicBezTo>
                <a:lnTo>
                  <a:pt x="22681" y="44804"/>
                </a:lnTo>
                <a:cubicBezTo>
                  <a:pt x="22698" y="44804"/>
                  <a:pt x="22718" y="44794"/>
                  <a:pt x="22725" y="44777"/>
                </a:cubicBezTo>
                <a:cubicBezTo>
                  <a:pt x="22842" y="44522"/>
                  <a:pt x="22584" y="44307"/>
                  <a:pt x="22500" y="44086"/>
                </a:cubicBezTo>
                <a:cubicBezTo>
                  <a:pt x="22409" y="43844"/>
                  <a:pt x="22426" y="43572"/>
                  <a:pt x="22544" y="43341"/>
                </a:cubicBezTo>
                <a:cubicBezTo>
                  <a:pt x="22893" y="43296"/>
                  <a:pt x="23158" y="43048"/>
                  <a:pt x="23390" y="42800"/>
                </a:cubicBezTo>
                <a:cubicBezTo>
                  <a:pt x="23675" y="42491"/>
                  <a:pt x="23966" y="42189"/>
                  <a:pt x="24292" y="41921"/>
                </a:cubicBezTo>
                <a:cubicBezTo>
                  <a:pt x="24389" y="41840"/>
                  <a:pt x="24484" y="41766"/>
                  <a:pt x="24584" y="41693"/>
                </a:cubicBezTo>
                <a:cubicBezTo>
                  <a:pt x="24618" y="41665"/>
                  <a:pt x="24675" y="41642"/>
                  <a:pt x="24682" y="41595"/>
                </a:cubicBezTo>
                <a:cubicBezTo>
                  <a:pt x="24688" y="41541"/>
                  <a:pt x="24679" y="41477"/>
                  <a:pt x="24675" y="41420"/>
                </a:cubicBezTo>
                <a:cubicBezTo>
                  <a:pt x="24702" y="41411"/>
                  <a:pt x="24729" y="41407"/>
                  <a:pt x="24759" y="41407"/>
                </a:cubicBezTo>
                <a:cubicBezTo>
                  <a:pt x="24799" y="41407"/>
                  <a:pt x="24840" y="41414"/>
                  <a:pt x="24880" y="41420"/>
                </a:cubicBezTo>
                <a:cubicBezTo>
                  <a:pt x="24920" y="41428"/>
                  <a:pt x="24961" y="41434"/>
                  <a:pt x="25001" y="41434"/>
                </a:cubicBezTo>
                <a:cubicBezTo>
                  <a:pt x="25014" y="41434"/>
                  <a:pt x="25027" y="41431"/>
                  <a:pt x="25037" y="41431"/>
                </a:cubicBezTo>
                <a:cubicBezTo>
                  <a:pt x="25138" y="41417"/>
                  <a:pt x="25215" y="41357"/>
                  <a:pt x="25259" y="41270"/>
                </a:cubicBezTo>
                <a:cubicBezTo>
                  <a:pt x="25356" y="41085"/>
                  <a:pt x="25319" y="40856"/>
                  <a:pt x="25424" y="40675"/>
                </a:cubicBezTo>
                <a:cubicBezTo>
                  <a:pt x="25551" y="40450"/>
                  <a:pt x="25880" y="40491"/>
                  <a:pt x="26092" y="40407"/>
                </a:cubicBezTo>
                <a:cubicBezTo>
                  <a:pt x="26299" y="40320"/>
                  <a:pt x="26427" y="40131"/>
                  <a:pt x="26461" y="39913"/>
                </a:cubicBezTo>
                <a:cubicBezTo>
                  <a:pt x="26498" y="39688"/>
                  <a:pt x="26451" y="39454"/>
                  <a:pt x="26337" y="39256"/>
                </a:cubicBezTo>
                <a:cubicBezTo>
                  <a:pt x="26518" y="39222"/>
                  <a:pt x="26632" y="39031"/>
                  <a:pt x="26665" y="38850"/>
                </a:cubicBezTo>
                <a:cubicBezTo>
                  <a:pt x="26713" y="38564"/>
                  <a:pt x="26541" y="38238"/>
                  <a:pt x="26719" y="37984"/>
                </a:cubicBezTo>
                <a:cubicBezTo>
                  <a:pt x="26850" y="37792"/>
                  <a:pt x="27105" y="37738"/>
                  <a:pt x="27313" y="37685"/>
                </a:cubicBezTo>
                <a:cubicBezTo>
                  <a:pt x="27562" y="37614"/>
                  <a:pt x="27790" y="37533"/>
                  <a:pt x="27988" y="37359"/>
                </a:cubicBezTo>
                <a:cubicBezTo>
                  <a:pt x="28219" y="37151"/>
                  <a:pt x="28384" y="36879"/>
                  <a:pt x="28538" y="36617"/>
                </a:cubicBezTo>
                <a:cubicBezTo>
                  <a:pt x="28558" y="36584"/>
                  <a:pt x="28538" y="36550"/>
                  <a:pt x="28512" y="36540"/>
                </a:cubicBezTo>
                <a:cubicBezTo>
                  <a:pt x="28592" y="36373"/>
                  <a:pt x="28653" y="36191"/>
                  <a:pt x="28686" y="36006"/>
                </a:cubicBezTo>
                <a:cubicBezTo>
                  <a:pt x="28693" y="35986"/>
                  <a:pt x="28699" y="35966"/>
                  <a:pt x="28702" y="35946"/>
                </a:cubicBezTo>
                <a:cubicBezTo>
                  <a:pt x="28710" y="35936"/>
                  <a:pt x="28707" y="35922"/>
                  <a:pt x="28702" y="35913"/>
                </a:cubicBezTo>
                <a:cubicBezTo>
                  <a:pt x="28727" y="35748"/>
                  <a:pt x="28730" y="35583"/>
                  <a:pt x="28716" y="35419"/>
                </a:cubicBezTo>
                <a:cubicBezTo>
                  <a:pt x="28707" y="35335"/>
                  <a:pt x="28696" y="35254"/>
                  <a:pt x="28676" y="35171"/>
                </a:cubicBezTo>
                <a:cubicBezTo>
                  <a:pt x="28659" y="35087"/>
                  <a:pt x="28629" y="35006"/>
                  <a:pt x="28609" y="34918"/>
                </a:cubicBezTo>
                <a:cubicBezTo>
                  <a:pt x="28572" y="34744"/>
                  <a:pt x="28693" y="34650"/>
                  <a:pt x="28814" y="34553"/>
                </a:cubicBezTo>
                <a:cubicBezTo>
                  <a:pt x="28931" y="34459"/>
                  <a:pt x="29015" y="34362"/>
                  <a:pt x="29065" y="34221"/>
                </a:cubicBezTo>
                <a:cubicBezTo>
                  <a:pt x="29113" y="34086"/>
                  <a:pt x="29122" y="33939"/>
                  <a:pt x="29162" y="33801"/>
                </a:cubicBezTo>
                <a:cubicBezTo>
                  <a:pt x="29206" y="33660"/>
                  <a:pt x="29283" y="33563"/>
                  <a:pt x="29411" y="33489"/>
                </a:cubicBezTo>
                <a:cubicBezTo>
                  <a:pt x="29633" y="33368"/>
                  <a:pt x="29928" y="33287"/>
                  <a:pt x="29915" y="32979"/>
                </a:cubicBezTo>
                <a:cubicBezTo>
                  <a:pt x="29901" y="32660"/>
                  <a:pt x="29777" y="32334"/>
                  <a:pt x="29472" y="32196"/>
                </a:cubicBezTo>
                <a:cubicBezTo>
                  <a:pt x="29314" y="32126"/>
                  <a:pt x="29142" y="32083"/>
                  <a:pt x="28981" y="32015"/>
                </a:cubicBezTo>
                <a:cubicBezTo>
                  <a:pt x="28814" y="31948"/>
                  <a:pt x="28649" y="31868"/>
                  <a:pt x="28491" y="31777"/>
                </a:cubicBezTo>
                <a:cubicBezTo>
                  <a:pt x="28337" y="31690"/>
                  <a:pt x="28189" y="31592"/>
                  <a:pt x="28048" y="31482"/>
                </a:cubicBezTo>
                <a:cubicBezTo>
                  <a:pt x="27907" y="31371"/>
                  <a:pt x="27787" y="31247"/>
                  <a:pt x="27652" y="31129"/>
                </a:cubicBezTo>
                <a:cubicBezTo>
                  <a:pt x="27531" y="31022"/>
                  <a:pt x="27401" y="30935"/>
                  <a:pt x="27249" y="30887"/>
                </a:cubicBezTo>
                <a:cubicBezTo>
                  <a:pt x="27105" y="30844"/>
                  <a:pt x="26958" y="30834"/>
                  <a:pt x="26809" y="30834"/>
                </a:cubicBezTo>
                <a:lnTo>
                  <a:pt x="26803" y="30834"/>
                </a:lnTo>
                <a:cubicBezTo>
                  <a:pt x="26648" y="30834"/>
                  <a:pt x="26491" y="30850"/>
                  <a:pt x="26337" y="30850"/>
                </a:cubicBezTo>
                <a:cubicBezTo>
                  <a:pt x="26189" y="30850"/>
                  <a:pt x="26044" y="30837"/>
                  <a:pt x="25910" y="30790"/>
                </a:cubicBezTo>
                <a:cubicBezTo>
                  <a:pt x="25839" y="30763"/>
                  <a:pt x="25776" y="30726"/>
                  <a:pt x="25715" y="30679"/>
                </a:cubicBezTo>
                <a:cubicBezTo>
                  <a:pt x="25706" y="30669"/>
                  <a:pt x="25692" y="30666"/>
                  <a:pt x="25678" y="30666"/>
                </a:cubicBezTo>
                <a:cubicBezTo>
                  <a:pt x="25655" y="30666"/>
                  <a:pt x="25638" y="30679"/>
                  <a:pt x="25628" y="30706"/>
                </a:cubicBezTo>
                <a:cubicBezTo>
                  <a:pt x="25578" y="30824"/>
                  <a:pt x="25558" y="30955"/>
                  <a:pt x="25568" y="31082"/>
                </a:cubicBezTo>
                <a:cubicBezTo>
                  <a:pt x="25558" y="31085"/>
                  <a:pt x="25551" y="31085"/>
                  <a:pt x="25545" y="31085"/>
                </a:cubicBezTo>
                <a:cubicBezTo>
                  <a:pt x="25491" y="31085"/>
                  <a:pt x="25440" y="31042"/>
                  <a:pt x="25410" y="30998"/>
                </a:cubicBezTo>
                <a:cubicBezTo>
                  <a:pt x="25353" y="30918"/>
                  <a:pt x="25356" y="30827"/>
                  <a:pt x="25376" y="30733"/>
                </a:cubicBezTo>
                <a:cubicBezTo>
                  <a:pt x="25396" y="30633"/>
                  <a:pt x="25427" y="30538"/>
                  <a:pt x="25437" y="30435"/>
                </a:cubicBezTo>
                <a:cubicBezTo>
                  <a:pt x="25447" y="30344"/>
                  <a:pt x="25430" y="30250"/>
                  <a:pt x="25396" y="30162"/>
                </a:cubicBezTo>
                <a:cubicBezTo>
                  <a:pt x="25330" y="29988"/>
                  <a:pt x="25202" y="29843"/>
                  <a:pt x="25077" y="29706"/>
                </a:cubicBezTo>
                <a:cubicBezTo>
                  <a:pt x="24957" y="29572"/>
                  <a:pt x="24829" y="29437"/>
                  <a:pt x="24675" y="29337"/>
                </a:cubicBezTo>
                <a:cubicBezTo>
                  <a:pt x="24605" y="29290"/>
                  <a:pt x="24524" y="29250"/>
                  <a:pt x="24443" y="29223"/>
                </a:cubicBezTo>
                <a:cubicBezTo>
                  <a:pt x="24403" y="29209"/>
                  <a:pt x="24363" y="29203"/>
                  <a:pt x="24323" y="29196"/>
                </a:cubicBezTo>
                <a:cubicBezTo>
                  <a:pt x="24299" y="29192"/>
                  <a:pt x="24269" y="29186"/>
                  <a:pt x="24242" y="29186"/>
                </a:cubicBezTo>
                <a:cubicBezTo>
                  <a:pt x="24225" y="29186"/>
                  <a:pt x="24208" y="29189"/>
                  <a:pt x="24195" y="29196"/>
                </a:cubicBezTo>
                <a:cubicBezTo>
                  <a:pt x="24145" y="29226"/>
                  <a:pt x="24131" y="29304"/>
                  <a:pt x="24135" y="29357"/>
                </a:cubicBezTo>
                <a:cubicBezTo>
                  <a:pt x="24141" y="29417"/>
                  <a:pt x="24168" y="29471"/>
                  <a:pt x="24191" y="29528"/>
                </a:cubicBezTo>
                <a:cubicBezTo>
                  <a:pt x="24211" y="29581"/>
                  <a:pt x="24248" y="29646"/>
                  <a:pt x="24242" y="29706"/>
                </a:cubicBezTo>
                <a:cubicBezTo>
                  <a:pt x="24239" y="29756"/>
                  <a:pt x="24198" y="29776"/>
                  <a:pt x="24158" y="29776"/>
                </a:cubicBezTo>
                <a:cubicBezTo>
                  <a:pt x="24138" y="29776"/>
                  <a:pt x="24121" y="29773"/>
                  <a:pt x="24104" y="29767"/>
                </a:cubicBezTo>
                <a:cubicBezTo>
                  <a:pt x="24010" y="29733"/>
                  <a:pt x="23974" y="29635"/>
                  <a:pt x="23940" y="29552"/>
                </a:cubicBezTo>
                <a:cubicBezTo>
                  <a:pt x="23906" y="29471"/>
                  <a:pt x="23869" y="29394"/>
                  <a:pt x="23813" y="29330"/>
                </a:cubicBezTo>
                <a:cubicBezTo>
                  <a:pt x="23692" y="29192"/>
                  <a:pt x="23520" y="29118"/>
                  <a:pt x="23362" y="29038"/>
                </a:cubicBezTo>
                <a:cubicBezTo>
                  <a:pt x="23215" y="28957"/>
                  <a:pt x="23043" y="28847"/>
                  <a:pt x="23000" y="28672"/>
                </a:cubicBezTo>
                <a:cubicBezTo>
                  <a:pt x="22976" y="28574"/>
                  <a:pt x="23023" y="28478"/>
                  <a:pt x="23010" y="28380"/>
                </a:cubicBezTo>
                <a:cubicBezTo>
                  <a:pt x="23000" y="28300"/>
                  <a:pt x="22953" y="28239"/>
                  <a:pt x="22893" y="28192"/>
                </a:cubicBezTo>
                <a:cubicBezTo>
                  <a:pt x="22822" y="28145"/>
                  <a:pt x="22741" y="28119"/>
                  <a:pt x="22665" y="28095"/>
                </a:cubicBezTo>
                <a:cubicBezTo>
                  <a:pt x="22557" y="28061"/>
                  <a:pt x="22453" y="28035"/>
                  <a:pt x="22346" y="28011"/>
                </a:cubicBezTo>
                <a:cubicBezTo>
                  <a:pt x="22073" y="27950"/>
                  <a:pt x="21799" y="27924"/>
                  <a:pt x="21523" y="27924"/>
                </a:cubicBezTo>
                <a:cubicBezTo>
                  <a:pt x="21365" y="27924"/>
                  <a:pt x="21204" y="27934"/>
                  <a:pt x="21046" y="27950"/>
                </a:cubicBezTo>
                <a:cubicBezTo>
                  <a:pt x="20936" y="27964"/>
                  <a:pt x="20822" y="27981"/>
                  <a:pt x="20711" y="27981"/>
                </a:cubicBezTo>
                <a:cubicBezTo>
                  <a:pt x="20620" y="27981"/>
                  <a:pt x="20533" y="27970"/>
                  <a:pt x="20449" y="27941"/>
                </a:cubicBezTo>
                <a:cubicBezTo>
                  <a:pt x="20261" y="27880"/>
                  <a:pt x="20137" y="27722"/>
                  <a:pt x="20002" y="27588"/>
                </a:cubicBezTo>
                <a:cubicBezTo>
                  <a:pt x="19875" y="27464"/>
                  <a:pt x="19720" y="27353"/>
                  <a:pt x="19536" y="27343"/>
                </a:cubicBezTo>
                <a:lnTo>
                  <a:pt x="19516" y="27343"/>
                </a:lnTo>
                <a:cubicBezTo>
                  <a:pt x="19438" y="27343"/>
                  <a:pt x="19362" y="27366"/>
                  <a:pt x="19297" y="27414"/>
                </a:cubicBezTo>
                <a:cubicBezTo>
                  <a:pt x="19224" y="27467"/>
                  <a:pt x="19173" y="27541"/>
                  <a:pt x="19106" y="27601"/>
                </a:cubicBezTo>
                <a:cubicBezTo>
                  <a:pt x="18838" y="27863"/>
                  <a:pt x="18422" y="27927"/>
                  <a:pt x="18217" y="28263"/>
                </a:cubicBezTo>
                <a:cubicBezTo>
                  <a:pt x="18180" y="28320"/>
                  <a:pt x="18157" y="28380"/>
                  <a:pt x="18143" y="28444"/>
                </a:cubicBezTo>
                <a:cubicBezTo>
                  <a:pt x="18093" y="28441"/>
                  <a:pt x="18042" y="28441"/>
                  <a:pt x="17988" y="28438"/>
                </a:cubicBezTo>
                <a:cubicBezTo>
                  <a:pt x="17928" y="28326"/>
                  <a:pt x="17827" y="28236"/>
                  <a:pt x="17703" y="28196"/>
                </a:cubicBezTo>
                <a:cubicBezTo>
                  <a:pt x="17670" y="28185"/>
                  <a:pt x="17633" y="28179"/>
                  <a:pt x="17593" y="28179"/>
                </a:cubicBezTo>
                <a:cubicBezTo>
                  <a:pt x="17569" y="28179"/>
                  <a:pt x="17545" y="28182"/>
                  <a:pt x="17522" y="28189"/>
                </a:cubicBezTo>
                <a:cubicBezTo>
                  <a:pt x="17455" y="28206"/>
                  <a:pt x="17404" y="28256"/>
                  <a:pt x="17341" y="28283"/>
                </a:cubicBezTo>
                <a:cubicBezTo>
                  <a:pt x="17311" y="28297"/>
                  <a:pt x="17277" y="28300"/>
                  <a:pt x="17243" y="28300"/>
                </a:cubicBezTo>
                <a:cubicBezTo>
                  <a:pt x="17200" y="28300"/>
                  <a:pt x="17156" y="28293"/>
                  <a:pt x="17113" y="28283"/>
                </a:cubicBezTo>
                <a:cubicBezTo>
                  <a:pt x="17059" y="28272"/>
                  <a:pt x="17005" y="28260"/>
                  <a:pt x="16955" y="28243"/>
                </a:cubicBezTo>
                <a:cubicBezTo>
                  <a:pt x="16851" y="28212"/>
                  <a:pt x="16747" y="28168"/>
                  <a:pt x="16670" y="28091"/>
                </a:cubicBezTo>
                <a:cubicBezTo>
                  <a:pt x="16586" y="28011"/>
                  <a:pt x="16562" y="27907"/>
                  <a:pt x="16566" y="27796"/>
                </a:cubicBezTo>
                <a:cubicBezTo>
                  <a:pt x="16569" y="27682"/>
                  <a:pt x="16583" y="27558"/>
                  <a:pt x="16485" y="27481"/>
                </a:cubicBezTo>
                <a:cubicBezTo>
                  <a:pt x="16458" y="27460"/>
                  <a:pt x="16431" y="27447"/>
                  <a:pt x="16411" y="27423"/>
                </a:cubicBezTo>
                <a:cubicBezTo>
                  <a:pt x="16388" y="27394"/>
                  <a:pt x="16384" y="27356"/>
                  <a:pt x="16388" y="27323"/>
                </a:cubicBezTo>
                <a:cubicBezTo>
                  <a:pt x="16391" y="27256"/>
                  <a:pt x="16417" y="27189"/>
                  <a:pt x="16431" y="27121"/>
                </a:cubicBezTo>
                <a:cubicBezTo>
                  <a:pt x="16458" y="26983"/>
                  <a:pt x="16471" y="26839"/>
                  <a:pt x="16451" y="26698"/>
                </a:cubicBezTo>
                <a:cubicBezTo>
                  <a:pt x="16431" y="26574"/>
                  <a:pt x="16384" y="26450"/>
                  <a:pt x="16293" y="26356"/>
                </a:cubicBezTo>
                <a:cubicBezTo>
                  <a:pt x="16213" y="26272"/>
                  <a:pt x="16109" y="26212"/>
                  <a:pt x="15998" y="26185"/>
                </a:cubicBezTo>
                <a:cubicBezTo>
                  <a:pt x="15954" y="26171"/>
                  <a:pt x="15911" y="26165"/>
                  <a:pt x="15867" y="26165"/>
                </a:cubicBezTo>
                <a:cubicBezTo>
                  <a:pt x="15800" y="26165"/>
                  <a:pt x="15733" y="26182"/>
                  <a:pt x="15672" y="26215"/>
                </a:cubicBezTo>
                <a:cubicBezTo>
                  <a:pt x="15572" y="26269"/>
                  <a:pt x="15501" y="26379"/>
                  <a:pt x="15390" y="26413"/>
                </a:cubicBezTo>
                <a:cubicBezTo>
                  <a:pt x="15377" y="26416"/>
                  <a:pt x="15364" y="26420"/>
                  <a:pt x="15354" y="26420"/>
                </a:cubicBezTo>
                <a:cubicBezTo>
                  <a:pt x="15323" y="26420"/>
                  <a:pt x="15300" y="26403"/>
                  <a:pt x="15277" y="26376"/>
                </a:cubicBezTo>
                <a:cubicBezTo>
                  <a:pt x="15246" y="26333"/>
                  <a:pt x="15229" y="26279"/>
                  <a:pt x="15223" y="26225"/>
                </a:cubicBezTo>
                <a:cubicBezTo>
                  <a:pt x="15206" y="26084"/>
                  <a:pt x="15290" y="25953"/>
                  <a:pt x="15330" y="25823"/>
                </a:cubicBezTo>
                <a:cubicBezTo>
                  <a:pt x="15357" y="25752"/>
                  <a:pt x="15364" y="25678"/>
                  <a:pt x="15374" y="25601"/>
                </a:cubicBezTo>
                <a:cubicBezTo>
                  <a:pt x="15384" y="25527"/>
                  <a:pt x="15404" y="25460"/>
                  <a:pt x="15441" y="25396"/>
                </a:cubicBezTo>
                <a:cubicBezTo>
                  <a:pt x="15475" y="25332"/>
                  <a:pt x="15515" y="25276"/>
                  <a:pt x="15551" y="25211"/>
                </a:cubicBezTo>
                <a:cubicBezTo>
                  <a:pt x="15588" y="25151"/>
                  <a:pt x="15622" y="25087"/>
                  <a:pt x="15649" y="25020"/>
                </a:cubicBezTo>
                <a:cubicBezTo>
                  <a:pt x="15703" y="24886"/>
                  <a:pt x="15737" y="24745"/>
                  <a:pt x="15743" y="24601"/>
                </a:cubicBezTo>
                <a:cubicBezTo>
                  <a:pt x="15746" y="24530"/>
                  <a:pt x="15746" y="24463"/>
                  <a:pt x="15740" y="24393"/>
                </a:cubicBezTo>
                <a:cubicBezTo>
                  <a:pt x="15733" y="24329"/>
                  <a:pt x="15723" y="24265"/>
                  <a:pt x="15672" y="24224"/>
                </a:cubicBezTo>
                <a:cubicBezTo>
                  <a:pt x="15616" y="24178"/>
                  <a:pt x="15535" y="24164"/>
                  <a:pt x="15468" y="24144"/>
                </a:cubicBezTo>
                <a:cubicBezTo>
                  <a:pt x="15387" y="24124"/>
                  <a:pt x="15310" y="24100"/>
                  <a:pt x="15229" y="24080"/>
                </a:cubicBezTo>
                <a:cubicBezTo>
                  <a:pt x="15182" y="24067"/>
                  <a:pt x="15128" y="24060"/>
                  <a:pt x="15079" y="24060"/>
                </a:cubicBezTo>
                <a:cubicBezTo>
                  <a:pt x="15001" y="24060"/>
                  <a:pt x="14927" y="24080"/>
                  <a:pt x="14877" y="24144"/>
                </a:cubicBezTo>
                <a:cubicBezTo>
                  <a:pt x="14806" y="24238"/>
                  <a:pt x="14810" y="24365"/>
                  <a:pt x="14813" y="24477"/>
                </a:cubicBezTo>
                <a:cubicBezTo>
                  <a:pt x="14820" y="24638"/>
                  <a:pt x="14823" y="24799"/>
                  <a:pt x="14797" y="24957"/>
                </a:cubicBezTo>
                <a:cubicBezTo>
                  <a:pt x="14750" y="25211"/>
                  <a:pt x="14605" y="25480"/>
                  <a:pt x="14340" y="25554"/>
                </a:cubicBezTo>
                <a:cubicBezTo>
                  <a:pt x="14267" y="25574"/>
                  <a:pt x="14186" y="25584"/>
                  <a:pt x="14105" y="25584"/>
                </a:cubicBezTo>
                <a:cubicBezTo>
                  <a:pt x="14038" y="25584"/>
                  <a:pt x="13971" y="25578"/>
                  <a:pt x="13907" y="25567"/>
                </a:cubicBezTo>
                <a:cubicBezTo>
                  <a:pt x="13779" y="25550"/>
                  <a:pt x="13652" y="25510"/>
                  <a:pt x="13548" y="25430"/>
                </a:cubicBezTo>
                <a:cubicBezTo>
                  <a:pt x="13360" y="25282"/>
                  <a:pt x="13293" y="25040"/>
                  <a:pt x="13226" y="24822"/>
                </a:cubicBezTo>
                <a:cubicBezTo>
                  <a:pt x="13192" y="24708"/>
                  <a:pt x="13159" y="24597"/>
                  <a:pt x="13111" y="24486"/>
                </a:cubicBezTo>
                <a:cubicBezTo>
                  <a:pt x="13058" y="24376"/>
                  <a:pt x="12987" y="24282"/>
                  <a:pt x="12907" y="24188"/>
                </a:cubicBezTo>
                <a:cubicBezTo>
                  <a:pt x="12833" y="24100"/>
                  <a:pt x="12732" y="23987"/>
                  <a:pt x="12756" y="23862"/>
                </a:cubicBezTo>
                <a:cubicBezTo>
                  <a:pt x="12776" y="23748"/>
                  <a:pt x="12880" y="23694"/>
                  <a:pt x="12967" y="23640"/>
                </a:cubicBezTo>
                <a:cubicBezTo>
                  <a:pt x="13065" y="23580"/>
                  <a:pt x="13142" y="23503"/>
                  <a:pt x="13131" y="23378"/>
                </a:cubicBezTo>
                <a:cubicBezTo>
                  <a:pt x="13125" y="23305"/>
                  <a:pt x="13094" y="23234"/>
                  <a:pt x="13074" y="23164"/>
                </a:cubicBezTo>
                <a:cubicBezTo>
                  <a:pt x="13058" y="23104"/>
                  <a:pt x="13051" y="23047"/>
                  <a:pt x="13048" y="22986"/>
                </a:cubicBezTo>
                <a:cubicBezTo>
                  <a:pt x="13038" y="22835"/>
                  <a:pt x="13071" y="22681"/>
                  <a:pt x="13135" y="22540"/>
                </a:cubicBezTo>
                <a:cubicBezTo>
                  <a:pt x="13286" y="22429"/>
                  <a:pt x="13434" y="22322"/>
                  <a:pt x="13582" y="22210"/>
                </a:cubicBezTo>
                <a:cubicBezTo>
                  <a:pt x="13682" y="22137"/>
                  <a:pt x="13776" y="22063"/>
                  <a:pt x="13877" y="21996"/>
                </a:cubicBezTo>
                <a:cubicBezTo>
                  <a:pt x="13974" y="21932"/>
                  <a:pt x="14075" y="21888"/>
                  <a:pt x="14186" y="21868"/>
                </a:cubicBezTo>
                <a:cubicBezTo>
                  <a:pt x="14283" y="21852"/>
                  <a:pt x="14377" y="21845"/>
                  <a:pt x="14474" y="21845"/>
                </a:cubicBezTo>
                <a:cubicBezTo>
                  <a:pt x="14488" y="21845"/>
                  <a:pt x="14504" y="21845"/>
                  <a:pt x="14521" y="21848"/>
                </a:cubicBezTo>
                <a:cubicBezTo>
                  <a:pt x="14569" y="21848"/>
                  <a:pt x="14619" y="21848"/>
                  <a:pt x="14665" y="21852"/>
                </a:cubicBezTo>
                <a:cubicBezTo>
                  <a:pt x="14693" y="21855"/>
                  <a:pt x="14726" y="21858"/>
                  <a:pt x="14743" y="21875"/>
                </a:cubicBezTo>
                <a:cubicBezTo>
                  <a:pt x="14780" y="21912"/>
                  <a:pt x="14776" y="21966"/>
                  <a:pt x="14793" y="22013"/>
                </a:cubicBezTo>
                <a:cubicBezTo>
                  <a:pt x="14806" y="22046"/>
                  <a:pt x="14834" y="22077"/>
                  <a:pt x="14863" y="22100"/>
                </a:cubicBezTo>
                <a:cubicBezTo>
                  <a:pt x="14921" y="22140"/>
                  <a:pt x="14987" y="22164"/>
                  <a:pt x="15058" y="22164"/>
                </a:cubicBezTo>
                <a:cubicBezTo>
                  <a:pt x="15072" y="22164"/>
                  <a:pt x="15085" y="22164"/>
                  <a:pt x="15099" y="22160"/>
                </a:cubicBezTo>
                <a:cubicBezTo>
                  <a:pt x="15189" y="22147"/>
                  <a:pt x="15257" y="22086"/>
                  <a:pt x="15294" y="22003"/>
                </a:cubicBezTo>
                <a:cubicBezTo>
                  <a:pt x="15334" y="21905"/>
                  <a:pt x="15330" y="21795"/>
                  <a:pt x="15314" y="21694"/>
                </a:cubicBezTo>
                <a:cubicBezTo>
                  <a:pt x="15447" y="21691"/>
                  <a:pt x="15582" y="21687"/>
                  <a:pt x="15717" y="21684"/>
                </a:cubicBezTo>
                <a:cubicBezTo>
                  <a:pt x="15783" y="21680"/>
                  <a:pt x="15850" y="21680"/>
                  <a:pt x="15918" y="21677"/>
                </a:cubicBezTo>
                <a:cubicBezTo>
                  <a:pt x="15971" y="21677"/>
                  <a:pt x="16025" y="21667"/>
                  <a:pt x="16069" y="21637"/>
                </a:cubicBezTo>
                <a:cubicBezTo>
                  <a:pt x="16152" y="21580"/>
                  <a:pt x="16196" y="21476"/>
                  <a:pt x="16301" y="21452"/>
                </a:cubicBezTo>
                <a:cubicBezTo>
                  <a:pt x="16313" y="21445"/>
                  <a:pt x="16330" y="21445"/>
                  <a:pt x="16344" y="21445"/>
                </a:cubicBezTo>
                <a:cubicBezTo>
                  <a:pt x="16414" y="21445"/>
                  <a:pt x="16478" y="21482"/>
                  <a:pt x="16535" y="21526"/>
                </a:cubicBezTo>
                <a:cubicBezTo>
                  <a:pt x="16589" y="21603"/>
                  <a:pt x="16663" y="21671"/>
                  <a:pt x="16744" y="21724"/>
                </a:cubicBezTo>
                <a:cubicBezTo>
                  <a:pt x="16767" y="21761"/>
                  <a:pt x="16794" y="21798"/>
                  <a:pt x="16820" y="21832"/>
                </a:cubicBezTo>
                <a:cubicBezTo>
                  <a:pt x="16831" y="21848"/>
                  <a:pt x="16860" y="21862"/>
                  <a:pt x="16877" y="21868"/>
                </a:cubicBezTo>
                <a:cubicBezTo>
                  <a:pt x="16881" y="21868"/>
                  <a:pt x="16898" y="21875"/>
                  <a:pt x="16908" y="21875"/>
                </a:cubicBezTo>
                <a:cubicBezTo>
                  <a:pt x="16911" y="21875"/>
                  <a:pt x="16914" y="21872"/>
                  <a:pt x="16911" y="21868"/>
                </a:cubicBezTo>
                <a:cubicBezTo>
                  <a:pt x="16898" y="21845"/>
                  <a:pt x="16885" y="21818"/>
                  <a:pt x="16868" y="21795"/>
                </a:cubicBezTo>
                <a:lnTo>
                  <a:pt x="16871" y="21795"/>
                </a:lnTo>
                <a:cubicBezTo>
                  <a:pt x="16891" y="21812"/>
                  <a:pt x="16911" y="21828"/>
                  <a:pt x="16935" y="21845"/>
                </a:cubicBezTo>
                <a:cubicBezTo>
                  <a:pt x="16948" y="21855"/>
                  <a:pt x="16961" y="21865"/>
                  <a:pt x="16978" y="21872"/>
                </a:cubicBezTo>
                <a:cubicBezTo>
                  <a:pt x="17009" y="21956"/>
                  <a:pt x="17032" y="22040"/>
                  <a:pt x="17049" y="22127"/>
                </a:cubicBezTo>
                <a:cubicBezTo>
                  <a:pt x="17079" y="22281"/>
                  <a:pt x="17076" y="22432"/>
                  <a:pt x="17079" y="22590"/>
                </a:cubicBezTo>
                <a:cubicBezTo>
                  <a:pt x="17079" y="22658"/>
                  <a:pt x="17086" y="22728"/>
                  <a:pt x="17109" y="22791"/>
                </a:cubicBezTo>
                <a:cubicBezTo>
                  <a:pt x="17133" y="22859"/>
                  <a:pt x="17176" y="22906"/>
                  <a:pt x="17227" y="22956"/>
                </a:cubicBezTo>
                <a:cubicBezTo>
                  <a:pt x="17274" y="23003"/>
                  <a:pt x="17324" y="23056"/>
                  <a:pt x="17334" y="23127"/>
                </a:cubicBezTo>
                <a:cubicBezTo>
                  <a:pt x="17348" y="23204"/>
                  <a:pt x="17314" y="23285"/>
                  <a:pt x="17308" y="23362"/>
                </a:cubicBezTo>
                <a:cubicBezTo>
                  <a:pt x="17294" y="23493"/>
                  <a:pt x="17378" y="23594"/>
                  <a:pt x="17505" y="23620"/>
                </a:cubicBezTo>
                <a:lnTo>
                  <a:pt x="17512" y="23620"/>
                </a:lnTo>
                <a:cubicBezTo>
                  <a:pt x="17726" y="23366"/>
                  <a:pt x="17807" y="23006"/>
                  <a:pt x="17730" y="22681"/>
                </a:cubicBezTo>
                <a:cubicBezTo>
                  <a:pt x="17690" y="22509"/>
                  <a:pt x="17593" y="22365"/>
                  <a:pt x="17512" y="22207"/>
                </a:cubicBezTo>
                <a:cubicBezTo>
                  <a:pt x="17432" y="22053"/>
                  <a:pt x="17395" y="21888"/>
                  <a:pt x="17435" y="21714"/>
                </a:cubicBezTo>
                <a:cubicBezTo>
                  <a:pt x="17515" y="21395"/>
                  <a:pt x="17797" y="21160"/>
                  <a:pt x="18089" y="21036"/>
                </a:cubicBezTo>
                <a:cubicBezTo>
                  <a:pt x="18230" y="20979"/>
                  <a:pt x="18388" y="20926"/>
                  <a:pt x="18489" y="20805"/>
                </a:cubicBezTo>
                <a:cubicBezTo>
                  <a:pt x="18539" y="20740"/>
                  <a:pt x="18559" y="20667"/>
                  <a:pt x="18586" y="20593"/>
                </a:cubicBezTo>
                <a:cubicBezTo>
                  <a:pt x="18617" y="20509"/>
                  <a:pt x="18667" y="20452"/>
                  <a:pt x="18750" y="20422"/>
                </a:cubicBezTo>
                <a:cubicBezTo>
                  <a:pt x="18824" y="20391"/>
                  <a:pt x="18902" y="20374"/>
                  <a:pt x="18975" y="20345"/>
                </a:cubicBezTo>
                <a:cubicBezTo>
                  <a:pt x="19049" y="20314"/>
                  <a:pt x="19120" y="20277"/>
                  <a:pt x="19184" y="20234"/>
                </a:cubicBezTo>
                <a:cubicBezTo>
                  <a:pt x="19297" y="20150"/>
                  <a:pt x="19395" y="20035"/>
                  <a:pt x="19409" y="19891"/>
                </a:cubicBezTo>
                <a:cubicBezTo>
                  <a:pt x="19415" y="19794"/>
                  <a:pt x="19378" y="19700"/>
                  <a:pt x="19365" y="19606"/>
                </a:cubicBezTo>
                <a:cubicBezTo>
                  <a:pt x="19345" y="19508"/>
                  <a:pt x="19348" y="19405"/>
                  <a:pt x="19365" y="19307"/>
                </a:cubicBezTo>
                <a:cubicBezTo>
                  <a:pt x="19382" y="19200"/>
                  <a:pt x="19409" y="19099"/>
                  <a:pt x="19442" y="18999"/>
                </a:cubicBezTo>
                <a:cubicBezTo>
                  <a:pt x="19469" y="18918"/>
                  <a:pt x="19489" y="18817"/>
                  <a:pt x="19543" y="18746"/>
                </a:cubicBezTo>
                <a:cubicBezTo>
                  <a:pt x="19599" y="18676"/>
                  <a:pt x="19697" y="18653"/>
                  <a:pt x="19777" y="18622"/>
                </a:cubicBezTo>
                <a:cubicBezTo>
                  <a:pt x="19878" y="18585"/>
                  <a:pt x="19979" y="18545"/>
                  <a:pt x="20076" y="18509"/>
                </a:cubicBezTo>
                <a:cubicBezTo>
                  <a:pt x="20275" y="18428"/>
                  <a:pt x="20473" y="18348"/>
                  <a:pt x="20667" y="18263"/>
                </a:cubicBezTo>
                <a:cubicBezTo>
                  <a:pt x="20832" y="18193"/>
                  <a:pt x="21013" y="18129"/>
                  <a:pt x="21147" y="18008"/>
                </a:cubicBezTo>
                <a:cubicBezTo>
                  <a:pt x="21281" y="17884"/>
                  <a:pt x="21288" y="17703"/>
                  <a:pt x="21368" y="17549"/>
                </a:cubicBezTo>
                <a:cubicBezTo>
                  <a:pt x="21517" y="17263"/>
                  <a:pt x="21808" y="17092"/>
                  <a:pt x="22087" y="16954"/>
                </a:cubicBezTo>
                <a:cubicBezTo>
                  <a:pt x="22201" y="16901"/>
                  <a:pt x="22329" y="16823"/>
                  <a:pt x="22459" y="16823"/>
                </a:cubicBezTo>
                <a:cubicBezTo>
                  <a:pt x="22473" y="16823"/>
                  <a:pt x="22487" y="16823"/>
                  <a:pt x="22500" y="16827"/>
                </a:cubicBezTo>
                <a:lnTo>
                  <a:pt x="22507" y="16827"/>
                </a:lnTo>
                <a:cubicBezTo>
                  <a:pt x="22510" y="16837"/>
                  <a:pt x="22520" y="16850"/>
                  <a:pt x="22524" y="16864"/>
                </a:cubicBezTo>
                <a:cubicBezTo>
                  <a:pt x="22530" y="16890"/>
                  <a:pt x="22527" y="16918"/>
                  <a:pt x="22513" y="16944"/>
                </a:cubicBezTo>
                <a:cubicBezTo>
                  <a:pt x="22490" y="16998"/>
                  <a:pt x="22439" y="17035"/>
                  <a:pt x="22403" y="17079"/>
                </a:cubicBezTo>
                <a:cubicBezTo>
                  <a:pt x="22366" y="17119"/>
                  <a:pt x="22332" y="17163"/>
                  <a:pt x="22342" y="17223"/>
                </a:cubicBezTo>
                <a:cubicBezTo>
                  <a:pt x="22346" y="17240"/>
                  <a:pt x="22416" y="17273"/>
                  <a:pt x="22436" y="17273"/>
                </a:cubicBezTo>
                <a:cubicBezTo>
                  <a:pt x="22735" y="17240"/>
                  <a:pt x="23043" y="17203"/>
                  <a:pt x="23322" y="17085"/>
                </a:cubicBezTo>
                <a:cubicBezTo>
                  <a:pt x="23457" y="17028"/>
                  <a:pt x="23581" y="16948"/>
                  <a:pt x="23688" y="16850"/>
                </a:cubicBezTo>
                <a:cubicBezTo>
                  <a:pt x="23788" y="16763"/>
                  <a:pt x="23883" y="16662"/>
                  <a:pt x="23990" y="16579"/>
                </a:cubicBezTo>
                <a:cubicBezTo>
                  <a:pt x="24098" y="16495"/>
                  <a:pt x="24222" y="16427"/>
                  <a:pt x="24363" y="16427"/>
                </a:cubicBezTo>
                <a:lnTo>
                  <a:pt x="24386" y="16427"/>
                </a:lnTo>
                <a:cubicBezTo>
                  <a:pt x="24393" y="16427"/>
                  <a:pt x="24360" y="16404"/>
                  <a:pt x="24356" y="16404"/>
                </a:cubicBezTo>
                <a:cubicBezTo>
                  <a:pt x="24339" y="16394"/>
                  <a:pt x="24316" y="16377"/>
                  <a:pt x="24296" y="16377"/>
                </a:cubicBezTo>
                <a:cubicBezTo>
                  <a:pt x="24182" y="16364"/>
                  <a:pt x="24064" y="16357"/>
                  <a:pt x="23950" y="16357"/>
                </a:cubicBezTo>
                <a:cubicBezTo>
                  <a:pt x="23698" y="16357"/>
                  <a:pt x="23446" y="16387"/>
                  <a:pt x="23201" y="16444"/>
                </a:cubicBezTo>
                <a:cubicBezTo>
                  <a:pt x="23175" y="16269"/>
                  <a:pt x="23279" y="16102"/>
                  <a:pt x="23336" y="15937"/>
                </a:cubicBezTo>
                <a:cubicBezTo>
                  <a:pt x="23379" y="15813"/>
                  <a:pt x="23393" y="15645"/>
                  <a:pt x="23312" y="15531"/>
                </a:cubicBezTo>
                <a:cubicBezTo>
                  <a:pt x="23272" y="15477"/>
                  <a:pt x="23212" y="15444"/>
                  <a:pt x="23151" y="15417"/>
                </a:cubicBezTo>
                <a:cubicBezTo>
                  <a:pt x="23114" y="15400"/>
                  <a:pt x="23074" y="15394"/>
                  <a:pt x="23037" y="15394"/>
                </a:cubicBezTo>
                <a:cubicBezTo>
                  <a:pt x="22993" y="15394"/>
                  <a:pt x="22950" y="15403"/>
                  <a:pt x="22902" y="15417"/>
                </a:cubicBezTo>
                <a:cubicBezTo>
                  <a:pt x="22832" y="15437"/>
                  <a:pt x="22761" y="15471"/>
                  <a:pt x="22688" y="15471"/>
                </a:cubicBezTo>
                <a:cubicBezTo>
                  <a:pt x="22671" y="15471"/>
                  <a:pt x="22657" y="15468"/>
                  <a:pt x="22645" y="15464"/>
                </a:cubicBezTo>
                <a:cubicBezTo>
                  <a:pt x="22631" y="15464"/>
                  <a:pt x="22617" y="15460"/>
                  <a:pt x="22607" y="15457"/>
                </a:cubicBezTo>
                <a:cubicBezTo>
                  <a:pt x="22604" y="15454"/>
                  <a:pt x="22604" y="15451"/>
                  <a:pt x="22600" y="15448"/>
                </a:cubicBezTo>
                <a:cubicBezTo>
                  <a:pt x="22594" y="15437"/>
                  <a:pt x="22584" y="15427"/>
                  <a:pt x="22580" y="15417"/>
                </a:cubicBezTo>
                <a:cubicBezTo>
                  <a:pt x="22564" y="15380"/>
                  <a:pt x="22570" y="15336"/>
                  <a:pt x="22594" y="15303"/>
                </a:cubicBezTo>
                <a:cubicBezTo>
                  <a:pt x="22637" y="15236"/>
                  <a:pt x="22725" y="15186"/>
                  <a:pt x="22795" y="15149"/>
                </a:cubicBezTo>
                <a:cubicBezTo>
                  <a:pt x="22873" y="15108"/>
                  <a:pt x="22960" y="15078"/>
                  <a:pt x="23047" y="15065"/>
                </a:cubicBezTo>
                <a:cubicBezTo>
                  <a:pt x="23097" y="15058"/>
                  <a:pt x="23151" y="15051"/>
                  <a:pt x="23201" y="15051"/>
                </a:cubicBezTo>
                <a:cubicBezTo>
                  <a:pt x="23322" y="15051"/>
                  <a:pt x="23443" y="15075"/>
                  <a:pt x="23554" y="15121"/>
                </a:cubicBezTo>
                <a:cubicBezTo>
                  <a:pt x="23638" y="15158"/>
                  <a:pt x="23705" y="15219"/>
                  <a:pt x="23785" y="15256"/>
                </a:cubicBezTo>
                <a:cubicBezTo>
                  <a:pt x="23822" y="15273"/>
                  <a:pt x="23856" y="15282"/>
                  <a:pt x="23889" y="15282"/>
                </a:cubicBezTo>
                <a:cubicBezTo>
                  <a:pt x="23929" y="15282"/>
                  <a:pt x="23966" y="15273"/>
                  <a:pt x="24007" y="15249"/>
                </a:cubicBezTo>
                <a:cubicBezTo>
                  <a:pt x="24087" y="15202"/>
                  <a:pt x="24155" y="15135"/>
                  <a:pt x="24239" y="15091"/>
                </a:cubicBezTo>
                <a:cubicBezTo>
                  <a:pt x="24323" y="15048"/>
                  <a:pt x="24410" y="15021"/>
                  <a:pt x="24501" y="14997"/>
                </a:cubicBezTo>
                <a:cubicBezTo>
                  <a:pt x="24702" y="14944"/>
                  <a:pt x="24903" y="14907"/>
                  <a:pt x="25071" y="14779"/>
                </a:cubicBezTo>
                <a:cubicBezTo>
                  <a:pt x="25212" y="14672"/>
                  <a:pt x="25319" y="14521"/>
                  <a:pt x="25376" y="14353"/>
                </a:cubicBezTo>
                <a:cubicBezTo>
                  <a:pt x="25379" y="14343"/>
                  <a:pt x="25387" y="14333"/>
                  <a:pt x="25390" y="14323"/>
                </a:cubicBezTo>
                <a:cubicBezTo>
                  <a:pt x="25393" y="14312"/>
                  <a:pt x="25393" y="14303"/>
                  <a:pt x="25393" y="14296"/>
                </a:cubicBezTo>
                <a:cubicBezTo>
                  <a:pt x="25393" y="14289"/>
                  <a:pt x="25393" y="14286"/>
                  <a:pt x="25396" y="14283"/>
                </a:cubicBezTo>
                <a:cubicBezTo>
                  <a:pt x="25396" y="14279"/>
                  <a:pt x="25390" y="14272"/>
                  <a:pt x="25379" y="14266"/>
                </a:cubicBezTo>
                <a:cubicBezTo>
                  <a:pt x="25387" y="14235"/>
                  <a:pt x="25393" y="14209"/>
                  <a:pt x="25400" y="14179"/>
                </a:cubicBezTo>
                <a:cubicBezTo>
                  <a:pt x="25450" y="13903"/>
                  <a:pt x="25336" y="13635"/>
                  <a:pt x="25158" y="13430"/>
                </a:cubicBezTo>
                <a:cubicBezTo>
                  <a:pt x="25057" y="13319"/>
                  <a:pt x="24940" y="13228"/>
                  <a:pt x="24816" y="13152"/>
                </a:cubicBezTo>
                <a:cubicBezTo>
                  <a:pt x="24665" y="13057"/>
                  <a:pt x="24544" y="12957"/>
                  <a:pt x="24484" y="12785"/>
                </a:cubicBezTo>
                <a:cubicBezTo>
                  <a:pt x="24433" y="12638"/>
                  <a:pt x="24423" y="12483"/>
                  <a:pt x="24403" y="12329"/>
                </a:cubicBezTo>
                <a:cubicBezTo>
                  <a:pt x="24383" y="12174"/>
                  <a:pt x="24349" y="12027"/>
                  <a:pt x="24296" y="11879"/>
                </a:cubicBezTo>
                <a:cubicBezTo>
                  <a:pt x="24178" y="11550"/>
                  <a:pt x="23983" y="11255"/>
                  <a:pt x="23732" y="11017"/>
                </a:cubicBezTo>
                <a:cubicBezTo>
                  <a:pt x="23722" y="11010"/>
                  <a:pt x="23708" y="11003"/>
                  <a:pt x="23695" y="11003"/>
                </a:cubicBezTo>
                <a:cubicBezTo>
                  <a:pt x="23658" y="11003"/>
                  <a:pt x="23624" y="11033"/>
                  <a:pt x="23641" y="11070"/>
                </a:cubicBezTo>
                <a:cubicBezTo>
                  <a:pt x="23735" y="11299"/>
                  <a:pt x="23618" y="11584"/>
                  <a:pt x="23393" y="11688"/>
                </a:cubicBezTo>
                <a:cubicBezTo>
                  <a:pt x="23339" y="11711"/>
                  <a:pt x="23285" y="11725"/>
                  <a:pt x="23232" y="11725"/>
                </a:cubicBezTo>
                <a:cubicBezTo>
                  <a:pt x="23034" y="11725"/>
                  <a:pt x="22846" y="11567"/>
                  <a:pt x="22786" y="11369"/>
                </a:cubicBezTo>
                <a:cubicBezTo>
                  <a:pt x="22698" y="11084"/>
                  <a:pt x="22993" y="10876"/>
                  <a:pt x="22956" y="10594"/>
                </a:cubicBezTo>
                <a:cubicBezTo>
                  <a:pt x="22936" y="10456"/>
                  <a:pt x="22832" y="10365"/>
                  <a:pt x="22732" y="10278"/>
                </a:cubicBezTo>
                <a:cubicBezTo>
                  <a:pt x="22620" y="10187"/>
                  <a:pt x="22504" y="10103"/>
                  <a:pt x="22379" y="10026"/>
                </a:cubicBezTo>
                <a:cubicBezTo>
                  <a:pt x="22081" y="9842"/>
                  <a:pt x="21751" y="9714"/>
                  <a:pt x="21409" y="9640"/>
                </a:cubicBezTo>
                <a:lnTo>
                  <a:pt x="21396" y="9640"/>
                </a:lnTo>
                <a:cubicBezTo>
                  <a:pt x="21365" y="9640"/>
                  <a:pt x="21345" y="9663"/>
                  <a:pt x="21342" y="9694"/>
                </a:cubicBezTo>
                <a:cubicBezTo>
                  <a:pt x="21288" y="10131"/>
                  <a:pt x="21235" y="10567"/>
                  <a:pt x="21178" y="11000"/>
                </a:cubicBezTo>
                <a:cubicBezTo>
                  <a:pt x="21154" y="11214"/>
                  <a:pt x="21127" y="11426"/>
                  <a:pt x="21100" y="11637"/>
                </a:cubicBezTo>
                <a:cubicBezTo>
                  <a:pt x="21077" y="11832"/>
                  <a:pt x="21060" y="12037"/>
                  <a:pt x="20986" y="12221"/>
                </a:cubicBezTo>
                <a:cubicBezTo>
                  <a:pt x="20865" y="12517"/>
                  <a:pt x="20516" y="12655"/>
                  <a:pt x="20432" y="12970"/>
                </a:cubicBezTo>
                <a:cubicBezTo>
                  <a:pt x="20341" y="13313"/>
                  <a:pt x="20643" y="13625"/>
                  <a:pt x="20546" y="13970"/>
                </a:cubicBezTo>
                <a:cubicBezTo>
                  <a:pt x="20465" y="14272"/>
                  <a:pt x="20171" y="14470"/>
                  <a:pt x="19902" y="14622"/>
                </a:cubicBezTo>
                <a:cubicBezTo>
                  <a:pt x="19902" y="14524"/>
                  <a:pt x="19848" y="14424"/>
                  <a:pt x="19771" y="14350"/>
                </a:cubicBezTo>
                <a:cubicBezTo>
                  <a:pt x="19624" y="14212"/>
                  <a:pt x="19418" y="14209"/>
                  <a:pt x="19251" y="14111"/>
                </a:cubicBezTo>
                <a:cubicBezTo>
                  <a:pt x="19136" y="14044"/>
                  <a:pt x="19100" y="13940"/>
                  <a:pt x="19096" y="13809"/>
                </a:cubicBezTo>
                <a:cubicBezTo>
                  <a:pt x="19093" y="13668"/>
                  <a:pt x="19096" y="13524"/>
                  <a:pt x="19096" y="13383"/>
                </a:cubicBezTo>
                <a:lnTo>
                  <a:pt x="19096" y="12514"/>
                </a:lnTo>
                <a:cubicBezTo>
                  <a:pt x="19096" y="12493"/>
                  <a:pt x="19086" y="12473"/>
                  <a:pt x="19069" y="12467"/>
                </a:cubicBezTo>
                <a:cubicBezTo>
                  <a:pt x="18543" y="12205"/>
                  <a:pt x="18016" y="11943"/>
                  <a:pt x="17489" y="11685"/>
                </a:cubicBezTo>
                <a:cubicBezTo>
                  <a:pt x="17274" y="11577"/>
                  <a:pt x="17015" y="11476"/>
                  <a:pt x="16877" y="11268"/>
                </a:cubicBezTo>
                <a:cubicBezTo>
                  <a:pt x="16736" y="11053"/>
                  <a:pt x="16767" y="10791"/>
                  <a:pt x="16848" y="10563"/>
                </a:cubicBezTo>
                <a:cubicBezTo>
                  <a:pt x="16931" y="10332"/>
                  <a:pt x="17062" y="10123"/>
                  <a:pt x="17200" y="9922"/>
                </a:cubicBezTo>
                <a:cubicBezTo>
                  <a:pt x="17334" y="9724"/>
                  <a:pt x="17472" y="9530"/>
                  <a:pt x="17630" y="9349"/>
                </a:cubicBezTo>
                <a:cubicBezTo>
                  <a:pt x="17787" y="9170"/>
                  <a:pt x="17962" y="9003"/>
                  <a:pt x="18170" y="8882"/>
                </a:cubicBezTo>
                <a:cubicBezTo>
                  <a:pt x="18391" y="8751"/>
                  <a:pt x="18640" y="8694"/>
                  <a:pt x="18888" y="8627"/>
                </a:cubicBezTo>
                <a:cubicBezTo>
                  <a:pt x="19113" y="8566"/>
                  <a:pt x="19331" y="8489"/>
                  <a:pt x="19519" y="8351"/>
                </a:cubicBezTo>
                <a:cubicBezTo>
                  <a:pt x="19687" y="8227"/>
                  <a:pt x="19828" y="8072"/>
                  <a:pt x="19966" y="7919"/>
                </a:cubicBezTo>
                <a:cubicBezTo>
                  <a:pt x="20113" y="7747"/>
                  <a:pt x="20261" y="7573"/>
                  <a:pt x="20442" y="7438"/>
                </a:cubicBezTo>
                <a:cubicBezTo>
                  <a:pt x="20614" y="7311"/>
                  <a:pt x="20808" y="7240"/>
                  <a:pt x="21006" y="7170"/>
                </a:cubicBezTo>
                <a:cubicBezTo>
                  <a:pt x="21362" y="7045"/>
                  <a:pt x="21751" y="6844"/>
                  <a:pt x="21721" y="6405"/>
                </a:cubicBezTo>
                <a:cubicBezTo>
                  <a:pt x="21691" y="5968"/>
                  <a:pt x="21322" y="5676"/>
                  <a:pt x="20919" y="5589"/>
                </a:cubicBezTo>
                <a:cubicBezTo>
                  <a:pt x="20778" y="5559"/>
                  <a:pt x="20627" y="5542"/>
                  <a:pt x="20473" y="5542"/>
                </a:cubicBezTo>
                <a:cubicBezTo>
                  <a:pt x="20160" y="5542"/>
                  <a:pt x="19845" y="5612"/>
                  <a:pt x="19587" y="5767"/>
                </a:cubicBezTo>
                <a:cubicBezTo>
                  <a:pt x="19422" y="5868"/>
                  <a:pt x="19281" y="6009"/>
                  <a:pt x="19217" y="6193"/>
                </a:cubicBezTo>
                <a:cubicBezTo>
                  <a:pt x="19177" y="6314"/>
                  <a:pt x="19184" y="6435"/>
                  <a:pt x="19177" y="6559"/>
                </a:cubicBezTo>
                <a:cubicBezTo>
                  <a:pt x="19170" y="6670"/>
                  <a:pt x="19116" y="6868"/>
                  <a:pt x="18986" y="6868"/>
                </a:cubicBezTo>
                <a:cubicBezTo>
                  <a:pt x="18975" y="6868"/>
                  <a:pt x="18965" y="6868"/>
                  <a:pt x="18959" y="6864"/>
                </a:cubicBezTo>
                <a:cubicBezTo>
                  <a:pt x="18925" y="6481"/>
                  <a:pt x="18476" y="6297"/>
                  <a:pt x="18180" y="6143"/>
                </a:cubicBezTo>
                <a:cubicBezTo>
                  <a:pt x="17710" y="5894"/>
                  <a:pt x="17240" y="5649"/>
                  <a:pt x="16770" y="5401"/>
                </a:cubicBezTo>
                <a:cubicBezTo>
                  <a:pt x="16632" y="5330"/>
                  <a:pt x="16313" y="5129"/>
                  <a:pt x="16085" y="5129"/>
                </a:cubicBezTo>
                <a:cubicBezTo>
                  <a:pt x="15961" y="5129"/>
                  <a:pt x="15864" y="5189"/>
                  <a:pt x="15837" y="5364"/>
                </a:cubicBezTo>
                <a:cubicBezTo>
                  <a:pt x="15820" y="5462"/>
                  <a:pt x="15841" y="5559"/>
                  <a:pt x="15824" y="5653"/>
                </a:cubicBezTo>
                <a:cubicBezTo>
                  <a:pt x="15804" y="5750"/>
                  <a:pt x="15763" y="5841"/>
                  <a:pt x="15703" y="5922"/>
                </a:cubicBezTo>
                <a:cubicBezTo>
                  <a:pt x="15646" y="5998"/>
                  <a:pt x="15568" y="6066"/>
                  <a:pt x="15481" y="6112"/>
                </a:cubicBezTo>
                <a:cubicBezTo>
                  <a:pt x="15438" y="6136"/>
                  <a:pt x="15390" y="6150"/>
                  <a:pt x="15344" y="6163"/>
                </a:cubicBezTo>
                <a:cubicBezTo>
                  <a:pt x="15327" y="6170"/>
                  <a:pt x="15317" y="6173"/>
                  <a:pt x="15310" y="6173"/>
                </a:cubicBezTo>
                <a:cubicBezTo>
                  <a:pt x="15300" y="6173"/>
                  <a:pt x="15297" y="6166"/>
                  <a:pt x="15283" y="6150"/>
                </a:cubicBezTo>
                <a:cubicBezTo>
                  <a:pt x="15269" y="6133"/>
                  <a:pt x="15263" y="6096"/>
                  <a:pt x="15263" y="6072"/>
                </a:cubicBezTo>
                <a:cubicBezTo>
                  <a:pt x="15246" y="5911"/>
                  <a:pt x="15323" y="5744"/>
                  <a:pt x="15240" y="5589"/>
                </a:cubicBezTo>
                <a:cubicBezTo>
                  <a:pt x="15179" y="5474"/>
                  <a:pt x="15052" y="5425"/>
                  <a:pt x="14931" y="5387"/>
                </a:cubicBezTo>
                <a:cubicBezTo>
                  <a:pt x="14817" y="5358"/>
                  <a:pt x="14635" y="5341"/>
                  <a:pt x="14565" y="5237"/>
                </a:cubicBezTo>
                <a:cubicBezTo>
                  <a:pt x="14511" y="5156"/>
                  <a:pt x="14558" y="5056"/>
                  <a:pt x="14565" y="4971"/>
                </a:cubicBezTo>
                <a:cubicBezTo>
                  <a:pt x="14578" y="4861"/>
                  <a:pt x="14538" y="4774"/>
                  <a:pt x="14474" y="4686"/>
                </a:cubicBezTo>
                <a:cubicBezTo>
                  <a:pt x="14233" y="4367"/>
                  <a:pt x="13951" y="4049"/>
                  <a:pt x="13628" y="3807"/>
                </a:cubicBezTo>
                <a:cubicBezTo>
                  <a:pt x="13464" y="3686"/>
                  <a:pt x="13280" y="3589"/>
                  <a:pt x="13085" y="3525"/>
                </a:cubicBezTo>
                <a:cubicBezTo>
                  <a:pt x="12920" y="3474"/>
                  <a:pt x="12682" y="3444"/>
                  <a:pt x="12598" y="3266"/>
                </a:cubicBezTo>
                <a:cubicBezTo>
                  <a:pt x="12547" y="3162"/>
                  <a:pt x="12555" y="3045"/>
                  <a:pt x="12490" y="2944"/>
                </a:cubicBezTo>
                <a:cubicBezTo>
                  <a:pt x="12450" y="2876"/>
                  <a:pt x="12394" y="2823"/>
                  <a:pt x="12326" y="2783"/>
                </a:cubicBezTo>
                <a:cubicBezTo>
                  <a:pt x="12215" y="2719"/>
                  <a:pt x="12084" y="2692"/>
                  <a:pt x="11954" y="2692"/>
                </a:cubicBezTo>
                <a:cubicBezTo>
                  <a:pt x="11906" y="2692"/>
                  <a:pt x="11859" y="2695"/>
                  <a:pt x="11813" y="2702"/>
                </a:cubicBezTo>
                <a:cubicBezTo>
                  <a:pt x="11393" y="2760"/>
                  <a:pt x="11091" y="3098"/>
                  <a:pt x="10691" y="3209"/>
                </a:cubicBezTo>
                <a:cubicBezTo>
                  <a:pt x="10735" y="3014"/>
                  <a:pt x="10591" y="2796"/>
                  <a:pt x="10396" y="2740"/>
                </a:cubicBezTo>
                <a:cubicBezTo>
                  <a:pt x="10363" y="2729"/>
                  <a:pt x="10335" y="2726"/>
                  <a:pt x="10305" y="2726"/>
                </a:cubicBezTo>
                <a:cubicBezTo>
                  <a:pt x="10202" y="2726"/>
                  <a:pt x="10118" y="2783"/>
                  <a:pt x="10027" y="2843"/>
                </a:cubicBezTo>
                <a:cubicBezTo>
                  <a:pt x="9977" y="2876"/>
                  <a:pt x="9929" y="2897"/>
                  <a:pt x="9879" y="2897"/>
                </a:cubicBezTo>
                <a:cubicBezTo>
                  <a:pt x="9839" y="2897"/>
                  <a:pt x="9799" y="2884"/>
                  <a:pt x="9751" y="2853"/>
                </a:cubicBezTo>
                <a:cubicBezTo>
                  <a:pt x="9647" y="2793"/>
                  <a:pt x="9557" y="2709"/>
                  <a:pt x="9463" y="2635"/>
                </a:cubicBezTo>
                <a:cubicBezTo>
                  <a:pt x="8761" y="2095"/>
                  <a:pt x="8050" y="1567"/>
                  <a:pt x="7372" y="997"/>
                </a:cubicBezTo>
                <a:cubicBezTo>
                  <a:pt x="7153" y="813"/>
                  <a:pt x="6942" y="621"/>
                  <a:pt x="6741" y="419"/>
                </a:cubicBezTo>
                <a:cubicBezTo>
                  <a:pt x="6754" y="403"/>
                  <a:pt x="6758" y="373"/>
                  <a:pt x="6734" y="353"/>
                </a:cubicBezTo>
                <a:lnTo>
                  <a:pt x="6361" y="17"/>
                </a:lnTo>
                <a:cubicBezTo>
                  <a:pt x="6352" y="7"/>
                  <a:pt x="6338" y="1"/>
                  <a:pt x="6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1"/>
          <p:cNvSpPr/>
          <p:nvPr/>
        </p:nvSpPr>
        <p:spPr>
          <a:xfrm rot="10800000">
            <a:off x="-2501230" y="2118683"/>
            <a:ext cx="3214466" cy="4377916"/>
          </a:xfrm>
          <a:custGeom>
            <a:avLst/>
            <a:gdLst/>
            <a:ahLst/>
            <a:cxnLst/>
            <a:rect l="l" t="t" r="r" b="b"/>
            <a:pathLst>
              <a:path w="11372" h="15488" extrusionOk="0">
                <a:moveTo>
                  <a:pt x="8535" y="0"/>
                </a:moveTo>
                <a:cubicBezTo>
                  <a:pt x="8213" y="0"/>
                  <a:pt x="7888" y="124"/>
                  <a:pt x="7596" y="231"/>
                </a:cubicBezTo>
                <a:cubicBezTo>
                  <a:pt x="7260" y="360"/>
                  <a:pt x="6908" y="507"/>
                  <a:pt x="6546" y="507"/>
                </a:cubicBezTo>
                <a:cubicBezTo>
                  <a:pt x="6505" y="507"/>
                  <a:pt x="6461" y="504"/>
                  <a:pt x="6421" y="501"/>
                </a:cubicBezTo>
                <a:cubicBezTo>
                  <a:pt x="6304" y="487"/>
                  <a:pt x="6179" y="453"/>
                  <a:pt x="6058" y="453"/>
                </a:cubicBezTo>
                <a:cubicBezTo>
                  <a:pt x="6012" y="453"/>
                  <a:pt x="5965" y="456"/>
                  <a:pt x="5917" y="473"/>
                </a:cubicBezTo>
                <a:cubicBezTo>
                  <a:pt x="5773" y="521"/>
                  <a:pt x="5706" y="668"/>
                  <a:pt x="5763" y="806"/>
                </a:cubicBezTo>
                <a:cubicBezTo>
                  <a:pt x="5830" y="960"/>
                  <a:pt x="6015" y="1057"/>
                  <a:pt x="6045" y="1229"/>
                </a:cubicBezTo>
                <a:cubicBezTo>
                  <a:pt x="6078" y="1433"/>
                  <a:pt x="5864" y="1594"/>
                  <a:pt x="5683" y="1618"/>
                </a:cubicBezTo>
                <a:cubicBezTo>
                  <a:pt x="5656" y="1624"/>
                  <a:pt x="5626" y="1624"/>
                  <a:pt x="5595" y="1624"/>
                </a:cubicBezTo>
                <a:cubicBezTo>
                  <a:pt x="5367" y="1624"/>
                  <a:pt x="5136" y="1514"/>
                  <a:pt x="4927" y="1437"/>
                </a:cubicBezTo>
                <a:cubicBezTo>
                  <a:pt x="4806" y="1390"/>
                  <a:pt x="4682" y="1346"/>
                  <a:pt x="4562" y="1299"/>
                </a:cubicBezTo>
                <a:cubicBezTo>
                  <a:pt x="4444" y="1255"/>
                  <a:pt x="4323" y="1198"/>
                  <a:pt x="4202" y="1172"/>
                </a:cubicBezTo>
                <a:cubicBezTo>
                  <a:pt x="4169" y="1161"/>
                  <a:pt x="4142" y="1158"/>
                  <a:pt x="4112" y="1158"/>
                </a:cubicBezTo>
                <a:cubicBezTo>
                  <a:pt x="3940" y="1158"/>
                  <a:pt x="3833" y="1289"/>
                  <a:pt x="3689" y="1390"/>
                </a:cubicBezTo>
                <a:cubicBezTo>
                  <a:pt x="3531" y="1503"/>
                  <a:pt x="3336" y="1528"/>
                  <a:pt x="3149" y="1551"/>
                </a:cubicBezTo>
                <a:cubicBezTo>
                  <a:pt x="2971" y="1574"/>
                  <a:pt x="2789" y="1594"/>
                  <a:pt x="2625" y="1678"/>
                </a:cubicBezTo>
                <a:cubicBezTo>
                  <a:pt x="2467" y="1759"/>
                  <a:pt x="2370" y="1910"/>
                  <a:pt x="2242" y="2031"/>
                </a:cubicBezTo>
                <a:cubicBezTo>
                  <a:pt x="2188" y="2081"/>
                  <a:pt x="2125" y="2128"/>
                  <a:pt x="2051" y="2128"/>
                </a:cubicBezTo>
                <a:cubicBezTo>
                  <a:pt x="2041" y="2128"/>
                  <a:pt x="2030" y="2128"/>
                  <a:pt x="2021" y="2125"/>
                </a:cubicBezTo>
                <a:lnTo>
                  <a:pt x="2010" y="2125"/>
                </a:lnTo>
                <a:cubicBezTo>
                  <a:pt x="1980" y="2125"/>
                  <a:pt x="1957" y="2145"/>
                  <a:pt x="1954" y="2179"/>
                </a:cubicBezTo>
                <a:lnTo>
                  <a:pt x="1954" y="2185"/>
                </a:lnTo>
                <a:cubicBezTo>
                  <a:pt x="1954" y="2175"/>
                  <a:pt x="1950" y="2168"/>
                  <a:pt x="1950" y="2158"/>
                </a:cubicBezTo>
                <a:cubicBezTo>
                  <a:pt x="1950" y="2128"/>
                  <a:pt x="1923" y="2104"/>
                  <a:pt x="1893" y="2104"/>
                </a:cubicBezTo>
                <a:cubicBezTo>
                  <a:pt x="1883" y="2104"/>
                  <a:pt x="1869" y="2108"/>
                  <a:pt x="1860" y="2121"/>
                </a:cubicBezTo>
                <a:cubicBezTo>
                  <a:pt x="1829" y="2152"/>
                  <a:pt x="1806" y="2188"/>
                  <a:pt x="1786" y="2222"/>
                </a:cubicBezTo>
                <a:cubicBezTo>
                  <a:pt x="1776" y="2219"/>
                  <a:pt x="1769" y="2219"/>
                  <a:pt x="1759" y="2219"/>
                </a:cubicBezTo>
                <a:cubicBezTo>
                  <a:pt x="1732" y="2219"/>
                  <a:pt x="1705" y="2236"/>
                  <a:pt x="1705" y="2269"/>
                </a:cubicBezTo>
                <a:cubicBezTo>
                  <a:pt x="1708" y="2320"/>
                  <a:pt x="1712" y="2366"/>
                  <a:pt x="1715" y="2417"/>
                </a:cubicBezTo>
                <a:cubicBezTo>
                  <a:pt x="1702" y="2504"/>
                  <a:pt x="1705" y="2598"/>
                  <a:pt x="1732" y="2688"/>
                </a:cubicBezTo>
                <a:cubicBezTo>
                  <a:pt x="1739" y="2702"/>
                  <a:pt x="1748" y="2716"/>
                  <a:pt x="1762" y="2722"/>
                </a:cubicBezTo>
                <a:cubicBezTo>
                  <a:pt x="1765" y="2732"/>
                  <a:pt x="1765" y="2746"/>
                  <a:pt x="1769" y="2756"/>
                </a:cubicBezTo>
                <a:cubicBezTo>
                  <a:pt x="1769" y="2772"/>
                  <a:pt x="1773" y="2789"/>
                  <a:pt x="1776" y="2809"/>
                </a:cubicBezTo>
                <a:cubicBezTo>
                  <a:pt x="1776" y="2813"/>
                  <a:pt x="1776" y="2820"/>
                  <a:pt x="1779" y="2823"/>
                </a:cubicBezTo>
                <a:cubicBezTo>
                  <a:pt x="1796" y="2950"/>
                  <a:pt x="1806" y="3088"/>
                  <a:pt x="1759" y="3209"/>
                </a:cubicBezTo>
                <a:cubicBezTo>
                  <a:pt x="1692" y="3376"/>
                  <a:pt x="1524" y="3444"/>
                  <a:pt x="1356" y="3471"/>
                </a:cubicBezTo>
                <a:cubicBezTo>
                  <a:pt x="1195" y="3497"/>
                  <a:pt x="1031" y="3505"/>
                  <a:pt x="873" y="3554"/>
                </a:cubicBezTo>
                <a:cubicBezTo>
                  <a:pt x="560" y="3649"/>
                  <a:pt x="278" y="3844"/>
                  <a:pt x="77" y="4105"/>
                </a:cubicBezTo>
                <a:cubicBezTo>
                  <a:pt x="27" y="4172"/>
                  <a:pt x="0" y="4209"/>
                  <a:pt x="33" y="4296"/>
                </a:cubicBezTo>
                <a:cubicBezTo>
                  <a:pt x="57" y="4357"/>
                  <a:pt x="108" y="4404"/>
                  <a:pt x="161" y="4437"/>
                </a:cubicBezTo>
                <a:cubicBezTo>
                  <a:pt x="248" y="4488"/>
                  <a:pt x="343" y="4501"/>
                  <a:pt x="436" y="4501"/>
                </a:cubicBezTo>
                <a:cubicBezTo>
                  <a:pt x="500" y="4501"/>
                  <a:pt x="567" y="4495"/>
                  <a:pt x="631" y="4495"/>
                </a:cubicBezTo>
                <a:lnTo>
                  <a:pt x="654" y="4495"/>
                </a:lnTo>
                <a:cubicBezTo>
                  <a:pt x="749" y="4495"/>
                  <a:pt x="846" y="4508"/>
                  <a:pt x="910" y="4585"/>
                </a:cubicBezTo>
                <a:cubicBezTo>
                  <a:pt x="977" y="4665"/>
                  <a:pt x="967" y="4760"/>
                  <a:pt x="859" y="4803"/>
                </a:cubicBezTo>
                <a:cubicBezTo>
                  <a:pt x="645" y="4884"/>
                  <a:pt x="393" y="4911"/>
                  <a:pt x="161" y="4918"/>
                </a:cubicBezTo>
                <a:cubicBezTo>
                  <a:pt x="121" y="4918"/>
                  <a:pt x="104" y="4951"/>
                  <a:pt x="108" y="4984"/>
                </a:cubicBezTo>
                <a:cubicBezTo>
                  <a:pt x="145" y="5206"/>
                  <a:pt x="141" y="5431"/>
                  <a:pt x="108" y="5652"/>
                </a:cubicBezTo>
                <a:cubicBezTo>
                  <a:pt x="104" y="5676"/>
                  <a:pt x="111" y="5703"/>
                  <a:pt x="131" y="5717"/>
                </a:cubicBezTo>
                <a:cubicBezTo>
                  <a:pt x="258" y="5777"/>
                  <a:pt x="386" y="5793"/>
                  <a:pt x="514" y="5793"/>
                </a:cubicBezTo>
                <a:cubicBezTo>
                  <a:pt x="628" y="5793"/>
                  <a:pt x="741" y="5780"/>
                  <a:pt x="859" y="5763"/>
                </a:cubicBezTo>
                <a:cubicBezTo>
                  <a:pt x="977" y="5750"/>
                  <a:pt x="1091" y="5733"/>
                  <a:pt x="1209" y="5733"/>
                </a:cubicBezTo>
                <a:cubicBezTo>
                  <a:pt x="1259" y="5733"/>
                  <a:pt x="1313" y="5737"/>
                  <a:pt x="1363" y="5743"/>
                </a:cubicBezTo>
                <a:cubicBezTo>
                  <a:pt x="1554" y="5770"/>
                  <a:pt x="1728" y="5864"/>
                  <a:pt x="1796" y="6055"/>
                </a:cubicBezTo>
                <a:cubicBezTo>
                  <a:pt x="1836" y="6169"/>
                  <a:pt x="1849" y="6293"/>
                  <a:pt x="1873" y="6411"/>
                </a:cubicBezTo>
                <a:cubicBezTo>
                  <a:pt x="1897" y="6538"/>
                  <a:pt x="1920" y="6670"/>
                  <a:pt x="1947" y="6800"/>
                </a:cubicBezTo>
                <a:cubicBezTo>
                  <a:pt x="1994" y="7056"/>
                  <a:pt x="2044" y="7311"/>
                  <a:pt x="2091" y="7565"/>
                </a:cubicBezTo>
                <a:cubicBezTo>
                  <a:pt x="2135" y="7801"/>
                  <a:pt x="2168" y="8036"/>
                  <a:pt x="2162" y="8274"/>
                </a:cubicBezTo>
                <a:cubicBezTo>
                  <a:pt x="2159" y="8391"/>
                  <a:pt x="2145" y="8509"/>
                  <a:pt x="2111" y="8623"/>
                </a:cubicBezTo>
                <a:cubicBezTo>
                  <a:pt x="2084" y="8724"/>
                  <a:pt x="2038" y="8818"/>
                  <a:pt x="1997" y="8912"/>
                </a:cubicBezTo>
                <a:cubicBezTo>
                  <a:pt x="1937" y="9053"/>
                  <a:pt x="1863" y="9231"/>
                  <a:pt x="1926" y="9385"/>
                </a:cubicBezTo>
                <a:cubicBezTo>
                  <a:pt x="1954" y="9459"/>
                  <a:pt x="2014" y="9513"/>
                  <a:pt x="2084" y="9543"/>
                </a:cubicBezTo>
                <a:cubicBezTo>
                  <a:pt x="2188" y="9583"/>
                  <a:pt x="2283" y="9607"/>
                  <a:pt x="2363" y="9684"/>
                </a:cubicBezTo>
                <a:cubicBezTo>
                  <a:pt x="2511" y="9825"/>
                  <a:pt x="2565" y="10050"/>
                  <a:pt x="2478" y="10238"/>
                </a:cubicBezTo>
                <a:cubicBezTo>
                  <a:pt x="2433" y="10329"/>
                  <a:pt x="2366" y="10405"/>
                  <a:pt x="2279" y="10456"/>
                </a:cubicBezTo>
                <a:cubicBezTo>
                  <a:pt x="2188" y="10513"/>
                  <a:pt x="2088" y="10523"/>
                  <a:pt x="1984" y="10540"/>
                </a:cubicBezTo>
                <a:cubicBezTo>
                  <a:pt x="1773" y="10573"/>
                  <a:pt x="1658" y="10738"/>
                  <a:pt x="1541" y="10902"/>
                </a:cubicBezTo>
                <a:cubicBezTo>
                  <a:pt x="1305" y="11245"/>
                  <a:pt x="1091" y="11667"/>
                  <a:pt x="1138" y="12094"/>
                </a:cubicBezTo>
                <a:cubicBezTo>
                  <a:pt x="1181" y="12487"/>
                  <a:pt x="1450" y="12758"/>
                  <a:pt x="1702" y="13034"/>
                </a:cubicBezTo>
                <a:cubicBezTo>
                  <a:pt x="1826" y="13171"/>
                  <a:pt x="1947" y="13316"/>
                  <a:pt x="2018" y="13490"/>
                </a:cubicBezTo>
                <a:cubicBezTo>
                  <a:pt x="2108" y="13702"/>
                  <a:pt x="2084" y="13937"/>
                  <a:pt x="2138" y="14158"/>
                </a:cubicBezTo>
                <a:cubicBezTo>
                  <a:pt x="2121" y="14141"/>
                  <a:pt x="2105" y="14124"/>
                  <a:pt x="2084" y="14111"/>
                </a:cubicBezTo>
                <a:cubicBezTo>
                  <a:pt x="2075" y="14108"/>
                  <a:pt x="2067" y="14104"/>
                  <a:pt x="2058" y="14104"/>
                </a:cubicBezTo>
                <a:cubicBezTo>
                  <a:pt x="2024" y="14104"/>
                  <a:pt x="1997" y="14138"/>
                  <a:pt x="2004" y="14175"/>
                </a:cubicBezTo>
                <a:cubicBezTo>
                  <a:pt x="2034" y="14282"/>
                  <a:pt x="2061" y="14393"/>
                  <a:pt x="2088" y="14501"/>
                </a:cubicBezTo>
                <a:cubicBezTo>
                  <a:pt x="2115" y="14601"/>
                  <a:pt x="2138" y="14702"/>
                  <a:pt x="2171" y="14800"/>
                </a:cubicBezTo>
                <a:cubicBezTo>
                  <a:pt x="2229" y="14977"/>
                  <a:pt x="2326" y="15152"/>
                  <a:pt x="2501" y="15235"/>
                </a:cubicBezTo>
                <a:cubicBezTo>
                  <a:pt x="2507" y="15243"/>
                  <a:pt x="2514" y="15246"/>
                  <a:pt x="2524" y="15246"/>
                </a:cubicBezTo>
                <a:cubicBezTo>
                  <a:pt x="2534" y="15256"/>
                  <a:pt x="2544" y="15259"/>
                  <a:pt x="2558" y="15259"/>
                </a:cubicBezTo>
                <a:cubicBezTo>
                  <a:pt x="2588" y="15269"/>
                  <a:pt x="2618" y="15279"/>
                  <a:pt x="2645" y="15283"/>
                </a:cubicBezTo>
                <a:cubicBezTo>
                  <a:pt x="2655" y="15303"/>
                  <a:pt x="2662" y="15326"/>
                  <a:pt x="2668" y="15347"/>
                </a:cubicBezTo>
                <a:cubicBezTo>
                  <a:pt x="2682" y="15380"/>
                  <a:pt x="2692" y="15417"/>
                  <a:pt x="2709" y="15447"/>
                </a:cubicBezTo>
                <a:cubicBezTo>
                  <a:pt x="2726" y="15471"/>
                  <a:pt x="2752" y="15488"/>
                  <a:pt x="2783" y="15488"/>
                </a:cubicBezTo>
                <a:cubicBezTo>
                  <a:pt x="2792" y="15488"/>
                  <a:pt x="2800" y="15488"/>
                  <a:pt x="2809" y="15484"/>
                </a:cubicBezTo>
                <a:cubicBezTo>
                  <a:pt x="2846" y="15471"/>
                  <a:pt x="2870" y="15437"/>
                  <a:pt x="2893" y="15410"/>
                </a:cubicBezTo>
                <a:cubicBezTo>
                  <a:pt x="2984" y="15293"/>
                  <a:pt x="3085" y="15182"/>
                  <a:pt x="3165" y="15054"/>
                </a:cubicBezTo>
                <a:cubicBezTo>
                  <a:pt x="3243" y="14933"/>
                  <a:pt x="3283" y="14792"/>
                  <a:pt x="3303" y="14648"/>
                </a:cubicBezTo>
                <a:lnTo>
                  <a:pt x="3303" y="14645"/>
                </a:lnTo>
                <a:cubicBezTo>
                  <a:pt x="3316" y="14625"/>
                  <a:pt x="3327" y="14601"/>
                  <a:pt x="3339" y="14578"/>
                </a:cubicBezTo>
                <a:cubicBezTo>
                  <a:pt x="3471" y="14312"/>
                  <a:pt x="3558" y="14034"/>
                  <a:pt x="3629" y="13748"/>
                </a:cubicBezTo>
                <a:cubicBezTo>
                  <a:pt x="3696" y="13477"/>
                  <a:pt x="3759" y="13192"/>
                  <a:pt x="3924" y="12960"/>
                </a:cubicBezTo>
                <a:cubicBezTo>
                  <a:pt x="4098" y="12711"/>
                  <a:pt x="4380" y="12608"/>
                  <a:pt x="4665" y="12537"/>
                </a:cubicBezTo>
                <a:cubicBezTo>
                  <a:pt x="4941" y="12467"/>
                  <a:pt x="5212" y="12409"/>
                  <a:pt x="5468" y="12278"/>
                </a:cubicBezTo>
                <a:cubicBezTo>
                  <a:pt x="5710" y="12154"/>
                  <a:pt x="5928" y="11990"/>
                  <a:pt x="6146" y="11829"/>
                </a:cubicBezTo>
                <a:cubicBezTo>
                  <a:pt x="6360" y="11664"/>
                  <a:pt x="6576" y="11497"/>
                  <a:pt x="6814" y="11365"/>
                </a:cubicBezTo>
                <a:cubicBezTo>
                  <a:pt x="6928" y="11302"/>
                  <a:pt x="7052" y="11248"/>
                  <a:pt x="7180" y="11207"/>
                </a:cubicBezTo>
                <a:cubicBezTo>
                  <a:pt x="7327" y="11161"/>
                  <a:pt x="7479" y="11150"/>
                  <a:pt x="7629" y="11117"/>
                </a:cubicBezTo>
                <a:cubicBezTo>
                  <a:pt x="7781" y="11080"/>
                  <a:pt x="7928" y="11009"/>
                  <a:pt x="8016" y="10876"/>
                </a:cubicBezTo>
                <a:cubicBezTo>
                  <a:pt x="8089" y="10758"/>
                  <a:pt x="8092" y="10611"/>
                  <a:pt x="8009" y="10496"/>
                </a:cubicBezTo>
                <a:cubicBezTo>
                  <a:pt x="7821" y="10244"/>
                  <a:pt x="7488" y="10338"/>
                  <a:pt x="7220" y="10278"/>
                </a:cubicBezTo>
                <a:cubicBezTo>
                  <a:pt x="7717" y="9999"/>
                  <a:pt x="8137" y="9590"/>
                  <a:pt x="8442" y="9107"/>
                </a:cubicBezTo>
                <a:cubicBezTo>
                  <a:pt x="8771" y="8576"/>
                  <a:pt x="8938" y="7988"/>
                  <a:pt x="8969" y="7368"/>
                </a:cubicBezTo>
                <a:cubicBezTo>
                  <a:pt x="8975" y="7217"/>
                  <a:pt x="8983" y="7046"/>
                  <a:pt x="9079" y="6921"/>
                </a:cubicBezTo>
                <a:cubicBezTo>
                  <a:pt x="9177" y="6797"/>
                  <a:pt x="9341" y="6764"/>
                  <a:pt x="9429" y="6629"/>
                </a:cubicBezTo>
                <a:cubicBezTo>
                  <a:pt x="9509" y="6505"/>
                  <a:pt x="9502" y="6351"/>
                  <a:pt x="9482" y="6210"/>
                </a:cubicBezTo>
                <a:cubicBezTo>
                  <a:pt x="9459" y="6032"/>
                  <a:pt x="9429" y="5861"/>
                  <a:pt x="9439" y="5680"/>
                </a:cubicBezTo>
                <a:cubicBezTo>
                  <a:pt x="9459" y="5290"/>
                  <a:pt x="9603" y="4918"/>
                  <a:pt x="9771" y="4565"/>
                </a:cubicBezTo>
                <a:cubicBezTo>
                  <a:pt x="9922" y="4239"/>
                  <a:pt x="10066" y="3870"/>
                  <a:pt x="10382" y="3669"/>
                </a:cubicBezTo>
                <a:cubicBezTo>
                  <a:pt x="10694" y="3471"/>
                  <a:pt x="11050" y="3320"/>
                  <a:pt x="11231" y="2981"/>
                </a:cubicBezTo>
                <a:cubicBezTo>
                  <a:pt x="11372" y="2719"/>
                  <a:pt x="11365" y="2346"/>
                  <a:pt x="11121" y="2148"/>
                </a:cubicBezTo>
                <a:cubicBezTo>
                  <a:pt x="11107" y="2138"/>
                  <a:pt x="11093" y="2135"/>
                  <a:pt x="11080" y="2135"/>
                </a:cubicBezTo>
                <a:cubicBezTo>
                  <a:pt x="11063" y="2135"/>
                  <a:pt x="11046" y="2141"/>
                  <a:pt x="11033" y="2158"/>
                </a:cubicBezTo>
                <a:cubicBezTo>
                  <a:pt x="10905" y="2346"/>
                  <a:pt x="10761" y="2551"/>
                  <a:pt x="10553" y="2651"/>
                </a:cubicBezTo>
                <a:cubicBezTo>
                  <a:pt x="10479" y="2688"/>
                  <a:pt x="10402" y="2705"/>
                  <a:pt x="10325" y="2705"/>
                </a:cubicBezTo>
                <a:cubicBezTo>
                  <a:pt x="10227" y="2705"/>
                  <a:pt x="10126" y="2679"/>
                  <a:pt x="10036" y="2631"/>
                </a:cubicBezTo>
                <a:cubicBezTo>
                  <a:pt x="9731" y="2474"/>
                  <a:pt x="9519" y="2192"/>
                  <a:pt x="9220" y="2027"/>
                </a:cubicBezTo>
                <a:cubicBezTo>
                  <a:pt x="9116" y="1971"/>
                  <a:pt x="9003" y="1937"/>
                  <a:pt x="8888" y="1937"/>
                </a:cubicBezTo>
                <a:cubicBezTo>
                  <a:pt x="8851" y="1937"/>
                  <a:pt x="8811" y="1940"/>
                  <a:pt x="8774" y="1951"/>
                </a:cubicBezTo>
                <a:cubicBezTo>
                  <a:pt x="8754" y="1876"/>
                  <a:pt x="8811" y="1796"/>
                  <a:pt x="8878" y="1759"/>
                </a:cubicBezTo>
                <a:cubicBezTo>
                  <a:pt x="8915" y="1739"/>
                  <a:pt x="8958" y="1732"/>
                  <a:pt x="9006" y="1732"/>
                </a:cubicBezTo>
                <a:cubicBezTo>
                  <a:pt x="9086" y="1732"/>
                  <a:pt x="9177" y="1759"/>
                  <a:pt x="9251" y="1779"/>
                </a:cubicBezTo>
                <a:cubicBezTo>
                  <a:pt x="9338" y="1802"/>
                  <a:pt x="9435" y="1826"/>
                  <a:pt x="9530" y="1826"/>
                </a:cubicBezTo>
                <a:cubicBezTo>
                  <a:pt x="9627" y="1826"/>
                  <a:pt x="9720" y="1802"/>
                  <a:pt x="9795" y="1729"/>
                </a:cubicBezTo>
                <a:cubicBezTo>
                  <a:pt x="9909" y="1615"/>
                  <a:pt x="9909" y="1433"/>
                  <a:pt x="9855" y="1292"/>
                </a:cubicBezTo>
                <a:cubicBezTo>
                  <a:pt x="9788" y="1114"/>
                  <a:pt x="9650" y="997"/>
                  <a:pt x="9506" y="883"/>
                </a:cubicBezTo>
                <a:cubicBezTo>
                  <a:pt x="9426" y="819"/>
                  <a:pt x="9348" y="758"/>
                  <a:pt x="9285" y="682"/>
                </a:cubicBezTo>
                <a:cubicBezTo>
                  <a:pt x="9214" y="597"/>
                  <a:pt x="9177" y="501"/>
                  <a:pt x="9136" y="400"/>
                </a:cubicBezTo>
                <a:cubicBezTo>
                  <a:pt x="9066" y="222"/>
                  <a:pt x="8972" y="70"/>
                  <a:pt x="8771" y="27"/>
                </a:cubicBezTo>
                <a:cubicBezTo>
                  <a:pt x="8693" y="10"/>
                  <a:pt x="8616" y="0"/>
                  <a:pt x="8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1"/>
          <p:cNvSpPr/>
          <p:nvPr/>
        </p:nvSpPr>
        <p:spPr>
          <a:xfrm rot="10800000">
            <a:off x="8757261" y="446068"/>
            <a:ext cx="860715" cy="816054"/>
          </a:xfrm>
          <a:custGeom>
            <a:avLst/>
            <a:gdLst/>
            <a:ahLst/>
            <a:cxnLst/>
            <a:rect l="l" t="t" r="r" b="b"/>
            <a:pathLst>
              <a:path w="3045" h="2887" extrusionOk="0">
                <a:moveTo>
                  <a:pt x="1632" y="0"/>
                </a:moveTo>
                <a:cubicBezTo>
                  <a:pt x="1612" y="0"/>
                  <a:pt x="1595" y="10"/>
                  <a:pt x="1585" y="27"/>
                </a:cubicBezTo>
                <a:cubicBezTo>
                  <a:pt x="1582" y="30"/>
                  <a:pt x="1578" y="33"/>
                  <a:pt x="1575" y="41"/>
                </a:cubicBezTo>
                <a:cubicBezTo>
                  <a:pt x="1485" y="67"/>
                  <a:pt x="1397" y="94"/>
                  <a:pt x="1310" y="124"/>
                </a:cubicBezTo>
                <a:cubicBezTo>
                  <a:pt x="1203" y="158"/>
                  <a:pt x="1095" y="188"/>
                  <a:pt x="1001" y="242"/>
                </a:cubicBezTo>
                <a:cubicBezTo>
                  <a:pt x="910" y="295"/>
                  <a:pt x="837" y="366"/>
                  <a:pt x="803" y="467"/>
                </a:cubicBezTo>
                <a:cubicBezTo>
                  <a:pt x="772" y="551"/>
                  <a:pt x="772" y="651"/>
                  <a:pt x="820" y="729"/>
                </a:cubicBezTo>
                <a:cubicBezTo>
                  <a:pt x="843" y="769"/>
                  <a:pt x="880" y="803"/>
                  <a:pt x="921" y="823"/>
                </a:cubicBezTo>
                <a:cubicBezTo>
                  <a:pt x="961" y="839"/>
                  <a:pt x="1014" y="849"/>
                  <a:pt x="1045" y="886"/>
                </a:cubicBezTo>
                <a:cubicBezTo>
                  <a:pt x="1071" y="916"/>
                  <a:pt x="1062" y="957"/>
                  <a:pt x="1051" y="994"/>
                </a:cubicBezTo>
                <a:cubicBezTo>
                  <a:pt x="1034" y="1040"/>
                  <a:pt x="1001" y="1085"/>
                  <a:pt x="971" y="1125"/>
                </a:cubicBezTo>
                <a:lnTo>
                  <a:pt x="732" y="1440"/>
                </a:lnTo>
                <a:cubicBezTo>
                  <a:pt x="659" y="1541"/>
                  <a:pt x="585" y="1641"/>
                  <a:pt x="507" y="1739"/>
                </a:cubicBezTo>
                <a:cubicBezTo>
                  <a:pt x="470" y="1782"/>
                  <a:pt x="430" y="1819"/>
                  <a:pt x="380" y="1850"/>
                </a:cubicBezTo>
                <a:cubicBezTo>
                  <a:pt x="333" y="1877"/>
                  <a:pt x="279" y="1900"/>
                  <a:pt x="233" y="1926"/>
                </a:cubicBezTo>
                <a:cubicBezTo>
                  <a:pt x="152" y="1974"/>
                  <a:pt x="95" y="2044"/>
                  <a:pt x="61" y="2132"/>
                </a:cubicBezTo>
                <a:cubicBezTo>
                  <a:pt x="1" y="2293"/>
                  <a:pt x="47" y="2484"/>
                  <a:pt x="152" y="2618"/>
                </a:cubicBezTo>
                <a:cubicBezTo>
                  <a:pt x="256" y="2752"/>
                  <a:pt x="430" y="2817"/>
                  <a:pt x="602" y="2817"/>
                </a:cubicBezTo>
                <a:cubicBezTo>
                  <a:pt x="628" y="2817"/>
                  <a:pt x="656" y="2813"/>
                  <a:pt x="682" y="2809"/>
                </a:cubicBezTo>
                <a:cubicBezTo>
                  <a:pt x="887" y="2786"/>
                  <a:pt x="1108" y="2689"/>
                  <a:pt x="1240" y="2524"/>
                </a:cubicBezTo>
                <a:cubicBezTo>
                  <a:pt x="1307" y="2440"/>
                  <a:pt x="1340" y="2343"/>
                  <a:pt x="1336" y="2236"/>
                </a:cubicBezTo>
                <a:cubicBezTo>
                  <a:pt x="1336" y="2138"/>
                  <a:pt x="1316" y="2041"/>
                  <a:pt x="1310" y="1943"/>
                </a:cubicBezTo>
                <a:cubicBezTo>
                  <a:pt x="1303" y="1863"/>
                  <a:pt x="1310" y="1779"/>
                  <a:pt x="1377" y="1725"/>
                </a:cubicBezTo>
                <a:cubicBezTo>
                  <a:pt x="1414" y="1692"/>
                  <a:pt x="1464" y="1675"/>
                  <a:pt x="1508" y="1652"/>
                </a:cubicBezTo>
                <a:cubicBezTo>
                  <a:pt x="1558" y="1624"/>
                  <a:pt x="1602" y="1588"/>
                  <a:pt x="1629" y="1537"/>
                </a:cubicBezTo>
                <a:cubicBezTo>
                  <a:pt x="1638" y="1517"/>
                  <a:pt x="1646" y="1497"/>
                  <a:pt x="1649" y="1477"/>
                </a:cubicBezTo>
                <a:cubicBezTo>
                  <a:pt x="1767" y="1517"/>
                  <a:pt x="1854" y="1632"/>
                  <a:pt x="1887" y="1745"/>
                </a:cubicBezTo>
                <a:cubicBezTo>
                  <a:pt x="1934" y="1917"/>
                  <a:pt x="1867" y="2092"/>
                  <a:pt x="1770" y="2229"/>
                </a:cubicBezTo>
                <a:cubicBezTo>
                  <a:pt x="1716" y="2303"/>
                  <a:pt x="1649" y="2363"/>
                  <a:pt x="1585" y="2430"/>
                </a:cubicBezTo>
                <a:cubicBezTo>
                  <a:pt x="1518" y="2498"/>
                  <a:pt x="1491" y="2585"/>
                  <a:pt x="1535" y="2676"/>
                </a:cubicBezTo>
                <a:cubicBezTo>
                  <a:pt x="1572" y="2752"/>
                  <a:pt x="1652" y="2803"/>
                  <a:pt x="1729" y="2837"/>
                </a:cubicBezTo>
                <a:cubicBezTo>
                  <a:pt x="1813" y="2870"/>
                  <a:pt x="1911" y="2883"/>
                  <a:pt x="2001" y="2887"/>
                </a:cubicBezTo>
                <a:lnTo>
                  <a:pt x="2058" y="2887"/>
                </a:lnTo>
                <a:cubicBezTo>
                  <a:pt x="2230" y="2887"/>
                  <a:pt x="2401" y="2850"/>
                  <a:pt x="2555" y="2776"/>
                </a:cubicBezTo>
                <a:cubicBezTo>
                  <a:pt x="2720" y="2699"/>
                  <a:pt x="2884" y="2578"/>
                  <a:pt x="2968" y="2410"/>
                </a:cubicBezTo>
                <a:cubicBezTo>
                  <a:pt x="3045" y="2253"/>
                  <a:pt x="3042" y="2041"/>
                  <a:pt x="2901" y="1920"/>
                </a:cubicBezTo>
                <a:cubicBezTo>
                  <a:pt x="2840" y="1866"/>
                  <a:pt x="2763" y="1839"/>
                  <a:pt x="2690" y="1816"/>
                </a:cubicBezTo>
                <a:cubicBezTo>
                  <a:pt x="2625" y="1796"/>
                  <a:pt x="2555" y="1779"/>
                  <a:pt x="2508" y="1732"/>
                </a:cubicBezTo>
                <a:cubicBezTo>
                  <a:pt x="2484" y="1709"/>
                  <a:pt x="2471" y="1672"/>
                  <a:pt x="2461" y="1635"/>
                </a:cubicBezTo>
                <a:cubicBezTo>
                  <a:pt x="2451" y="1591"/>
                  <a:pt x="2434" y="1548"/>
                  <a:pt x="2401" y="1511"/>
                </a:cubicBezTo>
                <a:cubicBezTo>
                  <a:pt x="2377" y="1480"/>
                  <a:pt x="2340" y="1460"/>
                  <a:pt x="2310" y="1440"/>
                </a:cubicBezTo>
                <a:cubicBezTo>
                  <a:pt x="2283" y="1420"/>
                  <a:pt x="2253" y="1403"/>
                  <a:pt x="2236" y="1376"/>
                </a:cubicBezTo>
                <a:cubicBezTo>
                  <a:pt x="2226" y="1367"/>
                  <a:pt x="2222" y="1356"/>
                  <a:pt x="2222" y="1342"/>
                </a:cubicBezTo>
                <a:lnTo>
                  <a:pt x="2222" y="1326"/>
                </a:lnTo>
                <a:lnTo>
                  <a:pt x="2222" y="1322"/>
                </a:lnTo>
                <a:lnTo>
                  <a:pt x="2222" y="1313"/>
                </a:lnTo>
                <a:cubicBezTo>
                  <a:pt x="2230" y="1286"/>
                  <a:pt x="2243" y="1266"/>
                  <a:pt x="2260" y="1238"/>
                </a:cubicBezTo>
                <a:cubicBezTo>
                  <a:pt x="2300" y="1181"/>
                  <a:pt x="2351" y="1128"/>
                  <a:pt x="2377" y="1068"/>
                </a:cubicBezTo>
                <a:cubicBezTo>
                  <a:pt x="2394" y="1031"/>
                  <a:pt x="2408" y="997"/>
                  <a:pt x="2408" y="957"/>
                </a:cubicBezTo>
                <a:cubicBezTo>
                  <a:pt x="2411" y="927"/>
                  <a:pt x="2380" y="903"/>
                  <a:pt x="2354" y="903"/>
                </a:cubicBezTo>
                <a:cubicBezTo>
                  <a:pt x="2323" y="903"/>
                  <a:pt x="2300" y="893"/>
                  <a:pt x="2276" y="870"/>
                </a:cubicBezTo>
                <a:cubicBezTo>
                  <a:pt x="2253" y="846"/>
                  <a:pt x="2239" y="809"/>
                  <a:pt x="2230" y="775"/>
                </a:cubicBezTo>
                <a:cubicBezTo>
                  <a:pt x="2202" y="692"/>
                  <a:pt x="2213" y="608"/>
                  <a:pt x="2219" y="521"/>
                </a:cubicBezTo>
                <a:cubicBezTo>
                  <a:pt x="2230" y="423"/>
                  <a:pt x="2233" y="319"/>
                  <a:pt x="2193" y="228"/>
                </a:cubicBezTo>
                <a:cubicBezTo>
                  <a:pt x="2149" y="121"/>
                  <a:pt x="2048" y="74"/>
                  <a:pt x="1937" y="61"/>
                </a:cubicBezTo>
                <a:cubicBezTo>
                  <a:pt x="1894" y="58"/>
                  <a:pt x="1854" y="53"/>
                  <a:pt x="1810" y="53"/>
                </a:cubicBezTo>
                <a:cubicBezTo>
                  <a:pt x="1790" y="53"/>
                  <a:pt x="1770" y="53"/>
                  <a:pt x="1750" y="58"/>
                </a:cubicBezTo>
                <a:cubicBezTo>
                  <a:pt x="1746" y="30"/>
                  <a:pt x="1729" y="4"/>
                  <a:pt x="1699" y="4"/>
                </a:cubicBezTo>
                <a:lnTo>
                  <a:pt x="1683" y="4"/>
                </a:lnTo>
                <a:cubicBezTo>
                  <a:pt x="1675" y="7"/>
                  <a:pt x="1669" y="10"/>
                  <a:pt x="1663" y="10"/>
                </a:cubicBezTo>
                <a:lnTo>
                  <a:pt x="1659" y="7"/>
                </a:lnTo>
                <a:cubicBezTo>
                  <a:pt x="1649" y="0"/>
                  <a:pt x="1638" y="0"/>
                  <a:pt x="1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1"/>
          <p:cNvSpPr/>
          <p:nvPr/>
        </p:nvSpPr>
        <p:spPr>
          <a:xfrm rot="10800000">
            <a:off x="7347803" y="4467441"/>
            <a:ext cx="1081194" cy="1801141"/>
          </a:xfrm>
          <a:custGeom>
            <a:avLst/>
            <a:gdLst/>
            <a:ahLst/>
            <a:cxnLst/>
            <a:rect l="l" t="t" r="r" b="b"/>
            <a:pathLst>
              <a:path w="3825" h="6372" extrusionOk="0">
                <a:moveTo>
                  <a:pt x="2196" y="1"/>
                </a:moveTo>
                <a:cubicBezTo>
                  <a:pt x="2149" y="1"/>
                  <a:pt x="2106" y="11"/>
                  <a:pt x="2069" y="38"/>
                </a:cubicBezTo>
                <a:cubicBezTo>
                  <a:pt x="2028" y="61"/>
                  <a:pt x="2035" y="102"/>
                  <a:pt x="2035" y="142"/>
                </a:cubicBezTo>
                <a:lnTo>
                  <a:pt x="2035" y="172"/>
                </a:lnTo>
                <a:cubicBezTo>
                  <a:pt x="2032" y="168"/>
                  <a:pt x="2028" y="165"/>
                  <a:pt x="2028" y="162"/>
                </a:cubicBezTo>
                <a:cubicBezTo>
                  <a:pt x="2015" y="145"/>
                  <a:pt x="1995" y="135"/>
                  <a:pt x="1974" y="135"/>
                </a:cubicBezTo>
                <a:cubicBezTo>
                  <a:pt x="1954" y="135"/>
                  <a:pt x="1934" y="148"/>
                  <a:pt x="1928" y="176"/>
                </a:cubicBezTo>
                <a:cubicBezTo>
                  <a:pt x="1917" y="236"/>
                  <a:pt x="1925" y="300"/>
                  <a:pt x="1954" y="357"/>
                </a:cubicBezTo>
                <a:cubicBezTo>
                  <a:pt x="1958" y="363"/>
                  <a:pt x="1968" y="370"/>
                  <a:pt x="1971" y="377"/>
                </a:cubicBezTo>
                <a:cubicBezTo>
                  <a:pt x="1971" y="387"/>
                  <a:pt x="1971" y="394"/>
                  <a:pt x="1974" y="400"/>
                </a:cubicBezTo>
                <a:cubicBezTo>
                  <a:pt x="1974" y="407"/>
                  <a:pt x="1971" y="410"/>
                  <a:pt x="1971" y="414"/>
                </a:cubicBezTo>
                <a:cubicBezTo>
                  <a:pt x="1968" y="444"/>
                  <a:pt x="1968" y="478"/>
                  <a:pt x="1985" y="504"/>
                </a:cubicBezTo>
                <a:cubicBezTo>
                  <a:pt x="1998" y="528"/>
                  <a:pt x="2021" y="545"/>
                  <a:pt x="2049" y="548"/>
                </a:cubicBezTo>
                <a:cubicBezTo>
                  <a:pt x="2055" y="659"/>
                  <a:pt x="2018" y="773"/>
                  <a:pt x="1981" y="877"/>
                </a:cubicBezTo>
                <a:cubicBezTo>
                  <a:pt x="1951" y="958"/>
                  <a:pt x="1914" y="1034"/>
                  <a:pt x="1887" y="1119"/>
                </a:cubicBezTo>
                <a:cubicBezTo>
                  <a:pt x="1860" y="1192"/>
                  <a:pt x="1844" y="1273"/>
                  <a:pt x="1840" y="1350"/>
                </a:cubicBezTo>
                <a:cubicBezTo>
                  <a:pt x="1827" y="1505"/>
                  <a:pt x="1871" y="1659"/>
                  <a:pt x="2001" y="1747"/>
                </a:cubicBezTo>
                <a:cubicBezTo>
                  <a:pt x="2066" y="1787"/>
                  <a:pt x="2095" y="1840"/>
                  <a:pt x="2112" y="1911"/>
                </a:cubicBezTo>
                <a:cubicBezTo>
                  <a:pt x="2132" y="1988"/>
                  <a:pt x="2132" y="2066"/>
                  <a:pt x="2139" y="2139"/>
                </a:cubicBezTo>
                <a:cubicBezTo>
                  <a:pt x="2153" y="2354"/>
                  <a:pt x="2206" y="2559"/>
                  <a:pt x="2253" y="2766"/>
                </a:cubicBezTo>
                <a:cubicBezTo>
                  <a:pt x="2290" y="2944"/>
                  <a:pt x="2323" y="3129"/>
                  <a:pt x="2293" y="3314"/>
                </a:cubicBezTo>
                <a:cubicBezTo>
                  <a:pt x="2267" y="3458"/>
                  <a:pt x="2210" y="3606"/>
                  <a:pt x="2102" y="3710"/>
                </a:cubicBezTo>
                <a:cubicBezTo>
                  <a:pt x="2052" y="3757"/>
                  <a:pt x="1995" y="3798"/>
                  <a:pt x="1928" y="3818"/>
                </a:cubicBezTo>
                <a:cubicBezTo>
                  <a:pt x="1840" y="3841"/>
                  <a:pt x="1759" y="3868"/>
                  <a:pt x="1683" y="3914"/>
                </a:cubicBezTo>
                <a:cubicBezTo>
                  <a:pt x="1528" y="4009"/>
                  <a:pt x="1401" y="4146"/>
                  <a:pt x="1266" y="4264"/>
                </a:cubicBezTo>
                <a:cubicBezTo>
                  <a:pt x="1135" y="4382"/>
                  <a:pt x="964" y="4492"/>
                  <a:pt x="783" y="4492"/>
                </a:cubicBezTo>
                <a:lnTo>
                  <a:pt x="777" y="4492"/>
                </a:lnTo>
                <a:cubicBezTo>
                  <a:pt x="729" y="4492"/>
                  <a:pt x="689" y="4482"/>
                  <a:pt x="645" y="4469"/>
                </a:cubicBezTo>
                <a:cubicBezTo>
                  <a:pt x="642" y="4465"/>
                  <a:pt x="636" y="4465"/>
                  <a:pt x="632" y="4465"/>
                </a:cubicBezTo>
                <a:cubicBezTo>
                  <a:pt x="602" y="4465"/>
                  <a:pt x="578" y="4492"/>
                  <a:pt x="578" y="4519"/>
                </a:cubicBezTo>
                <a:cubicBezTo>
                  <a:pt x="582" y="4784"/>
                  <a:pt x="300" y="4941"/>
                  <a:pt x="148" y="5120"/>
                </a:cubicBezTo>
                <a:cubicBezTo>
                  <a:pt x="72" y="5214"/>
                  <a:pt x="4" y="5324"/>
                  <a:pt x="1" y="5449"/>
                </a:cubicBezTo>
                <a:cubicBezTo>
                  <a:pt x="1" y="5550"/>
                  <a:pt x="38" y="5663"/>
                  <a:pt x="115" y="5734"/>
                </a:cubicBezTo>
                <a:cubicBezTo>
                  <a:pt x="155" y="5771"/>
                  <a:pt x="205" y="5795"/>
                  <a:pt x="259" y="5801"/>
                </a:cubicBezTo>
                <a:cubicBezTo>
                  <a:pt x="300" y="5804"/>
                  <a:pt x="317" y="5807"/>
                  <a:pt x="337" y="5845"/>
                </a:cubicBezTo>
                <a:cubicBezTo>
                  <a:pt x="380" y="5928"/>
                  <a:pt x="350" y="6026"/>
                  <a:pt x="357" y="6117"/>
                </a:cubicBezTo>
                <a:cubicBezTo>
                  <a:pt x="363" y="6210"/>
                  <a:pt x="397" y="6335"/>
                  <a:pt x="501" y="6365"/>
                </a:cubicBezTo>
                <a:cubicBezTo>
                  <a:pt x="515" y="6368"/>
                  <a:pt x="531" y="6371"/>
                  <a:pt x="545" y="6371"/>
                </a:cubicBezTo>
                <a:cubicBezTo>
                  <a:pt x="656" y="6371"/>
                  <a:pt x="729" y="6251"/>
                  <a:pt x="777" y="6160"/>
                </a:cubicBezTo>
                <a:cubicBezTo>
                  <a:pt x="837" y="6043"/>
                  <a:pt x="867" y="5908"/>
                  <a:pt x="867" y="5774"/>
                </a:cubicBezTo>
                <a:cubicBezTo>
                  <a:pt x="864" y="5707"/>
                  <a:pt x="857" y="5640"/>
                  <a:pt x="840" y="5576"/>
                </a:cubicBezTo>
                <a:cubicBezTo>
                  <a:pt x="833" y="5550"/>
                  <a:pt x="823" y="5533"/>
                  <a:pt x="837" y="5509"/>
                </a:cubicBezTo>
                <a:cubicBezTo>
                  <a:pt x="853" y="5482"/>
                  <a:pt x="881" y="5462"/>
                  <a:pt x="904" y="5442"/>
                </a:cubicBezTo>
                <a:cubicBezTo>
                  <a:pt x="1146" y="5244"/>
                  <a:pt x="1381" y="5039"/>
                  <a:pt x="1629" y="4848"/>
                </a:cubicBezTo>
                <a:cubicBezTo>
                  <a:pt x="1864" y="4670"/>
                  <a:pt x="2115" y="4519"/>
                  <a:pt x="2401" y="4432"/>
                </a:cubicBezTo>
                <a:cubicBezTo>
                  <a:pt x="2458" y="4415"/>
                  <a:pt x="2518" y="4402"/>
                  <a:pt x="2572" y="4378"/>
                </a:cubicBezTo>
                <a:cubicBezTo>
                  <a:pt x="2619" y="4354"/>
                  <a:pt x="2662" y="4328"/>
                  <a:pt x="2706" y="4294"/>
                </a:cubicBezTo>
                <a:cubicBezTo>
                  <a:pt x="2787" y="4233"/>
                  <a:pt x="2854" y="4153"/>
                  <a:pt x="2901" y="4063"/>
                </a:cubicBezTo>
                <a:cubicBezTo>
                  <a:pt x="3002" y="3885"/>
                  <a:pt x="3035" y="3660"/>
                  <a:pt x="2965" y="3462"/>
                </a:cubicBezTo>
                <a:cubicBezTo>
                  <a:pt x="2958" y="3438"/>
                  <a:pt x="2948" y="3415"/>
                  <a:pt x="2938" y="3395"/>
                </a:cubicBezTo>
                <a:cubicBezTo>
                  <a:pt x="2935" y="3388"/>
                  <a:pt x="2921" y="3371"/>
                  <a:pt x="2918" y="3361"/>
                </a:cubicBezTo>
                <a:lnTo>
                  <a:pt x="2921" y="3361"/>
                </a:lnTo>
                <a:cubicBezTo>
                  <a:pt x="2921" y="3361"/>
                  <a:pt x="2927" y="3354"/>
                  <a:pt x="2927" y="3350"/>
                </a:cubicBezTo>
                <a:cubicBezTo>
                  <a:pt x="2952" y="3327"/>
                  <a:pt x="2985" y="3314"/>
                  <a:pt x="3012" y="3301"/>
                </a:cubicBezTo>
                <a:cubicBezTo>
                  <a:pt x="3052" y="3284"/>
                  <a:pt x="3089" y="3267"/>
                  <a:pt x="3126" y="3250"/>
                </a:cubicBezTo>
                <a:cubicBezTo>
                  <a:pt x="3274" y="3183"/>
                  <a:pt x="3421" y="3116"/>
                  <a:pt x="3569" y="3048"/>
                </a:cubicBezTo>
                <a:cubicBezTo>
                  <a:pt x="3640" y="3015"/>
                  <a:pt x="3713" y="2985"/>
                  <a:pt x="3784" y="2952"/>
                </a:cubicBezTo>
                <a:cubicBezTo>
                  <a:pt x="3824" y="2935"/>
                  <a:pt x="3818" y="2878"/>
                  <a:pt x="3784" y="2857"/>
                </a:cubicBezTo>
                <a:cubicBezTo>
                  <a:pt x="3576" y="2730"/>
                  <a:pt x="3354" y="2629"/>
                  <a:pt x="3126" y="2555"/>
                </a:cubicBezTo>
                <a:cubicBezTo>
                  <a:pt x="3096" y="2545"/>
                  <a:pt x="3068" y="2535"/>
                  <a:pt x="3039" y="2529"/>
                </a:cubicBezTo>
                <a:cubicBezTo>
                  <a:pt x="3022" y="2522"/>
                  <a:pt x="3012" y="2518"/>
                  <a:pt x="3002" y="2505"/>
                </a:cubicBezTo>
                <a:cubicBezTo>
                  <a:pt x="2985" y="2475"/>
                  <a:pt x="2985" y="2435"/>
                  <a:pt x="2992" y="2401"/>
                </a:cubicBezTo>
                <a:cubicBezTo>
                  <a:pt x="3012" y="2297"/>
                  <a:pt x="3056" y="2179"/>
                  <a:pt x="2965" y="2092"/>
                </a:cubicBezTo>
                <a:cubicBezTo>
                  <a:pt x="2901" y="2029"/>
                  <a:pt x="2807" y="2025"/>
                  <a:pt x="2733" y="1975"/>
                </a:cubicBezTo>
                <a:cubicBezTo>
                  <a:pt x="2676" y="1934"/>
                  <a:pt x="2670" y="1857"/>
                  <a:pt x="2666" y="1790"/>
                </a:cubicBezTo>
                <a:cubicBezTo>
                  <a:pt x="2662" y="1713"/>
                  <a:pt x="2666" y="1629"/>
                  <a:pt x="2639" y="1555"/>
                </a:cubicBezTo>
                <a:cubicBezTo>
                  <a:pt x="2625" y="1518"/>
                  <a:pt x="2605" y="1482"/>
                  <a:pt x="2575" y="1454"/>
                </a:cubicBezTo>
                <a:cubicBezTo>
                  <a:pt x="2562" y="1444"/>
                  <a:pt x="2545" y="1434"/>
                  <a:pt x="2538" y="1424"/>
                </a:cubicBezTo>
                <a:cubicBezTo>
                  <a:pt x="2535" y="1417"/>
                  <a:pt x="2535" y="1411"/>
                  <a:pt x="2535" y="1401"/>
                </a:cubicBezTo>
                <a:cubicBezTo>
                  <a:pt x="2545" y="1364"/>
                  <a:pt x="2575" y="1330"/>
                  <a:pt x="2605" y="1310"/>
                </a:cubicBezTo>
                <a:cubicBezTo>
                  <a:pt x="2646" y="1283"/>
                  <a:pt x="2693" y="1280"/>
                  <a:pt x="2740" y="1276"/>
                </a:cubicBezTo>
                <a:cubicBezTo>
                  <a:pt x="2824" y="1270"/>
                  <a:pt x="2915" y="1263"/>
                  <a:pt x="2985" y="1220"/>
                </a:cubicBezTo>
                <a:cubicBezTo>
                  <a:pt x="2998" y="1243"/>
                  <a:pt x="3015" y="1263"/>
                  <a:pt x="3035" y="1283"/>
                </a:cubicBezTo>
                <a:cubicBezTo>
                  <a:pt x="3056" y="1300"/>
                  <a:pt x="3079" y="1316"/>
                  <a:pt x="3102" y="1330"/>
                </a:cubicBezTo>
                <a:cubicBezTo>
                  <a:pt x="3113" y="1337"/>
                  <a:pt x="3126" y="1341"/>
                  <a:pt x="3136" y="1341"/>
                </a:cubicBezTo>
                <a:cubicBezTo>
                  <a:pt x="3153" y="1341"/>
                  <a:pt x="3169" y="1333"/>
                  <a:pt x="3189" y="1324"/>
                </a:cubicBezTo>
                <a:cubicBezTo>
                  <a:pt x="3277" y="1273"/>
                  <a:pt x="3354" y="1196"/>
                  <a:pt x="3401" y="1105"/>
                </a:cubicBezTo>
                <a:cubicBezTo>
                  <a:pt x="3448" y="1014"/>
                  <a:pt x="3471" y="907"/>
                  <a:pt x="3448" y="806"/>
                </a:cubicBezTo>
                <a:cubicBezTo>
                  <a:pt x="3425" y="716"/>
                  <a:pt x="3364" y="636"/>
                  <a:pt x="3287" y="582"/>
                </a:cubicBezTo>
                <a:cubicBezTo>
                  <a:pt x="3230" y="545"/>
                  <a:pt x="3163" y="521"/>
                  <a:pt x="3096" y="521"/>
                </a:cubicBezTo>
                <a:cubicBezTo>
                  <a:pt x="3072" y="521"/>
                  <a:pt x="3045" y="524"/>
                  <a:pt x="3025" y="528"/>
                </a:cubicBezTo>
                <a:cubicBezTo>
                  <a:pt x="2988" y="538"/>
                  <a:pt x="2955" y="555"/>
                  <a:pt x="2918" y="555"/>
                </a:cubicBezTo>
                <a:lnTo>
                  <a:pt x="2901" y="555"/>
                </a:lnTo>
                <a:cubicBezTo>
                  <a:pt x="2861" y="551"/>
                  <a:pt x="2820" y="528"/>
                  <a:pt x="2787" y="501"/>
                </a:cubicBezTo>
                <a:cubicBezTo>
                  <a:pt x="2706" y="444"/>
                  <a:pt x="2650" y="360"/>
                  <a:pt x="2592" y="276"/>
                </a:cubicBezTo>
                <a:cubicBezTo>
                  <a:pt x="2535" y="193"/>
                  <a:pt x="2461" y="112"/>
                  <a:pt x="2374" y="55"/>
                </a:cubicBezTo>
                <a:cubicBezTo>
                  <a:pt x="2320" y="21"/>
                  <a:pt x="2256" y="1"/>
                  <a:pt x="2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1"/>
          <p:cNvSpPr/>
          <p:nvPr/>
        </p:nvSpPr>
        <p:spPr>
          <a:xfrm rot="10800000">
            <a:off x="160505" y="-448634"/>
            <a:ext cx="583138" cy="1218286"/>
          </a:xfrm>
          <a:custGeom>
            <a:avLst/>
            <a:gdLst/>
            <a:ahLst/>
            <a:cxnLst/>
            <a:rect l="l" t="t" r="r" b="b"/>
            <a:pathLst>
              <a:path w="2063" h="4310" extrusionOk="0">
                <a:moveTo>
                  <a:pt x="1783" y="0"/>
                </a:moveTo>
                <a:cubicBezTo>
                  <a:pt x="1713" y="0"/>
                  <a:pt x="1646" y="44"/>
                  <a:pt x="1596" y="94"/>
                </a:cubicBezTo>
                <a:cubicBezTo>
                  <a:pt x="1525" y="168"/>
                  <a:pt x="1488" y="265"/>
                  <a:pt x="1458" y="359"/>
                </a:cubicBezTo>
                <a:cubicBezTo>
                  <a:pt x="1438" y="426"/>
                  <a:pt x="1424" y="497"/>
                  <a:pt x="1418" y="567"/>
                </a:cubicBezTo>
                <a:cubicBezTo>
                  <a:pt x="1407" y="601"/>
                  <a:pt x="1394" y="634"/>
                  <a:pt x="1381" y="665"/>
                </a:cubicBezTo>
                <a:cubicBezTo>
                  <a:pt x="1370" y="682"/>
                  <a:pt x="1360" y="699"/>
                  <a:pt x="1347" y="715"/>
                </a:cubicBezTo>
                <a:cubicBezTo>
                  <a:pt x="1340" y="728"/>
                  <a:pt x="1340" y="745"/>
                  <a:pt x="1344" y="759"/>
                </a:cubicBezTo>
                <a:cubicBezTo>
                  <a:pt x="1263" y="940"/>
                  <a:pt x="1156" y="1105"/>
                  <a:pt x="984" y="1212"/>
                </a:cubicBezTo>
                <a:cubicBezTo>
                  <a:pt x="716" y="1383"/>
                  <a:pt x="363" y="1407"/>
                  <a:pt x="132" y="1641"/>
                </a:cubicBezTo>
                <a:cubicBezTo>
                  <a:pt x="72" y="1706"/>
                  <a:pt x="11" y="1782"/>
                  <a:pt x="25" y="1876"/>
                </a:cubicBezTo>
                <a:cubicBezTo>
                  <a:pt x="35" y="1940"/>
                  <a:pt x="81" y="1987"/>
                  <a:pt x="135" y="2020"/>
                </a:cubicBezTo>
                <a:cubicBezTo>
                  <a:pt x="236" y="2091"/>
                  <a:pt x="400" y="2132"/>
                  <a:pt x="403" y="2276"/>
                </a:cubicBezTo>
                <a:cubicBezTo>
                  <a:pt x="411" y="2464"/>
                  <a:pt x="229" y="2592"/>
                  <a:pt x="159" y="2753"/>
                </a:cubicBezTo>
                <a:cubicBezTo>
                  <a:pt x="85" y="2914"/>
                  <a:pt x="98" y="3088"/>
                  <a:pt x="122" y="3259"/>
                </a:cubicBezTo>
                <a:cubicBezTo>
                  <a:pt x="146" y="3413"/>
                  <a:pt x="186" y="3578"/>
                  <a:pt x="152" y="3736"/>
                </a:cubicBezTo>
                <a:cubicBezTo>
                  <a:pt x="142" y="3773"/>
                  <a:pt x="132" y="3810"/>
                  <a:pt x="112" y="3844"/>
                </a:cubicBezTo>
                <a:cubicBezTo>
                  <a:pt x="92" y="3884"/>
                  <a:pt x="61" y="3917"/>
                  <a:pt x="41" y="3957"/>
                </a:cubicBezTo>
                <a:cubicBezTo>
                  <a:pt x="1" y="4048"/>
                  <a:pt x="18" y="4142"/>
                  <a:pt x="81" y="4216"/>
                </a:cubicBezTo>
                <a:cubicBezTo>
                  <a:pt x="142" y="4283"/>
                  <a:pt x="219" y="4310"/>
                  <a:pt x="300" y="4310"/>
                </a:cubicBezTo>
                <a:cubicBezTo>
                  <a:pt x="411" y="4310"/>
                  <a:pt x="528" y="4259"/>
                  <a:pt x="615" y="4199"/>
                </a:cubicBezTo>
                <a:cubicBezTo>
                  <a:pt x="763" y="4098"/>
                  <a:pt x="877" y="3957"/>
                  <a:pt x="964" y="3803"/>
                </a:cubicBezTo>
                <a:cubicBezTo>
                  <a:pt x="1153" y="3474"/>
                  <a:pt x="1213" y="3098"/>
                  <a:pt x="1320" y="2742"/>
                </a:cubicBezTo>
                <a:cubicBezTo>
                  <a:pt x="1377" y="2558"/>
                  <a:pt x="1447" y="2377"/>
                  <a:pt x="1559" y="2215"/>
                </a:cubicBezTo>
                <a:cubicBezTo>
                  <a:pt x="1666" y="2061"/>
                  <a:pt x="1810" y="1930"/>
                  <a:pt x="1914" y="1769"/>
                </a:cubicBezTo>
                <a:cubicBezTo>
                  <a:pt x="2025" y="1594"/>
                  <a:pt x="2062" y="1390"/>
                  <a:pt x="2062" y="1182"/>
                </a:cubicBezTo>
                <a:cubicBezTo>
                  <a:pt x="2059" y="967"/>
                  <a:pt x="2032" y="748"/>
                  <a:pt x="2011" y="530"/>
                </a:cubicBezTo>
                <a:cubicBezTo>
                  <a:pt x="2002" y="423"/>
                  <a:pt x="1999" y="316"/>
                  <a:pt x="1982" y="208"/>
                </a:cubicBezTo>
                <a:cubicBezTo>
                  <a:pt x="1968" y="121"/>
                  <a:pt x="1924" y="34"/>
                  <a:pt x="1833" y="7"/>
                </a:cubicBezTo>
                <a:cubicBezTo>
                  <a:pt x="1817" y="3"/>
                  <a:pt x="1800" y="0"/>
                  <a:pt x="1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1"/>
          <p:cNvSpPr/>
          <p:nvPr/>
        </p:nvSpPr>
        <p:spPr>
          <a:xfrm rot="10800000">
            <a:off x="713216" y="4701181"/>
            <a:ext cx="430216" cy="563634"/>
          </a:xfrm>
          <a:custGeom>
            <a:avLst/>
            <a:gdLst/>
            <a:ahLst/>
            <a:cxnLst/>
            <a:rect l="l" t="t" r="r" b="b"/>
            <a:pathLst>
              <a:path w="1522" h="1994" extrusionOk="0">
                <a:moveTo>
                  <a:pt x="1340" y="0"/>
                </a:moveTo>
                <a:cubicBezTo>
                  <a:pt x="1229" y="0"/>
                  <a:pt x="1145" y="98"/>
                  <a:pt x="1115" y="198"/>
                </a:cubicBezTo>
                <a:cubicBezTo>
                  <a:pt x="1085" y="302"/>
                  <a:pt x="1102" y="434"/>
                  <a:pt x="1035" y="528"/>
                </a:cubicBezTo>
                <a:cubicBezTo>
                  <a:pt x="1011" y="558"/>
                  <a:pt x="971" y="584"/>
                  <a:pt x="934" y="584"/>
                </a:cubicBezTo>
                <a:lnTo>
                  <a:pt x="931" y="584"/>
                </a:lnTo>
                <a:cubicBezTo>
                  <a:pt x="891" y="584"/>
                  <a:pt x="863" y="548"/>
                  <a:pt x="833" y="521"/>
                </a:cubicBezTo>
                <a:cubicBezTo>
                  <a:pt x="800" y="497"/>
                  <a:pt x="766" y="480"/>
                  <a:pt x="725" y="480"/>
                </a:cubicBezTo>
                <a:cubicBezTo>
                  <a:pt x="713" y="480"/>
                  <a:pt x="696" y="484"/>
                  <a:pt x="679" y="491"/>
                </a:cubicBezTo>
                <a:cubicBezTo>
                  <a:pt x="635" y="504"/>
                  <a:pt x="598" y="544"/>
                  <a:pt x="551" y="551"/>
                </a:cubicBezTo>
                <a:lnTo>
                  <a:pt x="541" y="551"/>
                </a:lnTo>
                <a:cubicBezTo>
                  <a:pt x="535" y="551"/>
                  <a:pt x="528" y="551"/>
                  <a:pt x="521" y="544"/>
                </a:cubicBezTo>
                <a:cubicBezTo>
                  <a:pt x="511" y="538"/>
                  <a:pt x="497" y="524"/>
                  <a:pt x="491" y="511"/>
                </a:cubicBezTo>
                <a:cubicBezTo>
                  <a:pt x="471" y="474"/>
                  <a:pt x="460" y="430"/>
                  <a:pt x="457" y="393"/>
                </a:cubicBezTo>
                <a:cubicBezTo>
                  <a:pt x="444" y="306"/>
                  <a:pt x="420" y="195"/>
                  <a:pt x="333" y="152"/>
                </a:cubicBezTo>
                <a:cubicBezTo>
                  <a:pt x="310" y="141"/>
                  <a:pt x="286" y="135"/>
                  <a:pt x="262" y="135"/>
                </a:cubicBezTo>
                <a:cubicBezTo>
                  <a:pt x="239" y="135"/>
                  <a:pt x="216" y="141"/>
                  <a:pt x="195" y="152"/>
                </a:cubicBezTo>
                <a:cubicBezTo>
                  <a:pt x="182" y="155"/>
                  <a:pt x="169" y="158"/>
                  <a:pt x="162" y="169"/>
                </a:cubicBezTo>
                <a:cubicBezTo>
                  <a:pt x="152" y="175"/>
                  <a:pt x="145" y="185"/>
                  <a:pt x="138" y="192"/>
                </a:cubicBezTo>
                <a:cubicBezTo>
                  <a:pt x="138" y="195"/>
                  <a:pt x="135" y="195"/>
                  <a:pt x="135" y="198"/>
                </a:cubicBezTo>
                <a:cubicBezTo>
                  <a:pt x="132" y="198"/>
                  <a:pt x="132" y="202"/>
                  <a:pt x="132" y="202"/>
                </a:cubicBezTo>
                <a:cubicBezTo>
                  <a:pt x="125" y="209"/>
                  <a:pt x="118" y="219"/>
                  <a:pt x="112" y="229"/>
                </a:cubicBezTo>
                <a:cubicBezTo>
                  <a:pt x="58" y="302"/>
                  <a:pt x="25" y="390"/>
                  <a:pt x="14" y="484"/>
                </a:cubicBezTo>
                <a:cubicBezTo>
                  <a:pt x="0" y="612"/>
                  <a:pt x="41" y="739"/>
                  <a:pt x="75" y="863"/>
                </a:cubicBezTo>
                <a:cubicBezTo>
                  <a:pt x="145" y="1122"/>
                  <a:pt x="138" y="1387"/>
                  <a:pt x="138" y="1648"/>
                </a:cubicBezTo>
                <a:cubicBezTo>
                  <a:pt x="138" y="1716"/>
                  <a:pt x="138" y="1780"/>
                  <a:pt x="141" y="1843"/>
                </a:cubicBezTo>
                <a:cubicBezTo>
                  <a:pt x="145" y="1907"/>
                  <a:pt x="172" y="1967"/>
                  <a:pt x="236" y="1988"/>
                </a:cubicBezTo>
                <a:cubicBezTo>
                  <a:pt x="249" y="1991"/>
                  <a:pt x="266" y="1994"/>
                  <a:pt x="279" y="1994"/>
                </a:cubicBezTo>
                <a:cubicBezTo>
                  <a:pt x="316" y="1994"/>
                  <a:pt x="357" y="1981"/>
                  <a:pt x="387" y="1961"/>
                </a:cubicBezTo>
                <a:cubicBezTo>
                  <a:pt x="434" y="1924"/>
                  <a:pt x="460" y="1873"/>
                  <a:pt x="491" y="1826"/>
                </a:cubicBezTo>
                <a:cubicBezTo>
                  <a:pt x="508" y="1803"/>
                  <a:pt x="538" y="1756"/>
                  <a:pt x="575" y="1756"/>
                </a:cubicBezTo>
                <a:cubicBezTo>
                  <a:pt x="578" y="1756"/>
                  <a:pt x="584" y="1760"/>
                  <a:pt x="589" y="1760"/>
                </a:cubicBezTo>
                <a:cubicBezTo>
                  <a:pt x="605" y="1766"/>
                  <a:pt x="618" y="1783"/>
                  <a:pt x="632" y="1797"/>
                </a:cubicBezTo>
                <a:cubicBezTo>
                  <a:pt x="659" y="1817"/>
                  <a:pt x="685" y="1830"/>
                  <a:pt x="719" y="1833"/>
                </a:cubicBezTo>
                <a:lnTo>
                  <a:pt x="733" y="1833"/>
                </a:lnTo>
                <a:cubicBezTo>
                  <a:pt x="840" y="1833"/>
                  <a:pt x="917" y="1716"/>
                  <a:pt x="961" y="1628"/>
                </a:cubicBezTo>
                <a:cubicBezTo>
                  <a:pt x="1078" y="1390"/>
                  <a:pt x="1189" y="1148"/>
                  <a:pt x="1293" y="903"/>
                </a:cubicBezTo>
                <a:cubicBezTo>
                  <a:pt x="1343" y="779"/>
                  <a:pt x="1390" y="652"/>
                  <a:pt x="1438" y="528"/>
                </a:cubicBezTo>
                <a:cubicBezTo>
                  <a:pt x="1475" y="427"/>
                  <a:pt x="1521" y="322"/>
                  <a:pt x="1521" y="212"/>
                </a:cubicBezTo>
                <a:cubicBezTo>
                  <a:pt x="1521" y="111"/>
                  <a:pt x="1471" y="14"/>
                  <a:pt x="1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1" name="Google Shape;1401;p31"/>
          <p:cNvGrpSpPr/>
          <p:nvPr/>
        </p:nvGrpSpPr>
        <p:grpSpPr>
          <a:xfrm rot="2384505" flipH="1">
            <a:off x="8527484" y="68742"/>
            <a:ext cx="912138" cy="1256971"/>
            <a:chOff x="-828484" y="-717527"/>
            <a:chExt cx="912178" cy="1257026"/>
          </a:xfrm>
        </p:grpSpPr>
        <p:sp>
          <p:nvSpPr>
            <p:cNvPr id="1402" name="Google Shape;1402;p31"/>
            <p:cNvSpPr/>
            <p:nvPr/>
          </p:nvSpPr>
          <p:spPr>
            <a:xfrm>
              <a:off x="-828484" y="-717527"/>
              <a:ext cx="912178" cy="920453"/>
            </a:xfrm>
            <a:custGeom>
              <a:avLst/>
              <a:gdLst/>
              <a:ahLst/>
              <a:cxnLst/>
              <a:rect l="l" t="t" r="r" b="b"/>
              <a:pathLst>
                <a:path w="6063" h="6118" extrusionOk="0">
                  <a:moveTo>
                    <a:pt x="4849" y="0"/>
                  </a:moveTo>
                  <a:cubicBezTo>
                    <a:pt x="4075" y="0"/>
                    <a:pt x="3019" y="564"/>
                    <a:pt x="2507" y="783"/>
                  </a:cubicBezTo>
                  <a:cubicBezTo>
                    <a:pt x="1068" y="1398"/>
                    <a:pt x="205" y="2015"/>
                    <a:pt x="77" y="3654"/>
                  </a:cubicBezTo>
                  <a:cubicBezTo>
                    <a:pt x="1" y="4648"/>
                    <a:pt x="259" y="6117"/>
                    <a:pt x="1522" y="6117"/>
                  </a:cubicBezTo>
                  <a:cubicBezTo>
                    <a:pt x="1529" y="6117"/>
                    <a:pt x="1536" y="6117"/>
                    <a:pt x="1544" y="6117"/>
                  </a:cubicBezTo>
                  <a:cubicBezTo>
                    <a:pt x="2341" y="6106"/>
                    <a:pt x="3092" y="5575"/>
                    <a:pt x="3886" y="5575"/>
                  </a:cubicBezTo>
                  <a:cubicBezTo>
                    <a:pt x="4035" y="5575"/>
                    <a:pt x="4185" y="5593"/>
                    <a:pt x="4337" y="5637"/>
                  </a:cubicBezTo>
                  <a:cubicBezTo>
                    <a:pt x="4545" y="5697"/>
                    <a:pt x="4736" y="5805"/>
                    <a:pt x="4938" y="5872"/>
                  </a:cubicBezTo>
                  <a:cubicBezTo>
                    <a:pt x="5039" y="5906"/>
                    <a:pt x="5151" y="5923"/>
                    <a:pt x="5262" y="5923"/>
                  </a:cubicBezTo>
                  <a:cubicBezTo>
                    <a:pt x="5585" y="5923"/>
                    <a:pt x="5909" y="5776"/>
                    <a:pt x="6011" y="5442"/>
                  </a:cubicBezTo>
                  <a:cubicBezTo>
                    <a:pt x="6062" y="5271"/>
                    <a:pt x="6052" y="5087"/>
                    <a:pt x="6042" y="4909"/>
                  </a:cubicBezTo>
                  <a:cubicBezTo>
                    <a:pt x="6032" y="4765"/>
                    <a:pt x="6025" y="4624"/>
                    <a:pt x="6015" y="4483"/>
                  </a:cubicBezTo>
                  <a:cubicBezTo>
                    <a:pt x="5941" y="3284"/>
                    <a:pt x="5871" y="2083"/>
                    <a:pt x="5767" y="887"/>
                  </a:cubicBezTo>
                  <a:cubicBezTo>
                    <a:pt x="5707" y="222"/>
                    <a:pt x="5333" y="0"/>
                    <a:pt x="48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1"/>
            <p:cNvSpPr/>
            <p:nvPr/>
          </p:nvSpPr>
          <p:spPr>
            <a:xfrm>
              <a:off x="-486504" y="212120"/>
              <a:ext cx="289315" cy="327379"/>
            </a:xfrm>
            <a:custGeom>
              <a:avLst/>
              <a:gdLst/>
              <a:ahLst/>
              <a:cxnLst/>
              <a:rect l="l" t="t" r="r" b="b"/>
              <a:pathLst>
                <a:path w="1923" h="2176" extrusionOk="0">
                  <a:moveTo>
                    <a:pt x="1041" y="0"/>
                  </a:moveTo>
                  <a:cubicBezTo>
                    <a:pt x="798" y="0"/>
                    <a:pt x="551" y="200"/>
                    <a:pt x="378" y="603"/>
                  </a:cubicBezTo>
                  <a:cubicBezTo>
                    <a:pt x="187" y="1060"/>
                    <a:pt x="0" y="2175"/>
                    <a:pt x="630" y="2175"/>
                  </a:cubicBezTo>
                  <a:cubicBezTo>
                    <a:pt x="693" y="2175"/>
                    <a:pt x="765" y="2164"/>
                    <a:pt x="845" y="2140"/>
                  </a:cubicBezTo>
                  <a:cubicBezTo>
                    <a:pt x="1433" y="1966"/>
                    <a:pt x="1923" y="1254"/>
                    <a:pt x="1708" y="653"/>
                  </a:cubicBezTo>
                  <a:cubicBezTo>
                    <a:pt x="1701" y="633"/>
                    <a:pt x="1695" y="616"/>
                    <a:pt x="1684" y="596"/>
                  </a:cubicBezTo>
                  <a:cubicBezTo>
                    <a:pt x="1525" y="200"/>
                    <a:pt x="1285" y="0"/>
                    <a:pt x="1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4" name="Google Shape;1404;p31"/>
          <p:cNvGrpSpPr/>
          <p:nvPr/>
        </p:nvGrpSpPr>
        <p:grpSpPr>
          <a:xfrm flipH="1">
            <a:off x="-657800" y="3881445"/>
            <a:ext cx="2017607" cy="2068709"/>
            <a:chOff x="7761341" y="736558"/>
            <a:chExt cx="2017607" cy="2068709"/>
          </a:xfrm>
        </p:grpSpPr>
        <p:sp>
          <p:nvSpPr>
            <p:cNvPr id="1405" name="Google Shape;1405;p31"/>
            <p:cNvSpPr/>
            <p:nvPr/>
          </p:nvSpPr>
          <p:spPr>
            <a:xfrm rot="-6218829">
              <a:off x="8110496" y="1079144"/>
              <a:ext cx="1319297" cy="1755904"/>
            </a:xfrm>
            <a:custGeom>
              <a:avLst/>
              <a:gdLst/>
              <a:ahLst/>
              <a:cxnLst/>
              <a:rect l="l" t="t" r="r" b="b"/>
              <a:pathLst>
                <a:path w="8769" h="11671" extrusionOk="0">
                  <a:moveTo>
                    <a:pt x="4873" y="1"/>
                  </a:moveTo>
                  <a:cubicBezTo>
                    <a:pt x="3534" y="1"/>
                    <a:pt x="2167" y="1436"/>
                    <a:pt x="1186" y="2099"/>
                  </a:cubicBezTo>
                  <a:cubicBezTo>
                    <a:pt x="1" y="2895"/>
                    <a:pt x="189" y="4381"/>
                    <a:pt x="330" y="5617"/>
                  </a:cubicBezTo>
                  <a:cubicBezTo>
                    <a:pt x="538" y="7426"/>
                    <a:pt x="743" y="9234"/>
                    <a:pt x="951" y="11044"/>
                  </a:cubicBezTo>
                  <a:cubicBezTo>
                    <a:pt x="998" y="11450"/>
                    <a:pt x="1167" y="11671"/>
                    <a:pt x="1458" y="11671"/>
                  </a:cubicBezTo>
                  <a:cubicBezTo>
                    <a:pt x="1567" y="11671"/>
                    <a:pt x="1692" y="11641"/>
                    <a:pt x="1833" y="11578"/>
                  </a:cubicBezTo>
                  <a:cubicBezTo>
                    <a:pt x="2535" y="11269"/>
                    <a:pt x="8769" y="8869"/>
                    <a:pt x="8376" y="8184"/>
                  </a:cubicBezTo>
                  <a:cubicBezTo>
                    <a:pt x="8309" y="8066"/>
                    <a:pt x="8191" y="7996"/>
                    <a:pt x="8077" y="7929"/>
                  </a:cubicBezTo>
                  <a:cubicBezTo>
                    <a:pt x="8024" y="7899"/>
                    <a:pt x="7966" y="7865"/>
                    <a:pt x="7909" y="7832"/>
                  </a:cubicBezTo>
                  <a:cubicBezTo>
                    <a:pt x="7090" y="7362"/>
                    <a:pt x="6006" y="6748"/>
                    <a:pt x="7211" y="5902"/>
                  </a:cubicBezTo>
                  <a:cubicBezTo>
                    <a:pt x="8188" y="5217"/>
                    <a:pt x="8326" y="4119"/>
                    <a:pt x="7926" y="3036"/>
                  </a:cubicBezTo>
                  <a:cubicBezTo>
                    <a:pt x="7540" y="1975"/>
                    <a:pt x="6724" y="756"/>
                    <a:pt x="5711" y="212"/>
                  </a:cubicBezTo>
                  <a:cubicBezTo>
                    <a:pt x="5435" y="64"/>
                    <a:pt x="5155" y="1"/>
                    <a:pt x="4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1"/>
            <p:cNvSpPr/>
            <p:nvPr/>
          </p:nvSpPr>
          <p:spPr>
            <a:xfrm rot="-6218829">
              <a:off x="8416132" y="1123300"/>
              <a:ext cx="272766" cy="227481"/>
            </a:xfrm>
            <a:custGeom>
              <a:avLst/>
              <a:gdLst/>
              <a:ahLst/>
              <a:cxnLst/>
              <a:rect l="l" t="t" r="r" b="b"/>
              <a:pathLst>
                <a:path w="1813" h="1512" extrusionOk="0">
                  <a:moveTo>
                    <a:pt x="974" y="0"/>
                  </a:moveTo>
                  <a:cubicBezTo>
                    <a:pt x="848" y="0"/>
                    <a:pt x="728" y="22"/>
                    <a:pt x="627" y="72"/>
                  </a:cubicBezTo>
                  <a:cubicBezTo>
                    <a:pt x="178" y="290"/>
                    <a:pt x="0" y="1511"/>
                    <a:pt x="363" y="1511"/>
                  </a:cubicBezTo>
                  <a:cubicBezTo>
                    <a:pt x="417" y="1511"/>
                    <a:pt x="484" y="1484"/>
                    <a:pt x="564" y="1421"/>
                  </a:cubicBezTo>
                  <a:cubicBezTo>
                    <a:pt x="926" y="1136"/>
                    <a:pt x="1302" y="860"/>
                    <a:pt x="1641" y="549"/>
                  </a:cubicBezTo>
                  <a:cubicBezTo>
                    <a:pt x="1729" y="471"/>
                    <a:pt x="1812" y="337"/>
                    <a:pt x="1698" y="242"/>
                  </a:cubicBezTo>
                  <a:cubicBezTo>
                    <a:pt x="1519" y="96"/>
                    <a:pt x="1235"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1"/>
            <p:cNvSpPr/>
            <p:nvPr/>
          </p:nvSpPr>
          <p:spPr>
            <a:xfrm rot="-6218829">
              <a:off x="8491731" y="881465"/>
              <a:ext cx="484901" cy="237410"/>
            </a:xfrm>
            <a:custGeom>
              <a:avLst/>
              <a:gdLst/>
              <a:ahLst/>
              <a:cxnLst/>
              <a:rect l="l" t="t" r="r" b="b"/>
              <a:pathLst>
                <a:path w="3223" h="1578" extrusionOk="0">
                  <a:moveTo>
                    <a:pt x="1618" y="0"/>
                  </a:moveTo>
                  <a:cubicBezTo>
                    <a:pt x="1538" y="0"/>
                    <a:pt x="1454" y="9"/>
                    <a:pt x="1367" y="24"/>
                  </a:cubicBezTo>
                  <a:cubicBezTo>
                    <a:pt x="1152" y="61"/>
                    <a:pt x="917" y="119"/>
                    <a:pt x="723" y="236"/>
                  </a:cubicBezTo>
                  <a:cubicBezTo>
                    <a:pt x="0" y="666"/>
                    <a:pt x="1842" y="1578"/>
                    <a:pt x="2719" y="1578"/>
                  </a:cubicBezTo>
                  <a:cubicBezTo>
                    <a:pt x="3033" y="1578"/>
                    <a:pt x="3223" y="1462"/>
                    <a:pt x="3129" y="1166"/>
                  </a:cubicBezTo>
                  <a:cubicBezTo>
                    <a:pt x="3062" y="957"/>
                    <a:pt x="2824" y="790"/>
                    <a:pt x="2669" y="649"/>
                  </a:cubicBezTo>
                  <a:cubicBezTo>
                    <a:pt x="2484" y="481"/>
                    <a:pt x="2300" y="303"/>
                    <a:pt x="2099" y="156"/>
                  </a:cubicBezTo>
                  <a:cubicBezTo>
                    <a:pt x="1946" y="41"/>
                    <a:pt x="1789" y="0"/>
                    <a:pt x="1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8" name="Google Shape;1408;p31"/>
          <p:cNvGrpSpPr/>
          <p:nvPr/>
        </p:nvGrpSpPr>
        <p:grpSpPr>
          <a:xfrm rot="-6989551">
            <a:off x="-1541255" y="-779940"/>
            <a:ext cx="2870103" cy="1882038"/>
            <a:chOff x="6571283" y="5053652"/>
            <a:chExt cx="1692620" cy="1109917"/>
          </a:xfrm>
        </p:grpSpPr>
        <p:sp>
          <p:nvSpPr>
            <p:cNvPr id="1409" name="Google Shape;1409;p31"/>
            <p:cNvSpPr/>
            <p:nvPr/>
          </p:nvSpPr>
          <p:spPr>
            <a:xfrm>
              <a:off x="6571283" y="5053652"/>
              <a:ext cx="1692620" cy="1109917"/>
            </a:xfrm>
            <a:custGeom>
              <a:avLst/>
              <a:gdLst/>
              <a:ahLst/>
              <a:cxnLst/>
              <a:rect l="l" t="t" r="r" b="b"/>
              <a:pathLst>
                <a:path w="12537" h="8221" extrusionOk="0">
                  <a:moveTo>
                    <a:pt x="81" y="1"/>
                  </a:moveTo>
                  <a:lnTo>
                    <a:pt x="0" y="24"/>
                  </a:lnTo>
                  <a:cubicBezTo>
                    <a:pt x="44" y="189"/>
                    <a:pt x="94" y="356"/>
                    <a:pt x="148" y="520"/>
                  </a:cubicBezTo>
                  <a:lnTo>
                    <a:pt x="228" y="494"/>
                  </a:lnTo>
                  <a:cubicBezTo>
                    <a:pt x="178" y="333"/>
                    <a:pt x="128" y="165"/>
                    <a:pt x="81" y="1"/>
                  </a:cubicBezTo>
                  <a:close/>
                  <a:moveTo>
                    <a:pt x="393" y="984"/>
                  </a:moveTo>
                  <a:lnTo>
                    <a:pt x="312" y="1014"/>
                  </a:lnTo>
                  <a:cubicBezTo>
                    <a:pt x="373" y="1179"/>
                    <a:pt x="433" y="1340"/>
                    <a:pt x="497" y="1501"/>
                  </a:cubicBezTo>
                  <a:lnTo>
                    <a:pt x="577" y="1467"/>
                  </a:lnTo>
                  <a:cubicBezTo>
                    <a:pt x="514" y="1310"/>
                    <a:pt x="453" y="1149"/>
                    <a:pt x="393" y="984"/>
                  </a:cubicBezTo>
                  <a:close/>
                  <a:moveTo>
                    <a:pt x="783" y="1944"/>
                  </a:moveTo>
                  <a:lnTo>
                    <a:pt x="702" y="1978"/>
                  </a:lnTo>
                  <a:cubicBezTo>
                    <a:pt x="772" y="2136"/>
                    <a:pt x="849" y="2297"/>
                    <a:pt x="927" y="2447"/>
                  </a:cubicBezTo>
                  <a:lnTo>
                    <a:pt x="1004" y="2410"/>
                  </a:lnTo>
                  <a:cubicBezTo>
                    <a:pt x="927" y="2256"/>
                    <a:pt x="853" y="2102"/>
                    <a:pt x="783" y="1944"/>
                  </a:cubicBezTo>
                  <a:close/>
                  <a:moveTo>
                    <a:pt x="1242" y="2867"/>
                  </a:moveTo>
                  <a:lnTo>
                    <a:pt x="1168" y="2911"/>
                  </a:lnTo>
                  <a:cubicBezTo>
                    <a:pt x="1252" y="3062"/>
                    <a:pt x="1339" y="3213"/>
                    <a:pt x="1430" y="3360"/>
                  </a:cubicBezTo>
                  <a:lnTo>
                    <a:pt x="1504" y="3313"/>
                  </a:lnTo>
                  <a:cubicBezTo>
                    <a:pt x="1413" y="3169"/>
                    <a:pt x="1326" y="3018"/>
                    <a:pt x="1242" y="2867"/>
                  </a:cubicBezTo>
                  <a:close/>
                  <a:moveTo>
                    <a:pt x="1782" y="3750"/>
                  </a:moveTo>
                  <a:lnTo>
                    <a:pt x="1709" y="3797"/>
                  </a:lnTo>
                  <a:cubicBezTo>
                    <a:pt x="1806" y="3941"/>
                    <a:pt x="1906" y="4085"/>
                    <a:pt x="2011" y="4223"/>
                  </a:cubicBezTo>
                  <a:lnTo>
                    <a:pt x="2078" y="4173"/>
                  </a:lnTo>
                  <a:cubicBezTo>
                    <a:pt x="1977" y="4035"/>
                    <a:pt x="1877" y="3891"/>
                    <a:pt x="1782" y="3750"/>
                  </a:cubicBezTo>
                  <a:close/>
                  <a:moveTo>
                    <a:pt x="2397" y="4579"/>
                  </a:moveTo>
                  <a:lnTo>
                    <a:pt x="2329" y="4633"/>
                  </a:lnTo>
                  <a:cubicBezTo>
                    <a:pt x="2437" y="4770"/>
                    <a:pt x="2551" y="4901"/>
                    <a:pt x="2665" y="5028"/>
                  </a:cubicBezTo>
                  <a:lnTo>
                    <a:pt x="2729" y="4971"/>
                  </a:lnTo>
                  <a:cubicBezTo>
                    <a:pt x="2619" y="4844"/>
                    <a:pt x="2504" y="4714"/>
                    <a:pt x="2397" y="4579"/>
                  </a:cubicBezTo>
                  <a:close/>
                  <a:moveTo>
                    <a:pt x="3085" y="5347"/>
                  </a:moveTo>
                  <a:lnTo>
                    <a:pt x="3025" y="5408"/>
                  </a:lnTo>
                  <a:cubicBezTo>
                    <a:pt x="3145" y="5532"/>
                    <a:pt x="3273" y="5653"/>
                    <a:pt x="3397" y="5770"/>
                  </a:cubicBezTo>
                  <a:lnTo>
                    <a:pt x="3457" y="5707"/>
                  </a:lnTo>
                  <a:cubicBezTo>
                    <a:pt x="3330" y="5589"/>
                    <a:pt x="3206" y="5472"/>
                    <a:pt x="3085" y="5347"/>
                  </a:cubicBezTo>
                  <a:close/>
                  <a:moveTo>
                    <a:pt x="3847" y="6043"/>
                  </a:moveTo>
                  <a:lnTo>
                    <a:pt x="3793" y="6110"/>
                  </a:lnTo>
                  <a:cubicBezTo>
                    <a:pt x="3924" y="6220"/>
                    <a:pt x="4065" y="6328"/>
                    <a:pt x="4202" y="6429"/>
                  </a:cubicBezTo>
                  <a:lnTo>
                    <a:pt x="4253" y="6361"/>
                  </a:lnTo>
                  <a:cubicBezTo>
                    <a:pt x="4115" y="6260"/>
                    <a:pt x="3978" y="6153"/>
                    <a:pt x="3847" y="6043"/>
                  </a:cubicBezTo>
                  <a:close/>
                  <a:moveTo>
                    <a:pt x="4679" y="6653"/>
                  </a:moveTo>
                  <a:lnTo>
                    <a:pt x="4632" y="6727"/>
                  </a:lnTo>
                  <a:cubicBezTo>
                    <a:pt x="4777" y="6821"/>
                    <a:pt x="4924" y="6912"/>
                    <a:pt x="5076" y="6999"/>
                  </a:cubicBezTo>
                  <a:lnTo>
                    <a:pt x="5119" y="6925"/>
                  </a:lnTo>
                  <a:cubicBezTo>
                    <a:pt x="4972" y="6838"/>
                    <a:pt x="4820" y="6748"/>
                    <a:pt x="4679" y="6653"/>
                  </a:cubicBezTo>
                  <a:close/>
                  <a:moveTo>
                    <a:pt x="12464" y="6969"/>
                  </a:moveTo>
                  <a:cubicBezTo>
                    <a:pt x="12426" y="7030"/>
                    <a:pt x="12389" y="7086"/>
                    <a:pt x="12346" y="7140"/>
                  </a:cubicBezTo>
                  <a:lnTo>
                    <a:pt x="12413" y="7194"/>
                  </a:lnTo>
                  <a:cubicBezTo>
                    <a:pt x="12456" y="7137"/>
                    <a:pt x="12500" y="7076"/>
                    <a:pt x="12537" y="7013"/>
                  </a:cubicBezTo>
                  <a:lnTo>
                    <a:pt x="12464" y="6969"/>
                  </a:lnTo>
                  <a:close/>
                  <a:moveTo>
                    <a:pt x="5572" y="7171"/>
                  </a:moveTo>
                  <a:lnTo>
                    <a:pt x="5532" y="7247"/>
                  </a:lnTo>
                  <a:cubicBezTo>
                    <a:pt x="5686" y="7328"/>
                    <a:pt x="5844" y="7402"/>
                    <a:pt x="6002" y="7473"/>
                  </a:cubicBezTo>
                  <a:lnTo>
                    <a:pt x="6039" y="7392"/>
                  </a:lnTo>
                  <a:cubicBezTo>
                    <a:pt x="5881" y="7324"/>
                    <a:pt x="5723" y="7247"/>
                    <a:pt x="5572" y="7171"/>
                  </a:cubicBezTo>
                  <a:close/>
                  <a:moveTo>
                    <a:pt x="6515" y="7586"/>
                  </a:moveTo>
                  <a:lnTo>
                    <a:pt x="6485" y="7667"/>
                  </a:lnTo>
                  <a:cubicBezTo>
                    <a:pt x="6650" y="7727"/>
                    <a:pt x="6814" y="7784"/>
                    <a:pt x="6978" y="7835"/>
                  </a:cubicBezTo>
                  <a:lnTo>
                    <a:pt x="7006" y="7755"/>
                  </a:lnTo>
                  <a:cubicBezTo>
                    <a:pt x="6841" y="7704"/>
                    <a:pt x="6676" y="7647"/>
                    <a:pt x="6515" y="7586"/>
                  </a:cubicBezTo>
                  <a:close/>
                  <a:moveTo>
                    <a:pt x="11983" y="7493"/>
                  </a:moveTo>
                  <a:cubicBezTo>
                    <a:pt x="11855" y="7589"/>
                    <a:pt x="11708" y="7680"/>
                    <a:pt x="11547" y="7755"/>
                  </a:cubicBezTo>
                  <a:lnTo>
                    <a:pt x="11584" y="7835"/>
                  </a:lnTo>
                  <a:cubicBezTo>
                    <a:pt x="11751" y="7755"/>
                    <a:pt x="11903" y="7664"/>
                    <a:pt x="12037" y="7563"/>
                  </a:cubicBezTo>
                  <a:lnTo>
                    <a:pt x="11983" y="7493"/>
                  </a:lnTo>
                  <a:close/>
                  <a:moveTo>
                    <a:pt x="7502" y="7892"/>
                  </a:moveTo>
                  <a:lnTo>
                    <a:pt x="7479" y="7976"/>
                  </a:lnTo>
                  <a:cubicBezTo>
                    <a:pt x="7650" y="8020"/>
                    <a:pt x="7821" y="8057"/>
                    <a:pt x="7989" y="8086"/>
                  </a:cubicBezTo>
                  <a:lnTo>
                    <a:pt x="8005" y="8003"/>
                  </a:lnTo>
                  <a:cubicBezTo>
                    <a:pt x="7838" y="7969"/>
                    <a:pt x="7666" y="7932"/>
                    <a:pt x="7502" y="7892"/>
                  </a:cubicBezTo>
                  <a:close/>
                  <a:moveTo>
                    <a:pt x="11070" y="7936"/>
                  </a:moveTo>
                  <a:cubicBezTo>
                    <a:pt x="10913" y="7983"/>
                    <a:pt x="10744" y="8023"/>
                    <a:pt x="10570" y="8053"/>
                  </a:cubicBezTo>
                  <a:lnTo>
                    <a:pt x="10583" y="8137"/>
                  </a:lnTo>
                  <a:cubicBezTo>
                    <a:pt x="10761" y="8107"/>
                    <a:pt x="10933" y="8066"/>
                    <a:pt x="11094" y="8020"/>
                  </a:cubicBezTo>
                  <a:lnTo>
                    <a:pt x="11070" y="7936"/>
                  </a:lnTo>
                  <a:close/>
                  <a:moveTo>
                    <a:pt x="8516" y="8080"/>
                  </a:moveTo>
                  <a:lnTo>
                    <a:pt x="8506" y="8164"/>
                  </a:lnTo>
                  <a:cubicBezTo>
                    <a:pt x="8677" y="8184"/>
                    <a:pt x="8851" y="8201"/>
                    <a:pt x="9023" y="8211"/>
                  </a:cubicBezTo>
                  <a:lnTo>
                    <a:pt x="9029" y="8124"/>
                  </a:lnTo>
                  <a:cubicBezTo>
                    <a:pt x="8859" y="8113"/>
                    <a:pt x="8687" y="8100"/>
                    <a:pt x="8516" y="8080"/>
                  </a:cubicBezTo>
                  <a:close/>
                  <a:moveTo>
                    <a:pt x="10060" y="8113"/>
                  </a:moveTo>
                  <a:cubicBezTo>
                    <a:pt x="9889" y="8127"/>
                    <a:pt x="9717" y="8133"/>
                    <a:pt x="9543" y="8137"/>
                  </a:cubicBezTo>
                  <a:lnTo>
                    <a:pt x="9547" y="8221"/>
                  </a:lnTo>
                  <a:cubicBezTo>
                    <a:pt x="9717" y="8221"/>
                    <a:pt x="9895" y="8214"/>
                    <a:pt x="10067" y="8201"/>
                  </a:cubicBezTo>
                  <a:lnTo>
                    <a:pt x="10060" y="811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1"/>
            <p:cNvSpPr/>
            <p:nvPr/>
          </p:nvSpPr>
          <p:spPr>
            <a:xfrm>
              <a:off x="6810520" y="5089025"/>
              <a:ext cx="1429891" cy="999749"/>
            </a:xfrm>
            <a:custGeom>
              <a:avLst/>
              <a:gdLst/>
              <a:ahLst/>
              <a:cxnLst/>
              <a:rect l="l" t="t" r="r" b="b"/>
              <a:pathLst>
                <a:path w="10591" h="7405" extrusionOk="0">
                  <a:moveTo>
                    <a:pt x="84" y="1"/>
                  </a:moveTo>
                  <a:lnTo>
                    <a:pt x="1" y="27"/>
                  </a:lnTo>
                  <a:cubicBezTo>
                    <a:pt x="333" y="1048"/>
                    <a:pt x="799" y="2024"/>
                    <a:pt x="1387" y="2937"/>
                  </a:cubicBezTo>
                  <a:cubicBezTo>
                    <a:pt x="1974" y="3847"/>
                    <a:pt x="2672" y="4676"/>
                    <a:pt x="3465" y="5398"/>
                  </a:cubicBezTo>
                  <a:cubicBezTo>
                    <a:pt x="4589" y="6425"/>
                    <a:pt x="5740" y="7066"/>
                    <a:pt x="6881" y="7304"/>
                  </a:cubicBezTo>
                  <a:cubicBezTo>
                    <a:pt x="7200" y="7372"/>
                    <a:pt x="7522" y="7405"/>
                    <a:pt x="7845" y="7405"/>
                  </a:cubicBezTo>
                  <a:cubicBezTo>
                    <a:pt x="8190" y="7405"/>
                    <a:pt x="8533" y="7368"/>
                    <a:pt x="8862" y="7291"/>
                  </a:cubicBezTo>
                  <a:cubicBezTo>
                    <a:pt x="9536" y="7133"/>
                    <a:pt x="10134" y="6821"/>
                    <a:pt x="10591" y="6381"/>
                  </a:cubicBezTo>
                  <a:lnTo>
                    <a:pt x="10530" y="6320"/>
                  </a:lnTo>
                  <a:cubicBezTo>
                    <a:pt x="9860" y="6965"/>
                    <a:pt x="8882" y="7319"/>
                    <a:pt x="7846" y="7319"/>
                  </a:cubicBezTo>
                  <a:cubicBezTo>
                    <a:pt x="7533" y="7319"/>
                    <a:pt x="7215" y="7286"/>
                    <a:pt x="6898" y="7220"/>
                  </a:cubicBezTo>
                  <a:cubicBezTo>
                    <a:pt x="5770" y="6985"/>
                    <a:pt x="4636" y="6351"/>
                    <a:pt x="3522" y="5334"/>
                  </a:cubicBezTo>
                  <a:cubicBezTo>
                    <a:pt x="1937" y="3888"/>
                    <a:pt x="749" y="2041"/>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1"/>
            <p:cNvSpPr/>
            <p:nvPr/>
          </p:nvSpPr>
          <p:spPr>
            <a:xfrm>
              <a:off x="6840492" y="5602464"/>
              <a:ext cx="93427" cy="93427"/>
            </a:xfrm>
            <a:custGeom>
              <a:avLst/>
              <a:gdLst/>
              <a:ahLst/>
              <a:cxnLst/>
              <a:rect l="l" t="t" r="r" b="b"/>
              <a:pathLst>
                <a:path w="692" h="692" extrusionOk="0">
                  <a:moveTo>
                    <a:pt x="346" y="0"/>
                  </a:moveTo>
                  <a:cubicBezTo>
                    <a:pt x="154" y="0"/>
                    <a:pt x="0" y="155"/>
                    <a:pt x="0" y="342"/>
                  </a:cubicBezTo>
                  <a:cubicBezTo>
                    <a:pt x="0" y="534"/>
                    <a:pt x="154" y="692"/>
                    <a:pt x="346" y="692"/>
                  </a:cubicBezTo>
                  <a:cubicBezTo>
                    <a:pt x="537" y="692"/>
                    <a:pt x="691" y="537"/>
                    <a:pt x="691" y="346"/>
                  </a:cubicBezTo>
                  <a:cubicBezTo>
                    <a:pt x="691" y="155"/>
                    <a:pt x="537"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2" name="Google Shape;1412;p31"/>
          <p:cNvGrpSpPr/>
          <p:nvPr/>
        </p:nvGrpSpPr>
        <p:grpSpPr>
          <a:xfrm rot="1775588">
            <a:off x="8298177" y="1781150"/>
            <a:ext cx="1785570" cy="3641802"/>
            <a:chOff x="2350358" y="4049861"/>
            <a:chExt cx="1101952" cy="2247511"/>
          </a:xfrm>
        </p:grpSpPr>
        <p:sp>
          <p:nvSpPr>
            <p:cNvPr id="1413" name="Google Shape;1413;p31"/>
            <p:cNvSpPr/>
            <p:nvPr/>
          </p:nvSpPr>
          <p:spPr>
            <a:xfrm>
              <a:off x="2350358" y="4049861"/>
              <a:ext cx="1101952" cy="2247511"/>
            </a:xfrm>
            <a:custGeom>
              <a:avLst/>
              <a:gdLst/>
              <a:ahLst/>
              <a:cxnLst/>
              <a:rect l="l" t="t" r="r" b="b"/>
              <a:pathLst>
                <a:path w="8162" h="16647" extrusionOk="0">
                  <a:moveTo>
                    <a:pt x="7570" y="0"/>
                  </a:moveTo>
                  <a:cubicBezTo>
                    <a:pt x="7402" y="37"/>
                    <a:pt x="7231" y="81"/>
                    <a:pt x="7063" y="128"/>
                  </a:cubicBezTo>
                  <a:lnTo>
                    <a:pt x="7087" y="212"/>
                  </a:lnTo>
                  <a:cubicBezTo>
                    <a:pt x="7251" y="165"/>
                    <a:pt x="7422" y="125"/>
                    <a:pt x="7587" y="88"/>
                  </a:cubicBezTo>
                  <a:lnTo>
                    <a:pt x="7570" y="0"/>
                  </a:lnTo>
                  <a:close/>
                  <a:moveTo>
                    <a:pt x="6566" y="279"/>
                  </a:moveTo>
                  <a:cubicBezTo>
                    <a:pt x="6402" y="333"/>
                    <a:pt x="6237" y="393"/>
                    <a:pt x="6076" y="454"/>
                  </a:cubicBezTo>
                  <a:lnTo>
                    <a:pt x="6107" y="534"/>
                  </a:lnTo>
                  <a:cubicBezTo>
                    <a:pt x="6268" y="474"/>
                    <a:pt x="6429" y="414"/>
                    <a:pt x="6594" y="360"/>
                  </a:cubicBezTo>
                  <a:lnTo>
                    <a:pt x="6566" y="279"/>
                  </a:lnTo>
                  <a:close/>
                  <a:moveTo>
                    <a:pt x="5596" y="655"/>
                  </a:moveTo>
                  <a:cubicBezTo>
                    <a:pt x="5438" y="725"/>
                    <a:pt x="5281" y="803"/>
                    <a:pt x="5127" y="880"/>
                  </a:cubicBezTo>
                  <a:lnTo>
                    <a:pt x="5164" y="957"/>
                  </a:lnTo>
                  <a:cubicBezTo>
                    <a:pt x="5317" y="880"/>
                    <a:pt x="5475" y="806"/>
                    <a:pt x="5630" y="736"/>
                  </a:cubicBezTo>
                  <a:lnTo>
                    <a:pt x="5596" y="655"/>
                  </a:lnTo>
                  <a:close/>
                  <a:moveTo>
                    <a:pt x="4667" y="1128"/>
                  </a:moveTo>
                  <a:cubicBezTo>
                    <a:pt x="4519" y="1213"/>
                    <a:pt x="4368" y="1303"/>
                    <a:pt x="4220" y="1397"/>
                  </a:cubicBezTo>
                  <a:lnTo>
                    <a:pt x="4267" y="1471"/>
                  </a:lnTo>
                  <a:cubicBezTo>
                    <a:pt x="4411" y="1377"/>
                    <a:pt x="4563" y="1286"/>
                    <a:pt x="4710" y="1202"/>
                  </a:cubicBezTo>
                  <a:lnTo>
                    <a:pt x="4667" y="1128"/>
                  </a:lnTo>
                  <a:close/>
                  <a:moveTo>
                    <a:pt x="3791" y="1686"/>
                  </a:moveTo>
                  <a:cubicBezTo>
                    <a:pt x="3650" y="1786"/>
                    <a:pt x="3509" y="1890"/>
                    <a:pt x="3371" y="1998"/>
                  </a:cubicBezTo>
                  <a:lnTo>
                    <a:pt x="3424" y="2065"/>
                  </a:lnTo>
                  <a:cubicBezTo>
                    <a:pt x="3559" y="1961"/>
                    <a:pt x="3700" y="1857"/>
                    <a:pt x="3841" y="1757"/>
                  </a:cubicBezTo>
                  <a:lnTo>
                    <a:pt x="3791" y="1686"/>
                  </a:lnTo>
                  <a:close/>
                  <a:moveTo>
                    <a:pt x="2968" y="2327"/>
                  </a:moveTo>
                  <a:cubicBezTo>
                    <a:pt x="2837" y="2441"/>
                    <a:pt x="2710" y="2558"/>
                    <a:pt x="2583" y="2676"/>
                  </a:cubicBezTo>
                  <a:lnTo>
                    <a:pt x="2643" y="2739"/>
                  </a:lnTo>
                  <a:cubicBezTo>
                    <a:pt x="2767" y="2623"/>
                    <a:pt x="2894" y="2505"/>
                    <a:pt x="3026" y="2394"/>
                  </a:cubicBezTo>
                  <a:lnTo>
                    <a:pt x="2968" y="2327"/>
                  </a:lnTo>
                  <a:close/>
                  <a:moveTo>
                    <a:pt x="2213" y="3041"/>
                  </a:moveTo>
                  <a:cubicBezTo>
                    <a:pt x="2092" y="3166"/>
                    <a:pt x="1974" y="3297"/>
                    <a:pt x="1864" y="3428"/>
                  </a:cubicBezTo>
                  <a:lnTo>
                    <a:pt x="1928" y="3484"/>
                  </a:lnTo>
                  <a:cubicBezTo>
                    <a:pt x="2039" y="3354"/>
                    <a:pt x="2156" y="3227"/>
                    <a:pt x="2276" y="3102"/>
                  </a:cubicBezTo>
                  <a:lnTo>
                    <a:pt x="2213" y="3041"/>
                  </a:lnTo>
                  <a:close/>
                  <a:moveTo>
                    <a:pt x="1531" y="3827"/>
                  </a:moveTo>
                  <a:cubicBezTo>
                    <a:pt x="1424" y="3965"/>
                    <a:pt x="1317" y="4102"/>
                    <a:pt x="1219" y="4243"/>
                  </a:cubicBezTo>
                  <a:lnTo>
                    <a:pt x="1290" y="4294"/>
                  </a:lnTo>
                  <a:cubicBezTo>
                    <a:pt x="1387" y="4156"/>
                    <a:pt x="1491" y="4015"/>
                    <a:pt x="1599" y="3881"/>
                  </a:cubicBezTo>
                  <a:lnTo>
                    <a:pt x="1531" y="3827"/>
                  </a:lnTo>
                  <a:close/>
                  <a:moveTo>
                    <a:pt x="927" y="4677"/>
                  </a:moveTo>
                  <a:cubicBezTo>
                    <a:pt x="834" y="4821"/>
                    <a:pt x="743" y="4972"/>
                    <a:pt x="659" y="5123"/>
                  </a:cubicBezTo>
                  <a:lnTo>
                    <a:pt x="733" y="5163"/>
                  </a:lnTo>
                  <a:cubicBezTo>
                    <a:pt x="817" y="5015"/>
                    <a:pt x="907" y="4868"/>
                    <a:pt x="1001" y="4723"/>
                  </a:cubicBezTo>
                  <a:lnTo>
                    <a:pt x="927" y="4677"/>
                  </a:lnTo>
                  <a:close/>
                  <a:moveTo>
                    <a:pt x="414" y="5583"/>
                  </a:moveTo>
                  <a:cubicBezTo>
                    <a:pt x="330" y="5751"/>
                    <a:pt x="262" y="5908"/>
                    <a:pt x="206" y="6062"/>
                  </a:cubicBezTo>
                  <a:lnTo>
                    <a:pt x="287" y="6093"/>
                  </a:lnTo>
                  <a:cubicBezTo>
                    <a:pt x="343" y="5942"/>
                    <a:pt x="411" y="5788"/>
                    <a:pt x="491" y="5619"/>
                  </a:cubicBezTo>
                  <a:lnTo>
                    <a:pt x="414" y="5583"/>
                  </a:lnTo>
                  <a:close/>
                  <a:moveTo>
                    <a:pt x="5277" y="6910"/>
                  </a:moveTo>
                  <a:cubicBezTo>
                    <a:pt x="5248" y="6910"/>
                    <a:pt x="5219" y="6911"/>
                    <a:pt x="5190" y="6912"/>
                  </a:cubicBezTo>
                  <a:lnTo>
                    <a:pt x="5193" y="6996"/>
                  </a:lnTo>
                  <a:cubicBezTo>
                    <a:pt x="5217" y="6995"/>
                    <a:pt x="5240" y="6995"/>
                    <a:pt x="5262" y="6995"/>
                  </a:cubicBezTo>
                  <a:cubicBezTo>
                    <a:pt x="5415" y="6995"/>
                    <a:pt x="5558" y="7016"/>
                    <a:pt x="5687" y="7063"/>
                  </a:cubicBezTo>
                  <a:lnTo>
                    <a:pt x="5717" y="6979"/>
                  </a:lnTo>
                  <a:cubicBezTo>
                    <a:pt x="5581" y="6934"/>
                    <a:pt x="5433" y="6910"/>
                    <a:pt x="5277" y="6910"/>
                  </a:cubicBezTo>
                  <a:close/>
                  <a:moveTo>
                    <a:pt x="58" y="6566"/>
                  </a:moveTo>
                  <a:cubicBezTo>
                    <a:pt x="21" y="6744"/>
                    <a:pt x="1" y="6919"/>
                    <a:pt x="1" y="7086"/>
                  </a:cubicBezTo>
                  <a:lnTo>
                    <a:pt x="88" y="7089"/>
                  </a:lnTo>
                  <a:cubicBezTo>
                    <a:pt x="88" y="6925"/>
                    <a:pt x="109" y="6754"/>
                    <a:pt x="142" y="6583"/>
                  </a:cubicBezTo>
                  <a:lnTo>
                    <a:pt x="58" y="6566"/>
                  </a:lnTo>
                  <a:close/>
                  <a:moveTo>
                    <a:pt x="4670" y="7009"/>
                  </a:moveTo>
                  <a:cubicBezTo>
                    <a:pt x="4509" y="7060"/>
                    <a:pt x="4351" y="7134"/>
                    <a:pt x="4200" y="7221"/>
                  </a:cubicBezTo>
                  <a:lnTo>
                    <a:pt x="4190" y="7227"/>
                  </a:lnTo>
                  <a:lnTo>
                    <a:pt x="4234" y="7301"/>
                  </a:lnTo>
                  <a:lnTo>
                    <a:pt x="4244" y="7295"/>
                  </a:lnTo>
                  <a:cubicBezTo>
                    <a:pt x="4388" y="7210"/>
                    <a:pt x="4543" y="7140"/>
                    <a:pt x="4697" y="7089"/>
                  </a:cubicBezTo>
                  <a:lnTo>
                    <a:pt x="4670" y="7009"/>
                  </a:lnTo>
                  <a:close/>
                  <a:moveTo>
                    <a:pt x="6171" y="7261"/>
                  </a:moveTo>
                  <a:lnTo>
                    <a:pt x="6110" y="7321"/>
                  </a:lnTo>
                  <a:cubicBezTo>
                    <a:pt x="6224" y="7432"/>
                    <a:pt x="6318" y="7573"/>
                    <a:pt x="6385" y="7734"/>
                  </a:cubicBezTo>
                  <a:lnTo>
                    <a:pt x="6465" y="7701"/>
                  </a:lnTo>
                  <a:cubicBezTo>
                    <a:pt x="6392" y="7529"/>
                    <a:pt x="6295" y="7379"/>
                    <a:pt x="6171" y="7261"/>
                  </a:cubicBezTo>
                  <a:close/>
                  <a:moveTo>
                    <a:pt x="3757" y="7523"/>
                  </a:moveTo>
                  <a:cubicBezTo>
                    <a:pt x="3623" y="7627"/>
                    <a:pt x="3485" y="7741"/>
                    <a:pt x="3358" y="7848"/>
                  </a:cubicBezTo>
                  <a:lnTo>
                    <a:pt x="3354" y="7852"/>
                  </a:lnTo>
                  <a:lnTo>
                    <a:pt x="3411" y="7915"/>
                  </a:lnTo>
                  <a:cubicBezTo>
                    <a:pt x="3542" y="7808"/>
                    <a:pt x="3677" y="7694"/>
                    <a:pt x="3811" y="7590"/>
                  </a:cubicBezTo>
                  <a:lnTo>
                    <a:pt x="3757" y="7523"/>
                  </a:lnTo>
                  <a:close/>
                  <a:moveTo>
                    <a:pt x="146" y="7590"/>
                  </a:moveTo>
                  <a:lnTo>
                    <a:pt x="65" y="7613"/>
                  </a:lnTo>
                  <a:cubicBezTo>
                    <a:pt x="109" y="7788"/>
                    <a:pt x="175" y="7952"/>
                    <a:pt x="262" y="8104"/>
                  </a:cubicBezTo>
                  <a:lnTo>
                    <a:pt x="337" y="8060"/>
                  </a:lnTo>
                  <a:cubicBezTo>
                    <a:pt x="253" y="7915"/>
                    <a:pt x="189" y="7758"/>
                    <a:pt x="146" y="7590"/>
                  </a:cubicBezTo>
                  <a:close/>
                  <a:moveTo>
                    <a:pt x="2955" y="8177"/>
                  </a:moveTo>
                  <a:cubicBezTo>
                    <a:pt x="2888" y="8228"/>
                    <a:pt x="2827" y="8274"/>
                    <a:pt x="2764" y="8315"/>
                  </a:cubicBezTo>
                  <a:cubicBezTo>
                    <a:pt x="2686" y="8369"/>
                    <a:pt x="2609" y="8419"/>
                    <a:pt x="2532" y="8466"/>
                  </a:cubicBezTo>
                  <a:lnTo>
                    <a:pt x="2572" y="8540"/>
                  </a:lnTo>
                  <a:cubicBezTo>
                    <a:pt x="2653" y="8493"/>
                    <a:pt x="2736" y="8443"/>
                    <a:pt x="2814" y="8386"/>
                  </a:cubicBezTo>
                  <a:cubicBezTo>
                    <a:pt x="2877" y="8342"/>
                    <a:pt x="2938" y="8298"/>
                    <a:pt x="3005" y="8245"/>
                  </a:cubicBezTo>
                  <a:lnTo>
                    <a:pt x="2955" y="8177"/>
                  </a:lnTo>
                  <a:close/>
                  <a:moveTo>
                    <a:pt x="6597" y="8214"/>
                  </a:moveTo>
                  <a:lnTo>
                    <a:pt x="6510" y="8225"/>
                  </a:lnTo>
                  <a:cubicBezTo>
                    <a:pt x="6523" y="8315"/>
                    <a:pt x="6526" y="8409"/>
                    <a:pt x="6526" y="8503"/>
                  </a:cubicBezTo>
                  <a:cubicBezTo>
                    <a:pt x="6526" y="8580"/>
                    <a:pt x="6523" y="8657"/>
                    <a:pt x="6516" y="8734"/>
                  </a:cubicBezTo>
                  <a:lnTo>
                    <a:pt x="6603" y="8741"/>
                  </a:lnTo>
                  <a:cubicBezTo>
                    <a:pt x="6610" y="8660"/>
                    <a:pt x="6614" y="8580"/>
                    <a:pt x="6614" y="8503"/>
                  </a:cubicBezTo>
                  <a:cubicBezTo>
                    <a:pt x="6614" y="8406"/>
                    <a:pt x="6606" y="8308"/>
                    <a:pt x="6597" y="8214"/>
                  </a:cubicBezTo>
                  <a:close/>
                  <a:moveTo>
                    <a:pt x="649" y="8453"/>
                  </a:moveTo>
                  <a:lnTo>
                    <a:pt x="592" y="8516"/>
                  </a:lnTo>
                  <a:cubicBezTo>
                    <a:pt x="730" y="8637"/>
                    <a:pt x="884" y="8731"/>
                    <a:pt x="1048" y="8788"/>
                  </a:cubicBezTo>
                  <a:lnTo>
                    <a:pt x="1079" y="8708"/>
                  </a:lnTo>
                  <a:cubicBezTo>
                    <a:pt x="924" y="8654"/>
                    <a:pt x="780" y="8567"/>
                    <a:pt x="649" y="8453"/>
                  </a:cubicBezTo>
                  <a:close/>
                  <a:moveTo>
                    <a:pt x="2069" y="8677"/>
                  </a:moveTo>
                  <a:cubicBezTo>
                    <a:pt x="1898" y="8734"/>
                    <a:pt x="1729" y="8768"/>
                    <a:pt x="1572" y="8775"/>
                  </a:cubicBezTo>
                  <a:lnTo>
                    <a:pt x="1576" y="8862"/>
                  </a:lnTo>
                  <a:cubicBezTo>
                    <a:pt x="1743" y="8852"/>
                    <a:pt x="1918" y="8818"/>
                    <a:pt x="2095" y="8758"/>
                  </a:cubicBezTo>
                  <a:lnTo>
                    <a:pt x="2069" y="8677"/>
                  </a:lnTo>
                  <a:close/>
                  <a:moveTo>
                    <a:pt x="6429" y="9235"/>
                  </a:moveTo>
                  <a:cubicBezTo>
                    <a:pt x="6425" y="9252"/>
                    <a:pt x="6422" y="9269"/>
                    <a:pt x="6415" y="9285"/>
                  </a:cubicBezTo>
                  <a:cubicBezTo>
                    <a:pt x="6378" y="9422"/>
                    <a:pt x="6328" y="9567"/>
                    <a:pt x="6271" y="9725"/>
                  </a:cubicBezTo>
                  <a:lnTo>
                    <a:pt x="6352" y="9755"/>
                  </a:lnTo>
                  <a:cubicBezTo>
                    <a:pt x="6412" y="9597"/>
                    <a:pt x="6459" y="9450"/>
                    <a:pt x="6499" y="9309"/>
                  </a:cubicBezTo>
                  <a:cubicBezTo>
                    <a:pt x="6502" y="9292"/>
                    <a:pt x="6510" y="9275"/>
                    <a:pt x="6513" y="9258"/>
                  </a:cubicBezTo>
                  <a:lnTo>
                    <a:pt x="6429" y="9235"/>
                  </a:lnTo>
                  <a:close/>
                  <a:moveTo>
                    <a:pt x="6076" y="10205"/>
                  </a:moveTo>
                  <a:cubicBezTo>
                    <a:pt x="6033" y="10309"/>
                    <a:pt x="5986" y="10412"/>
                    <a:pt x="5942" y="10513"/>
                  </a:cubicBezTo>
                  <a:cubicBezTo>
                    <a:pt x="5915" y="10567"/>
                    <a:pt x="5892" y="10624"/>
                    <a:pt x="5869" y="10678"/>
                  </a:cubicBezTo>
                  <a:lnTo>
                    <a:pt x="5949" y="10711"/>
                  </a:lnTo>
                  <a:cubicBezTo>
                    <a:pt x="5972" y="10658"/>
                    <a:pt x="5996" y="10604"/>
                    <a:pt x="6019" y="10550"/>
                  </a:cubicBezTo>
                  <a:cubicBezTo>
                    <a:pt x="6067" y="10446"/>
                    <a:pt x="6110" y="10342"/>
                    <a:pt x="6157" y="10238"/>
                  </a:cubicBezTo>
                  <a:lnTo>
                    <a:pt x="6076" y="10205"/>
                  </a:lnTo>
                  <a:close/>
                  <a:moveTo>
                    <a:pt x="5667" y="11158"/>
                  </a:moveTo>
                  <a:cubicBezTo>
                    <a:pt x="5596" y="11336"/>
                    <a:pt x="5539" y="11497"/>
                    <a:pt x="5492" y="11648"/>
                  </a:cubicBezTo>
                  <a:lnTo>
                    <a:pt x="5576" y="11675"/>
                  </a:lnTo>
                  <a:cubicBezTo>
                    <a:pt x="5624" y="11524"/>
                    <a:pt x="5677" y="11366"/>
                    <a:pt x="5748" y="11188"/>
                  </a:cubicBezTo>
                  <a:lnTo>
                    <a:pt x="5667" y="11158"/>
                  </a:lnTo>
                  <a:close/>
                  <a:moveTo>
                    <a:pt x="5368" y="12158"/>
                  </a:moveTo>
                  <a:cubicBezTo>
                    <a:pt x="5338" y="12330"/>
                    <a:pt x="5322" y="12504"/>
                    <a:pt x="5314" y="12679"/>
                  </a:cubicBezTo>
                  <a:lnTo>
                    <a:pt x="5398" y="12682"/>
                  </a:lnTo>
                  <a:cubicBezTo>
                    <a:pt x="5409" y="12511"/>
                    <a:pt x="5425" y="12339"/>
                    <a:pt x="5455" y="12172"/>
                  </a:cubicBezTo>
                  <a:lnTo>
                    <a:pt x="5368" y="12158"/>
                  </a:lnTo>
                  <a:close/>
                  <a:moveTo>
                    <a:pt x="5412" y="13196"/>
                  </a:moveTo>
                  <a:lnTo>
                    <a:pt x="5328" y="13202"/>
                  </a:lnTo>
                  <a:cubicBezTo>
                    <a:pt x="5342" y="13377"/>
                    <a:pt x="5371" y="13551"/>
                    <a:pt x="5409" y="13719"/>
                  </a:cubicBezTo>
                  <a:lnTo>
                    <a:pt x="5492" y="13702"/>
                  </a:lnTo>
                  <a:cubicBezTo>
                    <a:pt x="5455" y="13534"/>
                    <a:pt x="5429" y="13363"/>
                    <a:pt x="5412" y="13196"/>
                  </a:cubicBezTo>
                  <a:close/>
                  <a:moveTo>
                    <a:pt x="5636" y="14192"/>
                  </a:moveTo>
                  <a:lnTo>
                    <a:pt x="5556" y="14223"/>
                  </a:lnTo>
                  <a:cubicBezTo>
                    <a:pt x="5616" y="14387"/>
                    <a:pt x="5687" y="14548"/>
                    <a:pt x="5768" y="14702"/>
                  </a:cubicBezTo>
                  <a:lnTo>
                    <a:pt x="5845" y="14662"/>
                  </a:lnTo>
                  <a:cubicBezTo>
                    <a:pt x="5765" y="14511"/>
                    <a:pt x="5697" y="14353"/>
                    <a:pt x="5636" y="14192"/>
                  </a:cubicBezTo>
                  <a:close/>
                  <a:moveTo>
                    <a:pt x="6113" y="15095"/>
                  </a:moveTo>
                  <a:lnTo>
                    <a:pt x="6043" y="15145"/>
                  </a:lnTo>
                  <a:cubicBezTo>
                    <a:pt x="6143" y="15286"/>
                    <a:pt x="6254" y="15424"/>
                    <a:pt x="6375" y="15552"/>
                  </a:cubicBezTo>
                  <a:lnTo>
                    <a:pt x="6439" y="15492"/>
                  </a:lnTo>
                  <a:cubicBezTo>
                    <a:pt x="6321" y="15367"/>
                    <a:pt x="6211" y="15236"/>
                    <a:pt x="6113" y="15095"/>
                  </a:cubicBezTo>
                  <a:close/>
                  <a:moveTo>
                    <a:pt x="6812" y="15844"/>
                  </a:moveTo>
                  <a:lnTo>
                    <a:pt x="6758" y="15911"/>
                  </a:lnTo>
                  <a:cubicBezTo>
                    <a:pt x="6892" y="16019"/>
                    <a:pt x="7037" y="16122"/>
                    <a:pt x="7184" y="16213"/>
                  </a:cubicBezTo>
                  <a:lnTo>
                    <a:pt x="7231" y="16143"/>
                  </a:lnTo>
                  <a:cubicBezTo>
                    <a:pt x="7087" y="16052"/>
                    <a:pt x="6946" y="15951"/>
                    <a:pt x="6812" y="15844"/>
                  </a:cubicBezTo>
                  <a:close/>
                  <a:moveTo>
                    <a:pt x="7681" y="16384"/>
                  </a:moveTo>
                  <a:lnTo>
                    <a:pt x="7647" y="16462"/>
                  </a:lnTo>
                  <a:cubicBezTo>
                    <a:pt x="7805" y="16535"/>
                    <a:pt x="7969" y="16595"/>
                    <a:pt x="8137" y="16646"/>
                  </a:cubicBezTo>
                  <a:lnTo>
                    <a:pt x="8161" y="16562"/>
                  </a:lnTo>
                  <a:cubicBezTo>
                    <a:pt x="8000" y="16515"/>
                    <a:pt x="7839" y="16454"/>
                    <a:pt x="7681" y="163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1"/>
            <p:cNvSpPr/>
            <p:nvPr/>
          </p:nvSpPr>
          <p:spPr>
            <a:xfrm>
              <a:off x="3057806" y="5915145"/>
              <a:ext cx="93562" cy="93562"/>
            </a:xfrm>
            <a:custGeom>
              <a:avLst/>
              <a:gdLst/>
              <a:ahLst/>
              <a:cxnLst/>
              <a:rect l="l" t="t" r="r" b="b"/>
              <a:pathLst>
                <a:path w="693" h="693" extrusionOk="0">
                  <a:moveTo>
                    <a:pt x="347" y="0"/>
                  </a:moveTo>
                  <a:cubicBezTo>
                    <a:pt x="155" y="0"/>
                    <a:pt x="1" y="155"/>
                    <a:pt x="1" y="346"/>
                  </a:cubicBezTo>
                  <a:cubicBezTo>
                    <a:pt x="1" y="534"/>
                    <a:pt x="155" y="692"/>
                    <a:pt x="347" y="692"/>
                  </a:cubicBezTo>
                  <a:cubicBezTo>
                    <a:pt x="537" y="692"/>
                    <a:pt x="692" y="534"/>
                    <a:pt x="692" y="346"/>
                  </a:cubicBezTo>
                  <a:cubicBezTo>
                    <a:pt x="692" y="155"/>
                    <a:pt x="537"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5" name="Google Shape;1415;p31"/>
          <p:cNvGrpSpPr/>
          <p:nvPr/>
        </p:nvGrpSpPr>
        <p:grpSpPr>
          <a:xfrm>
            <a:off x="160489" y="4539383"/>
            <a:ext cx="379881" cy="444335"/>
            <a:chOff x="11563276" y="3001812"/>
            <a:chExt cx="289301" cy="338386"/>
          </a:xfrm>
        </p:grpSpPr>
        <p:sp>
          <p:nvSpPr>
            <p:cNvPr id="1416" name="Google Shape;1416;p31"/>
            <p:cNvSpPr/>
            <p:nvPr/>
          </p:nvSpPr>
          <p:spPr>
            <a:xfrm>
              <a:off x="11703525" y="3046250"/>
              <a:ext cx="8800" cy="293948"/>
            </a:xfrm>
            <a:custGeom>
              <a:avLst/>
              <a:gdLst/>
              <a:ahLst/>
              <a:cxnLst/>
              <a:rect l="l" t="t" r="r" b="b"/>
              <a:pathLst>
                <a:path w="62" h="2525" extrusionOk="0">
                  <a:moveTo>
                    <a:pt x="1" y="0"/>
                  </a:moveTo>
                  <a:lnTo>
                    <a:pt x="1" y="2524"/>
                  </a:lnTo>
                  <a:lnTo>
                    <a:pt x="61" y="2524"/>
                  </a:lnTo>
                  <a:lnTo>
                    <a:pt x="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1"/>
            <p:cNvSpPr/>
            <p:nvPr/>
          </p:nvSpPr>
          <p:spPr>
            <a:xfrm>
              <a:off x="11563276" y="3196925"/>
              <a:ext cx="289301" cy="7475"/>
            </a:xfrm>
            <a:custGeom>
              <a:avLst/>
              <a:gdLst/>
              <a:ahLst/>
              <a:cxnLst/>
              <a:rect l="l" t="t" r="r" b="b"/>
              <a:pathLst>
                <a:path w="2524" h="61" extrusionOk="0">
                  <a:moveTo>
                    <a:pt x="0" y="0"/>
                  </a:moveTo>
                  <a:lnTo>
                    <a:pt x="0" y="61"/>
                  </a:lnTo>
                  <a:lnTo>
                    <a:pt x="2524" y="61"/>
                  </a:lnTo>
                  <a:lnTo>
                    <a:pt x="2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1"/>
            <p:cNvSpPr/>
            <p:nvPr/>
          </p:nvSpPr>
          <p:spPr>
            <a:xfrm>
              <a:off x="11662975" y="3001812"/>
              <a:ext cx="89735" cy="65436"/>
            </a:xfrm>
            <a:custGeom>
              <a:avLst/>
              <a:gdLst/>
              <a:ahLst/>
              <a:cxnLst/>
              <a:rect l="l" t="t" r="r" b="b"/>
              <a:pathLst>
                <a:path w="632" h="535" extrusionOk="0">
                  <a:moveTo>
                    <a:pt x="320" y="1"/>
                  </a:moveTo>
                  <a:lnTo>
                    <a:pt x="1" y="534"/>
                  </a:lnTo>
                  <a:lnTo>
                    <a:pt x="320" y="376"/>
                  </a:lnTo>
                  <a:lnTo>
                    <a:pt x="631" y="534"/>
                  </a:lnTo>
                  <a:lnTo>
                    <a:pt x="631" y="534"/>
                  </a:lnTo>
                  <a:lnTo>
                    <a:pt x="3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1"/>
            <p:cNvSpPr/>
            <p:nvPr/>
          </p:nvSpPr>
          <p:spPr>
            <a:xfrm>
              <a:off x="11658650" y="3151463"/>
              <a:ext cx="98400" cy="98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1"/>
            <p:cNvSpPr/>
            <p:nvPr/>
          </p:nvSpPr>
          <p:spPr>
            <a:xfrm>
              <a:off x="11616763" y="3109510"/>
              <a:ext cx="182400" cy="182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 name="Google Shape;1421;p31"/>
          <p:cNvGrpSpPr/>
          <p:nvPr/>
        </p:nvGrpSpPr>
        <p:grpSpPr>
          <a:xfrm>
            <a:off x="160505" y="2111483"/>
            <a:ext cx="584646" cy="920534"/>
            <a:chOff x="-2136795" y="4533295"/>
            <a:chExt cx="584646" cy="920534"/>
          </a:xfrm>
        </p:grpSpPr>
        <p:sp>
          <p:nvSpPr>
            <p:cNvPr id="1422" name="Google Shape;1422;p31"/>
            <p:cNvSpPr/>
            <p:nvPr/>
          </p:nvSpPr>
          <p:spPr>
            <a:xfrm>
              <a:off x="-2136795" y="4533295"/>
              <a:ext cx="584646" cy="665326"/>
            </a:xfrm>
            <a:custGeom>
              <a:avLst/>
              <a:gdLst/>
              <a:ahLst/>
              <a:cxnLst/>
              <a:rect l="l" t="t" r="r" b="b"/>
              <a:pathLst>
                <a:path w="4827" h="5493" extrusionOk="0">
                  <a:moveTo>
                    <a:pt x="2447" y="0"/>
                  </a:moveTo>
                  <a:cubicBezTo>
                    <a:pt x="2322" y="0"/>
                    <a:pt x="2196" y="54"/>
                    <a:pt x="2131" y="162"/>
                  </a:cubicBezTo>
                  <a:lnTo>
                    <a:pt x="678" y="2613"/>
                  </a:lnTo>
                  <a:cubicBezTo>
                    <a:pt x="562" y="2804"/>
                    <a:pt x="730" y="3028"/>
                    <a:pt x="988" y="3028"/>
                  </a:cubicBezTo>
                  <a:cubicBezTo>
                    <a:pt x="992" y="3028"/>
                    <a:pt x="996" y="3028"/>
                    <a:pt x="1000" y="3028"/>
                  </a:cubicBezTo>
                  <a:cubicBezTo>
                    <a:pt x="1091" y="3028"/>
                    <a:pt x="1188" y="3025"/>
                    <a:pt x="1292" y="3025"/>
                  </a:cubicBezTo>
                  <a:lnTo>
                    <a:pt x="154" y="4946"/>
                  </a:lnTo>
                  <a:cubicBezTo>
                    <a:pt x="0" y="5199"/>
                    <a:pt x="229" y="5493"/>
                    <a:pt x="568" y="5493"/>
                  </a:cubicBezTo>
                  <a:cubicBezTo>
                    <a:pt x="570" y="5493"/>
                    <a:pt x="572" y="5493"/>
                    <a:pt x="574" y="5493"/>
                  </a:cubicBezTo>
                  <a:cubicBezTo>
                    <a:pt x="1268" y="5481"/>
                    <a:pt x="2313" y="5477"/>
                    <a:pt x="3213" y="5477"/>
                  </a:cubicBezTo>
                  <a:cubicBezTo>
                    <a:pt x="3605" y="5477"/>
                    <a:pt x="3970" y="5478"/>
                    <a:pt x="4266" y="5479"/>
                  </a:cubicBezTo>
                  <a:cubicBezTo>
                    <a:pt x="4602" y="5479"/>
                    <a:pt x="4827" y="5190"/>
                    <a:pt x="4682" y="4938"/>
                  </a:cubicBezTo>
                  <a:lnTo>
                    <a:pt x="3604" y="3019"/>
                  </a:lnTo>
                  <a:lnTo>
                    <a:pt x="3816" y="3019"/>
                  </a:lnTo>
                  <a:cubicBezTo>
                    <a:pt x="3818" y="3019"/>
                    <a:pt x="3820" y="3019"/>
                    <a:pt x="3822" y="3019"/>
                  </a:cubicBezTo>
                  <a:cubicBezTo>
                    <a:pt x="4077" y="3019"/>
                    <a:pt x="4245" y="2799"/>
                    <a:pt x="4135" y="2609"/>
                  </a:cubicBezTo>
                  <a:lnTo>
                    <a:pt x="2766" y="168"/>
                  </a:lnTo>
                  <a:cubicBezTo>
                    <a:pt x="2703" y="56"/>
                    <a:pt x="2575" y="0"/>
                    <a:pt x="2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1"/>
            <p:cNvSpPr/>
            <p:nvPr/>
          </p:nvSpPr>
          <p:spPr>
            <a:xfrm>
              <a:off x="-1846106" y="4649696"/>
              <a:ext cx="6177" cy="804132"/>
            </a:xfrm>
            <a:custGeom>
              <a:avLst/>
              <a:gdLst/>
              <a:ahLst/>
              <a:cxnLst/>
              <a:rect l="l" t="t" r="r" b="b"/>
              <a:pathLst>
                <a:path w="51" h="6639" extrusionOk="0">
                  <a:moveTo>
                    <a:pt x="27" y="0"/>
                  </a:moveTo>
                  <a:cubicBezTo>
                    <a:pt x="13" y="0"/>
                    <a:pt x="0" y="10"/>
                    <a:pt x="0" y="24"/>
                  </a:cubicBezTo>
                  <a:lnTo>
                    <a:pt x="0" y="6612"/>
                  </a:lnTo>
                  <a:cubicBezTo>
                    <a:pt x="0" y="6626"/>
                    <a:pt x="13" y="6639"/>
                    <a:pt x="27" y="6639"/>
                  </a:cubicBezTo>
                  <a:cubicBezTo>
                    <a:pt x="40" y="6639"/>
                    <a:pt x="50" y="6626"/>
                    <a:pt x="50" y="6612"/>
                  </a:cubicBezTo>
                  <a:lnTo>
                    <a:pt x="50" y="24"/>
                  </a:lnTo>
                  <a:cubicBezTo>
                    <a:pt x="50" y="10"/>
                    <a:pt x="4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1"/>
            <p:cNvSpPr/>
            <p:nvPr/>
          </p:nvSpPr>
          <p:spPr>
            <a:xfrm>
              <a:off x="-1914418" y="4711107"/>
              <a:ext cx="74852" cy="82727"/>
            </a:xfrm>
            <a:custGeom>
              <a:avLst/>
              <a:gdLst/>
              <a:ahLst/>
              <a:cxnLst/>
              <a:rect l="l" t="t" r="r" b="b"/>
              <a:pathLst>
                <a:path w="618" h="683" extrusionOk="0">
                  <a:moveTo>
                    <a:pt x="25" y="0"/>
                  </a:moveTo>
                  <a:cubicBezTo>
                    <a:pt x="20" y="0"/>
                    <a:pt x="14" y="2"/>
                    <a:pt x="10" y="6"/>
                  </a:cubicBezTo>
                  <a:cubicBezTo>
                    <a:pt x="0" y="17"/>
                    <a:pt x="0" y="30"/>
                    <a:pt x="7" y="40"/>
                  </a:cubicBezTo>
                  <a:lnTo>
                    <a:pt x="571" y="674"/>
                  </a:lnTo>
                  <a:cubicBezTo>
                    <a:pt x="576" y="680"/>
                    <a:pt x="584" y="683"/>
                    <a:pt x="591" y="683"/>
                  </a:cubicBezTo>
                  <a:cubicBezTo>
                    <a:pt x="597" y="683"/>
                    <a:pt x="603" y="681"/>
                    <a:pt x="608" y="678"/>
                  </a:cubicBezTo>
                  <a:cubicBezTo>
                    <a:pt x="617" y="668"/>
                    <a:pt x="617" y="651"/>
                    <a:pt x="608" y="641"/>
                  </a:cubicBezTo>
                  <a:lnTo>
                    <a:pt x="44" y="10"/>
                  </a:lnTo>
                  <a:cubicBezTo>
                    <a:pt x="40" y="4"/>
                    <a:pt x="32"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1"/>
            <p:cNvSpPr/>
            <p:nvPr/>
          </p:nvSpPr>
          <p:spPr>
            <a:xfrm>
              <a:off x="-1842956" y="4786083"/>
              <a:ext cx="88781" cy="103317"/>
            </a:xfrm>
            <a:custGeom>
              <a:avLst/>
              <a:gdLst/>
              <a:ahLst/>
              <a:cxnLst/>
              <a:rect l="l" t="t" r="r" b="b"/>
              <a:pathLst>
                <a:path w="733" h="853" extrusionOk="0">
                  <a:moveTo>
                    <a:pt x="703" y="1"/>
                  </a:moveTo>
                  <a:cubicBezTo>
                    <a:pt x="696" y="1"/>
                    <a:pt x="689" y="3"/>
                    <a:pt x="685" y="8"/>
                  </a:cubicBezTo>
                  <a:lnTo>
                    <a:pt x="7" y="811"/>
                  </a:lnTo>
                  <a:cubicBezTo>
                    <a:pt x="1" y="820"/>
                    <a:pt x="1" y="837"/>
                    <a:pt x="10" y="848"/>
                  </a:cubicBezTo>
                  <a:cubicBezTo>
                    <a:pt x="15" y="851"/>
                    <a:pt x="21" y="852"/>
                    <a:pt x="27" y="852"/>
                  </a:cubicBezTo>
                  <a:cubicBezTo>
                    <a:pt x="35" y="852"/>
                    <a:pt x="42" y="850"/>
                    <a:pt x="47" y="845"/>
                  </a:cubicBezTo>
                  <a:lnTo>
                    <a:pt x="723" y="42"/>
                  </a:lnTo>
                  <a:cubicBezTo>
                    <a:pt x="732" y="32"/>
                    <a:pt x="729" y="15"/>
                    <a:pt x="719" y="5"/>
                  </a:cubicBezTo>
                  <a:cubicBezTo>
                    <a:pt x="715" y="2"/>
                    <a:pt x="709"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1"/>
            <p:cNvSpPr/>
            <p:nvPr/>
          </p:nvSpPr>
          <p:spPr>
            <a:xfrm>
              <a:off x="-1941791" y="4898730"/>
              <a:ext cx="102225" cy="94718"/>
            </a:xfrm>
            <a:custGeom>
              <a:avLst/>
              <a:gdLst/>
              <a:ahLst/>
              <a:cxnLst/>
              <a:rect l="l" t="t" r="r" b="b"/>
              <a:pathLst>
                <a:path w="844" h="782" extrusionOk="0">
                  <a:moveTo>
                    <a:pt x="28" y="0"/>
                  </a:moveTo>
                  <a:cubicBezTo>
                    <a:pt x="21" y="0"/>
                    <a:pt x="13" y="3"/>
                    <a:pt x="8" y="8"/>
                  </a:cubicBezTo>
                  <a:cubicBezTo>
                    <a:pt x="1" y="19"/>
                    <a:pt x="1" y="31"/>
                    <a:pt x="11" y="42"/>
                  </a:cubicBezTo>
                  <a:lnTo>
                    <a:pt x="800" y="773"/>
                  </a:lnTo>
                  <a:cubicBezTo>
                    <a:pt x="805" y="779"/>
                    <a:pt x="811" y="781"/>
                    <a:pt x="817" y="781"/>
                  </a:cubicBezTo>
                  <a:cubicBezTo>
                    <a:pt x="823" y="781"/>
                    <a:pt x="828" y="779"/>
                    <a:pt x="834" y="773"/>
                  </a:cubicBezTo>
                  <a:cubicBezTo>
                    <a:pt x="843" y="764"/>
                    <a:pt x="843" y="747"/>
                    <a:pt x="834" y="736"/>
                  </a:cubicBezTo>
                  <a:lnTo>
                    <a:pt x="45" y="5"/>
                  </a:lnTo>
                  <a:cubicBezTo>
                    <a:pt x="40" y="2"/>
                    <a:pt x="3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1"/>
            <p:cNvSpPr/>
            <p:nvPr/>
          </p:nvSpPr>
          <p:spPr>
            <a:xfrm>
              <a:off x="-1844531" y="5002534"/>
              <a:ext cx="112278" cy="89752"/>
            </a:xfrm>
            <a:custGeom>
              <a:avLst/>
              <a:gdLst/>
              <a:ahLst/>
              <a:cxnLst/>
              <a:rect l="l" t="t" r="r" b="b"/>
              <a:pathLst>
                <a:path w="927" h="741" extrusionOk="0">
                  <a:moveTo>
                    <a:pt x="900" y="1"/>
                  </a:moveTo>
                  <a:cubicBezTo>
                    <a:pt x="894" y="1"/>
                    <a:pt x="889" y="3"/>
                    <a:pt x="883" y="7"/>
                  </a:cubicBezTo>
                  <a:lnTo>
                    <a:pt x="11" y="695"/>
                  </a:lnTo>
                  <a:cubicBezTo>
                    <a:pt x="0" y="705"/>
                    <a:pt x="0" y="719"/>
                    <a:pt x="7" y="732"/>
                  </a:cubicBezTo>
                  <a:cubicBezTo>
                    <a:pt x="13" y="738"/>
                    <a:pt x="19" y="740"/>
                    <a:pt x="26" y="740"/>
                  </a:cubicBezTo>
                  <a:cubicBezTo>
                    <a:pt x="31" y="740"/>
                    <a:pt x="36" y="739"/>
                    <a:pt x="40" y="736"/>
                  </a:cubicBezTo>
                  <a:lnTo>
                    <a:pt x="914" y="44"/>
                  </a:lnTo>
                  <a:cubicBezTo>
                    <a:pt x="926" y="37"/>
                    <a:pt x="926" y="20"/>
                    <a:pt x="920" y="11"/>
                  </a:cubicBezTo>
                  <a:cubicBezTo>
                    <a:pt x="914" y="5"/>
                    <a:pt x="907"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31"/>
          <p:cNvSpPr/>
          <p:nvPr/>
        </p:nvSpPr>
        <p:spPr>
          <a:xfrm>
            <a:off x="373050" y="3368450"/>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9" name="Google Shape;1429;p31"/>
          <p:cNvGrpSpPr/>
          <p:nvPr/>
        </p:nvGrpSpPr>
        <p:grpSpPr>
          <a:xfrm>
            <a:off x="8424011" y="4047457"/>
            <a:ext cx="415563" cy="935553"/>
            <a:chOff x="-1865549" y="3175732"/>
            <a:chExt cx="415563" cy="935553"/>
          </a:xfrm>
        </p:grpSpPr>
        <p:sp>
          <p:nvSpPr>
            <p:cNvPr id="1430" name="Google Shape;1430;p31"/>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1"/>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1"/>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1"/>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1"/>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1"/>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6" name="Google Shape;1436;p31"/>
          <p:cNvGrpSpPr/>
          <p:nvPr/>
        </p:nvGrpSpPr>
        <p:grpSpPr>
          <a:xfrm>
            <a:off x="8516278" y="1739909"/>
            <a:ext cx="467281" cy="765375"/>
            <a:chOff x="-1343372" y="3978196"/>
            <a:chExt cx="467281" cy="765375"/>
          </a:xfrm>
        </p:grpSpPr>
        <p:sp>
          <p:nvSpPr>
            <p:cNvPr id="1437" name="Google Shape;1437;p31"/>
            <p:cNvSpPr/>
            <p:nvPr/>
          </p:nvSpPr>
          <p:spPr>
            <a:xfrm>
              <a:off x="-1343372" y="3978196"/>
              <a:ext cx="467281" cy="467291"/>
            </a:xfrm>
            <a:custGeom>
              <a:avLst/>
              <a:gdLst/>
              <a:ahLst/>
              <a:cxnLst/>
              <a:rect l="l" t="t" r="r" b="b"/>
              <a:pathLst>
                <a:path w="3858" h="3858" extrusionOk="0">
                  <a:moveTo>
                    <a:pt x="1931" y="1"/>
                  </a:moveTo>
                  <a:cubicBezTo>
                    <a:pt x="863" y="1"/>
                    <a:pt x="1" y="864"/>
                    <a:pt x="1" y="1928"/>
                  </a:cubicBezTo>
                  <a:cubicBezTo>
                    <a:pt x="1" y="2995"/>
                    <a:pt x="863" y="3857"/>
                    <a:pt x="1931" y="3857"/>
                  </a:cubicBezTo>
                  <a:cubicBezTo>
                    <a:pt x="2995" y="3857"/>
                    <a:pt x="3858" y="2995"/>
                    <a:pt x="3858" y="1928"/>
                  </a:cubicBezTo>
                  <a:cubicBezTo>
                    <a:pt x="3858" y="864"/>
                    <a:pt x="2995"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1"/>
            <p:cNvSpPr/>
            <p:nvPr/>
          </p:nvSpPr>
          <p:spPr>
            <a:xfrm>
              <a:off x="-1113243" y="4080305"/>
              <a:ext cx="7873" cy="663267"/>
            </a:xfrm>
            <a:custGeom>
              <a:avLst/>
              <a:gdLst/>
              <a:ahLst/>
              <a:cxnLst/>
              <a:rect l="l" t="t" r="r" b="b"/>
              <a:pathLst>
                <a:path w="65" h="5476" extrusionOk="0">
                  <a:moveTo>
                    <a:pt x="34" y="1"/>
                  </a:moveTo>
                  <a:cubicBezTo>
                    <a:pt x="17" y="1"/>
                    <a:pt x="0" y="13"/>
                    <a:pt x="0" y="34"/>
                  </a:cubicBezTo>
                  <a:lnTo>
                    <a:pt x="0" y="5445"/>
                  </a:lnTo>
                  <a:cubicBezTo>
                    <a:pt x="0" y="5462"/>
                    <a:pt x="17" y="5475"/>
                    <a:pt x="34" y="5475"/>
                  </a:cubicBezTo>
                  <a:cubicBezTo>
                    <a:pt x="51" y="5475"/>
                    <a:pt x="65" y="5462"/>
                    <a:pt x="65" y="5445"/>
                  </a:cubicBezTo>
                  <a:lnTo>
                    <a:pt x="65" y="34"/>
                  </a:lnTo>
                  <a:cubicBezTo>
                    <a:pt x="65" y="13"/>
                    <a:pt x="5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1"/>
            <p:cNvSpPr/>
            <p:nvPr/>
          </p:nvSpPr>
          <p:spPr>
            <a:xfrm>
              <a:off x="-1204326" y="4164971"/>
              <a:ext cx="198516" cy="74975"/>
            </a:xfrm>
            <a:custGeom>
              <a:avLst/>
              <a:gdLst/>
              <a:ahLst/>
              <a:cxnLst/>
              <a:rect l="l" t="t" r="r" b="b"/>
              <a:pathLst>
                <a:path w="1639" h="619" extrusionOk="0">
                  <a:moveTo>
                    <a:pt x="36" y="0"/>
                  </a:moveTo>
                  <a:cubicBezTo>
                    <a:pt x="26" y="0"/>
                    <a:pt x="17" y="5"/>
                    <a:pt x="11" y="13"/>
                  </a:cubicBezTo>
                  <a:cubicBezTo>
                    <a:pt x="1" y="27"/>
                    <a:pt x="1" y="47"/>
                    <a:pt x="17" y="56"/>
                  </a:cubicBezTo>
                  <a:lnTo>
                    <a:pt x="766" y="611"/>
                  </a:lnTo>
                  <a:cubicBezTo>
                    <a:pt x="772" y="616"/>
                    <a:pt x="779" y="618"/>
                    <a:pt x="786" y="618"/>
                  </a:cubicBezTo>
                  <a:cubicBezTo>
                    <a:pt x="792" y="618"/>
                    <a:pt x="798" y="617"/>
                    <a:pt x="803" y="614"/>
                  </a:cubicBezTo>
                  <a:lnTo>
                    <a:pt x="1622" y="56"/>
                  </a:lnTo>
                  <a:cubicBezTo>
                    <a:pt x="1635" y="47"/>
                    <a:pt x="1638" y="30"/>
                    <a:pt x="1632" y="13"/>
                  </a:cubicBezTo>
                  <a:cubicBezTo>
                    <a:pt x="1626" y="5"/>
                    <a:pt x="1617" y="0"/>
                    <a:pt x="1607" y="0"/>
                  </a:cubicBezTo>
                  <a:cubicBezTo>
                    <a:pt x="1600" y="0"/>
                    <a:pt x="1594" y="2"/>
                    <a:pt x="1588" y="6"/>
                  </a:cubicBezTo>
                  <a:lnTo>
                    <a:pt x="786" y="547"/>
                  </a:lnTo>
                  <a:lnTo>
                    <a:pt x="55" y="6"/>
                  </a:lnTo>
                  <a:cubicBezTo>
                    <a:pt x="49" y="2"/>
                    <a:pt x="42"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1"/>
            <p:cNvSpPr/>
            <p:nvPr/>
          </p:nvSpPr>
          <p:spPr>
            <a:xfrm>
              <a:off x="-1204326" y="4273984"/>
              <a:ext cx="198516" cy="74975"/>
            </a:xfrm>
            <a:custGeom>
              <a:avLst/>
              <a:gdLst/>
              <a:ahLst/>
              <a:cxnLst/>
              <a:rect l="l" t="t" r="r" b="b"/>
              <a:pathLst>
                <a:path w="1639" h="619" extrusionOk="0">
                  <a:moveTo>
                    <a:pt x="34" y="1"/>
                  </a:moveTo>
                  <a:cubicBezTo>
                    <a:pt x="25" y="1"/>
                    <a:pt x="16" y="5"/>
                    <a:pt x="11" y="13"/>
                  </a:cubicBezTo>
                  <a:cubicBezTo>
                    <a:pt x="1" y="30"/>
                    <a:pt x="1" y="46"/>
                    <a:pt x="17" y="59"/>
                  </a:cubicBezTo>
                  <a:lnTo>
                    <a:pt x="766" y="614"/>
                  </a:lnTo>
                  <a:cubicBezTo>
                    <a:pt x="771" y="617"/>
                    <a:pt x="778" y="618"/>
                    <a:pt x="784" y="618"/>
                  </a:cubicBezTo>
                  <a:cubicBezTo>
                    <a:pt x="791" y="618"/>
                    <a:pt x="798" y="617"/>
                    <a:pt x="803" y="614"/>
                  </a:cubicBezTo>
                  <a:lnTo>
                    <a:pt x="1622" y="59"/>
                  </a:lnTo>
                  <a:cubicBezTo>
                    <a:pt x="1635" y="50"/>
                    <a:pt x="1638" y="30"/>
                    <a:pt x="1632" y="16"/>
                  </a:cubicBezTo>
                  <a:cubicBezTo>
                    <a:pt x="1625" y="7"/>
                    <a:pt x="1614" y="1"/>
                    <a:pt x="1603" y="1"/>
                  </a:cubicBezTo>
                  <a:cubicBezTo>
                    <a:pt x="1598" y="1"/>
                    <a:pt x="1593" y="2"/>
                    <a:pt x="1588" y="5"/>
                  </a:cubicBezTo>
                  <a:lnTo>
                    <a:pt x="786" y="549"/>
                  </a:lnTo>
                  <a:lnTo>
                    <a:pt x="55" y="9"/>
                  </a:lnTo>
                  <a:cubicBezTo>
                    <a:pt x="48" y="3"/>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1" name="Google Shape;1441;p31"/>
          <p:cNvSpPr/>
          <p:nvPr/>
        </p:nvSpPr>
        <p:spPr>
          <a:xfrm flipH="1">
            <a:off x="7935713" y="157913"/>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1">
  <p:cSld name="BLANK_1_1_1_1_1_1_3">
    <p:spTree>
      <p:nvGrpSpPr>
        <p:cNvPr id="1" name="Shape 1507"/>
        <p:cNvGrpSpPr/>
        <p:nvPr/>
      </p:nvGrpSpPr>
      <p:grpSpPr>
        <a:xfrm>
          <a:off x="0" y="0"/>
          <a:ext cx="0" cy="0"/>
          <a:chOff x="0" y="0"/>
          <a:chExt cx="0" cy="0"/>
        </a:xfrm>
      </p:grpSpPr>
      <p:sp>
        <p:nvSpPr>
          <p:cNvPr id="1508" name="Google Shape;1508;p33"/>
          <p:cNvSpPr txBox="1">
            <a:spLocks noGrp="1"/>
          </p:cNvSpPr>
          <p:nvPr>
            <p:ph type="title" hasCustomPrompt="1"/>
          </p:nvPr>
        </p:nvSpPr>
        <p:spPr>
          <a:xfrm>
            <a:off x="1809125" y="2546038"/>
            <a:ext cx="765000" cy="348000"/>
          </a:xfrm>
          <a:prstGeom prst="rect">
            <a:avLst/>
          </a:prstGeom>
        </p:spPr>
        <p:txBody>
          <a:bodyPr spcFirstLastPara="1" wrap="square" lIns="91425" tIns="0" rIns="91425" bIns="0" anchor="ctr" anchorCtr="0">
            <a:noAutofit/>
          </a:bodyPr>
          <a:lstStyle>
            <a:lvl1pPr lvl="0" algn="ctr" rtl="0">
              <a:spcBef>
                <a:spcPts val="0"/>
              </a:spcBef>
              <a:spcAft>
                <a:spcPts val="0"/>
              </a:spcAft>
              <a:buSzPts val="6200"/>
              <a:buNone/>
              <a:defRPr sz="2200">
                <a:solidFill>
                  <a:schemeClr val="accen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09" name="Google Shape;1509;p33"/>
          <p:cNvSpPr txBox="1">
            <a:spLocks noGrp="1"/>
          </p:cNvSpPr>
          <p:nvPr>
            <p:ph type="subTitle" idx="1"/>
          </p:nvPr>
        </p:nvSpPr>
        <p:spPr>
          <a:xfrm>
            <a:off x="1024775" y="3696771"/>
            <a:ext cx="2333700" cy="77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0" name="Google Shape;1510;p33"/>
          <p:cNvSpPr txBox="1">
            <a:spLocks noGrp="1"/>
          </p:cNvSpPr>
          <p:nvPr>
            <p:ph type="title" idx="2" hasCustomPrompt="1"/>
          </p:nvPr>
        </p:nvSpPr>
        <p:spPr>
          <a:xfrm>
            <a:off x="4189508" y="2546038"/>
            <a:ext cx="765000" cy="348000"/>
          </a:xfrm>
          <a:prstGeom prst="rect">
            <a:avLst/>
          </a:prstGeom>
        </p:spPr>
        <p:txBody>
          <a:bodyPr spcFirstLastPara="1" wrap="square" lIns="91425" tIns="0" rIns="91425" bIns="0" anchor="ctr" anchorCtr="0">
            <a:noAutofit/>
          </a:bodyPr>
          <a:lstStyle>
            <a:lvl1pPr lvl="0" algn="ctr" rtl="0">
              <a:spcBef>
                <a:spcPts val="0"/>
              </a:spcBef>
              <a:spcAft>
                <a:spcPts val="0"/>
              </a:spcAft>
              <a:buSzPts val="6200"/>
              <a:buNone/>
              <a:defRPr sz="2200">
                <a:solidFill>
                  <a:schemeClr val="accent3"/>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11" name="Google Shape;1511;p33"/>
          <p:cNvSpPr txBox="1">
            <a:spLocks noGrp="1"/>
          </p:cNvSpPr>
          <p:nvPr>
            <p:ph type="subTitle" idx="3"/>
          </p:nvPr>
        </p:nvSpPr>
        <p:spPr>
          <a:xfrm>
            <a:off x="3405160" y="3696723"/>
            <a:ext cx="2333700" cy="77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2" name="Google Shape;1512;p33"/>
          <p:cNvSpPr txBox="1">
            <a:spLocks noGrp="1"/>
          </p:cNvSpPr>
          <p:nvPr>
            <p:ph type="title" idx="4" hasCustomPrompt="1"/>
          </p:nvPr>
        </p:nvSpPr>
        <p:spPr>
          <a:xfrm>
            <a:off x="6569880" y="2546038"/>
            <a:ext cx="765000" cy="348000"/>
          </a:xfrm>
          <a:prstGeom prst="rect">
            <a:avLst/>
          </a:prstGeom>
        </p:spPr>
        <p:txBody>
          <a:bodyPr spcFirstLastPara="1" wrap="square" lIns="91425" tIns="0" rIns="91425" bIns="0" anchor="ctr" anchorCtr="0">
            <a:noAutofit/>
          </a:bodyPr>
          <a:lstStyle>
            <a:lvl1pPr lvl="0" algn="ctr" rtl="0">
              <a:spcBef>
                <a:spcPts val="0"/>
              </a:spcBef>
              <a:spcAft>
                <a:spcPts val="0"/>
              </a:spcAft>
              <a:buSzPts val="6200"/>
              <a:buNone/>
              <a:defRPr sz="2200">
                <a:solidFill>
                  <a:schemeClr val="accent5"/>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13" name="Google Shape;1513;p33"/>
          <p:cNvSpPr txBox="1">
            <a:spLocks noGrp="1"/>
          </p:cNvSpPr>
          <p:nvPr>
            <p:ph type="subTitle" idx="5"/>
          </p:nvPr>
        </p:nvSpPr>
        <p:spPr>
          <a:xfrm>
            <a:off x="5785530" y="3696722"/>
            <a:ext cx="2333700" cy="77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4" name="Google Shape;1514;p33"/>
          <p:cNvSpPr txBox="1">
            <a:spLocks noGrp="1"/>
          </p:cNvSpPr>
          <p:nvPr>
            <p:ph type="subTitle" idx="6"/>
          </p:nvPr>
        </p:nvSpPr>
        <p:spPr>
          <a:xfrm>
            <a:off x="1024775" y="3095118"/>
            <a:ext cx="2333700" cy="707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200">
                <a:latin typeface="Outfit Black"/>
                <a:ea typeface="Outfit Black"/>
                <a:cs typeface="Outfit Black"/>
                <a:sym typeface="Outfit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15" name="Google Shape;1515;p33"/>
          <p:cNvSpPr txBox="1">
            <a:spLocks noGrp="1"/>
          </p:cNvSpPr>
          <p:nvPr>
            <p:ph type="subTitle" idx="7"/>
          </p:nvPr>
        </p:nvSpPr>
        <p:spPr>
          <a:xfrm>
            <a:off x="3405156" y="3095118"/>
            <a:ext cx="2333700" cy="707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200">
                <a:latin typeface="Outfit Black"/>
                <a:ea typeface="Outfit Black"/>
                <a:cs typeface="Outfit Black"/>
                <a:sym typeface="Outfit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16" name="Google Shape;1516;p33"/>
          <p:cNvSpPr txBox="1">
            <a:spLocks noGrp="1"/>
          </p:cNvSpPr>
          <p:nvPr>
            <p:ph type="subTitle" idx="8"/>
          </p:nvPr>
        </p:nvSpPr>
        <p:spPr>
          <a:xfrm>
            <a:off x="5785530" y="3095118"/>
            <a:ext cx="2333700" cy="707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200">
                <a:latin typeface="Outfit Black"/>
                <a:ea typeface="Outfit Black"/>
                <a:cs typeface="Outfit Black"/>
                <a:sym typeface="Outfit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17" name="Google Shape;1517;p33"/>
          <p:cNvSpPr txBox="1">
            <a:spLocks noGrp="1"/>
          </p:cNvSpPr>
          <p:nvPr>
            <p:ph type="title" idx="9"/>
          </p:nvPr>
        </p:nvSpPr>
        <p:spPr>
          <a:xfrm>
            <a:off x="720000" y="470973"/>
            <a:ext cx="7704000" cy="418800"/>
          </a:xfrm>
          <a:prstGeom prst="rect">
            <a:avLst/>
          </a:prstGeom>
        </p:spPr>
        <p:txBody>
          <a:bodyPr spcFirstLastPara="1" wrap="square" lIns="91425" tIns="0" rIns="91425" bIns="0" anchor="t" anchorCtr="0">
            <a:noAutofit/>
          </a:bodyPr>
          <a:lstStyle>
            <a:lvl1pPr lvl="0" algn="ctr" rtl="0">
              <a:lnSpc>
                <a:spcPct val="9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18" name="Google Shape;1518;p33"/>
          <p:cNvSpPr/>
          <p:nvPr/>
        </p:nvSpPr>
        <p:spPr>
          <a:xfrm flipH="1">
            <a:off x="8606458" y="-353369"/>
            <a:ext cx="3214466" cy="4377916"/>
          </a:xfrm>
          <a:custGeom>
            <a:avLst/>
            <a:gdLst/>
            <a:ahLst/>
            <a:cxnLst/>
            <a:rect l="l" t="t" r="r" b="b"/>
            <a:pathLst>
              <a:path w="11372" h="15488" extrusionOk="0">
                <a:moveTo>
                  <a:pt x="8535" y="0"/>
                </a:moveTo>
                <a:cubicBezTo>
                  <a:pt x="8213" y="0"/>
                  <a:pt x="7888" y="124"/>
                  <a:pt x="7596" y="231"/>
                </a:cubicBezTo>
                <a:cubicBezTo>
                  <a:pt x="7260" y="360"/>
                  <a:pt x="6908" y="507"/>
                  <a:pt x="6546" y="507"/>
                </a:cubicBezTo>
                <a:cubicBezTo>
                  <a:pt x="6505" y="507"/>
                  <a:pt x="6461" y="504"/>
                  <a:pt x="6421" y="501"/>
                </a:cubicBezTo>
                <a:cubicBezTo>
                  <a:pt x="6304" y="487"/>
                  <a:pt x="6179" y="453"/>
                  <a:pt x="6058" y="453"/>
                </a:cubicBezTo>
                <a:cubicBezTo>
                  <a:pt x="6012" y="453"/>
                  <a:pt x="5965" y="456"/>
                  <a:pt x="5917" y="473"/>
                </a:cubicBezTo>
                <a:cubicBezTo>
                  <a:pt x="5773" y="521"/>
                  <a:pt x="5706" y="668"/>
                  <a:pt x="5763" y="806"/>
                </a:cubicBezTo>
                <a:cubicBezTo>
                  <a:pt x="5830" y="960"/>
                  <a:pt x="6015" y="1057"/>
                  <a:pt x="6045" y="1229"/>
                </a:cubicBezTo>
                <a:cubicBezTo>
                  <a:pt x="6078" y="1433"/>
                  <a:pt x="5864" y="1594"/>
                  <a:pt x="5683" y="1618"/>
                </a:cubicBezTo>
                <a:cubicBezTo>
                  <a:pt x="5656" y="1624"/>
                  <a:pt x="5626" y="1624"/>
                  <a:pt x="5595" y="1624"/>
                </a:cubicBezTo>
                <a:cubicBezTo>
                  <a:pt x="5367" y="1624"/>
                  <a:pt x="5136" y="1514"/>
                  <a:pt x="4927" y="1437"/>
                </a:cubicBezTo>
                <a:cubicBezTo>
                  <a:pt x="4806" y="1390"/>
                  <a:pt x="4682" y="1346"/>
                  <a:pt x="4562" y="1299"/>
                </a:cubicBezTo>
                <a:cubicBezTo>
                  <a:pt x="4444" y="1255"/>
                  <a:pt x="4323" y="1198"/>
                  <a:pt x="4202" y="1172"/>
                </a:cubicBezTo>
                <a:cubicBezTo>
                  <a:pt x="4169" y="1161"/>
                  <a:pt x="4142" y="1158"/>
                  <a:pt x="4112" y="1158"/>
                </a:cubicBezTo>
                <a:cubicBezTo>
                  <a:pt x="3940" y="1158"/>
                  <a:pt x="3833" y="1289"/>
                  <a:pt x="3689" y="1390"/>
                </a:cubicBezTo>
                <a:cubicBezTo>
                  <a:pt x="3531" y="1503"/>
                  <a:pt x="3336" y="1528"/>
                  <a:pt x="3149" y="1551"/>
                </a:cubicBezTo>
                <a:cubicBezTo>
                  <a:pt x="2971" y="1574"/>
                  <a:pt x="2789" y="1594"/>
                  <a:pt x="2625" y="1678"/>
                </a:cubicBezTo>
                <a:cubicBezTo>
                  <a:pt x="2467" y="1759"/>
                  <a:pt x="2370" y="1910"/>
                  <a:pt x="2242" y="2031"/>
                </a:cubicBezTo>
                <a:cubicBezTo>
                  <a:pt x="2188" y="2081"/>
                  <a:pt x="2125" y="2128"/>
                  <a:pt x="2051" y="2128"/>
                </a:cubicBezTo>
                <a:cubicBezTo>
                  <a:pt x="2041" y="2128"/>
                  <a:pt x="2030" y="2128"/>
                  <a:pt x="2021" y="2125"/>
                </a:cubicBezTo>
                <a:lnTo>
                  <a:pt x="2010" y="2125"/>
                </a:lnTo>
                <a:cubicBezTo>
                  <a:pt x="1980" y="2125"/>
                  <a:pt x="1957" y="2145"/>
                  <a:pt x="1954" y="2179"/>
                </a:cubicBezTo>
                <a:lnTo>
                  <a:pt x="1954" y="2185"/>
                </a:lnTo>
                <a:cubicBezTo>
                  <a:pt x="1954" y="2175"/>
                  <a:pt x="1950" y="2168"/>
                  <a:pt x="1950" y="2158"/>
                </a:cubicBezTo>
                <a:cubicBezTo>
                  <a:pt x="1950" y="2128"/>
                  <a:pt x="1923" y="2104"/>
                  <a:pt x="1893" y="2104"/>
                </a:cubicBezTo>
                <a:cubicBezTo>
                  <a:pt x="1883" y="2104"/>
                  <a:pt x="1869" y="2108"/>
                  <a:pt x="1860" y="2121"/>
                </a:cubicBezTo>
                <a:cubicBezTo>
                  <a:pt x="1829" y="2152"/>
                  <a:pt x="1806" y="2188"/>
                  <a:pt x="1786" y="2222"/>
                </a:cubicBezTo>
                <a:cubicBezTo>
                  <a:pt x="1776" y="2219"/>
                  <a:pt x="1769" y="2219"/>
                  <a:pt x="1759" y="2219"/>
                </a:cubicBezTo>
                <a:cubicBezTo>
                  <a:pt x="1732" y="2219"/>
                  <a:pt x="1705" y="2236"/>
                  <a:pt x="1705" y="2269"/>
                </a:cubicBezTo>
                <a:cubicBezTo>
                  <a:pt x="1708" y="2320"/>
                  <a:pt x="1712" y="2366"/>
                  <a:pt x="1715" y="2417"/>
                </a:cubicBezTo>
                <a:cubicBezTo>
                  <a:pt x="1702" y="2504"/>
                  <a:pt x="1705" y="2598"/>
                  <a:pt x="1732" y="2688"/>
                </a:cubicBezTo>
                <a:cubicBezTo>
                  <a:pt x="1739" y="2702"/>
                  <a:pt x="1748" y="2716"/>
                  <a:pt x="1762" y="2722"/>
                </a:cubicBezTo>
                <a:cubicBezTo>
                  <a:pt x="1765" y="2732"/>
                  <a:pt x="1765" y="2746"/>
                  <a:pt x="1769" y="2756"/>
                </a:cubicBezTo>
                <a:cubicBezTo>
                  <a:pt x="1769" y="2772"/>
                  <a:pt x="1773" y="2789"/>
                  <a:pt x="1776" y="2809"/>
                </a:cubicBezTo>
                <a:cubicBezTo>
                  <a:pt x="1776" y="2813"/>
                  <a:pt x="1776" y="2820"/>
                  <a:pt x="1779" y="2823"/>
                </a:cubicBezTo>
                <a:cubicBezTo>
                  <a:pt x="1796" y="2950"/>
                  <a:pt x="1806" y="3088"/>
                  <a:pt x="1759" y="3209"/>
                </a:cubicBezTo>
                <a:cubicBezTo>
                  <a:pt x="1692" y="3376"/>
                  <a:pt x="1524" y="3444"/>
                  <a:pt x="1356" y="3471"/>
                </a:cubicBezTo>
                <a:cubicBezTo>
                  <a:pt x="1195" y="3497"/>
                  <a:pt x="1031" y="3505"/>
                  <a:pt x="873" y="3554"/>
                </a:cubicBezTo>
                <a:cubicBezTo>
                  <a:pt x="560" y="3649"/>
                  <a:pt x="278" y="3844"/>
                  <a:pt x="77" y="4105"/>
                </a:cubicBezTo>
                <a:cubicBezTo>
                  <a:pt x="27" y="4172"/>
                  <a:pt x="0" y="4209"/>
                  <a:pt x="33" y="4296"/>
                </a:cubicBezTo>
                <a:cubicBezTo>
                  <a:pt x="57" y="4357"/>
                  <a:pt x="108" y="4404"/>
                  <a:pt x="161" y="4437"/>
                </a:cubicBezTo>
                <a:cubicBezTo>
                  <a:pt x="248" y="4488"/>
                  <a:pt x="343" y="4501"/>
                  <a:pt x="436" y="4501"/>
                </a:cubicBezTo>
                <a:cubicBezTo>
                  <a:pt x="500" y="4501"/>
                  <a:pt x="567" y="4495"/>
                  <a:pt x="631" y="4495"/>
                </a:cubicBezTo>
                <a:lnTo>
                  <a:pt x="654" y="4495"/>
                </a:lnTo>
                <a:cubicBezTo>
                  <a:pt x="749" y="4495"/>
                  <a:pt x="846" y="4508"/>
                  <a:pt x="910" y="4585"/>
                </a:cubicBezTo>
                <a:cubicBezTo>
                  <a:pt x="977" y="4665"/>
                  <a:pt x="967" y="4760"/>
                  <a:pt x="859" y="4803"/>
                </a:cubicBezTo>
                <a:cubicBezTo>
                  <a:pt x="645" y="4884"/>
                  <a:pt x="393" y="4911"/>
                  <a:pt x="161" y="4918"/>
                </a:cubicBezTo>
                <a:cubicBezTo>
                  <a:pt x="121" y="4918"/>
                  <a:pt x="104" y="4951"/>
                  <a:pt x="108" y="4984"/>
                </a:cubicBezTo>
                <a:cubicBezTo>
                  <a:pt x="145" y="5206"/>
                  <a:pt x="141" y="5431"/>
                  <a:pt x="108" y="5652"/>
                </a:cubicBezTo>
                <a:cubicBezTo>
                  <a:pt x="104" y="5676"/>
                  <a:pt x="111" y="5703"/>
                  <a:pt x="131" y="5717"/>
                </a:cubicBezTo>
                <a:cubicBezTo>
                  <a:pt x="258" y="5777"/>
                  <a:pt x="386" y="5793"/>
                  <a:pt x="514" y="5793"/>
                </a:cubicBezTo>
                <a:cubicBezTo>
                  <a:pt x="628" y="5793"/>
                  <a:pt x="741" y="5780"/>
                  <a:pt x="859" y="5763"/>
                </a:cubicBezTo>
                <a:cubicBezTo>
                  <a:pt x="977" y="5750"/>
                  <a:pt x="1091" y="5733"/>
                  <a:pt x="1209" y="5733"/>
                </a:cubicBezTo>
                <a:cubicBezTo>
                  <a:pt x="1259" y="5733"/>
                  <a:pt x="1313" y="5737"/>
                  <a:pt x="1363" y="5743"/>
                </a:cubicBezTo>
                <a:cubicBezTo>
                  <a:pt x="1554" y="5770"/>
                  <a:pt x="1728" y="5864"/>
                  <a:pt x="1796" y="6055"/>
                </a:cubicBezTo>
                <a:cubicBezTo>
                  <a:pt x="1836" y="6169"/>
                  <a:pt x="1849" y="6293"/>
                  <a:pt x="1873" y="6411"/>
                </a:cubicBezTo>
                <a:cubicBezTo>
                  <a:pt x="1897" y="6538"/>
                  <a:pt x="1920" y="6670"/>
                  <a:pt x="1947" y="6800"/>
                </a:cubicBezTo>
                <a:cubicBezTo>
                  <a:pt x="1994" y="7056"/>
                  <a:pt x="2044" y="7311"/>
                  <a:pt x="2091" y="7565"/>
                </a:cubicBezTo>
                <a:cubicBezTo>
                  <a:pt x="2135" y="7801"/>
                  <a:pt x="2168" y="8036"/>
                  <a:pt x="2162" y="8274"/>
                </a:cubicBezTo>
                <a:cubicBezTo>
                  <a:pt x="2159" y="8391"/>
                  <a:pt x="2145" y="8509"/>
                  <a:pt x="2111" y="8623"/>
                </a:cubicBezTo>
                <a:cubicBezTo>
                  <a:pt x="2084" y="8724"/>
                  <a:pt x="2038" y="8818"/>
                  <a:pt x="1997" y="8912"/>
                </a:cubicBezTo>
                <a:cubicBezTo>
                  <a:pt x="1937" y="9053"/>
                  <a:pt x="1863" y="9231"/>
                  <a:pt x="1926" y="9385"/>
                </a:cubicBezTo>
                <a:cubicBezTo>
                  <a:pt x="1954" y="9459"/>
                  <a:pt x="2014" y="9513"/>
                  <a:pt x="2084" y="9543"/>
                </a:cubicBezTo>
                <a:cubicBezTo>
                  <a:pt x="2188" y="9583"/>
                  <a:pt x="2283" y="9607"/>
                  <a:pt x="2363" y="9684"/>
                </a:cubicBezTo>
                <a:cubicBezTo>
                  <a:pt x="2511" y="9825"/>
                  <a:pt x="2565" y="10050"/>
                  <a:pt x="2478" y="10238"/>
                </a:cubicBezTo>
                <a:cubicBezTo>
                  <a:pt x="2433" y="10329"/>
                  <a:pt x="2366" y="10405"/>
                  <a:pt x="2279" y="10456"/>
                </a:cubicBezTo>
                <a:cubicBezTo>
                  <a:pt x="2188" y="10513"/>
                  <a:pt x="2088" y="10523"/>
                  <a:pt x="1984" y="10540"/>
                </a:cubicBezTo>
                <a:cubicBezTo>
                  <a:pt x="1773" y="10573"/>
                  <a:pt x="1658" y="10738"/>
                  <a:pt x="1541" y="10902"/>
                </a:cubicBezTo>
                <a:cubicBezTo>
                  <a:pt x="1305" y="11245"/>
                  <a:pt x="1091" y="11667"/>
                  <a:pt x="1138" y="12094"/>
                </a:cubicBezTo>
                <a:cubicBezTo>
                  <a:pt x="1181" y="12487"/>
                  <a:pt x="1450" y="12758"/>
                  <a:pt x="1702" y="13034"/>
                </a:cubicBezTo>
                <a:cubicBezTo>
                  <a:pt x="1826" y="13171"/>
                  <a:pt x="1947" y="13316"/>
                  <a:pt x="2018" y="13490"/>
                </a:cubicBezTo>
                <a:cubicBezTo>
                  <a:pt x="2108" y="13702"/>
                  <a:pt x="2084" y="13937"/>
                  <a:pt x="2138" y="14158"/>
                </a:cubicBezTo>
                <a:cubicBezTo>
                  <a:pt x="2121" y="14141"/>
                  <a:pt x="2105" y="14124"/>
                  <a:pt x="2084" y="14111"/>
                </a:cubicBezTo>
                <a:cubicBezTo>
                  <a:pt x="2075" y="14108"/>
                  <a:pt x="2067" y="14104"/>
                  <a:pt x="2058" y="14104"/>
                </a:cubicBezTo>
                <a:cubicBezTo>
                  <a:pt x="2024" y="14104"/>
                  <a:pt x="1997" y="14138"/>
                  <a:pt x="2004" y="14175"/>
                </a:cubicBezTo>
                <a:cubicBezTo>
                  <a:pt x="2034" y="14282"/>
                  <a:pt x="2061" y="14393"/>
                  <a:pt x="2088" y="14501"/>
                </a:cubicBezTo>
                <a:cubicBezTo>
                  <a:pt x="2115" y="14601"/>
                  <a:pt x="2138" y="14702"/>
                  <a:pt x="2171" y="14800"/>
                </a:cubicBezTo>
                <a:cubicBezTo>
                  <a:pt x="2229" y="14977"/>
                  <a:pt x="2326" y="15152"/>
                  <a:pt x="2501" y="15235"/>
                </a:cubicBezTo>
                <a:cubicBezTo>
                  <a:pt x="2507" y="15243"/>
                  <a:pt x="2514" y="15246"/>
                  <a:pt x="2524" y="15246"/>
                </a:cubicBezTo>
                <a:cubicBezTo>
                  <a:pt x="2534" y="15256"/>
                  <a:pt x="2544" y="15259"/>
                  <a:pt x="2558" y="15259"/>
                </a:cubicBezTo>
                <a:cubicBezTo>
                  <a:pt x="2588" y="15269"/>
                  <a:pt x="2618" y="15279"/>
                  <a:pt x="2645" y="15283"/>
                </a:cubicBezTo>
                <a:cubicBezTo>
                  <a:pt x="2655" y="15303"/>
                  <a:pt x="2662" y="15326"/>
                  <a:pt x="2668" y="15347"/>
                </a:cubicBezTo>
                <a:cubicBezTo>
                  <a:pt x="2682" y="15380"/>
                  <a:pt x="2692" y="15417"/>
                  <a:pt x="2709" y="15447"/>
                </a:cubicBezTo>
                <a:cubicBezTo>
                  <a:pt x="2726" y="15471"/>
                  <a:pt x="2752" y="15488"/>
                  <a:pt x="2783" y="15488"/>
                </a:cubicBezTo>
                <a:cubicBezTo>
                  <a:pt x="2792" y="15488"/>
                  <a:pt x="2800" y="15488"/>
                  <a:pt x="2809" y="15484"/>
                </a:cubicBezTo>
                <a:cubicBezTo>
                  <a:pt x="2846" y="15471"/>
                  <a:pt x="2870" y="15437"/>
                  <a:pt x="2893" y="15410"/>
                </a:cubicBezTo>
                <a:cubicBezTo>
                  <a:pt x="2984" y="15293"/>
                  <a:pt x="3085" y="15182"/>
                  <a:pt x="3165" y="15054"/>
                </a:cubicBezTo>
                <a:cubicBezTo>
                  <a:pt x="3243" y="14933"/>
                  <a:pt x="3283" y="14792"/>
                  <a:pt x="3303" y="14648"/>
                </a:cubicBezTo>
                <a:lnTo>
                  <a:pt x="3303" y="14645"/>
                </a:lnTo>
                <a:cubicBezTo>
                  <a:pt x="3316" y="14625"/>
                  <a:pt x="3327" y="14601"/>
                  <a:pt x="3339" y="14578"/>
                </a:cubicBezTo>
                <a:cubicBezTo>
                  <a:pt x="3471" y="14312"/>
                  <a:pt x="3558" y="14034"/>
                  <a:pt x="3629" y="13748"/>
                </a:cubicBezTo>
                <a:cubicBezTo>
                  <a:pt x="3696" y="13477"/>
                  <a:pt x="3759" y="13192"/>
                  <a:pt x="3924" y="12960"/>
                </a:cubicBezTo>
                <a:cubicBezTo>
                  <a:pt x="4098" y="12711"/>
                  <a:pt x="4380" y="12608"/>
                  <a:pt x="4665" y="12537"/>
                </a:cubicBezTo>
                <a:cubicBezTo>
                  <a:pt x="4941" y="12467"/>
                  <a:pt x="5212" y="12409"/>
                  <a:pt x="5468" y="12278"/>
                </a:cubicBezTo>
                <a:cubicBezTo>
                  <a:pt x="5710" y="12154"/>
                  <a:pt x="5928" y="11990"/>
                  <a:pt x="6146" y="11829"/>
                </a:cubicBezTo>
                <a:cubicBezTo>
                  <a:pt x="6360" y="11664"/>
                  <a:pt x="6576" y="11497"/>
                  <a:pt x="6814" y="11365"/>
                </a:cubicBezTo>
                <a:cubicBezTo>
                  <a:pt x="6928" y="11302"/>
                  <a:pt x="7052" y="11248"/>
                  <a:pt x="7180" y="11207"/>
                </a:cubicBezTo>
                <a:cubicBezTo>
                  <a:pt x="7327" y="11161"/>
                  <a:pt x="7479" y="11150"/>
                  <a:pt x="7629" y="11117"/>
                </a:cubicBezTo>
                <a:cubicBezTo>
                  <a:pt x="7781" y="11080"/>
                  <a:pt x="7928" y="11009"/>
                  <a:pt x="8016" y="10876"/>
                </a:cubicBezTo>
                <a:cubicBezTo>
                  <a:pt x="8089" y="10758"/>
                  <a:pt x="8092" y="10611"/>
                  <a:pt x="8009" y="10496"/>
                </a:cubicBezTo>
                <a:cubicBezTo>
                  <a:pt x="7821" y="10244"/>
                  <a:pt x="7488" y="10338"/>
                  <a:pt x="7220" y="10278"/>
                </a:cubicBezTo>
                <a:cubicBezTo>
                  <a:pt x="7717" y="9999"/>
                  <a:pt x="8137" y="9590"/>
                  <a:pt x="8442" y="9107"/>
                </a:cubicBezTo>
                <a:cubicBezTo>
                  <a:pt x="8771" y="8576"/>
                  <a:pt x="8938" y="7988"/>
                  <a:pt x="8969" y="7368"/>
                </a:cubicBezTo>
                <a:cubicBezTo>
                  <a:pt x="8975" y="7217"/>
                  <a:pt x="8983" y="7046"/>
                  <a:pt x="9079" y="6921"/>
                </a:cubicBezTo>
                <a:cubicBezTo>
                  <a:pt x="9177" y="6797"/>
                  <a:pt x="9341" y="6764"/>
                  <a:pt x="9429" y="6629"/>
                </a:cubicBezTo>
                <a:cubicBezTo>
                  <a:pt x="9509" y="6505"/>
                  <a:pt x="9502" y="6351"/>
                  <a:pt x="9482" y="6210"/>
                </a:cubicBezTo>
                <a:cubicBezTo>
                  <a:pt x="9459" y="6032"/>
                  <a:pt x="9429" y="5861"/>
                  <a:pt x="9439" y="5680"/>
                </a:cubicBezTo>
                <a:cubicBezTo>
                  <a:pt x="9459" y="5290"/>
                  <a:pt x="9603" y="4918"/>
                  <a:pt x="9771" y="4565"/>
                </a:cubicBezTo>
                <a:cubicBezTo>
                  <a:pt x="9922" y="4239"/>
                  <a:pt x="10066" y="3870"/>
                  <a:pt x="10382" y="3669"/>
                </a:cubicBezTo>
                <a:cubicBezTo>
                  <a:pt x="10694" y="3471"/>
                  <a:pt x="11050" y="3320"/>
                  <a:pt x="11231" y="2981"/>
                </a:cubicBezTo>
                <a:cubicBezTo>
                  <a:pt x="11372" y="2719"/>
                  <a:pt x="11365" y="2346"/>
                  <a:pt x="11121" y="2148"/>
                </a:cubicBezTo>
                <a:cubicBezTo>
                  <a:pt x="11107" y="2138"/>
                  <a:pt x="11093" y="2135"/>
                  <a:pt x="11080" y="2135"/>
                </a:cubicBezTo>
                <a:cubicBezTo>
                  <a:pt x="11063" y="2135"/>
                  <a:pt x="11046" y="2141"/>
                  <a:pt x="11033" y="2158"/>
                </a:cubicBezTo>
                <a:cubicBezTo>
                  <a:pt x="10905" y="2346"/>
                  <a:pt x="10761" y="2551"/>
                  <a:pt x="10553" y="2651"/>
                </a:cubicBezTo>
                <a:cubicBezTo>
                  <a:pt x="10479" y="2688"/>
                  <a:pt x="10402" y="2705"/>
                  <a:pt x="10325" y="2705"/>
                </a:cubicBezTo>
                <a:cubicBezTo>
                  <a:pt x="10227" y="2705"/>
                  <a:pt x="10126" y="2679"/>
                  <a:pt x="10036" y="2631"/>
                </a:cubicBezTo>
                <a:cubicBezTo>
                  <a:pt x="9731" y="2474"/>
                  <a:pt x="9519" y="2192"/>
                  <a:pt x="9220" y="2027"/>
                </a:cubicBezTo>
                <a:cubicBezTo>
                  <a:pt x="9116" y="1971"/>
                  <a:pt x="9003" y="1937"/>
                  <a:pt x="8888" y="1937"/>
                </a:cubicBezTo>
                <a:cubicBezTo>
                  <a:pt x="8851" y="1937"/>
                  <a:pt x="8811" y="1940"/>
                  <a:pt x="8774" y="1951"/>
                </a:cubicBezTo>
                <a:cubicBezTo>
                  <a:pt x="8754" y="1876"/>
                  <a:pt x="8811" y="1796"/>
                  <a:pt x="8878" y="1759"/>
                </a:cubicBezTo>
                <a:cubicBezTo>
                  <a:pt x="8915" y="1739"/>
                  <a:pt x="8958" y="1732"/>
                  <a:pt x="9006" y="1732"/>
                </a:cubicBezTo>
                <a:cubicBezTo>
                  <a:pt x="9086" y="1732"/>
                  <a:pt x="9177" y="1759"/>
                  <a:pt x="9251" y="1779"/>
                </a:cubicBezTo>
                <a:cubicBezTo>
                  <a:pt x="9338" y="1802"/>
                  <a:pt x="9435" y="1826"/>
                  <a:pt x="9530" y="1826"/>
                </a:cubicBezTo>
                <a:cubicBezTo>
                  <a:pt x="9627" y="1826"/>
                  <a:pt x="9720" y="1802"/>
                  <a:pt x="9795" y="1729"/>
                </a:cubicBezTo>
                <a:cubicBezTo>
                  <a:pt x="9909" y="1615"/>
                  <a:pt x="9909" y="1433"/>
                  <a:pt x="9855" y="1292"/>
                </a:cubicBezTo>
                <a:cubicBezTo>
                  <a:pt x="9788" y="1114"/>
                  <a:pt x="9650" y="997"/>
                  <a:pt x="9506" y="883"/>
                </a:cubicBezTo>
                <a:cubicBezTo>
                  <a:pt x="9426" y="819"/>
                  <a:pt x="9348" y="758"/>
                  <a:pt x="9285" y="682"/>
                </a:cubicBezTo>
                <a:cubicBezTo>
                  <a:pt x="9214" y="597"/>
                  <a:pt x="9177" y="501"/>
                  <a:pt x="9136" y="400"/>
                </a:cubicBezTo>
                <a:cubicBezTo>
                  <a:pt x="9066" y="222"/>
                  <a:pt x="8972" y="70"/>
                  <a:pt x="8771" y="27"/>
                </a:cubicBezTo>
                <a:cubicBezTo>
                  <a:pt x="8693" y="10"/>
                  <a:pt x="8616" y="0"/>
                  <a:pt x="8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3"/>
          <p:cNvSpPr/>
          <p:nvPr/>
        </p:nvSpPr>
        <p:spPr>
          <a:xfrm flipH="1">
            <a:off x="7989845" y="-353367"/>
            <a:ext cx="860719" cy="816057"/>
          </a:xfrm>
          <a:custGeom>
            <a:avLst/>
            <a:gdLst/>
            <a:ahLst/>
            <a:cxnLst/>
            <a:rect l="l" t="t" r="r" b="b"/>
            <a:pathLst>
              <a:path w="3045" h="2887" extrusionOk="0">
                <a:moveTo>
                  <a:pt x="1632" y="0"/>
                </a:moveTo>
                <a:cubicBezTo>
                  <a:pt x="1612" y="0"/>
                  <a:pt x="1595" y="10"/>
                  <a:pt x="1585" y="27"/>
                </a:cubicBezTo>
                <a:cubicBezTo>
                  <a:pt x="1582" y="30"/>
                  <a:pt x="1578" y="33"/>
                  <a:pt x="1575" y="41"/>
                </a:cubicBezTo>
                <a:cubicBezTo>
                  <a:pt x="1485" y="67"/>
                  <a:pt x="1397" y="94"/>
                  <a:pt x="1310" y="124"/>
                </a:cubicBezTo>
                <a:cubicBezTo>
                  <a:pt x="1203" y="158"/>
                  <a:pt x="1095" y="188"/>
                  <a:pt x="1001" y="242"/>
                </a:cubicBezTo>
                <a:cubicBezTo>
                  <a:pt x="910" y="295"/>
                  <a:pt x="837" y="366"/>
                  <a:pt x="803" y="467"/>
                </a:cubicBezTo>
                <a:cubicBezTo>
                  <a:pt x="772" y="551"/>
                  <a:pt x="772" y="651"/>
                  <a:pt x="820" y="729"/>
                </a:cubicBezTo>
                <a:cubicBezTo>
                  <a:pt x="843" y="769"/>
                  <a:pt x="880" y="803"/>
                  <a:pt x="921" y="823"/>
                </a:cubicBezTo>
                <a:cubicBezTo>
                  <a:pt x="961" y="839"/>
                  <a:pt x="1014" y="849"/>
                  <a:pt x="1045" y="886"/>
                </a:cubicBezTo>
                <a:cubicBezTo>
                  <a:pt x="1071" y="916"/>
                  <a:pt x="1062" y="957"/>
                  <a:pt x="1051" y="994"/>
                </a:cubicBezTo>
                <a:cubicBezTo>
                  <a:pt x="1034" y="1040"/>
                  <a:pt x="1001" y="1085"/>
                  <a:pt x="971" y="1125"/>
                </a:cubicBezTo>
                <a:lnTo>
                  <a:pt x="732" y="1440"/>
                </a:lnTo>
                <a:cubicBezTo>
                  <a:pt x="659" y="1541"/>
                  <a:pt x="585" y="1641"/>
                  <a:pt x="507" y="1739"/>
                </a:cubicBezTo>
                <a:cubicBezTo>
                  <a:pt x="470" y="1782"/>
                  <a:pt x="430" y="1819"/>
                  <a:pt x="380" y="1850"/>
                </a:cubicBezTo>
                <a:cubicBezTo>
                  <a:pt x="333" y="1877"/>
                  <a:pt x="279" y="1900"/>
                  <a:pt x="233" y="1926"/>
                </a:cubicBezTo>
                <a:cubicBezTo>
                  <a:pt x="152" y="1974"/>
                  <a:pt x="95" y="2044"/>
                  <a:pt x="61" y="2132"/>
                </a:cubicBezTo>
                <a:cubicBezTo>
                  <a:pt x="1" y="2293"/>
                  <a:pt x="47" y="2484"/>
                  <a:pt x="152" y="2618"/>
                </a:cubicBezTo>
                <a:cubicBezTo>
                  <a:pt x="256" y="2752"/>
                  <a:pt x="430" y="2817"/>
                  <a:pt x="602" y="2817"/>
                </a:cubicBezTo>
                <a:cubicBezTo>
                  <a:pt x="628" y="2817"/>
                  <a:pt x="656" y="2813"/>
                  <a:pt x="682" y="2809"/>
                </a:cubicBezTo>
                <a:cubicBezTo>
                  <a:pt x="887" y="2786"/>
                  <a:pt x="1108" y="2689"/>
                  <a:pt x="1240" y="2524"/>
                </a:cubicBezTo>
                <a:cubicBezTo>
                  <a:pt x="1307" y="2440"/>
                  <a:pt x="1340" y="2343"/>
                  <a:pt x="1336" y="2236"/>
                </a:cubicBezTo>
                <a:cubicBezTo>
                  <a:pt x="1336" y="2138"/>
                  <a:pt x="1316" y="2041"/>
                  <a:pt x="1310" y="1943"/>
                </a:cubicBezTo>
                <a:cubicBezTo>
                  <a:pt x="1303" y="1863"/>
                  <a:pt x="1310" y="1779"/>
                  <a:pt x="1377" y="1725"/>
                </a:cubicBezTo>
                <a:cubicBezTo>
                  <a:pt x="1414" y="1692"/>
                  <a:pt x="1464" y="1675"/>
                  <a:pt x="1508" y="1652"/>
                </a:cubicBezTo>
                <a:cubicBezTo>
                  <a:pt x="1558" y="1624"/>
                  <a:pt x="1602" y="1588"/>
                  <a:pt x="1629" y="1537"/>
                </a:cubicBezTo>
                <a:cubicBezTo>
                  <a:pt x="1638" y="1517"/>
                  <a:pt x="1646" y="1497"/>
                  <a:pt x="1649" y="1477"/>
                </a:cubicBezTo>
                <a:cubicBezTo>
                  <a:pt x="1767" y="1517"/>
                  <a:pt x="1854" y="1632"/>
                  <a:pt x="1887" y="1745"/>
                </a:cubicBezTo>
                <a:cubicBezTo>
                  <a:pt x="1934" y="1917"/>
                  <a:pt x="1867" y="2092"/>
                  <a:pt x="1770" y="2229"/>
                </a:cubicBezTo>
                <a:cubicBezTo>
                  <a:pt x="1716" y="2303"/>
                  <a:pt x="1649" y="2363"/>
                  <a:pt x="1585" y="2430"/>
                </a:cubicBezTo>
                <a:cubicBezTo>
                  <a:pt x="1518" y="2498"/>
                  <a:pt x="1491" y="2585"/>
                  <a:pt x="1535" y="2676"/>
                </a:cubicBezTo>
                <a:cubicBezTo>
                  <a:pt x="1572" y="2752"/>
                  <a:pt x="1652" y="2803"/>
                  <a:pt x="1729" y="2837"/>
                </a:cubicBezTo>
                <a:cubicBezTo>
                  <a:pt x="1813" y="2870"/>
                  <a:pt x="1911" y="2883"/>
                  <a:pt x="2001" y="2887"/>
                </a:cubicBezTo>
                <a:lnTo>
                  <a:pt x="2058" y="2887"/>
                </a:lnTo>
                <a:cubicBezTo>
                  <a:pt x="2230" y="2887"/>
                  <a:pt x="2401" y="2850"/>
                  <a:pt x="2555" y="2776"/>
                </a:cubicBezTo>
                <a:cubicBezTo>
                  <a:pt x="2720" y="2699"/>
                  <a:pt x="2884" y="2578"/>
                  <a:pt x="2968" y="2410"/>
                </a:cubicBezTo>
                <a:cubicBezTo>
                  <a:pt x="3045" y="2253"/>
                  <a:pt x="3042" y="2041"/>
                  <a:pt x="2901" y="1920"/>
                </a:cubicBezTo>
                <a:cubicBezTo>
                  <a:pt x="2840" y="1866"/>
                  <a:pt x="2763" y="1839"/>
                  <a:pt x="2690" y="1816"/>
                </a:cubicBezTo>
                <a:cubicBezTo>
                  <a:pt x="2625" y="1796"/>
                  <a:pt x="2555" y="1779"/>
                  <a:pt x="2508" y="1732"/>
                </a:cubicBezTo>
                <a:cubicBezTo>
                  <a:pt x="2484" y="1709"/>
                  <a:pt x="2471" y="1672"/>
                  <a:pt x="2461" y="1635"/>
                </a:cubicBezTo>
                <a:cubicBezTo>
                  <a:pt x="2451" y="1591"/>
                  <a:pt x="2434" y="1548"/>
                  <a:pt x="2401" y="1511"/>
                </a:cubicBezTo>
                <a:cubicBezTo>
                  <a:pt x="2377" y="1480"/>
                  <a:pt x="2340" y="1460"/>
                  <a:pt x="2310" y="1440"/>
                </a:cubicBezTo>
                <a:cubicBezTo>
                  <a:pt x="2283" y="1420"/>
                  <a:pt x="2253" y="1403"/>
                  <a:pt x="2236" y="1376"/>
                </a:cubicBezTo>
                <a:cubicBezTo>
                  <a:pt x="2226" y="1367"/>
                  <a:pt x="2222" y="1356"/>
                  <a:pt x="2222" y="1342"/>
                </a:cubicBezTo>
                <a:lnTo>
                  <a:pt x="2222" y="1326"/>
                </a:lnTo>
                <a:lnTo>
                  <a:pt x="2222" y="1322"/>
                </a:lnTo>
                <a:lnTo>
                  <a:pt x="2222" y="1313"/>
                </a:lnTo>
                <a:cubicBezTo>
                  <a:pt x="2230" y="1286"/>
                  <a:pt x="2243" y="1266"/>
                  <a:pt x="2260" y="1238"/>
                </a:cubicBezTo>
                <a:cubicBezTo>
                  <a:pt x="2300" y="1181"/>
                  <a:pt x="2351" y="1128"/>
                  <a:pt x="2377" y="1068"/>
                </a:cubicBezTo>
                <a:cubicBezTo>
                  <a:pt x="2394" y="1031"/>
                  <a:pt x="2408" y="997"/>
                  <a:pt x="2408" y="957"/>
                </a:cubicBezTo>
                <a:cubicBezTo>
                  <a:pt x="2411" y="927"/>
                  <a:pt x="2380" y="903"/>
                  <a:pt x="2354" y="903"/>
                </a:cubicBezTo>
                <a:cubicBezTo>
                  <a:pt x="2323" y="903"/>
                  <a:pt x="2300" y="893"/>
                  <a:pt x="2276" y="870"/>
                </a:cubicBezTo>
                <a:cubicBezTo>
                  <a:pt x="2253" y="846"/>
                  <a:pt x="2239" y="809"/>
                  <a:pt x="2230" y="775"/>
                </a:cubicBezTo>
                <a:cubicBezTo>
                  <a:pt x="2202" y="692"/>
                  <a:pt x="2213" y="608"/>
                  <a:pt x="2219" y="521"/>
                </a:cubicBezTo>
                <a:cubicBezTo>
                  <a:pt x="2230" y="423"/>
                  <a:pt x="2233" y="319"/>
                  <a:pt x="2193" y="228"/>
                </a:cubicBezTo>
                <a:cubicBezTo>
                  <a:pt x="2149" y="121"/>
                  <a:pt x="2048" y="74"/>
                  <a:pt x="1937" y="61"/>
                </a:cubicBezTo>
                <a:cubicBezTo>
                  <a:pt x="1894" y="58"/>
                  <a:pt x="1854" y="53"/>
                  <a:pt x="1810" y="53"/>
                </a:cubicBezTo>
                <a:cubicBezTo>
                  <a:pt x="1790" y="53"/>
                  <a:pt x="1770" y="53"/>
                  <a:pt x="1750" y="58"/>
                </a:cubicBezTo>
                <a:cubicBezTo>
                  <a:pt x="1746" y="30"/>
                  <a:pt x="1729" y="4"/>
                  <a:pt x="1699" y="4"/>
                </a:cubicBezTo>
                <a:lnTo>
                  <a:pt x="1683" y="4"/>
                </a:lnTo>
                <a:cubicBezTo>
                  <a:pt x="1675" y="7"/>
                  <a:pt x="1669" y="10"/>
                  <a:pt x="1663" y="10"/>
                </a:cubicBezTo>
                <a:lnTo>
                  <a:pt x="1659" y="7"/>
                </a:lnTo>
                <a:cubicBezTo>
                  <a:pt x="1649" y="0"/>
                  <a:pt x="1638" y="0"/>
                  <a:pt x="1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3"/>
          <p:cNvSpPr/>
          <p:nvPr/>
        </p:nvSpPr>
        <p:spPr>
          <a:xfrm flipH="1">
            <a:off x="-2887589" y="468072"/>
            <a:ext cx="1081198" cy="1801149"/>
          </a:xfrm>
          <a:custGeom>
            <a:avLst/>
            <a:gdLst/>
            <a:ahLst/>
            <a:cxnLst/>
            <a:rect l="l" t="t" r="r" b="b"/>
            <a:pathLst>
              <a:path w="3825" h="6372" extrusionOk="0">
                <a:moveTo>
                  <a:pt x="2196" y="1"/>
                </a:moveTo>
                <a:cubicBezTo>
                  <a:pt x="2149" y="1"/>
                  <a:pt x="2106" y="11"/>
                  <a:pt x="2069" y="38"/>
                </a:cubicBezTo>
                <a:cubicBezTo>
                  <a:pt x="2028" y="61"/>
                  <a:pt x="2035" y="102"/>
                  <a:pt x="2035" y="142"/>
                </a:cubicBezTo>
                <a:lnTo>
                  <a:pt x="2035" y="172"/>
                </a:lnTo>
                <a:cubicBezTo>
                  <a:pt x="2032" y="168"/>
                  <a:pt x="2028" y="165"/>
                  <a:pt x="2028" y="162"/>
                </a:cubicBezTo>
                <a:cubicBezTo>
                  <a:pt x="2015" y="145"/>
                  <a:pt x="1995" y="135"/>
                  <a:pt x="1974" y="135"/>
                </a:cubicBezTo>
                <a:cubicBezTo>
                  <a:pt x="1954" y="135"/>
                  <a:pt x="1934" y="148"/>
                  <a:pt x="1928" y="176"/>
                </a:cubicBezTo>
                <a:cubicBezTo>
                  <a:pt x="1917" y="236"/>
                  <a:pt x="1925" y="300"/>
                  <a:pt x="1954" y="357"/>
                </a:cubicBezTo>
                <a:cubicBezTo>
                  <a:pt x="1958" y="363"/>
                  <a:pt x="1968" y="370"/>
                  <a:pt x="1971" y="377"/>
                </a:cubicBezTo>
                <a:cubicBezTo>
                  <a:pt x="1971" y="387"/>
                  <a:pt x="1971" y="394"/>
                  <a:pt x="1974" y="400"/>
                </a:cubicBezTo>
                <a:cubicBezTo>
                  <a:pt x="1974" y="407"/>
                  <a:pt x="1971" y="410"/>
                  <a:pt x="1971" y="414"/>
                </a:cubicBezTo>
                <a:cubicBezTo>
                  <a:pt x="1968" y="444"/>
                  <a:pt x="1968" y="478"/>
                  <a:pt x="1985" y="504"/>
                </a:cubicBezTo>
                <a:cubicBezTo>
                  <a:pt x="1998" y="528"/>
                  <a:pt x="2021" y="545"/>
                  <a:pt x="2049" y="548"/>
                </a:cubicBezTo>
                <a:cubicBezTo>
                  <a:pt x="2055" y="659"/>
                  <a:pt x="2018" y="773"/>
                  <a:pt x="1981" y="877"/>
                </a:cubicBezTo>
                <a:cubicBezTo>
                  <a:pt x="1951" y="958"/>
                  <a:pt x="1914" y="1034"/>
                  <a:pt x="1887" y="1119"/>
                </a:cubicBezTo>
                <a:cubicBezTo>
                  <a:pt x="1860" y="1192"/>
                  <a:pt x="1844" y="1273"/>
                  <a:pt x="1840" y="1350"/>
                </a:cubicBezTo>
                <a:cubicBezTo>
                  <a:pt x="1827" y="1505"/>
                  <a:pt x="1871" y="1659"/>
                  <a:pt x="2001" y="1747"/>
                </a:cubicBezTo>
                <a:cubicBezTo>
                  <a:pt x="2066" y="1787"/>
                  <a:pt x="2095" y="1840"/>
                  <a:pt x="2112" y="1911"/>
                </a:cubicBezTo>
                <a:cubicBezTo>
                  <a:pt x="2132" y="1988"/>
                  <a:pt x="2132" y="2066"/>
                  <a:pt x="2139" y="2139"/>
                </a:cubicBezTo>
                <a:cubicBezTo>
                  <a:pt x="2153" y="2354"/>
                  <a:pt x="2206" y="2559"/>
                  <a:pt x="2253" y="2766"/>
                </a:cubicBezTo>
                <a:cubicBezTo>
                  <a:pt x="2290" y="2944"/>
                  <a:pt x="2323" y="3129"/>
                  <a:pt x="2293" y="3314"/>
                </a:cubicBezTo>
                <a:cubicBezTo>
                  <a:pt x="2267" y="3458"/>
                  <a:pt x="2210" y="3606"/>
                  <a:pt x="2102" y="3710"/>
                </a:cubicBezTo>
                <a:cubicBezTo>
                  <a:pt x="2052" y="3757"/>
                  <a:pt x="1995" y="3798"/>
                  <a:pt x="1928" y="3818"/>
                </a:cubicBezTo>
                <a:cubicBezTo>
                  <a:pt x="1840" y="3841"/>
                  <a:pt x="1759" y="3868"/>
                  <a:pt x="1683" y="3914"/>
                </a:cubicBezTo>
                <a:cubicBezTo>
                  <a:pt x="1528" y="4009"/>
                  <a:pt x="1401" y="4146"/>
                  <a:pt x="1266" y="4264"/>
                </a:cubicBezTo>
                <a:cubicBezTo>
                  <a:pt x="1135" y="4382"/>
                  <a:pt x="964" y="4492"/>
                  <a:pt x="783" y="4492"/>
                </a:cubicBezTo>
                <a:lnTo>
                  <a:pt x="777" y="4492"/>
                </a:lnTo>
                <a:cubicBezTo>
                  <a:pt x="729" y="4492"/>
                  <a:pt x="689" y="4482"/>
                  <a:pt x="645" y="4469"/>
                </a:cubicBezTo>
                <a:cubicBezTo>
                  <a:pt x="642" y="4465"/>
                  <a:pt x="636" y="4465"/>
                  <a:pt x="632" y="4465"/>
                </a:cubicBezTo>
                <a:cubicBezTo>
                  <a:pt x="602" y="4465"/>
                  <a:pt x="578" y="4492"/>
                  <a:pt x="578" y="4519"/>
                </a:cubicBezTo>
                <a:cubicBezTo>
                  <a:pt x="582" y="4784"/>
                  <a:pt x="300" y="4941"/>
                  <a:pt x="148" y="5120"/>
                </a:cubicBezTo>
                <a:cubicBezTo>
                  <a:pt x="72" y="5214"/>
                  <a:pt x="4" y="5324"/>
                  <a:pt x="1" y="5449"/>
                </a:cubicBezTo>
                <a:cubicBezTo>
                  <a:pt x="1" y="5550"/>
                  <a:pt x="38" y="5663"/>
                  <a:pt x="115" y="5734"/>
                </a:cubicBezTo>
                <a:cubicBezTo>
                  <a:pt x="155" y="5771"/>
                  <a:pt x="205" y="5795"/>
                  <a:pt x="259" y="5801"/>
                </a:cubicBezTo>
                <a:cubicBezTo>
                  <a:pt x="300" y="5804"/>
                  <a:pt x="317" y="5807"/>
                  <a:pt x="337" y="5845"/>
                </a:cubicBezTo>
                <a:cubicBezTo>
                  <a:pt x="380" y="5928"/>
                  <a:pt x="350" y="6026"/>
                  <a:pt x="357" y="6117"/>
                </a:cubicBezTo>
                <a:cubicBezTo>
                  <a:pt x="363" y="6210"/>
                  <a:pt x="397" y="6335"/>
                  <a:pt x="501" y="6365"/>
                </a:cubicBezTo>
                <a:cubicBezTo>
                  <a:pt x="515" y="6368"/>
                  <a:pt x="531" y="6371"/>
                  <a:pt x="545" y="6371"/>
                </a:cubicBezTo>
                <a:cubicBezTo>
                  <a:pt x="656" y="6371"/>
                  <a:pt x="729" y="6251"/>
                  <a:pt x="777" y="6160"/>
                </a:cubicBezTo>
                <a:cubicBezTo>
                  <a:pt x="837" y="6043"/>
                  <a:pt x="867" y="5908"/>
                  <a:pt x="867" y="5774"/>
                </a:cubicBezTo>
                <a:cubicBezTo>
                  <a:pt x="864" y="5707"/>
                  <a:pt x="857" y="5640"/>
                  <a:pt x="840" y="5576"/>
                </a:cubicBezTo>
                <a:cubicBezTo>
                  <a:pt x="833" y="5550"/>
                  <a:pt x="823" y="5533"/>
                  <a:pt x="837" y="5509"/>
                </a:cubicBezTo>
                <a:cubicBezTo>
                  <a:pt x="853" y="5482"/>
                  <a:pt x="881" y="5462"/>
                  <a:pt x="904" y="5442"/>
                </a:cubicBezTo>
                <a:cubicBezTo>
                  <a:pt x="1146" y="5244"/>
                  <a:pt x="1381" y="5039"/>
                  <a:pt x="1629" y="4848"/>
                </a:cubicBezTo>
                <a:cubicBezTo>
                  <a:pt x="1864" y="4670"/>
                  <a:pt x="2115" y="4519"/>
                  <a:pt x="2401" y="4432"/>
                </a:cubicBezTo>
                <a:cubicBezTo>
                  <a:pt x="2458" y="4415"/>
                  <a:pt x="2518" y="4402"/>
                  <a:pt x="2572" y="4378"/>
                </a:cubicBezTo>
                <a:cubicBezTo>
                  <a:pt x="2619" y="4354"/>
                  <a:pt x="2662" y="4328"/>
                  <a:pt x="2706" y="4294"/>
                </a:cubicBezTo>
                <a:cubicBezTo>
                  <a:pt x="2787" y="4233"/>
                  <a:pt x="2854" y="4153"/>
                  <a:pt x="2901" y="4063"/>
                </a:cubicBezTo>
                <a:cubicBezTo>
                  <a:pt x="3002" y="3885"/>
                  <a:pt x="3035" y="3660"/>
                  <a:pt x="2965" y="3462"/>
                </a:cubicBezTo>
                <a:cubicBezTo>
                  <a:pt x="2958" y="3438"/>
                  <a:pt x="2948" y="3415"/>
                  <a:pt x="2938" y="3395"/>
                </a:cubicBezTo>
                <a:cubicBezTo>
                  <a:pt x="2935" y="3388"/>
                  <a:pt x="2921" y="3371"/>
                  <a:pt x="2918" y="3361"/>
                </a:cubicBezTo>
                <a:lnTo>
                  <a:pt x="2921" y="3361"/>
                </a:lnTo>
                <a:cubicBezTo>
                  <a:pt x="2921" y="3361"/>
                  <a:pt x="2927" y="3354"/>
                  <a:pt x="2927" y="3350"/>
                </a:cubicBezTo>
                <a:cubicBezTo>
                  <a:pt x="2952" y="3327"/>
                  <a:pt x="2985" y="3314"/>
                  <a:pt x="3012" y="3301"/>
                </a:cubicBezTo>
                <a:cubicBezTo>
                  <a:pt x="3052" y="3284"/>
                  <a:pt x="3089" y="3267"/>
                  <a:pt x="3126" y="3250"/>
                </a:cubicBezTo>
                <a:cubicBezTo>
                  <a:pt x="3274" y="3183"/>
                  <a:pt x="3421" y="3116"/>
                  <a:pt x="3569" y="3048"/>
                </a:cubicBezTo>
                <a:cubicBezTo>
                  <a:pt x="3640" y="3015"/>
                  <a:pt x="3713" y="2985"/>
                  <a:pt x="3784" y="2952"/>
                </a:cubicBezTo>
                <a:cubicBezTo>
                  <a:pt x="3824" y="2935"/>
                  <a:pt x="3818" y="2878"/>
                  <a:pt x="3784" y="2857"/>
                </a:cubicBezTo>
                <a:cubicBezTo>
                  <a:pt x="3576" y="2730"/>
                  <a:pt x="3354" y="2629"/>
                  <a:pt x="3126" y="2555"/>
                </a:cubicBezTo>
                <a:cubicBezTo>
                  <a:pt x="3096" y="2545"/>
                  <a:pt x="3068" y="2535"/>
                  <a:pt x="3039" y="2529"/>
                </a:cubicBezTo>
                <a:cubicBezTo>
                  <a:pt x="3022" y="2522"/>
                  <a:pt x="3012" y="2518"/>
                  <a:pt x="3002" y="2505"/>
                </a:cubicBezTo>
                <a:cubicBezTo>
                  <a:pt x="2985" y="2475"/>
                  <a:pt x="2985" y="2435"/>
                  <a:pt x="2992" y="2401"/>
                </a:cubicBezTo>
                <a:cubicBezTo>
                  <a:pt x="3012" y="2297"/>
                  <a:pt x="3056" y="2179"/>
                  <a:pt x="2965" y="2092"/>
                </a:cubicBezTo>
                <a:cubicBezTo>
                  <a:pt x="2901" y="2029"/>
                  <a:pt x="2807" y="2025"/>
                  <a:pt x="2733" y="1975"/>
                </a:cubicBezTo>
                <a:cubicBezTo>
                  <a:pt x="2676" y="1934"/>
                  <a:pt x="2670" y="1857"/>
                  <a:pt x="2666" y="1790"/>
                </a:cubicBezTo>
                <a:cubicBezTo>
                  <a:pt x="2662" y="1713"/>
                  <a:pt x="2666" y="1629"/>
                  <a:pt x="2639" y="1555"/>
                </a:cubicBezTo>
                <a:cubicBezTo>
                  <a:pt x="2625" y="1518"/>
                  <a:pt x="2605" y="1482"/>
                  <a:pt x="2575" y="1454"/>
                </a:cubicBezTo>
                <a:cubicBezTo>
                  <a:pt x="2562" y="1444"/>
                  <a:pt x="2545" y="1434"/>
                  <a:pt x="2538" y="1424"/>
                </a:cubicBezTo>
                <a:cubicBezTo>
                  <a:pt x="2535" y="1417"/>
                  <a:pt x="2535" y="1411"/>
                  <a:pt x="2535" y="1401"/>
                </a:cubicBezTo>
                <a:cubicBezTo>
                  <a:pt x="2545" y="1364"/>
                  <a:pt x="2575" y="1330"/>
                  <a:pt x="2605" y="1310"/>
                </a:cubicBezTo>
                <a:cubicBezTo>
                  <a:pt x="2646" y="1283"/>
                  <a:pt x="2693" y="1280"/>
                  <a:pt x="2740" y="1276"/>
                </a:cubicBezTo>
                <a:cubicBezTo>
                  <a:pt x="2824" y="1270"/>
                  <a:pt x="2915" y="1263"/>
                  <a:pt x="2985" y="1220"/>
                </a:cubicBezTo>
                <a:cubicBezTo>
                  <a:pt x="2998" y="1243"/>
                  <a:pt x="3015" y="1263"/>
                  <a:pt x="3035" y="1283"/>
                </a:cubicBezTo>
                <a:cubicBezTo>
                  <a:pt x="3056" y="1300"/>
                  <a:pt x="3079" y="1316"/>
                  <a:pt x="3102" y="1330"/>
                </a:cubicBezTo>
                <a:cubicBezTo>
                  <a:pt x="3113" y="1337"/>
                  <a:pt x="3126" y="1341"/>
                  <a:pt x="3136" y="1341"/>
                </a:cubicBezTo>
                <a:cubicBezTo>
                  <a:pt x="3153" y="1341"/>
                  <a:pt x="3169" y="1333"/>
                  <a:pt x="3189" y="1324"/>
                </a:cubicBezTo>
                <a:cubicBezTo>
                  <a:pt x="3277" y="1273"/>
                  <a:pt x="3354" y="1196"/>
                  <a:pt x="3401" y="1105"/>
                </a:cubicBezTo>
                <a:cubicBezTo>
                  <a:pt x="3448" y="1014"/>
                  <a:pt x="3471" y="907"/>
                  <a:pt x="3448" y="806"/>
                </a:cubicBezTo>
                <a:cubicBezTo>
                  <a:pt x="3425" y="716"/>
                  <a:pt x="3364" y="636"/>
                  <a:pt x="3287" y="582"/>
                </a:cubicBezTo>
                <a:cubicBezTo>
                  <a:pt x="3230" y="545"/>
                  <a:pt x="3163" y="521"/>
                  <a:pt x="3096" y="521"/>
                </a:cubicBezTo>
                <a:cubicBezTo>
                  <a:pt x="3072" y="521"/>
                  <a:pt x="3045" y="524"/>
                  <a:pt x="3025" y="528"/>
                </a:cubicBezTo>
                <a:cubicBezTo>
                  <a:pt x="2988" y="538"/>
                  <a:pt x="2955" y="555"/>
                  <a:pt x="2918" y="555"/>
                </a:cubicBezTo>
                <a:lnTo>
                  <a:pt x="2901" y="555"/>
                </a:lnTo>
                <a:cubicBezTo>
                  <a:pt x="2861" y="551"/>
                  <a:pt x="2820" y="528"/>
                  <a:pt x="2787" y="501"/>
                </a:cubicBezTo>
                <a:cubicBezTo>
                  <a:pt x="2706" y="444"/>
                  <a:pt x="2650" y="360"/>
                  <a:pt x="2592" y="276"/>
                </a:cubicBezTo>
                <a:cubicBezTo>
                  <a:pt x="2535" y="193"/>
                  <a:pt x="2461" y="112"/>
                  <a:pt x="2374" y="55"/>
                </a:cubicBezTo>
                <a:cubicBezTo>
                  <a:pt x="2320" y="21"/>
                  <a:pt x="2256" y="1"/>
                  <a:pt x="2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3"/>
          <p:cNvSpPr/>
          <p:nvPr/>
        </p:nvSpPr>
        <p:spPr>
          <a:xfrm flipH="1">
            <a:off x="160492" y="4373853"/>
            <a:ext cx="583138" cy="1218286"/>
          </a:xfrm>
          <a:custGeom>
            <a:avLst/>
            <a:gdLst/>
            <a:ahLst/>
            <a:cxnLst/>
            <a:rect l="l" t="t" r="r" b="b"/>
            <a:pathLst>
              <a:path w="2063" h="4310" extrusionOk="0">
                <a:moveTo>
                  <a:pt x="1783" y="0"/>
                </a:moveTo>
                <a:cubicBezTo>
                  <a:pt x="1713" y="0"/>
                  <a:pt x="1646" y="44"/>
                  <a:pt x="1596" y="94"/>
                </a:cubicBezTo>
                <a:cubicBezTo>
                  <a:pt x="1525" y="168"/>
                  <a:pt x="1488" y="265"/>
                  <a:pt x="1458" y="359"/>
                </a:cubicBezTo>
                <a:cubicBezTo>
                  <a:pt x="1438" y="426"/>
                  <a:pt x="1424" y="497"/>
                  <a:pt x="1418" y="567"/>
                </a:cubicBezTo>
                <a:cubicBezTo>
                  <a:pt x="1407" y="601"/>
                  <a:pt x="1394" y="634"/>
                  <a:pt x="1381" y="665"/>
                </a:cubicBezTo>
                <a:cubicBezTo>
                  <a:pt x="1370" y="682"/>
                  <a:pt x="1360" y="699"/>
                  <a:pt x="1347" y="715"/>
                </a:cubicBezTo>
                <a:cubicBezTo>
                  <a:pt x="1340" y="728"/>
                  <a:pt x="1340" y="745"/>
                  <a:pt x="1344" y="759"/>
                </a:cubicBezTo>
                <a:cubicBezTo>
                  <a:pt x="1263" y="940"/>
                  <a:pt x="1156" y="1105"/>
                  <a:pt x="984" y="1212"/>
                </a:cubicBezTo>
                <a:cubicBezTo>
                  <a:pt x="716" y="1383"/>
                  <a:pt x="363" y="1407"/>
                  <a:pt x="132" y="1641"/>
                </a:cubicBezTo>
                <a:cubicBezTo>
                  <a:pt x="72" y="1706"/>
                  <a:pt x="11" y="1782"/>
                  <a:pt x="25" y="1876"/>
                </a:cubicBezTo>
                <a:cubicBezTo>
                  <a:pt x="35" y="1940"/>
                  <a:pt x="81" y="1987"/>
                  <a:pt x="135" y="2020"/>
                </a:cubicBezTo>
                <a:cubicBezTo>
                  <a:pt x="236" y="2091"/>
                  <a:pt x="400" y="2132"/>
                  <a:pt x="403" y="2276"/>
                </a:cubicBezTo>
                <a:cubicBezTo>
                  <a:pt x="411" y="2464"/>
                  <a:pt x="229" y="2592"/>
                  <a:pt x="159" y="2753"/>
                </a:cubicBezTo>
                <a:cubicBezTo>
                  <a:pt x="85" y="2914"/>
                  <a:pt x="98" y="3088"/>
                  <a:pt x="122" y="3259"/>
                </a:cubicBezTo>
                <a:cubicBezTo>
                  <a:pt x="146" y="3413"/>
                  <a:pt x="186" y="3578"/>
                  <a:pt x="152" y="3736"/>
                </a:cubicBezTo>
                <a:cubicBezTo>
                  <a:pt x="142" y="3773"/>
                  <a:pt x="132" y="3810"/>
                  <a:pt x="112" y="3844"/>
                </a:cubicBezTo>
                <a:cubicBezTo>
                  <a:pt x="92" y="3884"/>
                  <a:pt x="61" y="3917"/>
                  <a:pt x="41" y="3957"/>
                </a:cubicBezTo>
                <a:cubicBezTo>
                  <a:pt x="1" y="4048"/>
                  <a:pt x="18" y="4142"/>
                  <a:pt x="81" y="4216"/>
                </a:cubicBezTo>
                <a:cubicBezTo>
                  <a:pt x="142" y="4283"/>
                  <a:pt x="219" y="4310"/>
                  <a:pt x="300" y="4310"/>
                </a:cubicBezTo>
                <a:cubicBezTo>
                  <a:pt x="411" y="4310"/>
                  <a:pt x="528" y="4259"/>
                  <a:pt x="615" y="4199"/>
                </a:cubicBezTo>
                <a:cubicBezTo>
                  <a:pt x="763" y="4098"/>
                  <a:pt x="877" y="3957"/>
                  <a:pt x="964" y="3803"/>
                </a:cubicBezTo>
                <a:cubicBezTo>
                  <a:pt x="1153" y="3474"/>
                  <a:pt x="1213" y="3098"/>
                  <a:pt x="1320" y="2742"/>
                </a:cubicBezTo>
                <a:cubicBezTo>
                  <a:pt x="1377" y="2558"/>
                  <a:pt x="1447" y="2377"/>
                  <a:pt x="1559" y="2215"/>
                </a:cubicBezTo>
                <a:cubicBezTo>
                  <a:pt x="1666" y="2061"/>
                  <a:pt x="1810" y="1930"/>
                  <a:pt x="1914" y="1769"/>
                </a:cubicBezTo>
                <a:cubicBezTo>
                  <a:pt x="2025" y="1594"/>
                  <a:pt x="2062" y="1390"/>
                  <a:pt x="2062" y="1182"/>
                </a:cubicBezTo>
                <a:cubicBezTo>
                  <a:pt x="2059" y="967"/>
                  <a:pt x="2032" y="748"/>
                  <a:pt x="2011" y="530"/>
                </a:cubicBezTo>
                <a:cubicBezTo>
                  <a:pt x="2002" y="423"/>
                  <a:pt x="1999" y="316"/>
                  <a:pt x="1982" y="208"/>
                </a:cubicBezTo>
                <a:cubicBezTo>
                  <a:pt x="1968" y="121"/>
                  <a:pt x="1924" y="34"/>
                  <a:pt x="1833" y="7"/>
                </a:cubicBezTo>
                <a:cubicBezTo>
                  <a:pt x="1817" y="3"/>
                  <a:pt x="1800" y="0"/>
                  <a:pt x="1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3"/>
          <p:cNvSpPr/>
          <p:nvPr/>
        </p:nvSpPr>
        <p:spPr>
          <a:xfrm flipH="1">
            <a:off x="7673707" y="4373852"/>
            <a:ext cx="3139843" cy="2826650"/>
          </a:xfrm>
          <a:custGeom>
            <a:avLst/>
            <a:gdLst/>
            <a:ahLst/>
            <a:cxnLst/>
            <a:rect l="l" t="t" r="r" b="b"/>
            <a:pathLst>
              <a:path w="11108" h="10000" extrusionOk="0">
                <a:moveTo>
                  <a:pt x="8556" y="1"/>
                </a:moveTo>
                <a:cubicBezTo>
                  <a:pt x="8522" y="1"/>
                  <a:pt x="8502" y="37"/>
                  <a:pt x="8506" y="71"/>
                </a:cubicBezTo>
                <a:cubicBezTo>
                  <a:pt x="8526" y="205"/>
                  <a:pt x="8456" y="336"/>
                  <a:pt x="8389" y="454"/>
                </a:cubicBezTo>
                <a:cubicBezTo>
                  <a:pt x="8315" y="581"/>
                  <a:pt x="8231" y="712"/>
                  <a:pt x="8200" y="860"/>
                </a:cubicBezTo>
                <a:cubicBezTo>
                  <a:pt x="8167" y="1028"/>
                  <a:pt x="8211" y="1192"/>
                  <a:pt x="8248" y="1353"/>
                </a:cubicBezTo>
                <a:cubicBezTo>
                  <a:pt x="8277" y="1501"/>
                  <a:pt x="8308" y="1662"/>
                  <a:pt x="8220" y="1796"/>
                </a:cubicBezTo>
                <a:cubicBezTo>
                  <a:pt x="8144" y="1914"/>
                  <a:pt x="7996" y="1978"/>
                  <a:pt x="7858" y="1991"/>
                </a:cubicBezTo>
                <a:cubicBezTo>
                  <a:pt x="7834" y="1995"/>
                  <a:pt x="7811" y="1995"/>
                  <a:pt x="7784" y="1995"/>
                </a:cubicBezTo>
                <a:cubicBezTo>
                  <a:pt x="7616" y="1995"/>
                  <a:pt x="7452" y="1944"/>
                  <a:pt x="7291" y="1894"/>
                </a:cubicBezTo>
                <a:cubicBezTo>
                  <a:pt x="7227" y="1874"/>
                  <a:pt x="7143" y="1850"/>
                  <a:pt x="7106" y="1786"/>
                </a:cubicBezTo>
                <a:cubicBezTo>
                  <a:pt x="7083" y="1746"/>
                  <a:pt x="7069" y="1702"/>
                  <a:pt x="7049" y="1665"/>
                </a:cubicBezTo>
                <a:cubicBezTo>
                  <a:pt x="7029" y="1628"/>
                  <a:pt x="7002" y="1595"/>
                  <a:pt x="6976" y="1564"/>
                </a:cubicBezTo>
                <a:cubicBezTo>
                  <a:pt x="6885" y="1457"/>
                  <a:pt x="6740" y="1353"/>
                  <a:pt x="6754" y="1195"/>
                </a:cubicBezTo>
                <a:cubicBezTo>
                  <a:pt x="6761" y="1129"/>
                  <a:pt x="6811" y="1095"/>
                  <a:pt x="6871" y="1068"/>
                </a:cubicBezTo>
                <a:cubicBezTo>
                  <a:pt x="6945" y="1041"/>
                  <a:pt x="7009" y="1008"/>
                  <a:pt x="7059" y="943"/>
                </a:cubicBezTo>
                <a:cubicBezTo>
                  <a:pt x="7150" y="827"/>
                  <a:pt x="7163" y="672"/>
                  <a:pt x="7160" y="531"/>
                </a:cubicBezTo>
                <a:cubicBezTo>
                  <a:pt x="7157" y="497"/>
                  <a:pt x="7157" y="464"/>
                  <a:pt x="7153" y="430"/>
                </a:cubicBezTo>
                <a:cubicBezTo>
                  <a:pt x="7150" y="396"/>
                  <a:pt x="7130" y="379"/>
                  <a:pt x="7100" y="376"/>
                </a:cubicBezTo>
                <a:cubicBezTo>
                  <a:pt x="7046" y="367"/>
                  <a:pt x="6989" y="363"/>
                  <a:pt x="6935" y="363"/>
                </a:cubicBezTo>
                <a:cubicBezTo>
                  <a:pt x="6754" y="363"/>
                  <a:pt x="6573" y="404"/>
                  <a:pt x="6404" y="477"/>
                </a:cubicBezTo>
                <a:cubicBezTo>
                  <a:pt x="6404" y="440"/>
                  <a:pt x="6398" y="407"/>
                  <a:pt x="6388" y="370"/>
                </a:cubicBezTo>
                <a:cubicBezTo>
                  <a:pt x="6381" y="339"/>
                  <a:pt x="6367" y="309"/>
                  <a:pt x="6355" y="283"/>
                </a:cubicBezTo>
                <a:cubicBezTo>
                  <a:pt x="6347" y="266"/>
                  <a:pt x="6344" y="249"/>
                  <a:pt x="6327" y="235"/>
                </a:cubicBezTo>
                <a:cubicBezTo>
                  <a:pt x="6314" y="226"/>
                  <a:pt x="6294" y="222"/>
                  <a:pt x="6277" y="215"/>
                </a:cubicBezTo>
                <a:cubicBezTo>
                  <a:pt x="6170" y="175"/>
                  <a:pt x="6052" y="158"/>
                  <a:pt x="5938" y="158"/>
                </a:cubicBezTo>
                <a:lnTo>
                  <a:pt x="5888" y="158"/>
                </a:lnTo>
                <a:cubicBezTo>
                  <a:pt x="5864" y="158"/>
                  <a:pt x="5841" y="175"/>
                  <a:pt x="5834" y="198"/>
                </a:cubicBezTo>
                <a:cubicBezTo>
                  <a:pt x="5814" y="279"/>
                  <a:pt x="5824" y="363"/>
                  <a:pt x="5841" y="447"/>
                </a:cubicBezTo>
                <a:cubicBezTo>
                  <a:pt x="5854" y="517"/>
                  <a:pt x="5878" y="588"/>
                  <a:pt x="5878" y="661"/>
                </a:cubicBezTo>
                <a:cubicBezTo>
                  <a:pt x="5881" y="756"/>
                  <a:pt x="5841" y="870"/>
                  <a:pt x="5737" y="870"/>
                </a:cubicBezTo>
                <a:cubicBezTo>
                  <a:pt x="5730" y="870"/>
                  <a:pt x="5723" y="867"/>
                  <a:pt x="5717" y="867"/>
                </a:cubicBezTo>
                <a:cubicBezTo>
                  <a:pt x="5659" y="860"/>
                  <a:pt x="5602" y="830"/>
                  <a:pt x="5549" y="810"/>
                </a:cubicBezTo>
                <a:cubicBezTo>
                  <a:pt x="5498" y="789"/>
                  <a:pt x="5445" y="773"/>
                  <a:pt x="5391" y="773"/>
                </a:cubicBezTo>
                <a:lnTo>
                  <a:pt x="5357" y="773"/>
                </a:lnTo>
                <a:cubicBezTo>
                  <a:pt x="5280" y="782"/>
                  <a:pt x="5219" y="830"/>
                  <a:pt x="5170" y="887"/>
                </a:cubicBezTo>
                <a:cubicBezTo>
                  <a:pt x="5129" y="937"/>
                  <a:pt x="5095" y="988"/>
                  <a:pt x="5062" y="1041"/>
                </a:cubicBezTo>
                <a:cubicBezTo>
                  <a:pt x="4954" y="1092"/>
                  <a:pt x="4864" y="1179"/>
                  <a:pt x="4821" y="1293"/>
                </a:cubicBezTo>
                <a:cubicBezTo>
                  <a:pt x="4710" y="1313"/>
                  <a:pt x="4595" y="1333"/>
                  <a:pt x="4485" y="1350"/>
                </a:cubicBezTo>
                <a:cubicBezTo>
                  <a:pt x="4445" y="1357"/>
                  <a:pt x="4404" y="1370"/>
                  <a:pt x="4364" y="1370"/>
                </a:cubicBezTo>
                <a:cubicBezTo>
                  <a:pt x="4358" y="1370"/>
                  <a:pt x="4347" y="1370"/>
                  <a:pt x="4337" y="1366"/>
                </a:cubicBezTo>
                <a:cubicBezTo>
                  <a:pt x="4290" y="1360"/>
                  <a:pt x="4290" y="1320"/>
                  <a:pt x="4287" y="1276"/>
                </a:cubicBezTo>
                <a:cubicBezTo>
                  <a:pt x="4283" y="1185"/>
                  <a:pt x="4253" y="1112"/>
                  <a:pt x="4176" y="1058"/>
                </a:cubicBezTo>
                <a:cubicBezTo>
                  <a:pt x="4122" y="1021"/>
                  <a:pt x="4055" y="1001"/>
                  <a:pt x="3988" y="1001"/>
                </a:cubicBezTo>
                <a:cubicBezTo>
                  <a:pt x="3975" y="1001"/>
                  <a:pt x="3961" y="1001"/>
                  <a:pt x="3947" y="1004"/>
                </a:cubicBezTo>
                <a:cubicBezTo>
                  <a:pt x="3746" y="1031"/>
                  <a:pt x="3595" y="1209"/>
                  <a:pt x="3471" y="1353"/>
                </a:cubicBezTo>
                <a:cubicBezTo>
                  <a:pt x="3330" y="1518"/>
                  <a:pt x="3206" y="1699"/>
                  <a:pt x="3109" y="1894"/>
                </a:cubicBezTo>
                <a:cubicBezTo>
                  <a:pt x="3085" y="1937"/>
                  <a:pt x="3065" y="1987"/>
                  <a:pt x="3065" y="2041"/>
                </a:cubicBezTo>
                <a:cubicBezTo>
                  <a:pt x="3065" y="2088"/>
                  <a:pt x="3081" y="2132"/>
                  <a:pt x="3069" y="2179"/>
                </a:cubicBezTo>
                <a:cubicBezTo>
                  <a:pt x="3052" y="2246"/>
                  <a:pt x="2994" y="2289"/>
                  <a:pt x="2937" y="2323"/>
                </a:cubicBezTo>
                <a:cubicBezTo>
                  <a:pt x="2796" y="2407"/>
                  <a:pt x="2632" y="2441"/>
                  <a:pt x="2491" y="2521"/>
                </a:cubicBezTo>
                <a:cubicBezTo>
                  <a:pt x="2189" y="2692"/>
                  <a:pt x="1957" y="2968"/>
                  <a:pt x="1648" y="3122"/>
                </a:cubicBezTo>
                <a:cubicBezTo>
                  <a:pt x="1578" y="3159"/>
                  <a:pt x="1504" y="3189"/>
                  <a:pt x="1427" y="3203"/>
                </a:cubicBezTo>
                <a:cubicBezTo>
                  <a:pt x="1326" y="3226"/>
                  <a:pt x="1225" y="3213"/>
                  <a:pt x="1122" y="3223"/>
                </a:cubicBezTo>
                <a:cubicBezTo>
                  <a:pt x="1018" y="3236"/>
                  <a:pt x="930" y="3284"/>
                  <a:pt x="846" y="3347"/>
                </a:cubicBezTo>
                <a:cubicBezTo>
                  <a:pt x="753" y="3420"/>
                  <a:pt x="665" y="3498"/>
                  <a:pt x="571" y="3575"/>
                </a:cubicBezTo>
                <a:cubicBezTo>
                  <a:pt x="477" y="3652"/>
                  <a:pt x="383" y="3730"/>
                  <a:pt x="289" y="3810"/>
                </a:cubicBezTo>
                <a:cubicBezTo>
                  <a:pt x="212" y="3874"/>
                  <a:pt x="135" y="3934"/>
                  <a:pt x="74" y="4018"/>
                </a:cubicBezTo>
                <a:cubicBezTo>
                  <a:pt x="20" y="4096"/>
                  <a:pt x="0" y="4186"/>
                  <a:pt x="20" y="4277"/>
                </a:cubicBezTo>
                <a:cubicBezTo>
                  <a:pt x="40" y="4364"/>
                  <a:pt x="94" y="4435"/>
                  <a:pt x="152" y="4502"/>
                </a:cubicBezTo>
                <a:cubicBezTo>
                  <a:pt x="212" y="4576"/>
                  <a:pt x="272" y="4646"/>
                  <a:pt x="313" y="4730"/>
                </a:cubicBezTo>
                <a:cubicBezTo>
                  <a:pt x="356" y="4817"/>
                  <a:pt x="376" y="4915"/>
                  <a:pt x="386" y="5012"/>
                </a:cubicBezTo>
                <a:cubicBezTo>
                  <a:pt x="410" y="5230"/>
                  <a:pt x="390" y="5455"/>
                  <a:pt x="383" y="5676"/>
                </a:cubicBezTo>
                <a:cubicBezTo>
                  <a:pt x="370" y="6173"/>
                  <a:pt x="353" y="6670"/>
                  <a:pt x="336" y="7163"/>
                </a:cubicBezTo>
                <a:cubicBezTo>
                  <a:pt x="330" y="7412"/>
                  <a:pt x="322" y="7660"/>
                  <a:pt x="313" y="7908"/>
                </a:cubicBezTo>
                <a:cubicBezTo>
                  <a:pt x="313" y="8003"/>
                  <a:pt x="285" y="8130"/>
                  <a:pt x="363" y="8204"/>
                </a:cubicBezTo>
                <a:cubicBezTo>
                  <a:pt x="403" y="8241"/>
                  <a:pt x="457" y="8251"/>
                  <a:pt x="511" y="8251"/>
                </a:cubicBezTo>
                <a:cubicBezTo>
                  <a:pt x="541" y="8251"/>
                  <a:pt x="571" y="8248"/>
                  <a:pt x="598" y="8244"/>
                </a:cubicBezTo>
                <a:cubicBezTo>
                  <a:pt x="960" y="8177"/>
                  <a:pt x="1292" y="7945"/>
                  <a:pt x="1511" y="7657"/>
                </a:cubicBezTo>
                <a:cubicBezTo>
                  <a:pt x="1558" y="7593"/>
                  <a:pt x="1598" y="7526"/>
                  <a:pt x="1635" y="7456"/>
                </a:cubicBezTo>
                <a:cubicBezTo>
                  <a:pt x="1755" y="7473"/>
                  <a:pt x="1867" y="7553"/>
                  <a:pt x="1913" y="7667"/>
                </a:cubicBezTo>
                <a:cubicBezTo>
                  <a:pt x="1921" y="7687"/>
                  <a:pt x="1941" y="7707"/>
                  <a:pt x="1964" y="7707"/>
                </a:cubicBezTo>
                <a:cubicBezTo>
                  <a:pt x="1967" y="7707"/>
                  <a:pt x="1974" y="7704"/>
                  <a:pt x="1977" y="7704"/>
                </a:cubicBezTo>
                <a:cubicBezTo>
                  <a:pt x="2128" y="7657"/>
                  <a:pt x="2279" y="7614"/>
                  <a:pt x="2431" y="7569"/>
                </a:cubicBezTo>
                <a:cubicBezTo>
                  <a:pt x="2565" y="7529"/>
                  <a:pt x="2702" y="7496"/>
                  <a:pt x="2833" y="7442"/>
                </a:cubicBezTo>
                <a:cubicBezTo>
                  <a:pt x="2998" y="7378"/>
                  <a:pt x="3193" y="7261"/>
                  <a:pt x="3213" y="7073"/>
                </a:cubicBezTo>
                <a:cubicBezTo>
                  <a:pt x="3662" y="7146"/>
                  <a:pt x="4109" y="7220"/>
                  <a:pt x="4559" y="7291"/>
                </a:cubicBezTo>
                <a:cubicBezTo>
                  <a:pt x="4632" y="7435"/>
                  <a:pt x="4787" y="7513"/>
                  <a:pt x="4945" y="7513"/>
                </a:cubicBezTo>
                <a:cubicBezTo>
                  <a:pt x="4975" y="7513"/>
                  <a:pt x="5005" y="7509"/>
                  <a:pt x="5035" y="7502"/>
                </a:cubicBezTo>
                <a:cubicBezTo>
                  <a:pt x="5132" y="7485"/>
                  <a:pt x="5224" y="7432"/>
                  <a:pt x="5280" y="7352"/>
                </a:cubicBezTo>
                <a:cubicBezTo>
                  <a:pt x="5311" y="7311"/>
                  <a:pt x="5324" y="7251"/>
                  <a:pt x="5360" y="7217"/>
                </a:cubicBezTo>
                <a:cubicBezTo>
                  <a:pt x="5371" y="7207"/>
                  <a:pt x="5381" y="7203"/>
                  <a:pt x="5391" y="7203"/>
                </a:cubicBezTo>
                <a:cubicBezTo>
                  <a:pt x="5431" y="7203"/>
                  <a:pt x="5475" y="7278"/>
                  <a:pt x="5495" y="7304"/>
                </a:cubicBezTo>
                <a:cubicBezTo>
                  <a:pt x="5582" y="7432"/>
                  <a:pt x="5670" y="7566"/>
                  <a:pt x="5696" y="7721"/>
                </a:cubicBezTo>
                <a:cubicBezTo>
                  <a:pt x="5727" y="7888"/>
                  <a:pt x="5679" y="8060"/>
                  <a:pt x="5720" y="8224"/>
                </a:cubicBezTo>
                <a:cubicBezTo>
                  <a:pt x="5750" y="8342"/>
                  <a:pt x="5841" y="8455"/>
                  <a:pt x="5958" y="8500"/>
                </a:cubicBezTo>
                <a:cubicBezTo>
                  <a:pt x="5985" y="8509"/>
                  <a:pt x="6015" y="8513"/>
                  <a:pt x="6042" y="8513"/>
                </a:cubicBezTo>
                <a:cubicBezTo>
                  <a:pt x="6133" y="8513"/>
                  <a:pt x="6214" y="8459"/>
                  <a:pt x="6264" y="8375"/>
                </a:cubicBezTo>
                <a:cubicBezTo>
                  <a:pt x="6294" y="8325"/>
                  <a:pt x="6314" y="8264"/>
                  <a:pt x="6344" y="8210"/>
                </a:cubicBezTo>
                <a:cubicBezTo>
                  <a:pt x="6367" y="8164"/>
                  <a:pt x="6418" y="8107"/>
                  <a:pt x="6472" y="8107"/>
                </a:cubicBezTo>
                <a:lnTo>
                  <a:pt x="6475" y="8107"/>
                </a:lnTo>
                <a:cubicBezTo>
                  <a:pt x="6545" y="8110"/>
                  <a:pt x="6566" y="8227"/>
                  <a:pt x="6583" y="8278"/>
                </a:cubicBezTo>
                <a:cubicBezTo>
                  <a:pt x="6603" y="8359"/>
                  <a:pt x="6620" y="8439"/>
                  <a:pt x="6626" y="8520"/>
                </a:cubicBezTo>
                <a:cubicBezTo>
                  <a:pt x="6646" y="8681"/>
                  <a:pt x="6649" y="8838"/>
                  <a:pt x="6670" y="8996"/>
                </a:cubicBezTo>
                <a:cubicBezTo>
                  <a:pt x="6690" y="9160"/>
                  <a:pt x="6724" y="9321"/>
                  <a:pt x="6774" y="9479"/>
                </a:cubicBezTo>
                <a:cubicBezTo>
                  <a:pt x="6798" y="9560"/>
                  <a:pt x="6827" y="9640"/>
                  <a:pt x="6861" y="9718"/>
                </a:cubicBezTo>
                <a:cubicBezTo>
                  <a:pt x="6888" y="9781"/>
                  <a:pt x="6918" y="9852"/>
                  <a:pt x="6976" y="9902"/>
                </a:cubicBezTo>
                <a:cubicBezTo>
                  <a:pt x="7052" y="9973"/>
                  <a:pt x="7163" y="10000"/>
                  <a:pt x="7270" y="10000"/>
                </a:cubicBezTo>
                <a:cubicBezTo>
                  <a:pt x="7301" y="10000"/>
                  <a:pt x="7334" y="10000"/>
                  <a:pt x="7365" y="9993"/>
                </a:cubicBezTo>
                <a:cubicBezTo>
                  <a:pt x="7492" y="9976"/>
                  <a:pt x="7616" y="9916"/>
                  <a:pt x="7714" y="9825"/>
                </a:cubicBezTo>
                <a:cubicBezTo>
                  <a:pt x="7764" y="9781"/>
                  <a:pt x="7797" y="9728"/>
                  <a:pt x="7834" y="9671"/>
                </a:cubicBezTo>
                <a:cubicBezTo>
                  <a:pt x="7851" y="9644"/>
                  <a:pt x="7871" y="9614"/>
                  <a:pt x="7898" y="9614"/>
                </a:cubicBezTo>
                <a:cubicBezTo>
                  <a:pt x="7909" y="9614"/>
                  <a:pt x="7918" y="9617"/>
                  <a:pt x="7929" y="9627"/>
                </a:cubicBezTo>
                <a:cubicBezTo>
                  <a:pt x="7966" y="9661"/>
                  <a:pt x="7986" y="9711"/>
                  <a:pt x="8009" y="9755"/>
                </a:cubicBezTo>
                <a:cubicBezTo>
                  <a:pt x="8039" y="9805"/>
                  <a:pt x="8076" y="9855"/>
                  <a:pt x="8133" y="9885"/>
                </a:cubicBezTo>
                <a:cubicBezTo>
                  <a:pt x="8187" y="9916"/>
                  <a:pt x="8251" y="9930"/>
                  <a:pt x="8315" y="9930"/>
                </a:cubicBezTo>
                <a:cubicBezTo>
                  <a:pt x="8378" y="9930"/>
                  <a:pt x="8446" y="9916"/>
                  <a:pt x="8502" y="9896"/>
                </a:cubicBezTo>
                <a:cubicBezTo>
                  <a:pt x="8519" y="9889"/>
                  <a:pt x="8536" y="9879"/>
                  <a:pt x="8550" y="9872"/>
                </a:cubicBezTo>
                <a:cubicBezTo>
                  <a:pt x="8556" y="9896"/>
                  <a:pt x="8583" y="9916"/>
                  <a:pt x="8610" y="9916"/>
                </a:cubicBezTo>
                <a:cubicBezTo>
                  <a:pt x="8620" y="9916"/>
                  <a:pt x="8634" y="9913"/>
                  <a:pt x="8643" y="9902"/>
                </a:cubicBezTo>
                <a:cubicBezTo>
                  <a:pt x="8683" y="9859"/>
                  <a:pt x="8717" y="9815"/>
                  <a:pt x="8754" y="9768"/>
                </a:cubicBezTo>
                <a:cubicBezTo>
                  <a:pt x="8758" y="9768"/>
                  <a:pt x="8761" y="9772"/>
                  <a:pt x="8768" y="9772"/>
                </a:cubicBezTo>
                <a:cubicBezTo>
                  <a:pt x="8778" y="9772"/>
                  <a:pt x="8791" y="9764"/>
                  <a:pt x="8804" y="9755"/>
                </a:cubicBezTo>
                <a:cubicBezTo>
                  <a:pt x="8845" y="9708"/>
                  <a:pt x="8885" y="9664"/>
                  <a:pt x="8925" y="9620"/>
                </a:cubicBezTo>
                <a:lnTo>
                  <a:pt x="8932" y="9620"/>
                </a:lnTo>
                <a:cubicBezTo>
                  <a:pt x="8949" y="9620"/>
                  <a:pt x="8965" y="9614"/>
                  <a:pt x="8979" y="9597"/>
                </a:cubicBezTo>
                <a:cubicBezTo>
                  <a:pt x="8986" y="9583"/>
                  <a:pt x="8996" y="9570"/>
                  <a:pt x="9002" y="9557"/>
                </a:cubicBezTo>
                <a:cubicBezTo>
                  <a:pt x="9080" y="9493"/>
                  <a:pt x="9147" y="9416"/>
                  <a:pt x="9194" y="9325"/>
                </a:cubicBezTo>
                <a:cubicBezTo>
                  <a:pt x="9201" y="9308"/>
                  <a:pt x="9201" y="9292"/>
                  <a:pt x="9194" y="9278"/>
                </a:cubicBezTo>
                <a:cubicBezTo>
                  <a:pt x="9332" y="9073"/>
                  <a:pt x="9473" y="8869"/>
                  <a:pt x="9610" y="8664"/>
                </a:cubicBezTo>
                <a:cubicBezTo>
                  <a:pt x="9707" y="8520"/>
                  <a:pt x="9802" y="8372"/>
                  <a:pt x="9912" y="8241"/>
                </a:cubicBezTo>
                <a:cubicBezTo>
                  <a:pt x="9966" y="8177"/>
                  <a:pt x="10020" y="8120"/>
                  <a:pt x="10080" y="8066"/>
                </a:cubicBezTo>
                <a:cubicBezTo>
                  <a:pt x="10144" y="8016"/>
                  <a:pt x="10211" y="7969"/>
                  <a:pt x="10268" y="7912"/>
                </a:cubicBezTo>
                <a:cubicBezTo>
                  <a:pt x="10379" y="7801"/>
                  <a:pt x="10409" y="7650"/>
                  <a:pt x="10449" y="7502"/>
                </a:cubicBezTo>
                <a:cubicBezTo>
                  <a:pt x="10486" y="7365"/>
                  <a:pt x="10553" y="7254"/>
                  <a:pt x="10641" y="7140"/>
                </a:cubicBezTo>
                <a:cubicBezTo>
                  <a:pt x="10718" y="7039"/>
                  <a:pt x="10805" y="6938"/>
                  <a:pt x="10859" y="6818"/>
                </a:cubicBezTo>
                <a:cubicBezTo>
                  <a:pt x="10889" y="6760"/>
                  <a:pt x="10906" y="6700"/>
                  <a:pt x="10913" y="6636"/>
                </a:cubicBezTo>
                <a:cubicBezTo>
                  <a:pt x="10923" y="6556"/>
                  <a:pt x="10906" y="6482"/>
                  <a:pt x="10889" y="6405"/>
                </a:cubicBezTo>
                <a:cubicBezTo>
                  <a:pt x="10869" y="6328"/>
                  <a:pt x="10846" y="6240"/>
                  <a:pt x="10875" y="6163"/>
                </a:cubicBezTo>
                <a:cubicBezTo>
                  <a:pt x="10899" y="6096"/>
                  <a:pt x="10953" y="6046"/>
                  <a:pt x="10996" y="5992"/>
                </a:cubicBezTo>
                <a:cubicBezTo>
                  <a:pt x="11040" y="5935"/>
                  <a:pt x="11077" y="5874"/>
                  <a:pt x="11091" y="5801"/>
                </a:cubicBezTo>
                <a:cubicBezTo>
                  <a:pt x="11107" y="5724"/>
                  <a:pt x="11104" y="5643"/>
                  <a:pt x="11100" y="5566"/>
                </a:cubicBezTo>
                <a:cubicBezTo>
                  <a:pt x="11091" y="5287"/>
                  <a:pt x="11067" y="5002"/>
                  <a:pt x="10996" y="4730"/>
                </a:cubicBezTo>
                <a:cubicBezTo>
                  <a:pt x="10926" y="4472"/>
                  <a:pt x="10805" y="4220"/>
                  <a:pt x="10604" y="4038"/>
                </a:cubicBezTo>
                <a:cubicBezTo>
                  <a:pt x="10520" y="3964"/>
                  <a:pt x="10415" y="3908"/>
                  <a:pt x="10332" y="3831"/>
                </a:cubicBezTo>
                <a:cubicBezTo>
                  <a:pt x="10328" y="3817"/>
                  <a:pt x="10319" y="3810"/>
                  <a:pt x="10308" y="3803"/>
                </a:cubicBezTo>
                <a:cubicBezTo>
                  <a:pt x="10302" y="3797"/>
                  <a:pt x="10295" y="3793"/>
                  <a:pt x="10288" y="3787"/>
                </a:cubicBezTo>
                <a:cubicBezTo>
                  <a:pt x="10204" y="3686"/>
                  <a:pt x="10208" y="3558"/>
                  <a:pt x="10211" y="3434"/>
                </a:cubicBezTo>
                <a:cubicBezTo>
                  <a:pt x="10214" y="3327"/>
                  <a:pt x="10221" y="3203"/>
                  <a:pt x="10147" y="3112"/>
                </a:cubicBezTo>
                <a:cubicBezTo>
                  <a:pt x="10107" y="3065"/>
                  <a:pt x="10050" y="3038"/>
                  <a:pt x="9989" y="3025"/>
                </a:cubicBezTo>
                <a:cubicBezTo>
                  <a:pt x="9963" y="3022"/>
                  <a:pt x="9929" y="3022"/>
                  <a:pt x="9899" y="3018"/>
                </a:cubicBezTo>
                <a:cubicBezTo>
                  <a:pt x="9835" y="2974"/>
                  <a:pt x="9778" y="2921"/>
                  <a:pt x="9731" y="2861"/>
                </a:cubicBezTo>
                <a:cubicBezTo>
                  <a:pt x="9715" y="2827"/>
                  <a:pt x="9701" y="2793"/>
                  <a:pt x="9684" y="2756"/>
                </a:cubicBezTo>
                <a:cubicBezTo>
                  <a:pt x="9647" y="2669"/>
                  <a:pt x="9610" y="2582"/>
                  <a:pt x="9574" y="2494"/>
                </a:cubicBezTo>
                <a:cubicBezTo>
                  <a:pt x="9496" y="2320"/>
                  <a:pt x="9422" y="2142"/>
                  <a:pt x="9348" y="1967"/>
                </a:cubicBezTo>
                <a:cubicBezTo>
                  <a:pt x="9338" y="1947"/>
                  <a:pt x="9328" y="1924"/>
                  <a:pt x="9318" y="1904"/>
                </a:cubicBezTo>
                <a:cubicBezTo>
                  <a:pt x="9392" y="1722"/>
                  <a:pt x="9409" y="1527"/>
                  <a:pt x="9362" y="1336"/>
                </a:cubicBezTo>
                <a:cubicBezTo>
                  <a:pt x="9359" y="1310"/>
                  <a:pt x="9335" y="1296"/>
                  <a:pt x="9312" y="1296"/>
                </a:cubicBezTo>
                <a:cubicBezTo>
                  <a:pt x="9288" y="1296"/>
                  <a:pt x="9264" y="1310"/>
                  <a:pt x="9258" y="1336"/>
                </a:cubicBezTo>
                <a:cubicBezTo>
                  <a:pt x="9251" y="1370"/>
                  <a:pt x="9224" y="1380"/>
                  <a:pt x="9191" y="1380"/>
                </a:cubicBezTo>
                <a:cubicBezTo>
                  <a:pt x="9164" y="1380"/>
                  <a:pt x="9137" y="1374"/>
                  <a:pt x="9110" y="1366"/>
                </a:cubicBezTo>
                <a:cubicBezTo>
                  <a:pt x="9073" y="1253"/>
                  <a:pt x="9036" y="1138"/>
                  <a:pt x="8996" y="1028"/>
                </a:cubicBezTo>
                <a:cubicBezTo>
                  <a:pt x="8939" y="847"/>
                  <a:pt x="8882" y="665"/>
                  <a:pt x="8828" y="484"/>
                </a:cubicBezTo>
                <a:cubicBezTo>
                  <a:pt x="8804" y="393"/>
                  <a:pt x="8778" y="303"/>
                  <a:pt x="8754" y="212"/>
                </a:cubicBezTo>
                <a:cubicBezTo>
                  <a:pt x="8748" y="188"/>
                  <a:pt x="8741" y="165"/>
                  <a:pt x="8734" y="142"/>
                </a:cubicBezTo>
                <a:cubicBezTo>
                  <a:pt x="8728" y="118"/>
                  <a:pt x="8724" y="88"/>
                  <a:pt x="8714" y="68"/>
                </a:cubicBezTo>
                <a:cubicBezTo>
                  <a:pt x="8697" y="41"/>
                  <a:pt x="8667" y="37"/>
                  <a:pt x="8640" y="27"/>
                </a:cubicBezTo>
                <a:cubicBezTo>
                  <a:pt x="8617" y="21"/>
                  <a:pt x="8596" y="10"/>
                  <a:pt x="8573" y="4"/>
                </a:cubicBezTo>
                <a:cubicBezTo>
                  <a:pt x="8567" y="1"/>
                  <a:pt x="8559" y="1"/>
                  <a:pt x="8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3"/>
          <p:cNvSpPr/>
          <p:nvPr/>
        </p:nvSpPr>
        <p:spPr>
          <a:xfrm flipH="1">
            <a:off x="743629" y="5045315"/>
            <a:ext cx="430216" cy="563634"/>
          </a:xfrm>
          <a:custGeom>
            <a:avLst/>
            <a:gdLst/>
            <a:ahLst/>
            <a:cxnLst/>
            <a:rect l="l" t="t" r="r" b="b"/>
            <a:pathLst>
              <a:path w="1522" h="1994" extrusionOk="0">
                <a:moveTo>
                  <a:pt x="1340" y="0"/>
                </a:moveTo>
                <a:cubicBezTo>
                  <a:pt x="1229" y="0"/>
                  <a:pt x="1145" y="98"/>
                  <a:pt x="1115" y="198"/>
                </a:cubicBezTo>
                <a:cubicBezTo>
                  <a:pt x="1085" y="302"/>
                  <a:pt x="1102" y="434"/>
                  <a:pt x="1035" y="528"/>
                </a:cubicBezTo>
                <a:cubicBezTo>
                  <a:pt x="1011" y="558"/>
                  <a:pt x="971" y="584"/>
                  <a:pt x="934" y="584"/>
                </a:cubicBezTo>
                <a:lnTo>
                  <a:pt x="931" y="584"/>
                </a:lnTo>
                <a:cubicBezTo>
                  <a:pt x="891" y="584"/>
                  <a:pt x="863" y="548"/>
                  <a:pt x="833" y="521"/>
                </a:cubicBezTo>
                <a:cubicBezTo>
                  <a:pt x="800" y="497"/>
                  <a:pt x="766" y="480"/>
                  <a:pt x="725" y="480"/>
                </a:cubicBezTo>
                <a:cubicBezTo>
                  <a:pt x="713" y="480"/>
                  <a:pt x="696" y="484"/>
                  <a:pt x="679" y="491"/>
                </a:cubicBezTo>
                <a:cubicBezTo>
                  <a:pt x="635" y="504"/>
                  <a:pt x="598" y="544"/>
                  <a:pt x="551" y="551"/>
                </a:cubicBezTo>
                <a:lnTo>
                  <a:pt x="541" y="551"/>
                </a:lnTo>
                <a:cubicBezTo>
                  <a:pt x="535" y="551"/>
                  <a:pt x="528" y="551"/>
                  <a:pt x="521" y="544"/>
                </a:cubicBezTo>
                <a:cubicBezTo>
                  <a:pt x="511" y="538"/>
                  <a:pt x="497" y="524"/>
                  <a:pt x="491" y="511"/>
                </a:cubicBezTo>
                <a:cubicBezTo>
                  <a:pt x="471" y="474"/>
                  <a:pt x="460" y="430"/>
                  <a:pt x="457" y="393"/>
                </a:cubicBezTo>
                <a:cubicBezTo>
                  <a:pt x="444" y="306"/>
                  <a:pt x="420" y="195"/>
                  <a:pt x="333" y="152"/>
                </a:cubicBezTo>
                <a:cubicBezTo>
                  <a:pt x="310" y="141"/>
                  <a:pt x="286" y="135"/>
                  <a:pt x="262" y="135"/>
                </a:cubicBezTo>
                <a:cubicBezTo>
                  <a:pt x="239" y="135"/>
                  <a:pt x="216" y="141"/>
                  <a:pt x="195" y="152"/>
                </a:cubicBezTo>
                <a:cubicBezTo>
                  <a:pt x="182" y="155"/>
                  <a:pt x="169" y="158"/>
                  <a:pt x="162" y="169"/>
                </a:cubicBezTo>
                <a:cubicBezTo>
                  <a:pt x="152" y="175"/>
                  <a:pt x="145" y="185"/>
                  <a:pt x="138" y="192"/>
                </a:cubicBezTo>
                <a:cubicBezTo>
                  <a:pt x="138" y="195"/>
                  <a:pt x="135" y="195"/>
                  <a:pt x="135" y="198"/>
                </a:cubicBezTo>
                <a:cubicBezTo>
                  <a:pt x="132" y="198"/>
                  <a:pt x="132" y="202"/>
                  <a:pt x="132" y="202"/>
                </a:cubicBezTo>
                <a:cubicBezTo>
                  <a:pt x="125" y="209"/>
                  <a:pt x="118" y="219"/>
                  <a:pt x="112" y="229"/>
                </a:cubicBezTo>
                <a:cubicBezTo>
                  <a:pt x="58" y="302"/>
                  <a:pt x="25" y="390"/>
                  <a:pt x="14" y="484"/>
                </a:cubicBezTo>
                <a:cubicBezTo>
                  <a:pt x="0" y="612"/>
                  <a:pt x="41" y="739"/>
                  <a:pt x="75" y="863"/>
                </a:cubicBezTo>
                <a:cubicBezTo>
                  <a:pt x="145" y="1122"/>
                  <a:pt x="138" y="1387"/>
                  <a:pt x="138" y="1648"/>
                </a:cubicBezTo>
                <a:cubicBezTo>
                  <a:pt x="138" y="1716"/>
                  <a:pt x="138" y="1780"/>
                  <a:pt x="141" y="1843"/>
                </a:cubicBezTo>
                <a:cubicBezTo>
                  <a:pt x="145" y="1907"/>
                  <a:pt x="172" y="1967"/>
                  <a:pt x="236" y="1988"/>
                </a:cubicBezTo>
                <a:cubicBezTo>
                  <a:pt x="249" y="1991"/>
                  <a:pt x="266" y="1994"/>
                  <a:pt x="279" y="1994"/>
                </a:cubicBezTo>
                <a:cubicBezTo>
                  <a:pt x="316" y="1994"/>
                  <a:pt x="357" y="1981"/>
                  <a:pt x="387" y="1961"/>
                </a:cubicBezTo>
                <a:cubicBezTo>
                  <a:pt x="434" y="1924"/>
                  <a:pt x="460" y="1873"/>
                  <a:pt x="491" y="1826"/>
                </a:cubicBezTo>
                <a:cubicBezTo>
                  <a:pt x="508" y="1803"/>
                  <a:pt x="538" y="1756"/>
                  <a:pt x="575" y="1756"/>
                </a:cubicBezTo>
                <a:cubicBezTo>
                  <a:pt x="578" y="1756"/>
                  <a:pt x="584" y="1760"/>
                  <a:pt x="589" y="1760"/>
                </a:cubicBezTo>
                <a:cubicBezTo>
                  <a:pt x="605" y="1766"/>
                  <a:pt x="618" y="1783"/>
                  <a:pt x="632" y="1797"/>
                </a:cubicBezTo>
                <a:cubicBezTo>
                  <a:pt x="659" y="1817"/>
                  <a:pt x="685" y="1830"/>
                  <a:pt x="719" y="1833"/>
                </a:cubicBezTo>
                <a:lnTo>
                  <a:pt x="733" y="1833"/>
                </a:lnTo>
                <a:cubicBezTo>
                  <a:pt x="840" y="1833"/>
                  <a:pt x="917" y="1716"/>
                  <a:pt x="961" y="1628"/>
                </a:cubicBezTo>
                <a:cubicBezTo>
                  <a:pt x="1078" y="1390"/>
                  <a:pt x="1189" y="1148"/>
                  <a:pt x="1293" y="903"/>
                </a:cubicBezTo>
                <a:cubicBezTo>
                  <a:pt x="1343" y="779"/>
                  <a:pt x="1390" y="652"/>
                  <a:pt x="1438" y="528"/>
                </a:cubicBezTo>
                <a:cubicBezTo>
                  <a:pt x="1475" y="427"/>
                  <a:pt x="1521" y="322"/>
                  <a:pt x="1521" y="212"/>
                </a:cubicBezTo>
                <a:cubicBezTo>
                  <a:pt x="1521" y="111"/>
                  <a:pt x="1471" y="14"/>
                  <a:pt x="1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3"/>
          <p:cNvSpPr/>
          <p:nvPr/>
        </p:nvSpPr>
        <p:spPr>
          <a:xfrm flipH="1">
            <a:off x="-11318558" y="-8330551"/>
            <a:ext cx="13528347" cy="11820202"/>
          </a:xfrm>
          <a:custGeom>
            <a:avLst/>
            <a:gdLst/>
            <a:ahLst/>
            <a:cxnLst/>
            <a:rect l="l" t="t" r="r" b="b"/>
            <a:pathLst>
              <a:path w="47860" h="41817" extrusionOk="0">
                <a:moveTo>
                  <a:pt x="25209" y="0"/>
                </a:moveTo>
                <a:cubicBezTo>
                  <a:pt x="25206" y="0"/>
                  <a:pt x="25203" y="0"/>
                  <a:pt x="25195" y="4"/>
                </a:cubicBezTo>
                <a:lnTo>
                  <a:pt x="24286" y="215"/>
                </a:lnTo>
                <a:cubicBezTo>
                  <a:pt x="24256" y="222"/>
                  <a:pt x="24246" y="255"/>
                  <a:pt x="24249" y="282"/>
                </a:cubicBezTo>
                <a:cubicBezTo>
                  <a:pt x="24280" y="447"/>
                  <a:pt x="24367" y="591"/>
                  <a:pt x="24494" y="695"/>
                </a:cubicBezTo>
                <a:cubicBezTo>
                  <a:pt x="24035" y="1121"/>
                  <a:pt x="23524" y="1491"/>
                  <a:pt x="22974" y="1796"/>
                </a:cubicBezTo>
                <a:cubicBezTo>
                  <a:pt x="22836" y="1870"/>
                  <a:pt x="22698" y="1937"/>
                  <a:pt x="22557" y="2011"/>
                </a:cubicBezTo>
                <a:cubicBezTo>
                  <a:pt x="22450" y="2067"/>
                  <a:pt x="22349" y="2145"/>
                  <a:pt x="22329" y="2273"/>
                </a:cubicBezTo>
                <a:cubicBezTo>
                  <a:pt x="22309" y="2410"/>
                  <a:pt x="22379" y="2541"/>
                  <a:pt x="22423" y="2668"/>
                </a:cubicBezTo>
                <a:cubicBezTo>
                  <a:pt x="22467" y="2792"/>
                  <a:pt x="22497" y="2921"/>
                  <a:pt x="22507" y="3051"/>
                </a:cubicBezTo>
                <a:cubicBezTo>
                  <a:pt x="22534" y="3313"/>
                  <a:pt x="22490" y="3588"/>
                  <a:pt x="22299" y="3773"/>
                </a:cubicBezTo>
                <a:cubicBezTo>
                  <a:pt x="22238" y="3692"/>
                  <a:pt x="22142" y="3658"/>
                  <a:pt x="22030" y="3658"/>
                </a:cubicBezTo>
                <a:cubicBezTo>
                  <a:pt x="21866" y="3658"/>
                  <a:pt x="21674" y="3736"/>
                  <a:pt x="21567" y="3813"/>
                </a:cubicBezTo>
                <a:cubicBezTo>
                  <a:pt x="21440" y="3911"/>
                  <a:pt x="21403" y="4069"/>
                  <a:pt x="21513" y="4193"/>
                </a:cubicBezTo>
                <a:cubicBezTo>
                  <a:pt x="21578" y="4263"/>
                  <a:pt x="21658" y="4300"/>
                  <a:pt x="21735" y="4343"/>
                </a:cubicBezTo>
                <a:cubicBezTo>
                  <a:pt x="21779" y="4371"/>
                  <a:pt x="21829" y="4404"/>
                  <a:pt x="21849" y="4451"/>
                </a:cubicBezTo>
                <a:cubicBezTo>
                  <a:pt x="21872" y="4491"/>
                  <a:pt x="21852" y="4578"/>
                  <a:pt x="21799" y="4578"/>
                </a:cubicBezTo>
                <a:cubicBezTo>
                  <a:pt x="21792" y="4578"/>
                  <a:pt x="21785" y="4575"/>
                  <a:pt x="21779" y="4575"/>
                </a:cubicBezTo>
                <a:cubicBezTo>
                  <a:pt x="21772" y="4572"/>
                  <a:pt x="21765" y="4572"/>
                  <a:pt x="21759" y="4572"/>
                </a:cubicBezTo>
                <a:cubicBezTo>
                  <a:pt x="21728" y="4572"/>
                  <a:pt x="21708" y="4602"/>
                  <a:pt x="21711" y="4632"/>
                </a:cubicBezTo>
                <a:cubicBezTo>
                  <a:pt x="21490" y="4730"/>
                  <a:pt x="21268" y="4831"/>
                  <a:pt x="21047" y="4927"/>
                </a:cubicBezTo>
                <a:cubicBezTo>
                  <a:pt x="20913" y="4988"/>
                  <a:pt x="20782" y="5055"/>
                  <a:pt x="20712" y="5189"/>
                </a:cubicBezTo>
                <a:cubicBezTo>
                  <a:pt x="20651" y="5314"/>
                  <a:pt x="20647" y="5458"/>
                  <a:pt x="20644" y="5596"/>
                </a:cubicBezTo>
                <a:cubicBezTo>
                  <a:pt x="20644" y="5669"/>
                  <a:pt x="20644" y="5743"/>
                  <a:pt x="20634" y="5817"/>
                </a:cubicBezTo>
                <a:cubicBezTo>
                  <a:pt x="20621" y="5898"/>
                  <a:pt x="20587" y="5971"/>
                  <a:pt x="20567" y="6049"/>
                </a:cubicBezTo>
                <a:cubicBezTo>
                  <a:pt x="20543" y="6126"/>
                  <a:pt x="20546" y="6196"/>
                  <a:pt x="20567" y="6264"/>
                </a:cubicBezTo>
                <a:cubicBezTo>
                  <a:pt x="20513" y="6166"/>
                  <a:pt x="20459" y="6072"/>
                  <a:pt x="20402" y="5975"/>
                </a:cubicBezTo>
                <a:cubicBezTo>
                  <a:pt x="20302" y="5797"/>
                  <a:pt x="20194" y="5622"/>
                  <a:pt x="20080" y="5451"/>
                </a:cubicBezTo>
                <a:cubicBezTo>
                  <a:pt x="19858" y="5122"/>
                  <a:pt x="19617" y="4814"/>
                  <a:pt x="19349" y="4521"/>
                </a:cubicBezTo>
                <a:cubicBezTo>
                  <a:pt x="19342" y="4508"/>
                  <a:pt x="19325" y="4504"/>
                  <a:pt x="19312" y="4504"/>
                </a:cubicBezTo>
                <a:cubicBezTo>
                  <a:pt x="19295" y="4504"/>
                  <a:pt x="19274" y="4515"/>
                  <a:pt x="19265" y="4532"/>
                </a:cubicBezTo>
                <a:cubicBezTo>
                  <a:pt x="19157" y="4740"/>
                  <a:pt x="19046" y="4955"/>
                  <a:pt x="19000" y="5186"/>
                </a:cubicBezTo>
                <a:cubicBezTo>
                  <a:pt x="18980" y="5300"/>
                  <a:pt x="18972" y="5415"/>
                  <a:pt x="18989" y="5528"/>
                </a:cubicBezTo>
                <a:cubicBezTo>
                  <a:pt x="19003" y="5643"/>
                  <a:pt x="19043" y="5750"/>
                  <a:pt x="19073" y="5861"/>
                </a:cubicBezTo>
                <a:cubicBezTo>
                  <a:pt x="19104" y="5982"/>
                  <a:pt x="19107" y="6092"/>
                  <a:pt x="19050" y="6207"/>
                </a:cubicBezTo>
                <a:cubicBezTo>
                  <a:pt x="19009" y="6290"/>
                  <a:pt x="18955" y="6374"/>
                  <a:pt x="18952" y="6468"/>
                </a:cubicBezTo>
                <a:cubicBezTo>
                  <a:pt x="18949" y="6563"/>
                  <a:pt x="19009" y="6633"/>
                  <a:pt x="19090" y="6676"/>
                </a:cubicBezTo>
                <a:cubicBezTo>
                  <a:pt x="19177" y="6727"/>
                  <a:pt x="19258" y="6777"/>
                  <a:pt x="19328" y="6845"/>
                </a:cubicBezTo>
                <a:cubicBezTo>
                  <a:pt x="19486" y="6998"/>
                  <a:pt x="19593" y="7207"/>
                  <a:pt x="19620" y="7429"/>
                </a:cubicBezTo>
                <a:cubicBezTo>
                  <a:pt x="19560" y="7472"/>
                  <a:pt x="19490" y="7489"/>
                  <a:pt x="19419" y="7489"/>
                </a:cubicBezTo>
                <a:cubicBezTo>
                  <a:pt x="19338" y="7489"/>
                  <a:pt x="19258" y="7469"/>
                  <a:pt x="19184" y="7441"/>
                </a:cubicBezTo>
                <a:cubicBezTo>
                  <a:pt x="19016" y="7384"/>
                  <a:pt x="18865" y="7291"/>
                  <a:pt x="18704" y="7220"/>
                </a:cubicBezTo>
                <a:cubicBezTo>
                  <a:pt x="18351" y="7062"/>
                  <a:pt x="17973" y="6975"/>
                  <a:pt x="17590" y="6958"/>
                </a:cubicBezTo>
                <a:lnTo>
                  <a:pt x="17586" y="6958"/>
                </a:lnTo>
                <a:cubicBezTo>
                  <a:pt x="17556" y="6958"/>
                  <a:pt x="17536" y="6986"/>
                  <a:pt x="17536" y="7015"/>
                </a:cubicBezTo>
                <a:cubicBezTo>
                  <a:pt x="17522" y="7210"/>
                  <a:pt x="17737" y="7271"/>
                  <a:pt x="17885" y="7317"/>
                </a:cubicBezTo>
                <a:cubicBezTo>
                  <a:pt x="17973" y="7348"/>
                  <a:pt x="18043" y="7395"/>
                  <a:pt x="18066" y="7489"/>
                </a:cubicBezTo>
                <a:cubicBezTo>
                  <a:pt x="18086" y="7562"/>
                  <a:pt x="18077" y="7646"/>
                  <a:pt x="18043" y="7714"/>
                </a:cubicBezTo>
                <a:cubicBezTo>
                  <a:pt x="17959" y="7885"/>
                  <a:pt x="17747" y="7945"/>
                  <a:pt x="17570" y="7948"/>
                </a:cubicBezTo>
                <a:lnTo>
                  <a:pt x="17556" y="7948"/>
                </a:lnTo>
                <a:cubicBezTo>
                  <a:pt x="17335" y="7948"/>
                  <a:pt x="17120" y="7881"/>
                  <a:pt x="16898" y="7858"/>
                </a:cubicBezTo>
                <a:cubicBezTo>
                  <a:pt x="16791" y="7847"/>
                  <a:pt x="16680" y="7844"/>
                  <a:pt x="16573" y="7844"/>
                </a:cubicBezTo>
                <a:cubicBezTo>
                  <a:pt x="16415" y="7844"/>
                  <a:pt x="16261" y="7852"/>
                  <a:pt x="16106" y="7861"/>
                </a:cubicBezTo>
                <a:cubicBezTo>
                  <a:pt x="16069" y="7861"/>
                  <a:pt x="16046" y="7895"/>
                  <a:pt x="16052" y="7928"/>
                </a:cubicBezTo>
                <a:cubicBezTo>
                  <a:pt x="16086" y="8079"/>
                  <a:pt x="15985" y="8207"/>
                  <a:pt x="15881" y="8301"/>
                </a:cubicBezTo>
                <a:cubicBezTo>
                  <a:pt x="15761" y="8408"/>
                  <a:pt x="15620" y="8496"/>
                  <a:pt x="15482" y="8577"/>
                </a:cubicBezTo>
                <a:cubicBezTo>
                  <a:pt x="15334" y="8667"/>
                  <a:pt x="15180" y="8744"/>
                  <a:pt x="15015" y="8788"/>
                </a:cubicBezTo>
                <a:cubicBezTo>
                  <a:pt x="14895" y="8821"/>
                  <a:pt x="14757" y="8854"/>
                  <a:pt x="14690" y="8969"/>
                </a:cubicBezTo>
                <a:cubicBezTo>
                  <a:pt x="14656" y="9026"/>
                  <a:pt x="14650" y="9093"/>
                  <a:pt x="14650" y="9161"/>
                </a:cubicBezTo>
                <a:cubicBezTo>
                  <a:pt x="14646" y="9231"/>
                  <a:pt x="14653" y="9314"/>
                  <a:pt x="14582" y="9362"/>
                </a:cubicBezTo>
                <a:cubicBezTo>
                  <a:pt x="14545" y="9382"/>
                  <a:pt x="14505" y="9392"/>
                  <a:pt x="14464" y="9392"/>
                </a:cubicBezTo>
                <a:cubicBezTo>
                  <a:pt x="14364" y="9392"/>
                  <a:pt x="14256" y="9342"/>
                  <a:pt x="14169" y="9314"/>
                </a:cubicBezTo>
                <a:cubicBezTo>
                  <a:pt x="14116" y="9298"/>
                  <a:pt x="14066" y="9288"/>
                  <a:pt x="14012" y="9288"/>
                </a:cubicBezTo>
                <a:cubicBezTo>
                  <a:pt x="13925" y="9288"/>
                  <a:pt x="13840" y="9314"/>
                  <a:pt x="13770" y="9378"/>
                </a:cubicBezTo>
                <a:cubicBezTo>
                  <a:pt x="13669" y="9463"/>
                  <a:pt x="13609" y="9593"/>
                  <a:pt x="13578" y="9720"/>
                </a:cubicBezTo>
                <a:cubicBezTo>
                  <a:pt x="13542" y="9886"/>
                  <a:pt x="13542" y="10060"/>
                  <a:pt x="13471" y="10214"/>
                </a:cubicBezTo>
                <a:cubicBezTo>
                  <a:pt x="13424" y="10318"/>
                  <a:pt x="13313" y="10425"/>
                  <a:pt x="13189" y="10425"/>
                </a:cubicBezTo>
                <a:cubicBezTo>
                  <a:pt x="13179" y="10425"/>
                  <a:pt x="13166" y="10425"/>
                  <a:pt x="13152" y="10422"/>
                </a:cubicBezTo>
                <a:cubicBezTo>
                  <a:pt x="13082" y="10409"/>
                  <a:pt x="13038" y="10352"/>
                  <a:pt x="12998" y="10295"/>
                </a:cubicBezTo>
                <a:cubicBezTo>
                  <a:pt x="12958" y="10238"/>
                  <a:pt x="12918" y="10184"/>
                  <a:pt x="12864" y="10143"/>
                </a:cubicBezTo>
                <a:cubicBezTo>
                  <a:pt x="12769" y="10070"/>
                  <a:pt x="12625" y="10033"/>
                  <a:pt x="12562" y="9929"/>
                </a:cubicBezTo>
                <a:cubicBezTo>
                  <a:pt x="12487" y="9811"/>
                  <a:pt x="12571" y="9657"/>
                  <a:pt x="12504" y="9536"/>
                </a:cubicBezTo>
                <a:cubicBezTo>
                  <a:pt x="12444" y="9429"/>
                  <a:pt x="12323" y="9412"/>
                  <a:pt x="12216" y="9385"/>
                </a:cubicBezTo>
                <a:cubicBezTo>
                  <a:pt x="12168" y="9372"/>
                  <a:pt x="12108" y="9355"/>
                  <a:pt x="12092" y="9305"/>
                </a:cubicBezTo>
                <a:cubicBezTo>
                  <a:pt x="12075" y="9244"/>
                  <a:pt x="12139" y="9187"/>
                  <a:pt x="12189" y="9167"/>
                </a:cubicBezTo>
                <a:cubicBezTo>
                  <a:pt x="12213" y="9157"/>
                  <a:pt x="12239" y="9150"/>
                  <a:pt x="12263" y="9150"/>
                </a:cubicBezTo>
                <a:cubicBezTo>
                  <a:pt x="12377" y="9150"/>
                  <a:pt x="12487" y="9251"/>
                  <a:pt x="12571" y="9314"/>
                </a:cubicBezTo>
                <a:cubicBezTo>
                  <a:pt x="12729" y="9432"/>
                  <a:pt x="12918" y="9496"/>
                  <a:pt x="13109" y="9496"/>
                </a:cubicBezTo>
                <a:cubicBezTo>
                  <a:pt x="13236" y="9496"/>
                  <a:pt x="13364" y="9469"/>
                  <a:pt x="13485" y="9405"/>
                </a:cubicBezTo>
                <a:cubicBezTo>
                  <a:pt x="13770" y="9261"/>
                  <a:pt x="13945" y="8942"/>
                  <a:pt x="13931" y="8626"/>
                </a:cubicBezTo>
                <a:cubicBezTo>
                  <a:pt x="13931" y="8597"/>
                  <a:pt x="13908" y="8573"/>
                  <a:pt x="13880" y="8573"/>
                </a:cubicBezTo>
                <a:lnTo>
                  <a:pt x="13864" y="8573"/>
                </a:lnTo>
                <a:cubicBezTo>
                  <a:pt x="13840" y="8583"/>
                  <a:pt x="13820" y="8586"/>
                  <a:pt x="13797" y="8586"/>
                </a:cubicBezTo>
                <a:cubicBezTo>
                  <a:pt x="13626" y="8586"/>
                  <a:pt x="13525" y="8358"/>
                  <a:pt x="13441" y="8234"/>
                </a:cubicBezTo>
                <a:cubicBezTo>
                  <a:pt x="13350" y="8093"/>
                  <a:pt x="13223" y="7999"/>
                  <a:pt x="13065" y="7942"/>
                </a:cubicBezTo>
                <a:cubicBezTo>
                  <a:pt x="12749" y="7821"/>
                  <a:pt x="12390" y="7841"/>
                  <a:pt x="12108" y="7626"/>
                </a:cubicBezTo>
                <a:cubicBezTo>
                  <a:pt x="11833" y="7415"/>
                  <a:pt x="11658" y="7089"/>
                  <a:pt x="11330" y="6945"/>
                </a:cubicBezTo>
                <a:cubicBezTo>
                  <a:pt x="11165" y="6871"/>
                  <a:pt x="10991" y="6837"/>
                  <a:pt x="10823" y="6774"/>
                </a:cubicBezTo>
                <a:cubicBezTo>
                  <a:pt x="10739" y="6740"/>
                  <a:pt x="10658" y="6700"/>
                  <a:pt x="10591" y="6639"/>
                </a:cubicBezTo>
                <a:cubicBezTo>
                  <a:pt x="10527" y="6583"/>
                  <a:pt x="10470" y="6512"/>
                  <a:pt x="10386" y="6485"/>
                </a:cubicBezTo>
                <a:cubicBezTo>
                  <a:pt x="10366" y="6478"/>
                  <a:pt x="10349" y="6475"/>
                  <a:pt x="10333" y="6475"/>
                </a:cubicBezTo>
                <a:cubicBezTo>
                  <a:pt x="10262" y="6475"/>
                  <a:pt x="10202" y="6522"/>
                  <a:pt x="10165" y="6586"/>
                </a:cubicBezTo>
                <a:cubicBezTo>
                  <a:pt x="10111" y="6673"/>
                  <a:pt x="10064" y="6764"/>
                  <a:pt x="10001" y="6848"/>
                </a:cubicBezTo>
                <a:cubicBezTo>
                  <a:pt x="9869" y="7022"/>
                  <a:pt x="9699" y="7170"/>
                  <a:pt x="9507" y="7277"/>
                </a:cubicBezTo>
                <a:cubicBezTo>
                  <a:pt x="9467" y="7301"/>
                  <a:pt x="9477" y="7348"/>
                  <a:pt x="9507" y="7371"/>
                </a:cubicBezTo>
                <a:lnTo>
                  <a:pt x="8745" y="7827"/>
                </a:lnTo>
                <a:cubicBezTo>
                  <a:pt x="8608" y="7912"/>
                  <a:pt x="8470" y="7992"/>
                  <a:pt x="8332" y="8076"/>
                </a:cubicBezTo>
                <a:cubicBezTo>
                  <a:pt x="8218" y="8146"/>
                  <a:pt x="8094" y="8214"/>
                  <a:pt x="7990" y="8298"/>
                </a:cubicBezTo>
                <a:cubicBezTo>
                  <a:pt x="7892" y="8375"/>
                  <a:pt x="7815" y="8476"/>
                  <a:pt x="7785" y="8600"/>
                </a:cubicBezTo>
                <a:cubicBezTo>
                  <a:pt x="7748" y="8734"/>
                  <a:pt x="7762" y="8875"/>
                  <a:pt x="7755" y="9012"/>
                </a:cubicBezTo>
                <a:cubicBezTo>
                  <a:pt x="7748" y="9298"/>
                  <a:pt x="7705" y="9596"/>
                  <a:pt x="7561" y="9849"/>
                </a:cubicBezTo>
                <a:cubicBezTo>
                  <a:pt x="7420" y="10090"/>
                  <a:pt x="7171" y="10284"/>
                  <a:pt x="6885" y="10298"/>
                </a:cubicBezTo>
                <a:cubicBezTo>
                  <a:pt x="6856" y="10301"/>
                  <a:pt x="6831" y="10321"/>
                  <a:pt x="6831" y="10352"/>
                </a:cubicBezTo>
                <a:cubicBezTo>
                  <a:pt x="6822" y="10872"/>
                  <a:pt x="6554" y="11336"/>
                  <a:pt x="6134" y="11631"/>
                </a:cubicBezTo>
                <a:cubicBezTo>
                  <a:pt x="6030" y="11705"/>
                  <a:pt x="5979" y="11788"/>
                  <a:pt x="5976" y="11916"/>
                </a:cubicBezTo>
                <a:cubicBezTo>
                  <a:pt x="5976" y="11980"/>
                  <a:pt x="5976" y="12041"/>
                  <a:pt x="5956" y="12101"/>
                </a:cubicBezTo>
                <a:cubicBezTo>
                  <a:pt x="5932" y="12154"/>
                  <a:pt x="5899" y="12202"/>
                  <a:pt x="5865" y="12248"/>
                </a:cubicBezTo>
                <a:cubicBezTo>
                  <a:pt x="5801" y="12339"/>
                  <a:pt x="5724" y="12426"/>
                  <a:pt x="5688" y="12534"/>
                </a:cubicBezTo>
                <a:cubicBezTo>
                  <a:pt x="5654" y="12637"/>
                  <a:pt x="5667" y="12749"/>
                  <a:pt x="5714" y="12846"/>
                </a:cubicBezTo>
                <a:cubicBezTo>
                  <a:pt x="5829" y="13091"/>
                  <a:pt x="6097" y="13181"/>
                  <a:pt x="6342" y="13232"/>
                </a:cubicBezTo>
                <a:cubicBezTo>
                  <a:pt x="6473" y="13255"/>
                  <a:pt x="6617" y="13285"/>
                  <a:pt x="6758" y="13285"/>
                </a:cubicBezTo>
                <a:cubicBezTo>
                  <a:pt x="6848" y="13285"/>
                  <a:pt x="6939" y="13272"/>
                  <a:pt x="7023" y="13238"/>
                </a:cubicBezTo>
                <a:cubicBezTo>
                  <a:pt x="7121" y="13201"/>
                  <a:pt x="7198" y="13138"/>
                  <a:pt x="7251" y="13051"/>
                </a:cubicBezTo>
                <a:cubicBezTo>
                  <a:pt x="7305" y="12967"/>
                  <a:pt x="7335" y="12869"/>
                  <a:pt x="7382" y="12778"/>
                </a:cubicBezTo>
                <a:cubicBezTo>
                  <a:pt x="7423" y="12708"/>
                  <a:pt x="7486" y="12641"/>
                  <a:pt x="7567" y="12641"/>
                </a:cubicBezTo>
                <a:cubicBezTo>
                  <a:pt x="7584" y="12641"/>
                  <a:pt x="7604" y="12648"/>
                  <a:pt x="7624" y="12654"/>
                </a:cubicBezTo>
                <a:cubicBezTo>
                  <a:pt x="7728" y="12695"/>
                  <a:pt x="7792" y="12812"/>
                  <a:pt x="7818" y="12913"/>
                </a:cubicBezTo>
                <a:cubicBezTo>
                  <a:pt x="7855" y="13057"/>
                  <a:pt x="7812" y="13218"/>
                  <a:pt x="7802" y="13366"/>
                </a:cubicBezTo>
                <a:cubicBezTo>
                  <a:pt x="7788" y="13511"/>
                  <a:pt x="7802" y="13655"/>
                  <a:pt x="7875" y="13779"/>
                </a:cubicBezTo>
                <a:cubicBezTo>
                  <a:pt x="8010" y="14004"/>
                  <a:pt x="8261" y="14115"/>
                  <a:pt x="8490" y="14208"/>
                </a:cubicBezTo>
                <a:lnTo>
                  <a:pt x="8507" y="14208"/>
                </a:lnTo>
                <a:cubicBezTo>
                  <a:pt x="8523" y="14208"/>
                  <a:pt x="8540" y="14195"/>
                  <a:pt x="8554" y="14182"/>
                </a:cubicBezTo>
                <a:cubicBezTo>
                  <a:pt x="8675" y="14017"/>
                  <a:pt x="8752" y="13826"/>
                  <a:pt x="8782" y="13621"/>
                </a:cubicBezTo>
                <a:cubicBezTo>
                  <a:pt x="8795" y="13520"/>
                  <a:pt x="8792" y="13423"/>
                  <a:pt x="8785" y="13322"/>
                </a:cubicBezTo>
                <a:cubicBezTo>
                  <a:pt x="8779" y="13222"/>
                  <a:pt x="8772" y="13111"/>
                  <a:pt x="8839" y="13031"/>
                </a:cubicBezTo>
                <a:cubicBezTo>
                  <a:pt x="8940" y="12916"/>
                  <a:pt x="9124" y="12907"/>
                  <a:pt x="9259" y="12866"/>
                </a:cubicBezTo>
                <a:cubicBezTo>
                  <a:pt x="9417" y="12816"/>
                  <a:pt x="9544" y="12718"/>
                  <a:pt x="9607" y="12560"/>
                </a:cubicBezTo>
                <a:cubicBezTo>
                  <a:pt x="9671" y="12399"/>
                  <a:pt x="9645" y="12222"/>
                  <a:pt x="9541" y="12087"/>
                </a:cubicBezTo>
                <a:cubicBezTo>
                  <a:pt x="9487" y="12024"/>
                  <a:pt x="9420" y="11970"/>
                  <a:pt x="9339" y="11936"/>
                </a:cubicBezTo>
                <a:cubicBezTo>
                  <a:pt x="9252" y="11900"/>
                  <a:pt x="9164" y="11906"/>
                  <a:pt x="9071" y="11900"/>
                </a:cubicBezTo>
                <a:cubicBezTo>
                  <a:pt x="8906" y="11889"/>
                  <a:pt x="8849" y="11751"/>
                  <a:pt x="8866" y="11601"/>
                </a:cubicBezTo>
                <a:cubicBezTo>
                  <a:pt x="8882" y="11429"/>
                  <a:pt x="8994" y="11311"/>
                  <a:pt x="9124" y="11208"/>
                </a:cubicBezTo>
                <a:cubicBezTo>
                  <a:pt x="9272" y="11094"/>
                  <a:pt x="9433" y="10993"/>
                  <a:pt x="9541" y="10839"/>
                </a:cubicBezTo>
                <a:cubicBezTo>
                  <a:pt x="9658" y="10671"/>
                  <a:pt x="9691" y="10459"/>
                  <a:pt x="9725" y="10261"/>
                </a:cubicBezTo>
                <a:cubicBezTo>
                  <a:pt x="9752" y="10080"/>
                  <a:pt x="9786" y="9889"/>
                  <a:pt x="9893" y="9737"/>
                </a:cubicBezTo>
                <a:cubicBezTo>
                  <a:pt x="9967" y="9630"/>
                  <a:pt x="10081" y="9559"/>
                  <a:pt x="10208" y="9559"/>
                </a:cubicBezTo>
                <a:cubicBezTo>
                  <a:pt x="10239" y="9559"/>
                  <a:pt x="10272" y="9567"/>
                  <a:pt x="10306" y="9576"/>
                </a:cubicBezTo>
                <a:cubicBezTo>
                  <a:pt x="10373" y="9593"/>
                  <a:pt x="10433" y="9637"/>
                  <a:pt x="10461" y="9704"/>
                </a:cubicBezTo>
                <a:cubicBezTo>
                  <a:pt x="10501" y="9811"/>
                  <a:pt x="10444" y="9926"/>
                  <a:pt x="10386" y="10016"/>
                </a:cubicBezTo>
                <a:cubicBezTo>
                  <a:pt x="10262" y="10211"/>
                  <a:pt x="10105" y="10389"/>
                  <a:pt x="9967" y="10577"/>
                </a:cubicBezTo>
                <a:cubicBezTo>
                  <a:pt x="9736" y="10885"/>
                  <a:pt x="9497" y="11265"/>
                  <a:pt x="9510" y="11668"/>
                </a:cubicBezTo>
                <a:cubicBezTo>
                  <a:pt x="9524" y="12037"/>
                  <a:pt x="9779" y="12339"/>
                  <a:pt x="10131" y="12436"/>
                </a:cubicBezTo>
                <a:cubicBezTo>
                  <a:pt x="10208" y="12459"/>
                  <a:pt x="10289" y="12470"/>
                  <a:pt x="10366" y="12470"/>
                </a:cubicBezTo>
                <a:cubicBezTo>
                  <a:pt x="10638" y="12470"/>
                  <a:pt x="10907" y="12343"/>
                  <a:pt x="11098" y="12144"/>
                </a:cubicBezTo>
                <a:cubicBezTo>
                  <a:pt x="11152" y="12087"/>
                  <a:pt x="11199" y="12027"/>
                  <a:pt x="11242" y="11960"/>
                </a:cubicBezTo>
                <a:cubicBezTo>
                  <a:pt x="11390" y="11993"/>
                  <a:pt x="11414" y="12208"/>
                  <a:pt x="11367" y="12326"/>
                </a:cubicBezTo>
                <a:cubicBezTo>
                  <a:pt x="11290" y="12524"/>
                  <a:pt x="11031" y="12594"/>
                  <a:pt x="10850" y="12648"/>
                </a:cubicBezTo>
                <a:cubicBezTo>
                  <a:pt x="10611" y="12721"/>
                  <a:pt x="10383" y="12812"/>
                  <a:pt x="10165" y="12936"/>
                </a:cubicBezTo>
                <a:cubicBezTo>
                  <a:pt x="10061" y="12997"/>
                  <a:pt x="9960" y="13064"/>
                  <a:pt x="9866" y="13138"/>
                </a:cubicBezTo>
                <a:cubicBezTo>
                  <a:pt x="9789" y="13201"/>
                  <a:pt x="9711" y="13279"/>
                  <a:pt x="9699" y="13383"/>
                </a:cubicBezTo>
                <a:cubicBezTo>
                  <a:pt x="9685" y="13497"/>
                  <a:pt x="9772" y="13581"/>
                  <a:pt x="9802" y="13685"/>
                </a:cubicBezTo>
                <a:cubicBezTo>
                  <a:pt x="9836" y="13793"/>
                  <a:pt x="9823" y="13909"/>
                  <a:pt x="9782" y="14017"/>
                </a:cubicBezTo>
                <a:cubicBezTo>
                  <a:pt x="9691" y="14242"/>
                  <a:pt x="9474" y="14383"/>
                  <a:pt x="9255" y="14467"/>
                </a:cubicBezTo>
                <a:cubicBezTo>
                  <a:pt x="8749" y="14665"/>
                  <a:pt x="8191" y="14651"/>
                  <a:pt x="7661" y="14715"/>
                </a:cubicBezTo>
                <a:cubicBezTo>
                  <a:pt x="7362" y="14749"/>
                  <a:pt x="7070" y="14803"/>
                  <a:pt x="6782" y="14880"/>
                </a:cubicBezTo>
                <a:cubicBezTo>
                  <a:pt x="6630" y="14920"/>
                  <a:pt x="6483" y="14967"/>
                  <a:pt x="6338" y="15017"/>
                </a:cubicBezTo>
                <a:cubicBezTo>
                  <a:pt x="6214" y="15065"/>
                  <a:pt x="6083" y="15111"/>
                  <a:pt x="5949" y="15111"/>
                </a:cubicBezTo>
                <a:cubicBezTo>
                  <a:pt x="5925" y="15111"/>
                  <a:pt x="5902" y="15111"/>
                  <a:pt x="5878" y="15108"/>
                </a:cubicBezTo>
                <a:cubicBezTo>
                  <a:pt x="5875" y="15105"/>
                  <a:pt x="5872" y="15105"/>
                  <a:pt x="5869" y="15105"/>
                </a:cubicBezTo>
                <a:cubicBezTo>
                  <a:pt x="5849" y="15105"/>
                  <a:pt x="5832" y="15115"/>
                  <a:pt x="5818" y="15132"/>
                </a:cubicBezTo>
                <a:cubicBezTo>
                  <a:pt x="5607" y="15474"/>
                  <a:pt x="5365" y="15793"/>
                  <a:pt x="5103" y="16098"/>
                </a:cubicBezTo>
                <a:cubicBezTo>
                  <a:pt x="4986" y="16239"/>
                  <a:pt x="4865" y="16383"/>
                  <a:pt x="4724" y="16498"/>
                </a:cubicBezTo>
                <a:cubicBezTo>
                  <a:pt x="4650" y="16555"/>
                  <a:pt x="4573" y="16599"/>
                  <a:pt x="4486" y="16628"/>
                </a:cubicBezTo>
                <a:cubicBezTo>
                  <a:pt x="4402" y="16659"/>
                  <a:pt x="4311" y="16682"/>
                  <a:pt x="4233" y="16726"/>
                </a:cubicBezTo>
                <a:cubicBezTo>
                  <a:pt x="3982" y="16864"/>
                  <a:pt x="3844" y="17166"/>
                  <a:pt x="3891" y="17444"/>
                </a:cubicBezTo>
                <a:cubicBezTo>
                  <a:pt x="3922" y="17619"/>
                  <a:pt x="4029" y="17760"/>
                  <a:pt x="4117" y="17908"/>
                </a:cubicBezTo>
                <a:cubicBezTo>
                  <a:pt x="4210" y="18062"/>
                  <a:pt x="4281" y="18244"/>
                  <a:pt x="4278" y="18428"/>
                </a:cubicBezTo>
                <a:cubicBezTo>
                  <a:pt x="4271" y="18599"/>
                  <a:pt x="4190" y="18750"/>
                  <a:pt x="4032" y="18817"/>
                </a:cubicBezTo>
                <a:cubicBezTo>
                  <a:pt x="3982" y="18840"/>
                  <a:pt x="3925" y="18851"/>
                  <a:pt x="3871" y="18851"/>
                </a:cubicBezTo>
                <a:cubicBezTo>
                  <a:pt x="3790" y="18851"/>
                  <a:pt x="3714" y="18824"/>
                  <a:pt x="3660" y="18757"/>
                </a:cubicBezTo>
                <a:cubicBezTo>
                  <a:pt x="3649" y="18740"/>
                  <a:pt x="3629" y="18730"/>
                  <a:pt x="3613" y="18730"/>
                </a:cubicBezTo>
                <a:cubicBezTo>
                  <a:pt x="3596" y="18730"/>
                  <a:pt x="3579" y="18737"/>
                  <a:pt x="3566" y="18757"/>
                </a:cubicBezTo>
                <a:cubicBezTo>
                  <a:pt x="3499" y="18864"/>
                  <a:pt x="3375" y="18894"/>
                  <a:pt x="3247" y="18894"/>
                </a:cubicBezTo>
                <a:cubicBezTo>
                  <a:pt x="3126" y="18894"/>
                  <a:pt x="3002" y="18871"/>
                  <a:pt x="2904" y="18868"/>
                </a:cubicBezTo>
                <a:cubicBezTo>
                  <a:pt x="2884" y="18868"/>
                  <a:pt x="2868" y="18864"/>
                  <a:pt x="2851" y="18864"/>
                </a:cubicBezTo>
                <a:cubicBezTo>
                  <a:pt x="2747" y="18864"/>
                  <a:pt x="2642" y="18878"/>
                  <a:pt x="2549" y="18921"/>
                </a:cubicBezTo>
                <a:cubicBezTo>
                  <a:pt x="2425" y="18978"/>
                  <a:pt x="2340" y="19089"/>
                  <a:pt x="2297" y="19213"/>
                </a:cubicBezTo>
                <a:cubicBezTo>
                  <a:pt x="2176" y="19542"/>
                  <a:pt x="2357" y="19891"/>
                  <a:pt x="2475" y="20193"/>
                </a:cubicBezTo>
                <a:cubicBezTo>
                  <a:pt x="2579" y="20455"/>
                  <a:pt x="2659" y="20788"/>
                  <a:pt x="2972" y="20858"/>
                </a:cubicBezTo>
                <a:cubicBezTo>
                  <a:pt x="3082" y="20882"/>
                  <a:pt x="3197" y="20882"/>
                  <a:pt x="3307" y="20915"/>
                </a:cubicBezTo>
                <a:cubicBezTo>
                  <a:pt x="3355" y="20929"/>
                  <a:pt x="3395" y="20955"/>
                  <a:pt x="3412" y="21003"/>
                </a:cubicBezTo>
                <a:cubicBezTo>
                  <a:pt x="3435" y="21069"/>
                  <a:pt x="3418" y="21140"/>
                  <a:pt x="3475" y="21197"/>
                </a:cubicBezTo>
                <a:cubicBezTo>
                  <a:pt x="3512" y="21234"/>
                  <a:pt x="3562" y="21251"/>
                  <a:pt x="3616" y="21251"/>
                </a:cubicBezTo>
                <a:cubicBezTo>
                  <a:pt x="3677" y="21251"/>
                  <a:pt x="3737" y="21231"/>
                  <a:pt x="3784" y="21197"/>
                </a:cubicBezTo>
                <a:cubicBezTo>
                  <a:pt x="3908" y="21107"/>
                  <a:pt x="3925" y="20938"/>
                  <a:pt x="3992" y="20811"/>
                </a:cubicBezTo>
                <a:cubicBezTo>
                  <a:pt x="4126" y="20563"/>
                  <a:pt x="4408" y="20445"/>
                  <a:pt x="4656" y="20351"/>
                </a:cubicBezTo>
                <a:cubicBezTo>
                  <a:pt x="4935" y="20244"/>
                  <a:pt x="5211" y="20143"/>
                  <a:pt x="5415" y="19915"/>
                </a:cubicBezTo>
                <a:cubicBezTo>
                  <a:pt x="5513" y="19807"/>
                  <a:pt x="5590" y="19673"/>
                  <a:pt x="5603" y="19525"/>
                </a:cubicBezTo>
                <a:cubicBezTo>
                  <a:pt x="5610" y="19445"/>
                  <a:pt x="5593" y="19367"/>
                  <a:pt x="5567" y="19294"/>
                </a:cubicBezTo>
                <a:cubicBezTo>
                  <a:pt x="5550" y="19250"/>
                  <a:pt x="5522" y="19200"/>
                  <a:pt x="5522" y="19153"/>
                </a:cubicBezTo>
                <a:cubicBezTo>
                  <a:pt x="5522" y="19102"/>
                  <a:pt x="5559" y="19059"/>
                  <a:pt x="5593" y="19025"/>
                </a:cubicBezTo>
                <a:cubicBezTo>
                  <a:pt x="5708" y="18915"/>
                  <a:pt x="5869" y="18820"/>
                  <a:pt x="6033" y="18820"/>
                </a:cubicBezTo>
                <a:cubicBezTo>
                  <a:pt x="6056" y="18820"/>
                  <a:pt x="6080" y="18820"/>
                  <a:pt x="6100" y="18828"/>
                </a:cubicBezTo>
                <a:cubicBezTo>
                  <a:pt x="6268" y="18854"/>
                  <a:pt x="6422" y="19015"/>
                  <a:pt x="6382" y="19190"/>
                </a:cubicBezTo>
                <a:cubicBezTo>
                  <a:pt x="6379" y="19210"/>
                  <a:pt x="6385" y="19240"/>
                  <a:pt x="6409" y="19250"/>
                </a:cubicBezTo>
                <a:cubicBezTo>
                  <a:pt x="6473" y="19277"/>
                  <a:pt x="6537" y="19291"/>
                  <a:pt x="6600" y="19291"/>
                </a:cubicBezTo>
                <a:cubicBezTo>
                  <a:pt x="6731" y="19291"/>
                  <a:pt x="6856" y="19234"/>
                  <a:pt x="6949" y="19133"/>
                </a:cubicBezTo>
                <a:cubicBezTo>
                  <a:pt x="7070" y="19005"/>
                  <a:pt x="7147" y="18840"/>
                  <a:pt x="7225" y="18679"/>
                </a:cubicBezTo>
                <a:cubicBezTo>
                  <a:pt x="7228" y="18679"/>
                  <a:pt x="7234" y="18676"/>
                  <a:pt x="7238" y="18676"/>
                </a:cubicBezTo>
                <a:cubicBezTo>
                  <a:pt x="7295" y="18653"/>
                  <a:pt x="7335" y="18586"/>
                  <a:pt x="7315" y="18525"/>
                </a:cubicBezTo>
                <a:cubicBezTo>
                  <a:pt x="7329" y="18521"/>
                  <a:pt x="7342" y="18518"/>
                  <a:pt x="7355" y="18518"/>
                </a:cubicBezTo>
                <a:cubicBezTo>
                  <a:pt x="7369" y="18518"/>
                  <a:pt x="7382" y="18521"/>
                  <a:pt x="7395" y="18525"/>
                </a:cubicBezTo>
                <a:cubicBezTo>
                  <a:pt x="7453" y="18549"/>
                  <a:pt x="7480" y="18616"/>
                  <a:pt x="7460" y="18670"/>
                </a:cubicBezTo>
                <a:cubicBezTo>
                  <a:pt x="7446" y="18707"/>
                  <a:pt x="7480" y="18737"/>
                  <a:pt x="7510" y="18740"/>
                </a:cubicBezTo>
                <a:cubicBezTo>
                  <a:pt x="7547" y="18740"/>
                  <a:pt x="7581" y="18747"/>
                  <a:pt x="7614" y="18757"/>
                </a:cubicBezTo>
                <a:cubicBezTo>
                  <a:pt x="7641" y="18763"/>
                  <a:pt x="7674" y="18780"/>
                  <a:pt x="7688" y="18797"/>
                </a:cubicBezTo>
                <a:cubicBezTo>
                  <a:pt x="7711" y="18831"/>
                  <a:pt x="7701" y="18878"/>
                  <a:pt x="7711" y="18918"/>
                </a:cubicBezTo>
                <a:cubicBezTo>
                  <a:pt x="7722" y="18952"/>
                  <a:pt x="7738" y="18985"/>
                  <a:pt x="7765" y="19012"/>
                </a:cubicBezTo>
                <a:cubicBezTo>
                  <a:pt x="7866" y="19110"/>
                  <a:pt x="8030" y="19093"/>
                  <a:pt x="8134" y="19183"/>
                </a:cubicBezTo>
                <a:cubicBezTo>
                  <a:pt x="8195" y="19234"/>
                  <a:pt x="8235" y="19304"/>
                  <a:pt x="8275" y="19371"/>
                </a:cubicBezTo>
                <a:cubicBezTo>
                  <a:pt x="8322" y="19445"/>
                  <a:pt x="8373" y="19516"/>
                  <a:pt x="8443" y="19569"/>
                </a:cubicBezTo>
                <a:cubicBezTo>
                  <a:pt x="8584" y="19680"/>
                  <a:pt x="8775" y="19727"/>
                  <a:pt x="8890" y="19875"/>
                </a:cubicBezTo>
                <a:cubicBezTo>
                  <a:pt x="8913" y="19908"/>
                  <a:pt x="8933" y="19948"/>
                  <a:pt x="8940" y="19992"/>
                </a:cubicBezTo>
                <a:cubicBezTo>
                  <a:pt x="8950" y="20039"/>
                  <a:pt x="8940" y="20086"/>
                  <a:pt x="8930" y="20129"/>
                </a:cubicBezTo>
                <a:cubicBezTo>
                  <a:pt x="8906" y="20233"/>
                  <a:pt x="8879" y="20338"/>
                  <a:pt x="8933" y="20435"/>
                </a:cubicBezTo>
                <a:cubicBezTo>
                  <a:pt x="8943" y="20455"/>
                  <a:pt x="8957" y="20462"/>
                  <a:pt x="8973" y="20462"/>
                </a:cubicBezTo>
                <a:cubicBezTo>
                  <a:pt x="8990" y="20462"/>
                  <a:pt x="9003" y="20459"/>
                  <a:pt x="9017" y="20448"/>
                </a:cubicBezTo>
                <a:cubicBezTo>
                  <a:pt x="9155" y="20341"/>
                  <a:pt x="9235" y="20170"/>
                  <a:pt x="9232" y="19996"/>
                </a:cubicBezTo>
                <a:cubicBezTo>
                  <a:pt x="9232" y="19971"/>
                  <a:pt x="9218" y="19959"/>
                  <a:pt x="9201" y="19948"/>
                </a:cubicBezTo>
                <a:cubicBezTo>
                  <a:pt x="9218" y="19851"/>
                  <a:pt x="9215" y="19754"/>
                  <a:pt x="9192" y="19656"/>
                </a:cubicBezTo>
                <a:lnTo>
                  <a:pt x="9192" y="19656"/>
                </a:lnTo>
                <a:cubicBezTo>
                  <a:pt x="9259" y="19760"/>
                  <a:pt x="9363" y="19835"/>
                  <a:pt x="9483" y="19871"/>
                </a:cubicBezTo>
                <a:cubicBezTo>
                  <a:pt x="9487" y="19871"/>
                  <a:pt x="9494" y="19875"/>
                  <a:pt x="9497" y="19875"/>
                </a:cubicBezTo>
                <a:cubicBezTo>
                  <a:pt x="9537" y="19875"/>
                  <a:pt x="9564" y="19827"/>
                  <a:pt x="9544" y="19790"/>
                </a:cubicBezTo>
                <a:cubicBezTo>
                  <a:pt x="9293" y="19300"/>
                  <a:pt x="8769" y="19052"/>
                  <a:pt x="8386" y="18683"/>
                </a:cubicBezTo>
                <a:cubicBezTo>
                  <a:pt x="8292" y="18592"/>
                  <a:pt x="8208" y="18495"/>
                  <a:pt x="8141" y="18380"/>
                </a:cubicBezTo>
                <a:cubicBezTo>
                  <a:pt x="8107" y="18327"/>
                  <a:pt x="8077" y="18267"/>
                  <a:pt x="8057" y="18206"/>
                </a:cubicBezTo>
                <a:cubicBezTo>
                  <a:pt x="8037" y="18149"/>
                  <a:pt x="7996" y="18035"/>
                  <a:pt x="8077" y="18035"/>
                </a:cubicBezTo>
                <a:cubicBezTo>
                  <a:pt x="8087" y="18035"/>
                  <a:pt x="8094" y="18035"/>
                  <a:pt x="8107" y="18038"/>
                </a:cubicBezTo>
                <a:cubicBezTo>
                  <a:pt x="8238" y="18065"/>
                  <a:pt x="8346" y="18176"/>
                  <a:pt x="8433" y="18273"/>
                </a:cubicBezTo>
                <a:cubicBezTo>
                  <a:pt x="8527" y="18374"/>
                  <a:pt x="8608" y="18485"/>
                  <a:pt x="8704" y="18582"/>
                </a:cubicBezTo>
                <a:cubicBezTo>
                  <a:pt x="8805" y="18683"/>
                  <a:pt x="8920" y="18760"/>
                  <a:pt x="9054" y="18797"/>
                </a:cubicBezTo>
                <a:cubicBezTo>
                  <a:pt x="9215" y="18837"/>
                  <a:pt x="9403" y="18820"/>
                  <a:pt x="9541" y="18928"/>
                </a:cubicBezTo>
                <a:cubicBezTo>
                  <a:pt x="9648" y="19012"/>
                  <a:pt x="9685" y="19153"/>
                  <a:pt x="9711" y="19280"/>
                </a:cubicBezTo>
                <a:cubicBezTo>
                  <a:pt x="9739" y="19421"/>
                  <a:pt x="9752" y="19565"/>
                  <a:pt x="9792" y="19703"/>
                </a:cubicBezTo>
                <a:cubicBezTo>
                  <a:pt x="9886" y="20002"/>
                  <a:pt x="10125" y="20217"/>
                  <a:pt x="10380" y="20385"/>
                </a:cubicBezTo>
                <a:cubicBezTo>
                  <a:pt x="10444" y="20428"/>
                  <a:pt x="10514" y="20472"/>
                  <a:pt x="10585" y="20512"/>
                </a:cubicBezTo>
                <a:cubicBezTo>
                  <a:pt x="10655" y="20552"/>
                  <a:pt x="10732" y="20606"/>
                  <a:pt x="10816" y="20626"/>
                </a:cubicBezTo>
                <a:cubicBezTo>
                  <a:pt x="10836" y="20633"/>
                  <a:pt x="10859" y="20636"/>
                  <a:pt x="10879" y="20636"/>
                </a:cubicBezTo>
                <a:cubicBezTo>
                  <a:pt x="10930" y="20636"/>
                  <a:pt x="10980" y="20620"/>
                  <a:pt x="11017" y="20583"/>
                </a:cubicBezTo>
                <a:cubicBezTo>
                  <a:pt x="11065" y="20535"/>
                  <a:pt x="11085" y="20469"/>
                  <a:pt x="11108" y="20405"/>
                </a:cubicBezTo>
                <a:cubicBezTo>
                  <a:pt x="11152" y="20281"/>
                  <a:pt x="11259" y="20217"/>
                  <a:pt x="11387" y="20217"/>
                </a:cubicBezTo>
                <a:cubicBezTo>
                  <a:pt x="11403" y="20217"/>
                  <a:pt x="11420" y="20220"/>
                  <a:pt x="11437" y="20220"/>
                </a:cubicBezTo>
                <a:cubicBezTo>
                  <a:pt x="11605" y="20244"/>
                  <a:pt x="11733" y="20371"/>
                  <a:pt x="11833" y="20499"/>
                </a:cubicBezTo>
                <a:cubicBezTo>
                  <a:pt x="11937" y="20630"/>
                  <a:pt x="12027" y="20781"/>
                  <a:pt x="12156" y="20895"/>
                </a:cubicBezTo>
                <a:cubicBezTo>
                  <a:pt x="12216" y="20949"/>
                  <a:pt x="12283" y="20995"/>
                  <a:pt x="12357" y="21026"/>
                </a:cubicBezTo>
                <a:cubicBezTo>
                  <a:pt x="12441" y="21063"/>
                  <a:pt x="12531" y="21079"/>
                  <a:pt x="12611" y="21119"/>
                </a:cubicBezTo>
                <a:cubicBezTo>
                  <a:pt x="12746" y="21190"/>
                  <a:pt x="12817" y="21331"/>
                  <a:pt x="12947" y="21405"/>
                </a:cubicBezTo>
                <a:cubicBezTo>
                  <a:pt x="12994" y="21429"/>
                  <a:pt x="13045" y="21442"/>
                  <a:pt x="13095" y="21442"/>
                </a:cubicBezTo>
                <a:cubicBezTo>
                  <a:pt x="13163" y="21442"/>
                  <a:pt x="13229" y="21418"/>
                  <a:pt x="13290" y="21375"/>
                </a:cubicBezTo>
                <a:cubicBezTo>
                  <a:pt x="13394" y="21291"/>
                  <a:pt x="13465" y="21173"/>
                  <a:pt x="13548" y="21073"/>
                </a:cubicBezTo>
                <a:cubicBezTo>
                  <a:pt x="13649" y="20952"/>
                  <a:pt x="13780" y="20878"/>
                  <a:pt x="13937" y="20878"/>
                </a:cubicBezTo>
                <a:lnTo>
                  <a:pt x="13954" y="20878"/>
                </a:lnTo>
                <a:cubicBezTo>
                  <a:pt x="14122" y="20885"/>
                  <a:pt x="14267" y="20986"/>
                  <a:pt x="14340" y="21130"/>
                </a:cubicBezTo>
                <a:cubicBezTo>
                  <a:pt x="14424" y="21291"/>
                  <a:pt x="14394" y="21472"/>
                  <a:pt x="14314" y="21627"/>
                </a:cubicBezTo>
                <a:cubicBezTo>
                  <a:pt x="14162" y="21925"/>
                  <a:pt x="13900" y="22211"/>
                  <a:pt x="13595" y="22352"/>
                </a:cubicBezTo>
                <a:cubicBezTo>
                  <a:pt x="13444" y="22425"/>
                  <a:pt x="13280" y="22449"/>
                  <a:pt x="13112" y="22449"/>
                </a:cubicBezTo>
                <a:cubicBezTo>
                  <a:pt x="12884" y="22449"/>
                  <a:pt x="12652" y="22405"/>
                  <a:pt x="12434" y="22368"/>
                </a:cubicBezTo>
                <a:cubicBezTo>
                  <a:pt x="12239" y="22338"/>
                  <a:pt x="12048" y="22301"/>
                  <a:pt x="11860" y="22241"/>
                </a:cubicBezTo>
                <a:cubicBezTo>
                  <a:pt x="11679" y="22184"/>
                  <a:pt x="11508" y="22100"/>
                  <a:pt x="11330" y="22026"/>
                </a:cubicBezTo>
                <a:cubicBezTo>
                  <a:pt x="11141" y="21945"/>
                  <a:pt x="10933" y="21878"/>
                  <a:pt x="10729" y="21878"/>
                </a:cubicBezTo>
                <a:cubicBezTo>
                  <a:pt x="10622" y="21878"/>
                  <a:pt x="10514" y="21895"/>
                  <a:pt x="10410" y="21942"/>
                </a:cubicBezTo>
                <a:cubicBezTo>
                  <a:pt x="10275" y="21996"/>
                  <a:pt x="10171" y="22093"/>
                  <a:pt x="10105" y="22224"/>
                </a:cubicBezTo>
                <a:cubicBezTo>
                  <a:pt x="10064" y="22298"/>
                  <a:pt x="10034" y="22382"/>
                  <a:pt x="9964" y="22439"/>
                </a:cubicBezTo>
                <a:cubicBezTo>
                  <a:pt x="9910" y="22486"/>
                  <a:pt x="9836" y="22513"/>
                  <a:pt x="9765" y="22526"/>
                </a:cubicBezTo>
                <a:cubicBezTo>
                  <a:pt x="9725" y="22533"/>
                  <a:pt x="9685" y="22536"/>
                  <a:pt x="9648" y="22536"/>
                </a:cubicBezTo>
                <a:cubicBezTo>
                  <a:pt x="9524" y="22536"/>
                  <a:pt x="9400" y="22503"/>
                  <a:pt x="9279" y="22469"/>
                </a:cubicBezTo>
                <a:cubicBezTo>
                  <a:pt x="9111" y="22419"/>
                  <a:pt x="8946" y="22372"/>
                  <a:pt x="8772" y="22372"/>
                </a:cubicBezTo>
                <a:lnTo>
                  <a:pt x="8721" y="22372"/>
                </a:lnTo>
                <a:cubicBezTo>
                  <a:pt x="8634" y="22372"/>
                  <a:pt x="8631" y="22315"/>
                  <a:pt x="8631" y="22241"/>
                </a:cubicBezTo>
                <a:cubicBezTo>
                  <a:pt x="8631" y="22174"/>
                  <a:pt x="8631" y="22106"/>
                  <a:pt x="8608" y="22043"/>
                </a:cubicBezTo>
                <a:cubicBezTo>
                  <a:pt x="8557" y="21915"/>
                  <a:pt x="8416" y="21844"/>
                  <a:pt x="8282" y="21838"/>
                </a:cubicBezTo>
                <a:lnTo>
                  <a:pt x="8269" y="21838"/>
                </a:lnTo>
                <a:cubicBezTo>
                  <a:pt x="8124" y="21838"/>
                  <a:pt x="7990" y="21912"/>
                  <a:pt x="7872" y="21989"/>
                </a:cubicBezTo>
                <a:cubicBezTo>
                  <a:pt x="7701" y="21741"/>
                  <a:pt x="7697" y="21398"/>
                  <a:pt x="7855" y="21147"/>
                </a:cubicBezTo>
                <a:cubicBezTo>
                  <a:pt x="7866" y="21127"/>
                  <a:pt x="7863" y="21096"/>
                  <a:pt x="7846" y="21079"/>
                </a:cubicBezTo>
                <a:lnTo>
                  <a:pt x="7483" y="20757"/>
                </a:lnTo>
                <a:cubicBezTo>
                  <a:pt x="7392" y="20676"/>
                  <a:pt x="7288" y="20552"/>
                  <a:pt x="7161" y="20529"/>
                </a:cubicBezTo>
                <a:cubicBezTo>
                  <a:pt x="7147" y="20526"/>
                  <a:pt x="7134" y="20526"/>
                  <a:pt x="7121" y="20526"/>
                </a:cubicBezTo>
                <a:cubicBezTo>
                  <a:pt x="7017" y="20526"/>
                  <a:pt x="6929" y="20589"/>
                  <a:pt x="6842" y="20636"/>
                </a:cubicBezTo>
                <a:cubicBezTo>
                  <a:pt x="6755" y="20684"/>
                  <a:pt x="6661" y="20693"/>
                  <a:pt x="6566" y="20693"/>
                </a:cubicBezTo>
                <a:cubicBezTo>
                  <a:pt x="6533" y="20693"/>
                  <a:pt x="6500" y="20690"/>
                  <a:pt x="6466" y="20690"/>
                </a:cubicBezTo>
                <a:lnTo>
                  <a:pt x="6429" y="20690"/>
                </a:lnTo>
                <a:cubicBezTo>
                  <a:pt x="6322" y="20690"/>
                  <a:pt x="6211" y="20701"/>
                  <a:pt x="6117" y="20757"/>
                </a:cubicBezTo>
                <a:cubicBezTo>
                  <a:pt x="6019" y="20814"/>
                  <a:pt x="5956" y="20932"/>
                  <a:pt x="5849" y="20975"/>
                </a:cubicBezTo>
                <a:cubicBezTo>
                  <a:pt x="5818" y="20986"/>
                  <a:pt x="5788" y="20992"/>
                  <a:pt x="5754" y="20992"/>
                </a:cubicBezTo>
                <a:cubicBezTo>
                  <a:pt x="5688" y="20992"/>
                  <a:pt x="5620" y="20969"/>
                  <a:pt x="5559" y="20945"/>
                </a:cubicBezTo>
                <a:cubicBezTo>
                  <a:pt x="5459" y="20908"/>
                  <a:pt x="5361" y="20858"/>
                  <a:pt x="5257" y="20837"/>
                </a:cubicBezTo>
                <a:cubicBezTo>
                  <a:pt x="5224" y="20831"/>
                  <a:pt x="5190" y="20825"/>
                  <a:pt x="5157" y="20825"/>
                </a:cubicBezTo>
                <a:cubicBezTo>
                  <a:pt x="5090" y="20825"/>
                  <a:pt x="5023" y="20842"/>
                  <a:pt x="4966" y="20878"/>
                </a:cubicBezTo>
                <a:cubicBezTo>
                  <a:pt x="4875" y="20935"/>
                  <a:pt x="4814" y="21029"/>
                  <a:pt x="4757" y="21119"/>
                </a:cubicBezTo>
                <a:cubicBezTo>
                  <a:pt x="4693" y="21220"/>
                  <a:pt x="4620" y="21305"/>
                  <a:pt x="4515" y="21365"/>
                </a:cubicBezTo>
                <a:cubicBezTo>
                  <a:pt x="4412" y="21426"/>
                  <a:pt x="4301" y="21462"/>
                  <a:pt x="4184" y="21489"/>
                </a:cubicBezTo>
                <a:cubicBezTo>
                  <a:pt x="4066" y="21516"/>
                  <a:pt x="3942" y="21536"/>
                  <a:pt x="3821" y="21550"/>
                </a:cubicBezTo>
                <a:cubicBezTo>
                  <a:pt x="3801" y="21550"/>
                  <a:pt x="3784" y="21553"/>
                  <a:pt x="3764" y="21553"/>
                </a:cubicBezTo>
                <a:cubicBezTo>
                  <a:pt x="3707" y="21553"/>
                  <a:pt x="3657" y="21539"/>
                  <a:pt x="3599" y="21516"/>
                </a:cubicBezTo>
                <a:cubicBezTo>
                  <a:pt x="3556" y="21496"/>
                  <a:pt x="3516" y="21489"/>
                  <a:pt x="3472" y="21489"/>
                </a:cubicBezTo>
                <a:cubicBezTo>
                  <a:pt x="3452" y="21489"/>
                  <a:pt x="3432" y="21489"/>
                  <a:pt x="3408" y="21492"/>
                </a:cubicBezTo>
                <a:cubicBezTo>
                  <a:pt x="3163" y="21536"/>
                  <a:pt x="2945" y="21683"/>
                  <a:pt x="2771" y="21855"/>
                </a:cubicBezTo>
                <a:cubicBezTo>
                  <a:pt x="2559" y="22066"/>
                  <a:pt x="2408" y="22325"/>
                  <a:pt x="2273" y="22594"/>
                </a:cubicBezTo>
                <a:cubicBezTo>
                  <a:pt x="2199" y="22738"/>
                  <a:pt x="2133" y="22885"/>
                  <a:pt x="2058" y="23033"/>
                </a:cubicBezTo>
                <a:cubicBezTo>
                  <a:pt x="2012" y="23117"/>
                  <a:pt x="1954" y="23278"/>
                  <a:pt x="1857" y="23342"/>
                </a:cubicBezTo>
                <a:cubicBezTo>
                  <a:pt x="1854" y="23339"/>
                  <a:pt x="1847" y="23339"/>
                  <a:pt x="1841" y="23339"/>
                </a:cubicBezTo>
                <a:cubicBezTo>
                  <a:pt x="1830" y="23339"/>
                  <a:pt x="1821" y="23342"/>
                  <a:pt x="1810" y="23348"/>
                </a:cubicBezTo>
                <a:cubicBezTo>
                  <a:pt x="1801" y="23355"/>
                  <a:pt x="1790" y="23362"/>
                  <a:pt x="1776" y="23372"/>
                </a:cubicBezTo>
                <a:cubicBezTo>
                  <a:pt x="1767" y="23375"/>
                  <a:pt x="1756" y="23382"/>
                  <a:pt x="1750" y="23392"/>
                </a:cubicBezTo>
                <a:cubicBezTo>
                  <a:pt x="1142" y="23829"/>
                  <a:pt x="619" y="24376"/>
                  <a:pt x="213" y="25003"/>
                </a:cubicBezTo>
                <a:cubicBezTo>
                  <a:pt x="109" y="25161"/>
                  <a:pt x="1" y="25329"/>
                  <a:pt x="24" y="25527"/>
                </a:cubicBezTo>
                <a:cubicBezTo>
                  <a:pt x="44" y="25685"/>
                  <a:pt x="132" y="25819"/>
                  <a:pt x="206" y="25957"/>
                </a:cubicBezTo>
                <a:cubicBezTo>
                  <a:pt x="297" y="26125"/>
                  <a:pt x="340" y="26275"/>
                  <a:pt x="290" y="26464"/>
                </a:cubicBezTo>
                <a:cubicBezTo>
                  <a:pt x="246" y="26634"/>
                  <a:pt x="165" y="26796"/>
                  <a:pt x="162" y="26974"/>
                </a:cubicBezTo>
                <a:cubicBezTo>
                  <a:pt x="159" y="27148"/>
                  <a:pt x="256" y="27282"/>
                  <a:pt x="347" y="27420"/>
                </a:cubicBezTo>
                <a:cubicBezTo>
                  <a:pt x="401" y="27504"/>
                  <a:pt x="444" y="27591"/>
                  <a:pt x="454" y="27692"/>
                </a:cubicBezTo>
                <a:cubicBezTo>
                  <a:pt x="461" y="27799"/>
                  <a:pt x="444" y="27903"/>
                  <a:pt x="444" y="28007"/>
                </a:cubicBezTo>
                <a:cubicBezTo>
                  <a:pt x="438" y="28414"/>
                  <a:pt x="783" y="28709"/>
                  <a:pt x="1035" y="28988"/>
                </a:cubicBezTo>
                <a:cubicBezTo>
                  <a:pt x="1183" y="29152"/>
                  <a:pt x="1327" y="29316"/>
                  <a:pt x="1474" y="29485"/>
                </a:cubicBezTo>
                <a:cubicBezTo>
                  <a:pt x="1606" y="29629"/>
                  <a:pt x="1736" y="29776"/>
                  <a:pt x="1891" y="29897"/>
                </a:cubicBezTo>
                <a:cubicBezTo>
                  <a:pt x="2035" y="30015"/>
                  <a:pt x="2196" y="30106"/>
                  <a:pt x="2371" y="30166"/>
                </a:cubicBezTo>
                <a:cubicBezTo>
                  <a:pt x="2569" y="30230"/>
                  <a:pt x="2774" y="30260"/>
                  <a:pt x="2978" y="30283"/>
                </a:cubicBezTo>
                <a:cubicBezTo>
                  <a:pt x="3479" y="30347"/>
                  <a:pt x="3985" y="30363"/>
                  <a:pt x="4486" y="30441"/>
                </a:cubicBezTo>
                <a:cubicBezTo>
                  <a:pt x="4922" y="30512"/>
                  <a:pt x="5365" y="30636"/>
                  <a:pt x="5717" y="30911"/>
                </a:cubicBezTo>
                <a:cubicBezTo>
                  <a:pt x="5731" y="30921"/>
                  <a:pt x="5744" y="30927"/>
                  <a:pt x="5758" y="30927"/>
                </a:cubicBezTo>
                <a:cubicBezTo>
                  <a:pt x="5771" y="30927"/>
                  <a:pt x="5784" y="30921"/>
                  <a:pt x="5795" y="30911"/>
                </a:cubicBezTo>
                <a:cubicBezTo>
                  <a:pt x="6086" y="30599"/>
                  <a:pt x="6026" y="30052"/>
                  <a:pt x="5688" y="29800"/>
                </a:cubicBezTo>
                <a:cubicBezTo>
                  <a:pt x="5714" y="29787"/>
                  <a:pt x="5744" y="29779"/>
                  <a:pt x="5775" y="29779"/>
                </a:cubicBezTo>
                <a:cubicBezTo>
                  <a:pt x="5869" y="29779"/>
                  <a:pt x="5976" y="29837"/>
                  <a:pt x="6050" y="29884"/>
                </a:cubicBezTo>
                <a:cubicBezTo>
                  <a:pt x="6211" y="29988"/>
                  <a:pt x="6362" y="30115"/>
                  <a:pt x="6509" y="30236"/>
                </a:cubicBezTo>
                <a:cubicBezTo>
                  <a:pt x="6802" y="30481"/>
                  <a:pt x="7093" y="30750"/>
                  <a:pt x="7335" y="31045"/>
                </a:cubicBezTo>
                <a:cubicBezTo>
                  <a:pt x="7389" y="31113"/>
                  <a:pt x="7446" y="31196"/>
                  <a:pt x="7440" y="31283"/>
                </a:cubicBezTo>
                <a:cubicBezTo>
                  <a:pt x="7429" y="31378"/>
                  <a:pt x="7342" y="31441"/>
                  <a:pt x="7291" y="31511"/>
                </a:cubicBezTo>
                <a:cubicBezTo>
                  <a:pt x="7201" y="31640"/>
                  <a:pt x="7208" y="31797"/>
                  <a:pt x="7268" y="31934"/>
                </a:cubicBezTo>
                <a:cubicBezTo>
                  <a:pt x="7406" y="32253"/>
                  <a:pt x="7782" y="32354"/>
                  <a:pt x="7946" y="32650"/>
                </a:cubicBezTo>
                <a:cubicBezTo>
                  <a:pt x="8111" y="32941"/>
                  <a:pt x="8057" y="33301"/>
                  <a:pt x="8201" y="33603"/>
                </a:cubicBezTo>
                <a:cubicBezTo>
                  <a:pt x="8275" y="33754"/>
                  <a:pt x="8430" y="33872"/>
                  <a:pt x="8470" y="34039"/>
                </a:cubicBezTo>
                <a:cubicBezTo>
                  <a:pt x="8514" y="34221"/>
                  <a:pt x="8416" y="34402"/>
                  <a:pt x="8410" y="34580"/>
                </a:cubicBezTo>
                <a:cubicBezTo>
                  <a:pt x="8402" y="34764"/>
                  <a:pt x="8507" y="34912"/>
                  <a:pt x="8547" y="35087"/>
                </a:cubicBezTo>
                <a:cubicBezTo>
                  <a:pt x="8584" y="35234"/>
                  <a:pt x="8540" y="35382"/>
                  <a:pt x="8473" y="35519"/>
                </a:cubicBezTo>
                <a:cubicBezTo>
                  <a:pt x="8352" y="35771"/>
                  <a:pt x="8154" y="36016"/>
                  <a:pt x="8168" y="36309"/>
                </a:cubicBezTo>
                <a:cubicBezTo>
                  <a:pt x="8181" y="36657"/>
                  <a:pt x="8463" y="36913"/>
                  <a:pt x="8534" y="37245"/>
                </a:cubicBezTo>
                <a:cubicBezTo>
                  <a:pt x="8577" y="37449"/>
                  <a:pt x="8470" y="37641"/>
                  <a:pt x="8493" y="37846"/>
                </a:cubicBezTo>
                <a:cubicBezTo>
                  <a:pt x="8493" y="37866"/>
                  <a:pt x="8497" y="37886"/>
                  <a:pt x="8503" y="37909"/>
                </a:cubicBezTo>
                <a:cubicBezTo>
                  <a:pt x="8483" y="38154"/>
                  <a:pt x="8520" y="38406"/>
                  <a:pt x="8608" y="38638"/>
                </a:cubicBezTo>
                <a:cubicBezTo>
                  <a:pt x="8617" y="38661"/>
                  <a:pt x="8634" y="38678"/>
                  <a:pt x="8658" y="38678"/>
                </a:cubicBezTo>
                <a:lnTo>
                  <a:pt x="8668" y="38678"/>
                </a:lnTo>
                <a:cubicBezTo>
                  <a:pt x="8681" y="38675"/>
                  <a:pt x="8695" y="38668"/>
                  <a:pt x="8704" y="38655"/>
                </a:cubicBezTo>
                <a:lnTo>
                  <a:pt x="8708" y="38671"/>
                </a:lnTo>
                <a:cubicBezTo>
                  <a:pt x="8715" y="38698"/>
                  <a:pt x="8735" y="38708"/>
                  <a:pt x="8755" y="38708"/>
                </a:cubicBezTo>
                <a:cubicBezTo>
                  <a:pt x="8772" y="38708"/>
                  <a:pt x="8789" y="38701"/>
                  <a:pt x="8802" y="38688"/>
                </a:cubicBezTo>
                <a:cubicBezTo>
                  <a:pt x="8825" y="38775"/>
                  <a:pt x="8849" y="38866"/>
                  <a:pt x="8873" y="38953"/>
                </a:cubicBezTo>
                <a:lnTo>
                  <a:pt x="8873" y="38960"/>
                </a:lnTo>
                <a:cubicBezTo>
                  <a:pt x="8882" y="39061"/>
                  <a:pt x="8879" y="39161"/>
                  <a:pt x="8890" y="39262"/>
                </a:cubicBezTo>
                <a:cubicBezTo>
                  <a:pt x="8906" y="39386"/>
                  <a:pt x="8946" y="39497"/>
                  <a:pt x="9027" y="39595"/>
                </a:cubicBezTo>
                <a:cubicBezTo>
                  <a:pt x="9098" y="39685"/>
                  <a:pt x="9188" y="39756"/>
                  <a:pt x="9252" y="39849"/>
                </a:cubicBezTo>
                <a:cubicBezTo>
                  <a:pt x="9322" y="39957"/>
                  <a:pt x="9346" y="40084"/>
                  <a:pt x="9363" y="40208"/>
                </a:cubicBezTo>
                <a:cubicBezTo>
                  <a:pt x="9403" y="40487"/>
                  <a:pt x="9457" y="40766"/>
                  <a:pt x="9524" y="41041"/>
                </a:cubicBezTo>
                <a:cubicBezTo>
                  <a:pt x="9554" y="41165"/>
                  <a:pt x="9584" y="41293"/>
                  <a:pt x="9628" y="41414"/>
                </a:cubicBezTo>
                <a:cubicBezTo>
                  <a:pt x="9661" y="41514"/>
                  <a:pt x="9708" y="41612"/>
                  <a:pt x="9779" y="41689"/>
                </a:cubicBezTo>
                <a:cubicBezTo>
                  <a:pt x="9846" y="41766"/>
                  <a:pt x="9943" y="41813"/>
                  <a:pt x="10047" y="41816"/>
                </a:cubicBezTo>
                <a:lnTo>
                  <a:pt x="10054" y="41816"/>
                </a:lnTo>
                <a:cubicBezTo>
                  <a:pt x="10148" y="41816"/>
                  <a:pt x="10239" y="41776"/>
                  <a:pt x="10320" y="41726"/>
                </a:cubicBezTo>
                <a:cubicBezTo>
                  <a:pt x="10410" y="41675"/>
                  <a:pt x="10494" y="41609"/>
                  <a:pt x="10588" y="41561"/>
                </a:cubicBezTo>
                <a:cubicBezTo>
                  <a:pt x="10665" y="41518"/>
                  <a:pt x="10743" y="41497"/>
                  <a:pt x="10830" y="41497"/>
                </a:cubicBezTo>
                <a:cubicBezTo>
                  <a:pt x="10853" y="41497"/>
                  <a:pt x="10876" y="41501"/>
                  <a:pt x="10904" y="41505"/>
                </a:cubicBezTo>
                <a:cubicBezTo>
                  <a:pt x="11031" y="41521"/>
                  <a:pt x="11152" y="41568"/>
                  <a:pt x="11279" y="41598"/>
                </a:cubicBezTo>
                <a:cubicBezTo>
                  <a:pt x="11350" y="41612"/>
                  <a:pt x="11420" y="41621"/>
                  <a:pt x="11494" y="41621"/>
                </a:cubicBezTo>
                <a:cubicBezTo>
                  <a:pt x="11541" y="41621"/>
                  <a:pt x="11588" y="41618"/>
                  <a:pt x="11635" y="41609"/>
                </a:cubicBezTo>
                <a:cubicBezTo>
                  <a:pt x="11860" y="41572"/>
                  <a:pt x="12058" y="41444"/>
                  <a:pt x="12229" y="41296"/>
                </a:cubicBezTo>
                <a:cubicBezTo>
                  <a:pt x="12410" y="41142"/>
                  <a:pt x="12571" y="40961"/>
                  <a:pt x="12723" y="40780"/>
                </a:cubicBezTo>
                <a:cubicBezTo>
                  <a:pt x="12803" y="40682"/>
                  <a:pt x="12881" y="40581"/>
                  <a:pt x="12934" y="40467"/>
                </a:cubicBezTo>
                <a:cubicBezTo>
                  <a:pt x="12991" y="40353"/>
                  <a:pt x="13022" y="40236"/>
                  <a:pt x="13042" y="40108"/>
                </a:cubicBezTo>
                <a:cubicBezTo>
                  <a:pt x="13062" y="39987"/>
                  <a:pt x="13082" y="39869"/>
                  <a:pt x="13152" y="39769"/>
                </a:cubicBezTo>
                <a:cubicBezTo>
                  <a:pt x="13206" y="39688"/>
                  <a:pt x="13283" y="39624"/>
                  <a:pt x="13361" y="39567"/>
                </a:cubicBezTo>
                <a:cubicBezTo>
                  <a:pt x="13531" y="39443"/>
                  <a:pt x="13719" y="39336"/>
                  <a:pt x="13837" y="39158"/>
                </a:cubicBezTo>
                <a:cubicBezTo>
                  <a:pt x="13965" y="38967"/>
                  <a:pt x="13995" y="38738"/>
                  <a:pt x="13998" y="38517"/>
                </a:cubicBezTo>
                <a:cubicBezTo>
                  <a:pt x="14005" y="38282"/>
                  <a:pt x="13981" y="38050"/>
                  <a:pt x="14001" y="37819"/>
                </a:cubicBezTo>
                <a:cubicBezTo>
                  <a:pt x="14025" y="37557"/>
                  <a:pt x="14116" y="37302"/>
                  <a:pt x="14230" y="37067"/>
                </a:cubicBezTo>
                <a:cubicBezTo>
                  <a:pt x="14287" y="36946"/>
                  <a:pt x="14351" y="36825"/>
                  <a:pt x="14414" y="36707"/>
                </a:cubicBezTo>
                <a:cubicBezTo>
                  <a:pt x="14468" y="36611"/>
                  <a:pt x="14522" y="36503"/>
                  <a:pt x="14592" y="36413"/>
                </a:cubicBezTo>
                <a:cubicBezTo>
                  <a:pt x="14659" y="36329"/>
                  <a:pt x="14740" y="36264"/>
                  <a:pt x="14847" y="36264"/>
                </a:cubicBezTo>
                <a:lnTo>
                  <a:pt x="14854" y="36264"/>
                </a:lnTo>
                <a:cubicBezTo>
                  <a:pt x="14901" y="36268"/>
                  <a:pt x="14948" y="36272"/>
                  <a:pt x="14992" y="36272"/>
                </a:cubicBezTo>
                <a:cubicBezTo>
                  <a:pt x="15015" y="36272"/>
                  <a:pt x="15039" y="36272"/>
                  <a:pt x="15062" y="36268"/>
                </a:cubicBezTo>
                <a:cubicBezTo>
                  <a:pt x="15113" y="36258"/>
                  <a:pt x="15163" y="36235"/>
                  <a:pt x="15206" y="36204"/>
                </a:cubicBezTo>
                <a:cubicBezTo>
                  <a:pt x="15294" y="36144"/>
                  <a:pt x="15361" y="36053"/>
                  <a:pt x="15418" y="35962"/>
                </a:cubicBezTo>
                <a:cubicBezTo>
                  <a:pt x="15488" y="35845"/>
                  <a:pt x="15556" y="35725"/>
                  <a:pt x="15623" y="35604"/>
                </a:cubicBezTo>
                <a:lnTo>
                  <a:pt x="15713" y="35452"/>
                </a:lnTo>
                <a:cubicBezTo>
                  <a:pt x="15834" y="35335"/>
                  <a:pt x="15931" y="35194"/>
                  <a:pt x="15999" y="35043"/>
                </a:cubicBezTo>
                <a:cubicBezTo>
                  <a:pt x="16009" y="35046"/>
                  <a:pt x="16019" y="35050"/>
                  <a:pt x="16029" y="35050"/>
                </a:cubicBezTo>
                <a:cubicBezTo>
                  <a:pt x="16046" y="35050"/>
                  <a:pt x="16063" y="35043"/>
                  <a:pt x="16072" y="35026"/>
                </a:cubicBezTo>
                <a:cubicBezTo>
                  <a:pt x="16086" y="35003"/>
                  <a:pt x="16096" y="34983"/>
                  <a:pt x="16109" y="34963"/>
                </a:cubicBezTo>
                <a:cubicBezTo>
                  <a:pt x="16120" y="34942"/>
                  <a:pt x="16120" y="34925"/>
                  <a:pt x="16109" y="34912"/>
                </a:cubicBezTo>
                <a:cubicBezTo>
                  <a:pt x="16170" y="34690"/>
                  <a:pt x="16156" y="34452"/>
                  <a:pt x="16080" y="34241"/>
                </a:cubicBezTo>
                <a:cubicBezTo>
                  <a:pt x="16032" y="34117"/>
                  <a:pt x="15965" y="34013"/>
                  <a:pt x="15881" y="33908"/>
                </a:cubicBezTo>
                <a:cubicBezTo>
                  <a:pt x="15801" y="33811"/>
                  <a:pt x="15703" y="33707"/>
                  <a:pt x="15686" y="33573"/>
                </a:cubicBezTo>
                <a:cubicBezTo>
                  <a:pt x="15680" y="33519"/>
                  <a:pt x="15686" y="33459"/>
                  <a:pt x="15717" y="33415"/>
                </a:cubicBezTo>
                <a:cubicBezTo>
                  <a:pt x="15750" y="33358"/>
                  <a:pt x="15818" y="33334"/>
                  <a:pt x="15868" y="33294"/>
                </a:cubicBezTo>
                <a:cubicBezTo>
                  <a:pt x="15948" y="33227"/>
                  <a:pt x="15968" y="33130"/>
                  <a:pt x="15942" y="33032"/>
                </a:cubicBezTo>
                <a:cubicBezTo>
                  <a:pt x="15914" y="32932"/>
                  <a:pt x="15854" y="32845"/>
                  <a:pt x="15821" y="32747"/>
                </a:cubicBezTo>
                <a:cubicBezTo>
                  <a:pt x="15804" y="32696"/>
                  <a:pt x="15794" y="32643"/>
                  <a:pt x="15810" y="32593"/>
                </a:cubicBezTo>
                <a:cubicBezTo>
                  <a:pt x="15831" y="32529"/>
                  <a:pt x="15881" y="32482"/>
                  <a:pt x="15928" y="32438"/>
                </a:cubicBezTo>
                <a:cubicBezTo>
                  <a:pt x="16167" y="32213"/>
                  <a:pt x="16415" y="31999"/>
                  <a:pt x="16656" y="31777"/>
                </a:cubicBezTo>
                <a:cubicBezTo>
                  <a:pt x="16878" y="31576"/>
                  <a:pt x="17113" y="31381"/>
                  <a:pt x="17281" y="31129"/>
                </a:cubicBezTo>
                <a:cubicBezTo>
                  <a:pt x="17361" y="31001"/>
                  <a:pt x="17435" y="30871"/>
                  <a:pt x="17522" y="30750"/>
                </a:cubicBezTo>
                <a:cubicBezTo>
                  <a:pt x="17613" y="30625"/>
                  <a:pt x="17711" y="30504"/>
                  <a:pt x="17812" y="30391"/>
                </a:cubicBezTo>
                <a:cubicBezTo>
                  <a:pt x="18023" y="30149"/>
                  <a:pt x="18234" y="29911"/>
                  <a:pt x="18446" y="29669"/>
                </a:cubicBezTo>
                <a:lnTo>
                  <a:pt x="18811" y="29253"/>
                </a:lnTo>
                <a:cubicBezTo>
                  <a:pt x="18872" y="29186"/>
                  <a:pt x="18932" y="29119"/>
                  <a:pt x="18992" y="29048"/>
                </a:cubicBezTo>
                <a:cubicBezTo>
                  <a:pt x="19040" y="28994"/>
                  <a:pt x="19090" y="28934"/>
                  <a:pt x="19110" y="28863"/>
                </a:cubicBezTo>
                <a:cubicBezTo>
                  <a:pt x="19154" y="28709"/>
                  <a:pt x="19060" y="28548"/>
                  <a:pt x="18989" y="28417"/>
                </a:cubicBezTo>
                <a:cubicBezTo>
                  <a:pt x="18909" y="28273"/>
                  <a:pt x="18814" y="28135"/>
                  <a:pt x="18711" y="28007"/>
                </a:cubicBezTo>
                <a:cubicBezTo>
                  <a:pt x="18704" y="27997"/>
                  <a:pt x="18690" y="27991"/>
                  <a:pt x="18673" y="27991"/>
                </a:cubicBezTo>
                <a:cubicBezTo>
                  <a:pt x="18664" y="27991"/>
                  <a:pt x="18653" y="27994"/>
                  <a:pt x="18647" y="27997"/>
                </a:cubicBezTo>
                <a:cubicBezTo>
                  <a:pt x="18520" y="28061"/>
                  <a:pt x="18396" y="28122"/>
                  <a:pt x="18271" y="28185"/>
                </a:cubicBezTo>
                <a:cubicBezTo>
                  <a:pt x="18210" y="28216"/>
                  <a:pt x="18154" y="28242"/>
                  <a:pt x="18093" y="28273"/>
                </a:cubicBezTo>
                <a:cubicBezTo>
                  <a:pt x="18033" y="28303"/>
                  <a:pt x="17965" y="28350"/>
                  <a:pt x="17895" y="28357"/>
                </a:cubicBezTo>
                <a:lnTo>
                  <a:pt x="17882" y="28357"/>
                </a:lnTo>
                <a:cubicBezTo>
                  <a:pt x="17828" y="28357"/>
                  <a:pt x="17778" y="28323"/>
                  <a:pt x="17727" y="28300"/>
                </a:cubicBezTo>
                <a:cubicBezTo>
                  <a:pt x="17677" y="28276"/>
                  <a:pt x="17623" y="28253"/>
                  <a:pt x="17566" y="28239"/>
                </a:cubicBezTo>
                <a:cubicBezTo>
                  <a:pt x="17502" y="28222"/>
                  <a:pt x="17435" y="28213"/>
                  <a:pt x="17368" y="28213"/>
                </a:cubicBezTo>
                <a:cubicBezTo>
                  <a:pt x="17321" y="28213"/>
                  <a:pt x="17274" y="28219"/>
                  <a:pt x="17227" y="28225"/>
                </a:cubicBezTo>
                <a:cubicBezTo>
                  <a:pt x="17170" y="28236"/>
                  <a:pt x="17116" y="28253"/>
                  <a:pt x="17062" y="28273"/>
                </a:cubicBezTo>
                <a:cubicBezTo>
                  <a:pt x="17022" y="28289"/>
                  <a:pt x="16975" y="28309"/>
                  <a:pt x="16929" y="28309"/>
                </a:cubicBezTo>
                <a:cubicBezTo>
                  <a:pt x="16908" y="28309"/>
                  <a:pt x="16888" y="28306"/>
                  <a:pt x="16868" y="28296"/>
                </a:cubicBezTo>
                <a:cubicBezTo>
                  <a:pt x="16817" y="28273"/>
                  <a:pt x="16777" y="28225"/>
                  <a:pt x="16737" y="28185"/>
                </a:cubicBezTo>
                <a:cubicBezTo>
                  <a:pt x="16693" y="28138"/>
                  <a:pt x="16647" y="28092"/>
                  <a:pt x="16603" y="28041"/>
                </a:cubicBezTo>
                <a:cubicBezTo>
                  <a:pt x="16435" y="27860"/>
                  <a:pt x="16284" y="27665"/>
                  <a:pt x="16150" y="27457"/>
                </a:cubicBezTo>
                <a:cubicBezTo>
                  <a:pt x="16019" y="27249"/>
                  <a:pt x="15908" y="27031"/>
                  <a:pt x="15784" y="26816"/>
                </a:cubicBezTo>
                <a:cubicBezTo>
                  <a:pt x="15663" y="26614"/>
                  <a:pt x="15525" y="26433"/>
                  <a:pt x="15350" y="26272"/>
                </a:cubicBezTo>
                <a:cubicBezTo>
                  <a:pt x="15189" y="26121"/>
                  <a:pt x="15012" y="25987"/>
                  <a:pt x="14867" y="25819"/>
                </a:cubicBezTo>
                <a:cubicBezTo>
                  <a:pt x="14710" y="25635"/>
                  <a:pt x="14636" y="25413"/>
                  <a:pt x="14572" y="25184"/>
                </a:cubicBezTo>
                <a:cubicBezTo>
                  <a:pt x="14535" y="25054"/>
                  <a:pt x="14498" y="24926"/>
                  <a:pt x="14444" y="24805"/>
                </a:cubicBezTo>
                <a:cubicBezTo>
                  <a:pt x="14394" y="24691"/>
                  <a:pt x="14331" y="24583"/>
                  <a:pt x="14263" y="24480"/>
                </a:cubicBezTo>
                <a:cubicBezTo>
                  <a:pt x="14153" y="24298"/>
                  <a:pt x="14032" y="24107"/>
                  <a:pt x="14005" y="23892"/>
                </a:cubicBezTo>
                <a:cubicBezTo>
                  <a:pt x="14015" y="23879"/>
                  <a:pt x="14018" y="23862"/>
                  <a:pt x="14015" y="23849"/>
                </a:cubicBezTo>
                <a:cubicBezTo>
                  <a:pt x="13998" y="23745"/>
                  <a:pt x="14092" y="23651"/>
                  <a:pt x="14186" y="23627"/>
                </a:cubicBezTo>
                <a:cubicBezTo>
                  <a:pt x="14199" y="23624"/>
                  <a:pt x="14216" y="23621"/>
                  <a:pt x="14230" y="23621"/>
                </a:cubicBezTo>
                <a:cubicBezTo>
                  <a:pt x="14331" y="23621"/>
                  <a:pt x="14397" y="23711"/>
                  <a:pt x="14448" y="23792"/>
                </a:cubicBezTo>
                <a:cubicBezTo>
                  <a:pt x="14522" y="23916"/>
                  <a:pt x="14596" y="24036"/>
                  <a:pt x="14683" y="24151"/>
                </a:cubicBezTo>
                <a:cubicBezTo>
                  <a:pt x="14770" y="24265"/>
                  <a:pt x="14864" y="24372"/>
                  <a:pt x="14958" y="24480"/>
                </a:cubicBezTo>
                <a:cubicBezTo>
                  <a:pt x="15143" y="24691"/>
                  <a:pt x="15334" y="24902"/>
                  <a:pt x="15471" y="25151"/>
                </a:cubicBezTo>
                <a:cubicBezTo>
                  <a:pt x="15623" y="25423"/>
                  <a:pt x="15669" y="25745"/>
                  <a:pt x="15838" y="26007"/>
                </a:cubicBezTo>
                <a:cubicBezTo>
                  <a:pt x="15925" y="26145"/>
                  <a:pt x="16032" y="26262"/>
                  <a:pt x="16136" y="26383"/>
                </a:cubicBezTo>
                <a:cubicBezTo>
                  <a:pt x="16237" y="26504"/>
                  <a:pt x="16334" y="26628"/>
                  <a:pt x="16422" y="26758"/>
                </a:cubicBezTo>
                <a:cubicBezTo>
                  <a:pt x="16596" y="27017"/>
                  <a:pt x="16740" y="27296"/>
                  <a:pt x="16854" y="27588"/>
                </a:cubicBezTo>
                <a:cubicBezTo>
                  <a:pt x="16885" y="27658"/>
                  <a:pt x="16908" y="27732"/>
                  <a:pt x="16932" y="27806"/>
                </a:cubicBezTo>
                <a:cubicBezTo>
                  <a:pt x="16949" y="27846"/>
                  <a:pt x="16982" y="27853"/>
                  <a:pt x="17022" y="27863"/>
                </a:cubicBezTo>
                <a:cubicBezTo>
                  <a:pt x="17053" y="27870"/>
                  <a:pt x="17086" y="27880"/>
                  <a:pt x="17120" y="27886"/>
                </a:cubicBezTo>
                <a:cubicBezTo>
                  <a:pt x="17234" y="27910"/>
                  <a:pt x="17352" y="27920"/>
                  <a:pt x="17469" y="27920"/>
                </a:cubicBezTo>
                <a:lnTo>
                  <a:pt x="17526" y="27920"/>
                </a:lnTo>
                <a:cubicBezTo>
                  <a:pt x="17795" y="27910"/>
                  <a:pt x="18063" y="27840"/>
                  <a:pt x="18301" y="27716"/>
                </a:cubicBezTo>
                <a:cubicBezTo>
                  <a:pt x="18419" y="27655"/>
                  <a:pt x="18529" y="27581"/>
                  <a:pt x="18630" y="27494"/>
                </a:cubicBezTo>
                <a:cubicBezTo>
                  <a:pt x="18738" y="27403"/>
                  <a:pt x="18822" y="27293"/>
                  <a:pt x="18915" y="27192"/>
                </a:cubicBezTo>
                <a:cubicBezTo>
                  <a:pt x="18959" y="27138"/>
                  <a:pt x="19009" y="27091"/>
                  <a:pt x="19070" y="27054"/>
                </a:cubicBezTo>
                <a:cubicBezTo>
                  <a:pt x="19133" y="27017"/>
                  <a:pt x="19204" y="27004"/>
                  <a:pt x="19278" y="26994"/>
                </a:cubicBezTo>
                <a:cubicBezTo>
                  <a:pt x="19443" y="26967"/>
                  <a:pt x="19604" y="26930"/>
                  <a:pt x="19765" y="26873"/>
                </a:cubicBezTo>
                <a:cubicBezTo>
                  <a:pt x="19919" y="26819"/>
                  <a:pt x="20074" y="26752"/>
                  <a:pt x="20221" y="26682"/>
                </a:cubicBezTo>
                <a:cubicBezTo>
                  <a:pt x="20356" y="26622"/>
                  <a:pt x="20490" y="26554"/>
                  <a:pt x="20604" y="26456"/>
                </a:cubicBezTo>
                <a:cubicBezTo>
                  <a:pt x="20812" y="26279"/>
                  <a:pt x="20943" y="25960"/>
                  <a:pt x="20782" y="25708"/>
                </a:cubicBezTo>
                <a:cubicBezTo>
                  <a:pt x="20768" y="25691"/>
                  <a:pt x="20745" y="25665"/>
                  <a:pt x="20755" y="25641"/>
                </a:cubicBezTo>
                <a:cubicBezTo>
                  <a:pt x="20765" y="25618"/>
                  <a:pt x="20795" y="25604"/>
                  <a:pt x="20812" y="25587"/>
                </a:cubicBezTo>
                <a:cubicBezTo>
                  <a:pt x="20865" y="25537"/>
                  <a:pt x="20879" y="25470"/>
                  <a:pt x="20842" y="25406"/>
                </a:cubicBezTo>
                <a:cubicBezTo>
                  <a:pt x="20825" y="25373"/>
                  <a:pt x="20799" y="25342"/>
                  <a:pt x="20772" y="25316"/>
                </a:cubicBezTo>
                <a:cubicBezTo>
                  <a:pt x="20745" y="25279"/>
                  <a:pt x="20715" y="25245"/>
                  <a:pt x="20684" y="25212"/>
                </a:cubicBezTo>
                <a:lnTo>
                  <a:pt x="20510" y="25003"/>
                </a:lnTo>
                <a:cubicBezTo>
                  <a:pt x="20399" y="24873"/>
                  <a:pt x="20292" y="24738"/>
                  <a:pt x="20174" y="24614"/>
                </a:cubicBezTo>
                <a:cubicBezTo>
                  <a:pt x="20083" y="24517"/>
                  <a:pt x="19973" y="24419"/>
                  <a:pt x="19835" y="24393"/>
                </a:cubicBezTo>
                <a:cubicBezTo>
                  <a:pt x="19809" y="24386"/>
                  <a:pt x="19785" y="24382"/>
                  <a:pt x="19758" y="24382"/>
                </a:cubicBezTo>
                <a:cubicBezTo>
                  <a:pt x="19624" y="24382"/>
                  <a:pt x="19496" y="24450"/>
                  <a:pt x="19365" y="24480"/>
                </a:cubicBezTo>
                <a:cubicBezTo>
                  <a:pt x="19234" y="24510"/>
                  <a:pt x="19104" y="24527"/>
                  <a:pt x="18969" y="24527"/>
                </a:cubicBezTo>
                <a:cubicBezTo>
                  <a:pt x="18935" y="24527"/>
                  <a:pt x="18905" y="24523"/>
                  <a:pt x="18875" y="24523"/>
                </a:cubicBezTo>
                <a:cubicBezTo>
                  <a:pt x="18802" y="24520"/>
                  <a:pt x="18718" y="24520"/>
                  <a:pt x="18653" y="24483"/>
                </a:cubicBezTo>
                <a:cubicBezTo>
                  <a:pt x="18586" y="24446"/>
                  <a:pt x="18560" y="24366"/>
                  <a:pt x="18529" y="24301"/>
                </a:cubicBezTo>
                <a:cubicBezTo>
                  <a:pt x="18452" y="24140"/>
                  <a:pt x="18379" y="23979"/>
                  <a:pt x="18301" y="23822"/>
                </a:cubicBezTo>
                <a:lnTo>
                  <a:pt x="18069" y="23325"/>
                </a:lnTo>
                <a:cubicBezTo>
                  <a:pt x="18019" y="23218"/>
                  <a:pt x="17956" y="23093"/>
                  <a:pt x="17969" y="22966"/>
                </a:cubicBezTo>
                <a:cubicBezTo>
                  <a:pt x="17976" y="22916"/>
                  <a:pt x="18002" y="22872"/>
                  <a:pt x="18046" y="22848"/>
                </a:cubicBezTo>
                <a:cubicBezTo>
                  <a:pt x="18097" y="22825"/>
                  <a:pt x="18154" y="22822"/>
                  <a:pt x="18210" y="22822"/>
                </a:cubicBezTo>
                <a:lnTo>
                  <a:pt x="18255" y="22822"/>
                </a:lnTo>
                <a:cubicBezTo>
                  <a:pt x="18388" y="22825"/>
                  <a:pt x="18523" y="22845"/>
                  <a:pt x="18650" y="22885"/>
                </a:cubicBezTo>
                <a:cubicBezTo>
                  <a:pt x="18905" y="22969"/>
                  <a:pt x="19137" y="23124"/>
                  <a:pt x="19308" y="23335"/>
                </a:cubicBezTo>
                <a:cubicBezTo>
                  <a:pt x="19395" y="23443"/>
                  <a:pt x="19446" y="23590"/>
                  <a:pt x="19570" y="23664"/>
                </a:cubicBezTo>
                <a:cubicBezTo>
                  <a:pt x="19691" y="23734"/>
                  <a:pt x="19835" y="23725"/>
                  <a:pt x="19970" y="23758"/>
                </a:cubicBezTo>
                <a:cubicBezTo>
                  <a:pt x="19970" y="23762"/>
                  <a:pt x="19973" y="23762"/>
                  <a:pt x="19976" y="23762"/>
                </a:cubicBezTo>
                <a:cubicBezTo>
                  <a:pt x="19962" y="23771"/>
                  <a:pt x="19950" y="23785"/>
                  <a:pt x="19936" y="23798"/>
                </a:cubicBezTo>
                <a:cubicBezTo>
                  <a:pt x="19906" y="23825"/>
                  <a:pt x="19922" y="23879"/>
                  <a:pt x="19959" y="23886"/>
                </a:cubicBezTo>
                <a:cubicBezTo>
                  <a:pt x="19987" y="23892"/>
                  <a:pt x="20007" y="23903"/>
                  <a:pt x="20030" y="23912"/>
                </a:cubicBezTo>
                <a:cubicBezTo>
                  <a:pt x="20057" y="23979"/>
                  <a:pt x="20120" y="24044"/>
                  <a:pt x="20181" y="24073"/>
                </a:cubicBezTo>
                <a:cubicBezTo>
                  <a:pt x="20228" y="24097"/>
                  <a:pt x="20278" y="24104"/>
                  <a:pt x="20329" y="24104"/>
                </a:cubicBezTo>
                <a:cubicBezTo>
                  <a:pt x="20372" y="24104"/>
                  <a:pt x="20416" y="24100"/>
                  <a:pt x="20459" y="24097"/>
                </a:cubicBezTo>
                <a:cubicBezTo>
                  <a:pt x="20486" y="24094"/>
                  <a:pt x="20513" y="24094"/>
                  <a:pt x="20540" y="24094"/>
                </a:cubicBezTo>
                <a:cubicBezTo>
                  <a:pt x="20637" y="24094"/>
                  <a:pt x="20718" y="24117"/>
                  <a:pt x="20785" y="24208"/>
                </a:cubicBezTo>
                <a:cubicBezTo>
                  <a:pt x="20839" y="24275"/>
                  <a:pt x="20882" y="24352"/>
                  <a:pt x="20960" y="24396"/>
                </a:cubicBezTo>
                <a:cubicBezTo>
                  <a:pt x="21006" y="24426"/>
                  <a:pt x="21060" y="24436"/>
                  <a:pt x="21110" y="24436"/>
                </a:cubicBezTo>
                <a:cubicBezTo>
                  <a:pt x="21147" y="24436"/>
                  <a:pt x="21181" y="24433"/>
                  <a:pt x="21215" y="24422"/>
                </a:cubicBezTo>
                <a:cubicBezTo>
                  <a:pt x="21400" y="24372"/>
                  <a:pt x="21564" y="24218"/>
                  <a:pt x="21755" y="24218"/>
                </a:cubicBezTo>
                <a:cubicBezTo>
                  <a:pt x="21782" y="24218"/>
                  <a:pt x="21812" y="24221"/>
                  <a:pt x="21843" y="24228"/>
                </a:cubicBezTo>
                <a:cubicBezTo>
                  <a:pt x="21960" y="24261"/>
                  <a:pt x="22034" y="24349"/>
                  <a:pt x="22121" y="24422"/>
                </a:cubicBezTo>
                <a:cubicBezTo>
                  <a:pt x="22191" y="24483"/>
                  <a:pt x="22269" y="24530"/>
                  <a:pt x="22359" y="24557"/>
                </a:cubicBezTo>
                <a:cubicBezTo>
                  <a:pt x="22537" y="24614"/>
                  <a:pt x="22726" y="24611"/>
                  <a:pt x="22910" y="24614"/>
                </a:cubicBezTo>
                <a:cubicBezTo>
                  <a:pt x="23074" y="24617"/>
                  <a:pt x="23265" y="24617"/>
                  <a:pt x="23410" y="24721"/>
                </a:cubicBezTo>
                <a:cubicBezTo>
                  <a:pt x="23595" y="24859"/>
                  <a:pt x="23581" y="25111"/>
                  <a:pt x="23645" y="25312"/>
                </a:cubicBezTo>
                <a:cubicBezTo>
                  <a:pt x="23708" y="25497"/>
                  <a:pt x="23846" y="25631"/>
                  <a:pt x="24044" y="25658"/>
                </a:cubicBezTo>
                <a:cubicBezTo>
                  <a:pt x="24068" y="25661"/>
                  <a:pt x="24095" y="25661"/>
                  <a:pt x="24118" y="25661"/>
                </a:cubicBezTo>
                <a:cubicBezTo>
                  <a:pt x="24252" y="25661"/>
                  <a:pt x="24383" y="25611"/>
                  <a:pt x="24478" y="25514"/>
                </a:cubicBezTo>
                <a:lnTo>
                  <a:pt x="24478" y="25514"/>
                </a:lnTo>
                <a:cubicBezTo>
                  <a:pt x="24507" y="25578"/>
                  <a:pt x="24470" y="25671"/>
                  <a:pt x="24447" y="25731"/>
                </a:cubicBezTo>
                <a:cubicBezTo>
                  <a:pt x="24410" y="25829"/>
                  <a:pt x="24363" y="25930"/>
                  <a:pt x="24353" y="26033"/>
                </a:cubicBezTo>
                <a:cubicBezTo>
                  <a:pt x="24346" y="26131"/>
                  <a:pt x="24383" y="26219"/>
                  <a:pt x="24467" y="26265"/>
                </a:cubicBezTo>
                <a:cubicBezTo>
                  <a:pt x="24528" y="26303"/>
                  <a:pt x="24599" y="26303"/>
                  <a:pt x="24665" y="26309"/>
                </a:cubicBezTo>
                <a:cubicBezTo>
                  <a:pt x="24743" y="26319"/>
                  <a:pt x="24816" y="26336"/>
                  <a:pt x="24884" y="26380"/>
                </a:cubicBezTo>
                <a:cubicBezTo>
                  <a:pt x="25129" y="26527"/>
                  <a:pt x="25226" y="26853"/>
                  <a:pt x="25310" y="27111"/>
                </a:cubicBezTo>
                <a:cubicBezTo>
                  <a:pt x="25414" y="27443"/>
                  <a:pt x="25541" y="27769"/>
                  <a:pt x="25709" y="28078"/>
                </a:cubicBezTo>
                <a:cubicBezTo>
                  <a:pt x="25900" y="28437"/>
                  <a:pt x="26136" y="28772"/>
                  <a:pt x="26404" y="29079"/>
                </a:cubicBezTo>
                <a:cubicBezTo>
                  <a:pt x="26414" y="29088"/>
                  <a:pt x="26427" y="29095"/>
                  <a:pt x="26441" y="29095"/>
                </a:cubicBezTo>
                <a:cubicBezTo>
                  <a:pt x="26471" y="29095"/>
                  <a:pt x="26498" y="29071"/>
                  <a:pt x="26498" y="29042"/>
                </a:cubicBezTo>
                <a:cubicBezTo>
                  <a:pt x="26481" y="28789"/>
                  <a:pt x="26777" y="28635"/>
                  <a:pt x="26867" y="28420"/>
                </a:cubicBezTo>
                <a:cubicBezTo>
                  <a:pt x="26924" y="28283"/>
                  <a:pt x="26884" y="28168"/>
                  <a:pt x="26820" y="28041"/>
                </a:cubicBezTo>
                <a:cubicBezTo>
                  <a:pt x="26716" y="27836"/>
                  <a:pt x="26783" y="27645"/>
                  <a:pt x="26890" y="27457"/>
                </a:cubicBezTo>
                <a:cubicBezTo>
                  <a:pt x="27065" y="27158"/>
                  <a:pt x="27277" y="26846"/>
                  <a:pt x="27542" y="26622"/>
                </a:cubicBezTo>
                <a:cubicBezTo>
                  <a:pt x="27683" y="26501"/>
                  <a:pt x="27841" y="26420"/>
                  <a:pt x="28015" y="26369"/>
                </a:cubicBezTo>
                <a:cubicBezTo>
                  <a:pt x="28176" y="26323"/>
                  <a:pt x="28348" y="26289"/>
                  <a:pt x="28481" y="26178"/>
                </a:cubicBezTo>
                <a:cubicBezTo>
                  <a:pt x="28740" y="25963"/>
                  <a:pt x="28750" y="25590"/>
                  <a:pt x="28737" y="25279"/>
                </a:cubicBezTo>
                <a:lnTo>
                  <a:pt x="28737" y="25279"/>
                </a:lnTo>
                <a:cubicBezTo>
                  <a:pt x="28962" y="25292"/>
                  <a:pt x="29156" y="25466"/>
                  <a:pt x="29194" y="25695"/>
                </a:cubicBezTo>
                <a:cubicBezTo>
                  <a:pt x="29197" y="25718"/>
                  <a:pt x="29220" y="25731"/>
                  <a:pt x="29243" y="25731"/>
                </a:cubicBezTo>
                <a:cubicBezTo>
                  <a:pt x="29264" y="25731"/>
                  <a:pt x="29284" y="25725"/>
                  <a:pt x="29294" y="25708"/>
                </a:cubicBezTo>
                <a:cubicBezTo>
                  <a:pt x="29378" y="25557"/>
                  <a:pt x="29556" y="25319"/>
                  <a:pt x="29734" y="25319"/>
                </a:cubicBezTo>
                <a:cubicBezTo>
                  <a:pt x="29801" y="25319"/>
                  <a:pt x="29865" y="25353"/>
                  <a:pt x="29925" y="25433"/>
                </a:cubicBezTo>
                <a:cubicBezTo>
                  <a:pt x="30002" y="25534"/>
                  <a:pt x="30052" y="25651"/>
                  <a:pt x="30126" y="25756"/>
                </a:cubicBezTo>
                <a:cubicBezTo>
                  <a:pt x="30207" y="25856"/>
                  <a:pt x="30298" y="25950"/>
                  <a:pt x="30399" y="26030"/>
                </a:cubicBezTo>
                <a:cubicBezTo>
                  <a:pt x="30600" y="26188"/>
                  <a:pt x="30835" y="26295"/>
                  <a:pt x="31087" y="26336"/>
                </a:cubicBezTo>
                <a:cubicBezTo>
                  <a:pt x="31187" y="26352"/>
                  <a:pt x="31398" y="26360"/>
                  <a:pt x="31402" y="26497"/>
                </a:cubicBezTo>
                <a:cubicBezTo>
                  <a:pt x="31402" y="26568"/>
                  <a:pt x="31352" y="26631"/>
                  <a:pt x="31318" y="26688"/>
                </a:cubicBezTo>
                <a:cubicBezTo>
                  <a:pt x="31291" y="26742"/>
                  <a:pt x="31268" y="26799"/>
                  <a:pt x="31257" y="26859"/>
                </a:cubicBezTo>
                <a:cubicBezTo>
                  <a:pt x="31224" y="27098"/>
                  <a:pt x="31412" y="27302"/>
                  <a:pt x="31553" y="27474"/>
                </a:cubicBezTo>
                <a:cubicBezTo>
                  <a:pt x="31630" y="27571"/>
                  <a:pt x="31708" y="27669"/>
                  <a:pt x="31761" y="27782"/>
                </a:cubicBezTo>
                <a:cubicBezTo>
                  <a:pt x="31815" y="27897"/>
                  <a:pt x="31849" y="28018"/>
                  <a:pt x="31875" y="28138"/>
                </a:cubicBezTo>
                <a:cubicBezTo>
                  <a:pt x="31933" y="28370"/>
                  <a:pt x="31959" y="28611"/>
                  <a:pt x="32046" y="28837"/>
                </a:cubicBezTo>
                <a:cubicBezTo>
                  <a:pt x="32083" y="28938"/>
                  <a:pt x="32134" y="29034"/>
                  <a:pt x="32201" y="29122"/>
                </a:cubicBezTo>
                <a:cubicBezTo>
                  <a:pt x="32281" y="29223"/>
                  <a:pt x="32385" y="29286"/>
                  <a:pt x="32473" y="29377"/>
                </a:cubicBezTo>
                <a:cubicBezTo>
                  <a:pt x="32607" y="29522"/>
                  <a:pt x="32500" y="29663"/>
                  <a:pt x="32469" y="29827"/>
                </a:cubicBezTo>
                <a:cubicBezTo>
                  <a:pt x="32449" y="29957"/>
                  <a:pt x="32496" y="30078"/>
                  <a:pt x="32577" y="30182"/>
                </a:cubicBezTo>
                <a:cubicBezTo>
                  <a:pt x="32664" y="30300"/>
                  <a:pt x="32788" y="30388"/>
                  <a:pt x="32865" y="30508"/>
                </a:cubicBezTo>
                <a:cubicBezTo>
                  <a:pt x="32932" y="30609"/>
                  <a:pt x="32986" y="30757"/>
                  <a:pt x="32912" y="30857"/>
                </a:cubicBezTo>
                <a:cubicBezTo>
                  <a:pt x="32446" y="30549"/>
                  <a:pt x="31936" y="30310"/>
                  <a:pt x="31398" y="30159"/>
                </a:cubicBezTo>
                <a:lnTo>
                  <a:pt x="31382" y="30159"/>
                </a:lnTo>
                <a:cubicBezTo>
                  <a:pt x="31335" y="30159"/>
                  <a:pt x="31318" y="30216"/>
                  <a:pt x="31345" y="30250"/>
                </a:cubicBezTo>
                <a:lnTo>
                  <a:pt x="31647" y="30625"/>
                </a:lnTo>
                <a:cubicBezTo>
                  <a:pt x="31547" y="30911"/>
                  <a:pt x="31697" y="31203"/>
                  <a:pt x="31905" y="31404"/>
                </a:cubicBezTo>
                <a:cubicBezTo>
                  <a:pt x="32154" y="31636"/>
                  <a:pt x="32489" y="31750"/>
                  <a:pt x="32724" y="31999"/>
                </a:cubicBezTo>
                <a:cubicBezTo>
                  <a:pt x="32946" y="32230"/>
                  <a:pt x="33030" y="32552"/>
                  <a:pt x="33194" y="32820"/>
                </a:cubicBezTo>
                <a:cubicBezTo>
                  <a:pt x="33308" y="33012"/>
                  <a:pt x="33516" y="33237"/>
                  <a:pt x="33752" y="33237"/>
                </a:cubicBezTo>
                <a:cubicBezTo>
                  <a:pt x="33802" y="33237"/>
                  <a:pt x="33855" y="33227"/>
                  <a:pt x="33906" y="33203"/>
                </a:cubicBezTo>
                <a:cubicBezTo>
                  <a:pt x="34145" y="33096"/>
                  <a:pt x="34191" y="32787"/>
                  <a:pt x="34188" y="32543"/>
                </a:cubicBezTo>
                <a:lnTo>
                  <a:pt x="34188" y="32543"/>
                </a:lnTo>
                <a:lnTo>
                  <a:pt x="34352" y="32619"/>
                </a:lnTo>
                <a:cubicBezTo>
                  <a:pt x="34359" y="32626"/>
                  <a:pt x="34369" y="32626"/>
                  <a:pt x="34379" y="32626"/>
                </a:cubicBezTo>
                <a:cubicBezTo>
                  <a:pt x="34399" y="32626"/>
                  <a:pt x="34416" y="32619"/>
                  <a:pt x="34427" y="32599"/>
                </a:cubicBezTo>
                <a:cubicBezTo>
                  <a:pt x="34560" y="32331"/>
                  <a:pt x="34537" y="32002"/>
                  <a:pt x="34352" y="31757"/>
                </a:cubicBezTo>
                <a:cubicBezTo>
                  <a:pt x="34339" y="31740"/>
                  <a:pt x="34322" y="31733"/>
                  <a:pt x="34306" y="31733"/>
                </a:cubicBezTo>
                <a:cubicBezTo>
                  <a:pt x="34278" y="31733"/>
                  <a:pt x="34252" y="31750"/>
                  <a:pt x="34252" y="31784"/>
                </a:cubicBezTo>
                <a:cubicBezTo>
                  <a:pt x="34249" y="31878"/>
                  <a:pt x="34161" y="31908"/>
                  <a:pt x="34080" y="31908"/>
                </a:cubicBezTo>
                <a:cubicBezTo>
                  <a:pt x="34054" y="31908"/>
                  <a:pt x="34027" y="31905"/>
                  <a:pt x="34004" y="31898"/>
                </a:cubicBezTo>
                <a:cubicBezTo>
                  <a:pt x="33855" y="31867"/>
                  <a:pt x="33785" y="31747"/>
                  <a:pt x="33718" y="31623"/>
                </a:cubicBezTo>
                <a:cubicBezTo>
                  <a:pt x="33648" y="31491"/>
                  <a:pt x="33584" y="31350"/>
                  <a:pt x="33466" y="31257"/>
                </a:cubicBezTo>
                <a:cubicBezTo>
                  <a:pt x="33392" y="31200"/>
                  <a:pt x="33302" y="31163"/>
                  <a:pt x="33322" y="31052"/>
                </a:cubicBezTo>
                <a:cubicBezTo>
                  <a:pt x="33339" y="30964"/>
                  <a:pt x="33389" y="30891"/>
                  <a:pt x="33420" y="30807"/>
                </a:cubicBezTo>
                <a:cubicBezTo>
                  <a:pt x="33540" y="30464"/>
                  <a:pt x="33420" y="30095"/>
                  <a:pt x="33282" y="29779"/>
                </a:cubicBezTo>
                <a:cubicBezTo>
                  <a:pt x="33118" y="29407"/>
                  <a:pt x="32919" y="29051"/>
                  <a:pt x="32755" y="28679"/>
                </a:cubicBezTo>
                <a:cubicBezTo>
                  <a:pt x="32678" y="28504"/>
                  <a:pt x="32604" y="28276"/>
                  <a:pt x="32745" y="28115"/>
                </a:cubicBezTo>
                <a:cubicBezTo>
                  <a:pt x="32799" y="28051"/>
                  <a:pt x="32865" y="28018"/>
                  <a:pt x="32929" y="28018"/>
                </a:cubicBezTo>
                <a:cubicBezTo>
                  <a:pt x="33000" y="28018"/>
                  <a:pt x="33067" y="28058"/>
                  <a:pt x="33114" y="28138"/>
                </a:cubicBezTo>
                <a:cubicBezTo>
                  <a:pt x="33181" y="28249"/>
                  <a:pt x="33211" y="28380"/>
                  <a:pt x="33302" y="28478"/>
                </a:cubicBezTo>
                <a:cubicBezTo>
                  <a:pt x="33395" y="28578"/>
                  <a:pt x="33581" y="28591"/>
                  <a:pt x="33651" y="28716"/>
                </a:cubicBezTo>
                <a:cubicBezTo>
                  <a:pt x="33725" y="28850"/>
                  <a:pt x="33614" y="29038"/>
                  <a:pt x="33617" y="29182"/>
                </a:cubicBezTo>
                <a:cubicBezTo>
                  <a:pt x="33621" y="29300"/>
                  <a:pt x="33685" y="29404"/>
                  <a:pt x="33789" y="29464"/>
                </a:cubicBezTo>
                <a:cubicBezTo>
                  <a:pt x="33852" y="29501"/>
                  <a:pt x="33916" y="29518"/>
                  <a:pt x="33980" y="29518"/>
                </a:cubicBezTo>
                <a:cubicBezTo>
                  <a:pt x="34141" y="29518"/>
                  <a:pt x="34282" y="29401"/>
                  <a:pt x="34332" y="29223"/>
                </a:cubicBezTo>
                <a:cubicBezTo>
                  <a:pt x="34376" y="29065"/>
                  <a:pt x="34366" y="28893"/>
                  <a:pt x="34433" y="28746"/>
                </a:cubicBezTo>
                <a:cubicBezTo>
                  <a:pt x="34493" y="28611"/>
                  <a:pt x="34601" y="28504"/>
                  <a:pt x="34701" y="28397"/>
                </a:cubicBezTo>
                <a:cubicBezTo>
                  <a:pt x="34886" y="28209"/>
                  <a:pt x="35101" y="28001"/>
                  <a:pt x="35051" y="27712"/>
                </a:cubicBezTo>
                <a:cubicBezTo>
                  <a:pt x="35047" y="27692"/>
                  <a:pt x="35031" y="27682"/>
                  <a:pt x="35014" y="27675"/>
                </a:cubicBezTo>
                <a:cubicBezTo>
                  <a:pt x="34752" y="27578"/>
                  <a:pt x="34729" y="27209"/>
                  <a:pt x="34661" y="26980"/>
                </a:cubicBezTo>
                <a:cubicBezTo>
                  <a:pt x="34628" y="26853"/>
                  <a:pt x="34577" y="26725"/>
                  <a:pt x="34487" y="26631"/>
                </a:cubicBezTo>
                <a:cubicBezTo>
                  <a:pt x="34447" y="26588"/>
                  <a:pt x="34399" y="26554"/>
                  <a:pt x="34346" y="26527"/>
                </a:cubicBezTo>
                <a:cubicBezTo>
                  <a:pt x="34225" y="26473"/>
                  <a:pt x="34131" y="26456"/>
                  <a:pt x="34097" y="26309"/>
                </a:cubicBezTo>
                <a:cubicBezTo>
                  <a:pt x="34013" y="25963"/>
                  <a:pt x="33926" y="25393"/>
                  <a:pt x="34295" y="25178"/>
                </a:cubicBezTo>
                <a:cubicBezTo>
                  <a:pt x="34373" y="25131"/>
                  <a:pt x="34470" y="25104"/>
                  <a:pt x="34560" y="25104"/>
                </a:cubicBezTo>
                <a:cubicBezTo>
                  <a:pt x="34618" y="25104"/>
                  <a:pt x="34671" y="25114"/>
                  <a:pt x="34721" y="25138"/>
                </a:cubicBezTo>
                <a:cubicBezTo>
                  <a:pt x="34923" y="25228"/>
                  <a:pt x="34893" y="25463"/>
                  <a:pt x="34839" y="25638"/>
                </a:cubicBezTo>
                <a:cubicBezTo>
                  <a:pt x="34779" y="25836"/>
                  <a:pt x="34705" y="26017"/>
                  <a:pt x="34785" y="26222"/>
                </a:cubicBezTo>
                <a:cubicBezTo>
                  <a:pt x="34836" y="26346"/>
                  <a:pt x="34933" y="26444"/>
                  <a:pt x="35064" y="26444"/>
                </a:cubicBezTo>
                <a:cubicBezTo>
                  <a:pt x="35084" y="26444"/>
                  <a:pt x="35104" y="26444"/>
                  <a:pt x="35124" y="26436"/>
                </a:cubicBezTo>
                <a:cubicBezTo>
                  <a:pt x="35148" y="26433"/>
                  <a:pt x="35165" y="26410"/>
                  <a:pt x="35165" y="26386"/>
                </a:cubicBezTo>
                <a:lnTo>
                  <a:pt x="35165" y="25752"/>
                </a:lnTo>
                <a:cubicBezTo>
                  <a:pt x="35272" y="25779"/>
                  <a:pt x="35380" y="25805"/>
                  <a:pt x="35487" y="25829"/>
                </a:cubicBezTo>
                <a:cubicBezTo>
                  <a:pt x="35494" y="25832"/>
                  <a:pt x="35497" y="25832"/>
                  <a:pt x="35504" y="25832"/>
                </a:cubicBezTo>
                <a:cubicBezTo>
                  <a:pt x="35544" y="25832"/>
                  <a:pt x="35564" y="25789"/>
                  <a:pt x="35550" y="25752"/>
                </a:cubicBezTo>
                <a:cubicBezTo>
                  <a:pt x="35446" y="25520"/>
                  <a:pt x="35658" y="25292"/>
                  <a:pt x="35843" y="25181"/>
                </a:cubicBezTo>
                <a:cubicBezTo>
                  <a:pt x="36034" y="25067"/>
                  <a:pt x="36266" y="25031"/>
                  <a:pt x="36467" y="24939"/>
                </a:cubicBezTo>
                <a:cubicBezTo>
                  <a:pt x="36678" y="24845"/>
                  <a:pt x="36830" y="24695"/>
                  <a:pt x="36924" y="24483"/>
                </a:cubicBezTo>
                <a:cubicBezTo>
                  <a:pt x="37017" y="24268"/>
                  <a:pt x="37075" y="24040"/>
                  <a:pt x="37192" y="23835"/>
                </a:cubicBezTo>
                <a:cubicBezTo>
                  <a:pt x="37216" y="23795"/>
                  <a:pt x="37242" y="23754"/>
                  <a:pt x="37269" y="23717"/>
                </a:cubicBezTo>
                <a:cubicBezTo>
                  <a:pt x="37276" y="23721"/>
                  <a:pt x="37286" y="23725"/>
                  <a:pt x="37293" y="23725"/>
                </a:cubicBezTo>
                <a:cubicBezTo>
                  <a:pt x="37313" y="23725"/>
                  <a:pt x="37330" y="23711"/>
                  <a:pt x="37340" y="23697"/>
                </a:cubicBezTo>
                <a:cubicBezTo>
                  <a:pt x="37431" y="23580"/>
                  <a:pt x="37518" y="23460"/>
                  <a:pt x="37605" y="23339"/>
                </a:cubicBezTo>
                <a:cubicBezTo>
                  <a:pt x="37652" y="23299"/>
                  <a:pt x="37702" y="23258"/>
                  <a:pt x="37753" y="23221"/>
                </a:cubicBezTo>
                <a:cubicBezTo>
                  <a:pt x="37790" y="23194"/>
                  <a:pt x="37779" y="23147"/>
                  <a:pt x="37753" y="23127"/>
                </a:cubicBezTo>
                <a:cubicBezTo>
                  <a:pt x="37786" y="23083"/>
                  <a:pt x="37823" y="23033"/>
                  <a:pt x="37837" y="22983"/>
                </a:cubicBezTo>
                <a:cubicBezTo>
                  <a:pt x="37854" y="22916"/>
                  <a:pt x="37820" y="22868"/>
                  <a:pt x="37770" y="22831"/>
                </a:cubicBezTo>
                <a:cubicBezTo>
                  <a:pt x="37729" y="22795"/>
                  <a:pt x="37696" y="22755"/>
                  <a:pt x="37679" y="22701"/>
                </a:cubicBezTo>
                <a:cubicBezTo>
                  <a:pt x="37642" y="22586"/>
                  <a:pt x="37659" y="22466"/>
                  <a:pt x="37682" y="22348"/>
                </a:cubicBezTo>
                <a:cubicBezTo>
                  <a:pt x="37705" y="22214"/>
                  <a:pt x="37729" y="22083"/>
                  <a:pt x="37713" y="21945"/>
                </a:cubicBezTo>
                <a:cubicBezTo>
                  <a:pt x="37692" y="21818"/>
                  <a:pt x="37649" y="21697"/>
                  <a:pt x="37584" y="21583"/>
                </a:cubicBezTo>
                <a:cubicBezTo>
                  <a:pt x="37457" y="21345"/>
                  <a:pt x="37256" y="21156"/>
                  <a:pt x="37075" y="20958"/>
                </a:cubicBezTo>
                <a:cubicBezTo>
                  <a:pt x="37028" y="20908"/>
                  <a:pt x="36980" y="20858"/>
                  <a:pt x="36937" y="20808"/>
                </a:cubicBezTo>
                <a:cubicBezTo>
                  <a:pt x="36904" y="20767"/>
                  <a:pt x="36870" y="20724"/>
                  <a:pt x="36863" y="20670"/>
                </a:cubicBezTo>
                <a:cubicBezTo>
                  <a:pt x="36853" y="20596"/>
                  <a:pt x="36893" y="20526"/>
                  <a:pt x="36934" y="20469"/>
                </a:cubicBezTo>
                <a:cubicBezTo>
                  <a:pt x="37021" y="20338"/>
                  <a:pt x="37169" y="20207"/>
                  <a:pt x="37169" y="20036"/>
                </a:cubicBezTo>
                <a:cubicBezTo>
                  <a:pt x="37169" y="19821"/>
                  <a:pt x="36947" y="19740"/>
                  <a:pt x="36766" y="19740"/>
                </a:cubicBezTo>
                <a:lnTo>
                  <a:pt x="36732" y="19740"/>
                </a:lnTo>
                <a:cubicBezTo>
                  <a:pt x="36665" y="19744"/>
                  <a:pt x="36588" y="19757"/>
                  <a:pt x="36514" y="19757"/>
                </a:cubicBezTo>
                <a:cubicBezTo>
                  <a:pt x="36457" y="19757"/>
                  <a:pt x="36396" y="19750"/>
                  <a:pt x="36346" y="19720"/>
                </a:cubicBezTo>
                <a:cubicBezTo>
                  <a:pt x="36259" y="19680"/>
                  <a:pt x="36209" y="19593"/>
                  <a:pt x="36185" y="19502"/>
                </a:cubicBezTo>
                <a:cubicBezTo>
                  <a:pt x="36128" y="19271"/>
                  <a:pt x="36272" y="19059"/>
                  <a:pt x="36430" y="18904"/>
                </a:cubicBezTo>
                <a:cubicBezTo>
                  <a:pt x="36622" y="18710"/>
                  <a:pt x="36839" y="18542"/>
                  <a:pt x="37068" y="18394"/>
                </a:cubicBezTo>
                <a:cubicBezTo>
                  <a:pt x="37101" y="18371"/>
                  <a:pt x="37135" y="18351"/>
                  <a:pt x="37172" y="18331"/>
                </a:cubicBezTo>
                <a:lnTo>
                  <a:pt x="37172" y="18331"/>
                </a:lnTo>
                <a:cubicBezTo>
                  <a:pt x="37169" y="18431"/>
                  <a:pt x="37121" y="18535"/>
                  <a:pt x="37081" y="18629"/>
                </a:cubicBezTo>
                <a:cubicBezTo>
                  <a:pt x="37034" y="18743"/>
                  <a:pt x="36984" y="18871"/>
                  <a:pt x="37011" y="18995"/>
                </a:cubicBezTo>
                <a:cubicBezTo>
                  <a:pt x="37045" y="19133"/>
                  <a:pt x="37172" y="19217"/>
                  <a:pt x="37310" y="19217"/>
                </a:cubicBezTo>
                <a:lnTo>
                  <a:pt x="37316" y="19217"/>
                </a:lnTo>
                <a:cubicBezTo>
                  <a:pt x="37481" y="19210"/>
                  <a:pt x="37612" y="19099"/>
                  <a:pt x="37682" y="18958"/>
                </a:cubicBezTo>
                <a:cubicBezTo>
                  <a:pt x="37719" y="18884"/>
                  <a:pt x="37736" y="18811"/>
                  <a:pt x="37756" y="18730"/>
                </a:cubicBezTo>
                <a:cubicBezTo>
                  <a:pt x="37770" y="18676"/>
                  <a:pt x="37793" y="18602"/>
                  <a:pt x="37840" y="18566"/>
                </a:cubicBezTo>
                <a:cubicBezTo>
                  <a:pt x="37850" y="18558"/>
                  <a:pt x="37860" y="18555"/>
                  <a:pt x="37866" y="18555"/>
                </a:cubicBezTo>
                <a:cubicBezTo>
                  <a:pt x="37894" y="18555"/>
                  <a:pt x="37911" y="18582"/>
                  <a:pt x="37914" y="18612"/>
                </a:cubicBezTo>
                <a:cubicBezTo>
                  <a:pt x="37924" y="18676"/>
                  <a:pt x="37911" y="18740"/>
                  <a:pt x="37917" y="18800"/>
                </a:cubicBezTo>
                <a:cubicBezTo>
                  <a:pt x="37924" y="18874"/>
                  <a:pt x="37957" y="18931"/>
                  <a:pt x="38011" y="18978"/>
                </a:cubicBezTo>
                <a:cubicBezTo>
                  <a:pt x="38061" y="19018"/>
                  <a:pt x="38125" y="19052"/>
                  <a:pt x="38162" y="19110"/>
                </a:cubicBezTo>
                <a:cubicBezTo>
                  <a:pt x="38209" y="19180"/>
                  <a:pt x="38189" y="19277"/>
                  <a:pt x="38206" y="19358"/>
                </a:cubicBezTo>
                <a:cubicBezTo>
                  <a:pt x="38222" y="19432"/>
                  <a:pt x="38263" y="19495"/>
                  <a:pt x="38309" y="19553"/>
                </a:cubicBezTo>
                <a:cubicBezTo>
                  <a:pt x="38414" y="19683"/>
                  <a:pt x="38558" y="19777"/>
                  <a:pt x="38602" y="19945"/>
                </a:cubicBezTo>
                <a:cubicBezTo>
                  <a:pt x="38645" y="20106"/>
                  <a:pt x="38605" y="20284"/>
                  <a:pt x="38491" y="20405"/>
                </a:cubicBezTo>
                <a:cubicBezTo>
                  <a:pt x="38458" y="20442"/>
                  <a:pt x="38481" y="20495"/>
                  <a:pt x="38528" y="20499"/>
                </a:cubicBezTo>
                <a:cubicBezTo>
                  <a:pt x="38579" y="20502"/>
                  <a:pt x="38632" y="20506"/>
                  <a:pt x="38686" y="20506"/>
                </a:cubicBezTo>
                <a:cubicBezTo>
                  <a:pt x="38800" y="20506"/>
                  <a:pt x="38914" y="20492"/>
                  <a:pt x="39018" y="20448"/>
                </a:cubicBezTo>
                <a:cubicBezTo>
                  <a:pt x="39092" y="20419"/>
                  <a:pt x="39159" y="20371"/>
                  <a:pt x="39206" y="20307"/>
                </a:cubicBezTo>
                <a:cubicBezTo>
                  <a:pt x="39267" y="20224"/>
                  <a:pt x="39283" y="20123"/>
                  <a:pt x="39283" y="20022"/>
                </a:cubicBezTo>
                <a:cubicBezTo>
                  <a:pt x="39283" y="19905"/>
                  <a:pt x="39276" y="19784"/>
                  <a:pt x="39273" y="19666"/>
                </a:cubicBezTo>
                <a:cubicBezTo>
                  <a:pt x="39270" y="19559"/>
                  <a:pt x="39270" y="19452"/>
                  <a:pt x="39260" y="19344"/>
                </a:cubicBezTo>
                <a:cubicBezTo>
                  <a:pt x="39253" y="19257"/>
                  <a:pt x="39240" y="19170"/>
                  <a:pt x="39196" y="19096"/>
                </a:cubicBezTo>
                <a:cubicBezTo>
                  <a:pt x="39149" y="19009"/>
                  <a:pt x="39072" y="18969"/>
                  <a:pt x="38981" y="18944"/>
                </a:cubicBezTo>
                <a:cubicBezTo>
                  <a:pt x="38931" y="18931"/>
                  <a:pt x="38884" y="18918"/>
                  <a:pt x="38847" y="18881"/>
                </a:cubicBezTo>
                <a:cubicBezTo>
                  <a:pt x="38813" y="18844"/>
                  <a:pt x="38790" y="18797"/>
                  <a:pt x="38780" y="18747"/>
                </a:cubicBezTo>
                <a:cubicBezTo>
                  <a:pt x="38753" y="18639"/>
                  <a:pt x="38783" y="18521"/>
                  <a:pt x="38817" y="18418"/>
                </a:cubicBezTo>
                <a:cubicBezTo>
                  <a:pt x="38881" y="18421"/>
                  <a:pt x="38948" y="18425"/>
                  <a:pt x="39011" y="18425"/>
                </a:cubicBezTo>
                <a:cubicBezTo>
                  <a:pt x="39220" y="18425"/>
                  <a:pt x="39424" y="18391"/>
                  <a:pt x="39586" y="18250"/>
                </a:cubicBezTo>
                <a:cubicBezTo>
                  <a:pt x="39676" y="18169"/>
                  <a:pt x="39747" y="18058"/>
                  <a:pt x="39764" y="17937"/>
                </a:cubicBezTo>
                <a:cubicBezTo>
                  <a:pt x="39770" y="17877"/>
                  <a:pt x="39767" y="17813"/>
                  <a:pt x="39743" y="17753"/>
                </a:cubicBezTo>
                <a:cubicBezTo>
                  <a:pt x="39723" y="17689"/>
                  <a:pt x="39686" y="17629"/>
                  <a:pt x="39683" y="17562"/>
                </a:cubicBezTo>
                <a:cubicBezTo>
                  <a:pt x="39676" y="17461"/>
                  <a:pt x="39770" y="17407"/>
                  <a:pt x="39847" y="17367"/>
                </a:cubicBezTo>
                <a:cubicBezTo>
                  <a:pt x="39945" y="17320"/>
                  <a:pt x="40046" y="17280"/>
                  <a:pt x="40126" y="17206"/>
                </a:cubicBezTo>
                <a:cubicBezTo>
                  <a:pt x="40303" y="17038"/>
                  <a:pt x="40331" y="16773"/>
                  <a:pt x="40351" y="16548"/>
                </a:cubicBezTo>
                <a:cubicBezTo>
                  <a:pt x="40360" y="16447"/>
                  <a:pt x="40374" y="16337"/>
                  <a:pt x="40404" y="16233"/>
                </a:cubicBezTo>
                <a:cubicBezTo>
                  <a:pt x="40455" y="16159"/>
                  <a:pt x="40495" y="16081"/>
                  <a:pt x="40532" y="16001"/>
                </a:cubicBezTo>
                <a:cubicBezTo>
                  <a:pt x="40565" y="15964"/>
                  <a:pt x="40605" y="15934"/>
                  <a:pt x="40656" y="15914"/>
                </a:cubicBezTo>
                <a:cubicBezTo>
                  <a:pt x="40683" y="15900"/>
                  <a:pt x="40690" y="15863"/>
                  <a:pt x="40676" y="15840"/>
                </a:cubicBezTo>
                <a:cubicBezTo>
                  <a:pt x="40673" y="15833"/>
                  <a:pt x="40666" y="15827"/>
                  <a:pt x="40663" y="15823"/>
                </a:cubicBezTo>
                <a:cubicBezTo>
                  <a:pt x="40666" y="15816"/>
                  <a:pt x="40670" y="15810"/>
                  <a:pt x="40673" y="15803"/>
                </a:cubicBezTo>
                <a:cubicBezTo>
                  <a:pt x="40750" y="15655"/>
                  <a:pt x="40787" y="15488"/>
                  <a:pt x="40794" y="15319"/>
                </a:cubicBezTo>
                <a:cubicBezTo>
                  <a:pt x="40800" y="15198"/>
                  <a:pt x="40791" y="15078"/>
                  <a:pt x="40771" y="14961"/>
                </a:cubicBezTo>
                <a:cubicBezTo>
                  <a:pt x="40791" y="14783"/>
                  <a:pt x="40804" y="14608"/>
                  <a:pt x="40800" y="14430"/>
                </a:cubicBezTo>
                <a:cubicBezTo>
                  <a:pt x="40794" y="14205"/>
                  <a:pt x="40763" y="13984"/>
                  <a:pt x="40706" y="13765"/>
                </a:cubicBezTo>
                <a:cubicBezTo>
                  <a:pt x="40653" y="13541"/>
                  <a:pt x="40569" y="13322"/>
                  <a:pt x="40464" y="13118"/>
                </a:cubicBezTo>
                <a:cubicBezTo>
                  <a:pt x="40478" y="13111"/>
                  <a:pt x="40495" y="13111"/>
                  <a:pt x="40512" y="13111"/>
                </a:cubicBezTo>
                <a:cubicBezTo>
                  <a:pt x="40562" y="13111"/>
                  <a:pt x="40616" y="13131"/>
                  <a:pt x="40656" y="13161"/>
                </a:cubicBezTo>
                <a:cubicBezTo>
                  <a:pt x="40737" y="13225"/>
                  <a:pt x="40783" y="13316"/>
                  <a:pt x="40831" y="13403"/>
                </a:cubicBezTo>
                <a:cubicBezTo>
                  <a:pt x="40948" y="13628"/>
                  <a:pt x="41065" y="13849"/>
                  <a:pt x="41183" y="14075"/>
                </a:cubicBezTo>
                <a:cubicBezTo>
                  <a:pt x="41250" y="14202"/>
                  <a:pt x="41318" y="14326"/>
                  <a:pt x="41384" y="14453"/>
                </a:cubicBezTo>
                <a:cubicBezTo>
                  <a:pt x="41395" y="14470"/>
                  <a:pt x="41411" y="14481"/>
                  <a:pt x="41431" y="14481"/>
                </a:cubicBezTo>
                <a:cubicBezTo>
                  <a:pt x="41579" y="14477"/>
                  <a:pt x="41666" y="14343"/>
                  <a:pt x="41683" y="14208"/>
                </a:cubicBezTo>
                <a:cubicBezTo>
                  <a:pt x="41700" y="14047"/>
                  <a:pt x="41589" y="13906"/>
                  <a:pt x="41496" y="13785"/>
                </a:cubicBezTo>
                <a:cubicBezTo>
                  <a:pt x="41448" y="13722"/>
                  <a:pt x="41398" y="13658"/>
                  <a:pt x="41364" y="13584"/>
                </a:cubicBezTo>
                <a:cubicBezTo>
                  <a:pt x="41334" y="13507"/>
                  <a:pt x="41330" y="13433"/>
                  <a:pt x="41358" y="13356"/>
                </a:cubicBezTo>
                <a:cubicBezTo>
                  <a:pt x="41384" y="13282"/>
                  <a:pt x="41418" y="13212"/>
                  <a:pt x="41411" y="13131"/>
                </a:cubicBezTo>
                <a:cubicBezTo>
                  <a:pt x="41405" y="13068"/>
                  <a:pt x="41381" y="13007"/>
                  <a:pt x="41344" y="12953"/>
                </a:cubicBezTo>
                <a:cubicBezTo>
                  <a:pt x="41270" y="12839"/>
                  <a:pt x="41163" y="12755"/>
                  <a:pt x="41076" y="12651"/>
                </a:cubicBezTo>
                <a:cubicBezTo>
                  <a:pt x="41028" y="12597"/>
                  <a:pt x="40999" y="12534"/>
                  <a:pt x="40972" y="12467"/>
                </a:cubicBezTo>
                <a:cubicBezTo>
                  <a:pt x="40941" y="12389"/>
                  <a:pt x="40915" y="12306"/>
                  <a:pt x="40867" y="12235"/>
                </a:cubicBezTo>
                <a:cubicBezTo>
                  <a:pt x="40807" y="12148"/>
                  <a:pt x="40700" y="12074"/>
                  <a:pt x="40593" y="12074"/>
                </a:cubicBezTo>
                <a:cubicBezTo>
                  <a:pt x="40555" y="12074"/>
                  <a:pt x="40522" y="12081"/>
                  <a:pt x="40485" y="12101"/>
                </a:cubicBezTo>
                <a:cubicBezTo>
                  <a:pt x="40414" y="12137"/>
                  <a:pt x="40381" y="12211"/>
                  <a:pt x="40327" y="12265"/>
                </a:cubicBezTo>
                <a:cubicBezTo>
                  <a:pt x="40280" y="12312"/>
                  <a:pt x="40223" y="12343"/>
                  <a:pt x="40159" y="12359"/>
                </a:cubicBezTo>
                <a:cubicBezTo>
                  <a:pt x="40126" y="12369"/>
                  <a:pt x="40089" y="12372"/>
                  <a:pt x="40052" y="12372"/>
                </a:cubicBezTo>
                <a:cubicBezTo>
                  <a:pt x="40025" y="12372"/>
                  <a:pt x="39995" y="12369"/>
                  <a:pt x="39968" y="12363"/>
                </a:cubicBezTo>
                <a:cubicBezTo>
                  <a:pt x="39905" y="12349"/>
                  <a:pt x="39847" y="12315"/>
                  <a:pt x="39797" y="12275"/>
                </a:cubicBezTo>
                <a:cubicBezTo>
                  <a:pt x="39710" y="12208"/>
                  <a:pt x="39632" y="12124"/>
                  <a:pt x="39538" y="12064"/>
                </a:cubicBezTo>
                <a:cubicBezTo>
                  <a:pt x="39532" y="12047"/>
                  <a:pt x="39528" y="12030"/>
                  <a:pt x="39522" y="12013"/>
                </a:cubicBezTo>
                <a:cubicBezTo>
                  <a:pt x="39488" y="11883"/>
                  <a:pt x="39431" y="11751"/>
                  <a:pt x="39300" y="11698"/>
                </a:cubicBezTo>
                <a:cubicBezTo>
                  <a:pt x="39226" y="11668"/>
                  <a:pt x="39149" y="11664"/>
                  <a:pt x="39072" y="11664"/>
                </a:cubicBezTo>
                <a:lnTo>
                  <a:pt x="39025" y="11664"/>
                </a:lnTo>
                <a:cubicBezTo>
                  <a:pt x="38948" y="11664"/>
                  <a:pt x="38873" y="11658"/>
                  <a:pt x="38800" y="11641"/>
                </a:cubicBezTo>
                <a:cubicBezTo>
                  <a:pt x="38645" y="11607"/>
                  <a:pt x="38498" y="11527"/>
                  <a:pt x="38430" y="11376"/>
                </a:cubicBezTo>
                <a:cubicBezTo>
                  <a:pt x="38363" y="11218"/>
                  <a:pt x="38404" y="11037"/>
                  <a:pt x="38464" y="10882"/>
                </a:cubicBezTo>
                <a:cubicBezTo>
                  <a:pt x="38535" y="10701"/>
                  <a:pt x="38642" y="10540"/>
                  <a:pt x="38743" y="10375"/>
                </a:cubicBezTo>
                <a:cubicBezTo>
                  <a:pt x="38944" y="10053"/>
                  <a:pt x="39142" y="9720"/>
                  <a:pt x="39394" y="9435"/>
                </a:cubicBezTo>
                <a:cubicBezTo>
                  <a:pt x="39602" y="9204"/>
                  <a:pt x="39867" y="8983"/>
                  <a:pt x="40193" y="8955"/>
                </a:cubicBezTo>
                <a:lnTo>
                  <a:pt x="40247" y="8955"/>
                </a:lnTo>
                <a:cubicBezTo>
                  <a:pt x="40331" y="8955"/>
                  <a:pt x="40411" y="8969"/>
                  <a:pt x="40492" y="8979"/>
                </a:cubicBezTo>
                <a:cubicBezTo>
                  <a:pt x="40576" y="8992"/>
                  <a:pt x="40656" y="9006"/>
                  <a:pt x="40740" y="9006"/>
                </a:cubicBezTo>
                <a:lnTo>
                  <a:pt x="40771" y="9006"/>
                </a:lnTo>
                <a:cubicBezTo>
                  <a:pt x="40921" y="8999"/>
                  <a:pt x="41082" y="8925"/>
                  <a:pt x="41160" y="8788"/>
                </a:cubicBezTo>
                <a:cubicBezTo>
                  <a:pt x="41183" y="8741"/>
                  <a:pt x="41197" y="8690"/>
                  <a:pt x="41193" y="8640"/>
                </a:cubicBezTo>
                <a:cubicBezTo>
                  <a:pt x="41264" y="8626"/>
                  <a:pt x="41330" y="8623"/>
                  <a:pt x="41401" y="8623"/>
                </a:cubicBezTo>
                <a:cubicBezTo>
                  <a:pt x="41451" y="8623"/>
                  <a:pt x="41499" y="8623"/>
                  <a:pt x="41549" y="8626"/>
                </a:cubicBezTo>
                <a:cubicBezTo>
                  <a:pt x="41599" y="8630"/>
                  <a:pt x="41649" y="8630"/>
                  <a:pt x="41697" y="8630"/>
                </a:cubicBezTo>
                <a:cubicBezTo>
                  <a:pt x="41764" y="8630"/>
                  <a:pt x="41831" y="8626"/>
                  <a:pt x="41894" y="8617"/>
                </a:cubicBezTo>
                <a:cubicBezTo>
                  <a:pt x="42069" y="8586"/>
                  <a:pt x="42261" y="8486"/>
                  <a:pt x="42341" y="8321"/>
                </a:cubicBezTo>
                <a:cubicBezTo>
                  <a:pt x="42425" y="8150"/>
                  <a:pt x="42351" y="7985"/>
                  <a:pt x="42247" y="7844"/>
                </a:cubicBezTo>
                <a:cubicBezTo>
                  <a:pt x="42193" y="7774"/>
                  <a:pt x="42133" y="7700"/>
                  <a:pt x="42103" y="7616"/>
                </a:cubicBezTo>
                <a:cubicBezTo>
                  <a:pt x="42069" y="7516"/>
                  <a:pt x="42109" y="7421"/>
                  <a:pt x="42170" y="7338"/>
                </a:cubicBezTo>
                <a:cubicBezTo>
                  <a:pt x="42294" y="7156"/>
                  <a:pt x="42499" y="7032"/>
                  <a:pt x="42714" y="6995"/>
                </a:cubicBezTo>
                <a:cubicBezTo>
                  <a:pt x="42714" y="7136"/>
                  <a:pt x="42731" y="7284"/>
                  <a:pt x="42848" y="7378"/>
                </a:cubicBezTo>
                <a:cubicBezTo>
                  <a:pt x="42895" y="7415"/>
                  <a:pt x="42955" y="7438"/>
                  <a:pt x="43012" y="7438"/>
                </a:cubicBezTo>
                <a:cubicBezTo>
                  <a:pt x="43076" y="7438"/>
                  <a:pt x="43140" y="7412"/>
                  <a:pt x="43187" y="7358"/>
                </a:cubicBezTo>
                <a:cubicBezTo>
                  <a:pt x="43271" y="7260"/>
                  <a:pt x="43288" y="7126"/>
                  <a:pt x="43298" y="7006"/>
                </a:cubicBezTo>
                <a:cubicBezTo>
                  <a:pt x="43308" y="6820"/>
                  <a:pt x="43328" y="6643"/>
                  <a:pt x="43361" y="6462"/>
                </a:cubicBezTo>
                <a:cubicBezTo>
                  <a:pt x="43398" y="6281"/>
                  <a:pt x="43449" y="6103"/>
                  <a:pt x="43513" y="5928"/>
                </a:cubicBezTo>
                <a:cubicBezTo>
                  <a:pt x="43634" y="6019"/>
                  <a:pt x="43721" y="6149"/>
                  <a:pt x="43761" y="6294"/>
                </a:cubicBezTo>
                <a:cubicBezTo>
                  <a:pt x="43784" y="6377"/>
                  <a:pt x="43795" y="6462"/>
                  <a:pt x="43784" y="6549"/>
                </a:cubicBezTo>
                <a:cubicBezTo>
                  <a:pt x="43778" y="6646"/>
                  <a:pt x="43737" y="6737"/>
                  <a:pt x="43707" y="6828"/>
                </a:cubicBezTo>
                <a:cubicBezTo>
                  <a:pt x="43677" y="6921"/>
                  <a:pt x="43660" y="7019"/>
                  <a:pt x="43680" y="7119"/>
                </a:cubicBezTo>
                <a:cubicBezTo>
                  <a:pt x="43700" y="7213"/>
                  <a:pt x="43751" y="7297"/>
                  <a:pt x="43798" y="7381"/>
                </a:cubicBezTo>
                <a:cubicBezTo>
                  <a:pt x="43848" y="7469"/>
                  <a:pt x="43888" y="7553"/>
                  <a:pt x="43905" y="7653"/>
                </a:cubicBezTo>
                <a:cubicBezTo>
                  <a:pt x="43922" y="7754"/>
                  <a:pt x="43912" y="7861"/>
                  <a:pt x="43888" y="7962"/>
                </a:cubicBezTo>
                <a:cubicBezTo>
                  <a:pt x="43787" y="8368"/>
                  <a:pt x="43479" y="8673"/>
                  <a:pt x="43331" y="9060"/>
                </a:cubicBezTo>
                <a:cubicBezTo>
                  <a:pt x="43251" y="9265"/>
                  <a:pt x="43240" y="9476"/>
                  <a:pt x="43278" y="9691"/>
                </a:cubicBezTo>
                <a:cubicBezTo>
                  <a:pt x="43315" y="9912"/>
                  <a:pt x="43392" y="10127"/>
                  <a:pt x="43459" y="10342"/>
                </a:cubicBezTo>
                <a:cubicBezTo>
                  <a:pt x="43526" y="10557"/>
                  <a:pt x="43600" y="10772"/>
                  <a:pt x="43691" y="10980"/>
                </a:cubicBezTo>
                <a:cubicBezTo>
                  <a:pt x="43775" y="11181"/>
                  <a:pt x="43885" y="11369"/>
                  <a:pt x="43986" y="11564"/>
                </a:cubicBezTo>
                <a:cubicBezTo>
                  <a:pt x="44036" y="11658"/>
                  <a:pt x="44080" y="11759"/>
                  <a:pt x="44106" y="11863"/>
                </a:cubicBezTo>
                <a:cubicBezTo>
                  <a:pt x="44134" y="11973"/>
                  <a:pt x="44140" y="12087"/>
                  <a:pt x="44167" y="12198"/>
                </a:cubicBezTo>
                <a:cubicBezTo>
                  <a:pt x="44210" y="12389"/>
                  <a:pt x="44298" y="12567"/>
                  <a:pt x="44419" y="12718"/>
                </a:cubicBezTo>
                <a:cubicBezTo>
                  <a:pt x="44472" y="12782"/>
                  <a:pt x="44546" y="12886"/>
                  <a:pt x="44633" y="12899"/>
                </a:cubicBezTo>
                <a:lnTo>
                  <a:pt x="44647" y="12899"/>
                </a:lnTo>
                <a:cubicBezTo>
                  <a:pt x="44731" y="12899"/>
                  <a:pt x="44791" y="12812"/>
                  <a:pt x="44825" y="12745"/>
                </a:cubicBezTo>
                <a:cubicBezTo>
                  <a:pt x="44869" y="12661"/>
                  <a:pt x="44885" y="12567"/>
                  <a:pt x="44895" y="12470"/>
                </a:cubicBezTo>
                <a:cubicBezTo>
                  <a:pt x="44912" y="12356"/>
                  <a:pt x="44919" y="12242"/>
                  <a:pt x="44929" y="12124"/>
                </a:cubicBezTo>
                <a:cubicBezTo>
                  <a:pt x="44952" y="11886"/>
                  <a:pt x="44972" y="11647"/>
                  <a:pt x="44996" y="11406"/>
                </a:cubicBezTo>
                <a:cubicBezTo>
                  <a:pt x="45006" y="11295"/>
                  <a:pt x="45020" y="11184"/>
                  <a:pt x="45026" y="11074"/>
                </a:cubicBezTo>
                <a:cubicBezTo>
                  <a:pt x="45033" y="10983"/>
                  <a:pt x="45030" y="10885"/>
                  <a:pt x="45000" y="10798"/>
                </a:cubicBezTo>
                <a:cubicBezTo>
                  <a:pt x="44986" y="10761"/>
                  <a:pt x="44969" y="10724"/>
                  <a:pt x="44946" y="10691"/>
                </a:cubicBezTo>
                <a:cubicBezTo>
                  <a:pt x="44915" y="10651"/>
                  <a:pt x="44862" y="10620"/>
                  <a:pt x="44842" y="10577"/>
                </a:cubicBezTo>
                <a:cubicBezTo>
                  <a:pt x="44822" y="10533"/>
                  <a:pt x="44839" y="10479"/>
                  <a:pt x="44852" y="10436"/>
                </a:cubicBezTo>
                <a:cubicBezTo>
                  <a:pt x="44865" y="10382"/>
                  <a:pt x="44882" y="10325"/>
                  <a:pt x="44892" y="10268"/>
                </a:cubicBezTo>
                <a:cubicBezTo>
                  <a:pt x="44926" y="10067"/>
                  <a:pt x="44932" y="9835"/>
                  <a:pt x="44862" y="9640"/>
                </a:cubicBezTo>
                <a:cubicBezTo>
                  <a:pt x="44831" y="9553"/>
                  <a:pt x="44782" y="9483"/>
                  <a:pt x="44694" y="9449"/>
                </a:cubicBezTo>
                <a:cubicBezTo>
                  <a:pt x="44607" y="9418"/>
                  <a:pt x="44503" y="9439"/>
                  <a:pt x="44422" y="9389"/>
                </a:cubicBezTo>
                <a:cubicBezTo>
                  <a:pt x="44288" y="9308"/>
                  <a:pt x="44281" y="9103"/>
                  <a:pt x="44288" y="8955"/>
                </a:cubicBezTo>
                <a:lnTo>
                  <a:pt x="44288" y="8955"/>
                </a:lnTo>
                <a:cubicBezTo>
                  <a:pt x="44301" y="8966"/>
                  <a:pt x="44318" y="8972"/>
                  <a:pt x="44338" y="8972"/>
                </a:cubicBezTo>
                <a:cubicBezTo>
                  <a:pt x="44348" y="8972"/>
                  <a:pt x="44359" y="8972"/>
                  <a:pt x="44368" y="8966"/>
                </a:cubicBezTo>
                <a:cubicBezTo>
                  <a:pt x="44392" y="8952"/>
                  <a:pt x="44405" y="8925"/>
                  <a:pt x="44405" y="8902"/>
                </a:cubicBezTo>
                <a:cubicBezTo>
                  <a:pt x="44405" y="8888"/>
                  <a:pt x="44405" y="8879"/>
                  <a:pt x="44399" y="8868"/>
                </a:cubicBezTo>
                <a:cubicBezTo>
                  <a:pt x="44399" y="8862"/>
                  <a:pt x="44382" y="8838"/>
                  <a:pt x="44382" y="8834"/>
                </a:cubicBezTo>
                <a:cubicBezTo>
                  <a:pt x="44379" y="8805"/>
                  <a:pt x="44359" y="8788"/>
                  <a:pt x="44335" y="8781"/>
                </a:cubicBezTo>
                <a:cubicBezTo>
                  <a:pt x="44338" y="8718"/>
                  <a:pt x="44345" y="8650"/>
                  <a:pt x="44355" y="8586"/>
                </a:cubicBezTo>
                <a:cubicBezTo>
                  <a:pt x="44379" y="8439"/>
                  <a:pt x="44419" y="8295"/>
                  <a:pt x="44469" y="8154"/>
                </a:cubicBezTo>
                <a:cubicBezTo>
                  <a:pt x="44516" y="8019"/>
                  <a:pt x="44570" y="7885"/>
                  <a:pt x="44624" y="7754"/>
                </a:cubicBezTo>
                <a:cubicBezTo>
                  <a:pt x="44670" y="7646"/>
                  <a:pt x="44721" y="7539"/>
                  <a:pt x="44788" y="7441"/>
                </a:cubicBezTo>
                <a:cubicBezTo>
                  <a:pt x="44852" y="7348"/>
                  <a:pt x="44935" y="7260"/>
                  <a:pt x="45036" y="7207"/>
                </a:cubicBezTo>
                <a:cubicBezTo>
                  <a:pt x="45141" y="7153"/>
                  <a:pt x="45258" y="7136"/>
                  <a:pt x="45369" y="7102"/>
                </a:cubicBezTo>
                <a:cubicBezTo>
                  <a:pt x="45479" y="7066"/>
                  <a:pt x="45584" y="7015"/>
                  <a:pt x="45654" y="6915"/>
                </a:cubicBezTo>
                <a:cubicBezTo>
                  <a:pt x="45725" y="6814"/>
                  <a:pt x="45735" y="6683"/>
                  <a:pt x="45741" y="6563"/>
                </a:cubicBezTo>
                <a:cubicBezTo>
                  <a:pt x="45751" y="6435"/>
                  <a:pt x="45758" y="6314"/>
                  <a:pt x="45798" y="6196"/>
                </a:cubicBezTo>
                <a:cubicBezTo>
                  <a:pt x="45842" y="6075"/>
                  <a:pt x="45909" y="5965"/>
                  <a:pt x="45987" y="5871"/>
                </a:cubicBezTo>
                <a:cubicBezTo>
                  <a:pt x="46067" y="5773"/>
                  <a:pt x="46157" y="5686"/>
                  <a:pt x="46258" y="5609"/>
                </a:cubicBezTo>
                <a:cubicBezTo>
                  <a:pt x="46362" y="5528"/>
                  <a:pt x="46473" y="5461"/>
                  <a:pt x="46571" y="5381"/>
                </a:cubicBezTo>
                <a:cubicBezTo>
                  <a:pt x="46745" y="5237"/>
                  <a:pt x="46876" y="5025"/>
                  <a:pt x="46812" y="4794"/>
                </a:cubicBezTo>
                <a:cubicBezTo>
                  <a:pt x="46782" y="4686"/>
                  <a:pt x="46712" y="4609"/>
                  <a:pt x="46611" y="4565"/>
                </a:cubicBezTo>
                <a:cubicBezTo>
                  <a:pt x="46554" y="4541"/>
                  <a:pt x="46493" y="4535"/>
                  <a:pt x="46439" y="4504"/>
                </a:cubicBezTo>
                <a:cubicBezTo>
                  <a:pt x="46393" y="4478"/>
                  <a:pt x="46362" y="4434"/>
                  <a:pt x="46342" y="4383"/>
                </a:cubicBezTo>
                <a:cubicBezTo>
                  <a:pt x="46298" y="4280"/>
                  <a:pt x="46289" y="4166"/>
                  <a:pt x="46235" y="4065"/>
                </a:cubicBezTo>
                <a:cubicBezTo>
                  <a:pt x="46191" y="3981"/>
                  <a:pt x="46117" y="3914"/>
                  <a:pt x="46033" y="3864"/>
                </a:cubicBezTo>
                <a:cubicBezTo>
                  <a:pt x="45859" y="3763"/>
                  <a:pt x="45651" y="3736"/>
                  <a:pt x="45469" y="3646"/>
                </a:cubicBezTo>
                <a:cubicBezTo>
                  <a:pt x="45439" y="3629"/>
                  <a:pt x="45409" y="3609"/>
                  <a:pt x="45378" y="3588"/>
                </a:cubicBezTo>
                <a:cubicBezTo>
                  <a:pt x="45439" y="3508"/>
                  <a:pt x="45556" y="3484"/>
                  <a:pt x="45654" y="3461"/>
                </a:cubicBezTo>
                <a:cubicBezTo>
                  <a:pt x="45788" y="3434"/>
                  <a:pt x="45919" y="3393"/>
                  <a:pt x="46007" y="3283"/>
                </a:cubicBezTo>
                <a:cubicBezTo>
                  <a:pt x="46043" y="3236"/>
                  <a:pt x="46070" y="3179"/>
                  <a:pt x="46063" y="3115"/>
                </a:cubicBezTo>
                <a:cubicBezTo>
                  <a:pt x="46057" y="3045"/>
                  <a:pt x="46010" y="2987"/>
                  <a:pt x="45956" y="2944"/>
                </a:cubicBezTo>
                <a:cubicBezTo>
                  <a:pt x="45899" y="2893"/>
                  <a:pt x="45849" y="2846"/>
                  <a:pt x="45815" y="2776"/>
                </a:cubicBezTo>
                <a:cubicBezTo>
                  <a:pt x="45788" y="2726"/>
                  <a:pt x="45775" y="2672"/>
                  <a:pt x="45768" y="2618"/>
                </a:cubicBezTo>
                <a:lnTo>
                  <a:pt x="45768" y="2618"/>
                </a:lnTo>
                <a:cubicBezTo>
                  <a:pt x="45829" y="2631"/>
                  <a:pt x="45879" y="2672"/>
                  <a:pt x="45906" y="2729"/>
                </a:cubicBezTo>
                <a:cubicBezTo>
                  <a:pt x="45916" y="2746"/>
                  <a:pt x="45933" y="2756"/>
                  <a:pt x="45953" y="2756"/>
                </a:cubicBezTo>
                <a:cubicBezTo>
                  <a:pt x="45976" y="2756"/>
                  <a:pt x="46000" y="2739"/>
                  <a:pt x="46007" y="2716"/>
                </a:cubicBezTo>
                <a:cubicBezTo>
                  <a:pt x="46033" y="2605"/>
                  <a:pt x="46131" y="2541"/>
                  <a:pt x="46235" y="2518"/>
                </a:cubicBezTo>
                <a:cubicBezTo>
                  <a:pt x="46269" y="2507"/>
                  <a:pt x="46298" y="2504"/>
                  <a:pt x="46329" y="2504"/>
                </a:cubicBezTo>
                <a:cubicBezTo>
                  <a:pt x="46422" y="2504"/>
                  <a:pt x="46514" y="2535"/>
                  <a:pt x="46601" y="2578"/>
                </a:cubicBezTo>
                <a:cubicBezTo>
                  <a:pt x="46842" y="2702"/>
                  <a:pt x="47070" y="2917"/>
                  <a:pt x="47356" y="2917"/>
                </a:cubicBezTo>
                <a:cubicBezTo>
                  <a:pt x="47376" y="2917"/>
                  <a:pt x="47396" y="2917"/>
                  <a:pt x="47413" y="2913"/>
                </a:cubicBezTo>
                <a:cubicBezTo>
                  <a:pt x="47694" y="2887"/>
                  <a:pt x="47852" y="2625"/>
                  <a:pt x="47856" y="2363"/>
                </a:cubicBezTo>
                <a:cubicBezTo>
                  <a:pt x="47860" y="2196"/>
                  <a:pt x="47809" y="2034"/>
                  <a:pt x="47752" y="1880"/>
                </a:cubicBezTo>
                <a:cubicBezTo>
                  <a:pt x="47725" y="1813"/>
                  <a:pt x="47705" y="1739"/>
                  <a:pt x="47661" y="1685"/>
                </a:cubicBezTo>
                <a:cubicBezTo>
                  <a:pt x="47611" y="1618"/>
                  <a:pt x="47544" y="1611"/>
                  <a:pt x="47470" y="1601"/>
                </a:cubicBezTo>
                <a:cubicBezTo>
                  <a:pt x="47312" y="1578"/>
                  <a:pt x="47164" y="1528"/>
                  <a:pt x="47030" y="1447"/>
                </a:cubicBezTo>
                <a:cubicBezTo>
                  <a:pt x="46896" y="1367"/>
                  <a:pt x="46782" y="1262"/>
                  <a:pt x="46634" y="1205"/>
                </a:cubicBezTo>
                <a:cubicBezTo>
                  <a:pt x="46476" y="1148"/>
                  <a:pt x="46305" y="1135"/>
                  <a:pt x="46141" y="1108"/>
                </a:cubicBezTo>
                <a:lnTo>
                  <a:pt x="45620" y="1031"/>
                </a:lnTo>
                <a:cubicBezTo>
                  <a:pt x="45282" y="977"/>
                  <a:pt x="44935" y="940"/>
                  <a:pt x="44600" y="859"/>
                </a:cubicBezTo>
                <a:cubicBezTo>
                  <a:pt x="44281" y="783"/>
                  <a:pt x="43989" y="638"/>
                  <a:pt x="43691" y="507"/>
                </a:cubicBezTo>
                <a:cubicBezTo>
                  <a:pt x="43405" y="383"/>
                  <a:pt x="43116" y="299"/>
                  <a:pt x="42808" y="299"/>
                </a:cubicBezTo>
                <a:lnTo>
                  <a:pt x="42794" y="299"/>
                </a:lnTo>
                <a:cubicBezTo>
                  <a:pt x="42499" y="302"/>
                  <a:pt x="42207" y="373"/>
                  <a:pt x="41945" y="504"/>
                </a:cubicBezTo>
                <a:cubicBezTo>
                  <a:pt x="41878" y="537"/>
                  <a:pt x="41811" y="574"/>
                  <a:pt x="41750" y="614"/>
                </a:cubicBezTo>
                <a:cubicBezTo>
                  <a:pt x="41710" y="642"/>
                  <a:pt x="41720" y="715"/>
                  <a:pt x="41773" y="715"/>
                </a:cubicBezTo>
                <a:lnTo>
                  <a:pt x="41824" y="715"/>
                </a:lnTo>
                <a:cubicBezTo>
                  <a:pt x="41959" y="715"/>
                  <a:pt x="42100" y="752"/>
                  <a:pt x="42184" y="859"/>
                </a:cubicBezTo>
                <a:cubicBezTo>
                  <a:pt x="42254" y="953"/>
                  <a:pt x="42244" y="1108"/>
                  <a:pt x="42150" y="1185"/>
                </a:cubicBezTo>
                <a:cubicBezTo>
                  <a:pt x="42120" y="1209"/>
                  <a:pt x="42089" y="1218"/>
                  <a:pt x="42059" y="1218"/>
                </a:cubicBezTo>
                <a:cubicBezTo>
                  <a:pt x="42002" y="1218"/>
                  <a:pt x="41942" y="1181"/>
                  <a:pt x="41902" y="1138"/>
                </a:cubicBezTo>
                <a:cubicBezTo>
                  <a:pt x="41827" y="1060"/>
                  <a:pt x="41778" y="960"/>
                  <a:pt x="41713" y="873"/>
                </a:cubicBezTo>
                <a:cubicBezTo>
                  <a:pt x="41640" y="772"/>
                  <a:pt x="41549" y="685"/>
                  <a:pt x="41418" y="678"/>
                </a:cubicBezTo>
                <a:lnTo>
                  <a:pt x="41415" y="678"/>
                </a:lnTo>
                <a:cubicBezTo>
                  <a:pt x="41391" y="678"/>
                  <a:pt x="41375" y="698"/>
                  <a:pt x="41364" y="718"/>
                </a:cubicBezTo>
                <a:cubicBezTo>
                  <a:pt x="41330" y="799"/>
                  <a:pt x="41401" y="859"/>
                  <a:pt x="41455" y="910"/>
                </a:cubicBezTo>
                <a:cubicBezTo>
                  <a:pt x="41479" y="933"/>
                  <a:pt x="41505" y="960"/>
                  <a:pt x="41499" y="997"/>
                </a:cubicBezTo>
                <a:cubicBezTo>
                  <a:pt x="41488" y="1037"/>
                  <a:pt x="41455" y="1068"/>
                  <a:pt x="41425" y="1088"/>
                </a:cubicBezTo>
                <a:cubicBezTo>
                  <a:pt x="41388" y="1108"/>
                  <a:pt x="41347" y="1114"/>
                  <a:pt x="41307" y="1114"/>
                </a:cubicBezTo>
                <a:cubicBezTo>
                  <a:pt x="41243" y="1114"/>
                  <a:pt x="41180" y="1098"/>
                  <a:pt x="41119" y="1088"/>
                </a:cubicBezTo>
                <a:cubicBezTo>
                  <a:pt x="41079" y="1081"/>
                  <a:pt x="41042" y="1077"/>
                  <a:pt x="41005" y="1077"/>
                </a:cubicBezTo>
                <a:cubicBezTo>
                  <a:pt x="40945" y="1077"/>
                  <a:pt x="40891" y="1088"/>
                  <a:pt x="40834" y="1108"/>
                </a:cubicBezTo>
                <a:cubicBezTo>
                  <a:pt x="40670" y="1172"/>
                  <a:pt x="40555" y="1309"/>
                  <a:pt x="40418" y="1410"/>
                </a:cubicBezTo>
                <a:cubicBezTo>
                  <a:pt x="40398" y="1427"/>
                  <a:pt x="40377" y="1440"/>
                  <a:pt x="40354" y="1454"/>
                </a:cubicBezTo>
                <a:cubicBezTo>
                  <a:pt x="40323" y="1433"/>
                  <a:pt x="40287" y="1420"/>
                  <a:pt x="40247" y="1410"/>
                </a:cubicBezTo>
                <a:cubicBezTo>
                  <a:pt x="40207" y="1400"/>
                  <a:pt x="40166" y="1396"/>
                  <a:pt x="40129" y="1396"/>
                </a:cubicBezTo>
                <a:cubicBezTo>
                  <a:pt x="40046" y="1396"/>
                  <a:pt x="39965" y="1413"/>
                  <a:pt x="39884" y="1437"/>
                </a:cubicBezTo>
                <a:cubicBezTo>
                  <a:pt x="39840" y="1450"/>
                  <a:pt x="39800" y="1463"/>
                  <a:pt x="39756" y="1474"/>
                </a:cubicBezTo>
                <a:cubicBezTo>
                  <a:pt x="39572" y="1396"/>
                  <a:pt x="39404" y="1272"/>
                  <a:pt x="39253" y="1145"/>
                </a:cubicBezTo>
                <a:cubicBezTo>
                  <a:pt x="39243" y="1135"/>
                  <a:pt x="39229" y="1131"/>
                  <a:pt x="39216" y="1131"/>
                </a:cubicBezTo>
                <a:cubicBezTo>
                  <a:pt x="39175" y="1131"/>
                  <a:pt x="39139" y="1181"/>
                  <a:pt x="39175" y="1222"/>
                </a:cubicBezTo>
                <a:cubicBezTo>
                  <a:pt x="39226" y="1272"/>
                  <a:pt x="39273" y="1322"/>
                  <a:pt x="39320" y="1373"/>
                </a:cubicBezTo>
                <a:cubicBezTo>
                  <a:pt x="39287" y="1359"/>
                  <a:pt x="39250" y="1346"/>
                  <a:pt x="39216" y="1326"/>
                </a:cubicBezTo>
                <a:cubicBezTo>
                  <a:pt x="39200" y="1316"/>
                  <a:pt x="39186" y="1302"/>
                  <a:pt x="39169" y="1289"/>
                </a:cubicBezTo>
                <a:cubicBezTo>
                  <a:pt x="39186" y="1272"/>
                  <a:pt x="39189" y="1242"/>
                  <a:pt x="39169" y="1218"/>
                </a:cubicBezTo>
                <a:cubicBezTo>
                  <a:pt x="38890" y="924"/>
                  <a:pt x="38504" y="752"/>
                  <a:pt x="38098" y="742"/>
                </a:cubicBezTo>
                <a:cubicBezTo>
                  <a:pt x="38052" y="742"/>
                  <a:pt x="38028" y="803"/>
                  <a:pt x="38061" y="832"/>
                </a:cubicBezTo>
                <a:cubicBezTo>
                  <a:pt x="38128" y="896"/>
                  <a:pt x="38085" y="994"/>
                  <a:pt x="38018" y="1037"/>
                </a:cubicBezTo>
                <a:cubicBezTo>
                  <a:pt x="37964" y="1074"/>
                  <a:pt x="37897" y="1088"/>
                  <a:pt x="37833" y="1101"/>
                </a:cubicBezTo>
                <a:cubicBezTo>
                  <a:pt x="37676" y="1135"/>
                  <a:pt x="37514" y="1165"/>
                  <a:pt x="37353" y="1175"/>
                </a:cubicBezTo>
                <a:cubicBezTo>
                  <a:pt x="37330" y="1175"/>
                  <a:pt x="37307" y="1178"/>
                  <a:pt x="37279" y="1178"/>
                </a:cubicBezTo>
                <a:cubicBezTo>
                  <a:pt x="37135" y="1178"/>
                  <a:pt x="36994" y="1152"/>
                  <a:pt x="36853" y="1105"/>
                </a:cubicBezTo>
                <a:cubicBezTo>
                  <a:pt x="36715" y="1060"/>
                  <a:pt x="36582" y="1011"/>
                  <a:pt x="36437" y="997"/>
                </a:cubicBezTo>
                <a:cubicBezTo>
                  <a:pt x="36403" y="994"/>
                  <a:pt x="36370" y="994"/>
                  <a:pt x="36340" y="994"/>
                </a:cubicBezTo>
                <a:cubicBezTo>
                  <a:pt x="36219" y="994"/>
                  <a:pt x="36098" y="1011"/>
                  <a:pt x="35977" y="1027"/>
                </a:cubicBezTo>
                <a:cubicBezTo>
                  <a:pt x="35799" y="1054"/>
                  <a:pt x="35624" y="1071"/>
                  <a:pt x="35446" y="1077"/>
                </a:cubicBezTo>
                <a:cubicBezTo>
                  <a:pt x="35383" y="1081"/>
                  <a:pt x="35319" y="1085"/>
                  <a:pt x="35256" y="1085"/>
                </a:cubicBezTo>
                <a:cubicBezTo>
                  <a:pt x="34980" y="1085"/>
                  <a:pt x="34705" y="1060"/>
                  <a:pt x="34436" y="1014"/>
                </a:cubicBezTo>
                <a:lnTo>
                  <a:pt x="34427" y="1014"/>
                </a:lnTo>
                <a:cubicBezTo>
                  <a:pt x="34393" y="1014"/>
                  <a:pt x="34356" y="1040"/>
                  <a:pt x="34369" y="1081"/>
                </a:cubicBezTo>
                <a:cubicBezTo>
                  <a:pt x="34510" y="1463"/>
                  <a:pt x="34168" y="1920"/>
                  <a:pt x="33768" y="1920"/>
                </a:cubicBezTo>
                <a:cubicBezTo>
                  <a:pt x="33728" y="1920"/>
                  <a:pt x="33688" y="1917"/>
                  <a:pt x="33648" y="1906"/>
                </a:cubicBezTo>
                <a:cubicBezTo>
                  <a:pt x="33573" y="1890"/>
                  <a:pt x="33493" y="1860"/>
                  <a:pt x="33412" y="1860"/>
                </a:cubicBezTo>
                <a:cubicBezTo>
                  <a:pt x="33379" y="1860"/>
                  <a:pt x="33346" y="1866"/>
                  <a:pt x="33312" y="1880"/>
                </a:cubicBezTo>
                <a:cubicBezTo>
                  <a:pt x="33225" y="1914"/>
                  <a:pt x="33174" y="1987"/>
                  <a:pt x="33151" y="2075"/>
                </a:cubicBezTo>
                <a:cubicBezTo>
                  <a:pt x="33121" y="2172"/>
                  <a:pt x="33124" y="2276"/>
                  <a:pt x="33093" y="2370"/>
                </a:cubicBezTo>
                <a:cubicBezTo>
                  <a:pt x="33057" y="2484"/>
                  <a:pt x="32966" y="2558"/>
                  <a:pt x="32859" y="2605"/>
                </a:cubicBezTo>
                <a:cubicBezTo>
                  <a:pt x="32751" y="2651"/>
                  <a:pt x="32630" y="2685"/>
                  <a:pt x="32513" y="2702"/>
                </a:cubicBezTo>
                <a:cubicBezTo>
                  <a:pt x="32486" y="2705"/>
                  <a:pt x="32456" y="2709"/>
                  <a:pt x="32426" y="2709"/>
                </a:cubicBezTo>
                <a:cubicBezTo>
                  <a:pt x="32396" y="2709"/>
                  <a:pt x="32365" y="2705"/>
                  <a:pt x="32339" y="2696"/>
                </a:cubicBezTo>
                <a:cubicBezTo>
                  <a:pt x="32258" y="2665"/>
                  <a:pt x="32235" y="2588"/>
                  <a:pt x="32227" y="2507"/>
                </a:cubicBezTo>
                <a:cubicBezTo>
                  <a:pt x="32218" y="2394"/>
                  <a:pt x="32214" y="2286"/>
                  <a:pt x="32174" y="2175"/>
                </a:cubicBezTo>
                <a:cubicBezTo>
                  <a:pt x="32137" y="2078"/>
                  <a:pt x="32080" y="1987"/>
                  <a:pt x="32013" y="1906"/>
                </a:cubicBezTo>
                <a:cubicBezTo>
                  <a:pt x="31721" y="1554"/>
                  <a:pt x="31271" y="1457"/>
                  <a:pt x="30835" y="1457"/>
                </a:cubicBezTo>
                <a:cubicBezTo>
                  <a:pt x="30761" y="1457"/>
                  <a:pt x="30687" y="1460"/>
                  <a:pt x="30613" y="1463"/>
                </a:cubicBezTo>
                <a:cubicBezTo>
                  <a:pt x="30506" y="1474"/>
                  <a:pt x="30371" y="1471"/>
                  <a:pt x="30278" y="1528"/>
                </a:cubicBezTo>
                <a:cubicBezTo>
                  <a:pt x="30177" y="1584"/>
                  <a:pt x="30163" y="1692"/>
                  <a:pt x="30167" y="1799"/>
                </a:cubicBezTo>
                <a:cubicBezTo>
                  <a:pt x="30173" y="2031"/>
                  <a:pt x="30022" y="2162"/>
                  <a:pt x="29811" y="2233"/>
                </a:cubicBezTo>
                <a:cubicBezTo>
                  <a:pt x="29583" y="2309"/>
                  <a:pt x="29335" y="2306"/>
                  <a:pt x="29093" y="2313"/>
                </a:cubicBezTo>
                <a:lnTo>
                  <a:pt x="28965" y="2313"/>
                </a:lnTo>
                <a:cubicBezTo>
                  <a:pt x="28851" y="2313"/>
                  <a:pt x="28740" y="2313"/>
                  <a:pt x="28626" y="2309"/>
                </a:cubicBezTo>
                <a:cubicBezTo>
                  <a:pt x="28512" y="2306"/>
                  <a:pt x="28401" y="2303"/>
                  <a:pt x="28287" y="2303"/>
                </a:cubicBezTo>
                <a:cubicBezTo>
                  <a:pt x="28247" y="2303"/>
                  <a:pt x="28207" y="2303"/>
                  <a:pt x="28163" y="2306"/>
                </a:cubicBezTo>
                <a:cubicBezTo>
                  <a:pt x="27911" y="2309"/>
                  <a:pt x="27753" y="2437"/>
                  <a:pt x="27619" y="2642"/>
                </a:cubicBezTo>
                <a:cubicBezTo>
                  <a:pt x="27549" y="2749"/>
                  <a:pt x="27488" y="2863"/>
                  <a:pt x="27394" y="2950"/>
                </a:cubicBezTo>
                <a:cubicBezTo>
                  <a:pt x="27327" y="3014"/>
                  <a:pt x="27233" y="3074"/>
                  <a:pt x="27136" y="3074"/>
                </a:cubicBezTo>
                <a:cubicBezTo>
                  <a:pt x="27102" y="3074"/>
                  <a:pt x="27065" y="3068"/>
                  <a:pt x="27031" y="3048"/>
                </a:cubicBezTo>
                <a:cubicBezTo>
                  <a:pt x="26820" y="2924"/>
                  <a:pt x="26907" y="2561"/>
                  <a:pt x="26935" y="2374"/>
                </a:cubicBezTo>
                <a:cubicBezTo>
                  <a:pt x="26981" y="2078"/>
                  <a:pt x="27042" y="1779"/>
                  <a:pt x="27042" y="1480"/>
                </a:cubicBezTo>
                <a:cubicBezTo>
                  <a:pt x="27045" y="1024"/>
                  <a:pt x="26898" y="504"/>
                  <a:pt x="26461" y="279"/>
                </a:cubicBezTo>
                <a:cubicBezTo>
                  <a:pt x="26337" y="215"/>
                  <a:pt x="26196" y="178"/>
                  <a:pt x="26055" y="178"/>
                </a:cubicBezTo>
                <a:cubicBezTo>
                  <a:pt x="25984" y="178"/>
                  <a:pt x="25911" y="188"/>
                  <a:pt x="25840" y="208"/>
                </a:cubicBezTo>
                <a:cubicBezTo>
                  <a:pt x="25733" y="242"/>
                  <a:pt x="25652" y="306"/>
                  <a:pt x="25561" y="373"/>
                </a:cubicBezTo>
                <a:cubicBezTo>
                  <a:pt x="25511" y="410"/>
                  <a:pt x="25440" y="450"/>
                  <a:pt x="25380" y="450"/>
                </a:cubicBezTo>
                <a:cubicBezTo>
                  <a:pt x="25336" y="450"/>
                  <a:pt x="25296" y="430"/>
                  <a:pt x="25270" y="373"/>
                </a:cubicBezTo>
                <a:cubicBezTo>
                  <a:pt x="25226" y="282"/>
                  <a:pt x="25243" y="165"/>
                  <a:pt x="25263" y="70"/>
                </a:cubicBezTo>
                <a:cubicBezTo>
                  <a:pt x="25270" y="33"/>
                  <a:pt x="25246" y="0"/>
                  <a:pt x="25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5" name="Google Shape;1525;p33"/>
          <p:cNvGrpSpPr/>
          <p:nvPr/>
        </p:nvGrpSpPr>
        <p:grpSpPr>
          <a:xfrm rot="-3205752">
            <a:off x="7635762" y="4050070"/>
            <a:ext cx="2532157" cy="1926675"/>
            <a:chOff x="7676814" y="4029008"/>
            <a:chExt cx="2532224" cy="1926725"/>
          </a:xfrm>
        </p:grpSpPr>
        <p:sp>
          <p:nvSpPr>
            <p:cNvPr id="1526" name="Google Shape;1526;p33"/>
            <p:cNvSpPr/>
            <p:nvPr/>
          </p:nvSpPr>
          <p:spPr>
            <a:xfrm>
              <a:off x="7676814" y="4497121"/>
              <a:ext cx="2532224" cy="1458613"/>
            </a:xfrm>
            <a:custGeom>
              <a:avLst/>
              <a:gdLst/>
              <a:ahLst/>
              <a:cxnLst/>
              <a:rect l="l" t="t" r="r" b="b"/>
              <a:pathLst>
                <a:path w="16831" h="9695" extrusionOk="0">
                  <a:moveTo>
                    <a:pt x="5006" y="1"/>
                  </a:moveTo>
                  <a:cubicBezTo>
                    <a:pt x="4746" y="1"/>
                    <a:pt x="4494" y="94"/>
                    <a:pt x="4264" y="218"/>
                  </a:cubicBezTo>
                  <a:cubicBezTo>
                    <a:pt x="3240" y="765"/>
                    <a:pt x="2118" y="1432"/>
                    <a:pt x="1474" y="2429"/>
                  </a:cubicBezTo>
                  <a:cubicBezTo>
                    <a:pt x="1088" y="3023"/>
                    <a:pt x="978" y="3682"/>
                    <a:pt x="867" y="4366"/>
                  </a:cubicBezTo>
                  <a:lnTo>
                    <a:pt x="474" y="6753"/>
                  </a:lnTo>
                  <a:cubicBezTo>
                    <a:pt x="437" y="6994"/>
                    <a:pt x="397" y="7236"/>
                    <a:pt x="357" y="7478"/>
                  </a:cubicBezTo>
                  <a:cubicBezTo>
                    <a:pt x="293" y="7669"/>
                    <a:pt x="242" y="7860"/>
                    <a:pt x="202" y="8055"/>
                  </a:cubicBezTo>
                  <a:cubicBezTo>
                    <a:pt x="125" y="8273"/>
                    <a:pt x="88" y="8505"/>
                    <a:pt x="84" y="8743"/>
                  </a:cubicBezTo>
                  <a:cubicBezTo>
                    <a:pt x="1" y="9031"/>
                    <a:pt x="4" y="9337"/>
                    <a:pt x="104" y="9632"/>
                  </a:cubicBezTo>
                  <a:cubicBezTo>
                    <a:pt x="120" y="9678"/>
                    <a:pt x="169" y="9694"/>
                    <a:pt x="228" y="9694"/>
                  </a:cubicBezTo>
                  <a:cubicBezTo>
                    <a:pt x="329" y="9694"/>
                    <a:pt x="460" y="9647"/>
                    <a:pt x="504" y="9619"/>
                  </a:cubicBezTo>
                  <a:cubicBezTo>
                    <a:pt x="515" y="9616"/>
                    <a:pt x="521" y="9609"/>
                    <a:pt x="531" y="9606"/>
                  </a:cubicBezTo>
                  <a:cubicBezTo>
                    <a:pt x="599" y="9625"/>
                    <a:pt x="675" y="9633"/>
                    <a:pt x="750" y="9633"/>
                  </a:cubicBezTo>
                  <a:cubicBezTo>
                    <a:pt x="845" y="9633"/>
                    <a:pt x="939" y="9621"/>
                    <a:pt x="1018" y="9606"/>
                  </a:cubicBezTo>
                  <a:cubicBezTo>
                    <a:pt x="1306" y="9555"/>
                    <a:pt x="1578" y="9445"/>
                    <a:pt x="1836" y="9301"/>
                  </a:cubicBezTo>
                  <a:cubicBezTo>
                    <a:pt x="2347" y="9015"/>
                    <a:pt x="2817" y="8545"/>
                    <a:pt x="3427" y="8498"/>
                  </a:cubicBezTo>
                  <a:cubicBezTo>
                    <a:pt x="3526" y="8491"/>
                    <a:pt x="3626" y="8488"/>
                    <a:pt x="3726" y="8488"/>
                  </a:cubicBezTo>
                  <a:cubicBezTo>
                    <a:pt x="4006" y="8488"/>
                    <a:pt x="4289" y="8510"/>
                    <a:pt x="4569" y="8515"/>
                  </a:cubicBezTo>
                  <a:cubicBezTo>
                    <a:pt x="4961" y="8522"/>
                    <a:pt x="5354" y="8525"/>
                    <a:pt x="5751" y="8525"/>
                  </a:cubicBezTo>
                  <a:cubicBezTo>
                    <a:pt x="7325" y="8522"/>
                    <a:pt x="8909" y="8495"/>
                    <a:pt x="10463" y="8213"/>
                  </a:cubicBezTo>
                  <a:cubicBezTo>
                    <a:pt x="11984" y="7934"/>
                    <a:pt x="13500" y="7585"/>
                    <a:pt x="15004" y="7229"/>
                  </a:cubicBezTo>
                  <a:cubicBezTo>
                    <a:pt x="15357" y="7146"/>
                    <a:pt x="15706" y="7048"/>
                    <a:pt x="16038" y="6904"/>
                  </a:cubicBezTo>
                  <a:cubicBezTo>
                    <a:pt x="16276" y="6803"/>
                    <a:pt x="16649" y="6665"/>
                    <a:pt x="16736" y="6393"/>
                  </a:cubicBezTo>
                  <a:cubicBezTo>
                    <a:pt x="16831" y="6091"/>
                    <a:pt x="16505" y="5837"/>
                    <a:pt x="16310" y="5662"/>
                  </a:cubicBezTo>
                  <a:cubicBezTo>
                    <a:pt x="16038" y="5414"/>
                    <a:pt x="15760" y="5172"/>
                    <a:pt x="15481" y="4933"/>
                  </a:cubicBezTo>
                  <a:cubicBezTo>
                    <a:pt x="14343" y="3973"/>
                    <a:pt x="13142" y="3098"/>
                    <a:pt x="11883" y="2305"/>
                  </a:cubicBezTo>
                  <a:cubicBezTo>
                    <a:pt x="11378" y="1986"/>
                    <a:pt x="10821" y="1551"/>
                    <a:pt x="10200" y="1551"/>
                  </a:cubicBezTo>
                  <a:cubicBezTo>
                    <a:pt x="10141" y="1551"/>
                    <a:pt x="10081" y="1555"/>
                    <a:pt x="10020" y="1563"/>
                  </a:cubicBezTo>
                  <a:cubicBezTo>
                    <a:pt x="9664" y="1610"/>
                    <a:pt x="9342" y="1798"/>
                    <a:pt x="8980" y="1812"/>
                  </a:cubicBezTo>
                  <a:cubicBezTo>
                    <a:pt x="8955" y="1813"/>
                    <a:pt x="8930" y="1814"/>
                    <a:pt x="8906" y="1814"/>
                  </a:cubicBezTo>
                  <a:cubicBezTo>
                    <a:pt x="8568" y="1814"/>
                    <a:pt x="8232" y="1708"/>
                    <a:pt x="7922" y="1573"/>
                  </a:cubicBezTo>
                  <a:cubicBezTo>
                    <a:pt x="7268" y="1285"/>
                    <a:pt x="6717" y="808"/>
                    <a:pt x="6109" y="435"/>
                  </a:cubicBezTo>
                  <a:cubicBezTo>
                    <a:pt x="5831" y="268"/>
                    <a:pt x="5525" y="80"/>
                    <a:pt x="5203" y="19"/>
                  </a:cubicBezTo>
                  <a:cubicBezTo>
                    <a:pt x="5137" y="7"/>
                    <a:pt x="5071" y="1"/>
                    <a:pt x="5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3"/>
            <p:cNvSpPr/>
            <p:nvPr/>
          </p:nvSpPr>
          <p:spPr>
            <a:xfrm rot="10800000">
              <a:off x="9880711" y="4029008"/>
              <a:ext cx="252606" cy="338663"/>
            </a:xfrm>
            <a:custGeom>
              <a:avLst/>
              <a:gdLst/>
              <a:ahLst/>
              <a:cxnLst/>
              <a:rect l="l" t="t" r="r" b="b"/>
              <a:pathLst>
                <a:path w="1679" h="2251" extrusionOk="0">
                  <a:moveTo>
                    <a:pt x="714" y="1"/>
                  </a:moveTo>
                  <a:cubicBezTo>
                    <a:pt x="652" y="1"/>
                    <a:pt x="585" y="16"/>
                    <a:pt x="561" y="23"/>
                  </a:cubicBezTo>
                  <a:cubicBezTo>
                    <a:pt x="460" y="49"/>
                    <a:pt x="339" y="96"/>
                    <a:pt x="292" y="197"/>
                  </a:cubicBezTo>
                  <a:cubicBezTo>
                    <a:pt x="255" y="274"/>
                    <a:pt x="269" y="375"/>
                    <a:pt x="263" y="458"/>
                  </a:cubicBezTo>
                  <a:cubicBezTo>
                    <a:pt x="242" y="653"/>
                    <a:pt x="198" y="841"/>
                    <a:pt x="151" y="1033"/>
                  </a:cubicBezTo>
                  <a:cubicBezTo>
                    <a:pt x="108" y="1228"/>
                    <a:pt x="61" y="1422"/>
                    <a:pt x="34" y="1620"/>
                  </a:cubicBezTo>
                  <a:cubicBezTo>
                    <a:pt x="24" y="1707"/>
                    <a:pt x="17" y="1798"/>
                    <a:pt x="14" y="1892"/>
                  </a:cubicBezTo>
                  <a:cubicBezTo>
                    <a:pt x="14" y="1973"/>
                    <a:pt x="1" y="2100"/>
                    <a:pt x="44" y="2170"/>
                  </a:cubicBezTo>
                  <a:cubicBezTo>
                    <a:pt x="102" y="2251"/>
                    <a:pt x="226" y="2241"/>
                    <a:pt x="313" y="2244"/>
                  </a:cubicBezTo>
                  <a:cubicBezTo>
                    <a:pt x="385" y="2248"/>
                    <a:pt x="457" y="2250"/>
                    <a:pt x="529" y="2250"/>
                  </a:cubicBezTo>
                  <a:cubicBezTo>
                    <a:pt x="579" y="2250"/>
                    <a:pt x="630" y="2249"/>
                    <a:pt x="682" y="2248"/>
                  </a:cubicBezTo>
                  <a:cubicBezTo>
                    <a:pt x="900" y="2244"/>
                    <a:pt x="1152" y="2244"/>
                    <a:pt x="1353" y="2147"/>
                  </a:cubicBezTo>
                  <a:cubicBezTo>
                    <a:pt x="1407" y="2120"/>
                    <a:pt x="1457" y="2090"/>
                    <a:pt x="1491" y="2043"/>
                  </a:cubicBezTo>
                  <a:cubicBezTo>
                    <a:pt x="1515" y="2033"/>
                    <a:pt x="1538" y="2023"/>
                    <a:pt x="1561" y="2009"/>
                  </a:cubicBezTo>
                  <a:cubicBezTo>
                    <a:pt x="1679" y="1936"/>
                    <a:pt x="1659" y="1821"/>
                    <a:pt x="1648" y="1697"/>
                  </a:cubicBezTo>
                  <a:cubicBezTo>
                    <a:pt x="1625" y="1422"/>
                    <a:pt x="1548" y="1157"/>
                    <a:pt x="1440" y="906"/>
                  </a:cubicBezTo>
                  <a:cubicBezTo>
                    <a:pt x="1390" y="777"/>
                    <a:pt x="1333" y="657"/>
                    <a:pt x="1270" y="536"/>
                  </a:cubicBezTo>
                  <a:cubicBezTo>
                    <a:pt x="1212" y="422"/>
                    <a:pt x="1155" y="301"/>
                    <a:pt x="1078" y="201"/>
                  </a:cubicBezTo>
                  <a:cubicBezTo>
                    <a:pt x="1014" y="120"/>
                    <a:pt x="930" y="76"/>
                    <a:pt x="839" y="66"/>
                  </a:cubicBezTo>
                  <a:cubicBezTo>
                    <a:pt x="836" y="63"/>
                    <a:pt x="839" y="60"/>
                    <a:pt x="836" y="60"/>
                  </a:cubicBezTo>
                  <a:cubicBezTo>
                    <a:pt x="826" y="14"/>
                    <a:pt x="772" y="1"/>
                    <a:pt x="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3"/>
            <p:cNvSpPr/>
            <p:nvPr/>
          </p:nvSpPr>
          <p:spPr>
            <a:xfrm rot="10800000">
              <a:off x="9447005" y="4295121"/>
              <a:ext cx="379886" cy="355513"/>
            </a:xfrm>
            <a:custGeom>
              <a:avLst/>
              <a:gdLst/>
              <a:ahLst/>
              <a:cxnLst/>
              <a:rect l="l" t="t" r="r" b="b"/>
              <a:pathLst>
                <a:path w="2525" h="2363" extrusionOk="0">
                  <a:moveTo>
                    <a:pt x="1539" y="1"/>
                  </a:moveTo>
                  <a:cubicBezTo>
                    <a:pt x="1417" y="1"/>
                    <a:pt x="1295" y="22"/>
                    <a:pt x="1186" y="70"/>
                  </a:cubicBezTo>
                  <a:cubicBezTo>
                    <a:pt x="957" y="167"/>
                    <a:pt x="877" y="362"/>
                    <a:pt x="773" y="570"/>
                  </a:cubicBezTo>
                  <a:cubicBezTo>
                    <a:pt x="538" y="1041"/>
                    <a:pt x="313" y="1513"/>
                    <a:pt x="91" y="1990"/>
                  </a:cubicBezTo>
                  <a:cubicBezTo>
                    <a:pt x="74" y="2027"/>
                    <a:pt x="71" y="2054"/>
                    <a:pt x="82" y="2081"/>
                  </a:cubicBezTo>
                  <a:cubicBezTo>
                    <a:pt x="65" y="2108"/>
                    <a:pt x="48" y="2134"/>
                    <a:pt x="38" y="2164"/>
                  </a:cubicBezTo>
                  <a:cubicBezTo>
                    <a:pt x="1" y="2242"/>
                    <a:pt x="38" y="2313"/>
                    <a:pt x="125" y="2333"/>
                  </a:cubicBezTo>
                  <a:cubicBezTo>
                    <a:pt x="200" y="2353"/>
                    <a:pt x="273" y="2362"/>
                    <a:pt x="344" y="2362"/>
                  </a:cubicBezTo>
                  <a:cubicBezTo>
                    <a:pt x="730" y="2362"/>
                    <a:pt x="1072" y="2093"/>
                    <a:pt x="1363" y="1853"/>
                  </a:cubicBezTo>
                  <a:cubicBezTo>
                    <a:pt x="1535" y="1715"/>
                    <a:pt x="1699" y="1571"/>
                    <a:pt x="1857" y="1419"/>
                  </a:cubicBezTo>
                  <a:cubicBezTo>
                    <a:pt x="2008" y="1268"/>
                    <a:pt x="2173" y="1111"/>
                    <a:pt x="2286" y="929"/>
                  </a:cubicBezTo>
                  <a:cubicBezTo>
                    <a:pt x="2525" y="543"/>
                    <a:pt x="2246" y="150"/>
                    <a:pt x="1851" y="43"/>
                  </a:cubicBezTo>
                  <a:cubicBezTo>
                    <a:pt x="1752" y="17"/>
                    <a:pt x="1646" y="1"/>
                    <a:pt x="1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33"/>
          <p:cNvGrpSpPr/>
          <p:nvPr/>
        </p:nvGrpSpPr>
        <p:grpSpPr>
          <a:xfrm>
            <a:off x="-52438" y="3577"/>
            <a:ext cx="765664" cy="1071840"/>
            <a:chOff x="-104638" y="-101123"/>
            <a:chExt cx="765664" cy="1071840"/>
          </a:xfrm>
        </p:grpSpPr>
        <p:sp>
          <p:nvSpPr>
            <p:cNvPr id="1530" name="Google Shape;1530;p33"/>
            <p:cNvSpPr/>
            <p:nvPr/>
          </p:nvSpPr>
          <p:spPr>
            <a:xfrm>
              <a:off x="-104638" y="-101123"/>
              <a:ext cx="621208" cy="971004"/>
            </a:xfrm>
            <a:custGeom>
              <a:avLst/>
              <a:gdLst/>
              <a:ahLst/>
              <a:cxnLst/>
              <a:rect l="l" t="t" r="r" b="b"/>
              <a:pathLst>
                <a:path w="4129" h="6454" extrusionOk="0">
                  <a:moveTo>
                    <a:pt x="635" y="1"/>
                  </a:moveTo>
                  <a:cubicBezTo>
                    <a:pt x="544" y="1"/>
                    <a:pt x="456" y="33"/>
                    <a:pt x="376" y="112"/>
                  </a:cubicBezTo>
                  <a:cubicBezTo>
                    <a:pt x="226" y="259"/>
                    <a:pt x="198" y="535"/>
                    <a:pt x="161" y="733"/>
                  </a:cubicBezTo>
                  <a:cubicBezTo>
                    <a:pt x="108" y="1011"/>
                    <a:pt x="81" y="1297"/>
                    <a:pt x="71" y="1582"/>
                  </a:cubicBezTo>
                  <a:cubicBezTo>
                    <a:pt x="31" y="2582"/>
                    <a:pt x="71" y="3596"/>
                    <a:pt x="101" y="4603"/>
                  </a:cubicBezTo>
                  <a:cubicBezTo>
                    <a:pt x="34" y="5056"/>
                    <a:pt x="14" y="5512"/>
                    <a:pt x="48" y="5969"/>
                  </a:cubicBezTo>
                  <a:cubicBezTo>
                    <a:pt x="37" y="6022"/>
                    <a:pt x="31" y="6080"/>
                    <a:pt x="17" y="6133"/>
                  </a:cubicBezTo>
                  <a:cubicBezTo>
                    <a:pt x="0" y="6211"/>
                    <a:pt x="34" y="6271"/>
                    <a:pt x="85" y="6307"/>
                  </a:cubicBezTo>
                  <a:cubicBezTo>
                    <a:pt x="101" y="6368"/>
                    <a:pt x="138" y="6425"/>
                    <a:pt x="201" y="6439"/>
                  </a:cubicBezTo>
                  <a:cubicBezTo>
                    <a:pt x="255" y="6449"/>
                    <a:pt x="307" y="6453"/>
                    <a:pt x="358" y="6453"/>
                  </a:cubicBezTo>
                  <a:cubicBezTo>
                    <a:pt x="797" y="6453"/>
                    <a:pt x="1147" y="6113"/>
                    <a:pt x="1484" y="5852"/>
                  </a:cubicBezTo>
                  <a:cubicBezTo>
                    <a:pt x="1907" y="5522"/>
                    <a:pt x="2330" y="5190"/>
                    <a:pt x="2736" y="4841"/>
                  </a:cubicBezTo>
                  <a:cubicBezTo>
                    <a:pt x="3126" y="4509"/>
                    <a:pt x="3561" y="4169"/>
                    <a:pt x="3860" y="3754"/>
                  </a:cubicBezTo>
                  <a:cubicBezTo>
                    <a:pt x="4125" y="3384"/>
                    <a:pt x="4129" y="2972"/>
                    <a:pt x="3864" y="2602"/>
                  </a:cubicBezTo>
                  <a:cubicBezTo>
                    <a:pt x="3565" y="2183"/>
                    <a:pt x="3152" y="1841"/>
                    <a:pt x="2756" y="1518"/>
                  </a:cubicBezTo>
                  <a:cubicBezTo>
                    <a:pt x="2316" y="1162"/>
                    <a:pt x="1870" y="817"/>
                    <a:pt x="1427" y="467"/>
                  </a:cubicBezTo>
                  <a:cubicBezTo>
                    <a:pt x="1238" y="320"/>
                    <a:pt x="922" y="1"/>
                    <a:pt x="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3"/>
            <p:cNvSpPr/>
            <p:nvPr/>
          </p:nvSpPr>
          <p:spPr>
            <a:xfrm rot="-6226186">
              <a:off x="254735" y="555355"/>
              <a:ext cx="337908" cy="405911"/>
            </a:xfrm>
            <a:custGeom>
              <a:avLst/>
              <a:gdLst/>
              <a:ahLst/>
              <a:cxnLst/>
              <a:rect l="l" t="t" r="r" b="b"/>
              <a:pathLst>
                <a:path w="2246" h="2698" extrusionOk="0">
                  <a:moveTo>
                    <a:pt x="398" y="0"/>
                  </a:moveTo>
                  <a:cubicBezTo>
                    <a:pt x="242" y="0"/>
                    <a:pt x="1" y="82"/>
                    <a:pt x="24" y="183"/>
                  </a:cubicBezTo>
                  <a:cubicBezTo>
                    <a:pt x="84" y="455"/>
                    <a:pt x="151" y="723"/>
                    <a:pt x="221" y="991"/>
                  </a:cubicBezTo>
                  <a:cubicBezTo>
                    <a:pt x="312" y="1344"/>
                    <a:pt x="24" y="2267"/>
                    <a:pt x="278" y="2549"/>
                  </a:cubicBezTo>
                  <a:cubicBezTo>
                    <a:pt x="372" y="2651"/>
                    <a:pt x="548" y="2697"/>
                    <a:pt x="753" y="2697"/>
                  </a:cubicBezTo>
                  <a:cubicBezTo>
                    <a:pt x="1370" y="2697"/>
                    <a:pt x="2245" y="2278"/>
                    <a:pt x="1869" y="1710"/>
                  </a:cubicBezTo>
                  <a:cubicBezTo>
                    <a:pt x="1474" y="1106"/>
                    <a:pt x="1017" y="542"/>
                    <a:pt x="510" y="29"/>
                  </a:cubicBezTo>
                  <a:cubicBezTo>
                    <a:pt x="490" y="9"/>
                    <a:pt x="449" y="0"/>
                    <a:pt x="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33"/>
          <p:cNvGrpSpPr/>
          <p:nvPr/>
        </p:nvGrpSpPr>
        <p:grpSpPr>
          <a:xfrm rot="10054129">
            <a:off x="8857851" y="-1276682"/>
            <a:ext cx="1777531" cy="5410167"/>
            <a:chOff x="11342289" y="1897870"/>
            <a:chExt cx="1153930" cy="3512150"/>
          </a:xfrm>
        </p:grpSpPr>
        <p:sp>
          <p:nvSpPr>
            <p:cNvPr id="1533" name="Google Shape;1533;p33"/>
            <p:cNvSpPr/>
            <p:nvPr/>
          </p:nvSpPr>
          <p:spPr>
            <a:xfrm>
              <a:off x="11342289" y="1897870"/>
              <a:ext cx="1153930" cy="3512150"/>
            </a:xfrm>
            <a:custGeom>
              <a:avLst/>
              <a:gdLst/>
              <a:ahLst/>
              <a:cxnLst/>
              <a:rect l="l" t="t" r="r" b="b"/>
              <a:pathLst>
                <a:path w="8547" h="26014" extrusionOk="0">
                  <a:moveTo>
                    <a:pt x="51" y="0"/>
                  </a:moveTo>
                  <a:lnTo>
                    <a:pt x="0" y="67"/>
                  </a:lnTo>
                  <a:cubicBezTo>
                    <a:pt x="138" y="168"/>
                    <a:pt x="276" y="275"/>
                    <a:pt x="407" y="386"/>
                  </a:cubicBezTo>
                  <a:lnTo>
                    <a:pt x="460" y="323"/>
                  </a:lnTo>
                  <a:cubicBezTo>
                    <a:pt x="330" y="208"/>
                    <a:pt x="192" y="97"/>
                    <a:pt x="51" y="0"/>
                  </a:cubicBezTo>
                  <a:close/>
                  <a:moveTo>
                    <a:pt x="840" y="681"/>
                  </a:moveTo>
                  <a:lnTo>
                    <a:pt x="779" y="742"/>
                  </a:lnTo>
                  <a:cubicBezTo>
                    <a:pt x="897" y="862"/>
                    <a:pt x="1011" y="994"/>
                    <a:pt x="1122" y="1124"/>
                  </a:cubicBezTo>
                  <a:lnTo>
                    <a:pt x="1185" y="1071"/>
                  </a:lnTo>
                  <a:cubicBezTo>
                    <a:pt x="1078" y="937"/>
                    <a:pt x="961" y="806"/>
                    <a:pt x="840" y="681"/>
                  </a:cubicBezTo>
                  <a:close/>
                  <a:moveTo>
                    <a:pt x="1501" y="1487"/>
                  </a:moveTo>
                  <a:lnTo>
                    <a:pt x="1430" y="1537"/>
                  </a:lnTo>
                  <a:cubicBezTo>
                    <a:pt x="1524" y="1675"/>
                    <a:pt x="1619" y="1823"/>
                    <a:pt x="1706" y="1970"/>
                  </a:cubicBezTo>
                  <a:lnTo>
                    <a:pt x="1780" y="1927"/>
                  </a:lnTo>
                  <a:cubicBezTo>
                    <a:pt x="1692" y="1776"/>
                    <a:pt x="1599" y="1628"/>
                    <a:pt x="1501" y="1487"/>
                  </a:cubicBezTo>
                  <a:close/>
                  <a:moveTo>
                    <a:pt x="2028" y="2387"/>
                  </a:moveTo>
                  <a:lnTo>
                    <a:pt x="1951" y="2424"/>
                  </a:lnTo>
                  <a:cubicBezTo>
                    <a:pt x="2028" y="2578"/>
                    <a:pt x="2099" y="2735"/>
                    <a:pt x="2166" y="2893"/>
                  </a:cubicBezTo>
                  <a:lnTo>
                    <a:pt x="2246" y="2860"/>
                  </a:lnTo>
                  <a:cubicBezTo>
                    <a:pt x="2179" y="2699"/>
                    <a:pt x="2105" y="2541"/>
                    <a:pt x="2028" y="2387"/>
                  </a:cubicBezTo>
                  <a:close/>
                  <a:moveTo>
                    <a:pt x="2434" y="3347"/>
                  </a:moveTo>
                  <a:lnTo>
                    <a:pt x="2350" y="3373"/>
                  </a:lnTo>
                  <a:cubicBezTo>
                    <a:pt x="2407" y="3535"/>
                    <a:pt x="2461" y="3702"/>
                    <a:pt x="2508" y="3867"/>
                  </a:cubicBezTo>
                  <a:lnTo>
                    <a:pt x="2592" y="3843"/>
                  </a:lnTo>
                  <a:cubicBezTo>
                    <a:pt x="2542" y="3675"/>
                    <a:pt x="2491" y="3508"/>
                    <a:pt x="2434" y="3347"/>
                  </a:cubicBezTo>
                  <a:close/>
                  <a:moveTo>
                    <a:pt x="2719" y="4347"/>
                  </a:moveTo>
                  <a:lnTo>
                    <a:pt x="2635" y="4367"/>
                  </a:lnTo>
                  <a:cubicBezTo>
                    <a:pt x="2663" y="4481"/>
                    <a:pt x="2686" y="4595"/>
                    <a:pt x="2706" y="4709"/>
                  </a:cubicBezTo>
                  <a:cubicBezTo>
                    <a:pt x="2716" y="4763"/>
                    <a:pt x="2726" y="4820"/>
                    <a:pt x="2736" y="4874"/>
                  </a:cubicBezTo>
                  <a:lnTo>
                    <a:pt x="2820" y="4860"/>
                  </a:lnTo>
                  <a:cubicBezTo>
                    <a:pt x="2810" y="4803"/>
                    <a:pt x="2800" y="4749"/>
                    <a:pt x="2790" y="4696"/>
                  </a:cubicBezTo>
                  <a:cubicBezTo>
                    <a:pt x="2770" y="4579"/>
                    <a:pt x="2747" y="4461"/>
                    <a:pt x="2719" y="4347"/>
                  </a:cubicBezTo>
                  <a:close/>
                  <a:moveTo>
                    <a:pt x="2894" y="5374"/>
                  </a:moveTo>
                  <a:lnTo>
                    <a:pt x="2810" y="5384"/>
                  </a:lnTo>
                  <a:cubicBezTo>
                    <a:pt x="2830" y="5552"/>
                    <a:pt x="2847" y="5723"/>
                    <a:pt x="2860" y="5897"/>
                  </a:cubicBezTo>
                  <a:lnTo>
                    <a:pt x="2948" y="5891"/>
                  </a:lnTo>
                  <a:cubicBezTo>
                    <a:pt x="2934" y="5716"/>
                    <a:pt x="2917" y="5542"/>
                    <a:pt x="2894" y="5374"/>
                  </a:cubicBezTo>
                  <a:close/>
                  <a:moveTo>
                    <a:pt x="2978" y="6411"/>
                  </a:moveTo>
                  <a:lnTo>
                    <a:pt x="2894" y="6414"/>
                  </a:lnTo>
                  <a:cubicBezTo>
                    <a:pt x="2900" y="6582"/>
                    <a:pt x="2904" y="6757"/>
                    <a:pt x="2904" y="6932"/>
                  </a:cubicBezTo>
                  <a:lnTo>
                    <a:pt x="2991" y="6932"/>
                  </a:lnTo>
                  <a:cubicBezTo>
                    <a:pt x="2991" y="6754"/>
                    <a:pt x="2985" y="6579"/>
                    <a:pt x="2978" y="6411"/>
                  </a:cubicBezTo>
                  <a:close/>
                  <a:moveTo>
                    <a:pt x="2900" y="7448"/>
                  </a:moveTo>
                  <a:cubicBezTo>
                    <a:pt x="2897" y="7616"/>
                    <a:pt x="2891" y="7790"/>
                    <a:pt x="2880" y="7965"/>
                  </a:cubicBezTo>
                  <a:lnTo>
                    <a:pt x="2968" y="7968"/>
                  </a:lnTo>
                  <a:cubicBezTo>
                    <a:pt x="2978" y="7794"/>
                    <a:pt x="2985" y="7620"/>
                    <a:pt x="2988" y="7452"/>
                  </a:cubicBezTo>
                  <a:lnTo>
                    <a:pt x="2900" y="7448"/>
                  </a:lnTo>
                  <a:close/>
                  <a:moveTo>
                    <a:pt x="2850" y="8482"/>
                  </a:moveTo>
                  <a:cubicBezTo>
                    <a:pt x="2840" y="8647"/>
                    <a:pt x="2827" y="8822"/>
                    <a:pt x="2810" y="8999"/>
                  </a:cubicBezTo>
                  <a:lnTo>
                    <a:pt x="2897" y="9006"/>
                  </a:lnTo>
                  <a:cubicBezTo>
                    <a:pt x="2911" y="8828"/>
                    <a:pt x="2925" y="8653"/>
                    <a:pt x="2937" y="8489"/>
                  </a:cubicBezTo>
                  <a:lnTo>
                    <a:pt x="2850" y="8482"/>
                  </a:lnTo>
                  <a:close/>
                  <a:moveTo>
                    <a:pt x="2759" y="9513"/>
                  </a:moveTo>
                  <a:cubicBezTo>
                    <a:pt x="2747" y="9677"/>
                    <a:pt x="2726" y="9845"/>
                    <a:pt x="2706" y="10030"/>
                  </a:cubicBezTo>
                  <a:lnTo>
                    <a:pt x="2793" y="10040"/>
                  </a:lnTo>
                  <a:cubicBezTo>
                    <a:pt x="2813" y="9855"/>
                    <a:pt x="2830" y="9684"/>
                    <a:pt x="2847" y="9522"/>
                  </a:cubicBezTo>
                  <a:lnTo>
                    <a:pt x="2759" y="9513"/>
                  </a:lnTo>
                  <a:close/>
                  <a:moveTo>
                    <a:pt x="2646" y="10543"/>
                  </a:moveTo>
                  <a:cubicBezTo>
                    <a:pt x="2632" y="10681"/>
                    <a:pt x="2615" y="10815"/>
                    <a:pt x="2598" y="10952"/>
                  </a:cubicBezTo>
                  <a:lnTo>
                    <a:pt x="2585" y="11057"/>
                  </a:lnTo>
                  <a:lnTo>
                    <a:pt x="2672" y="11070"/>
                  </a:lnTo>
                  <a:lnTo>
                    <a:pt x="2686" y="10963"/>
                  </a:lnTo>
                  <a:cubicBezTo>
                    <a:pt x="2699" y="10825"/>
                    <a:pt x="2716" y="10690"/>
                    <a:pt x="2733" y="10554"/>
                  </a:cubicBezTo>
                  <a:lnTo>
                    <a:pt x="2646" y="10543"/>
                  </a:lnTo>
                  <a:close/>
                  <a:moveTo>
                    <a:pt x="2525" y="11573"/>
                  </a:moveTo>
                  <a:cubicBezTo>
                    <a:pt x="2505" y="11762"/>
                    <a:pt x="2485" y="11933"/>
                    <a:pt x="2468" y="12091"/>
                  </a:cubicBezTo>
                  <a:lnTo>
                    <a:pt x="2555" y="12097"/>
                  </a:lnTo>
                  <a:cubicBezTo>
                    <a:pt x="2572" y="11939"/>
                    <a:pt x="2589" y="11772"/>
                    <a:pt x="2612" y="11584"/>
                  </a:cubicBezTo>
                  <a:lnTo>
                    <a:pt x="2525" y="11573"/>
                  </a:lnTo>
                  <a:close/>
                  <a:moveTo>
                    <a:pt x="2414" y="12604"/>
                  </a:moveTo>
                  <a:cubicBezTo>
                    <a:pt x="2397" y="12785"/>
                    <a:pt x="2381" y="12957"/>
                    <a:pt x="2367" y="13121"/>
                  </a:cubicBezTo>
                  <a:lnTo>
                    <a:pt x="2454" y="13127"/>
                  </a:lnTo>
                  <a:cubicBezTo>
                    <a:pt x="2468" y="12963"/>
                    <a:pt x="2481" y="12795"/>
                    <a:pt x="2502" y="12614"/>
                  </a:cubicBezTo>
                  <a:lnTo>
                    <a:pt x="2414" y="12604"/>
                  </a:lnTo>
                  <a:close/>
                  <a:moveTo>
                    <a:pt x="2330" y="13641"/>
                  </a:moveTo>
                  <a:cubicBezTo>
                    <a:pt x="2316" y="13816"/>
                    <a:pt x="2310" y="13990"/>
                    <a:pt x="2303" y="14159"/>
                  </a:cubicBezTo>
                  <a:lnTo>
                    <a:pt x="2387" y="14162"/>
                  </a:lnTo>
                  <a:cubicBezTo>
                    <a:pt x="2394" y="13997"/>
                    <a:pt x="2404" y="13823"/>
                    <a:pt x="2414" y="13645"/>
                  </a:cubicBezTo>
                  <a:lnTo>
                    <a:pt x="2330" y="13641"/>
                  </a:lnTo>
                  <a:close/>
                  <a:moveTo>
                    <a:pt x="2290" y="14678"/>
                  </a:moveTo>
                  <a:cubicBezTo>
                    <a:pt x="2287" y="14752"/>
                    <a:pt x="2287" y="14823"/>
                    <a:pt x="2287" y="14896"/>
                  </a:cubicBezTo>
                  <a:cubicBezTo>
                    <a:pt x="2287" y="14997"/>
                    <a:pt x="2287" y="15098"/>
                    <a:pt x="2290" y="15199"/>
                  </a:cubicBezTo>
                  <a:lnTo>
                    <a:pt x="2377" y="15195"/>
                  </a:lnTo>
                  <a:cubicBezTo>
                    <a:pt x="2374" y="15098"/>
                    <a:pt x="2374" y="14997"/>
                    <a:pt x="2374" y="14896"/>
                  </a:cubicBezTo>
                  <a:lnTo>
                    <a:pt x="2374" y="14678"/>
                  </a:lnTo>
                  <a:close/>
                  <a:moveTo>
                    <a:pt x="7013" y="15931"/>
                  </a:moveTo>
                  <a:cubicBezTo>
                    <a:pt x="6928" y="15931"/>
                    <a:pt x="6848" y="15934"/>
                    <a:pt x="6764" y="15947"/>
                  </a:cubicBezTo>
                  <a:lnTo>
                    <a:pt x="6778" y="16035"/>
                  </a:lnTo>
                  <a:cubicBezTo>
                    <a:pt x="6848" y="16021"/>
                    <a:pt x="6919" y="16018"/>
                    <a:pt x="6989" y="16018"/>
                  </a:cubicBezTo>
                  <a:lnTo>
                    <a:pt x="7013" y="16018"/>
                  </a:lnTo>
                  <a:cubicBezTo>
                    <a:pt x="7100" y="16018"/>
                    <a:pt x="7187" y="16027"/>
                    <a:pt x="7275" y="16052"/>
                  </a:cubicBezTo>
                  <a:lnTo>
                    <a:pt x="7295" y="15967"/>
                  </a:lnTo>
                  <a:cubicBezTo>
                    <a:pt x="7204" y="15944"/>
                    <a:pt x="7106" y="15931"/>
                    <a:pt x="7013" y="15931"/>
                  </a:cubicBezTo>
                  <a:close/>
                  <a:moveTo>
                    <a:pt x="2394" y="15712"/>
                  </a:moveTo>
                  <a:lnTo>
                    <a:pt x="2310" y="15719"/>
                  </a:lnTo>
                  <a:lnTo>
                    <a:pt x="2310" y="15746"/>
                  </a:lnTo>
                  <a:cubicBezTo>
                    <a:pt x="2320" y="15920"/>
                    <a:pt x="2336" y="16085"/>
                    <a:pt x="2364" y="16239"/>
                  </a:cubicBezTo>
                  <a:lnTo>
                    <a:pt x="2448" y="16226"/>
                  </a:lnTo>
                  <a:cubicBezTo>
                    <a:pt x="2424" y="16075"/>
                    <a:pt x="2407" y="15911"/>
                    <a:pt x="2397" y="15739"/>
                  </a:cubicBezTo>
                  <a:lnTo>
                    <a:pt x="2394" y="15712"/>
                  </a:lnTo>
                  <a:close/>
                  <a:moveTo>
                    <a:pt x="6260" y="16115"/>
                  </a:moveTo>
                  <a:cubicBezTo>
                    <a:pt x="6119" y="16185"/>
                    <a:pt x="5975" y="16276"/>
                    <a:pt x="5814" y="16394"/>
                  </a:cubicBezTo>
                  <a:lnTo>
                    <a:pt x="5868" y="16464"/>
                  </a:lnTo>
                  <a:cubicBezTo>
                    <a:pt x="6022" y="16350"/>
                    <a:pt x="6163" y="16259"/>
                    <a:pt x="6301" y="16193"/>
                  </a:cubicBezTo>
                  <a:lnTo>
                    <a:pt x="6260" y="16115"/>
                  </a:lnTo>
                  <a:close/>
                  <a:moveTo>
                    <a:pt x="7778" y="16189"/>
                  </a:moveTo>
                  <a:lnTo>
                    <a:pt x="7727" y="16259"/>
                  </a:lnTo>
                  <a:cubicBezTo>
                    <a:pt x="7859" y="16354"/>
                    <a:pt x="7980" y="16475"/>
                    <a:pt x="8087" y="16611"/>
                  </a:cubicBezTo>
                  <a:lnTo>
                    <a:pt x="8154" y="16562"/>
                  </a:lnTo>
                  <a:cubicBezTo>
                    <a:pt x="8043" y="16414"/>
                    <a:pt x="7915" y="16289"/>
                    <a:pt x="7778" y="16189"/>
                  </a:cubicBezTo>
                  <a:close/>
                  <a:moveTo>
                    <a:pt x="5408" y="16719"/>
                  </a:moveTo>
                  <a:cubicBezTo>
                    <a:pt x="5365" y="16760"/>
                    <a:pt x="5317" y="16800"/>
                    <a:pt x="5274" y="16837"/>
                  </a:cubicBezTo>
                  <a:cubicBezTo>
                    <a:pt x="5230" y="16873"/>
                    <a:pt x="5190" y="16910"/>
                    <a:pt x="5146" y="16944"/>
                  </a:cubicBezTo>
                  <a:cubicBezTo>
                    <a:pt x="5103" y="16984"/>
                    <a:pt x="5059" y="17018"/>
                    <a:pt x="5015" y="17055"/>
                  </a:cubicBezTo>
                  <a:lnTo>
                    <a:pt x="5069" y="17122"/>
                  </a:lnTo>
                  <a:cubicBezTo>
                    <a:pt x="5113" y="17085"/>
                    <a:pt x="5160" y="17048"/>
                    <a:pt x="5204" y="17011"/>
                  </a:cubicBezTo>
                  <a:cubicBezTo>
                    <a:pt x="5247" y="16974"/>
                    <a:pt x="5287" y="16941"/>
                    <a:pt x="5331" y="16904"/>
                  </a:cubicBezTo>
                  <a:cubicBezTo>
                    <a:pt x="5374" y="16864"/>
                    <a:pt x="5418" y="16823"/>
                    <a:pt x="5465" y="16786"/>
                  </a:cubicBezTo>
                  <a:lnTo>
                    <a:pt x="5408" y="16719"/>
                  </a:lnTo>
                  <a:close/>
                  <a:moveTo>
                    <a:pt x="2568" y="16719"/>
                  </a:moveTo>
                  <a:lnTo>
                    <a:pt x="2488" y="16749"/>
                  </a:lnTo>
                  <a:cubicBezTo>
                    <a:pt x="2552" y="16931"/>
                    <a:pt x="2632" y="17088"/>
                    <a:pt x="2726" y="17220"/>
                  </a:cubicBezTo>
                  <a:lnTo>
                    <a:pt x="2796" y="17169"/>
                  </a:lnTo>
                  <a:cubicBezTo>
                    <a:pt x="2706" y="17045"/>
                    <a:pt x="2629" y="16893"/>
                    <a:pt x="2568" y="16719"/>
                  </a:cubicBezTo>
                  <a:close/>
                  <a:moveTo>
                    <a:pt x="8412" y="17022"/>
                  </a:moveTo>
                  <a:lnTo>
                    <a:pt x="8332" y="17055"/>
                  </a:lnTo>
                  <a:cubicBezTo>
                    <a:pt x="8398" y="17212"/>
                    <a:pt x="8443" y="17377"/>
                    <a:pt x="8463" y="17545"/>
                  </a:cubicBezTo>
                  <a:lnTo>
                    <a:pt x="8547" y="17531"/>
                  </a:lnTo>
                  <a:cubicBezTo>
                    <a:pt x="8527" y="17361"/>
                    <a:pt x="8479" y="17189"/>
                    <a:pt x="8412" y="17022"/>
                  </a:cubicBezTo>
                  <a:close/>
                  <a:moveTo>
                    <a:pt x="4596" y="17347"/>
                  </a:moveTo>
                  <a:cubicBezTo>
                    <a:pt x="4435" y="17441"/>
                    <a:pt x="4280" y="17511"/>
                    <a:pt x="4133" y="17562"/>
                  </a:cubicBezTo>
                  <a:lnTo>
                    <a:pt x="4160" y="17643"/>
                  </a:lnTo>
                  <a:cubicBezTo>
                    <a:pt x="4314" y="17592"/>
                    <a:pt x="4475" y="17518"/>
                    <a:pt x="4640" y="17421"/>
                  </a:cubicBezTo>
                  <a:lnTo>
                    <a:pt x="4596" y="17347"/>
                  </a:lnTo>
                  <a:close/>
                  <a:moveTo>
                    <a:pt x="3162" y="17502"/>
                  </a:moveTo>
                  <a:lnTo>
                    <a:pt x="3122" y="17578"/>
                  </a:lnTo>
                  <a:cubicBezTo>
                    <a:pt x="3153" y="17595"/>
                    <a:pt x="3190" y="17612"/>
                    <a:pt x="3223" y="17629"/>
                  </a:cubicBezTo>
                  <a:cubicBezTo>
                    <a:pt x="3354" y="17686"/>
                    <a:pt x="3492" y="17716"/>
                    <a:pt x="3636" y="17723"/>
                  </a:cubicBezTo>
                  <a:lnTo>
                    <a:pt x="3639" y="17635"/>
                  </a:lnTo>
                  <a:cubicBezTo>
                    <a:pt x="3505" y="17629"/>
                    <a:pt x="3377" y="17602"/>
                    <a:pt x="3256" y="17548"/>
                  </a:cubicBezTo>
                  <a:cubicBezTo>
                    <a:pt x="3227" y="17535"/>
                    <a:pt x="3193" y="17522"/>
                    <a:pt x="3162" y="17502"/>
                  </a:cubicBezTo>
                  <a:close/>
                  <a:moveTo>
                    <a:pt x="8456" y="18049"/>
                  </a:moveTo>
                  <a:cubicBezTo>
                    <a:pt x="8436" y="18213"/>
                    <a:pt x="8398" y="18381"/>
                    <a:pt x="8342" y="18545"/>
                  </a:cubicBezTo>
                  <a:lnTo>
                    <a:pt x="8426" y="18572"/>
                  </a:lnTo>
                  <a:cubicBezTo>
                    <a:pt x="8483" y="18401"/>
                    <a:pt x="8523" y="18230"/>
                    <a:pt x="8543" y="18062"/>
                  </a:cubicBezTo>
                  <a:lnTo>
                    <a:pt x="8456" y="18049"/>
                  </a:lnTo>
                  <a:close/>
                  <a:moveTo>
                    <a:pt x="8144" y="19015"/>
                  </a:moveTo>
                  <a:cubicBezTo>
                    <a:pt x="8070" y="19160"/>
                    <a:pt x="7983" y="19310"/>
                    <a:pt x="7882" y="19458"/>
                  </a:cubicBezTo>
                  <a:lnTo>
                    <a:pt x="7952" y="19505"/>
                  </a:lnTo>
                  <a:cubicBezTo>
                    <a:pt x="8056" y="19355"/>
                    <a:pt x="8144" y="19203"/>
                    <a:pt x="8221" y="19056"/>
                  </a:cubicBezTo>
                  <a:lnTo>
                    <a:pt x="8144" y="19015"/>
                  </a:lnTo>
                  <a:close/>
                  <a:moveTo>
                    <a:pt x="7577" y="19874"/>
                  </a:moveTo>
                  <a:cubicBezTo>
                    <a:pt x="7503" y="19965"/>
                    <a:pt x="7422" y="20059"/>
                    <a:pt x="7338" y="20156"/>
                  </a:cubicBezTo>
                  <a:cubicBezTo>
                    <a:pt x="7304" y="20193"/>
                    <a:pt x="7275" y="20230"/>
                    <a:pt x="7241" y="20264"/>
                  </a:cubicBezTo>
                  <a:lnTo>
                    <a:pt x="7304" y="20324"/>
                  </a:lnTo>
                  <a:cubicBezTo>
                    <a:pt x="7338" y="20287"/>
                    <a:pt x="7371" y="20250"/>
                    <a:pt x="7402" y="20213"/>
                  </a:cubicBezTo>
                  <a:cubicBezTo>
                    <a:pt x="7489" y="20116"/>
                    <a:pt x="7570" y="20019"/>
                    <a:pt x="7644" y="19928"/>
                  </a:cubicBezTo>
                  <a:lnTo>
                    <a:pt x="7577" y="19874"/>
                  </a:lnTo>
                  <a:close/>
                  <a:moveTo>
                    <a:pt x="6888" y="20643"/>
                  </a:moveTo>
                  <a:cubicBezTo>
                    <a:pt x="6771" y="20764"/>
                    <a:pt x="6646" y="20885"/>
                    <a:pt x="6519" y="21006"/>
                  </a:cubicBezTo>
                  <a:lnTo>
                    <a:pt x="6579" y="21070"/>
                  </a:lnTo>
                  <a:cubicBezTo>
                    <a:pt x="6707" y="20946"/>
                    <a:pt x="6832" y="20825"/>
                    <a:pt x="6948" y="20704"/>
                  </a:cubicBezTo>
                  <a:lnTo>
                    <a:pt x="6888" y="20643"/>
                  </a:lnTo>
                  <a:close/>
                  <a:moveTo>
                    <a:pt x="6140" y="21358"/>
                  </a:moveTo>
                  <a:cubicBezTo>
                    <a:pt x="6016" y="21469"/>
                    <a:pt x="5885" y="21583"/>
                    <a:pt x="5751" y="21697"/>
                  </a:cubicBezTo>
                  <a:lnTo>
                    <a:pt x="5808" y="21764"/>
                  </a:lnTo>
                  <a:cubicBezTo>
                    <a:pt x="5941" y="21646"/>
                    <a:pt x="6076" y="21533"/>
                    <a:pt x="6200" y="21422"/>
                  </a:cubicBezTo>
                  <a:lnTo>
                    <a:pt x="6140" y="21358"/>
                  </a:lnTo>
                  <a:close/>
                  <a:moveTo>
                    <a:pt x="5354" y="22029"/>
                  </a:moveTo>
                  <a:cubicBezTo>
                    <a:pt x="5227" y="22134"/>
                    <a:pt x="5096" y="22241"/>
                    <a:pt x="4951" y="22355"/>
                  </a:cubicBezTo>
                  <a:lnTo>
                    <a:pt x="5005" y="22422"/>
                  </a:lnTo>
                  <a:cubicBezTo>
                    <a:pt x="5150" y="22308"/>
                    <a:pt x="5281" y="22201"/>
                    <a:pt x="5408" y="22097"/>
                  </a:cubicBezTo>
                  <a:lnTo>
                    <a:pt x="5354" y="22029"/>
                  </a:lnTo>
                  <a:close/>
                  <a:moveTo>
                    <a:pt x="4542" y="22673"/>
                  </a:moveTo>
                  <a:cubicBezTo>
                    <a:pt x="4425" y="22765"/>
                    <a:pt x="4294" y="22865"/>
                    <a:pt x="4133" y="22989"/>
                  </a:cubicBezTo>
                  <a:lnTo>
                    <a:pt x="4186" y="23060"/>
                  </a:lnTo>
                  <a:cubicBezTo>
                    <a:pt x="4347" y="22935"/>
                    <a:pt x="4479" y="22835"/>
                    <a:pt x="4596" y="22741"/>
                  </a:cubicBezTo>
                  <a:lnTo>
                    <a:pt x="4542" y="22673"/>
                  </a:lnTo>
                  <a:close/>
                  <a:moveTo>
                    <a:pt x="3720" y="23305"/>
                  </a:moveTo>
                  <a:lnTo>
                    <a:pt x="3310" y="23620"/>
                  </a:lnTo>
                  <a:lnTo>
                    <a:pt x="3360" y="23688"/>
                  </a:lnTo>
                  <a:lnTo>
                    <a:pt x="3774" y="23375"/>
                  </a:lnTo>
                  <a:lnTo>
                    <a:pt x="3720" y="23305"/>
                  </a:lnTo>
                  <a:close/>
                  <a:moveTo>
                    <a:pt x="2897" y="23936"/>
                  </a:moveTo>
                  <a:lnTo>
                    <a:pt x="2488" y="24252"/>
                  </a:lnTo>
                  <a:lnTo>
                    <a:pt x="2538" y="24318"/>
                  </a:lnTo>
                  <a:lnTo>
                    <a:pt x="2951" y="24003"/>
                  </a:lnTo>
                  <a:lnTo>
                    <a:pt x="2897" y="23936"/>
                  </a:lnTo>
                  <a:close/>
                  <a:moveTo>
                    <a:pt x="2075" y="24567"/>
                  </a:moveTo>
                  <a:lnTo>
                    <a:pt x="1662" y="24882"/>
                  </a:lnTo>
                  <a:lnTo>
                    <a:pt x="1716" y="24949"/>
                  </a:lnTo>
                  <a:lnTo>
                    <a:pt x="2129" y="24634"/>
                  </a:lnTo>
                  <a:lnTo>
                    <a:pt x="2075" y="24567"/>
                  </a:lnTo>
                  <a:close/>
                  <a:moveTo>
                    <a:pt x="1253" y="25198"/>
                  </a:moveTo>
                  <a:lnTo>
                    <a:pt x="840" y="25513"/>
                  </a:lnTo>
                  <a:lnTo>
                    <a:pt x="894" y="25581"/>
                  </a:lnTo>
                  <a:lnTo>
                    <a:pt x="1303" y="25265"/>
                  </a:lnTo>
                  <a:lnTo>
                    <a:pt x="1253" y="25198"/>
                  </a:lnTo>
                  <a:close/>
                  <a:moveTo>
                    <a:pt x="427" y="25829"/>
                  </a:moveTo>
                  <a:lnTo>
                    <a:pt x="276" y="25943"/>
                  </a:lnTo>
                  <a:lnTo>
                    <a:pt x="330" y="26013"/>
                  </a:lnTo>
                  <a:lnTo>
                    <a:pt x="480" y="25896"/>
                  </a:lnTo>
                  <a:lnTo>
                    <a:pt x="427" y="258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3"/>
            <p:cNvSpPr/>
            <p:nvPr/>
          </p:nvSpPr>
          <p:spPr>
            <a:xfrm>
              <a:off x="12373354" y="4087986"/>
              <a:ext cx="93427" cy="93427"/>
            </a:xfrm>
            <a:custGeom>
              <a:avLst/>
              <a:gdLst/>
              <a:ahLst/>
              <a:cxnLst/>
              <a:rect l="l" t="t" r="r" b="b"/>
              <a:pathLst>
                <a:path w="692" h="692" extrusionOk="0">
                  <a:moveTo>
                    <a:pt x="346" y="0"/>
                  </a:moveTo>
                  <a:cubicBezTo>
                    <a:pt x="154" y="0"/>
                    <a:pt x="0" y="155"/>
                    <a:pt x="0" y="346"/>
                  </a:cubicBezTo>
                  <a:cubicBezTo>
                    <a:pt x="0" y="538"/>
                    <a:pt x="154" y="692"/>
                    <a:pt x="346" y="692"/>
                  </a:cubicBezTo>
                  <a:cubicBezTo>
                    <a:pt x="537" y="692"/>
                    <a:pt x="691" y="538"/>
                    <a:pt x="691" y="346"/>
                  </a:cubicBezTo>
                  <a:cubicBezTo>
                    <a:pt x="691" y="155"/>
                    <a:pt x="537"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5" name="Google Shape;1535;p33"/>
          <p:cNvGrpSpPr/>
          <p:nvPr/>
        </p:nvGrpSpPr>
        <p:grpSpPr>
          <a:xfrm rot="-8894273">
            <a:off x="-2976961" y="3417127"/>
            <a:ext cx="4405629" cy="1745948"/>
            <a:chOff x="7241469" y="4108725"/>
            <a:chExt cx="2088335" cy="827606"/>
          </a:xfrm>
        </p:grpSpPr>
        <p:sp>
          <p:nvSpPr>
            <p:cNvPr id="1536" name="Google Shape;1536;p33"/>
            <p:cNvSpPr/>
            <p:nvPr/>
          </p:nvSpPr>
          <p:spPr>
            <a:xfrm>
              <a:off x="7241469" y="4108725"/>
              <a:ext cx="2088335" cy="803174"/>
            </a:xfrm>
            <a:custGeom>
              <a:avLst/>
              <a:gdLst/>
              <a:ahLst/>
              <a:cxnLst/>
              <a:rect l="l" t="t" r="r" b="b"/>
              <a:pathLst>
                <a:path w="15468" h="5949" extrusionOk="0">
                  <a:moveTo>
                    <a:pt x="84" y="1"/>
                  </a:moveTo>
                  <a:lnTo>
                    <a:pt x="0" y="4"/>
                  </a:lnTo>
                  <a:cubicBezTo>
                    <a:pt x="28" y="870"/>
                    <a:pt x="138" y="1659"/>
                    <a:pt x="330" y="2344"/>
                  </a:cubicBezTo>
                  <a:cubicBezTo>
                    <a:pt x="558" y="3160"/>
                    <a:pt x="907" y="3861"/>
                    <a:pt x="1367" y="4432"/>
                  </a:cubicBezTo>
                  <a:cubicBezTo>
                    <a:pt x="1864" y="5050"/>
                    <a:pt x="2555" y="5526"/>
                    <a:pt x="3306" y="5771"/>
                  </a:cubicBezTo>
                  <a:cubicBezTo>
                    <a:pt x="3673" y="5888"/>
                    <a:pt x="4036" y="5949"/>
                    <a:pt x="4391" y="5949"/>
                  </a:cubicBezTo>
                  <a:lnTo>
                    <a:pt x="4462" y="5949"/>
                  </a:lnTo>
                  <a:cubicBezTo>
                    <a:pt x="4861" y="5939"/>
                    <a:pt x="5244" y="5855"/>
                    <a:pt x="5593" y="5694"/>
                  </a:cubicBezTo>
                  <a:cubicBezTo>
                    <a:pt x="6298" y="5375"/>
                    <a:pt x="6835" y="4791"/>
                    <a:pt x="7355" y="4224"/>
                  </a:cubicBezTo>
                  <a:cubicBezTo>
                    <a:pt x="7845" y="3690"/>
                    <a:pt x="8352" y="3140"/>
                    <a:pt x="8993" y="2814"/>
                  </a:cubicBezTo>
                  <a:cubicBezTo>
                    <a:pt x="9431" y="2593"/>
                    <a:pt x="9935" y="2484"/>
                    <a:pt x="10467" y="2484"/>
                  </a:cubicBezTo>
                  <a:cubicBezTo>
                    <a:pt x="11133" y="2484"/>
                    <a:pt x="11843" y="2655"/>
                    <a:pt x="12524" y="2995"/>
                  </a:cubicBezTo>
                  <a:cubicBezTo>
                    <a:pt x="13632" y="3549"/>
                    <a:pt x="14535" y="4425"/>
                    <a:pt x="15407" y="5274"/>
                  </a:cubicBezTo>
                  <a:lnTo>
                    <a:pt x="15468" y="5211"/>
                  </a:lnTo>
                  <a:cubicBezTo>
                    <a:pt x="14592" y="4358"/>
                    <a:pt x="13682" y="3475"/>
                    <a:pt x="12561" y="2918"/>
                  </a:cubicBezTo>
                  <a:cubicBezTo>
                    <a:pt x="11983" y="2630"/>
                    <a:pt x="11359" y="2452"/>
                    <a:pt x="10762" y="2408"/>
                  </a:cubicBezTo>
                  <a:cubicBezTo>
                    <a:pt x="10662" y="2401"/>
                    <a:pt x="10563" y="2397"/>
                    <a:pt x="10465" y="2397"/>
                  </a:cubicBezTo>
                  <a:cubicBezTo>
                    <a:pt x="9913" y="2397"/>
                    <a:pt x="9407" y="2511"/>
                    <a:pt x="8956" y="2737"/>
                  </a:cubicBezTo>
                  <a:cubicBezTo>
                    <a:pt x="8298" y="3069"/>
                    <a:pt x="7788" y="3626"/>
                    <a:pt x="7291" y="4167"/>
                  </a:cubicBezTo>
                  <a:cubicBezTo>
                    <a:pt x="6778" y="4724"/>
                    <a:pt x="6247" y="5304"/>
                    <a:pt x="5556" y="5617"/>
                  </a:cubicBezTo>
                  <a:cubicBezTo>
                    <a:pt x="5180" y="5787"/>
                    <a:pt x="4787" y="5863"/>
                    <a:pt x="4396" y="5863"/>
                  </a:cubicBezTo>
                  <a:cubicBezTo>
                    <a:pt x="3241" y="5863"/>
                    <a:pt x="2099" y="5203"/>
                    <a:pt x="1434" y="4378"/>
                  </a:cubicBezTo>
                  <a:cubicBezTo>
                    <a:pt x="598" y="3344"/>
                    <a:pt x="145" y="1871"/>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3"/>
            <p:cNvSpPr/>
            <p:nvPr/>
          </p:nvSpPr>
          <p:spPr>
            <a:xfrm>
              <a:off x="7668368" y="4842903"/>
              <a:ext cx="93562" cy="93427"/>
            </a:xfrm>
            <a:custGeom>
              <a:avLst/>
              <a:gdLst/>
              <a:ahLst/>
              <a:cxnLst/>
              <a:rect l="l" t="t" r="r" b="b"/>
              <a:pathLst>
                <a:path w="693" h="692" extrusionOk="0">
                  <a:moveTo>
                    <a:pt x="346" y="1"/>
                  </a:moveTo>
                  <a:cubicBezTo>
                    <a:pt x="155" y="1"/>
                    <a:pt x="0" y="155"/>
                    <a:pt x="0" y="346"/>
                  </a:cubicBezTo>
                  <a:cubicBezTo>
                    <a:pt x="0" y="538"/>
                    <a:pt x="155" y="692"/>
                    <a:pt x="346" y="692"/>
                  </a:cubicBezTo>
                  <a:cubicBezTo>
                    <a:pt x="534" y="692"/>
                    <a:pt x="692" y="538"/>
                    <a:pt x="692" y="346"/>
                  </a:cubicBezTo>
                  <a:cubicBezTo>
                    <a:pt x="692" y="155"/>
                    <a:pt x="534"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8" name="Google Shape;1538;p33"/>
          <p:cNvGrpSpPr/>
          <p:nvPr/>
        </p:nvGrpSpPr>
        <p:grpSpPr>
          <a:xfrm>
            <a:off x="160489" y="160508"/>
            <a:ext cx="379881" cy="444335"/>
            <a:chOff x="11563276" y="3001812"/>
            <a:chExt cx="289301" cy="338386"/>
          </a:xfrm>
        </p:grpSpPr>
        <p:sp>
          <p:nvSpPr>
            <p:cNvPr id="1539" name="Google Shape;1539;p33"/>
            <p:cNvSpPr/>
            <p:nvPr/>
          </p:nvSpPr>
          <p:spPr>
            <a:xfrm>
              <a:off x="11703525" y="3046250"/>
              <a:ext cx="8800" cy="293948"/>
            </a:xfrm>
            <a:custGeom>
              <a:avLst/>
              <a:gdLst/>
              <a:ahLst/>
              <a:cxnLst/>
              <a:rect l="l" t="t" r="r" b="b"/>
              <a:pathLst>
                <a:path w="62" h="2525" extrusionOk="0">
                  <a:moveTo>
                    <a:pt x="1" y="0"/>
                  </a:moveTo>
                  <a:lnTo>
                    <a:pt x="1" y="2524"/>
                  </a:lnTo>
                  <a:lnTo>
                    <a:pt x="61" y="2524"/>
                  </a:lnTo>
                  <a:lnTo>
                    <a:pt x="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3"/>
            <p:cNvSpPr/>
            <p:nvPr/>
          </p:nvSpPr>
          <p:spPr>
            <a:xfrm>
              <a:off x="11563276" y="3196925"/>
              <a:ext cx="289301" cy="7475"/>
            </a:xfrm>
            <a:custGeom>
              <a:avLst/>
              <a:gdLst/>
              <a:ahLst/>
              <a:cxnLst/>
              <a:rect l="l" t="t" r="r" b="b"/>
              <a:pathLst>
                <a:path w="2524" h="61" extrusionOk="0">
                  <a:moveTo>
                    <a:pt x="0" y="0"/>
                  </a:moveTo>
                  <a:lnTo>
                    <a:pt x="0" y="61"/>
                  </a:lnTo>
                  <a:lnTo>
                    <a:pt x="2524" y="61"/>
                  </a:lnTo>
                  <a:lnTo>
                    <a:pt x="2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3"/>
            <p:cNvSpPr/>
            <p:nvPr/>
          </p:nvSpPr>
          <p:spPr>
            <a:xfrm>
              <a:off x="11662975" y="3001812"/>
              <a:ext cx="89735" cy="65436"/>
            </a:xfrm>
            <a:custGeom>
              <a:avLst/>
              <a:gdLst/>
              <a:ahLst/>
              <a:cxnLst/>
              <a:rect l="l" t="t" r="r" b="b"/>
              <a:pathLst>
                <a:path w="632" h="535" extrusionOk="0">
                  <a:moveTo>
                    <a:pt x="320" y="1"/>
                  </a:moveTo>
                  <a:lnTo>
                    <a:pt x="1" y="534"/>
                  </a:lnTo>
                  <a:lnTo>
                    <a:pt x="320" y="376"/>
                  </a:lnTo>
                  <a:lnTo>
                    <a:pt x="631" y="534"/>
                  </a:lnTo>
                  <a:lnTo>
                    <a:pt x="631" y="534"/>
                  </a:lnTo>
                  <a:lnTo>
                    <a:pt x="3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3"/>
            <p:cNvSpPr/>
            <p:nvPr/>
          </p:nvSpPr>
          <p:spPr>
            <a:xfrm>
              <a:off x="11658650" y="3151463"/>
              <a:ext cx="98400" cy="98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3"/>
            <p:cNvSpPr/>
            <p:nvPr/>
          </p:nvSpPr>
          <p:spPr>
            <a:xfrm>
              <a:off x="11616763" y="3109510"/>
              <a:ext cx="182400" cy="182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 name="Google Shape;1544;p33"/>
          <p:cNvGrpSpPr/>
          <p:nvPr/>
        </p:nvGrpSpPr>
        <p:grpSpPr>
          <a:xfrm>
            <a:off x="8497305" y="967408"/>
            <a:ext cx="584646" cy="920534"/>
            <a:chOff x="-2136795" y="4533295"/>
            <a:chExt cx="584646" cy="920534"/>
          </a:xfrm>
        </p:grpSpPr>
        <p:sp>
          <p:nvSpPr>
            <p:cNvPr id="1545" name="Google Shape;1545;p33"/>
            <p:cNvSpPr/>
            <p:nvPr/>
          </p:nvSpPr>
          <p:spPr>
            <a:xfrm>
              <a:off x="-2136795" y="4533295"/>
              <a:ext cx="584646" cy="665326"/>
            </a:xfrm>
            <a:custGeom>
              <a:avLst/>
              <a:gdLst/>
              <a:ahLst/>
              <a:cxnLst/>
              <a:rect l="l" t="t" r="r" b="b"/>
              <a:pathLst>
                <a:path w="4827" h="5493" extrusionOk="0">
                  <a:moveTo>
                    <a:pt x="2447" y="0"/>
                  </a:moveTo>
                  <a:cubicBezTo>
                    <a:pt x="2322" y="0"/>
                    <a:pt x="2196" y="54"/>
                    <a:pt x="2131" y="162"/>
                  </a:cubicBezTo>
                  <a:lnTo>
                    <a:pt x="678" y="2613"/>
                  </a:lnTo>
                  <a:cubicBezTo>
                    <a:pt x="562" y="2804"/>
                    <a:pt x="730" y="3028"/>
                    <a:pt x="988" y="3028"/>
                  </a:cubicBezTo>
                  <a:cubicBezTo>
                    <a:pt x="992" y="3028"/>
                    <a:pt x="996" y="3028"/>
                    <a:pt x="1000" y="3028"/>
                  </a:cubicBezTo>
                  <a:cubicBezTo>
                    <a:pt x="1091" y="3028"/>
                    <a:pt x="1188" y="3025"/>
                    <a:pt x="1292" y="3025"/>
                  </a:cubicBezTo>
                  <a:lnTo>
                    <a:pt x="154" y="4946"/>
                  </a:lnTo>
                  <a:cubicBezTo>
                    <a:pt x="0" y="5199"/>
                    <a:pt x="229" y="5493"/>
                    <a:pt x="568" y="5493"/>
                  </a:cubicBezTo>
                  <a:cubicBezTo>
                    <a:pt x="570" y="5493"/>
                    <a:pt x="572" y="5493"/>
                    <a:pt x="574" y="5493"/>
                  </a:cubicBezTo>
                  <a:cubicBezTo>
                    <a:pt x="1268" y="5481"/>
                    <a:pt x="2313" y="5477"/>
                    <a:pt x="3213" y="5477"/>
                  </a:cubicBezTo>
                  <a:cubicBezTo>
                    <a:pt x="3605" y="5477"/>
                    <a:pt x="3970" y="5478"/>
                    <a:pt x="4266" y="5479"/>
                  </a:cubicBezTo>
                  <a:cubicBezTo>
                    <a:pt x="4602" y="5479"/>
                    <a:pt x="4827" y="5190"/>
                    <a:pt x="4682" y="4938"/>
                  </a:cubicBezTo>
                  <a:lnTo>
                    <a:pt x="3604" y="3019"/>
                  </a:lnTo>
                  <a:lnTo>
                    <a:pt x="3816" y="3019"/>
                  </a:lnTo>
                  <a:cubicBezTo>
                    <a:pt x="3818" y="3019"/>
                    <a:pt x="3820" y="3019"/>
                    <a:pt x="3822" y="3019"/>
                  </a:cubicBezTo>
                  <a:cubicBezTo>
                    <a:pt x="4077" y="3019"/>
                    <a:pt x="4245" y="2799"/>
                    <a:pt x="4135" y="2609"/>
                  </a:cubicBezTo>
                  <a:lnTo>
                    <a:pt x="2766" y="168"/>
                  </a:lnTo>
                  <a:cubicBezTo>
                    <a:pt x="2703" y="56"/>
                    <a:pt x="2575" y="0"/>
                    <a:pt x="2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3"/>
            <p:cNvSpPr/>
            <p:nvPr/>
          </p:nvSpPr>
          <p:spPr>
            <a:xfrm>
              <a:off x="-1846106" y="4649696"/>
              <a:ext cx="6177" cy="804132"/>
            </a:xfrm>
            <a:custGeom>
              <a:avLst/>
              <a:gdLst/>
              <a:ahLst/>
              <a:cxnLst/>
              <a:rect l="l" t="t" r="r" b="b"/>
              <a:pathLst>
                <a:path w="51" h="6639" extrusionOk="0">
                  <a:moveTo>
                    <a:pt x="27" y="0"/>
                  </a:moveTo>
                  <a:cubicBezTo>
                    <a:pt x="13" y="0"/>
                    <a:pt x="0" y="10"/>
                    <a:pt x="0" y="24"/>
                  </a:cubicBezTo>
                  <a:lnTo>
                    <a:pt x="0" y="6612"/>
                  </a:lnTo>
                  <a:cubicBezTo>
                    <a:pt x="0" y="6626"/>
                    <a:pt x="13" y="6639"/>
                    <a:pt x="27" y="6639"/>
                  </a:cubicBezTo>
                  <a:cubicBezTo>
                    <a:pt x="40" y="6639"/>
                    <a:pt x="50" y="6626"/>
                    <a:pt x="50" y="6612"/>
                  </a:cubicBezTo>
                  <a:lnTo>
                    <a:pt x="50" y="24"/>
                  </a:lnTo>
                  <a:cubicBezTo>
                    <a:pt x="50" y="10"/>
                    <a:pt x="4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3"/>
            <p:cNvSpPr/>
            <p:nvPr/>
          </p:nvSpPr>
          <p:spPr>
            <a:xfrm>
              <a:off x="-1914418" y="4711107"/>
              <a:ext cx="74852" cy="82727"/>
            </a:xfrm>
            <a:custGeom>
              <a:avLst/>
              <a:gdLst/>
              <a:ahLst/>
              <a:cxnLst/>
              <a:rect l="l" t="t" r="r" b="b"/>
              <a:pathLst>
                <a:path w="618" h="683" extrusionOk="0">
                  <a:moveTo>
                    <a:pt x="25" y="0"/>
                  </a:moveTo>
                  <a:cubicBezTo>
                    <a:pt x="20" y="0"/>
                    <a:pt x="14" y="2"/>
                    <a:pt x="10" y="6"/>
                  </a:cubicBezTo>
                  <a:cubicBezTo>
                    <a:pt x="0" y="17"/>
                    <a:pt x="0" y="30"/>
                    <a:pt x="7" y="40"/>
                  </a:cubicBezTo>
                  <a:lnTo>
                    <a:pt x="571" y="674"/>
                  </a:lnTo>
                  <a:cubicBezTo>
                    <a:pt x="576" y="680"/>
                    <a:pt x="584" y="683"/>
                    <a:pt x="591" y="683"/>
                  </a:cubicBezTo>
                  <a:cubicBezTo>
                    <a:pt x="597" y="683"/>
                    <a:pt x="603" y="681"/>
                    <a:pt x="608" y="678"/>
                  </a:cubicBezTo>
                  <a:cubicBezTo>
                    <a:pt x="617" y="668"/>
                    <a:pt x="617" y="651"/>
                    <a:pt x="608" y="641"/>
                  </a:cubicBezTo>
                  <a:lnTo>
                    <a:pt x="44" y="10"/>
                  </a:lnTo>
                  <a:cubicBezTo>
                    <a:pt x="40" y="4"/>
                    <a:pt x="32"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3"/>
            <p:cNvSpPr/>
            <p:nvPr/>
          </p:nvSpPr>
          <p:spPr>
            <a:xfrm>
              <a:off x="-1842956" y="4786083"/>
              <a:ext cx="88781" cy="103317"/>
            </a:xfrm>
            <a:custGeom>
              <a:avLst/>
              <a:gdLst/>
              <a:ahLst/>
              <a:cxnLst/>
              <a:rect l="l" t="t" r="r" b="b"/>
              <a:pathLst>
                <a:path w="733" h="853" extrusionOk="0">
                  <a:moveTo>
                    <a:pt x="703" y="1"/>
                  </a:moveTo>
                  <a:cubicBezTo>
                    <a:pt x="696" y="1"/>
                    <a:pt x="689" y="3"/>
                    <a:pt x="685" y="8"/>
                  </a:cubicBezTo>
                  <a:lnTo>
                    <a:pt x="7" y="811"/>
                  </a:lnTo>
                  <a:cubicBezTo>
                    <a:pt x="1" y="820"/>
                    <a:pt x="1" y="837"/>
                    <a:pt x="10" y="848"/>
                  </a:cubicBezTo>
                  <a:cubicBezTo>
                    <a:pt x="15" y="851"/>
                    <a:pt x="21" y="852"/>
                    <a:pt x="27" y="852"/>
                  </a:cubicBezTo>
                  <a:cubicBezTo>
                    <a:pt x="35" y="852"/>
                    <a:pt x="42" y="850"/>
                    <a:pt x="47" y="845"/>
                  </a:cubicBezTo>
                  <a:lnTo>
                    <a:pt x="723" y="42"/>
                  </a:lnTo>
                  <a:cubicBezTo>
                    <a:pt x="732" y="32"/>
                    <a:pt x="729" y="15"/>
                    <a:pt x="719" y="5"/>
                  </a:cubicBezTo>
                  <a:cubicBezTo>
                    <a:pt x="715" y="2"/>
                    <a:pt x="709"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3"/>
            <p:cNvSpPr/>
            <p:nvPr/>
          </p:nvSpPr>
          <p:spPr>
            <a:xfrm>
              <a:off x="-1941791" y="4898730"/>
              <a:ext cx="102225" cy="94718"/>
            </a:xfrm>
            <a:custGeom>
              <a:avLst/>
              <a:gdLst/>
              <a:ahLst/>
              <a:cxnLst/>
              <a:rect l="l" t="t" r="r" b="b"/>
              <a:pathLst>
                <a:path w="844" h="782" extrusionOk="0">
                  <a:moveTo>
                    <a:pt x="28" y="0"/>
                  </a:moveTo>
                  <a:cubicBezTo>
                    <a:pt x="21" y="0"/>
                    <a:pt x="13" y="3"/>
                    <a:pt x="8" y="8"/>
                  </a:cubicBezTo>
                  <a:cubicBezTo>
                    <a:pt x="1" y="19"/>
                    <a:pt x="1" y="31"/>
                    <a:pt x="11" y="42"/>
                  </a:cubicBezTo>
                  <a:lnTo>
                    <a:pt x="800" y="773"/>
                  </a:lnTo>
                  <a:cubicBezTo>
                    <a:pt x="805" y="779"/>
                    <a:pt x="811" y="781"/>
                    <a:pt x="817" y="781"/>
                  </a:cubicBezTo>
                  <a:cubicBezTo>
                    <a:pt x="823" y="781"/>
                    <a:pt x="828" y="779"/>
                    <a:pt x="834" y="773"/>
                  </a:cubicBezTo>
                  <a:cubicBezTo>
                    <a:pt x="843" y="764"/>
                    <a:pt x="843" y="747"/>
                    <a:pt x="834" y="736"/>
                  </a:cubicBezTo>
                  <a:lnTo>
                    <a:pt x="45" y="5"/>
                  </a:lnTo>
                  <a:cubicBezTo>
                    <a:pt x="40" y="2"/>
                    <a:pt x="3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3"/>
            <p:cNvSpPr/>
            <p:nvPr/>
          </p:nvSpPr>
          <p:spPr>
            <a:xfrm>
              <a:off x="-1844531" y="5002534"/>
              <a:ext cx="112278" cy="89752"/>
            </a:xfrm>
            <a:custGeom>
              <a:avLst/>
              <a:gdLst/>
              <a:ahLst/>
              <a:cxnLst/>
              <a:rect l="l" t="t" r="r" b="b"/>
              <a:pathLst>
                <a:path w="927" h="741" extrusionOk="0">
                  <a:moveTo>
                    <a:pt x="900" y="1"/>
                  </a:moveTo>
                  <a:cubicBezTo>
                    <a:pt x="894" y="1"/>
                    <a:pt x="889" y="3"/>
                    <a:pt x="883" y="7"/>
                  </a:cubicBezTo>
                  <a:lnTo>
                    <a:pt x="11" y="695"/>
                  </a:lnTo>
                  <a:cubicBezTo>
                    <a:pt x="0" y="705"/>
                    <a:pt x="0" y="719"/>
                    <a:pt x="7" y="732"/>
                  </a:cubicBezTo>
                  <a:cubicBezTo>
                    <a:pt x="13" y="738"/>
                    <a:pt x="19" y="740"/>
                    <a:pt x="26" y="740"/>
                  </a:cubicBezTo>
                  <a:cubicBezTo>
                    <a:pt x="31" y="740"/>
                    <a:pt x="36" y="739"/>
                    <a:pt x="40" y="736"/>
                  </a:cubicBezTo>
                  <a:lnTo>
                    <a:pt x="914" y="44"/>
                  </a:lnTo>
                  <a:cubicBezTo>
                    <a:pt x="926" y="37"/>
                    <a:pt x="926" y="20"/>
                    <a:pt x="920" y="11"/>
                  </a:cubicBezTo>
                  <a:cubicBezTo>
                    <a:pt x="914" y="5"/>
                    <a:pt x="907"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1" name="Google Shape;1551;p33"/>
          <p:cNvSpPr/>
          <p:nvPr/>
        </p:nvSpPr>
        <p:spPr>
          <a:xfrm>
            <a:off x="7654188" y="4685025"/>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2" name="Google Shape;1552;p33"/>
          <p:cNvGrpSpPr/>
          <p:nvPr/>
        </p:nvGrpSpPr>
        <p:grpSpPr>
          <a:xfrm>
            <a:off x="231136" y="1887957"/>
            <a:ext cx="415563" cy="935553"/>
            <a:chOff x="-1865549" y="3175732"/>
            <a:chExt cx="415563" cy="935553"/>
          </a:xfrm>
        </p:grpSpPr>
        <p:sp>
          <p:nvSpPr>
            <p:cNvPr id="1553" name="Google Shape;1553;p33"/>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3"/>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3"/>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3"/>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3"/>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3"/>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 name="Google Shape;1559;p33"/>
          <p:cNvGrpSpPr/>
          <p:nvPr/>
        </p:nvGrpSpPr>
        <p:grpSpPr>
          <a:xfrm>
            <a:off x="8555990" y="2540009"/>
            <a:ext cx="467281" cy="765375"/>
            <a:chOff x="-1343372" y="3978196"/>
            <a:chExt cx="467281" cy="765375"/>
          </a:xfrm>
        </p:grpSpPr>
        <p:sp>
          <p:nvSpPr>
            <p:cNvPr id="1560" name="Google Shape;1560;p33"/>
            <p:cNvSpPr/>
            <p:nvPr/>
          </p:nvSpPr>
          <p:spPr>
            <a:xfrm>
              <a:off x="-1343372" y="3978196"/>
              <a:ext cx="467281" cy="467291"/>
            </a:xfrm>
            <a:custGeom>
              <a:avLst/>
              <a:gdLst/>
              <a:ahLst/>
              <a:cxnLst/>
              <a:rect l="l" t="t" r="r" b="b"/>
              <a:pathLst>
                <a:path w="3858" h="3858" extrusionOk="0">
                  <a:moveTo>
                    <a:pt x="1931" y="1"/>
                  </a:moveTo>
                  <a:cubicBezTo>
                    <a:pt x="863" y="1"/>
                    <a:pt x="1" y="864"/>
                    <a:pt x="1" y="1928"/>
                  </a:cubicBezTo>
                  <a:cubicBezTo>
                    <a:pt x="1" y="2995"/>
                    <a:pt x="863" y="3857"/>
                    <a:pt x="1931" y="3857"/>
                  </a:cubicBezTo>
                  <a:cubicBezTo>
                    <a:pt x="2995" y="3857"/>
                    <a:pt x="3858" y="2995"/>
                    <a:pt x="3858" y="1928"/>
                  </a:cubicBezTo>
                  <a:cubicBezTo>
                    <a:pt x="3858" y="864"/>
                    <a:pt x="2995"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3"/>
            <p:cNvSpPr/>
            <p:nvPr/>
          </p:nvSpPr>
          <p:spPr>
            <a:xfrm>
              <a:off x="-1113243" y="4080305"/>
              <a:ext cx="7873" cy="663267"/>
            </a:xfrm>
            <a:custGeom>
              <a:avLst/>
              <a:gdLst/>
              <a:ahLst/>
              <a:cxnLst/>
              <a:rect l="l" t="t" r="r" b="b"/>
              <a:pathLst>
                <a:path w="65" h="5476" extrusionOk="0">
                  <a:moveTo>
                    <a:pt x="34" y="1"/>
                  </a:moveTo>
                  <a:cubicBezTo>
                    <a:pt x="17" y="1"/>
                    <a:pt x="0" y="13"/>
                    <a:pt x="0" y="34"/>
                  </a:cubicBezTo>
                  <a:lnTo>
                    <a:pt x="0" y="5445"/>
                  </a:lnTo>
                  <a:cubicBezTo>
                    <a:pt x="0" y="5462"/>
                    <a:pt x="17" y="5475"/>
                    <a:pt x="34" y="5475"/>
                  </a:cubicBezTo>
                  <a:cubicBezTo>
                    <a:pt x="51" y="5475"/>
                    <a:pt x="65" y="5462"/>
                    <a:pt x="65" y="5445"/>
                  </a:cubicBezTo>
                  <a:lnTo>
                    <a:pt x="65" y="34"/>
                  </a:lnTo>
                  <a:cubicBezTo>
                    <a:pt x="65" y="13"/>
                    <a:pt x="5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3"/>
            <p:cNvSpPr/>
            <p:nvPr/>
          </p:nvSpPr>
          <p:spPr>
            <a:xfrm>
              <a:off x="-1204326" y="4164971"/>
              <a:ext cx="198516" cy="74975"/>
            </a:xfrm>
            <a:custGeom>
              <a:avLst/>
              <a:gdLst/>
              <a:ahLst/>
              <a:cxnLst/>
              <a:rect l="l" t="t" r="r" b="b"/>
              <a:pathLst>
                <a:path w="1639" h="619" extrusionOk="0">
                  <a:moveTo>
                    <a:pt x="36" y="0"/>
                  </a:moveTo>
                  <a:cubicBezTo>
                    <a:pt x="26" y="0"/>
                    <a:pt x="17" y="5"/>
                    <a:pt x="11" y="13"/>
                  </a:cubicBezTo>
                  <a:cubicBezTo>
                    <a:pt x="1" y="27"/>
                    <a:pt x="1" y="47"/>
                    <a:pt x="17" y="56"/>
                  </a:cubicBezTo>
                  <a:lnTo>
                    <a:pt x="766" y="611"/>
                  </a:lnTo>
                  <a:cubicBezTo>
                    <a:pt x="772" y="616"/>
                    <a:pt x="779" y="618"/>
                    <a:pt x="786" y="618"/>
                  </a:cubicBezTo>
                  <a:cubicBezTo>
                    <a:pt x="792" y="618"/>
                    <a:pt x="798" y="617"/>
                    <a:pt x="803" y="614"/>
                  </a:cubicBezTo>
                  <a:lnTo>
                    <a:pt x="1622" y="56"/>
                  </a:lnTo>
                  <a:cubicBezTo>
                    <a:pt x="1635" y="47"/>
                    <a:pt x="1638" y="30"/>
                    <a:pt x="1632" y="13"/>
                  </a:cubicBezTo>
                  <a:cubicBezTo>
                    <a:pt x="1626" y="5"/>
                    <a:pt x="1617" y="0"/>
                    <a:pt x="1607" y="0"/>
                  </a:cubicBezTo>
                  <a:cubicBezTo>
                    <a:pt x="1600" y="0"/>
                    <a:pt x="1594" y="2"/>
                    <a:pt x="1588" y="6"/>
                  </a:cubicBezTo>
                  <a:lnTo>
                    <a:pt x="786" y="547"/>
                  </a:lnTo>
                  <a:lnTo>
                    <a:pt x="55" y="6"/>
                  </a:lnTo>
                  <a:cubicBezTo>
                    <a:pt x="49" y="2"/>
                    <a:pt x="42"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3"/>
            <p:cNvSpPr/>
            <p:nvPr/>
          </p:nvSpPr>
          <p:spPr>
            <a:xfrm>
              <a:off x="-1204326" y="4273984"/>
              <a:ext cx="198516" cy="74975"/>
            </a:xfrm>
            <a:custGeom>
              <a:avLst/>
              <a:gdLst/>
              <a:ahLst/>
              <a:cxnLst/>
              <a:rect l="l" t="t" r="r" b="b"/>
              <a:pathLst>
                <a:path w="1639" h="619" extrusionOk="0">
                  <a:moveTo>
                    <a:pt x="34" y="1"/>
                  </a:moveTo>
                  <a:cubicBezTo>
                    <a:pt x="25" y="1"/>
                    <a:pt x="16" y="5"/>
                    <a:pt x="11" y="13"/>
                  </a:cubicBezTo>
                  <a:cubicBezTo>
                    <a:pt x="1" y="30"/>
                    <a:pt x="1" y="46"/>
                    <a:pt x="17" y="59"/>
                  </a:cubicBezTo>
                  <a:lnTo>
                    <a:pt x="766" y="614"/>
                  </a:lnTo>
                  <a:cubicBezTo>
                    <a:pt x="771" y="617"/>
                    <a:pt x="778" y="618"/>
                    <a:pt x="784" y="618"/>
                  </a:cubicBezTo>
                  <a:cubicBezTo>
                    <a:pt x="791" y="618"/>
                    <a:pt x="798" y="617"/>
                    <a:pt x="803" y="614"/>
                  </a:cubicBezTo>
                  <a:lnTo>
                    <a:pt x="1622" y="59"/>
                  </a:lnTo>
                  <a:cubicBezTo>
                    <a:pt x="1635" y="50"/>
                    <a:pt x="1638" y="30"/>
                    <a:pt x="1632" y="16"/>
                  </a:cubicBezTo>
                  <a:cubicBezTo>
                    <a:pt x="1625" y="7"/>
                    <a:pt x="1614" y="1"/>
                    <a:pt x="1603" y="1"/>
                  </a:cubicBezTo>
                  <a:cubicBezTo>
                    <a:pt x="1598" y="1"/>
                    <a:pt x="1593" y="2"/>
                    <a:pt x="1588" y="5"/>
                  </a:cubicBezTo>
                  <a:lnTo>
                    <a:pt x="786" y="549"/>
                  </a:lnTo>
                  <a:lnTo>
                    <a:pt x="55" y="9"/>
                  </a:lnTo>
                  <a:cubicBezTo>
                    <a:pt x="48" y="3"/>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4" name="Google Shape;1564;p33"/>
          <p:cNvSpPr/>
          <p:nvPr/>
        </p:nvSpPr>
        <p:spPr>
          <a:xfrm flipH="1">
            <a:off x="231113" y="4604088"/>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616"/>
        <p:cNvGrpSpPr/>
        <p:nvPr/>
      </p:nvGrpSpPr>
      <p:grpSpPr>
        <a:xfrm>
          <a:off x="0" y="0"/>
          <a:ext cx="0" cy="0"/>
          <a:chOff x="0" y="0"/>
          <a:chExt cx="0" cy="0"/>
        </a:xfrm>
      </p:grpSpPr>
      <p:grpSp>
        <p:nvGrpSpPr>
          <p:cNvPr id="1617" name="Google Shape;1617;p35"/>
          <p:cNvGrpSpPr/>
          <p:nvPr/>
        </p:nvGrpSpPr>
        <p:grpSpPr>
          <a:xfrm>
            <a:off x="-1128467" y="-5258348"/>
            <a:ext cx="13427973" cy="13792697"/>
            <a:chOff x="-662065" y="521129"/>
            <a:chExt cx="2217044" cy="2277263"/>
          </a:xfrm>
        </p:grpSpPr>
        <p:sp>
          <p:nvSpPr>
            <p:cNvPr id="1618" name="Google Shape;1618;p35"/>
            <p:cNvSpPr/>
            <p:nvPr/>
          </p:nvSpPr>
          <p:spPr>
            <a:xfrm>
              <a:off x="158239" y="521129"/>
              <a:ext cx="1396740" cy="2277263"/>
            </a:xfrm>
            <a:custGeom>
              <a:avLst/>
              <a:gdLst/>
              <a:ahLst/>
              <a:cxnLst/>
              <a:rect l="l" t="t" r="r" b="b"/>
              <a:pathLst>
                <a:path w="29928" h="48795" extrusionOk="0">
                  <a:moveTo>
                    <a:pt x="6324" y="1"/>
                  </a:moveTo>
                  <a:cubicBezTo>
                    <a:pt x="6294" y="1"/>
                    <a:pt x="6267" y="30"/>
                    <a:pt x="6271" y="64"/>
                  </a:cubicBezTo>
                  <a:cubicBezTo>
                    <a:pt x="6261" y="57"/>
                    <a:pt x="6251" y="50"/>
                    <a:pt x="6241" y="50"/>
                  </a:cubicBezTo>
                  <a:lnTo>
                    <a:pt x="6231" y="50"/>
                  </a:lnTo>
                  <a:cubicBezTo>
                    <a:pt x="5872" y="171"/>
                    <a:pt x="5512" y="292"/>
                    <a:pt x="5156" y="413"/>
                  </a:cubicBezTo>
                  <a:cubicBezTo>
                    <a:pt x="4975" y="473"/>
                    <a:pt x="4797" y="534"/>
                    <a:pt x="4616" y="594"/>
                  </a:cubicBezTo>
                  <a:cubicBezTo>
                    <a:pt x="4475" y="645"/>
                    <a:pt x="4354" y="695"/>
                    <a:pt x="4264" y="819"/>
                  </a:cubicBezTo>
                  <a:cubicBezTo>
                    <a:pt x="4183" y="933"/>
                    <a:pt x="4119" y="1014"/>
                    <a:pt x="3971" y="1017"/>
                  </a:cubicBezTo>
                  <a:cubicBezTo>
                    <a:pt x="3968" y="1020"/>
                    <a:pt x="3962" y="1020"/>
                    <a:pt x="3955" y="1020"/>
                  </a:cubicBezTo>
                  <a:cubicBezTo>
                    <a:pt x="3854" y="1020"/>
                    <a:pt x="3750" y="991"/>
                    <a:pt x="3649" y="963"/>
                  </a:cubicBezTo>
                  <a:cubicBezTo>
                    <a:pt x="3562" y="943"/>
                    <a:pt x="3461" y="916"/>
                    <a:pt x="3367" y="916"/>
                  </a:cubicBezTo>
                  <a:cubicBezTo>
                    <a:pt x="3277" y="916"/>
                    <a:pt x="3190" y="940"/>
                    <a:pt x="3119" y="1014"/>
                  </a:cubicBezTo>
                  <a:cubicBezTo>
                    <a:pt x="3105" y="1028"/>
                    <a:pt x="3116" y="1048"/>
                    <a:pt x="3125" y="1061"/>
                  </a:cubicBezTo>
                  <a:cubicBezTo>
                    <a:pt x="3206" y="1198"/>
                    <a:pt x="3294" y="1390"/>
                    <a:pt x="3246" y="1551"/>
                  </a:cubicBezTo>
                  <a:cubicBezTo>
                    <a:pt x="3190" y="1729"/>
                    <a:pt x="2981" y="1688"/>
                    <a:pt x="2884" y="1820"/>
                  </a:cubicBezTo>
                  <a:cubicBezTo>
                    <a:pt x="2807" y="1923"/>
                    <a:pt x="2834" y="2064"/>
                    <a:pt x="2877" y="2176"/>
                  </a:cubicBezTo>
                  <a:cubicBezTo>
                    <a:pt x="2941" y="2333"/>
                    <a:pt x="3062" y="2441"/>
                    <a:pt x="3159" y="2574"/>
                  </a:cubicBezTo>
                  <a:cubicBezTo>
                    <a:pt x="3220" y="2655"/>
                    <a:pt x="3280" y="2752"/>
                    <a:pt x="3280" y="2853"/>
                  </a:cubicBezTo>
                  <a:cubicBezTo>
                    <a:pt x="3280" y="2991"/>
                    <a:pt x="3159" y="3014"/>
                    <a:pt x="3042" y="3028"/>
                  </a:cubicBezTo>
                  <a:cubicBezTo>
                    <a:pt x="3015" y="3028"/>
                    <a:pt x="2992" y="3031"/>
                    <a:pt x="2964" y="3031"/>
                  </a:cubicBezTo>
                  <a:cubicBezTo>
                    <a:pt x="2773" y="3031"/>
                    <a:pt x="2589" y="2971"/>
                    <a:pt x="2411" y="2910"/>
                  </a:cubicBezTo>
                  <a:cubicBezTo>
                    <a:pt x="2233" y="2850"/>
                    <a:pt x="2005" y="2776"/>
                    <a:pt x="1793" y="2776"/>
                  </a:cubicBezTo>
                  <a:cubicBezTo>
                    <a:pt x="1639" y="2776"/>
                    <a:pt x="1494" y="2816"/>
                    <a:pt x="1384" y="2927"/>
                  </a:cubicBezTo>
                  <a:cubicBezTo>
                    <a:pt x="1202" y="3112"/>
                    <a:pt x="1165" y="3424"/>
                    <a:pt x="1370" y="3589"/>
                  </a:cubicBezTo>
                  <a:cubicBezTo>
                    <a:pt x="1360" y="3689"/>
                    <a:pt x="1320" y="3773"/>
                    <a:pt x="1246" y="3843"/>
                  </a:cubicBezTo>
                  <a:cubicBezTo>
                    <a:pt x="1223" y="3867"/>
                    <a:pt x="1263" y="3908"/>
                    <a:pt x="1283" y="3921"/>
                  </a:cubicBezTo>
                  <a:cubicBezTo>
                    <a:pt x="1387" y="3981"/>
                    <a:pt x="1501" y="4004"/>
                    <a:pt x="1622" y="4015"/>
                  </a:cubicBezTo>
                  <a:cubicBezTo>
                    <a:pt x="1753" y="4024"/>
                    <a:pt x="1904" y="4018"/>
                    <a:pt x="2025" y="4082"/>
                  </a:cubicBezTo>
                  <a:cubicBezTo>
                    <a:pt x="2337" y="4250"/>
                    <a:pt x="2045" y="4659"/>
                    <a:pt x="1827" y="4757"/>
                  </a:cubicBezTo>
                  <a:cubicBezTo>
                    <a:pt x="1528" y="4890"/>
                    <a:pt x="1179" y="4820"/>
                    <a:pt x="870" y="4921"/>
                  </a:cubicBezTo>
                  <a:cubicBezTo>
                    <a:pt x="615" y="5005"/>
                    <a:pt x="397" y="5180"/>
                    <a:pt x="253" y="5404"/>
                  </a:cubicBezTo>
                  <a:cubicBezTo>
                    <a:pt x="121" y="5599"/>
                    <a:pt x="0" y="5911"/>
                    <a:pt x="95" y="6143"/>
                  </a:cubicBezTo>
                  <a:cubicBezTo>
                    <a:pt x="185" y="6368"/>
                    <a:pt x="434" y="6385"/>
                    <a:pt x="628" y="6469"/>
                  </a:cubicBezTo>
                  <a:cubicBezTo>
                    <a:pt x="914" y="6593"/>
                    <a:pt x="766" y="6915"/>
                    <a:pt x="763" y="7150"/>
                  </a:cubicBezTo>
                  <a:cubicBezTo>
                    <a:pt x="763" y="7247"/>
                    <a:pt x="783" y="7341"/>
                    <a:pt x="846" y="7415"/>
                  </a:cubicBezTo>
                  <a:cubicBezTo>
                    <a:pt x="944" y="7529"/>
                    <a:pt x="1139" y="7539"/>
                    <a:pt x="1169" y="7704"/>
                  </a:cubicBezTo>
                  <a:cubicBezTo>
                    <a:pt x="1202" y="7888"/>
                    <a:pt x="1078" y="8046"/>
                    <a:pt x="954" y="8160"/>
                  </a:cubicBezTo>
                  <a:cubicBezTo>
                    <a:pt x="823" y="8284"/>
                    <a:pt x="688" y="8391"/>
                    <a:pt x="581" y="8536"/>
                  </a:cubicBezTo>
                  <a:cubicBezTo>
                    <a:pt x="380" y="8818"/>
                    <a:pt x="282" y="9157"/>
                    <a:pt x="296" y="9499"/>
                  </a:cubicBezTo>
                  <a:cubicBezTo>
                    <a:pt x="299" y="9527"/>
                    <a:pt x="330" y="9570"/>
                    <a:pt x="360" y="9570"/>
                  </a:cubicBezTo>
                  <a:cubicBezTo>
                    <a:pt x="366" y="9570"/>
                    <a:pt x="373" y="9567"/>
                    <a:pt x="377" y="9563"/>
                  </a:cubicBezTo>
                  <a:cubicBezTo>
                    <a:pt x="991" y="9130"/>
                    <a:pt x="1605" y="8701"/>
                    <a:pt x="2219" y="8267"/>
                  </a:cubicBezTo>
                  <a:cubicBezTo>
                    <a:pt x="2532" y="8049"/>
                    <a:pt x="2843" y="7828"/>
                    <a:pt x="3156" y="7609"/>
                  </a:cubicBezTo>
                  <a:cubicBezTo>
                    <a:pt x="3435" y="7412"/>
                    <a:pt x="3713" y="7197"/>
                    <a:pt x="4049" y="7106"/>
                  </a:cubicBezTo>
                  <a:cubicBezTo>
                    <a:pt x="4136" y="7082"/>
                    <a:pt x="4227" y="7070"/>
                    <a:pt x="4321" y="7070"/>
                  </a:cubicBezTo>
                  <a:cubicBezTo>
                    <a:pt x="4519" y="7070"/>
                    <a:pt x="4720" y="7126"/>
                    <a:pt x="4857" y="7274"/>
                  </a:cubicBezTo>
                  <a:cubicBezTo>
                    <a:pt x="4972" y="7392"/>
                    <a:pt x="4998" y="7556"/>
                    <a:pt x="5052" y="7707"/>
                  </a:cubicBezTo>
                  <a:cubicBezTo>
                    <a:pt x="5096" y="7828"/>
                    <a:pt x="5163" y="7931"/>
                    <a:pt x="5257" y="8019"/>
                  </a:cubicBezTo>
                  <a:cubicBezTo>
                    <a:pt x="5462" y="8207"/>
                    <a:pt x="5734" y="8274"/>
                    <a:pt x="5972" y="8408"/>
                  </a:cubicBezTo>
                  <a:cubicBezTo>
                    <a:pt x="6103" y="8479"/>
                    <a:pt x="6237" y="8576"/>
                    <a:pt x="6304" y="8714"/>
                  </a:cubicBezTo>
                  <a:cubicBezTo>
                    <a:pt x="6378" y="8865"/>
                    <a:pt x="6332" y="9016"/>
                    <a:pt x="6307" y="9170"/>
                  </a:cubicBezTo>
                  <a:cubicBezTo>
                    <a:pt x="6291" y="9291"/>
                    <a:pt x="6304" y="9412"/>
                    <a:pt x="6385" y="9510"/>
                  </a:cubicBezTo>
                  <a:cubicBezTo>
                    <a:pt x="6473" y="9610"/>
                    <a:pt x="6603" y="9663"/>
                    <a:pt x="6694" y="9761"/>
                  </a:cubicBezTo>
                  <a:cubicBezTo>
                    <a:pt x="6885" y="9976"/>
                    <a:pt x="6916" y="10295"/>
                    <a:pt x="6868" y="10567"/>
                  </a:cubicBezTo>
                  <a:cubicBezTo>
                    <a:pt x="6818" y="10862"/>
                    <a:pt x="6650" y="11147"/>
                    <a:pt x="6795" y="11446"/>
                  </a:cubicBezTo>
                  <a:cubicBezTo>
                    <a:pt x="6916" y="11698"/>
                    <a:pt x="7164" y="11859"/>
                    <a:pt x="7298" y="12104"/>
                  </a:cubicBezTo>
                  <a:cubicBezTo>
                    <a:pt x="7449" y="12386"/>
                    <a:pt x="7472" y="12721"/>
                    <a:pt x="7459" y="13037"/>
                  </a:cubicBezTo>
                  <a:cubicBezTo>
                    <a:pt x="7446" y="13380"/>
                    <a:pt x="7399" y="13725"/>
                    <a:pt x="7355" y="14064"/>
                  </a:cubicBezTo>
                  <a:cubicBezTo>
                    <a:pt x="7254" y="14806"/>
                    <a:pt x="7107" y="15538"/>
                    <a:pt x="6922" y="16260"/>
                  </a:cubicBezTo>
                  <a:cubicBezTo>
                    <a:pt x="6882" y="16414"/>
                    <a:pt x="6845" y="16568"/>
                    <a:pt x="6838" y="16723"/>
                  </a:cubicBezTo>
                  <a:cubicBezTo>
                    <a:pt x="6831" y="16887"/>
                    <a:pt x="6875" y="17018"/>
                    <a:pt x="6939" y="17166"/>
                  </a:cubicBezTo>
                  <a:cubicBezTo>
                    <a:pt x="6986" y="17273"/>
                    <a:pt x="6976" y="17350"/>
                    <a:pt x="6899" y="17437"/>
                  </a:cubicBezTo>
                  <a:cubicBezTo>
                    <a:pt x="6855" y="17491"/>
                    <a:pt x="6815" y="17545"/>
                    <a:pt x="6781" y="17606"/>
                  </a:cubicBezTo>
                  <a:cubicBezTo>
                    <a:pt x="6724" y="17723"/>
                    <a:pt x="6700" y="17854"/>
                    <a:pt x="6704" y="17985"/>
                  </a:cubicBezTo>
                  <a:cubicBezTo>
                    <a:pt x="6704" y="18267"/>
                    <a:pt x="6804" y="18539"/>
                    <a:pt x="6908" y="18797"/>
                  </a:cubicBezTo>
                  <a:cubicBezTo>
                    <a:pt x="7049" y="19146"/>
                    <a:pt x="7194" y="19496"/>
                    <a:pt x="7339" y="19844"/>
                  </a:cubicBezTo>
                  <a:cubicBezTo>
                    <a:pt x="7409" y="20019"/>
                    <a:pt x="7479" y="20193"/>
                    <a:pt x="7550" y="20368"/>
                  </a:cubicBezTo>
                  <a:cubicBezTo>
                    <a:pt x="7560" y="20388"/>
                    <a:pt x="7583" y="20405"/>
                    <a:pt x="7604" y="20408"/>
                  </a:cubicBezTo>
                  <a:cubicBezTo>
                    <a:pt x="7607" y="20432"/>
                    <a:pt x="7610" y="20452"/>
                    <a:pt x="7613" y="20475"/>
                  </a:cubicBezTo>
                  <a:cubicBezTo>
                    <a:pt x="7616" y="20499"/>
                    <a:pt x="7647" y="20512"/>
                    <a:pt x="7677" y="20512"/>
                  </a:cubicBezTo>
                  <a:cubicBezTo>
                    <a:pt x="7697" y="20512"/>
                    <a:pt x="7717" y="20503"/>
                    <a:pt x="7717" y="20478"/>
                  </a:cubicBezTo>
                  <a:lnTo>
                    <a:pt x="7717" y="20458"/>
                  </a:lnTo>
                  <a:lnTo>
                    <a:pt x="7724" y="20458"/>
                  </a:lnTo>
                  <a:cubicBezTo>
                    <a:pt x="7748" y="20455"/>
                    <a:pt x="7765" y="20442"/>
                    <a:pt x="7754" y="20418"/>
                  </a:cubicBezTo>
                  <a:lnTo>
                    <a:pt x="7754" y="20415"/>
                  </a:lnTo>
                  <a:cubicBezTo>
                    <a:pt x="7754" y="20412"/>
                    <a:pt x="7757" y="20408"/>
                    <a:pt x="7754" y="20402"/>
                  </a:cubicBezTo>
                  <a:cubicBezTo>
                    <a:pt x="7751" y="20388"/>
                    <a:pt x="7748" y="20374"/>
                    <a:pt x="7745" y="20362"/>
                  </a:cubicBezTo>
                  <a:lnTo>
                    <a:pt x="7745" y="20362"/>
                  </a:lnTo>
                  <a:cubicBezTo>
                    <a:pt x="7788" y="20388"/>
                    <a:pt x="7828" y="20418"/>
                    <a:pt x="7862" y="20455"/>
                  </a:cubicBezTo>
                  <a:cubicBezTo>
                    <a:pt x="7946" y="20543"/>
                    <a:pt x="8003" y="20656"/>
                    <a:pt x="8033" y="20777"/>
                  </a:cubicBezTo>
                  <a:cubicBezTo>
                    <a:pt x="8047" y="20841"/>
                    <a:pt x="8053" y="20905"/>
                    <a:pt x="8053" y="20969"/>
                  </a:cubicBezTo>
                  <a:cubicBezTo>
                    <a:pt x="8053" y="21039"/>
                    <a:pt x="8047" y="21107"/>
                    <a:pt x="8060" y="21177"/>
                  </a:cubicBezTo>
                  <a:cubicBezTo>
                    <a:pt x="8067" y="21211"/>
                    <a:pt x="8076" y="21248"/>
                    <a:pt x="8093" y="21278"/>
                  </a:cubicBezTo>
                  <a:cubicBezTo>
                    <a:pt x="8110" y="21304"/>
                    <a:pt x="8134" y="21332"/>
                    <a:pt x="8151" y="21358"/>
                  </a:cubicBezTo>
                  <a:cubicBezTo>
                    <a:pt x="8180" y="21412"/>
                    <a:pt x="8167" y="21459"/>
                    <a:pt x="8134" y="21506"/>
                  </a:cubicBezTo>
                  <a:cubicBezTo>
                    <a:pt x="8070" y="21586"/>
                    <a:pt x="7966" y="21671"/>
                    <a:pt x="8013" y="21787"/>
                  </a:cubicBezTo>
                  <a:cubicBezTo>
                    <a:pt x="8033" y="21835"/>
                    <a:pt x="8076" y="21875"/>
                    <a:pt x="8130" y="21888"/>
                  </a:cubicBezTo>
                  <a:cubicBezTo>
                    <a:pt x="8140" y="21892"/>
                    <a:pt x="8154" y="21892"/>
                    <a:pt x="8167" y="21892"/>
                  </a:cubicBezTo>
                  <a:cubicBezTo>
                    <a:pt x="8191" y="21892"/>
                    <a:pt x="8211" y="21888"/>
                    <a:pt x="8234" y="21885"/>
                  </a:cubicBezTo>
                  <a:cubicBezTo>
                    <a:pt x="8258" y="21882"/>
                    <a:pt x="8278" y="21879"/>
                    <a:pt x="8301" y="21879"/>
                  </a:cubicBezTo>
                  <a:cubicBezTo>
                    <a:pt x="8315" y="21879"/>
                    <a:pt x="8332" y="21879"/>
                    <a:pt x="8345" y="21885"/>
                  </a:cubicBezTo>
                  <a:cubicBezTo>
                    <a:pt x="8493" y="21928"/>
                    <a:pt x="8519" y="22106"/>
                    <a:pt x="8503" y="22238"/>
                  </a:cubicBezTo>
                  <a:cubicBezTo>
                    <a:pt x="8503" y="22244"/>
                    <a:pt x="8499" y="22255"/>
                    <a:pt x="8499" y="22261"/>
                  </a:cubicBezTo>
                  <a:cubicBezTo>
                    <a:pt x="8490" y="22261"/>
                    <a:pt x="8476" y="22268"/>
                    <a:pt x="8466" y="22275"/>
                  </a:cubicBezTo>
                  <a:cubicBezTo>
                    <a:pt x="8436" y="22288"/>
                    <a:pt x="8406" y="22305"/>
                    <a:pt x="8382" y="22331"/>
                  </a:cubicBezTo>
                  <a:cubicBezTo>
                    <a:pt x="8349" y="22376"/>
                    <a:pt x="8341" y="22429"/>
                    <a:pt x="8349" y="22479"/>
                  </a:cubicBezTo>
                  <a:cubicBezTo>
                    <a:pt x="8358" y="22540"/>
                    <a:pt x="8375" y="22604"/>
                    <a:pt x="8409" y="22653"/>
                  </a:cubicBezTo>
                  <a:cubicBezTo>
                    <a:pt x="8432" y="22698"/>
                    <a:pt x="8470" y="22721"/>
                    <a:pt x="8513" y="22721"/>
                  </a:cubicBezTo>
                  <a:cubicBezTo>
                    <a:pt x="8530" y="22721"/>
                    <a:pt x="8547" y="22718"/>
                    <a:pt x="8567" y="22707"/>
                  </a:cubicBezTo>
                  <a:cubicBezTo>
                    <a:pt x="8620" y="22687"/>
                    <a:pt x="8654" y="22644"/>
                    <a:pt x="8677" y="22590"/>
                  </a:cubicBezTo>
                  <a:cubicBezTo>
                    <a:pt x="8677" y="22587"/>
                    <a:pt x="8681" y="22583"/>
                    <a:pt x="8681" y="22583"/>
                  </a:cubicBezTo>
                  <a:lnTo>
                    <a:pt x="8684" y="22583"/>
                  </a:lnTo>
                  <a:cubicBezTo>
                    <a:pt x="8694" y="22583"/>
                    <a:pt x="8704" y="22577"/>
                    <a:pt x="8708" y="22566"/>
                  </a:cubicBezTo>
                  <a:cubicBezTo>
                    <a:pt x="8721" y="22540"/>
                    <a:pt x="8735" y="22512"/>
                    <a:pt x="8748" y="22486"/>
                  </a:cubicBezTo>
                  <a:cubicBezTo>
                    <a:pt x="8801" y="22537"/>
                    <a:pt x="8835" y="22604"/>
                    <a:pt x="8852" y="22674"/>
                  </a:cubicBezTo>
                  <a:cubicBezTo>
                    <a:pt x="8859" y="22718"/>
                    <a:pt x="8865" y="22765"/>
                    <a:pt x="8855" y="22805"/>
                  </a:cubicBezTo>
                  <a:cubicBezTo>
                    <a:pt x="8849" y="22839"/>
                    <a:pt x="8829" y="22885"/>
                    <a:pt x="8792" y="22889"/>
                  </a:cubicBezTo>
                  <a:cubicBezTo>
                    <a:pt x="8778" y="22889"/>
                    <a:pt x="8768" y="22895"/>
                    <a:pt x="8764" y="22912"/>
                  </a:cubicBezTo>
                  <a:cubicBezTo>
                    <a:pt x="8744" y="23110"/>
                    <a:pt x="8926" y="23242"/>
                    <a:pt x="9017" y="23399"/>
                  </a:cubicBezTo>
                  <a:cubicBezTo>
                    <a:pt x="9071" y="23496"/>
                    <a:pt x="9050" y="23611"/>
                    <a:pt x="9097" y="23711"/>
                  </a:cubicBezTo>
                  <a:cubicBezTo>
                    <a:pt x="9124" y="23768"/>
                    <a:pt x="9167" y="23812"/>
                    <a:pt x="9211" y="23855"/>
                  </a:cubicBezTo>
                  <a:cubicBezTo>
                    <a:pt x="9248" y="23899"/>
                    <a:pt x="9272" y="23953"/>
                    <a:pt x="9298" y="24003"/>
                  </a:cubicBezTo>
                  <a:cubicBezTo>
                    <a:pt x="9348" y="24100"/>
                    <a:pt x="9439" y="24211"/>
                    <a:pt x="9554" y="24211"/>
                  </a:cubicBezTo>
                  <a:cubicBezTo>
                    <a:pt x="9570" y="24211"/>
                    <a:pt x="9590" y="24208"/>
                    <a:pt x="9607" y="24204"/>
                  </a:cubicBezTo>
                  <a:cubicBezTo>
                    <a:pt x="9627" y="24198"/>
                    <a:pt x="9624" y="24171"/>
                    <a:pt x="9617" y="24157"/>
                  </a:cubicBezTo>
                  <a:cubicBezTo>
                    <a:pt x="9577" y="24023"/>
                    <a:pt x="9554" y="23882"/>
                    <a:pt x="9557" y="23741"/>
                  </a:cubicBezTo>
                  <a:cubicBezTo>
                    <a:pt x="9560" y="23614"/>
                    <a:pt x="9584" y="23486"/>
                    <a:pt x="9543" y="23366"/>
                  </a:cubicBezTo>
                  <a:cubicBezTo>
                    <a:pt x="9534" y="23335"/>
                    <a:pt x="9520" y="23308"/>
                    <a:pt x="9500" y="23285"/>
                  </a:cubicBezTo>
                  <a:cubicBezTo>
                    <a:pt x="9486" y="23265"/>
                    <a:pt x="9463" y="23242"/>
                    <a:pt x="9456" y="23217"/>
                  </a:cubicBezTo>
                  <a:cubicBezTo>
                    <a:pt x="9449" y="23194"/>
                    <a:pt x="9463" y="23164"/>
                    <a:pt x="9456" y="23141"/>
                  </a:cubicBezTo>
                  <a:cubicBezTo>
                    <a:pt x="9453" y="23104"/>
                    <a:pt x="9426" y="23070"/>
                    <a:pt x="9396" y="23053"/>
                  </a:cubicBezTo>
                  <a:cubicBezTo>
                    <a:pt x="9352" y="23026"/>
                    <a:pt x="9302" y="23040"/>
                    <a:pt x="9258" y="23020"/>
                  </a:cubicBezTo>
                  <a:cubicBezTo>
                    <a:pt x="9218" y="23003"/>
                    <a:pt x="9198" y="22963"/>
                    <a:pt x="9181" y="22926"/>
                  </a:cubicBezTo>
                  <a:cubicBezTo>
                    <a:pt x="9161" y="22869"/>
                    <a:pt x="9158" y="22802"/>
                    <a:pt x="9158" y="22741"/>
                  </a:cubicBezTo>
                  <a:cubicBezTo>
                    <a:pt x="9154" y="22678"/>
                    <a:pt x="9151" y="22617"/>
                    <a:pt x="9137" y="22557"/>
                  </a:cubicBezTo>
                  <a:cubicBezTo>
                    <a:pt x="9137" y="22543"/>
                    <a:pt x="9131" y="22526"/>
                    <a:pt x="9127" y="22520"/>
                  </a:cubicBezTo>
                  <a:cubicBezTo>
                    <a:pt x="9124" y="22520"/>
                    <a:pt x="9124" y="22517"/>
                    <a:pt x="9124" y="22517"/>
                  </a:cubicBezTo>
                  <a:cubicBezTo>
                    <a:pt x="9124" y="22512"/>
                    <a:pt x="9124" y="22512"/>
                    <a:pt x="9120" y="22509"/>
                  </a:cubicBezTo>
                  <a:cubicBezTo>
                    <a:pt x="9120" y="22506"/>
                    <a:pt x="9117" y="22500"/>
                    <a:pt x="9114" y="22496"/>
                  </a:cubicBezTo>
                  <a:cubicBezTo>
                    <a:pt x="9013" y="22288"/>
                    <a:pt x="8936" y="22069"/>
                    <a:pt x="8885" y="21841"/>
                  </a:cubicBezTo>
                  <a:cubicBezTo>
                    <a:pt x="8872" y="21784"/>
                    <a:pt x="8862" y="21724"/>
                    <a:pt x="8852" y="21663"/>
                  </a:cubicBezTo>
                  <a:cubicBezTo>
                    <a:pt x="8842" y="21610"/>
                    <a:pt x="8839" y="21556"/>
                    <a:pt x="8829" y="21506"/>
                  </a:cubicBezTo>
                  <a:cubicBezTo>
                    <a:pt x="8818" y="21456"/>
                    <a:pt x="8801" y="21405"/>
                    <a:pt x="8775" y="21361"/>
                  </a:cubicBezTo>
                  <a:cubicBezTo>
                    <a:pt x="8758" y="21335"/>
                    <a:pt x="8738" y="21311"/>
                    <a:pt x="8714" y="21291"/>
                  </a:cubicBezTo>
                  <a:cubicBezTo>
                    <a:pt x="8701" y="21278"/>
                    <a:pt x="8677" y="21268"/>
                    <a:pt x="8664" y="21251"/>
                  </a:cubicBezTo>
                  <a:lnTo>
                    <a:pt x="8664" y="21248"/>
                  </a:lnTo>
                  <a:cubicBezTo>
                    <a:pt x="8660" y="21244"/>
                    <a:pt x="8660" y="21237"/>
                    <a:pt x="8660" y="21231"/>
                  </a:cubicBezTo>
                  <a:cubicBezTo>
                    <a:pt x="8664" y="21220"/>
                    <a:pt x="8668" y="21207"/>
                    <a:pt x="8674" y="21197"/>
                  </a:cubicBezTo>
                  <a:cubicBezTo>
                    <a:pt x="8684" y="21177"/>
                    <a:pt x="8704" y="21160"/>
                    <a:pt x="8728" y="21147"/>
                  </a:cubicBezTo>
                  <a:cubicBezTo>
                    <a:pt x="8752" y="21133"/>
                    <a:pt x="8775" y="21130"/>
                    <a:pt x="8805" y="21130"/>
                  </a:cubicBezTo>
                  <a:lnTo>
                    <a:pt x="8829" y="21130"/>
                  </a:lnTo>
                  <a:cubicBezTo>
                    <a:pt x="8865" y="21203"/>
                    <a:pt x="8899" y="21281"/>
                    <a:pt x="8933" y="21355"/>
                  </a:cubicBezTo>
                  <a:cubicBezTo>
                    <a:pt x="9003" y="21626"/>
                    <a:pt x="9097" y="21892"/>
                    <a:pt x="9261" y="22123"/>
                  </a:cubicBezTo>
                  <a:cubicBezTo>
                    <a:pt x="9275" y="22144"/>
                    <a:pt x="9292" y="22164"/>
                    <a:pt x="9305" y="22187"/>
                  </a:cubicBezTo>
                  <a:cubicBezTo>
                    <a:pt x="9322" y="22238"/>
                    <a:pt x="9336" y="22288"/>
                    <a:pt x="9345" y="22342"/>
                  </a:cubicBezTo>
                  <a:cubicBezTo>
                    <a:pt x="9359" y="22439"/>
                    <a:pt x="9345" y="22546"/>
                    <a:pt x="9389" y="22637"/>
                  </a:cubicBezTo>
                  <a:cubicBezTo>
                    <a:pt x="9426" y="22711"/>
                    <a:pt x="9493" y="22761"/>
                    <a:pt x="9550" y="22822"/>
                  </a:cubicBezTo>
                  <a:cubicBezTo>
                    <a:pt x="9580" y="22852"/>
                    <a:pt x="9610" y="22885"/>
                    <a:pt x="9630" y="22926"/>
                  </a:cubicBezTo>
                  <a:cubicBezTo>
                    <a:pt x="9651" y="22969"/>
                    <a:pt x="9664" y="23013"/>
                    <a:pt x="9678" y="23060"/>
                  </a:cubicBezTo>
                  <a:cubicBezTo>
                    <a:pt x="9691" y="23104"/>
                    <a:pt x="9708" y="23147"/>
                    <a:pt x="9731" y="23188"/>
                  </a:cubicBezTo>
                  <a:cubicBezTo>
                    <a:pt x="9758" y="23228"/>
                    <a:pt x="9792" y="23265"/>
                    <a:pt x="9825" y="23298"/>
                  </a:cubicBezTo>
                  <a:cubicBezTo>
                    <a:pt x="9920" y="23392"/>
                    <a:pt x="10010" y="23486"/>
                    <a:pt x="10104" y="23577"/>
                  </a:cubicBezTo>
                  <a:cubicBezTo>
                    <a:pt x="10084" y="23597"/>
                    <a:pt x="10067" y="23624"/>
                    <a:pt x="10053" y="23651"/>
                  </a:cubicBezTo>
                  <a:cubicBezTo>
                    <a:pt x="10040" y="23677"/>
                    <a:pt x="10077" y="23718"/>
                    <a:pt x="10098" y="23731"/>
                  </a:cubicBezTo>
                  <a:cubicBezTo>
                    <a:pt x="10245" y="23826"/>
                    <a:pt x="10380" y="23946"/>
                    <a:pt x="10493" y="24080"/>
                  </a:cubicBezTo>
                  <a:cubicBezTo>
                    <a:pt x="10533" y="24131"/>
                    <a:pt x="10594" y="24204"/>
                    <a:pt x="10621" y="24282"/>
                  </a:cubicBezTo>
                  <a:cubicBezTo>
                    <a:pt x="10628" y="24302"/>
                    <a:pt x="10634" y="24325"/>
                    <a:pt x="10641" y="24345"/>
                  </a:cubicBezTo>
                  <a:cubicBezTo>
                    <a:pt x="10645" y="24396"/>
                    <a:pt x="10634" y="24439"/>
                    <a:pt x="10597" y="24480"/>
                  </a:cubicBezTo>
                  <a:cubicBezTo>
                    <a:pt x="10574" y="24503"/>
                    <a:pt x="10628" y="24571"/>
                    <a:pt x="10654" y="24571"/>
                  </a:cubicBezTo>
                  <a:lnTo>
                    <a:pt x="10662" y="24571"/>
                  </a:lnTo>
                  <a:cubicBezTo>
                    <a:pt x="10658" y="24617"/>
                    <a:pt x="10654" y="24661"/>
                    <a:pt x="10645" y="24708"/>
                  </a:cubicBezTo>
                  <a:cubicBezTo>
                    <a:pt x="10631" y="24779"/>
                    <a:pt x="10604" y="24845"/>
                    <a:pt x="10587" y="24913"/>
                  </a:cubicBezTo>
                  <a:cubicBezTo>
                    <a:pt x="10571" y="24970"/>
                    <a:pt x="10571" y="25030"/>
                    <a:pt x="10597" y="25084"/>
                  </a:cubicBezTo>
                  <a:cubicBezTo>
                    <a:pt x="10617" y="25127"/>
                    <a:pt x="10648" y="25161"/>
                    <a:pt x="10685" y="25191"/>
                  </a:cubicBezTo>
                  <a:cubicBezTo>
                    <a:pt x="10758" y="25256"/>
                    <a:pt x="10852" y="25299"/>
                    <a:pt x="10923" y="25366"/>
                  </a:cubicBezTo>
                  <a:cubicBezTo>
                    <a:pt x="10970" y="25409"/>
                    <a:pt x="10997" y="25460"/>
                    <a:pt x="11027" y="25517"/>
                  </a:cubicBezTo>
                  <a:cubicBezTo>
                    <a:pt x="11054" y="25570"/>
                    <a:pt x="11088" y="25618"/>
                    <a:pt x="11128" y="25662"/>
                  </a:cubicBezTo>
                  <a:cubicBezTo>
                    <a:pt x="11209" y="25749"/>
                    <a:pt x="11316" y="25812"/>
                    <a:pt x="11430" y="25849"/>
                  </a:cubicBezTo>
                  <a:cubicBezTo>
                    <a:pt x="11497" y="25869"/>
                    <a:pt x="11571" y="25883"/>
                    <a:pt x="11644" y="25883"/>
                  </a:cubicBezTo>
                  <a:cubicBezTo>
                    <a:pt x="11689" y="25883"/>
                    <a:pt x="11735" y="25876"/>
                    <a:pt x="11779" y="25866"/>
                  </a:cubicBezTo>
                  <a:cubicBezTo>
                    <a:pt x="11850" y="25852"/>
                    <a:pt x="11913" y="25823"/>
                    <a:pt x="11977" y="25789"/>
                  </a:cubicBezTo>
                  <a:cubicBezTo>
                    <a:pt x="12007" y="25775"/>
                    <a:pt x="12037" y="25755"/>
                    <a:pt x="12067" y="25739"/>
                  </a:cubicBezTo>
                  <a:cubicBezTo>
                    <a:pt x="12098" y="25719"/>
                    <a:pt x="12132" y="25695"/>
                    <a:pt x="12165" y="25682"/>
                  </a:cubicBezTo>
                  <a:cubicBezTo>
                    <a:pt x="12168" y="25682"/>
                    <a:pt x="12172" y="25678"/>
                    <a:pt x="12175" y="25678"/>
                  </a:cubicBezTo>
                  <a:cubicBezTo>
                    <a:pt x="12178" y="25682"/>
                    <a:pt x="12178" y="25682"/>
                    <a:pt x="12178" y="25685"/>
                  </a:cubicBezTo>
                  <a:cubicBezTo>
                    <a:pt x="12182" y="25691"/>
                    <a:pt x="12185" y="25699"/>
                    <a:pt x="12185" y="25708"/>
                  </a:cubicBezTo>
                  <a:cubicBezTo>
                    <a:pt x="12195" y="25735"/>
                    <a:pt x="12199" y="25765"/>
                    <a:pt x="12208" y="25792"/>
                  </a:cubicBezTo>
                  <a:cubicBezTo>
                    <a:pt x="12236" y="25856"/>
                    <a:pt x="12302" y="25889"/>
                    <a:pt x="12363" y="25916"/>
                  </a:cubicBezTo>
                  <a:cubicBezTo>
                    <a:pt x="12427" y="25943"/>
                    <a:pt x="12487" y="25970"/>
                    <a:pt x="12541" y="26014"/>
                  </a:cubicBezTo>
                  <a:cubicBezTo>
                    <a:pt x="12571" y="26037"/>
                    <a:pt x="12598" y="26061"/>
                    <a:pt x="12622" y="26088"/>
                  </a:cubicBezTo>
                  <a:cubicBezTo>
                    <a:pt x="12625" y="26131"/>
                    <a:pt x="12645" y="26175"/>
                    <a:pt x="12668" y="26212"/>
                  </a:cubicBezTo>
                  <a:cubicBezTo>
                    <a:pt x="12705" y="26269"/>
                    <a:pt x="12756" y="26316"/>
                    <a:pt x="12816" y="26339"/>
                  </a:cubicBezTo>
                  <a:cubicBezTo>
                    <a:pt x="12849" y="26353"/>
                    <a:pt x="12880" y="26356"/>
                    <a:pt x="12913" y="26356"/>
                  </a:cubicBezTo>
                  <a:cubicBezTo>
                    <a:pt x="13034" y="26356"/>
                    <a:pt x="13159" y="26283"/>
                    <a:pt x="13266" y="26232"/>
                  </a:cubicBezTo>
                  <a:cubicBezTo>
                    <a:pt x="13333" y="26202"/>
                    <a:pt x="13407" y="26175"/>
                    <a:pt x="13484" y="26175"/>
                  </a:cubicBezTo>
                  <a:lnTo>
                    <a:pt x="13504" y="26175"/>
                  </a:lnTo>
                  <a:cubicBezTo>
                    <a:pt x="13588" y="26182"/>
                    <a:pt x="13666" y="26222"/>
                    <a:pt x="13749" y="26222"/>
                  </a:cubicBezTo>
                  <a:lnTo>
                    <a:pt x="13753" y="26222"/>
                  </a:lnTo>
                  <a:cubicBezTo>
                    <a:pt x="13917" y="26222"/>
                    <a:pt x="14058" y="26117"/>
                    <a:pt x="14219" y="26097"/>
                  </a:cubicBezTo>
                  <a:lnTo>
                    <a:pt x="14262" y="26097"/>
                  </a:lnTo>
                  <a:cubicBezTo>
                    <a:pt x="14323" y="26097"/>
                    <a:pt x="14383" y="26111"/>
                    <a:pt x="14428" y="26155"/>
                  </a:cubicBezTo>
                  <a:cubicBezTo>
                    <a:pt x="14461" y="26192"/>
                    <a:pt x="14444" y="26255"/>
                    <a:pt x="14417" y="26292"/>
                  </a:cubicBezTo>
                  <a:cubicBezTo>
                    <a:pt x="14380" y="26339"/>
                    <a:pt x="14337" y="26379"/>
                    <a:pt x="14340" y="26444"/>
                  </a:cubicBezTo>
                  <a:cubicBezTo>
                    <a:pt x="14347" y="26507"/>
                    <a:pt x="14391" y="26571"/>
                    <a:pt x="14437" y="26615"/>
                  </a:cubicBezTo>
                  <a:cubicBezTo>
                    <a:pt x="14481" y="26655"/>
                    <a:pt x="14535" y="26681"/>
                    <a:pt x="14592" y="26698"/>
                  </a:cubicBezTo>
                  <a:cubicBezTo>
                    <a:pt x="14639" y="26712"/>
                    <a:pt x="14685" y="26712"/>
                    <a:pt x="14736" y="26712"/>
                  </a:cubicBezTo>
                  <a:lnTo>
                    <a:pt x="14780" y="26712"/>
                  </a:lnTo>
                  <a:cubicBezTo>
                    <a:pt x="14840" y="26712"/>
                    <a:pt x="14904" y="26715"/>
                    <a:pt x="14961" y="26739"/>
                  </a:cubicBezTo>
                  <a:cubicBezTo>
                    <a:pt x="14981" y="26746"/>
                    <a:pt x="15008" y="26759"/>
                    <a:pt x="15021" y="26779"/>
                  </a:cubicBezTo>
                  <a:cubicBezTo>
                    <a:pt x="15021" y="26779"/>
                    <a:pt x="15021" y="26782"/>
                    <a:pt x="15025" y="26782"/>
                  </a:cubicBezTo>
                  <a:cubicBezTo>
                    <a:pt x="15028" y="26793"/>
                    <a:pt x="15032" y="26799"/>
                    <a:pt x="15032" y="26806"/>
                  </a:cubicBezTo>
                  <a:cubicBezTo>
                    <a:pt x="15038" y="26826"/>
                    <a:pt x="15045" y="26842"/>
                    <a:pt x="15048" y="26859"/>
                  </a:cubicBezTo>
                  <a:cubicBezTo>
                    <a:pt x="15088" y="26977"/>
                    <a:pt x="15166" y="27058"/>
                    <a:pt x="15280" y="27104"/>
                  </a:cubicBezTo>
                  <a:cubicBezTo>
                    <a:pt x="15374" y="27141"/>
                    <a:pt x="15478" y="27158"/>
                    <a:pt x="15562" y="27209"/>
                  </a:cubicBezTo>
                  <a:cubicBezTo>
                    <a:pt x="15579" y="27219"/>
                    <a:pt x="15592" y="27229"/>
                    <a:pt x="15605" y="27242"/>
                  </a:cubicBezTo>
                  <a:lnTo>
                    <a:pt x="15609" y="27245"/>
                  </a:lnTo>
                  <a:cubicBezTo>
                    <a:pt x="15616" y="27262"/>
                    <a:pt x="15619" y="27276"/>
                    <a:pt x="15622" y="27293"/>
                  </a:cubicBezTo>
                  <a:cubicBezTo>
                    <a:pt x="15639" y="27366"/>
                    <a:pt x="15669" y="27431"/>
                    <a:pt x="15723" y="27481"/>
                  </a:cubicBezTo>
                  <a:cubicBezTo>
                    <a:pt x="15810" y="27561"/>
                    <a:pt x="15941" y="27568"/>
                    <a:pt x="16028" y="27645"/>
                  </a:cubicBezTo>
                  <a:cubicBezTo>
                    <a:pt x="16072" y="27679"/>
                    <a:pt x="16089" y="27729"/>
                    <a:pt x="16106" y="27783"/>
                  </a:cubicBezTo>
                  <a:cubicBezTo>
                    <a:pt x="16123" y="27843"/>
                    <a:pt x="16129" y="27907"/>
                    <a:pt x="16143" y="27970"/>
                  </a:cubicBezTo>
                  <a:cubicBezTo>
                    <a:pt x="16166" y="28111"/>
                    <a:pt x="16206" y="28249"/>
                    <a:pt x="16280" y="28373"/>
                  </a:cubicBezTo>
                  <a:cubicBezTo>
                    <a:pt x="16354" y="28491"/>
                    <a:pt x="16454" y="28599"/>
                    <a:pt x="16583" y="28659"/>
                  </a:cubicBezTo>
                  <a:cubicBezTo>
                    <a:pt x="16653" y="28689"/>
                    <a:pt x="16730" y="28706"/>
                    <a:pt x="16811" y="28706"/>
                  </a:cubicBezTo>
                  <a:cubicBezTo>
                    <a:pt x="16868" y="28706"/>
                    <a:pt x="16928" y="28695"/>
                    <a:pt x="16985" y="28672"/>
                  </a:cubicBezTo>
                  <a:cubicBezTo>
                    <a:pt x="17052" y="28645"/>
                    <a:pt x="17102" y="28591"/>
                    <a:pt x="17170" y="28558"/>
                  </a:cubicBezTo>
                  <a:cubicBezTo>
                    <a:pt x="17207" y="28541"/>
                    <a:pt x="17247" y="28534"/>
                    <a:pt x="17287" y="28534"/>
                  </a:cubicBezTo>
                  <a:cubicBezTo>
                    <a:pt x="17328" y="28534"/>
                    <a:pt x="17368" y="28541"/>
                    <a:pt x="17408" y="28541"/>
                  </a:cubicBezTo>
                  <a:lnTo>
                    <a:pt x="17441" y="28541"/>
                  </a:lnTo>
                  <a:cubicBezTo>
                    <a:pt x="17482" y="28541"/>
                    <a:pt x="17522" y="28541"/>
                    <a:pt x="17562" y="28538"/>
                  </a:cubicBezTo>
                  <a:cubicBezTo>
                    <a:pt x="17602" y="28534"/>
                    <a:pt x="17643" y="28534"/>
                    <a:pt x="17680" y="28534"/>
                  </a:cubicBezTo>
                  <a:cubicBezTo>
                    <a:pt x="17730" y="28534"/>
                    <a:pt x="17777" y="28538"/>
                    <a:pt x="17824" y="28545"/>
                  </a:cubicBezTo>
                  <a:cubicBezTo>
                    <a:pt x="17875" y="28554"/>
                    <a:pt x="17925" y="28571"/>
                    <a:pt x="17968" y="28602"/>
                  </a:cubicBezTo>
                  <a:cubicBezTo>
                    <a:pt x="17996" y="28666"/>
                    <a:pt x="18022" y="28732"/>
                    <a:pt x="18059" y="28793"/>
                  </a:cubicBezTo>
                  <a:cubicBezTo>
                    <a:pt x="18163" y="29296"/>
                    <a:pt x="18049" y="29834"/>
                    <a:pt x="17747" y="30246"/>
                  </a:cubicBezTo>
                  <a:cubicBezTo>
                    <a:pt x="17677" y="30344"/>
                    <a:pt x="17623" y="30431"/>
                    <a:pt x="17693" y="30545"/>
                  </a:cubicBezTo>
                  <a:cubicBezTo>
                    <a:pt x="17740" y="30622"/>
                    <a:pt x="17847" y="30706"/>
                    <a:pt x="17747" y="30790"/>
                  </a:cubicBezTo>
                  <a:cubicBezTo>
                    <a:pt x="17666" y="30858"/>
                    <a:pt x="17549" y="30874"/>
                    <a:pt x="17455" y="30921"/>
                  </a:cubicBezTo>
                  <a:cubicBezTo>
                    <a:pt x="17351" y="30971"/>
                    <a:pt x="17254" y="31045"/>
                    <a:pt x="17187" y="31139"/>
                  </a:cubicBezTo>
                  <a:cubicBezTo>
                    <a:pt x="17113" y="31237"/>
                    <a:pt x="17079" y="31354"/>
                    <a:pt x="17102" y="31475"/>
                  </a:cubicBezTo>
                  <a:cubicBezTo>
                    <a:pt x="17130" y="31592"/>
                    <a:pt x="17240" y="31716"/>
                    <a:pt x="17210" y="31841"/>
                  </a:cubicBezTo>
                  <a:cubicBezTo>
                    <a:pt x="17102" y="31905"/>
                    <a:pt x="17038" y="32022"/>
                    <a:pt x="17032" y="32146"/>
                  </a:cubicBezTo>
                  <a:cubicBezTo>
                    <a:pt x="17022" y="32308"/>
                    <a:pt x="17122" y="32408"/>
                    <a:pt x="17237" y="32506"/>
                  </a:cubicBezTo>
                  <a:cubicBezTo>
                    <a:pt x="17485" y="32720"/>
                    <a:pt x="17565" y="33045"/>
                    <a:pt x="17700" y="33331"/>
                  </a:cubicBezTo>
                  <a:cubicBezTo>
                    <a:pt x="17767" y="33476"/>
                    <a:pt x="17855" y="33603"/>
                    <a:pt x="17958" y="33724"/>
                  </a:cubicBezTo>
                  <a:cubicBezTo>
                    <a:pt x="18066" y="33848"/>
                    <a:pt x="18186" y="33965"/>
                    <a:pt x="18267" y="34110"/>
                  </a:cubicBezTo>
                  <a:cubicBezTo>
                    <a:pt x="18358" y="34268"/>
                    <a:pt x="18361" y="34446"/>
                    <a:pt x="18405" y="34613"/>
                  </a:cubicBezTo>
                  <a:cubicBezTo>
                    <a:pt x="18442" y="34754"/>
                    <a:pt x="18516" y="34875"/>
                    <a:pt x="18630" y="34963"/>
                  </a:cubicBezTo>
                  <a:cubicBezTo>
                    <a:pt x="18834" y="35124"/>
                    <a:pt x="19106" y="35160"/>
                    <a:pt x="19348" y="35241"/>
                  </a:cubicBezTo>
                  <a:cubicBezTo>
                    <a:pt x="19469" y="35285"/>
                    <a:pt x="19590" y="35338"/>
                    <a:pt x="19684" y="35429"/>
                  </a:cubicBezTo>
                  <a:cubicBezTo>
                    <a:pt x="19815" y="35553"/>
                    <a:pt x="19875" y="35738"/>
                    <a:pt x="19939" y="35902"/>
                  </a:cubicBezTo>
                  <a:cubicBezTo>
                    <a:pt x="20013" y="36100"/>
                    <a:pt x="20090" y="36298"/>
                    <a:pt x="20167" y="36497"/>
                  </a:cubicBezTo>
                  <a:cubicBezTo>
                    <a:pt x="20234" y="36675"/>
                    <a:pt x="20288" y="36866"/>
                    <a:pt x="20378" y="37030"/>
                  </a:cubicBezTo>
                  <a:cubicBezTo>
                    <a:pt x="20422" y="37110"/>
                    <a:pt x="20479" y="37164"/>
                    <a:pt x="20550" y="37222"/>
                  </a:cubicBezTo>
                  <a:cubicBezTo>
                    <a:pt x="20620" y="37275"/>
                    <a:pt x="20667" y="37335"/>
                    <a:pt x="20684" y="37426"/>
                  </a:cubicBezTo>
                  <a:cubicBezTo>
                    <a:pt x="20697" y="37510"/>
                    <a:pt x="20691" y="37597"/>
                    <a:pt x="20684" y="37682"/>
                  </a:cubicBezTo>
                  <a:cubicBezTo>
                    <a:pt x="20674" y="37782"/>
                    <a:pt x="20667" y="37886"/>
                    <a:pt x="20660" y="37987"/>
                  </a:cubicBezTo>
                  <a:cubicBezTo>
                    <a:pt x="20627" y="38487"/>
                    <a:pt x="20617" y="38987"/>
                    <a:pt x="20634" y="39484"/>
                  </a:cubicBezTo>
                  <a:cubicBezTo>
                    <a:pt x="20563" y="40051"/>
                    <a:pt x="20667" y="40618"/>
                    <a:pt x="20620" y="41186"/>
                  </a:cubicBezTo>
                  <a:cubicBezTo>
                    <a:pt x="20594" y="41488"/>
                    <a:pt x="20506" y="41773"/>
                    <a:pt x="20419" y="42065"/>
                  </a:cubicBezTo>
                  <a:cubicBezTo>
                    <a:pt x="20332" y="42360"/>
                    <a:pt x="20261" y="42659"/>
                    <a:pt x="20217" y="42968"/>
                  </a:cubicBezTo>
                  <a:cubicBezTo>
                    <a:pt x="20171" y="43307"/>
                    <a:pt x="20150" y="43653"/>
                    <a:pt x="20163" y="43998"/>
                  </a:cubicBezTo>
                  <a:cubicBezTo>
                    <a:pt x="20167" y="44029"/>
                    <a:pt x="20191" y="44052"/>
                    <a:pt x="20217" y="44052"/>
                  </a:cubicBezTo>
                  <a:lnTo>
                    <a:pt x="20234" y="44052"/>
                  </a:lnTo>
                  <a:cubicBezTo>
                    <a:pt x="20392" y="43998"/>
                    <a:pt x="20533" y="43911"/>
                    <a:pt x="20647" y="43790"/>
                  </a:cubicBezTo>
                  <a:cubicBezTo>
                    <a:pt x="20755" y="43847"/>
                    <a:pt x="20798" y="43978"/>
                    <a:pt x="20805" y="44096"/>
                  </a:cubicBezTo>
                  <a:cubicBezTo>
                    <a:pt x="20812" y="44260"/>
                    <a:pt x="20744" y="44404"/>
                    <a:pt x="20667" y="44549"/>
                  </a:cubicBezTo>
                  <a:cubicBezTo>
                    <a:pt x="20590" y="44700"/>
                    <a:pt x="20506" y="44847"/>
                    <a:pt x="20473" y="45019"/>
                  </a:cubicBezTo>
                  <a:cubicBezTo>
                    <a:pt x="20453" y="45123"/>
                    <a:pt x="20442" y="45264"/>
                    <a:pt x="20365" y="45344"/>
                  </a:cubicBezTo>
                  <a:cubicBezTo>
                    <a:pt x="20298" y="45169"/>
                    <a:pt x="20231" y="44999"/>
                    <a:pt x="20163" y="44827"/>
                  </a:cubicBezTo>
                  <a:cubicBezTo>
                    <a:pt x="20154" y="44800"/>
                    <a:pt x="20134" y="44787"/>
                    <a:pt x="20113" y="44787"/>
                  </a:cubicBezTo>
                  <a:cubicBezTo>
                    <a:pt x="20103" y="44787"/>
                    <a:pt x="20093" y="44791"/>
                    <a:pt x="20083" y="44794"/>
                  </a:cubicBezTo>
                  <a:cubicBezTo>
                    <a:pt x="19939" y="44861"/>
                    <a:pt x="19946" y="45049"/>
                    <a:pt x="19982" y="45180"/>
                  </a:cubicBezTo>
                  <a:cubicBezTo>
                    <a:pt x="20039" y="45398"/>
                    <a:pt x="20134" y="45609"/>
                    <a:pt x="20214" y="45821"/>
                  </a:cubicBezTo>
                  <a:cubicBezTo>
                    <a:pt x="20301" y="46039"/>
                    <a:pt x="20389" y="46257"/>
                    <a:pt x="20479" y="46475"/>
                  </a:cubicBezTo>
                  <a:cubicBezTo>
                    <a:pt x="20563" y="46677"/>
                    <a:pt x="20643" y="46885"/>
                    <a:pt x="20761" y="47067"/>
                  </a:cubicBezTo>
                  <a:cubicBezTo>
                    <a:pt x="20956" y="47361"/>
                    <a:pt x="21248" y="47560"/>
                    <a:pt x="21503" y="47795"/>
                  </a:cubicBezTo>
                  <a:cubicBezTo>
                    <a:pt x="21627" y="47905"/>
                    <a:pt x="21745" y="48029"/>
                    <a:pt x="21825" y="48177"/>
                  </a:cubicBezTo>
                  <a:cubicBezTo>
                    <a:pt x="21909" y="48325"/>
                    <a:pt x="21929" y="48503"/>
                    <a:pt x="22033" y="48637"/>
                  </a:cubicBezTo>
                  <a:cubicBezTo>
                    <a:pt x="22097" y="48721"/>
                    <a:pt x="22185" y="48762"/>
                    <a:pt x="22288" y="48774"/>
                  </a:cubicBezTo>
                  <a:cubicBezTo>
                    <a:pt x="22406" y="48791"/>
                    <a:pt x="22527" y="48795"/>
                    <a:pt x="22645" y="48795"/>
                  </a:cubicBezTo>
                  <a:lnTo>
                    <a:pt x="22668" y="48795"/>
                  </a:lnTo>
                  <a:cubicBezTo>
                    <a:pt x="22930" y="48795"/>
                    <a:pt x="23188" y="48762"/>
                    <a:pt x="23443" y="48701"/>
                  </a:cubicBezTo>
                  <a:cubicBezTo>
                    <a:pt x="23486" y="48691"/>
                    <a:pt x="23490" y="48641"/>
                    <a:pt x="23466" y="48610"/>
                  </a:cubicBezTo>
                  <a:cubicBezTo>
                    <a:pt x="23282" y="48372"/>
                    <a:pt x="23010" y="48227"/>
                    <a:pt x="22761" y="48063"/>
                  </a:cubicBezTo>
                  <a:cubicBezTo>
                    <a:pt x="22507" y="47892"/>
                    <a:pt x="22272" y="47680"/>
                    <a:pt x="22268" y="47352"/>
                  </a:cubicBezTo>
                  <a:cubicBezTo>
                    <a:pt x="22265" y="47150"/>
                    <a:pt x="22298" y="46939"/>
                    <a:pt x="22338" y="46740"/>
                  </a:cubicBezTo>
                  <a:cubicBezTo>
                    <a:pt x="22383" y="46543"/>
                    <a:pt x="22456" y="46368"/>
                    <a:pt x="22587" y="46213"/>
                  </a:cubicBezTo>
                  <a:cubicBezTo>
                    <a:pt x="22645" y="46143"/>
                    <a:pt x="22694" y="46073"/>
                    <a:pt x="22711" y="45982"/>
                  </a:cubicBezTo>
                  <a:cubicBezTo>
                    <a:pt x="22728" y="45908"/>
                    <a:pt x="22725" y="45834"/>
                    <a:pt x="22741" y="45761"/>
                  </a:cubicBezTo>
                  <a:cubicBezTo>
                    <a:pt x="22748" y="45730"/>
                    <a:pt x="22758" y="45700"/>
                    <a:pt x="22781" y="45677"/>
                  </a:cubicBezTo>
                  <a:cubicBezTo>
                    <a:pt x="22822" y="45646"/>
                    <a:pt x="22879" y="45653"/>
                    <a:pt x="22926" y="45637"/>
                  </a:cubicBezTo>
                  <a:cubicBezTo>
                    <a:pt x="22990" y="45613"/>
                    <a:pt x="23037" y="45563"/>
                    <a:pt x="23051" y="45496"/>
                  </a:cubicBezTo>
                  <a:cubicBezTo>
                    <a:pt x="23080" y="45338"/>
                    <a:pt x="22956" y="45217"/>
                    <a:pt x="22809" y="45217"/>
                  </a:cubicBezTo>
                  <a:cubicBezTo>
                    <a:pt x="22792" y="45217"/>
                    <a:pt x="22775" y="45217"/>
                    <a:pt x="22758" y="45220"/>
                  </a:cubicBezTo>
                  <a:cubicBezTo>
                    <a:pt x="22564" y="45257"/>
                    <a:pt x="22476" y="45435"/>
                    <a:pt x="22419" y="45606"/>
                  </a:cubicBezTo>
                  <a:cubicBezTo>
                    <a:pt x="22262" y="45516"/>
                    <a:pt x="22164" y="45314"/>
                    <a:pt x="22208" y="45133"/>
                  </a:cubicBezTo>
                  <a:cubicBezTo>
                    <a:pt x="22255" y="44938"/>
                    <a:pt x="22443" y="44804"/>
                    <a:pt x="22641" y="44804"/>
                  </a:cubicBezTo>
                  <a:lnTo>
                    <a:pt x="22681" y="44804"/>
                  </a:lnTo>
                  <a:cubicBezTo>
                    <a:pt x="22698" y="44804"/>
                    <a:pt x="22718" y="44794"/>
                    <a:pt x="22725" y="44777"/>
                  </a:cubicBezTo>
                  <a:cubicBezTo>
                    <a:pt x="22842" y="44522"/>
                    <a:pt x="22584" y="44307"/>
                    <a:pt x="22500" y="44086"/>
                  </a:cubicBezTo>
                  <a:cubicBezTo>
                    <a:pt x="22409" y="43844"/>
                    <a:pt x="22426" y="43572"/>
                    <a:pt x="22544" y="43341"/>
                  </a:cubicBezTo>
                  <a:cubicBezTo>
                    <a:pt x="22893" y="43296"/>
                    <a:pt x="23158" y="43048"/>
                    <a:pt x="23390" y="42800"/>
                  </a:cubicBezTo>
                  <a:cubicBezTo>
                    <a:pt x="23675" y="42491"/>
                    <a:pt x="23966" y="42189"/>
                    <a:pt x="24292" y="41921"/>
                  </a:cubicBezTo>
                  <a:cubicBezTo>
                    <a:pt x="24389" y="41840"/>
                    <a:pt x="24484" y="41766"/>
                    <a:pt x="24584" y="41693"/>
                  </a:cubicBezTo>
                  <a:cubicBezTo>
                    <a:pt x="24618" y="41665"/>
                    <a:pt x="24675" y="41642"/>
                    <a:pt x="24682" y="41595"/>
                  </a:cubicBezTo>
                  <a:cubicBezTo>
                    <a:pt x="24688" y="41541"/>
                    <a:pt x="24679" y="41477"/>
                    <a:pt x="24675" y="41420"/>
                  </a:cubicBezTo>
                  <a:cubicBezTo>
                    <a:pt x="24702" y="41411"/>
                    <a:pt x="24729" y="41407"/>
                    <a:pt x="24759" y="41407"/>
                  </a:cubicBezTo>
                  <a:cubicBezTo>
                    <a:pt x="24799" y="41407"/>
                    <a:pt x="24840" y="41414"/>
                    <a:pt x="24880" y="41420"/>
                  </a:cubicBezTo>
                  <a:cubicBezTo>
                    <a:pt x="24920" y="41428"/>
                    <a:pt x="24961" y="41434"/>
                    <a:pt x="25001" y="41434"/>
                  </a:cubicBezTo>
                  <a:cubicBezTo>
                    <a:pt x="25014" y="41434"/>
                    <a:pt x="25027" y="41431"/>
                    <a:pt x="25037" y="41431"/>
                  </a:cubicBezTo>
                  <a:cubicBezTo>
                    <a:pt x="25138" y="41417"/>
                    <a:pt x="25215" y="41357"/>
                    <a:pt x="25259" y="41270"/>
                  </a:cubicBezTo>
                  <a:cubicBezTo>
                    <a:pt x="25356" y="41085"/>
                    <a:pt x="25319" y="40856"/>
                    <a:pt x="25424" y="40675"/>
                  </a:cubicBezTo>
                  <a:cubicBezTo>
                    <a:pt x="25551" y="40450"/>
                    <a:pt x="25880" y="40491"/>
                    <a:pt x="26092" y="40407"/>
                  </a:cubicBezTo>
                  <a:cubicBezTo>
                    <a:pt x="26299" y="40320"/>
                    <a:pt x="26427" y="40131"/>
                    <a:pt x="26461" y="39913"/>
                  </a:cubicBezTo>
                  <a:cubicBezTo>
                    <a:pt x="26498" y="39688"/>
                    <a:pt x="26451" y="39454"/>
                    <a:pt x="26337" y="39256"/>
                  </a:cubicBezTo>
                  <a:cubicBezTo>
                    <a:pt x="26518" y="39222"/>
                    <a:pt x="26632" y="39031"/>
                    <a:pt x="26665" y="38850"/>
                  </a:cubicBezTo>
                  <a:cubicBezTo>
                    <a:pt x="26713" y="38564"/>
                    <a:pt x="26541" y="38238"/>
                    <a:pt x="26719" y="37984"/>
                  </a:cubicBezTo>
                  <a:cubicBezTo>
                    <a:pt x="26850" y="37792"/>
                    <a:pt x="27105" y="37738"/>
                    <a:pt x="27313" y="37685"/>
                  </a:cubicBezTo>
                  <a:cubicBezTo>
                    <a:pt x="27562" y="37614"/>
                    <a:pt x="27790" y="37533"/>
                    <a:pt x="27988" y="37359"/>
                  </a:cubicBezTo>
                  <a:cubicBezTo>
                    <a:pt x="28219" y="37151"/>
                    <a:pt x="28384" y="36879"/>
                    <a:pt x="28538" y="36617"/>
                  </a:cubicBezTo>
                  <a:cubicBezTo>
                    <a:pt x="28558" y="36584"/>
                    <a:pt x="28538" y="36550"/>
                    <a:pt x="28512" y="36540"/>
                  </a:cubicBezTo>
                  <a:cubicBezTo>
                    <a:pt x="28592" y="36373"/>
                    <a:pt x="28653" y="36191"/>
                    <a:pt x="28686" y="36006"/>
                  </a:cubicBezTo>
                  <a:cubicBezTo>
                    <a:pt x="28693" y="35986"/>
                    <a:pt x="28699" y="35966"/>
                    <a:pt x="28702" y="35946"/>
                  </a:cubicBezTo>
                  <a:cubicBezTo>
                    <a:pt x="28710" y="35936"/>
                    <a:pt x="28707" y="35922"/>
                    <a:pt x="28702" y="35913"/>
                  </a:cubicBezTo>
                  <a:cubicBezTo>
                    <a:pt x="28727" y="35748"/>
                    <a:pt x="28730" y="35583"/>
                    <a:pt x="28716" y="35419"/>
                  </a:cubicBezTo>
                  <a:cubicBezTo>
                    <a:pt x="28707" y="35335"/>
                    <a:pt x="28696" y="35254"/>
                    <a:pt x="28676" y="35171"/>
                  </a:cubicBezTo>
                  <a:cubicBezTo>
                    <a:pt x="28659" y="35087"/>
                    <a:pt x="28629" y="35006"/>
                    <a:pt x="28609" y="34918"/>
                  </a:cubicBezTo>
                  <a:cubicBezTo>
                    <a:pt x="28572" y="34744"/>
                    <a:pt x="28693" y="34650"/>
                    <a:pt x="28814" y="34553"/>
                  </a:cubicBezTo>
                  <a:cubicBezTo>
                    <a:pt x="28931" y="34459"/>
                    <a:pt x="29015" y="34362"/>
                    <a:pt x="29065" y="34221"/>
                  </a:cubicBezTo>
                  <a:cubicBezTo>
                    <a:pt x="29113" y="34086"/>
                    <a:pt x="29122" y="33939"/>
                    <a:pt x="29162" y="33801"/>
                  </a:cubicBezTo>
                  <a:cubicBezTo>
                    <a:pt x="29206" y="33660"/>
                    <a:pt x="29283" y="33563"/>
                    <a:pt x="29411" y="33489"/>
                  </a:cubicBezTo>
                  <a:cubicBezTo>
                    <a:pt x="29633" y="33368"/>
                    <a:pt x="29928" y="33287"/>
                    <a:pt x="29915" y="32979"/>
                  </a:cubicBezTo>
                  <a:cubicBezTo>
                    <a:pt x="29901" y="32660"/>
                    <a:pt x="29777" y="32334"/>
                    <a:pt x="29472" y="32196"/>
                  </a:cubicBezTo>
                  <a:cubicBezTo>
                    <a:pt x="29314" y="32126"/>
                    <a:pt x="29142" y="32083"/>
                    <a:pt x="28981" y="32015"/>
                  </a:cubicBezTo>
                  <a:cubicBezTo>
                    <a:pt x="28814" y="31948"/>
                    <a:pt x="28649" y="31868"/>
                    <a:pt x="28491" y="31777"/>
                  </a:cubicBezTo>
                  <a:cubicBezTo>
                    <a:pt x="28337" y="31690"/>
                    <a:pt x="28189" y="31592"/>
                    <a:pt x="28048" y="31482"/>
                  </a:cubicBezTo>
                  <a:cubicBezTo>
                    <a:pt x="27907" y="31371"/>
                    <a:pt x="27787" y="31247"/>
                    <a:pt x="27652" y="31129"/>
                  </a:cubicBezTo>
                  <a:cubicBezTo>
                    <a:pt x="27531" y="31022"/>
                    <a:pt x="27401" y="30935"/>
                    <a:pt x="27249" y="30887"/>
                  </a:cubicBezTo>
                  <a:cubicBezTo>
                    <a:pt x="27105" y="30844"/>
                    <a:pt x="26958" y="30834"/>
                    <a:pt x="26809" y="30834"/>
                  </a:cubicBezTo>
                  <a:lnTo>
                    <a:pt x="26803" y="30834"/>
                  </a:lnTo>
                  <a:cubicBezTo>
                    <a:pt x="26648" y="30834"/>
                    <a:pt x="26491" y="30850"/>
                    <a:pt x="26337" y="30850"/>
                  </a:cubicBezTo>
                  <a:cubicBezTo>
                    <a:pt x="26189" y="30850"/>
                    <a:pt x="26044" y="30837"/>
                    <a:pt x="25910" y="30790"/>
                  </a:cubicBezTo>
                  <a:cubicBezTo>
                    <a:pt x="25839" y="30763"/>
                    <a:pt x="25776" y="30726"/>
                    <a:pt x="25715" y="30679"/>
                  </a:cubicBezTo>
                  <a:cubicBezTo>
                    <a:pt x="25706" y="30669"/>
                    <a:pt x="25692" y="30666"/>
                    <a:pt x="25678" y="30666"/>
                  </a:cubicBezTo>
                  <a:cubicBezTo>
                    <a:pt x="25655" y="30666"/>
                    <a:pt x="25638" y="30679"/>
                    <a:pt x="25628" y="30706"/>
                  </a:cubicBezTo>
                  <a:cubicBezTo>
                    <a:pt x="25578" y="30824"/>
                    <a:pt x="25558" y="30955"/>
                    <a:pt x="25568" y="31082"/>
                  </a:cubicBezTo>
                  <a:cubicBezTo>
                    <a:pt x="25558" y="31085"/>
                    <a:pt x="25551" y="31085"/>
                    <a:pt x="25545" y="31085"/>
                  </a:cubicBezTo>
                  <a:cubicBezTo>
                    <a:pt x="25491" y="31085"/>
                    <a:pt x="25440" y="31042"/>
                    <a:pt x="25410" y="30998"/>
                  </a:cubicBezTo>
                  <a:cubicBezTo>
                    <a:pt x="25353" y="30918"/>
                    <a:pt x="25356" y="30827"/>
                    <a:pt x="25376" y="30733"/>
                  </a:cubicBezTo>
                  <a:cubicBezTo>
                    <a:pt x="25396" y="30633"/>
                    <a:pt x="25427" y="30538"/>
                    <a:pt x="25437" y="30435"/>
                  </a:cubicBezTo>
                  <a:cubicBezTo>
                    <a:pt x="25447" y="30344"/>
                    <a:pt x="25430" y="30250"/>
                    <a:pt x="25396" y="30162"/>
                  </a:cubicBezTo>
                  <a:cubicBezTo>
                    <a:pt x="25330" y="29988"/>
                    <a:pt x="25202" y="29843"/>
                    <a:pt x="25077" y="29706"/>
                  </a:cubicBezTo>
                  <a:cubicBezTo>
                    <a:pt x="24957" y="29572"/>
                    <a:pt x="24829" y="29437"/>
                    <a:pt x="24675" y="29337"/>
                  </a:cubicBezTo>
                  <a:cubicBezTo>
                    <a:pt x="24605" y="29290"/>
                    <a:pt x="24524" y="29250"/>
                    <a:pt x="24443" y="29223"/>
                  </a:cubicBezTo>
                  <a:cubicBezTo>
                    <a:pt x="24403" y="29209"/>
                    <a:pt x="24363" y="29203"/>
                    <a:pt x="24323" y="29196"/>
                  </a:cubicBezTo>
                  <a:cubicBezTo>
                    <a:pt x="24299" y="29192"/>
                    <a:pt x="24269" y="29186"/>
                    <a:pt x="24242" y="29186"/>
                  </a:cubicBezTo>
                  <a:cubicBezTo>
                    <a:pt x="24225" y="29186"/>
                    <a:pt x="24208" y="29189"/>
                    <a:pt x="24195" y="29196"/>
                  </a:cubicBezTo>
                  <a:cubicBezTo>
                    <a:pt x="24145" y="29226"/>
                    <a:pt x="24131" y="29304"/>
                    <a:pt x="24135" y="29357"/>
                  </a:cubicBezTo>
                  <a:cubicBezTo>
                    <a:pt x="24141" y="29417"/>
                    <a:pt x="24168" y="29471"/>
                    <a:pt x="24191" y="29528"/>
                  </a:cubicBezTo>
                  <a:cubicBezTo>
                    <a:pt x="24211" y="29581"/>
                    <a:pt x="24248" y="29646"/>
                    <a:pt x="24242" y="29706"/>
                  </a:cubicBezTo>
                  <a:cubicBezTo>
                    <a:pt x="24239" y="29756"/>
                    <a:pt x="24198" y="29776"/>
                    <a:pt x="24158" y="29776"/>
                  </a:cubicBezTo>
                  <a:cubicBezTo>
                    <a:pt x="24138" y="29776"/>
                    <a:pt x="24121" y="29773"/>
                    <a:pt x="24104" y="29767"/>
                  </a:cubicBezTo>
                  <a:cubicBezTo>
                    <a:pt x="24010" y="29733"/>
                    <a:pt x="23974" y="29635"/>
                    <a:pt x="23940" y="29552"/>
                  </a:cubicBezTo>
                  <a:cubicBezTo>
                    <a:pt x="23906" y="29471"/>
                    <a:pt x="23869" y="29394"/>
                    <a:pt x="23813" y="29330"/>
                  </a:cubicBezTo>
                  <a:cubicBezTo>
                    <a:pt x="23692" y="29192"/>
                    <a:pt x="23520" y="29118"/>
                    <a:pt x="23362" y="29038"/>
                  </a:cubicBezTo>
                  <a:cubicBezTo>
                    <a:pt x="23215" y="28957"/>
                    <a:pt x="23043" y="28847"/>
                    <a:pt x="23000" y="28672"/>
                  </a:cubicBezTo>
                  <a:cubicBezTo>
                    <a:pt x="22976" y="28574"/>
                    <a:pt x="23023" y="28478"/>
                    <a:pt x="23010" y="28380"/>
                  </a:cubicBezTo>
                  <a:cubicBezTo>
                    <a:pt x="23000" y="28300"/>
                    <a:pt x="22953" y="28239"/>
                    <a:pt x="22893" y="28192"/>
                  </a:cubicBezTo>
                  <a:cubicBezTo>
                    <a:pt x="22822" y="28145"/>
                    <a:pt x="22741" y="28119"/>
                    <a:pt x="22665" y="28095"/>
                  </a:cubicBezTo>
                  <a:cubicBezTo>
                    <a:pt x="22557" y="28061"/>
                    <a:pt x="22453" y="28035"/>
                    <a:pt x="22346" y="28011"/>
                  </a:cubicBezTo>
                  <a:cubicBezTo>
                    <a:pt x="22073" y="27950"/>
                    <a:pt x="21799" y="27924"/>
                    <a:pt x="21523" y="27924"/>
                  </a:cubicBezTo>
                  <a:cubicBezTo>
                    <a:pt x="21365" y="27924"/>
                    <a:pt x="21204" y="27934"/>
                    <a:pt x="21046" y="27950"/>
                  </a:cubicBezTo>
                  <a:cubicBezTo>
                    <a:pt x="20936" y="27964"/>
                    <a:pt x="20822" y="27981"/>
                    <a:pt x="20711" y="27981"/>
                  </a:cubicBezTo>
                  <a:cubicBezTo>
                    <a:pt x="20620" y="27981"/>
                    <a:pt x="20533" y="27970"/>
                    <a:pt x="20449" y="27941"/>
                  </a:cubicBezTo>
                  <a:cubicBezTo>
                    <a:pt x="20261" y="27880"/>
                    <a:pt x="20137" y="27722"/>
                    <a:pt x="20002" y="27588"/>
                  </a:cubicBezTo>
                  <a:cubicBezTo>
                    <a:pt x="19875" y="27464"/>
                    <a:pt x="19720" y="27353"/>
                    <a:pt x="19536" y="27343"/>
                  </a:cubicBezTo>
                  <a:lnTo>
                    <a:pt x="19516" y="27343"/>
                  </a:lnTo>
                  <a:cubicBezTo>
                    <a:pt x="19438" y="27343"/>
                    <a:pt x="19362" y="27366"/>
                    <a:pt x="19297" y="27414"/>
                  </a:cubicBezTo>
                  <a:cubicBezTo>
                    <a:pt x="19224" y="27467"/>
                    <a:pt x="19173" y="27541"/>
                    <a:pt x="19106" y="27601"/>
                  </a:cubicBezTo>
                  <a:cubicBezTo>
                    <a:pt x="18838" y="27863"/>
                    <a:pt x="18422" y="27927"/>
                    <a:pt x="18217" y="28263"/>
                  </a:cubicBezTo>
                  <a:cubicBezTo>
                    <a:pt x="18180" y="28320"/>
                    <a:pt x="18157" y="28380"/>
                    <a:pt x="18143" y="28444"/>
                  </a:cubicBezTo>
                  <a:cubicBezTo>
                    <a:pt x="18093" y="28441"/>
                    <a:pt x="18042" y="28441"/>
                    <a:pt x="17988" y="28438"/>
                  </a:cubicBezTo>
                  <a:cubicBezTo>
                    <a:pt x="17928" y="28326"/>
                    <a:pt x="17827" y="28236"/>
                    <a:pt x="17703" y="28196"/>
                  </a:cubicBezTo>
                  <a:cubicBezTo>
                    <a:pt x="17670" y="28185"/>
                    <a:pt x="17633" y="28179"/>
                    <a:pt x="17593" y="28179"/>
                  </a:cubicBezTo>
                  <a:cubicBezTo>
                    <a:pt x="17569" y="28179"/>
                    <a:pt x="17545" y="28182"/>
                    <a:pt x="17522" y="28189"/>
                  </a:cubicBezTo>
                  <a:cubicBezTo>
                    <a:pt x="17455" y="28206"/>
                    <a:pt x="17404" y="28256"/>
                    <a:pt x="17341" y="28283"/>
                  </a:cubicBezTo>
                  <a:cubicBezTo>
                    <a:pt x="17311" y="28297"/>
                    <a:pt x="17277" y="28300"/>
                    <a:pt x="17243" y="28300"/>
                  </a:cubicBezTo>
                  <a:cubicBezTo>
                    <a:pt x="17200" y="28300"/>
                    <a:pt x="17156" y="28293"/>
                    <a:pt x="17113" y="28283"/>
                  </a:cubicBezTo>
                  <a:cubicBezTo>
                    <a:pt x="17059" y="28272"/>
                    <a:pt x="17005" y="28260"/>
                    <a:pt x="16955" y="28243"/>
                  </a:cubicBezTo>
                  <a:cubicBezTo>
                    <a:pt x="16851" y="28212"/>
                    <a:pt x="16747" y="28168"/>
                    <a:pt x="16670" y="28091"/>
                  </a:cubicBezTo>
                  <a:cubicBezTo>
                    <a:pt x="16586" y="28011"/>
                    <a:pt x="16562" y="27907"/>
                    <a:pt x="16566" y="27796"/>
                  </a:cubicBezTo>
                  <a:cubicBezTo>
                    <a:pt x="16569" y="27682"/>
                    <a:pt x="16583" y="27558"/>
                    <a:pt x="16485" y="27481"/>
                  </a:cubicBezTo>
                  <a:cubicBezTo>
                    <a:pt x="16458" y="27460"/>
                    <a:pt x="16431" y="27447"/>
                    <a:pt x="16411" y="27423"/>
                  </a:cubicBezTo>
                  <a:cubicBezTo>
                    <a:pt x="16388" y="27394"/>
                    <a:pt x="16384" y="27356"/>
                    <a:pt x="16388" y="27323"/>
                  </a:cubicBezTo>
                  <a:cubicBezTo>
                    <a:pt x="16391" y="27256"/>
                    <a:pt x="16417" y="27189"/>
                    <a:pt x="16431" y="27121"/>
                  </a:cubicBezTo>
                  <a:cubicBezTo>
                    <a:pt x="16458" y="26983"/>
                    <a:pt x="16471" y="26839"/>
                    <a:pt x="16451" y="26698"/>
                  </a:cubicBezTo>
                  <a:cubicBezTo>
                    <a:pt x="16431" y="26574"/>
                    <a:pt x="16384" y="26450"/>
                    <a:pt x="16293" y="26356"/>
                  </a:cubicBezTo>
                  <a:cubicBezTo>
                    <a:pt x="16213" y="26272"/>
                    <a:pt x="16109" y="26212"/>
                    <a:pt x="15998" y="26185"/>
                  </a:cubicBezTo>
                  <a:cubicBezTo>
                    <a:pt x="15954" y="26171"/>
                    <a:pt x="15911" y="26165"/>
                    <a:pt x="15867" y="26165"/>
                  </a:cubicBezTo>
                  <a:cubicBezTo>
                    <a:pt x="15800" y="26165"/>
                    <a:pt x="15733" y="26182"/>
                    <a:pt x="15672" y="26215"/>
                  </a:cubicBezTo>
                  <a:cubicBezTo>
                    <a:pt x="15572" y="26269"/>
                    <a:pt x="15501" y="26379"/>
                    <a:pt x="15390" y="26413"/>
                  </a:cubicBezTo>
                  <a:cubicBezTo>
                    <a:pt x="15377" y="26416"/>
                    <a:pt x="15364" y="26420"/>
                    <a:pt x="15354" y="26420"/>
                  </a:cubicBezTo>
                  <a:cubicBezTo>
                    <a:pt x="15323" y="26420"/>
                    <a:pt x="15300" y="26403"/>
                    <a:pt x="15277" y="26376"/>
                  </a:cubicBezTo>
                  <a:cubicBezTo>
                    <a:pt x="15246" y="26333"/>
                    <a:pt x="15229" y="26279"/>
                    <a:pt x="15223" y="26225"/>
                  </a:cubicBezTo>
                  <a:cubicBezTo>
                    <a:pt x="15206" y="26084"/>
                    <a:pt x="15290" y="25953"/>
                    <a:pt x="15330" y="25823"/>
                  </a:cubicBezTo>
                  <a:cubicBezTo>
                    <a:pt x="15357" y="25752"/>
                    <a:pt x="15364" y="25678"/>
                    <a:pt x="15374" y="25601"/>
                  </a:cubicBezTo>
                  <a:cubicBezTo>
                    <a:pt x="15384" y="25527"/>
                    <a:pt x="15404" y="25460"/>
                    <a:pt x="15441" y="25396"/>
                  </a:cubicBezTo>
                  <a:cubicBezTo>
                    <a:pt x="15475" y="25332"/>
                    <a:pt x="15515" y="25276"/>
                    <a:pt x="15551" y="25211"/>
                  </a:cubicBezTo>
                  <a:cubicBezTo>
                    <a:pt x="15588" y="25151"/>
                    <a:pt x="15622" y="25087"/>
                    <a:pt x="15649" y="25020"/>
                  </a:cubicBezTo>
                  <a:cubicBezTo>
                    <a:pt x="15703" y="24886"/>
                    <a:pt x="15737" y="24745"/>
                    <a:pt x="15743" y="24601"/>
                  </a:cubicBezTo>
                  <a:cubicBezTo>
                    <a:pt x="15746" y="24530"/>
                    <a:pt x="15746" y="24463"/>
                    <a:pt x="15740" y="24393"/>
                  </a:cubicBezTo>
                  <a:cubicBezTo>
                    <a:pt x="15733" y="24329"/>
                    <a:pt x="15723" y="24265"/>
                    <a:pt x="15672" y="24224"/>
                  </a:cubicBezTo>
                  <a:cubicBezTo>
                    <a:pt x="15616" y="24178"/>
                    <a:pt x="15535" y="24164"/>
                    <a:pt x="15468" y="24144"/>
                  </a:cubicBezTo>
                  <a:cubicBezTo>
                    <a:pt x="15387" y="24124"/>
                    <a:pt x="15310" y="24100"/>
                    <a:pt x="15229" y="24080"/>
                  </a:cubicBezTo>
                  <a:cubicBezTo>
                    <a:pt x="15182" y="24067"/>
                    <a:pt x="15128" y="24060"/>
                    <a:pt x="15079" y="24060"/>
                  </a:cubicBezTo>
                  <a:cubicBezTo>
                    <a:pt x="15001" y="24060"/>
                    <a:pt x="14927" y="24080"/>
                    <a:pt x="14877" y="24144"/>
                  </a:cubicBezTo>
                  <a:cubicBezTo>
                    <a:pt x="14806" y="24238"/>
                    <a:pt x="14810" y="24365"/>
                    <a:pt x="14813" y="24477"/>
                  </a:cubicBezTo>
                  <a:cubicBezTo>
                    <a:pt x="14820" y="24638"/>
                    <a:pt x="14823" y="24799"/>
                    <a:pt x="14797" y="24957"/>
                  </a:cubicBezTo>
                  <a:cubicBezTo>
                    <a:pt x="14750" y="25211"/>
                    <a:pt x="14605" y="25480"/>
                    <a:pt x="14340" y="25554"/>
                  </a:cubicBezTo>
                  <a:cubicBezTo>
                    <a:pt x="14267" y="25574"/>
                    <a:pt x="14186" y="25584"/>
                    <a:pt x="14105" y="25584"/>
                  </a:cubicBezTo>
                  <a:cubicBezTo>
                    <a:pt x="14038" y="25584"/>
                    <a:pt x="13971" y="25578"/>
                    <a:pt x="13907" y="25567"/>
                  </a:cubicBezTo>
                  <a:cubicBezTo>
                    <a:pt x="13779" y="25550"/>
                    <a:pt x="13652" y="25510"/>
                    <a:pt x="13548" y="25430"/>
                  </a:cubicBezTo>
                  <a:cubicBezTo>
                    <a:pt x="13360" y="25282"/>
                    <a:pt x="13293" y="25040"/>
                    <a:pt x="13226" y="24822"/>
                  </a:cubicBezTo>
                  <a:cubicBezTo>
                    <a:pt x="13192" y="24708"/>
                    <a:pt x="13159" y="24597"/>
                    <a:pt x="13111" y="24486"/>
                  </a:cubicBezTo>
                  <a:cubicBezTo>
                    <a:pt x="13058" y="24376"/>
                    <a:pt x="12987" y="24282"/>
                    <a:pt x="12907" y="24188"/>
                  </a:cubicBezTo>
                  <a:cubicBezTo>
                    <a:pt x="12833" y="24100"/>
                    <a:pt x="12732" y="23987"/>
                    <a:pt x="12756" y="23862"/>
                  </a:cubicBezTo>
                  <a:cubicBezTo>
                    <a:pt x="12776" y="23748"/>
                    <a:pt x="12880" y="23694"/>
                    <a:pt x="12967" y="23640"/>
                  </a:cubicBezTo>
                  <a:cubicBezTo>
                    <a:pt x="13065" y="23580"/>
                    <a:pt x="13142" y="23503"/>
                    <a:pt x="13131" y="23378"/>
                  </a:cubicBezTo>
                  <a:cubicBezTo>
                    <a:pt x="13125" y="23305"/>
                    <a:pt x="13094" y="23234"/>
                    <a:pt x="13074" y="23164"/>
                  </a:cubicBezTo>
                  <a:cubicBezTo>
                    <a:pt x="13058" y="23104"/>
                    <a:pt x="13051" y="23047"/>
                    <a:pt x="13048" y="22986"/>
                  </a:cubicBezTo>
                  <a:cubicBezTo>
                    <a:pt x="13038" y="22835"/>
                    <a:pt x="13071" y="22681"/>
                    <a:pt x="13135" y="22540"/>
                  </a:cubicBezTo>
                  <a:cubicBezTo>
                    <a:pt x="13286" y="22429"/>
                    <a:pt x="13434" y="22322"/>
                    <a:pt x="13582" y="22210"/>
                  </a:cubicBezTo>
                  <a:cubicBezTo>
                    <a:pt x="13682" y="22137"/>
                    <a:pt x="13776" y="22063"/>
                    <a:pt x="13877" y="21996"/>
                  </a:cubicBezTo>
                  <a:cubicBezTo>
                    <a:pt x="13974" y="21932"/>
                    <a:pt x="14075" y="21888"/>
                    <a:pt x="14186" y="21868"/>
                  </a:cubicBezTo>
                  <a:cubicBezTo>
                    <a:pt x="14283" y="21852"/>
                    <a:pt x="14377" y="21845"/>
                    <a:pt x="14474" y="21845"/>
                  </a:cubicBezTo>
                  <a:cubicBezTo>
                    <a:pt x="14488" y="21845"/>
                    <a:pt x="14504" y="21845"/>
                    <a:pt x="14521" y="21848"/>
                  </a:cubicBezTo>
                  <a:cubicBezTo>
                    <a:pt x="14569" y="21848"/>
                    <a:pt x="14619" y="21848"/>
                    <a:pt x="14665" y="21852"/>
                  </a:cubicBezTo>
                  <a:cubicBezTo>
                    <a:pt x="14693" y="21855"/>
                    <a:pt x="14726" y="21858"/>
                    <a:pt x="14743" y="21875"/>
                  </a:cubicBezTo>
                  <a:cubicBezTo>
                    <a:pt x="14780" y="21912"/>
                    <a:pt x="14776" y="21966"/>
                    <a:pt x="14793" y="22013"/>
                  </a:cubicBezTo>
                  <a:cubicBezTo>
                    <a:pt x="14806" y="22046"/>
                    <a:pt x="14834" y="22077"/>
                    <a:pt x="14863" y="22100"/>
                  </a:cubicBezTo>
                  <a:cubicBezTo>
                    <a:pt x="14921" y="22140"/>
                    <a:pt x="14987" y="22164"/>
                    <a:pt x="15058" y="22164"/>
                  </a:cubicBezTo>
                  <a:cubicBezTo>
                    <a:pt x="15072" y="22164"/>
                    <a:pt x="15085" y="22164"/>
                    <a:pt x="15099" y="22160"/>
                  </a:cubicBezTo>
                  <a:cubicBezTo>
                    <a:pt x="15189" y="22147"/>
                    <a:pt x="15257" y="22086"/>
                    <a:pt x="15294" y="22003"/>
                  </a:cubicBezTo>
                  <a:cubicBezTo>
                    <a:pt x="15334" y="21905"/>
                    <a:pt x="15330" y="21795"/>
                    <a:pt x="15314" y="21694"/>
                  </a:cubicBezTo>
                  <a:cubicBezTo>
                    <a:pt x="15447" y="21691"/>
                    <a:pt x="15582" y="21687"/>
                    <a:pt x="15717" y="21684"/>
                  </a:cubicBezTo>
                  <a:cubicBezTo>
                    <a:pt x="15783" y="21680"/>
                    <a:pt x="15850" y="21680"/>
                    <a:pt x="15918" y="21677"/>
                  </a:cubicBezTo>
                  <a:cubicBezTo>
                    <a:pt x="15971" y="21677"/>
                    <a:pt x="16025" y="21667"/>
                    <a:pt x="16069" y="21637"/>
                  </a:cubicBezTo>
                  <a:cubicBezTo>
                    <a:pt x="16152" y="21580"/>
                    <a:pt x="16196" y="21476"/>
                    <a:pt x="16301" y="21452"/>
                  </a:cubicBezTo>
                  <a:cubicBezTo>
                    <a:pt x="16313" y="21445"/>
                    <a:pt x="16330" y="21445"/>
                    <a:pt x="16344" y="21445"/>
                  </a:cubicBezTo>
                  <a:cubicBezTo>
                    <a:pt x="16414" y="21445"/>
                    <a:pt x="16478" y="21482"/>
                    <a:pt x="16535" y="21526"/>
                  </a:cubicBezTo>
                  <a:cubicBezTo>
                    <a:pt x="16589" y="21603"/>
                    <a:pt x="16663" y="21671"/>
                    <a:pt x="16744" y="21724"/>
                  </a:cubicBezTo>
                  <a:cubicBezTo>
                    <a:pt x="16767" y="21761"/>
                    <a:pt x="16794" y="21798"/>
                    <a:pt x="16820" y="21832"/>
                  </a:cubicBezTo>
                  <a:cubicBezTo>
                    <a:pt x="16831" y="21848"/>
                    <a:pt x="16860" y="21862"/>
                    <a:pt x="16877" y="21868"/>
                  </a:cubicBezTo>
                  <a:cubicBezTo>
                    <a:pt x="16881" y="21868"/>
                    <a:pt x="16898" y="21875"/>
                    <a:pt x="16908" y="21875"/>
                  </a:cubicBezTo>
                  <a:cubicBezTo>
                    <a:pt x="16911" y="21875"/>
                    <a:pt x="16914" y="21872"/>
                    <a:pt x="16911" y="21868"/>
                  </a:cubicBezTo>
                  <a:cubicBezTo>
                    <a:pt x="16898" y="21845"/>
                    <a:pt x="16885" y="21818"/>
                    <a:pt x="16868" y="21795"/>
                  </a:cubicBezTo>
                  <a:lnTo>
                    <a:pt x="16871" y="21795"/>
                  </a:lnTo>
                  <a:cubicBezTo>
                    <a:pt x="16891" y="21812"/>
                    <a:pt x="16911" y="21828"/>
                    <a:pt x="16935" y="21845"/>
                  </a:cubicBezTo>
                  <a:cubicBezTo>
                    <a:pt x="16948" y="21855"/>
                    <a:pt x="16961" y="21865"/>
                    <a:pt x="16978" y="21872"/>
                  </a:cubicBezTo>
                  <a:cubicBezTo>
                    <a:pt x="17009" y="21956"/>
                    <a:pt x="17032" y="22040"/>
                    <a:pt x="17049" y="22127"/>
                  </a:cubicBezTo>
                  <a:cubicBezTo>
                    <a:pt x="17079" y="22281"/>
                    <a:pt x="17076" y="22432"/>
                    <a:pt x="17079" y="22590"/>
                  </a:cubicBezTo>
                  <a:cubicBezTo>
                    <a:pt x="17079" y="22658"/>
                    <a:pt x="17086" y="22728"/>
                    <a:pt x="17109" y="22791"/>
                  </a:cubicBezTo>
                  <a:cubicBezTo>
                    <a:pt x="17133" y="22859"/>
                    <a:pt x="17176" y="22906"/>
                    <a:pt x="17227" y="22956"/>
                  </a:cubicBezTo>
                  <a:cubicBezTo>
                    <a:pt x="17274" y="23003"/>
                    <a:pt x="17324" y="23056"/>
                    <a:pt x="17334" y="23127"/>
                  </a:cubicBezTo>
                  <a:cubicBezTo>
                    <a:pt x="17348" y="23204"/>
                    <a:pt x="17314" y="23285"/>
                    <a:pt x="17308" y="23362"/>
                  </a:cubicBezTo>
                  <a:cubicBezTo>
                    <a:pt x="17294" y="23493"/>
                    <a:pt x="17378" y="23594"/>
                    <a:pt x="17505" y="23620"/>
                  </a:cubicBezTo>
                  <a:lnTo>
                    <a:pt x="17512" y="23620"/>
                  </a:lnTo>
                  <a:cubicBezTo>
                    <a:pt x="17726" y="23366"/>
                    <a:pt x="17807" y="23006"/>
                    <a:pt x="17730" y="22681"/>
                  </a:cubicBezTo>
                  <a:cubicBezTo>
                    <a:pt x="17690" y="22509"/>
                    <a:pt x="17593" y="22365"/>
                    <a:pt x="17512" y="22207"/>
                  </a:cubicBezTo>
                  <a:cubicBezTo>
                    <a:pt x="17432" y="22053"/>
                    <a:pt x="17395" y="21888"/>
                    <a:pt x="17435" y="21714"/>
                  </a:cubicBezTo>
                  <a:cubicBezTo>
                    <a:pt x="17515" y="21395"/>
                    <a:pt x="17797" y="21160"/>
                    <a:pt x="18089" y="21036"/>
                  </a:cubicBezTo>
                  <a:cubicBezTo>
                    <a:pt x="18230" y="20979"/>
                    <a:pt x="18388" y="20926"/>
                    <a:pt x="18489" y="20805"/>
                  </a:cubicBezTo>
                  <a:cubicBezTo>
                    <a:pt x="18539" y="20740"/>
                    <a:pt x="18559" y="20667"/>
                    <a:pt x="18586" y="20593"/>
                  </a:cubicBezTo>
                  <a:cubicBezTo>
                    <a:pt x="18617" y="20509"/>
                    <a:pt x="18667" y="20452"/>
                    <a:pt x="18750" y="20422"/>
                  </a:cubicBezTo>
                  <a:cubicBezTo>
                    <a:pt x="18824" y="20391"/>
                    <a:pt x="18902" y="20374"/>
                    <a:pt x="18975" y="20345"/>
                  </a:cubicBezTo>
                  <a:cubicBezTo>
                    <a:pt x="19049" y="20314"/>
                    <a:pt x="19120" y="20277"/>
                    <a:pt x="19184" y="20234"/>
                  </a:cubicBezTo>
                  <a:cubicBezTo>
                    <a:pt x="19297" y="20150"/>
                    <a:pt x="19395" y="20035"/>
                    <a:pt x="19409" y="19891"/>
                  </a:cubicBezTo>
                  <a:cubicBezTo>
                    <a:pt x="19415" y="19794"/>
                    <a:pt x="19378" y="19700"/>
                    <a:pt x="19365" y="19606"/>
                  </a:cubicBezTo>
                  <a:cubicBezTo>
                    <a:pt x="19345" y="19508"/>
                    <a:pt x="19348" y="19405"/>
                    <a:pt x="19365" y="19307"/>
                  </a:cubicBezTo>
                  <a:cubicBezTo>
                    <a:pt x="19382" y="19200"/>
                    <a:pt x="19409" y="19099"/>
                    <a:pt x="19442" y="18999"/>
                  </a:cubicBezTo>
                  <a:cubicBezTo>
                    <a:pt x="19469" y="18918"/>
                    <a:pt x="19489" y="18817"/>
                    <a:pt x="19543" y="18746"/>
                  </a:cubicBezTo>
                  <a:cubicBezTo>
                    <a:pt x="19599" y="18676"/>
                    <a:pt x="19697" y="18653"/>
                    <a:pt x="19777" y="18622"/>
                  </a:cubicBezTo>
                  <a:cubicBezTo>
                    <a:pt x="19878" y="18585"/>
                    <a:pt x="19979" y="18545"/>
                    <a:pt x="20076" y="18509"/>
                  </a:cubicBezTo>
                  <a:cubicBezTo>
                    <a:pt x="20275" y="18428"/>
                    <a:pt x="20473" y="18348"/>
                    <a:pt x="20667" y="18263"/>
                  </a:cubicBezTo>
                  <a:cubicBezTo>
                    <a:pt x="20832" y="18193"/>
                    <a:pt x="21013" y="18129"/>
                    <a:pt x="21147" y="18008"/>
                  </a:cubicBezTo>
                  <a:cubicBezTo>
                    <a:pt x="21281" y="17884"/>
                    <a:pt x="21288" y="17703"/>
                    <a:pt x="21368" y="17549"/>
                  </a:cubicBezTo>
                  <a:cubicBezTo>
                    <a:pt x="21517" y="17263"/>
                    <a:pt x="21808" y="17092"/>
                    <a:pt x="22087" y="16954"/>
                  </a:cubicBezTo>
                  <a:cubicBezTo>
                    <a:pt x="22201" y="16901"/>
                    <a:pt x="22329" y="16823"/>
                    <a:pt x="22459" y="16823"/>
                  </a:cubicBezTo>
                  <a:cubicBezTo>
                    <a:pt x="22473" y="16823"/>
                    <a:pt x="22487" y="16823"/>
                    <a:pt x="22500" y="16827"/>
                  </a:cubicBezTo>
                  <a:lnTo>
                    <a:pt x="22507" y="16827"/>
                  </a:lnTo>
                  <a:cubicBezTo>
                    <a:pt x="22510" y="16837"/>
                    <a:pt x="22520" y="16850"/>
                    <a:pt x="22524" y="16864"/>
                  </a:cubicBezTo>
                  <a:cubicBezTo>
                    <a:pt x="22530" y="16890"/>
                    <a:pt x="22527" y="16918"/>
                    <a:pt x="22513" y="16944"/>
                  </a:cubicBezTo>
                  <a:cubicBezTo>
                    <a:pt x="22490" y="16998"/>
                    <a:pt x="22439" y="17035"/>
                    <a:pt x="22403" y="17079"/>
                  </a:cubicBezTo>
                  <a:cubicBezTo>
                    <a:pt x="22366" y="17119"/>
                    <a:pt x="22332" y="17163"/>
                    <a:pt x="22342" y="17223"/>
                  </a:cubicBezTo>
                  <a:cubicBezTo>
                    <a:pt x="22346" y="17240"/>
                    <a:pt x="22416" y="17273"/>
                    <a:pt x="22436" y="17273"/>
                  </a:cubicBezTo>
                  <a:cubicBezTo>
                    <a:pt x="22735" y="17240"/>
                    <a:pt x="23043" y="17203"/>
                    <a:pt x="23322" y="17085"/>
                  </a:cubicBezTo>
                  <a:cubicBezTo>
                    <a:pt x="23457" y="17028"/>
                    <a:pt x="23581" y="16948"/>
                    <a:pt x="23688" y="16850"/>
                  </a:cubicBezTo>
                  <a:cubicBezTo>
                    <a:pt x="23788" y="16763"/>
                    <a:pt x="23883" y="16662"/>
                    <a:pt x="23990" y="16579"/>
                  </a:cubicBezTo>
                  <a:cubicBezTo>
                    <a:pt x="24098" y="16495"/>
                    <a:pt x="24222" y="16427"/>
                    <a:pt x="24363" y="16427"/>
                  </a:cubicBezTo>
                  <a:lnTo>
                    <a:pt x="24386" y="16427"/>
                  </a:lnTo>
                  <a:cubicBezTo>
                    <a:pt x="24393" y="16427"/>
                    <a:pt x="24360" y="16404"/>
                    <a:pt x="24356" y="16404"/>
                  </a:cubicBezTo>
                  <a:cubicBezTo>
                    <a:pt x="24339" y="16394"/>
                    <a:pt x="24316" y="16377"/>
                    <a:pt x="24296" y="16377"/>
                  </a:cubicBezTo>
                  <a:cubicBezTo>
                    <a:pt x="24182" y="16364"/>
                    <a:pt x="24064" y="16357"/>
                    <a:pt x="23950" y="16357"/>
                  </a:cubicBezTo>
                  <a:cubicBezTo>
                    <a:pt x="23698" y="16357"/>
                    <a:pt x="23446" y="16387"/>
                    <a:pt x="23201" y="16444"/>
                  </a:cubicBezTo>
                  <a:cubicBezTo>
                    <a:pt x="23175" y="16269"/>
                    <a:pt x="23279" y="16102"/>
                    <a:pt x="23336" y="15937"/>
                  </a:cubicBezTo>
                  <a:cubicBezTo>
                    <a:pt x="23379" y="15813"/>
                    <a:pt x="23393" y="15645"/>
                    <a:pt x="23312" y="15531"/>
                  </a:cubicBezTo>
                  <a:cubicBezTo>
                    <a:pt x="23272" y="15477"/>
                    <a:pt x="23212" y="15444"/>
                    <a:pt x="23151" y="15417"/>
                  </a:cubicBezTo>
                  <a:cubicBezTo>
                    <a:pt x="23114" y="15400"/>
                    <a:pt x="23074" y="15394"/>
                    <a:pt x="23037" y="15394"/>
                  </a:cubicBezTo>
                  <a:cubicBezTo>
                    <a:pt x="22993" y="15394"/>
                    <a:pt x="22950" y="15403"/>
                    <a:pt x="22902" y="15417"/>
                  </a:cubicBezTo>
                  <a:cubicBezTo>
                    <a:pt x="22832" y="15437"/>
                    <a:pt x="22761" y="15471"/>
                    <a:pt x="22688" y="15471"/>
                  </a:cubicBezTo>
                  <a:cubicBezTo>
                    <a:pt x="22671" y="15471"/>
                    <a:pt x="22657" y="15468"/>
                    <a:pt x="22645" y="15464"/>
                  </a:cubicBezTo>
                  <a:cubicBezTo>
                    <a:pt x="22631" y="15464"/>
                    <a:pt x="22617" y="15460"/>
                    <a:pt x="22607" y="15457"/>
                  </a:cubicBezTo>
                  <a:cubicBezTo>
                    <a:pt x="22604" y="15454"/>
                    <a:pt x="22604" y="15451"/>
                    <a:pt x="22600" y="15448"/>
                  </a:cubicBezTo>
                  <a:cubicBezTo>
                    <a:pt x="22594" y="15437"/>
                    <a:pt x="22584" y="15427"/>
                    <a:pt x="22580" y="15417"/>
                  </a:cubicBezTo>
                  <a:cubicBezTo>
                    <a:pt x="22564" y="15380"/>
                    <a:pt x="22570" y="15336"/>
                    <a:pt x="22594" y="15303"/>
                  </a:cubicBezTo>
                  <a:cubicBezTo>
                    <a:pt x="22637" y="15236"/>
                    <a:pt x="22725" y="15186"/>
                    <a:pt x="22795" y="15149"/>
                  </a:cubicBezTo>
                  <a:cubicBezTo>
                    <a:pt x="22873" y="15108"/>
                    <a:pt x="22960" y="15078"/>
                    <a:pt x="23047" y="15065"/>
                  </a:cubicBezTo>
                  <a:cubicBezTo>
                    <a:pt x="23097" y="15058"/>
                    <a:pt x="23151" y="15051"/>
                    <a:pt x="23201" y="15051"/>
                  </a:cubicBezTo>
                  <a:cubicBezTo>
                    <a:pt x="23322" y="15051"/>
                    <a:pt x="23443" y="15075"/>
                    <a:pt x="23554" y="15121"/>
                  </a:cubicBezTo>
                  <a:cubicBezTo>
                    <a:pt x="23638" y="15158"/>
                    <a:pt x="23705" y="15219"/>
                    <a:pt x="23785" y="15256"/>
                  </a:cubicBezTo>
                  <a:cubicBezTo>
                    <a:pt x="23822" y="15273"/>
                    <a:pt x="23856" y="15282"/>
                    <a:pt x="23889" y="15282"/>
                  </a:cubicBezTo>
                  <a:cubicBezTo>
                    <a:pt x="23929" y="15282"/>
                    <a:pt x="23966" y="15273"/>
                    <a:pt x="24007" y="15249"/>
                  </a:cubicBezTo>
                  <a:cubicBezTo>
                    <a:pt x="24087" y="15202"/>
                    <a:pt x="24155" y="15135"/>
                    <a:pt x="24239" y="15091"/>
                  </a:cubicBezTo>
                  <a:cubicBezTo>
                    <a:pt x="24323" y="15048"/>
                    <a:pt x="24410" y="15021"/>
                    <a:pt x="24501" y="14997"/>
                  </a:cubicBezTo>
                  <a:cubicBezTo>
                    <a:pt x="24702" y="14944"/>
                    <a:pt x="24903" y="14907"/>
                    <a:pt x="25071" y="14779"/>
                  </a:cubicBezTo>
                  <a:cubicBezTo>
                    <a:pt x="25212" y="14672"/>
                    <a:pt x="25319" y="14521"/>
                    <a:pt x="25376" y="14353"/>
                  </a:cubicBezTo>
                  <a:cubicBezTo>
                    <a:pt x="25379" y="14343"/>
                    <a:pt x="25387" y="14333"/>
                    <a:pt x="25390" y="14323"/>
                  </a:cubicBezTo>
                  <a:cubicBezTo>
                    <a:pt x="25393" y="14312"/>
                    <a:pt x="25393" y="14303"/>
                    <a:pt x="25393" y="14296"/>
                  </a:cubicBezTo>
                  <a:cubicBezTo>
                    <a:pt x="25393" y="14289"/>
                    <a:pt x="25393" y="14286"/>
                    <a:pt x="25396" y="14283"/>
                  </a:cubicBezTo>
                  <a:cubicBezTo>
                    <a:pt x="25396" y="14279"/>
                    <a:pt x="25390" y="14272"/>
                    <a:pt x="25379" y="14266"/>
                  </a:cubicBezTo>
                  <a:cubicBezTo>
                    <a:pt x="25387" y="14235"/>
                    <a:pt x="25393" y="14209"/>
                    <a:pt x="25400" y="14179"/>
                  </a:cubicBezTo>
                  <a:cubicBezTo>
                    <a:pt x="25450" y="13903"/>
                    <a:pt x="25336" y="13635"/>
                    <a:pt x="25158" y="13430"/>
                  </a:cubicBezTo>
                  <a:cubicBezTo>
                    <a:pt x="25057" y="13319"/>
                    <a:pt x="24940" y="13228"/>
                    <a:pt x="24816" y="13152"/>
                  </a:cubicBezTo>
                  <a:cubicBezTo>
                    <a:pt x="24665" y="13057"/>
                    <a:pt x="24544" y="12957"/>
                    <a:pt x="24484" y="12785"/>
                  </a:cubicBezTo>
                  <a:cubicBezTo>
                    <a:pt x="24433" y="12638"/>
                    <a:pt x="24423" y="12483"/>
                    <a:pt x="24403" y="12329"/>
                  </a:cubicBezTo>
                  <a:cubicBezTo>
                    <a:pt x="24383" y="12174"/>
                    <a:pt x="24349" y="12027"/>
                    <a:pt x="24296" y="11879"/>
                  </a:cubicBezTo>
                  <a:cubicBezTo>
                    <a:pt x="24178" y="11550"/>
                    <a:pt x="23983" y="11255"/>
                    <a:pt x="23732" y="11017"/>
                  </a:cubicBezTo>
                  <a:cubicBezTo>
                    <a:pt x="23722" y="11010"/>
                    <a:pt x="23708" y="11003"/>
                    <a:pt x="23695" y="11003"/>
                  </a:cubicBezTo>
                  <a:cubicBezTo>
                    <a:pt x="23658" y="11003"/>
                    <a:pt x="23624" y="11033"/>
                    <a:pt x="23641" y="11070"/>
                  </a:cubicBezTo>
                  <a:cubicBezTo>
                    <a:pt x="23735" y="11299"/>
                    <a:pt x="23618" y="11584"/>
                    <a:pt x="23393" y="11688"/>
                  </a:cubicBezTo>
                  <a:cubicBezTo>
                    <a:pt x="23339" y="11711"/>
                    <a:pt x="23285" y="11725"/>
                    <a:pt x="23232" y="11725"/>
                  </a:cubicBezTo>
                  <a:cubicBezTo>
                    <a:pt x="23034" y="11725"/>
                    <a:pt x="22846" y="11567"/>
                    <a:pt x="22786" y="11369"/>
                  </a:cubicBezTo>
                  <a:cubicBezTo>
                    <a:pt x="22698" y="11084"/>
                    <a:pt x="22993" y="10876"/>
                    <a:pt x="22956" y="10594"/>
                  </a:cubicBezTo>
                  <a:cubicBezTo>
                    <a:pt x="22936" y="10456"/>
                    <a:pt x="22832" y="10365"/>
                    <a:pt x="22732" y="10278"/>
                  </a:cubicBezTo>
                  <a:cubicBezTo>
                    <a:pt x="22620" y="10187"/>
                    <a:pt x="22504" y="10103"/>
                    <a:pt x="22379" y="10026"/>
                  </a:cubicBezTo>
                  <a:cubicBezTo>
                    <a:pt x="22081" y="9842"/>
                    <a:pt x="21751" y="9714"/>
                    <a:pt x="21409" y="9640"/>
                  </a:cubicBezTo>
                  <a:lnTo>
                    <a:pt x="21396" y="9640"/>
                  </a:lnTo>
                  <a:cubicBezTo>
                    <a:pt x="21365" y="9640"/>
                    <a:pt x="21345" y="9663"/>
                    <a:pt x="21342" y="9694"/>
                  </a:cubicBezTo>
                  <a:cubicBezTo>
                    <a:pt x="21288" y="10131"/>
                    <a:pt x="21235" y="10567"/>
                    <a:pt x="21178" y="11000"/>
                  </a:cubicBezTo>
                  <a:cubicBezTo>
                    <a:pt x="21154" y="11214"/>
                    <a:pt x="21127" y="11426"/>
                    <a:pt x="21100" y="11637"/>
                  </a:cubicBezTo>
                  <a:cubicBezTo>
                    <a:pt x="21077" y="11832"/>
                    <a:pt x="21060" y="12037"/>
                    <a:pt x="20986" y="12221"/>
                  </a:cubicBezTo>
                  <a:cubicBezTo>
                    <a:pt x="20865" y="12517"/>
                    <a:pt x="20516" y="12655"/>
                    <a:pt x="20432" y="12970"/>
                  </a:cubicBezTo>
                  <a:cubicBezTo>
                    <a:pt x="20341" y="13313"/>
                    <a:pt x="20643" y="13625"/>
                    <a:pt x="20546" y="13970"/>
                  </a:cubicBezTo>
                  <a:cubicBezTo>
                    <a:pt x="20465" y="14272"/>
                    <a:pt x="20171" y="14470"/>
                    <a:pt x="19902" y="14622"/>
                  </a:cubicBezTo>
                  <a:cubicBezTo>
                    <a:pt x="19902" y="14524"/>
                    <a:pt x="19848" y="14424"/>
                    <a:pt x="19771" y="14350"/>
                  </a:cubicBezTo>
                  <a:cubicBezTo>
                    <a:pt x="19624" y="14212"/>
                    <a:pt x="19418" y="14209"/>
                    <a:pt x="19251" y="14111"/>
                  </a:cubicBezTo>
                  <a:cubicBezTo>
                    <a:pt x="19136" y="14044"/>
                    <a:pt x="19100" y="13940"/>
                    <a:pt x="19096" y="13809"/>
                  </a:cubicBezTo>
                  <a:cubicBezTo>
                    <a:pt x="19093" y="13668"/>
                    <a:pt x="19096" y="13524"/>
                    <a:pt x="19096" y="13383"/>
                  </a:cubicBezTo>
                  <a:lnTo>
                    <a:pt x="19096" y="12514"/>
                  </a:lnTo>
                  <a:cubicBezTo>
                    <a:pt x="19096" y="12493"/>
                    <a:pt x="19086" y="12473"/>
                    <a:pt x="19069" y="12467"/>
                  </a:cubicBezTo>
                  <a:cubicBezTo>
                    <a:pt x="18543" y="12205"/>
                    <a:pt x="18016" y="11943"/>
                    <a:pt x="17489" y="11685"/>
                  </a:cubicBezTo>
                  <a:cubicBezTo>
                    <a:pt x="17274" y="11577"/>
                    <a:pt x="17015" y="11476"/>
                    <a:pt x="16877" y="11268"/>
                  </a:cubicBezTo>
                  <a:cubicBezTo>
                    <a:pt x="16736" y="11053"/>
                    <a:pt x="16767" y="10791"/>
                    <a:pt x="16848" y="10563"/>
                  </a:cubicBezTo>
                  <a:cubicBezTo>
                    <a:pt x="16931" y="10332"/>
                    <a:pt x="17062" y="10123"/>
                    <a:pt x="17200" y="9922"/>
                  </a:cubicBezTo>
                  <a:cubicBezTo>
                    <a:pt x="17334" y="9724"/>
                    <a:pt x="17472" y="9530"/>
                    <a:pt x="17630" y="9349"/>
                  </a:cubicBezTo>
                  <a:cubicBezTo>
                    <a:pt x="17787" y="9170"/>
                    <a:pt x="17962" y="9003"/>
                    <a:pt x="18170" y="8882"/>
                  </a:cubicBezTo>
                  <a:cubicBezTo>
                    <a:pt x="18391" y="8751"/>
                    <a:pt x="18640" y="8694"/>
                    <a:pt x="18888" y="8627"/>
                  </a:cubicBezTo>
                  <a:cubicBezTo>
                    <a:pt x="19113" y="8566"/>
                    <a:pt x="19331" y="8489"/>
                    <a:pt x="19519" y="8351"/>
                  </a:cubicBezTo>
                  <a:cubicBezTo>
                    <a:pt x="19687" y="8227"/>
                    <a:pt x="19828" y="8072"/>
                    <a:pt x="19966" y="7919"/>
                  </a:cubicBezTo>
                  <a:cubicBezTo>
                    <a:pt x="20113" y="7747"/>
                    <a:pt x="20261" y="7573"/>
                    <a:pt x="20442" y="7438"/>
                  </a:cubicBezTo>
                  <a:cubicBezTo>
                    <a:pt x="20614" y="7311"/>
                    <a:pt x="20808" y="7240"/>
                    <a:pt x="21006" y="7170"/>
                  </a:cubicBezTo>
                  <a:cubicBezTo>
                    <a:pt x="21362" y="7045"/>
                    <a:pt x="21751" y="6844"/>
                    <a:pt x="21721" y="6405"/>
                  </a:cubicBezTo>
                  <a:cubicBezTo>
                    <a:pt x="21691" y="5968"/>
                    <a:pt x="21322" y="5676"/>
                    <a:pt x="20919" y="5589"/>
                  </a:cubicBezTo>
                  <a:cubicBezTo>
                    <a:pt x="20778" y="5559"/>
                    <a:pt x="20627" y="5542"/>
                    <a:pt x="20473" y="5542"/>
                  </a:cubicBezTo>
                  <a:cubicBezTo>
                    <a:pt x="20160" y="5542"/>
                    <a:pt x="19845" y="5612"/>
                    <a:pt x="19587" y="5767"/>
                  </a:cubicBezTo>
                  <a:cubicBezTo>
                    <a:pt x="19422" y="5868"/>
                    <a:pt x="19281" y="6009"/>
                    <a:pt x="19217" y="6193"/>
                  </a:cubicBezTo>
                  <a:cubicBezTo>
                    <a:pt x="19177" y="6314"/>
                    <a:pt x="19184" y="6435"/>
                    <a:pt x="19177" y="6559"/>
                  </a:cubicBezTo>
                  <a:cubicBezTo>
                    <a:pt x="19170" y="6670"/>
                    <a:pt x="19116" y="6868"/>
                    <a:pt x="18986" y="6868"/>
                  </a:cubicBezTo>
                  <a:cubicBezTo>
                    <a:pt x="18975" y="6868"/>
                    <a:pt x="18965" y="6868"/>
                    <a:pt x="18959" y="6864"/>
                  </a:cubicBezTo>
                  <a:cubicBezTo>
                    <a:pt x="18925" y="6481"/>
                    <a:pt x="18476" y="6297"/>
                    <a:pt x="18180" y="6143"/>
                  </a:cubicBezTo>
                  <a:cubicBezTo>
                    <a:pt x="17710" y="5894"/>
                    <a:pt x="17240" y="5649"/>
                    <a:pt x="16770" y="5401"/>
                  </a:cubicBezTo>
                  <a:cubicBezTo>
                    <a:pt x="16632" y="5330"/>
                    <a:pt x="16313" y="5129"/>
                    <a:pt x="16085" y="5129"/>
                  </a:cubicBezTo>
                  <a:cubicBezTo>
                    <a:pt x="15961" y="5129"/>
                    <a:pt x="15864" y="5189"/>
                    <a:pt x="15837" y="5364"/>
                  </a:cubicBezTo>
                  <a:cubicBezTo>
                    <a:pt x="15820" y="5462"/>
                    <a:pt x="15841" y="5559"/>
                    <a:pt x="15824" y="5653"/>
                  </a:cubicBezTo>
                  <a:cubicBezTo>
                    <a:pt x="15804" y="5750"/>
                    <a:pt x="15763" y="5841"/>
                    <a:pt x="15703" y="5922"/>
                  </a:cubicBezTo>
                  <a:cubicBezTo>
                    <a:pt x="15646" y="5998"/>
                    <a:pt x="15568" y="6066"/>
                    <a:pt x="15481" y="6112"/>
                  </a:cubicBezTo>
                  <a:cubicBezTo>
                    <a:pt x="15438" y="6136"/>
                    <a:pt x="15390" y="6150"/>
                    <a:pt x="15344" y="6163"/>
                  </a:cubicBezTo>
                  <a:cubicBezTo>
                    <a:pt x="15327" y="6170"/>
                    <a:pt x="15317" y="6173"/>
                    <a:pt x="15310" y="6173"/>
                  </a:cubicBezTo>
                  <a:cubicBezTo>
                    <a:pt x="15300" y="6173"/>
                    <a:pt x="15297" y="6166"/>
                    <a:pt x="15283" y="6150"/>
                  </a:cubicBezTo>
                  <a:cubicBezTo>
                    <a:pt x="15269" y="6133"/>
                    <a:pt x="15263" y="6096"/>
                    <a:pt x="15263" y="6072"/>
                  </a:cubicBezTo>
                  <a:cubicBezTo>
                    <a:pt x="15246" y="5911"/>
                    <a:pt x="15323" y="5744"/>
                    <a:pt x="15240" y="5589"/>
                  </a:cubicBezTo>
                  <a:cubicBezTo>
                    <a:pt x="15179" y="5474"/>
                    <a:pt x="15052" y="5425"/>
                    <a:pt x="14931" y="5387"/>
                  </a:cubicBezTo>
                  <a:cubicBezTo>
                    <a:pt x="14817" y="5358"/>
                    <a:pt x="14635" y="5341"/>
                    <a:pt x="14565" y="5237"/>
                  </a:cubicBezTo>
                  <a:cubicBezTo>
                    <a:pt x="14511" y="5156"/>
                    <a:pt x="14558" y="5056"/>
                    <a:pt x="14565" y="4971"/>
                  </a:cubicBezTo>
                  <a:cubicBezTo>
                    <a:pt x="14578" y="4861"/>
                    <a:pt x="14538" y="4774"/>
                    <a:pt x="14474" y="4686"/>
                  </a:cubicBezTo>
                  <a:cubicBezTo>
                    <a:pt x="14233" y="4367"/>
                    <a:pt x="13951" y="4049"/>
                    <a:pt x="13628" y="3807"/>
                  </a:cubicBezTo>
                  <a:cubicBezTo>
                    <a:pt x="13464" y="3686"/>
                    <a:pt x="13280" y="3589"/>
                    <a:pt x="13085" y="3525"/>
                  </a:cubicBezTo>
                  <a:cubicBezTo>
                    <a:pt x="12920" y="3474"/>
                    <a:pt x="12682" y="3444"/>
                    <a:pt x="12598" y="3266"/>
                  </a:cubicBezTo>
                  <a:cubicBezTo>
                    <a:pt x="12547" y="3162"/>
                    <a:pt x="12555" y="3045"/>
                    <a:pt x="12490" y="2944"/>
                  </a:cubicBezTo>
                  <a:cubicBezTo>
                    <a:pt x="12450" y="2876"/>
                    <a:pt x="12394" y="2823"/>
                    <a:pt x="12326" y="2783"/>
                  </a:cubicBezTo>
                  <a:cubicBezTo>
                    <a:pt x="12215" y="2719"/>
                    <a:pt x="12084" y="2692"/>
                    <a:pt x="11954" y="2692"/>
                  </a:cubicBezTo>
                  <a:cubicBezTo>
                    <a:pt x="11906" y="2692"/>
                    <a:pt x="11859" y="2695"/>
                    <a:pt x="11813" y="2702"/>
                  </a:cubicBezTo>
                  <a:cubicBezTo>
                    <a:pt x="11393" y="2760"/>
                    <a:pt x="11091" y="3098"/>
                    <a:pt x="10691" y="3209"/>
                  </a:cubicBezTo>
                  <a:cubicBezTo>
                    <a:pt x="10735" y="3014"/>
                    <a:pt x="10591" y="2796"/>
                    <a:pt x="10396" y="2740"/>
                  </a:cubicBezTo>
                  <a:cubicBezTo>
                    <a:pt x="10363" y="2729"/>
                    <a:pt x="10335" y="2726"/>
                    <a:pt x="10305" y="2726"/>
                  </a:cubicBezTo>
                  <a:cubicBezTo>
                    <a:pt x="10202" y="2726"/>
                    <a:pt x="10118" y="2783"/>
                    <a:pt x="10027" y="2843"/>
                  </a:cubicBezTo>
                  <a:cubicBezTo>
                    <a:pt x="9977" y="2876"/>
                    <a:pt x="9929" y="2897"/>
                    <a:pt x="9879" y="2897"/>
                  </a:cubicBezTo>
                  <a:cubicBezTo>
                    <a:pt x="9839" y="2897"/>
                    <a:pt x="9799" y="2884"/>
                    <a:pt x="9751" y="2853"/>
                  </a:cubicBezTo>
                  <a:cubicBezTo>
                    <a:pt x="9647" y="2793"/>
                    <a:pt x="9557" y="2709"/>
                    <a:pt x="9463" y="2635"/>
                  </a:cubicBezTo>
                  <a:cubicBezTo>
                    <a:pt x="8761" y="2095"/>
                    <a:pt x="8050" y="1567"/>
                    <a:pt x="7372" y="997"/>
                  </a:cubicBezTo>
                  <a:cubicBezTo>
                    <a:pt x="7153" y="813"/>
                    <a:pt x="6942" y="621"/>
                    <a:pt x="6741" y="419"/>
                  </a:cubicBezTo>
                  <a:cubicBezTo>
                    <a:pt x="6754" y="403"/>
                    <a:pt x="6758" y="373"/>
                    <a:pt x="6734" y="353"/>
                  </a:cubicBezTo>
                  <a:lnTo>
                    <a:pt x="6361" y="17"/>
                  </a:lnTo>
                  <a:cubicBezTo>
                    <a:pt x="6352" y="7"/>
                    <a:pt x="6338" y="1"/>
                    <a:pt x="6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5"/>
            <p:cNvSpPr/>
            <p:nvPr/>
          </p:nvSpPr>
          <p:spPr>
            <a:xfrm>
              <a:off x="-662065" y="1857506"/>
              <a:ext cx="530731" cy="722825"/>
            </a:xfrm>
            <a:custGeom>
              <a:avLst/>
              <a:gdLst/>
              <a:ahLst/>
              <a:cxnLst/>
              <a:rect l="l" t="t" r="r" b="b"/>
              <a:pathLst>
                <a:path w="11372" h="15488" extrusionOk="0">
                  <a:moveTo>
                    <a:pt x="8535" y="0"/>
                  </a:moveTo>
                  <a:cubicBezTo>
                    <a:pt x="8213" y="0"/>
                    <a:pt x="7888" y="124"/>
                    <a:pt x="7596" y="231"/>
                  </a:cubicBezTo>
                  <a:cubicBezTo>
                    <a:pt x="7260" y="360"/>
                    <a:pt x="6908" y="507"/>
                    <a:pt x="6546" y="507"/>
                  </a:cubicBezTo>
                  <a:cubicBezTo>
                    <a:pt x="6505" y="507"/>
                    <a:pt x="6461" y="504"/>
                    <a:pt x="6421" y="501"/>
                  </a:cubicBezTo>
                  <a:cubicBezTo>
                    <a:pt x="6304" y="487"/>
                    <a:pt x="6179" y="453"/>
                    <a:pt x="6058" y="453"/>
                  </a:cubicBezTo>
                  <a:cubicBezTo>
                    <a:pt x="6012" y="453"/>
                    <a:pt x="5965" y="456"/>
                    <a:pt x="5917" y="473"/>
                  </a:cubicBezTo>
                  <a:cubicBezTo>
                    <a:pt x="5773" y="521"/>
                    <a:pt x="5706" y="668"/>
                    <a:pt x="5763" y="806"/>
                  </a:cubicBezTo>
                  <a:cubicBezTo>
                    <a:pt x="5830" y="960"/>
                    <a:pt x="6015" y="1057"/>
                    <a:pt x="6045" y="1229"/>
                  </a:cubicBezTo>
                  <a:cubicBezTo>
                    <a:pt x="6078" y="1433"/>
                    <a:pt x="5864" y="1594"/>
                    <a:pt x="5683" y="1618"/>
                  </a:cubicBezTo>
                  <a:cubicBezTo>
                    <a:pt x="5656" y="1624"/>
                    <a:pt x="5626" y="1624"/>
                    <a:pt x="5595" y="1624"/>
                  </a:cubicBezTo>
                  <a:cubicBezTo>
                    <a:pt x="5367" y="1624"/>
                    <a:pt x="5136" y="1514"/>
                    <a:pt x="4927" y="1437"/>
                  </a:cubicBezTo>
                  <a:cubicBezTo>
                    <a:pt x="4806" y="1390"/>
                    <a:pt x="4682" y="1346"/>
                    <a:pt x="4562" y="1299"/>
                  </a:cubicBezTo>
                  <a:cubicBezTo>
                    <a:pt x="4444" y="1255"/>
                    <a:pt x="4323" y="1198"/>
                    <a:pt x="4202" y="1172"/>
                  </a:cubicBezTo>
                  <a:cubicBezTo>
                    <a:pt x="4169" y="1161"/>
                    <a:pt x="4142" y="1158"/>
                    <a:pt x="4112" y="1158"/>
                  </a:cubicBezTo>
                  <a:cubicBezTo>
                    <a:pt x="3940" y="1158"/>
                    <a:pt x="3833" y="1289"/>
                    <a:pt x="3689" y="1390"/>
                  </a:cubicBezTo>
                  <a:cubicBezTo>
                    <a:pt x="3531" y="1503"/>
                    <a:pt x="3336" y="1528"/>
                    <a:pt x="3149" y="1551"/>
                  </a:cubicBezTo>
                  <a:cubicBezTo>
                    <a:pt x="2971" y="1574"/>
                    <a:pt x="2789" y="1594"/>
                    <a:pt x="2625" y="1678"/>
                  </a:cubicBezTo>
                  <a:cubicBezTo>
                    <a:pt x="2467" y="1759"/>
                    <a:pt x="2370" y="1910"/>
                    <a:pt x="2242" y="2031"/>
                  </a:cubicBezTo>
                  <a:cubicBezTo>
                    <a:pt x="2188" y="2081"/>
                    <a:pt x="2125" y="2128"/>
                    <a:pt x="2051" y="2128"/>
                  </a:cubicBezTo>
                  <a:cubicBezTo>
                    <a:pt x="2041" y="2128"/>
                    <a:pt x="2030" y="2128"/>
                    <a:pt x="2021" y="2125"/>
                  </a:cubicBezTo>
                  <a:lnTo>
                    <a:pt x="2010" y="2125"/>
                  </a:lnTo>
                  <a:cubicBezTo>
                    <a:pt x="1980" y="2125"/>
                    <a:pt x="1957" y="2145"/>
                    <a:pt x="1954" y="2179"/>
                  </a:cubicBezTo>
                  <a:lnTo>
                    <a:pt x="1954" y="2185"/>
                  </a:lnTo>
                  <a:cubicBezTo>
                    <a:pt x="1954" y="2175"/>
                    <a:pt x="1950" y="2168"/>
                    <a:pt x="1950" y="2158"/>
                  </a:cubicBezTo>
                  <a:cubicBezTo>
                    <a:pt x="1950" y="2128"/>
                    <a:pt x="1923" y="2104"/>
                    <a:pt x="1893" y="2104"/>
                  </a:cubicBezTo>
                  <a:cubicBezTo>
                    <a:pt x="1883" y="2104"/>
                    <a:pt x="1869" y="2108"/>
                    <a:pt x="1860" y="2121"/>
                  </a:cubicBezTo>
                  <a:cubicBezTo>
                    <a:pt x="1829" y="2152"/>
                    <a:pt x="1806" y="2188"/>
                    <a:pt x="1786" y="2222"/>
                  </a:cubicBezTo>
                  <a:cubicBezTo>
                    <a:pt x="1776" y="2219"/>
                    <a:pt x="1769" y="2219"/>
                    <a:pt x="1759" y="2219"/>
                  </a:cubicBezTo>
                  <a:cubicBezTo>
                    <a:pt x="1732" y="2219"/>
                    <a:pt x="1705" y="2236"/>
                    <a:pt x="1705" y="2269"/>
                  </a:cubicBezTo>
                  <a:cubicBezTo>
                    <a:pt x="1708" y="2320"/>
                    <a:pt x="1712" y="2366"/>
                    <a:pt x="1715" y="2417"/>
                  </a:cubicBezTo>
                  <a:cubicBezTo>
                    <a:pt x="1702" y="2504"/>
                    <a:pt x="1705" y="2598"/>
                    <a:pt x="1732" y="2688"/>
                  </a:cubicBezTo>
                  <a:cubicBezTo>
                    <a:pt x="1739" y="2702"/>
                    <a:pt x="1748" y="2716"/>
                    <a:pt x="1762" y="2722"/>
                  </a:cubicBezTo>
                  <a:cubicBezTo>
                    <a:pt x="1765" y="2732"/>
                    <a:pt x="1765" y="2746"/>
                    <a:pt x="1769" y="2756"/>
                  </a:cubicBezTo>
                  <a:cubicBezTo>
                    <a:pt x="1769" y="2772"/>
                    <a:pt x="1773" y="2789"/>
                    <a:pt x="1776" y="2809"/>
                  </a:cubicBezTo>
                  <a:cubicBezTo>
                    <a:pt x="1776" y="2813"/>
                    <a:pt x="1776" y="2820"/>
                    <a:pt x="1779" y="2823"/>
                  </a:cubicBezTo>
                  <a:cubicBezTo>
                    <a:pt x="1796" y="2950"/>
                    <a:pt x="1806" y="3088"/>
                    <a:pt x="1759" y="3209"/>
                  </a:cubicBezTo>
                  <a:cubicBezTo>
                    <a:pt x="1692" y="3376"/>
                    <a:pt x="1524" y="3444"/>
                    <a:pt x="1356" y="3471"/>
                  </a:cubicBezTo>
                  <a:cubicBezTo>
                    <a:pt x="1195" y="3497"/>
                    <a:pt x="1031" y="3505"/>
                    <a:pt x="873" y="3554"/>
                  </a:cubicBezTo>
                  <a:cubicBezTo>
                    <a:pt x="560" y="3649"/>
                    <a:pt x="278" y="3844"/>
                    <a:pt x="77" y="4105"/>
                  </a:cubicBezTo>
                  <a:cubicBezTo>
                    <a:pt x="27" y="4172"/>
                    <a:pt x="0" y="4209"/>
                    <a:pt x="33" y="4296"/>
                  </a:cubicBezTo>
                  <a:cubicBezTo>
                    <a:pt x="57" y="4357"/>
                    <a:pt x="108" y="4404"/>
                    <a:pt x="161" y="4437"/>
                  </a:cubicBezTo>
                  <a:cubicBezTo>
                    <a:pt x="248" y="4488"/>
                    <a:pt x="343" y="4501"/>
                    <a:pt x="436" y="4501"/>
                  </a:cubicBezTo>
                  <a:cubicBezTo>
                    <a:pt x="500" y="4501"/>
                    <a:pt x="567" y="4495"/>
                    <a:pt x="631" y="4495"/>
                  </a:cubicBezTo>
                  <a:lnTo>
                    <a:pt x="654" y="4495"/>
                  </a:lnTo>
                  <a:cubicBezTo>
                    <a:pt x="749" y="4495"/>
                    <a:pt x="846" y="4508"/>
                    <a:pt x="910" y="4585"/>
                  </a:cubicBezTo>
                  <a:cubicBezTo>
                    <a:pt x="977" y="4665"/>
                    <a:pt x="967" y="4760"/>
                    <a:pt x="859" y="4803"/>
                  </a:cubicBezTo>
                  <a:cubicBezTo>
                    <a:pt x="645" y="4884"/>
                    <a:pt x="393" y="4911"/>
                    <a:pt x="161" y="4918"/>
                  </a:cubicBezTo>
                  <a:cubicBezTo>
                    <a:pt x="121" y="4918"/>
                    <a:pt x="104" y="4951"/>
                    <a:pt x="108" y="4984"/>
                  </a:cubicBezTo>
                  <a:cubicBezTo>
                    <a:pt x="145" y="5206"/>
                    <a:pt x="141" y="5431"/>
                    <a:pt x="108" y="5652"/>
                  </a:cubicBezTo>
                  <a:cubicBezTo>
                    <a:pt x="104" y="5676"/>
                    <a:pt x="111" y="5703"/>
                    <a:pt x="131" y="5717"/>
                  </a:cubicBezTo>
                  <a:cubicBezTo>
                    <a:pt x="258" y="5777"/>
                    <a:pt x="386" y="5793"/>
                    <a:pt x="514" y="5793"/>
                  </a:cubicBezTo>
                  <a:cubicBezTo>
                    <a:pt x="628" y="5793"/>
                    <a:pt x="741" y="5780"/>
                    <a:pt x="859" y="5763"/>
                  </a:cubicBezTo>
                  <a:cubicBezTo>
                    <a:pt x="977" y="5750"/>
                    <a:pt x="1091" y="5733"/>
                    <a:pt x="1209" y="5733"/>
                  </a:cubicBezTo>
                  <a:cubicBezTo>
                    <a:pt x="1259" y="5733"/>
                    <a:pt x="1313" y="5737"/>
                    <a:pt x="1363" y="5743"/>
                  </a:cubicBezTo>
                  <a:cubicBezTo>
                    <a:pt x="1554" y="5770"/>
                    <a:pt x="1728" y="5864"/>
                    <a:pt x="1796" y="6055"/>
                  </a:cubicBezTo>
                  <a:cubicBezTo>
                    <a:pt x="1836" y="6169"/>
                    <a:pt x="1849" y="6293"/>
                    <a:pt x="1873" y="6411"/>
                  </a:cubicBezTo>
                  <a:cubicBezTo>
                    <a:pt x="1897" y="6538"/>
                    <a:pt x="1920" y="6670"/>
                    <a:pt x="1947" y="6800"/>
                  </a:cubicBezTo>
                  <a:cubicBezTo>
                    <a:pt x="1994" y="7056"/>
                    <a:pt x="2044" y="7311"/>
                    <a:pt x="2091" y="7565"/>
                  </a:cubicBezTo>
                  <a:cubicBezTo>
                    <a:pt x="2135" y="7801"/>
                    <a:pt x="2168" y="8036"/>
                    <a:pt x="2162" y="8274"/>
                  </a:cubicBezTo>
                  <a:cubicBezTo>
                    <a:pt x="2159" y="8391"/>
                    <a:pt x="2145" y="8509"/>
                    <a:pt x="2111" y="8623"/>
                  </a:cubicBezTo>
                  <a:cubicBezTo>
                    <a:pt x="2084" y="8724"/>
                    <a:pt x="2038" y="8818"/>
                    <a:pt x="1997" y="8912"/>
                  </a:cubicBezTo>
                  <a:cubicBezTo>
                    <a:pt x="1937" y="9053"/>
                    <a:pt x="1863" y="9231"/>
                    <a:pt x="1926" y="9385"/>
                  </a:cubicBezTo>
                  <a:cubicBezTo>
                    <a:pt x="1954" y="9459"/>
                    <a:pt x="2014" y="9513"/>
                    <a:pt x="2084" y="9543"/>
                  </a:cubicBezTo>
                  <a:cubicBezTo>
                    <a:pt x="2188" y="9583"/>
                    <a:pt x="2283" y="9607"/>
                    <a:pt x="2363" y="9684"/>
                  </a:cubicBezTo>
                  <a:cubicBezTo>
                    <a:pt x="2511" y="9825"/>
                    <a:pt x="2565" y="10050"/>
                    <a:pt x="2478" y="10238"/>
                  </a:cubicBezTo>
                  <a:cubicBezTo>
                    <a:pt x="2433" y="10329"/>
                    <a:pt x="2366" y="10405"/>
                    <a:pt x="2279" y="10456"/>
                  </a:cubicBezTo>
                  <a:cubicBezTo>
                    <a:pt x="2188" y="10513"/>
                    <a:pt x="2088" y="10523"/>
                    <a:pt x="1984" y="10540"/>
                  </a:cubicBezTo>
                  <a:cubicBezTo>
                    <a:pt x="1773" y="10573"/>
                    <a:pt x="1658" y="10738"/>
                    <a:pt x="1541" y="10902"/>
                  </a:cubicBezTo>
                  <a:cubicBezTo>
                    <a:pt x="1305" y="11245"/>
                    <a:pt x="1091" y="11667"/>
                    <a:pt x="1138" y="12094"/>
                  </a:cubicBezTo>
                  <a:cubicBezTo>
                    <a:pt x="1181" y="12487"/>
                    <a:pt x="1450" y="12758"/>
                    <a:pt x="1702" y="13034"/>
                  </a:cubicBezTo>
                  <a:cubicBezTo>
                    <a:pt x="1826" y="13171"/>
                    <a:pt x="1947" y="13316"/>
                    <a:pt x="2018" y="13490"/>
                  </a:cubicBezTo>
                  <a:cubicBezTo>
                    <a:pt x="2108" y="13702"/>
                    <a:pt x="2084" y="13937"/>
                    <a:pt x="2138" y="14158"/>
                  </a:cubicBezTo>
                  <a:cubicBezTo>
                    <a:pt x="2121" y="14141"/>
                    <a:pt x="2105" y="14124"/>
                    <a:pt x="2084" y="14111"/>
                  </a:cubicBezTo>
                  <a:cubicBezTo>
                    <a:pt x="2075" y="14108"/>
                    <a:pt x="2067" y="14104"/>
                    <a:pt x="2058" y="14104"/>
                  </a:cubicBezTo>
                  <a:cubicBezTo>
                    <a:pt x="2024" y="14104"/>
                    <a:pt x="1997" y="14138"/>
                    <a:pt x="2004" y="14175"/>
                  </a:cubicBezTo>
                  <a:cubicBezTo>
                    <a:pt x="2034" y="14282"/>
                    <a:pt x="2061" y="14393"/>
                    <a:pt x="2088" y="14501"/>
                  </a:cubicBezTo>
                  <a:cubicBezTo>
                    <a:pt x="2115" y="14601"/>
                    <a:pt x="2138" y="14702"/>
                    <a:pt x="2171" y="14800"/>
                  </a:cubicBezTo>
                  <a:cubicBezTo>
                    <a:pt x="2229" y="14977"/>
                    <a:pt x="2326" y="15152"/>
                    <a:pt x="2501" y="15235"/>
                  </a:cubicBezTo>
                  <a:cubicBezTo>
                    <a:pt x="2507" y="15243"/>
                    <a:pt x="2514" y="15246"/>
                    <a:pt x="2524" y="15246"/>
                  </a:cubicBezTo>
                  <a:cubicBezTo>
                    <a:pt x="2534" y="15256"/>
                    <a:pt x="2544" y="15259"/>
                    <a:pt x="2558" y="15259"/>
                  </a:cubicBezTo>
                  <a:cubicBezTo>
                    <a:pt x="2588" y="15269"/>
                    <a:pt x="2618" y="15279"/>
                    <a:pt x="2645" y="15283"/>
                  </a:cubicBezTo>
                  <a:cubicBezTo>
                    <a:pt x="2655" y="15303"/>
                    <a:pt x="2662" y="15326"/>
                    <a:pt x="2668" y="15347"/>
                  </a:cubicBezTo>
                  <a:cubicBezTo>
                    <a:pt x="2682" y="15380"/>
                    <a:pt x="2692" y="15417"/>
                    <a:pt x="2709" y="15447"/>
                  </a:cubicBezTo>
                  <a:cubicBezTo>
                    <a:pt x="2726" y="15471"/>
                    <a:pt x="2752" y="15488"/>
                    <a:pt x="2783" y="15488"/>
                  </a:cubicBezTo>
                  <a:cubicBezTo>
                    <a:pt x="2792" y="15488"/>
                    <a:pt x="2800" y="15488"/>
                    <a:pt x="2809" y="15484"/>
                  </a:cubicBezTo>
                  <a:cubicBezTo>
                    <a:pt x="2846" y="15471"/>
                    <a:pt x="2870" y="15437"/>
                    <a:pt x="2893" y="15410"/>
                  </a:cubicBezTo>
                  <a:cubicBezTo>
                    <a:pt x="2984" y="15293"/>
                    <a:pt x="3085" y="15182"/>
                    <a:pt x="3165" y="15054"/>
                  </a:cubicBezTo>
                  <a:cubicBezTo>
                    <a:pt x="3243" y="14933"/>
                    <a:pt x="3283" y="14792"/>
                    <a:pt x="3303" y="14648"/>
                  </a:cubicBezTo>
                  <a:lnTo>
                    <a:pt x="3303" y="14645"/>
                  </a:lnTo>
                  <a:cubicBezTo>
                    <a:pt x="3316" y="14625"/>
                    <a:pt x="3327" y="14601"/>
                    <a:pt x="3339" y="14578"/>
                  </a:cubicBezTo>
                  <a:cubicBezTo>
                    <a:pt x="3471" y="14312"/>
                    <a:pt x="3558" y="14034"/>
                    <a:pt x="3629" y="13748"/>
                  </a:cubicBezTo>
                  <a:cubicBezTo>
                    <a:pt x="3696" y="13477"/>
                    <a:pt x="3759" y="13192"/>
                    <a:pt x="3924" y="12960"/>
                  </a:cubicBezTo>
                  <a:cubicBezTo>
                    <a:pt x="4098" y="12711"/>
                    <a:pt x="4380" y="12608"/>
                    <a:pt x="4665" y="12537"/>
                  </a:cubicBezTo>
                  <a:cubicBezTo>
                    <a:pt x="4941" y="12467"/>
                    <a:pt x="5212" y="12409"/>
                    <a:pt x="5468" y="12278"/>
                  </a:cubicBezTo>
                  <a:cubicBezTo>
                    <a:pt x="5710" y="12154"/>
                    <a:pt x="5928" y="11990"/>
                    <a:pt x="6146" y="11829"/>
                  </a:cubicBezTo>
                  <a:cubicBezTo>
                    <a:pt x="6360" y="11664"/>
                    <a:pt x="6576" y="11497"/>
                    <a:pt x="6814" y="11365"/>
                  </a:cubicBezTo>
                  <a:cubicBezTo>
                    <a:pt x="6928" y="11302"/>
                    <a:pt x="7052" y="11248"/>
                    <a:pt x="7180" y="11207"/>
                  </a:cubicBezTo>
                  <a:cubicBezTo>
                    <a:pt x="7327" y="11161"/>
                    <a:pt x="7479" y="11150"/>
                    <a:pt x="7629" y="11117"/>
                  </a:cubicBezTo>
                  <a:cubicBezTo>
                    <a:pt x="7781" y="11080"/>
                    <a:pt x="7928" y="11009"/>
                    <a:pt x="8016" y="10876"/>
                  </a:cubicBezTo>
                  <a:cubicBezTo>
                    <a:pt x="8089" y="10758"/>
                    <a:pt x="8092" y="10611"/>
                    <a:pt x="8009" y="10496"/>
                  </a:cubicBezTo>
                  <a:cubicBezTo>
                    <a:pt x="7821" y="10244"/>
                    <a:pt x="7488" y="10338"/>
                    <a:pt x="7220" y="10278"/>
                  </a:cubicBezTo>
                  <a:cubicBezTo>
                    <a:pt x="7717" y="9999"/>
                    <a:pt x="8137" y="9590"/>
                    <a:pt x="8442" y="9107"/>
                  </a:cubicBezTo>
                  <a:cubicBezTo>
                    <a:pt x="8771" y="8576"/>
                    <a:pt x="8938" y="7988"/>
                    <a:pt x="8969" y="7368"/>
                  </a:cubicBezTo>
                  <a:cubicBezTo>
                    <a:pt x="8975" y="7217"/>
                    <a:pt x="8983" y="7046"/>
                    <a:pt x="9079" y="6921"/>
                  </a:cubicBezTo>
                  <a:cubicBezTo>
                    <a:pt x="9177" y="6797"/>
                    <a:pt x="9341" y="6764"/>
                    <a:pt x="9429" y="6629"/>
                  </a:cubicBezTo>
                  <a:cubicBezTo>
                    <a:pt x="9509" y="6505"/>
                    <a:pt x="9502" y="6351"/>
                    <a:pt x="9482" y="6210"/>
                  </a:cubicBezTo>
                  <a:cubicBezTo>
                    <a:pt x="9459" y="6032"/>
                    <a:pt x="9429" y="5861"/>
                    <a:pt x="9439" y="5680"/>
                  </a:cubicBezTo>
                  <a:cubicBezTo>
                    <a:pt x="9459" y="5290"/>
                    <a:pt x="9603" y="4918"/>
                    <a:pt x="9771" y="4565"/>
                  </a:cubicBezTo>
                  <a:cubicBezTo>
                    <a:pt x="9922" y="4239"/>
                    <a:pt x="10066" y="3870"/>
                    <a:pt x="10382" y="3669"/>
                  </a:cubicBezTo>
                  <a:cubicBezTo>
                    <a:pt x="10694" y="3471"/>
                    <a:pt x="11050" y="3320"/>
                    <a:pt x="11231" y="2981"/>
                  </a:cubicBezTo>
                  <a:cubicBezTo>
                    <a:pt x="11372" y="2719"/>
                    <a:pt x="11365" y="2346"/>
                    <a:pt x="11121" y="2148"/>
                  </a:cubicBezTo>
                  <a:cubicBezTo>
                    <a:pt x="11107" y="2138"/>
                    <a:pt x="11093" y="2135"/>
                    <a:pt x="11080" y="2135"/>
                  </a:cubicBezTo>
                  <a:cubicBezTo>
                    <a:pt x="11063" y="2135"/>
                    <a:pt x="11046" y="2141"/>
                    <a:pt x="11033" y="2158"/>
                  </a:cubicBezTo>
                  <a:cubicBezTo>
                    <a:pt x="10905" y="2346"/>
                    <a:pt x="10761" y="2551"/>
                    <a:pt x="10553" y="2651"/>
                  </a:cubicBezTo>
                  <a:cubicBezTo>
                    <a:pt x="10479" y="2688"/>
                    <a:pt x="10402" y="2705"/>
                    <a:pt x="10325" y="2705"/>
                  </a:cubicBezTo>
                  <a:cubicBezTo>
                    <a:pt x="10227" y="2705"/>
                    <a:pt x="10126" y="2679"/>
                    <a:pt x="10036" y="2631"/>
                  </a:cubicBezTo>
                  <a:cubicBezTo>
                    <a:pt x="9731" y="2474"/>
                    <a:pt x="9519" y="2192"/>
                    <a:pt x="9220" y="2027"/>
                  </a:cubicBezTo>
                  <a:cubicBezTo>
                    <a:pt x="9116" y="1971"/>
                    <a:pt x="9003" y="1937"/>
                    <a:pt x="8888" y="1937"/>
                  </a:cubicBezTo>
                  <a:cubicBezTo>
                    <a:pt x="8851" y="1937"/>
                    <a:pt x="8811" y="1940"/>
                    <a:pt x="8774" y="1951"/>
                  </a:cubicBezTo>
                  <a:cubicBezTo>
                    <a:pt x="8754" y="1876"/>
                    <a:pt x="8811" y="1796"/>
                    <a:pt x="8878" y="1759"/>
                  </a:cubicBezTo>
                  <a:cubicBezTo>
                    <a:pt x="8915" y="1739"/>
                    <a:pt x="8958" y="1732"/>
                    <a:pt x="9006" y="1732"/>
                  </a:cubicBezTo>
                  <a:cubicBezTo>
                    <a:pt x="9086" y="1732"/>
                    <a:pt x="9177" y="1759"/>
                    <a:pt x="9251" y="1779"/>
                  </a:cubicBezTo>
                  <a:cubicBezTo>
                    <a:pt x="9338" y="1802"/>
                    <a:pt x="9435" y="1826"/>
                    <a:pt x="9530" y="1826"/>
                  </a:cubicBezTo>
                  <a:cubicBezTo>
                    <a:pt x="9627" y="1826"/>
                    <a:pt x="9720" y="1802"/>
                    <a:pt x="9795" y="1729"/>
                  </a:cubicBezTo>
                  <a:cubicBezTo>
                    <a:pt x="9909" y="1615"/>
                    <a:pt x="9909" y="1433"/>
                    <a:pt x="9855" y="1292"/>
                  </a:cubicBezTo>
                  <a:cubicBezTo>
                    <a:pt x="9788" y="1114"/>
                    <a:pt x="9650" y="997"/>
                    <a:pt x="9506" y="883"/>
                  </a:cubicBezTo>
                  <a:cubicBezTo>
                    <a:pt x="9426" y="819"/>
                    <a:pt x="9348" y="758"/>
                    <a:pt x="9285" y="682"/>
                  </a:cubicBezTo>
                  <a:cubicBezTo>
                    <a:pt x="9214" y="597"/>
                    <a:pt x="9177" y="501"/>
                    <a:pt x="9136" y="400"/>
                  </a:cubicBezTo>
                  <a:cubicBezTo>
                    <a:pt x="9066" y="222"/>
                    <a:pt x="8972" y="70"/>
                    <a:pt x="8771" y="27"/>
                  </a:cubicBezTo>
                  <a:cubicBezTo>
                    <a:pt x="8693" y="10"/>
                    <a:pt x="8616" y="0"/>
                    <a:pt x="8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0" name="Google Shape;1620;p35"/>
          <p:cNvGrpSpPr/>
          <p:nvPr/>
        </p:nvGrpSpPr>
        <p:grpSpPr>
          <a:xfrm rot="1020574">
            <a:off x="-236765" y="-1632890"/>
            <a:ext cx="2122564" cy="6730620"/>
            <a:chOff x="4859638" y="-678964"/>
            <a:chExt cx="1188357" cy="3768264"/>
          </a:xfrm>
        </p:grpSpPr>
        <p:sp>
          <p:nvSpPr>
            <p:cNvPr id="1621" name="Google Shape;1621;p35"/>
            <p:cNvSpPr/>
            <p:nvPr/>
          </p:nvSpPr>
          <p:spPr>
            <a:xfrm>
              <a:off x="4859638" y="-469970"/>
              <a:ext cx="1035662" cy="3199062"/>
            </a:xfrm>
            <a:custGeom>
              <a:avLst/>
              <a:gdLst/>
              <a:ahLst/>
              <a:cxnLst/>
              <a:rect l="l" t="t" r="r" b="b"/>
              <a:pathLst>
                <a:path w="7671" h="23695" extrusionOk="0">
                  <a:moveTo>
                    <a:pt x="457" y="0"/>
                  </a:moveTo>
                  <a:cubicBezTo>
                    <a:pt x="259" y="423"/>
                    <a:pt x="144" y="903"/>
                    <a:pt x="128" y="1380"/>
                  </a:cubicBezTo>
                  <a:cubicBezTo>
                    <a:pt x="111" y="1859"/>
                    <a:pt x="189" y="2347"/>
                    <a:pt x="353" y="2786"/>
                  </a:cubicBezTo>
                  <a:cubicBezTo>
                    <a:pt x="521" y="3222"/>
                    <a:pt x="782" y="3639"/>
                    <a:pt x="1111" y="3988"/>
                  </a:cubicBezTo>
                  <a:cubicBezTo>
                    <a:pt x="1444" y="4333"/>
                    <a:pt x="1843" y="4618"/>
                    <a:pt x="2273" y="4807"/>
                  </a:cubicBezTo>
                  <a:cubicBezTo>
                    <a:pt x="2638" y="4968"/>
                    <a:pt x="3038" y="5069"/>
                    <a:pt x="3424" y="5169"/>
                  </a:cubicBezTo>
                  <a:cubicBezTo>
                    <a:pt x="4089" y="5337"/>
                    <a:pt x="4716" y="5498"/>
                    <a:pt x="5207" y="5935"/>
                  </a:cubicBezTo>
                  <a:cubicBezTo>
                    <a:pt x="5871" y="6522"/>
                    <a:pt x="6133" y="7563"/>
                    <a:pt x="5874" y="8586"/>
                  </a:cubicBezTo>
                  <a:cubicBezTo>
                    <a:pt x="5616" y="9597"/>
                    <a:pt x="4942" y="10429"/>
                    <a:pt x="4384" y="11043"/>
                  </a:cubicBezTo>
                  <a:lnTo>
                    <a:pt x="4337" y="11090"/>
                  </a:lnTo>
                  <a:cubicBezTo>
                    <a:pt x="3907" y="11563"/>
                    <a:pt x="3417" y="12101"/>
                    <a:pt x="3417" y="12759"/>
                  </a:cubicBezTo>
                  <a:cubicBezTo>
                    <a:pt x="3421" y="13658"/>
                    <a:pt x="4327" y="14259"/>
                    <a:pt x="5008" y="14632"/>
                  </a:cubicBezTo>
                  <a:cubicBezTo>
                    <a:pt x="5227" y="14753"/>
                    <a:pt x="5515" y="14860"/>
                    <a:pt x="5824" y="14974"/>
                  </a:cubicBezTo>
                  <a:cubicBezTo>
                    <a:pt x="6566" y="15249"/>
                    <a:pt x="7405" y="15558"/>
                    <a:pt x="7486" y="16129"/>
                  </a:cubicBezTo>
                  <a:cubicBezTo>
                    <a:pt x="7670" y="17444"/>
                    <a:pt x="7274" y="18565"/>
                    <a:pt x="6274" y="19552"/>
                  </a:cubicBezTo>
                  <a:cubicBezTo>
                    <a:pt x="5381" y="20428"/>
                    <a:pt x="4132" y="21103"/>
                    <a:pt x="2924" y="21754"/>
                  </a:cubicBezTo>
                  <a:cubicBezTo>
                    <a:pt x="1806" y="22358"/>
                    <a:pt x="753" y="22925"/>
                    <a:pt x="0" y="23630"/>
                  </a:cubicBezTo>
                  <a:lnTo>
                    <a:pt x="61" y="23695"/>
                  </a:lnTo>
                  <a:cubicBezTo>
                    <a:pt x="803" y="22996"/>
                    <a:pt x="1853" y="22432"/>
                    <a:pt x="2964" y="21831"/>
                  </a:cubicBezTo>
                  <a:cubicBezTo>
                    <a:pt x="4180" y="21177"/>
                    <a:pt x="5435" y="20499"/>
                    <a:pt x="6334" y="19613"/>
                  </a:cubicBezTo>
                  <a:cubicBezTo>
                    <a:pt x="6821" y="19133"/>
                    <a:pt x="7160" y="18636"/>
                    <a:pt x="7368" y="18096"/>
                  </a:cubicBezTo>
                  <a:cubicBezTo>
                    <a:pt x="7603" y="17495"/>
                    <a:pt x="7670" y="16827"/>
                    <a:pt x="7569" y="16118"/>
                  </a:cubicBezTo>
                  <a:cubicBezTo>
                    <a:pt x="7482" y="15498"/>
                    <a:pt x="6616" y="15176"/>
                    <a:pt x="5854" y="14894"/>
                  </a:cubicBezTo>
                  <a:cubicBezTo>
                    <a:pt x="5549" y="14779"/>
                    <a:pt x="5260" y="14675"/>
                    <a:pt x="5049" y="14558"/>
                  </a:cubicBezTo>
                  <a:cubicBezTo>
                    <a:pt x="4387" y="14195"/>
                    <a:pt x="3508" y="13614"/>
                    <a:pt x="3504" y="12755"/>
                  </a:cubicBezTo>
                  <a:cubicBezTo>
                    <a:pt x="3501" y="12134"/>
                    <a:pt x="3981" y="11611"/>
                    <a:pt x="4401" y="11151"/>
                  </a:cubicBezTo>
                  <a:lnTo>
                    <a:pt x="4448" y="11100"/>
                  </a:lnTo>
                  <a:cubicBezTo>
                    <a:pt x="5012" y="10483"/>
                    <a:pt x="5693" y="9637"/>
                    <a:pt x="5955" y="8606"/>
                  </a:cubicBezTo>
                  <a:cubicBezTo>
                    <a:pt x="6079" y="8123"/>
                    <a:pt x="6090" y="7596"/>
                    <a:pt x="5982" y="7126"/>
                  </a:cubicBezTo>
                  <a:cubicBezTo>
                    <a:pt x="5864" y="6616"/>
                    <a:pt x="5616" y="6180"/>
                    <a:pt x="5264" y="5867"/>
                  </a:cubicBezTo>
                  <a:cubicBezTo>
                    <a:pt x="4756" y="5421"/>
                    <a:pt x="4089" y="5250"/>
                    <a:pt x="3444" y="5086"/>
                  </a:cubicBezTo>
                  <a:cubicBezTo>
                    <a:pt x="3061" y="4985"/>
                    <a:pt x="2666" y="4884"/>
                    <a:pt x="2307" y="4726"/>
                  </a:cubicBezTo>
                  <a:cubicBezTo>
                    <a:pt x="1447" y="4350"/>
                    <a:pt x="765" y="3632"/>
                    <a:pt x="434" y="2753"/>
                  </a:cubicBezTo>
                  <a:cubicBezTo>
                    <a:pt x="104" y="1876"/>
                    <a:pt x="141" y="886"/>
                    <a:pt x="534" y="34"/>
                  </a:cubicBezTo>
                  <a:lnTo>
                    <a:pt x="4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5"/>
            <p:cNvSpPr/>
            <p:nvPr/>
          </p:nvSpPr>
          <p:spPr>
            <a:xfrm>
              <a:off x="4949824" y="-678964"/>
              <a:ext cx="1098171" cy="3768264"/>
            </a:xfrm>
            <a:custGeom>
              <a:avLst/>
              <a:gdLst/>
              <a:ahLst/>
              <a:cxnLst/>
              <a:rect l="l" t="t" r="r" b="b"/>
              <a:pathLst>
                <a:path w="8134" h="27911" extrusionOk="0">
                  <a:moveTo>
                    <a:pt x="571" y="1"/>
                  </a:moveTo>
                  <a:cubicBezTo>
                    <a:pt x="574" y="172"/>
                    <a:pt x="581" y="346"/>
                    <a:pt x="598" y="521"/>
                  </a:cubicBezTo>
                  <a:lnTo>
                    <a:pt x="685" y="514"/>
                  </a:lnTo>
                  <a:cubicBezTo>
                    <a:pt x="669" y="343"/>
                    <a:pt x="661" y="169"/>
                    <a:pt x="658" y="1"/>
                  </a:cubicBezTo>
                  <a:close/>
                  <a:moveTo>
                    <a:pt x="752" y="1024"/>
                  </a:moveTo>
                  <a:lnTo>
                    <a:pt x="669" y="1038"/>
                  </a:lnTo>
                  <a:cubicBezTo>
                    <a:pt x="695" y="1209"/>
                    <a:pt x="732" y="1380"/>
                    <a:pt x="776" y="1548"/>
                  </a:cubicBezTo>
                  <a:lnTo>
                    <a:pt x="860" y="1528"/>
                  </a:lnTo>
                  <a:cubicBezTo>
                    <a:pt x="816" y="1360"/>
                    <a:pt x="782" y="1192"/>
                    <a:pt x="752" y="1024"/>
                  </a:cubicBezTo>
                  <a:close/>
                  <a:moveTo>
                    <a:pt x="1007" y="2022"/>
                  </a:moveTo>
                  <a:lnTo>
                    <a:pt x="923" y="2048"/>
                  </a:lnTo>
                  <a:cubicBezTo>
                    <a:pt x="980" y="2213"/>
                    <a:pt x="1044" y="2377"/>
                    <a:pt x="1112" y="2535"/>
                  </a:cubicBezTo>
                  <a:lnTo>
                    <a:pt x="1192" y="2501"/>
                  </a:lnTo>
                  <a:cubicBezTo>
                    <a:pt x="1125" y="2344"/>
                    <a:pt x="1061" y="2183"/>
                    <a:pt x="1007" y="2022"/>
                  </a:cubicBezTo>
                  <a:close/>
                  <a:moveTo>
                    <a:pt x="1410" y="2968"/>
                  </a:moveTo>
                  <a:lnTo>
                    <a:pt x="1333" y="3009"/>
                  </a:lnTo>
                  <a:cubicBezTo>
                    <a:pt x="1410" y="3162"/>
                    <a:pt x="1498" y="3314"/>
                    <a:pt x="1588" y="3465"/>
                  </a:cubicBezTo>
                  <a:lnTo>
                    <a:pt x="1662" y="3418"/>
                  </a:lnTo>
                  <a:cubicBezTo>
                    <a:pt x="1571" y="3274"/>
                    <a:pt x="1487" y="3122"/>
                    <a:pt x="1410" y="2968"/>
                  </a:cubicBezTo>
                  <a:close/>
                  <a:moveTo>
                    <a:pt x="1944" y="3847"/>
                  </a:moveTo>
                  <a:lnTo>
                    <a:pt x="1873" y="3898"/>
                  </a:lnTo>
                  <a:cubicBezTo>
                    <a:pt x="1974" y="4039"/>
                    <a:pt x="2082" y="4180"/>
                    <a:pt x="2192" y="4310"/>
                  </a:cubicBezTo>
                  <a:lnTo>
                    <a:pt x="2260" y="4257"/>
                  </a:lnTo>
                  <a:cubicBezTo>
                    <a:pt x="2148" y="4126"/>
                    <a:pt x="2045" y="3988"/>
                    <a:pt x="1944" y="3847"/>
                  </a:cubicBezTo>
                  <a:close/>
                  <a:moveTo>
                    <a:pt x="2602" y="4643"/>
                  </a:moveTo>
                  <a:lnTo>
                    <a:pt x="2542" y="4700"/>
                  </a:lnTo>
                  <a:cubicBezTo>
                    <a:pt x="2658" y="4828"/>
                    <a:pt x="2787" y="4948"/>
                    <a:pt x="2914" y="5063"/>
                  </a:cubicBezTo>
                  <a:lnTo>
                    <a:pt x="2971" y="4998"/>
                  </a:lnTo>
                  <a:cubicBezTo>
                    <a:pt x="2847" y="4885"/>
                    <a:pt x="2719" y="4764"/>
                    <a:pt x="2602" y="4643"/>
                  </a:cubicBezTo>
                  <a:close/>
                  <a:moveTo>
                    <a:pt x="3367" y="5331"/>
                  </a:moveTo>
                  <a:lnTo>
                    <a:pt x="3313" y="5398"/>
                  </a:lnTo>
                  <a:cubicBezTo>
                    <a:pt x="3454" y="5506"/>
                    <a:pt x="3595" y="5607"/>
                    <a:pt x="3740" y="5700"/>
                  </a:cubicBezTo>
                  <a:lnTo>
                    <a:pt x="3786" y="5630"/>
                  </a:lnTo>
                  <a:cubicBezTo>
                    <a:pt x="3645" y="5536"/>
                    <a:pt x="3504" y="5435"/>
                    <a:pt x="3367" y="5331"/>
                  </a:cubicBezTo>
                  <a:close/>
                  <a:moveTo>
                    <a:pt x="4229" y="5892"/>
                  </a:moveTo>
                  <a:lnTo>
                    <a:pt x="4186" y="5969"/>
                  </a:lnTo>
                  <a:cubicBezTo>
                    <a:pt x="4340" y="6053"/>
                    <a:pt x="4498" y="6130"/>
                    <a:pt x="4656" y="6200"/>
                  </a:cubicBezTo>
                  <a:lnTo>
                    <a:pt x="4689" y="6123"/>
                  </a:lnTo>
                  <a:cubicBezTo>
                    <a:pt x="4535" y="6053"/>
                    <a:pt x="4381" y="5976"/>
                    <a:pt x="4229" y="5892"/>
                  </a:cubicBezTo>
                  <a:close/>
                  <a:moveTo>
                    <a:pt x="5169" y="6311"/>
                  </a:moveTo>
                  <a:lnTo>
                    <a:pt x="5140" y="6395"/>
                  </a:lnTo>
                  <a:cubicBezTo>
                    <a:pt x="5256" y="6435"/>
                    <a:pt x="5374" y="6476"/>
                    <a:pt x="5492" y="6516"/>
                  </a:cubicBezTo>
                  <a:cubicBezTo>
                    <a:pt x="5535" y="6533"/>
                    <a:pt x="5583" y="6549"/>
                    <a:pt x="5629" y="6563"/>
                  </a:cubicBezTo>
                  <a:lnTo>
                    <a:pt x="5656" y="6482"/>
                  </a:lnTo>
                  <a:cubicBezTo>
                    <a:pt x="5612" y="6465"/>
                    <a:pt x="5566" y="6452"/>
                    <a:pt x="5518" y="6435"/>
                  </a:cubicBezTo>
                  <a:cubicBezTo>
                    <a:pt x="5405" y="6395"/>
                    <a:pt x="5284" y="6355"/>
                    <a:pt x="5169" y="6311"/>
                  </a:cubicBezTo>
                  <a:close/>
                  <a:moveTo>
                    <a:pt x="6147" y="6663"/>
                  </a:moveTo>
                  <a:lnTo>
                    <a:pt x="6116" y="6741"/>
                  </a:lnTo>
                  <a:cubicBezTo>
                    <a:pt x="6291" y="6815"/>
                    <a:pt x="6445" y="6885"/>
                    <a:pt x="6579" y="6956"/>
                  </a:cubicBezTo>
                  <a:lnTo>
                    <a:pt x="6623" y="6882"/>
                  </a:lnTo>
                  <a:cubicBezTo>
                    <a:pt x="6482" y="6804"/>
                    <a:pt x="6328" y="6734"/>
                    <a:pt x="6147" y="6663"/>
                  </a:cubicBezTo>
                  <a:close/>
                  <a:moveTo>
                    <a:pt x="7059" y="7170"/>
                  </a:moveTo>
                  <a:lnTo>
                    <a:pt x="7005" y="7238"/>
                  </a:lnTo>
                  <a:cubicBezTo>
                    <a:pt x="7103" y="7314"/>
                    <a:pt x="7194" y="7402"/>
                    <a:pt x="7270" y="7492"/>
                  </a:cubicBezTo>
                  <a:cubicBezTo>
                    <a:pt x="7301" y="7526"/>
                    <a:pt x="7331" y="7563"/>
                    <a:pt x="7358" y="7600"/>
                  </a:cubicBezTo>
                  <a:lnTo>
                    <a:pt x="7428" y="7550"/>
                  </a:lnTo>
                  <a:cubicBezTo>
                    <a:pt x="7398" y="7509"/>
                    <a:pt x="7368" y="7472"/>
                    <a:pt x="7338" y="7435"/>
                  </a:cubicBezTo>
                  <a:cubicBezTo>
                    <a:pt x="7254" y="7342"/>
                    <a:pt x="7163" y="7251"/>
                    <a:pt x="7059" y="7170"/>
                  </a:cubicBezTo>
                  <a:close/>
                  <a:moveTo>
                    <a:pt x="7684" y="8010"/>
                  </a:moveTo>
                  <a:lnTo>
                    <a:pt x="7603" y="8043"/>
                  </a:lnTo>
                  <a:cubicBezTo>
                    <a:pt x="7667" y="8194"/>
                    <a:pt x="7710" y="8362"/>
                    <a:pt x="7741" y="8533"/>
                  </a:cubicBezTo>
                  <a:lnTo>
                    <a:pt x="7825" y="8516"/>
                  </a:lnTo>
                  <a:cubicBezTo>
                    <a:pt x="7798" y="8338"/>
                    <a:pt x="7747" y="8171"/>
                    <a:pt x="7684" y="8010"/>
                  </a:cubicBezTo>
                  <a:close/>
                  <a:moveTo>
                    <a:pt x="7778" y="9040"/>
                  </a:moveTo>
                  <a:cubicBezTo>
                    <a:pt x="7774" y="9207"/>
                    <a:pt x="7754" y="9379"/>
                    <a:pt x="7724" y="9547"/>
                  </a:cubicBezTo>
                  <a:lnTo>
                    <a:pt x="7808" y="9564"/>
                  </a:lnTo>
                  <a:cubicBezTo>
                    <a:pt x="7842" y="9393"/>
                    <a:pt x="7858" y="9215"/>
                    <a:pt x="7865" y="9043"/>
                  </a:cubicBezTo>
                  <a:lnTo>
                    <a:pt x="7778" y="9040"/>
                  </a:lnTo>
                  <a:close/>
                  <a:moveTo>
                    <a:pt x="7586" y="10040"/>
                  </a:moveTo>
                  <a:cubicBezTo>
                    <a:pt x="7529" y="10194"/>
                    <a:pt x="7462" y="10352"/>
                    <a:pt x="7382" y="10510"/>
                  </a:cubicBezTo>
                  <a:lnTo>
                    <a:pt x="7459" y="10550"/>
                  </a:lnTo>
                  <a:cubicBezTo>
                    <a:pt x="7539" y="10389"/>
                    <a:pt x="7610" y="10228"/>
                    <a:pt x="7667" y="10070"/>
                  </a:cubicBezTo>
                  <a:lnTo>
                    <a:pt x="7586" y="10040"/>
                  </a:lnTo>
                  <a:close/>
                  <a:moveTo>
                    <a:pt x="7126" y="10956"/>
                  </a:moveTo>
                  <a:cubicBezTo>
                    <a:pt x="7039" y="11094"/>
                    <a:pt x="6942" y="11232"/>
                    <a:pt x="6831" y="11379"/>
                  </a:cubicBezTo>
                  <a:lnTo>
                    <a:pt x="6901" y="11433"/>
                  </a:lnTo>
                  <a:cubicBezTo>
                    <a:pt x="7013" y="11282"/>
                    <a:pt x="7109" y="11141"/>
                    <a:pt x="7197" y="11004"/>
                  </a:cubicBezTo>
                  <a:lnTo>
                    <a:pt x="7126" y="10956"/>
                  </a:lnTo>
                  <a:close/>
                  <a:moveTo>
                    <a:pt x="6516" y="11789"/>
                  </a:moveTo>
                  <a:cubicBezTo>
                    <a:pt x="6452" y="11863"/>
                    <a:pt x="6388" y="11940"/>
                    <a:pt x="6317" y="12024"/>
                  </a:cubicBezTo>
                  <a:cubicBezTo>
                    <a:pt x="6263" y="12084"/>
                    <a:pt x="6220" y="12135"/>
                    <a:pt x="6180" y="12185"/>
                  </a:cubicBezTo>
                  <a:lnTo>
                    <a:pt x="6247" y="12239"/>
                  </a:lnTo>
                  <a:cubicBezTo>
                    <a:pt x="6288" y="12192"/>
                    <a:pt x="6331" y="12141"/>
                    <a:pt x="6381" y="12081"/>
                  </a:cubicBezTo>
                  <a:cubicBezTo>
                    <a:pt x="6455" y="11994"/>
                    <a:pt x="6519" y="11917"/>
                    <a:pt x="6579" y="11843"/>
                  </a:cubicBezTo>
                  <a:lnTo>
                    <a:pt x="6516" y="11789"/>
                  </a:lnTo>
                  <a:close/>
                  <a:moveTo>
                    <a:pt x="5857" y="12591"/>
                  </a:moveTo>
                  <a:cubicBezTo>
                    <a:pt x="5740" y="12746"/>
                    <a:pt x="5643" y="12887"/>
                    <a:pt x="5559" y="13021"/>
                  </a:cubicBezTo>
                  <a:lnTo>
                    <a:pt x="5633" y="13068"/>
                  </a:lnTo>
                  <a:cubicBezTo>
                    <a:pt x="5716" y="12933"/>
                    <a:pt x="5811" y="12796"/>
                    <a:pt x="5925" y="12645"/>
                  </a:cubicBezTo>
                  <a:lnTo>
                    <a:pt x="5857" y="12591"/>
                  </a:lnTo>
                  <a:close/>
                  <a:moveTo>
                    <a:pt x="5317" y="13488"/>
                  </a:moveTo>
                  <a:cubicBezTo>
                    <a:pt x="5240" y="13658"/>
                    <a:pt x="5190" y="13830"/>
                    <a:pt x="5163" y="13991"/>
                  </a:cubicBezTo>
                  <a:lnTo>
                    <a:pt x="5250" y="14005"/>
                  </a:lnTo>
                  <a:cubicBezTo>
                    <a:pt x="5273" y="13850"/>
                    <a:pt x="5324" y="13686"/>
                    <a:pt x="5394" y="13521"/>
                  </a:cubicBezTo>
                  <a:lnTo>
                    <a:pt x="5317" y="13488"/>
                  </a:lnTo>
                  <a:close/>
                  <a:moveTo>
                    <a:pt x="5247" y="14508"/>
                  </a:moveTo>
                  <a:lnTo>
                    <a:pt x="5160" y="14521"/>
                  </a:lnTo>
                  <a:cubicBezTo>
                    <a:pt x="5173" y="14598"/>
                    <a:pt x="5193" y="14679"/>
                    <a:pt x="5220" y="14753"/>
                  </a:cubicBezTo>
                  <a:cubicBezTo>
                    <a:pt x="5250" y="14843"/>
                    <a:pt x="5287" y="14934"/>
                    <a:pt x="5337" y="15021"/>
                  </a:cubicBezTo>
                  <a:lnTo>
                    <a:pt x="5411" y="14981"/>
                  </a:lnTo>
                  <a:cubicBezTo>
                    <a:pt x="5368" y="14897"/>
                    <a:pt x="5327" y="14814"/>
                    <a:pt x="5301" y="14726"/>
                  </a:cubicBezTo>
                  <a:cubicBezTo>
                    <a:pt x="5277" y="14656"/>
                    <a:pt x="5256" y="14582"/>
                    <a:pt x="5247" y="14508"/>
                  </a:cubicBezTo>
                  <a:close/>
                  <a:moveTo>
                    <a:pt x="5716" y="15384"/>
                  </a:moveTo>
                  <a:lnTo>
                    <a:pt x="5653" y="15444"/>
                  </a:lnTo>
                  <a:cubicBezTo>
                    <a:pt x="5757" y="15551"/>
                    <a:pt x="5878" y="15666"/>
                    <a:pt x="6035" y="15800"/>
                  </a:cubicBezTo>
                  <a:lnTo>
                    <a:pt x="6093" y="15733"/>
                  </a:lnTo>
                  <a:cubicBezTo>
                    <a:pt x="5935" y="15602"/>
                    <a:pt x="5817" y="15491"/>
                    <a:pt x="5716" y="15384"/>
                  </a:cubicBezTo>
                  <a:close/>
                  <a:moveTo>
                    <a:pt x="6495" y="16062"/>
                  </a:moveTo>
                  <a:lnTo>
                    <a:pt x="6438" y="16129"/>
                  </a:lnTo>
                  <a:lnTo>
                    <a:pt x="6449" y="16135"/>
                  </a:lnTo>
                  <a:cubicBezTo>
                    <a:pt x="6579" y="16243"/>
                    <a:pt x="6703" y="16357"/>
                    <a:pt x="6824" y="16471"/>
                  </a:cubicBezTo>
                  <a:lnTo>
                    <a:pt x="6884" y="16408"/>
                  </a:lnTo>
                  <a:cubicBezTo>
                    <a:pt x="6764" y="16293"/>
                    <a:pt x="6636" y="16180"/>
                    <a:pt x="6502" y="16069"/>
                  </a:cubicBezTo>
                  <a:lnTo>
                    <a:pt x="6495" y="16062"/>
                  </a:lnTo>
                  <a:close/>
                  <a:moveTo>
                    <a:pt x="7241" y="16790"/>
                  </a:moveTo>
                  <a:lnTo>
                    <a:pt x="7177" y="16848"/>
                  </a:lnTo>
                  <a:cubicBezTo>
                    <a:pt x="7291" y="16978"/>
                    <a:pt x="7395" y="17116"/>
                    <a:pt x="7489" y="17254"/>
                  </a:cubicBezTo>
                  <a:lnTo>
                    <a:pt x="7560" y="17203"/>
                  </a:lnTo>
                  <a:cubicBezTo>
                    <a:pt x="7465" y="17066"/>
                    <a:pt x="7358" y="16925"/>
                    <a:pt x="7241" y="16790"/>
                  </a:cubicBezTo>
                  <a:close/>
                  <a:moveTo>
                    <a:pt x="7828" y="17656"/>
                  </a:moveTo>
                  <a:lnTo>
                    <a:pt x="7750" y="17693"/>
                  </a:lnTo>
                  <a:cubicBezTo>
                    <a:pt x="7828" y="17851"/>
                    <a:pt x="7891" y="18012"/>
                    <a:pt x="7939" y="18170"/>
                  </a:cubicBezTo>
                  <a:lnTo>
                    <a:pt x="8023" y="18143"/>
                  </a:lnTo>
                  <a:cubicBezTo>
                    <a:pt x="7972" y="17982"/>
                    <a:pt x="7908" y="17818"/>
                    <a:pt x="7828" y="17656"/>
                  </a:cubicBezTo>
                  <a:close/>
                  <a:moveTo>
                    <a:pt x="8127" y="18660"/>
                  </a:moveTo>
                  <a:lnTo>
                    <a:pt x="8040" y="18667"/>
                  </a:lnTo>
                  <a:cubicBezTo>
                    <a:pt x="8046" y="18738"/>
                    <a:pt x="8049" y="18808"/>
                    <a:pt x="8049" y="18874"/>
                  </a:cubicBezTo>
                  <a:cubicBezTo>
                    <a:pt x="8049" y="18975"/>
                    <a:pt x="8043" y="19076"/>
                    <a:pt x="8029" y="19173"/>
                  </a:cubicBezTo>
                  <a:lnTo>
                    <a:pt x="8113" y="19187"/>
                  </a:lnTo>
                  <a:cubicBezTo>
                    <a:pt x="8127" y="19083"/>
                    <a:pt x="8133" y="18979"/>
                    <a:pt x="8133" y="18874"/>
                  </a:cubicBezTo>
                  <a:cubicBezTo>
                    <a:pt x="8133" y="18804"/>
                    <a:pt x="8130" y="18730"/>
                    <a:pt x="8127" y="18660"/>
                  </a:cubicBezTo>
                  <a:close/>
                  <a:moveTo>
                    <a:pt x="7902" y="19667"/>
                  </a:moveTo>
                  <a:cubicBezTo>
                    <a:pt x="7848" y="19818"/>
                    <a:pt x="7771" y="19972"/>
                    <a:pt x="7680" y="20127"/>
                  </a:cubicBezTo>
                  <a:lnTo>
                    <a:pt x="7758" y="20171"/>
                  </a:lnTo>
                  <a:cubicBezTo>
                    <a:pt x="7848" y="20013"/>
                    <a:pt x="7925" y="19852"/>
                    <a:pt x="7986" y="19697"/>
                  </a:cubicBezTo>
                  <a:lnTo>
                    <a:pt x="7902" y="19667"/>
                  </a:lnTo>
                  <a:close/>
                  <a:moveTo>
                    <a:pt x="7391" y="20550"/>
                  </a:moveTo>
                  <a:cubicBezTo>
                    <a:pt x="7295" y="20674"/>
                    <a:pt x="7183" y="20801"/>
                    <a:pt x="7059" y="20942"/>
                  </a:cubicBezTo>
                  <a:lnTo>
                    <a:pt x="7123" y="21000"/>
                  </a:lnTo>
                  <a:cubicBezTo>
                    <a:pt x="7250" y="20859"/>
                    <a:pt x="7361" y="20731"/>
                    <a:pt x="7459" y="20603"/>
                  </a:cubicBezTo>
                  <a:lnTo>
                    <a:pt x="7391" y="20550"/>
                  </a:lnTo>
                  <a:close/>
                  <a:moveTo>
                    <a:pt x="6700" y="21311"/>
                  </a:moveTo>
                  <a:cubicBezTo>
                    <a:pt x="6630" y="21382"/>
                    <a:pt x="6559" y="21449"/>
                    <a:pt x="6505" y="21503"/>
                  </a:cubicBezTo>
                  <a:lnTo>
                    <a:pt x="6328" y="21674"/>
                  </a:lnTo>
                  <a:lnTo>
                    <a:pt x="6388" y="21738"/>
                  </a:lnTo>
                  <a:lnTo>
                    <a:pt x="6565" y="21563"/>
                  </a:lnTo>
                  <a:cubicBezTo>
                    <a:pt x="6619" y="21513"/>
                    <a:pt x="6690" y="21446"/>
                    <a:pt x="6760" y="21372"/>
                  </a:cubicBezTo>
                  <a:lnTo>
                    <a:pt x="6700" y="21311"/>
                  </a:lnTo>
                  <a:close/>
                  <a:moveTo>
                    <a:pt x="5958" y="22036"/>
                  </a:moveTo>
                  <a:lnTo>
                    <a:pt x="5586" y="22399"/>
                  </a:lnTo>
                  <a:lnTo>
                    <a:pt x="5646" y="22459"/>
                  </a:lnTo>
                  <a:lnTo>
                    <a:pt x="6018" y="22101"/>
                  </a:lnTo>
                  <a:lnTo>
                    <a:pt x="5958" y="22036"/>
                  </a:lnTo>
                  <a:close/>
                  <a:moveTo>
                    <a:pt x="5216" y="22761"/>
                  </a:moveTo>
                  <a:lnTo>
                    <a:pt x="4844" y="23124"/>
                  </a:lnTo>
                  <a:lnTo>
                    <a:pt x="4904" y="23184"/>
                  </a:lnTo>
                  <a:lnTo>
                    <a:pt x="5277" y="22822"/>
                  </a:lnTo>
                  <a:lnTo>
                    <a:pt x="5216" y="22761"/>
                  </a:lnTo>
                  <a:close/>
                  <a:moveTo>
                    <a:pt x="4475" y="23486"/>
                  </a:moveTo>
                  <a:lnTo>
                    <a:pt x="4102" y="23849"/>
                  </a:lnTo>
                  <a:lnTo>
                    <a:pt x="4162" y="23909"/>
                  </a:lnTo>
                  <a:lnTo>
                    <a:pt x="4535" y="23547"/>
                  </a:lnTo>
                  <a:lnTo>
                    <a:pt x="4475" y="23486"/>
                  </a:lnTo>
                  <a:close/>
                  <a:moveTo>
                    <a:pt x="3730" y="24208"/>
                  </a:moveTo>
                  <a:lnTo>
                    <a:pt x="3360" y="24571"/>
                  </a:lnTo>
                  <a:lnTo>
                    <a:pt x="3421" y="24634"/>
                  </a:lnTo>
                  <a:lnTo>
                    <a:pt x="3790" y="24272"/>
                  </a:lnTo>
                  <a:lnTo>
                    <a:pt x="3730" y="24208"/>
                  </a:lnTo>
                  <a:close/>
                  <a:moveTo>
                    <a:pt x="2988" y="24933"/>
                  </a:moveTo>
                  <a:lnTo>
                    <a:pt x="2618" y="25296"/>
                  </a:lnTo>
                  <a:lnTo>
                    <a:pt x="2679" y="25356"/>
                  </a:lnTo>
                  <a:lnTo>
                    <a:pt x="3048" y="24997"/>
                  </a:lnTo>
                  <a:lnTo>
                    <a:pt x="2988" y="24933"/>
                  </a:lnTo>
                  <a:close/>
                  <a:moveTo>
                    <a:pt x="2246" y="25658"/>
                  </a:moveTo>
                  <a:lnTo>
                    <a:pt x="1877" y="26021"/>
                  </a:lnTo>
                  <a:lnTo>
                    <a:pt x="1937" y="26081"/>
                  </a:lnTo>
                  <a:lnTo>
                    <a:pt x="2306" y="25719"/>
                  </a:lnTo>
                  <a:lnTo>
                    <a:pt x="2246" y="25658"/>
                  </a:lnTo>
                  <a:close/>
                  <a:moveTo>
                    <a:pt x="1504" y="26383"/>
                  </a:moveTo>
                  <a:lnTo>
                    <a:pt x="1135" y="26743"/>
                  </a:lnTo>
                  <a:lnTo>
                    <a:pt x="1192" y="26806"/>
                  </a:lnTo>
                  <a:lnTo>
                    <a:pt x="1564" y="26444"/>
                  </a:lnTo>
                  <a:lnTo>
                    <a:pt x="1504" y="26383"/>
                  </a:lnTo>
                  <a:close/>
                  <a:moveTo>
                    <a:pt x="762" y="27105"/>
                  </a:moveTo>
                  <a:lnTo>
                    <a:pt x="390" y="27468"/>
                  </a:lnTo>
                  <a:lnTo>
                    <a:pt x="450" y="27531"/>
                  </a:lnTo>
                  <a:lnTo>
                    <a:pt x="823" y="27169"/>
                  </a:lnTo>
                  <a:lnTo>
                    <a:pt x="762" y="27105"/>
                  </a:lnTo>
                  <a:close/>
                  <a:moveTo>
                    <a:pt x="20" y="27830"/>
                  </a:moveTo>
                  <a:lnTo>
                    <a:pt x="0" y="27847"/>
                  </a:lnTo>
                  <a:lnTo>
                    <a:pt x="60" y="27911"/>
                  </a:lnTo>
                  <a:lnTo>
                    <a:pt x="81" y="27894"/>
                  </a:lnTo>
                  <a:lnTo>
                    <a:pt x="20" y="2783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5"/>
            <p:cNvSpPr/>
            <p:nvPr/>
          </p:nvSpPr>
          <p:spPr>
            <a:xfrm>
              <a:off x="5579236" y="702718"/>
              <a:ext cx="93427" cy="93562"/>
            </a:xfrm>
            <a:custGeom>
              <a:avLst/>
              <a:gdLst/>
              <a:ahLst/>
              <a:cxnLst/>
              <a:rect l="l" t="t" r="r" b="b"/>
              <a:pathLst>
                <a:path w="692" h="693" extrusionOk="0">
                  <a:moveTo>
                    <a:pt x="346" y="1"/>
                  </a:moveTo>
                  <a:cubicBezTo>
                    <a:pt x="155" y="1"/>
                    <a:pt x="1" y="155"/>
                    <a:pt x="1" y="347"/>
                  </a:cubicBezTo>
                  <a:cubicBezTo>
                    <a:pt x="1" y="538"/>
                    <a:pt x="155" y="693"/>
                    <a:pt x="346" y="693"/>
                  </a:cubicBezTo>
                  <a:cubicBezTo>
                    <a:pt x="538" y="693"/>
                    <a:pt x="692" y="538"/>
                    <a:pt x="692" y="347"/>
                  </a:cubicBezTo>
                  <a:cubicBezTo>
                    <a:pt x="692" y="155"/>
                    <a:pt x="538"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5"/>
            <p:cNvSpPr/>
            <p:nvPr/>
          </p:nvSpPr>
          <p:spPr>
            <a:xfrm>
              <a:off x="5346751" y="2598919"/>
              <a:ext cx="93562" cy="93427"/>
            </a:xfrm>
            <a:custGeom>
              <a:avLst/>
              <a:gdLst/>
              <a:ahLst/>
              <a:cxnLst/>
              <a:rect l="l" t="t" r="r" b="b"/>
              <a:pathLst>
                <a:path w="693" h="692" extrusionOk="0">
                  <a:moveTo>
                    <a:pt x="347" y="0"/>
                  </a:moveTo>
                  <a:cubicBezTo>
                    <a:pt x="155" y="0"/>
                    <a:pt x="0" y="154"/>
                    <a:pt x="0" y="346"/>
                  </a:cubicBezTo>
                  <a:cubicBezTo>
                    <a:pt x="0" y="537"/>
                    <a:pt x="155" y="691"/>
                    <a:pt x="347" y="691"/>
                  </a:cubicBezTo>
                  <a:cubicBezTo>
                    <a:pt x="538" y="691"/>
                    <a:pt x="692" y="537"/>
                    <a:pt x="692" y="346"/>
                  </a:cubicBezTo>
                  <a:cubicBezTo>
                    <a:pt x="692" y="154"/>
                    <a:pt x="53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5" name="Google Shape;1625;p35"/>
          <p:cNvGrpSpPr/>
          <p:nvPr/>
        </p:nvGrpSpPr>
        <p:grpSpPr>
          <a:xfrm flipH="1">
            <a:off x="-807915" y="-755651"/>
            <a:ext cx="3042286" cy="3219523"/>
            <a:chOff x="7367370" y="-419100"/>
            <a:chExt cx="2081334" cy="2202588"/>
          </a:xfrm>
        </p:grpSpPr>
        <p:sp>
          <p:nvSpPr>
            <p:cNvPr id="1626" name="Google Shape;1626;p35"/>
            <p:cNvSpPr/>
            <p:nvPr/>
          </p:nvSpPr>
          <p:spPr>
            <a:xfrm>
              <a:off x="7820835" y="-419100"/>
              <a:ext cx="1627869" cy="2202588"/>
            </a:xfrm>
            <a:custGeom>
              <a:avLst/>
              <a:gdLst/>
              <a:ahLst/>
              <a:cxnLst/>
              <a:rect l="l" t="t" r="r" b="b"/>
              <a:pathLst>
                <a:path w="10820" h="14640" extrusionOk="0">
                  <a:moveTo>
                    <a:pt x="6645" y="1"/>
                  </a:moveTo>
                  <a:cubicBezTo>
                    <a:pt x="5976" y="1"/>
                    <a:pt x="5364" y="160"/>
                    <a:pt x="4821" y="581"/>
                  </a:cubicBezTo>
                  <a:cubicBezTo>
                    <a:pt x="4747" y="641"/>
                    <a:pt x="4673" y="702"/>
                    <a:pt x="4603" y="765"/>
                  </a:cubicBezTo>
                  <a:cubicBezTo>
                    <a:pt x="3404" y="1399"/>
                    <a:pt x="2286" y="2178"/>
                    <a:pt x="1283" y="3088"/>
                  </a:cubicBezTo>
                  <a:cubicBezTo>
                    <a:pt x="1014" y="3333"/>
                    <a:pt x="756" y="3582"/>
                    <a:pt x="508" y="3843"/>
                  </a:cubicBezTo>
                  <a:cubicBezTo>
                    <a:pt x="293" y="4068"/>
                    <a:pt x="74" y="4327"/>
                    <a:pt x="41" y="4645"/>
                  </a:cubicBezTo>
                  <a:cubicBezTo>
                    <a:pt x="0" y="4998"/>
                    <a:pt x="226" y="5330"/>
                    <a:pt x="376" y="5632"/>
                  </a:cubicBezTo>
                  <a:cubicBezTo>
                    <a:pt x="558" y="5991"/>
                    <a:pt x="739" y="6354"/>
                    <a:pt x="920" y="6716"/>
                  </a:cubicBezTo>
                  <a:cubicBezTo>
                    <a:pt x="1458" y="7791"/>
                    <a:pt x="1988" y="9210"/>
                    <a:pt x="3199" y="9690"/>
                  </a:cubicBezTo>
                  <a:cubicBezTo>
                    <a:pt x="3487" y="9802"/>
                    <a:pt x="3781" y="9837"/>
                    <a:pt x="4078" y="9837"/>
                  </a:cubicBezTo>
                  <a:cubicBezTo>
                    <a:pt x="4537" y="9837"/>
                    <a:pt x="5002" y="9754"/>
                    <a:pt x="5458" y="9744"/>
                  </a:cubicBezTo>
                  <a:cubicBezTo>
                    <a:pt x="5482" y="9744"/>
                    <a:pt x="5506" y="9743"/>
                    <a:pt x="5530" y="9743"/>
                  </a:cubicBezTo>
                  <a:cubicBezTo>
                    <a:pt x="6037" y="9743"/>
                    <a:pt x="6672" y="9884"/>
                    <a:pt x="6932" y="10361"/>
                  </a:cubicBezTo>
                  <a:cubicBezTo>
                    <a:pt x="7230" y="10908"/>
                    <a:pt x="6832" y="11566"/>
                    <a:pt x="6714" y="12113"/>
                  </a:cubicBezTo>
                  <a:cubicBezTo>
                    <a:pt x="6583" y="12741"/>
                    <a:pt x="6801" y="13232"/>
                    <a:pt x="7325" y="13594"/>
                  </a:cubicBezTo>
                  <a:cubicBezTo>
                    <a:pt x="7892" y="13994"/>
                    <a:pt x="8553" y="14376"/>
                    <a:pt x="9228" y="14550"/>
                  </a:cubicBezTo>
                  <a:cubicBezTo>
                    <a:pt x="9359" y="14587"/>
                    <a:pt x="9534" y="14640"/>
                    <a:pt x="9678" y="14640"/>
                  </a:cubicBezTo>
                  <a:cubicBezTo>
                    <a:pt x="9693" y="14640"/>
                    <a:pt x="9707" y="14639"/>
                    <a:pt x="9721" y="14638"/>
                  </a:cubicBezTo>
                  <a:cubicBezTo>
                    <a:pt x="9862" y="14624"/>
                    <a:pt x="9943" y="14467"/>
                    <a:pt x="10014" y="14359"/>
                  </a:cubicBezTo>
                  <a:cubicBezTo>
                    <a:pt x="10195" y="14077"/>
                    <a:pt x="10305" y="13752"/>
                    <a:pt x="10379" y="13426"/>
                  </a:cubicBezTo>
                  <a:cubicBezTo>
                    <a:pt x="10544" y="12698"/>
                    <a:pt x="10634" y="11939"/>
                    <a:pt x="10718" y="11198"/>
                  </a:cubicBezTo>
                  <a:cubicBezTo>
                    <a:pt x="10809" y="10375"/>
                    <a:pt x="10819" y="9556"/>
                    <a:pt x="10739" y="8730"/>
                  </a:cubicBezTo>
                  <a:cubicBezTo>
                    <a:pt x="10658" y="7912"/>
                    <a:pt x="10557" y="7099"/>
                    <a:pt x="10517" y="6273"/>
                  </a:cubicBezTo>
                  <a:cubicBezTo>
                    <a:pt x="10480" y="5434"/>
                    <a:pt x="10480" y="4595"/>
                    <a:pt x="10490" y="3756"/>
                  </a:cubicBezTo>
                  <a:cubicBezTo>
                    <a:pt x="10493" y="3346"/>
                    <a:pt x="10500" y="2937"/>
                    <a:pt x="10503" y="2524"/>
                  </a:cubicBezTo>
                  <a:cubicBezTo>
                    <a:pt x="10507" y="2175"/>
                    <a:pt x="10493" y="1813"/>
                    <a:pt x="10359" y="1483"/>
                  </a:cubicBezTo>
                  <a:cubicBezTo>
                    <a:pt x="10117" y="896"/>
                    <a:pt x="9560" y="507"/>
                    <a:pt x="8976" y="309"/>
                  </a:cubicBezTo>
                  <a:cubicBezTo>
                    <a:pt x="8291" y="77"/>
                    <a:pt x="7506" y="27"/>
                    <a:pt x="6787" y="3"/>
                  </a:cubicBezTo>
                  <a:cubicBezTo>
                    <a:pt x="6740" y="2"/>
                    <a:pt x="6692" y="1"/>
                    <a:pt x="6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5"/>
            <p:cNvSpPr/>
            <p:nvPr/>
          </p:nvSpPr>
          <p:spPr>
            <a:xfrm>
              <a:off x="7367370" y="84314"/>
              <a:ext cx="340468" cy="400498"/>
            </a:xfrm>
            <a:custGeom>
              <a:avLst/>
              <a:gdLst/>
              <a:ahLst/>
              <a:cxnLst/>
              <a:rect l="l" t="t" r="r" b="b"/>
              <a:pathLst>
                <a:path w="2263" h="2662" extrusionOk="0">
                  <a:moveTo>
                    <a:pt x="1323" y="1"/>
                  </a:moveTo>
                  <a:cubicBezTo>
                    <a:pt x="1152" y="1"/>
                    <a:pt x="985" y="52"/>
                    <a:pt x="850" y="168"/>
                  </a:cubicBezTo>
                  <a:cubicBezTo>
                    <a:pt x="447" y="514"/>
                    <a:pt x="332" y="1172"/>
                    <a:pt x="185" y="1655"/>
                  </a:cubicBezTo>
                  <a:cubicBezTo>
                    <a:pt x="114" y="1890"/>
                    <a:pt x="1" y="2541"/>
                    <a:pt x="312" y="2648"/>
                  </a:cubicBezTo>
                  <a:cubicBezTo>
                    <a:pt x="338" y="2657"/>
                    <a:pt x="366" y="2661"/>
                    <a:pt x="395" y="2661"/>
                  </a:cubicBezTo>
                  <a:cubicBezTo>
                    <a:pt x="859" y="2661"/>
                    <a:pt x="1751" y="1649"/>
                    <a:pt x="1984" y="1393"/>
                  </a:cubicBezTo>
                  <a:cubicBezTo>
                    <a:pt x="2085" y="1283"/>
                    <a:pt x="2189" y="1162"/>
                    <a:pt x="2233" y="1017"/>
                  </a:cubicBezTo>
                  <a:cubicBezTo>
                    <a:pt x="2256" y="936"/>
                    <a:pt x="2263" y="856"/>
                    <a:pt x="2256" y="779"/>
                  </a:cubicBezTo>
                  <a:cubicBezTo>
                    <a:pt x="2215" y="331"/>
                    <a:pt x="1756" y="1"/>
                    <a:pt x="1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5"/>
            <p:cNvSpPr/>
            <p:nvPr/>
          </p:nvSpPr>
          <p:spPr>
            <a:xfrm>
              <a:off x="7608847" y="445702"/>
              <a:ext cx="337911" cy="405914"/>
            </a:xfrm>
            <a:custGeom>
              <a:avLst/>
              <a:gdLst/>
              <a:ahLst/>
              <a:cxnLst/>
              <a:rect l="l" t="t" r="r" b="b"/>
              <a:pathLst>
                <a:path w="2246" h="2698" extrusionOk="0">
                  <a:moveTo>
                    <a:pt x="398" y="0"/>
                  </a:moveTo>
                  <a:cubicBezTo>
                    <a:pt x="242" y="0"/>
                    <a:pt x="1" y="82"/>
                    <a:pt x="24" y="183"/>
                  </a:cubicBezTo>
                  <a:cubicBezTo>
                    <a:pt x="84" y="455"/>
                    <a:pt x="151" y="723"/>
                    <a:pt x="221" y="991"/>
                  </a:cubicBezTo>
                  <a:cubicBezTo>
                    <a:pt x="312" y="1344"/>
                    <a:pt x="24" y="2267"/>
                    <a:pt x="278" y="2549"/>
                  </a:cubicBezTo>
                  <a:cubicBezTo>
                    <a:pt x="372" y="2651"/>
                    <a:pt x="548" y="2697"/>
                    <a:pt x="753" y="2697"/>
                  </a:cubicBezTo>
                  <a:cubicBezTo>
                    <a:pt x="1370" y="2697"/>
                    <a:pt x="2245" y="2278"/>
                    <a:pt x="1869" y="1710"/>
                  </a:cubicBezTo>
                  <a:cubicBezTo>
                    <a:pt x="1474" y="1106"/>
                    <a:pt x="1017" y="542"/>
                    <a:pt x="510" y="29"/>
                  </a:cubicBezTo>
                  <a:cubicBezTo>
                    <a:pt x="490" y="9"/>
                    <a:pt x="449" y="0"/>
                    <a:pt x="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9" name="Google Shape;1629;p35"/>
          <p:cNvGrpSpPr/>
          <p:nvPr/>
        </p:nvGrpSpPr>
        <p:grpSpPr>
          <a:xfrm rot="-3638346" flipH="1">
            <a:off x="8029821" y="3011859"/>
            <a:ext cx="2145915" cy="2545736"/>
            <a:chOff x="-688869" y="3696271"/>
            <a:chExt cx="1547980" cy="1836395"/>
          </a:xfrm>
        </p:grpSpPr>
        <p:sp>
          <p:nvSpPr>
            <p:cNvPr id="1630" name="Google Shape;1630;p35"/>
            <p:cNvSpPr/>
            <p:nvPr/>
          </p:nvSpPr>
          <p:spPr>
            <a:xfrm rot="10800000">
              <a:off x="-688869" y="3784588"/>
              <a:ext cx="1547980" cy="1748079"/>
            </a:xfrm>
            <a:custGeom>
              <a:avLst/>
              <a:gdLst/>
              <a:ahLst/>
              <a:cxnLst/>
              <a:rect l="l" t="t" r="r" b="b"/>
              <a:pathLst>
                <a:path w="10289" h="11619" extrusionOk="0">
                  <a:moveTo>
                    <a:pt x="5546" y="1"/>
                  </a:moveTo>
                  <a:cubicBezTo>
                    <a:pt x="4583" y="1"/>
                    <a:pt x="3630" y="196"/>
                    <a:pt x="2743" y="680"/>
                  </a:cubicBezTo>
                  <a:cubicBezTo>
                    <a:pt x="2263" y="942"/>
                    <a:pt x="1836" y="1281"/>
                    <a:pt x="1437" y="1653"/>
                  </a:cubicBezTo>
                  <a:cubicBezTo>
                    <a:pt x="1045" y="2019"/>
                    <a:pt x="635" y="2412"/>
                    <a:pt x="360" y="2875"/>
                  </a:cubicBezTo>
                  <a:cubicBezTo>
                    <a:pt x="91" y="3325"/>
                    <a:pt x="1" y="3839"/>
                    <a:pt x="151" y="4345"/>
                  </a:cubicBezTo>
                  <a:cubicBezTo>
                    <a:pt x="303" y="4859"/>
                    <a:pt x="645" y="5305"/>
                    <a:pt x="994" y="5704"/>
                  </a:cubicBezTo>
                  <a:cubicBezTo>
                    <a:pt x="2565" y="7480"/>
                    <a:pt x="4374" y="9098"/>
                    <a:pt x="6264" y="10521"/>
                  </a:cubicBezTo>
                  <a:cubicBezTo>
                    <a:pt x="6710" y="10857"/>
                    <a:pt x="7177" y="11170"/>
                    <a:pt x="7697" y="11377"/>
                  </a:cubicBezTo>
                  <a:cubicBezTo>
                    <a:pt x="8030" y="11511"/>
                    <a:pt x="8430" y="11619"/>
                    <a:pt x="8813" y="11619"/>
                  </a:cubicBezTo>
                  <a:cubicBezTo>
                    <a:pt x="8971" y="11619"/>
                    <a:pt x="9125" y="11600"/>
                    <a:pt x="9271" y="11559"/>
                  </a:cubicBezTo>
                  <a:cubicBezTo>
                    <a:pt x="9808" y="11407"/>
                    <a:pt x="9899" y="10693"/>
                    <a:pt x="9987" y="10223"/>
                  </a:cubicBezTo>
                  <a:cubicBezTo>
                    <a:pt x="10094" y="9622"/>
                    <a:pt x="10131" y="9004"/>
                    <a:pt x="10171" y="8397"/>
                  </a:cubicBezTo>
                  <a:cubicBezTo>
                    <a:pt x="10268" y="6967"/>
                    <a:pt x="10289" y="5534"/>
                    <a:pt x="10238" y="4104"/>
                  </a:cubicBezTo>
                  <a:cubicBezTo>
                    <a:pt x="10215" y="3405"/>
                    <a:pt x="10221" y="2674"/>
                    <a:pt x="10094" y="1986"/>
                  </a:cubicBezTo>
                  <a:cubicBezTo>
                    <a:pt x="10020" y="1603"/>
                    <a:pt x="9852" y="1241"/>
                    <a:pt x="9564" y="1002"/>
                  </a:cubicBezTo>
                  <a:cubicBezTo>
                    <a:pt x="9573" y="962"/>
                    <a:pt x="9564" y="922"/>
                    <a:pt x="9510" y="898"/>
                  </a:cubicBezTo>
                  <a:cubicBezTo>
                    <a:pt x="8267" y="385"/>
                    <a:pt x="6896" y="1"/>
                    <a:pt x="5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5"/>
            <p:cNvSpPr/>
            <p:nvPr/>
          </p:nvSpPr>
          <p:spPr>
            <a:xfrm rot="10800000">
              <a:off x="226613" y="3696271"/>
              <a:ext cx="252606" cy="338663"/>
            </a:xfrm>
            <a:custGeom>
              <a:avLst/>
              <a:gdLst/>
              <a:ahLst/>
              <a:cxnLst/>
              <a:rect l="l" t="t" r="r" b="b"/>
              <a:pathLst>
                <a:path w="1679" h="2251" extrusionOk="0">
                  <a:moveTo>
                    <a:pt x="714" y="1"/>
                  </a:moveTo>
                  <a:cubicBezTo>
                    <a:pt x="652" y="1"/>
                    <a:pt x="585" y="16"/>
                    <a:pt x="561" y="23"/>
                  </a:cubicBezTo>
                  <a:cubicBezTo>
                    <a:pt x="460" y="49"/>
                    <a:pt x="339" y="96"/>
                    <a:pt x="292" y="197"/>
                  </a:cubicBezTo>
                  <a:cubicBezTo>
                    <a:pt x="255" y="274"/>
                    <a:pt x="269" y="375"/>
                    <a:pt x="263" y="458"/>
                  </a:cubicBezTo>
                  <a:cubicBezTo>
                    <a:pt x="242" y="653"/>
                    <a:pt x="198" y="841"/>
                    <a:pt x="151" y="1033"/>
                  </a:cubicBezTo>
                  <a:cubicBezTo>
                    <a:pt x="108" y="1228"/>
                    <a:pt x="61" y="1422"/>
                    <a:pt x="34" y="1620"/>
                  </a:cubicBezTo>
                  <a:cubicBezTo>
                    <a:pt x="24" y="1707"/>
                    <a:pt x="17" y="1798"/>
                    <a:pt x="14" y="1892"/>
                  </a:cubicBezTo>
                  <a:cubicBezTo>
                    <a:pt x="14" y="1973"/>
                    <a:pt x="1" y="2100"/>
                    <a:pt x="44" y="2170"/>
                  </a:cubicBezTo>
                  <a:cubicBezTo>
                    <a:pt x="102" y="2251"/>
                    <a:pt x="226" y="2241"/>
                    <a:pt x="313" y="2244"/>
                  </a:cubicBezTo>
                  <a:cubicBezTo>
                    <a:pt x="385" y="2248"/>
                    <a:pt x="457" y="2250"/>
                    <a:pt x="529" y="2250"/>
                  </a:cubicBezTo>
                  <a:cubicBezTo>
                    <a:pt x="579" y="2250"/>
                    <a:pt x="630" y="2249"/>
                    <a:pt x="682" y="2248"/>
                  </a:cubicBezTo>
                  <a:cubicBezTo>
                    <a:pt x="900" y="2244"/>
                    <a:pt x="1152" y="2244"/>
                    <a:pt x="1353" y="2147"/>
                  </a:cubicBezTo>
                  <a:cubicBezTo>
                    <a:pt x="1407" y="2120"/>
                    <a:pt x="1457" y="2090"/>
                    <a:pt x="1491" y="2043"/>
                  </a:cubicBezTo>
                  <a:cubicBezTo>
                    <a:pt x="1515" y="2033"/>
                    <a:pt x="1538" y="2023"/>
                    <a:pt x="1561" y="2009"/>
                  </a:cubicBezTo>
                  <a:cubicBezTo>
                    <a:pt x="1679" y="1936"/>
                    <a:pt x="1659" y="1821"/>
                    <a:pt x="1648" y="1697"/>
                  </a:cubicBezTo>
                  <a:cubicBezTo>
                    <a:pt x="1625" y="1422"/>
                    <a:pt x="1548" y="1157"/>
                    <a:pt x="1440" y="906"/>
                  </a:cubicBezTo>
                  <a:cubicBezTo>
                    <a:pt x="1390" y="777"/>
                    <a:pt x="1333" y="657"/>
                    <a:pt x="1270" y="536"/>
                  </a:cubicBezTo>
                  <a:cubicBezTo>
                    <a:pt x="1212" y="422"/>
                    <a:pt x="1155" y="301"/>
                    <a:pt x="1078" y="201"/>
                  </a:cubicBezTo>
                  <a:cubicBezTo>
                    <a:pt x="1014" y="120"/>
                    <a:pt x="930" y="76"/>
                    <a:pt x="839" y="66"/>
                  </a:cubicBezTo>
                  <a:cubicBezTo>
                    <a:pt x="836" y="63"/>
                    <a:pt x="839" y="60"/>
                    <a:pt x="836" y="60"/>
                  </a:cubicBezTo>
                  <a:cubicBezTo>
                    <a:pt x="826" y="14"/>
                    <a:pt x="772" y="1"/>
                    <a:pt x="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5"/>
            <p:cNvSpPr/>
            <p:nvPr/>
          </p:nvSpPr>
          <p:spPr>
            <a:xfrm rot="10800000">
              <a:off x="479219" y="3937506"/>
              <a:ext cx="379886" cy="355513"/>
            </a:xfrm>
            <a:custGeom>
              <a:avLst/>
              <a:gdLst/>
              <a:ahLst/>
              <a:cxnLst/>
              <a:rect l="l" t="t" r="r" b="b"/>
              <a:pathLst>
                <a:path w="2525" h="2363" extrusionOk="0">
                  <a:moveTo>
                    <a:pt x="1539" y="1"/>
                  </a:moveTo>
                  <a:cubicBezTo>
                    <a:pt x="1417" y="1"/>
                    <a:pt x="1295" y="22"/>
                    <a:pt x="1186" y="70"/>
                  </a:cubicBezTo>
                  <a:cubicBezTo>
                    <a:pt x="957" y="167"/>
                    <a:pt x="877" y="362"/>
                    <a:pt x="773" y="570"/>
                  </a:cubicBezTo>
                  <a:cubicBezTo>
                    <a:pt x="538" y="1041"/>
                    <a:pt x="313" y="1513"/>
                    <a:pt x="91" y="1990"/>
                  </a:cubicBezTo>
                  <a:cubicBezTo>
                    <a:pt x="74" y="2027"/>
                    <a:pt x="71" y="2054"/>
                    <a:pt x="82" y="2081"/>
                  </a:cubicBezTo>
                  <a:cubicBezTo>
                    <a:pt x="65" y="2108"/>
                    <a:pt x="48" y="2134"/>
                    <a:pt x="38" y="2164"/>
                  </a:cubicBezTo>
                  <a:cubicBezTo>
                    <a:pt x="1" y="2242"/>
                    <a:pt x="38" y="2313"/>
                    <a:pt x="125" y="2333"/>
                  </a:cubicBezTo>
                  <a:cubicBezTo>
                    <a:pt x="200" y="2353"/>
                    <a:pt x="273" y="2362"/>
                    <a:pt x="344" y="2362"/>
                  </a:cubicBezTo>
                  <a:cubicBezTo>
                    <a:pt x="730" y="2362"/>
                    <a:pt x="1072" y="2093"/>
                    <a:pt x="1363" y="1853"/>
                  </a:cubicBezTo>
                  <a:cubicBezTo>
                    <a:pt x="1535" y="1715"/>
                    <a:pt x="1699" y="1571"/>
                    <a:pt x="1857" y="1419"/>
                  </a:cubicBezTo>
                  <a:cubicBezTo>
                    <a:pt x="2008" y="1268"/>
                    <a:pt x="2173" y="1111"/>
                    <a:pt x="2286" y="929"/>
                  </a:cubicBezTo>
                  <a:cubicBezTo>
                    <a:pt x="2525" y="543"/>
                    <a:pt x="2246" y="150"/>
                    <a:pt x="1851" y="43"/>
                  </a:cubicBezTo>
                  <a:cubicBezTo>
                    <a:pt x="1752" y="17"/>
                    <a:pt x="1646" y="1"/>
                    <a:pt x="1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35"/>
          <p:cNvGrpSpPr/>
          <p:nvPr/>
        </p:nvGrpSpPr>
        <p:grpSpPr>
          <a:xfrm>
            <a:off x="160489" y="4539383"/>
            <a:ext cx="379881" cy="444335"/>
            <a:chOff x="11563276" y="3001812"/>
            <a:chExt cx="289301" cy="338386"/>
          </a:xfrm>
        </p:grpSpPr>
        <p:sp>
          <p:nvSpPr>
            <p:cNvPr id="1634" name="Google Shape;1634;p35"/>
            <p:cNvSpPr/>
            <p:nvPr/>
          </p:nvSpPr>
          <p:spPr>
            <a:xfrm>
              <a:off x="11703525" y="3046250"/>
              <a:ext cx="8800" cy="293948"/>
            </a:xfrm>
            <a:custGeom>
              <a:avLst/>
              <a:gdLst/>
              <a:ahLst/>
              <a:cxnLst/>
              <a:rect l="l" t="t" r="r" b="b"/>
              <a:pathLst>
                <a:path w="62" h="2525" extrusionOk="0">
                  <a:moveTo>
                    <a:pt x="1" y="0"/>
                  </a:moveTo>
                  <a:lnTo>
                    <a:pt x="1" y="2524"/>
                  </a:lnTo>
                  <a:lnTo>
                    <a:pt x="61" y="2524"/>
                  </a:lnTo>
                  <a:lnTo>
                    <a:pt x="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5"/>
            <p:cNvSpPr/>
            <p:nvPr/>
          </p:nvSpPr>
          <p:spPr>
            <a:xfrm>
              <a:off x="11563276" y="3196925"/>
              <a:ext cx="289301" cy="7475"/>
            </a:xfrm>
            <a:custGeom>
              <a:avLst/>
              <a:gdLst/>
              <a:ahLst/>
              <a:cxnLst/>
              <a:rect l="l" t="t" r="r" b="b"/>
              <a:pathLst>
                <a:path w="2524" h="61" extrusionOk="0">
                  <a:moveTo>
                    <a:pt x="0" y="0"/>
                  </a:moveTo>
                  <a:lnTo>
                    <a:pt x="0" y="61"/>
                  </a:lnTo>
                  <a:lnTo>
                    <a:pt x="2524" y="61"/>
                  </a:lnTo>
                  <a:lnTo>
                    <a:pt x="2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5"/>
            <p:cNvSpPr/>
            <p:nvPr/>
          </p:nvSpPr>
          <p:spPr>
            <a:xfrm>
              <a:off x="11662975" y="3001812"/>
              <a:ext cx="89735" cy="65436"/>
            </a:xfrm>
            <a:custGeom>
              <a:avLst/>
              <a:gdLst/>
              <a:ahLst/>
              <a:cxnLst/>
              <a:rect l="l" t="t" r="r" b="b"/>
              <a:pathLst>
                <a:path w="632" h="535" extrusionOk="0">
                  <a:moveTo>
                    <a:pt x="320" y="1"/>
                  </a:moveTo>
                  <a:lnTo>
                    <a:pt x="1" y="534"/>
                  </a:lnTo>
                  <a:lnTo>
                    <a:pt x="320" y="376"/>
                  </a:lnTo>
                  <a:lnTo>
                    <a:pt x="631" y="534"/>
                  </a:lnTo>
                  <a:lnTo>
                    <a:pt x="631" y="534"/>
                  </a:lnTo>
                  <a:lnTo>
                    <a:pt x="3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5"/>
            <p:cNvSpPr/>
            <p:nvPr/>
          </p:nvSpPr>
          <p:spPr>
            <a:xfrm>
              <a:off x="11658650" y="3151463"/>
              <a:ext cx="98400" cy="98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5"/>
            <p:cNvSpPr/>
            <p:nvPr/>
          </p:nvSpPr>
          <p:spPr>
            <a:xfrm>
              <a:off x="11616763" y="3109510"/>
              <a:ext cx="182400" cy="182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9" name="Google Shape;1639;p35"/>
          <p:cNvGrpSpPr/>
          <p:nvPr/>
        </p:nvGrpSpPr>
        <p:grpSpPr>
          <a:xfrm>
            <a:off x="420905" y="1741583"/>
            <a:ext cx="584646" cy="920534"/>
            <a:chOff x="-2136795" y="4533295"/>
            <a:chExt cx="584646" cy="920534"/>
          </a:xfrm>
        </p:grpSpPr>
        <p:sp>
          <p:nvSpPr>
            <p:cNvPr id="1640" name="Google Shape;1640;p35"/>
            <p:cNvSpPr/>
            <p:nvPr/>
          </p:nvSpPr>
          <p:spPr>
            <a:xfrm>
              <a:off x="-2136795" y="4533295"/>
              <a:ext cx="584646" cy="665326"/>
            </a:xfrm>
            <a:custGeom>
              <a:avLst/>
              <a:gdLst/>
              <a:ahLst/>
              <a:cxnLst/>
              <a:rect l="l" t="t" r="r" b="b"/>
              <a:pathLst>
                <a:path w="4827" h="5493" extrusionOk="0">
                  <a:moveTo>
                    <a:pt x="2447" y="0"/>
                  </a:moveTo>
                  <a:cubicBezTo>
                    <a:pt x="2322" y="0"/>
                    <a:pt x="2196" y="54"/>
                    <a:pt x="2131" y="162"/>
                  </a:cubicBezTo>
                  <a:lnTo>
                    <a:pt x="678" y="2613"/>
                  </a:lnTo>
                  <a:cubicBezTo>
                    <a:pt x="562" y="2804"/>
                    <a:pt x="730" y="3028"/>
                    <a:pt x="988" y="3028"/>
                  </a:cubicBezTo>
                  <a:cubicBezTo>
                    <a:pt x="992" y="3028"/>
                    <a:pt x="996" y="3028"/>
                    <a:pt x="1000" y="3028"/>
                  </a:cubicBezTo>
                  <a:cubicBezTo>
                    <a:pt x="1091" y="3028"/>
                    <a:pt x="1188" y="3025"/>
                    <a:pt x="1292" y="3025"/>
                  </a:cubicBezTo>
                  <a:lnTo>
                    <a:pt x="154" y="4946"/>
                  </a:lnTo>
                  <a:cubicBezTo>
                    <a:pt x="0" y="5199"/>
                    <a:pt x="229" y="5493"/>
                    <a:pt x="568" y="5493"/>
                  </a:cubicBezTo>
                  <a:cubicBezTo>
                    <a:pt x="570" y="5493"/>
                    <a:pt x="572" y="5493"/>
                    <a:pt x="574" y="5493"/>
                  </a:cubicBezTo>
                  <a:cubicBezTo>
                    <a:pt x="1268" y="5481"/>
                    <a:pt x="2313" y="5477"/>
                    <a:pt x="3213" y="5477"/>
                  </a:cubicBezTo>
                  <a:cubicBezTo>
                    <a:pt x="3605" y="5477"/>
                    <a:pt x="3970" y="5478"/>
                    <a:pt x="4266" y="5479"/>
                  </a:cubicBezTo>
                  <a:cubicBezTo>
                    <a:pt x="4602" y="5479"/>
                    <a:pt x="4827" y="5190"/>
                    <a:pt x="4682" y="4938"/>
                  </a:cubicBezTo>
                  <a:lnTo>
                    <a:pt x="3604" y="3019"/>
                  </a:lnTo>
                  <a:lnTo>
                    <a:pt x="3816" y="3019"/>
                  </a:lnTo>
                  <a:cubicBezTo>
                    <a:pt x="3818" y="3019"/>
                    <a:pt x="3820" y="3019"/>
                    <a:pt x="3822" y="3019"/>
                  </a:cubicBezTo>
                  <a:cubicBezTo>
                    <a:pt x="4077" y="3019"/>
                    <a:pt x="4245" y="2799"/>
                    <a:pt x="4135" y="2609"/>
                  </a:cubicBezTo>
                  <a:lnTo>
                    <a:pt x="2766" y="168"/>
                  </a:lnTo>
                  <a:cubicBezTo>
                    <a:pt x="2703" y="56"/>
                    <a:pt x="2575" y="0"/>
                    <a:pt x="2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5"/>
            <p:cNvSpPr/>
            <p:nvPr/>
          </p:nvSpPr>
          <p:spPr>
            <a:xfrm>
              <a:off x="-1846106" y="4649696"/>
              <a:ext cx="6177" cy="804132"/>
            </a:xfrm>
            <a:custGeom>
              <a:avLst/>
              <a:gdLst/>
              <a:ahLst/>
              <a:cxnLst/>
              <a:rect l="l" t="t" r="r" b="b"/>
              <a:pathLst>
                <a:path w="51" h="6639" extrusionOk="0">
                  <a:moveTo>
                    <a:pt x="27" y="0"/>
                  </a:moveTo>
                  <a:cubicBezTo>
                    <a:pt x="13" y="0"/>
                    <a:pt x="0" y="10"/>
                    <a:pt x="0" y="24"/>
                  </a:cubicBezTo>
                  <a:lnTo>
                    <a:pt x="0" y="6612"/>
                  </a:lnTo>
                  <a:cubicBezTo>
                    <a:pt x="0" y="6626"/>
                    <a:pt x="13" y="6639"/>
                    <a:pt x="27" y="6639"/>
                  </a:cubicBezTo>
                  <a:cubicBezTo>
                    <a:pt x="40" y="6639"/>
                    <a:pt x="50" y="6626"/>
                    <a:pt x="50" y="6612"/>
                  </a:cubicBezTo>
                  <a:lnTo>
                    <a:pt x="50" y="24"/>
                  </a:lnTo>
                  <a:cubicBezTo>
                    <a:pt x="50" y="10"/>
                    <a:pt x="4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5"/>
            <p:cNvSpPr/>
            <p:nvPr/>
          </p:nvSpPr>
          <p:spPr>
            <a:xfrm>
              <a:off x="-1914418" y="4711107"/>
              <a:ext cx="74852" cy="82727"/>
            </a:xfrm>
            <a:custGeom>
              <a:avLst/>
              <a:gdLst/>
              <a:ahLst/>
              <a:cxnLst/>
              <a:rect l="l" t="t" r="r" b="b"/>
              <a:pathLst>
                <a:path w="618" h="683" extrusionOk="0">
                  <a:moveTo>
                    <a:pt x="25" y="0"/>
                  </a:moveTo>
                  <a:cubicBezTo>
                    <a:pt x="20" y="0"/>
                    <a:pt x="14" y="2"/>
                    <a:pt x="10" y="6"/>
                  </a:cubicBezTo>
                  <a:cubicBezTo>
                    <a:pt x="0" y="17"/>
                    <a:pt x="0" y="30"/>
                    <a:pt x="7" y="40"/>
                  </a:cubicBezTo>
                  <a:lnTo>
                    <a:pt x="571" y="674"/>
                  </a:lnTo>
                  <a:cubicBezTo>
                    <a:pt x="576" y="680"/>
                    <a:pt x="584" y="683"/>
                    <a:pt x="591" y="683"/>
                  </a:cubicBezTo>
                  <a:cubicBezTo>
                    <a:pt x="597" y="683"/>
                    <a:pt x="603" y="681"/>
                    <a:pt x="608" y="678"/>
                  </a:cubicBezTo>
                  <a:cubicBezTo>
                    <a:pt x="617" y="668"/>
                    <a:pt x="617" y="651"/>
                    <a:pt x="608" y="641"/>
                  </a:cubicBezTo>
                  <a:lnTo>
                    <a:pt x="44" y="10"/>
                  </a:lnTo>
                  <a:cubicBezTo>
                    <a:pt x="40" y="4"/>
                    <a:pt x="32"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5"/>
            <p:cNvSpPr/>
            <p:nvPr/>
          </p:nvSpPr>
          <p:spPr>
            <a:xfrm>
              <a:off x="-1842956" y="4786083"/>
              <a:ext cx="88781" cy="103317"/>
            </a:xfrm>
            <a:custGeom>
              <a:avLst/>
              <a:gdLst/>
              <a:ahLst/>
              <a:cxnLst/>
              <a:rect l="l" t="t" r="r" b="b"/>
              <a:pathLst>
                <a:path w="733" h="853" extrusionOk="0">
                  <a:moveTo>
                    <a:pt x="703" y="1"/>
                  </a:moveTo>
                  <a:cubicBezTo>
                    <a:pt x="696" y="1"/>
                    <a:pt x="689" y="3"/>
                    <a:pt x="685" y="8"/>
                  </a:cubicBezTo>
                  <a:lnTo>
                    <a:pt x="7" y="811"/>
                  </a:lnTo>
                  <a:cubicBezTo>
                    <a:pt x="1" y="820"/>
                    <a:pt x="1" y="837"/>
                    <a:pt x="10" y="848"/>
                  </a:cubicBezTo>
                  <a:cubicBezTo>
                    <a:pt x="15" y="851"/>
                    <a:pt x="21" y="852"/>
                    <a:pt x="27" y="852"/>
                  </a:cubicBezTo>
                  <a:cubicBezTo>
                    <a:pt x="35" y="852"/>
                    <a:pt x="42" y="850"/>
                    <a:pt x="47" y="845"/>
                  </a:cubicBezTo>
                  <a:lnTo>
                    <a:pt x="723" y="42"/>
                  </a:lnTo>
                  <a:cubicBezTo>
                    <a:pt x="732" y="32"/>
                    <a:pt x="729" y="15"/>
                    <a:pt x="719" y="5"/>
                  </a:cubicBezTo>
                  <a:cubicBezTo>
                    <a:pt x="715" y="2"/>
                    <a:pt x="709"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5"/>
            <p:cNvSpPr/>
            <p:nvPr/>
          </p:nvSpPr>
          <p:spPr>
            <a:xfrm>
              <a:off x="-1941791" y="4898730"/>
              <a:ext cx="102225" cy="94718"/>
            </a:xfrm>
            <a:custGeom>
              <a:avLst/>
              <a:gdLst/>
              <a:ahLst/>
              <a:cxnLst/>
              <a:rect l="l" t="t" r="r" b="b"/>
              <a:pathLst>
                <a:path w="844" h="782" extrusionOk="0">
                  <a:moveTo>
                    <a:pt x="28" y="0"/>
                  </a:moveTo>
                  <a:cubicBezTo>
                    <a:pt x="21" y="0"/>
                    <a:pt x="13" y="3"/>
                    <a:pt x="8" y="8"/>
                  </a:cubicBezTo>
                  <a:cubicBezTo>
                    <a:pt x="1" y="19"/>
                    <a:pt x="1" y="31"/>
                    <a:pt x="11" y="42"/>
                  </a:cubicBezTo>
                  <a:lnTo>
                    <a:pt x="800" y="773"/>
                  </a:lnTo>
                  <a:cubicBezTo>
                    <a:pt x="805" y="779"/>
                    <a:pt x="811" y="781"/>
                    <a:pt x="817" y="781"/>
                  </a:cubicBezTo>
                  <a:cubicBezTo>
                    <a:pt x="823" y="781"/>
                    <a:pt x="828" y="779"/>
                    <a:pt x="834" y="773"/>
                  </a:cubicBezTo>
                  <a:cubicBezTo>
                    <a:pt x="843" y="764"/>
                    <a:pt x="843" y="747"/>
                    <a:pt x="834" y="736"/>
                  </a:cubicBezTo>
                  <a:lnTo>
                    <a:pt x="45" y="5"/>
                  </a:lnTo>
                  <a:cubicBezTo>
                    <a:pt x="40" y="2"/>
                    <a:pt x="3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5"/>
            <p:cNvSpPr/>
            <p:nvPr/>
          </p:nvSpPr>
          <p:spPr>
            <a:xfrm>
              <a:off x="-1844531" y="5002534"/>
              <a:ext cx="112278" cy="89752"/>
            </a:xfrm>
            <a:custGeom>
              <a:avLst/>
              <a:gdLst/>
              <a:ahLst/>
              <a:cxnLst/>
              <a:rect l="l" t="t" r="r" b="b"/>
              <a:pathLst>
                <a:path w="927" h="741" extrusionOk="0">
                  <a:moveTo>
                    <a:pt x="900" y="1"/>
                  </a:moveTo>
                  <a:cubicBezTo>
                    <a:pt x="894" y="1"/>
                    <a:pt x="889" y="3"/>
                    <a:pt x="883" y="7"/>
                  </a:cubicBezTo>
                  <a:lnTo>
                    <a:pt x="11" y="695"/>
                  </a:lnTo>
                  <a:cubicBezTo>
                    <a:pt x="0" y="705"/>
                    <a:pt x="0" y="719"/>
                    <a:pt x="7" y="732"/>
                  </a:cubicBezTo>
                  <a:cubicBezTo>
                    <a:pt x="13" y="738"/>
                    <a:pt x="19" y="740"/>
                    <a:pt x="26" y="740"/>
                  </a:cubicBezTo>
                  <a:cubicBezTo>
                    <a:pt x="31" y="740"/>
                    <a:pt x="36" y="739"/>
                    <a:pt x="40" y="736"/>
                  </a:cubicBezTo>
                  <a:lnTo>
                    <a:pt x="914" y="44"/>
                  </a:lnTo>
                  <a:cubicBezTo>
                    <a:pt x="926" y="37"/>
                    <a:pt x="926" y="20"/>
                    <a:pt x="920" y="11"/>
                  </a:cubicBezTo>
                  <a:cubicBezTo>
                    <a:pt x="914" y="5"/>
                    <a:pt x="907"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35"/>
          <p:cNvSpPr/>
          <p:nvPr/>
        </p:nvSpPr>
        <p:spPr>
          <a:xfrm>
            <a:off x="713213" y="1266150"/>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7" name="Google Shape;1647;p35"/>
          <p:cNvGrpSpPr/>
          <p:nvPr/>
        </p:nvGrpSpPr>
        <p:grpSpPr>
          <a:xfrm>
            <a:off x="3414611" y="3761757"/>
            <a:ext cx="415563" cy="935553"/>
            <a:chOff x="-1865549" y="3175732"/>
            <a:chExt cx="415563" cy="935553"/>
          </a:xfrm>
        </p:grpSpPr>
        <p:sp>
          <p:nvSpPr>
            <p:cNvPr id="1648" name="Google Shape;1648;p35"/>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5"/>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5"/>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5"/>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5"/>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5"/>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35"/>
          <p:cNvGrpSpPr/>
          <p:nvPr/>
        </p:nvGrpSpPr>
        <p:grpSpPr>
          <a:xfrm>
            <a:off x="8321278" y="854109"/>
            <a:ext cx="467281" cy="765375"/>
            <a:chOff x="-1343372" y="3978196"/>
            <a:chExt cx="467281" cy="765375"/>
          </a:xfrm>
        </p:grpSpPr>
        <p:sp>
          <p:nvSpPr>
            <p:cNvPr id="1655" name="Google Shape;1655;p35"/>
            <p:cNvSpPr/>
            <p:nvPr/>
          </p:nvSpPr>
          <p:spPr>
            <a:xfrm>
              <a:off x="-1343372" y="3978196"/>
              <a:ext cx="467281" cy="467291"/>
            </a:xfrm>
            <a:custGeom>
              <a:avLst/>
              <a:gdLst/>
              <a:ahLst/>
              <a:cxnLst/>
              <a:rect l="l" t="t" r="r" b="b"/>
              <a:pathLst>
                <a:path w="3858" h="3858" extrusionOk="0">
                  <a:moveTo>
                    <a:pt x="1931" y="1"/>
                  </a:moveTo>
                  <a:cubicBezTo>
                    <a:pt x="863" y="1"/>
                    <a:pt x="1" y="864"/>
                    <a:pt x="1" y="1928"/>
                  </a:cubicBezTo>
                  <a:cubicBezTo>
                    <a:pt x="1" y="2995"/>
                    <a:pt x="863" y="3857"/>
                    <a:pt x="1931" y="3857"/>
                  </a:cubicBezTo>
                  <a:cubicBezTo>
                    <a:pt x="2995" y="3857"/>
                    <a:pt x="3858" y="2995"/>
                    <a:pt x="3858" y="1928"/>
                  </a:cubicBezTo>
                  <a:cubicBezTo>
                    <a:pt x="3858" y="864"/>
                    <a:pt x="2995"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5"/>
            <p:cNvSpPr/>
            <p:nvPr/>
          </p:nvSpPr>
          <p:spPr>
            <a:xfrm>
              <a:off x="-1113243" y="4080305"/>
              <a:ext cx="7873" cy="663267"/>
            </a:xfrm>
            <a:custGeom>
              <a:avLst/>
              <a:gdLst/>
              <a:ahLst/>
              <a:cxnLst/>
              <a:rect l="l" t="t" r="r" b="b"/>
              <a:pathLst>
                <a:path w="65" h="5476" extrusionOk="0">
                  <a:moveTo>
                    <a:pt x="34" y="1"/>
                  </a:moveTo>
                  <a:cubicBezTo>
                    <a:pt x="17" y="1"/>
                    <a:pt x="0" y="13"/>
                    <a:pt x="0" y="34"/>
                  </a:cubicBezTo>
                  <a:lnTo>
                    <a:pt x="0" y="5445"/>
                  </a:lnTo>
                  <a:cubicBezTo>
                    <a:pt x="0" y="5462"/>
                    <a:pt x="17" y="5475"/>
                    <a:pt x="34" y="5475"/>
                  </a:cubicBezTo>
                  <a:cubicBezTo>
                    <a:pt x="51" y="5475"/>
                    <a:pt x="65" y="5462"/>
                    <a:pt x="65" y="5445"/>
                  </a:cubicBezTo>
                  <a:lnTo>
                    <a:pt x="65" y="34"/>
                  </a:lnTo>
                  <a:cubicBezTo>
                    <a:pt x="65" y="13"/>
                    <a:pt x="5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5"/>
            <p:cNvSpPr/>
            <p:nvPr/>
          </p:nvSpPr>
          <p:spPr>
            <a:xfrm>
              <a:off x="-1204326" y="4164971"/>
              <a:ext cx="198516" cy="74975"/>
            </a:xfrm>
            <a:custGeom>
              <a:avLst/>
              <a:gdLst/>
              <a:ahLst/>
              <a:cxnLst/>
              <a:rect l="l" t="t" r="r" b="b"/>
              <a:pathLst>
                <a:path w="1639" h="619" extrusionOk="0">
                  <a:moveTo>
                    <a:pt x="36" y="0"/>
                  </a:moveTo>
                  <a:cubicBezTo>
                    <a:pt x="26" y="0"/>
                    <a:pt x="17" y="5"/>
                    <a:pt x="11" y="13"/>
                  </a:cubicBezTo>
                  <a:cubicBezTo>
                    <a:pt x="1" y="27"/>
                    <a:pt x="1" y="47"/>
                    <a:pt x="17" y="56"/>
                  </a:cubicBezTo>
                  <a:lnTo>
                    <a:pt x="766" y="611"/>
                  </a:lnTo>
                  <a:cubicBezTo>
                    <a:pt x="772" y="616"/>
                    <a:pt x="779" y="618"/>
                    <a:pt x="786" y="618"/>
                  </a:cubicBezTo>
                  <a:cubicBezTo>
                    <a:pt x="792" y="618"/>
                    <a:pt x="798" y="617"/>
                    <a:pt x="803" y="614"/>
                  </a:cubicBezTo>
                  <a:lnTo>
                    <a:pt x="1622" y="56"/>
                  </a:lnTo>
                  <a:cubicBezTo>
                    <a:pt x="1635" y="47"/>
                    <a:pt x="1638" y="30"/>
                    <a:pt x="1632" y="13"/>
                  </a:cubicBezTo>
                  <a:cubicBezTo>
                    <a:pt x="1626" y="5"/>
                    <a:pt x="1617" y="0"/>
                    <a:pt x="1607" y="0"/>
                  </a:cubicBezTo>
                  <a:cubicBezTo>
                    <a:pt x="1600" y="0"/>
                    <a:pt x="1594" y="2"/>
                    <a:pt x="1588" y="6"/>
                  </a:cubicBezTo>
                  <a:lnTo>
                    <a:pt x="786" y="547"/>
                  </a:lnTo>
                  <a:lnTo>
                    <a:pt x="55" y="6"/>
                  </a:lnTo>
                  <a:cubicBezTo>
                    <a:pt x="49" y="2"/>
                    <a:pt x="42"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5"/>
            <p:cNvSpPr/>
            <p:nvPr/>
          </p:nvSpPr>
          <p:spPr>
            <a:xfrm>
              <a:off x="-1204326" y="4273984"/>
              <a:ext cx="198516" cy="74975"/>
            </a:xfrm>
            <a:custGeom>
              <a:avLst/>
              <a:gdLst/>
              <a:ahLst/>
              <a:cxnLst/>
              <a:rect l="l" t="t" r="r" b="b"/>
              <a:pathLst>
                <a:path w="1639" h="619" extrusionOk="0">
                  <a:moveTo>
                    <a:pt x="34" y="1"/>
                  </a:moveTo>
                  <a:cubicBezTo>
                    <a:pt x="25" y="1"/>
                    <a:pt x="16" y="5"/>
                    <a:pt x="11" y="13"/>
                  </a:cubicBezTo>
                  <a:cubicBezTo>
                    <a:pt x="1" y="30"/>
                    <a:pt x="1" y="46"/>
                    <a:pt x="17" y="59"/>
                  </a:cubicBezTo>
                  <a:lnTo>
                    <a:pt x="766" y="614"/>
                  </a:lnTo>
                  <a:cubicBezTo>
                    <a:pt x="771" y="617"/>
                    <a:pt x="778" y="618"/>
                    <a:pt x="784" y="618"/>
                  </a:cubicBezTo>
                  <a:cubicBezTo>
                    <a:pt x="791" y="618"/>
                    <a:pt x="798" y="617"/>
                    <a:pt x="803" y="614"/>
                  </a:cubicBezTo>
                  <a:lnTo>
                    <a:pt x="1622" y="59"/>
                  </a:lnTo>
                  <a:cubicBezTo>
                    <a:pt x="1635" y="50"/>
                    <a:pt x="1638" y="30"/>
                    <a:pt x="1632" y="16"/>
                  </a:cubicBezTo>
                  <a:cubicBezTo>
                    <a:pt x="1625" y="7"/>
                    <a:pt x="1614" y="1"/>
                    <a:pt x="1603" y="1"/>
                  </a:cubicBezTo>
                  <a:cubicBezTo>
                    <a:pt x="1598" y="1"/>
                    <a:pt x="1593" y="2"/>
                    <a:pt x="1588" y="5"/>
                  </a:cubicBezTo>
                  <a:lnTo>
                    <a:pt x="786" y="549"/>
                  </a:lnTo>
                  <a:lnTo>
                    <a:pt x="55" y="9"/>
                  </a:lnTo>
                  <a:cubicBezTo>
                    <a:pt x="48" y="3"/>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9" name="Google Shape;1659;p35"/>
          <p:cNvSpPr/>
          <p:nvPr/>
        </p:nvSpPr>
        <p:spPr>
          <a:xfrm flipH="1">
            <a:off x="6786988" y="359988"/>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0" name="Google Shape;1660;p35"/>
          <p:cNvGrpSpPr/>
          <p:nvPr/>
        </p:nvGrpSpPr>
        <p:grpSpPr>
          <a:xfrm rot="7753157">
            <a:off x="5290731" y="4269584"/>
            <a:ext cx="4405620" cy="1745945"/>
            <a:chOff x="7241469" y="4108725"/>
            <a:chExt cx="2088335" cy="827606"/>
          </a:xfrm>
        </p:grpSpPr>
        <p:sp>
          <p:nvSpPr>
            <p:cNvPr id="1661" name="Google Shape;1661;p35"/>
            <p:cNvSpPr/>
            <p:nvPr/>
          </p:nvSpPr>
          <p:spPr>
            <a:xfrm>
              <a:off x="7241469" y="4108725"/>
              <a:ext cx="2088335" cy="803174"/>
            </a:xfrm>
            <a:custGeom>
              <a:avLst/>
              <a:gdLst/>
              <a:ahLst/>
              <a:cxnLst/>
              <a:rect l="l" t="t" r="r" b="b"/>
              <a:pathLst>
                <a:path w="15468" h="5949" extrusionOk="0">
                  <a:moveTo>
                    <a:pt x="84" y="1"/>
                  </a:moveTo>
                  <a:lnTo>
                    <a:pt x="0" y="4"/>
                  </a:lnTo>
                  <a:cubicBezTo>
                    <a:pt x="28" y="870"/>
                    <a:pt x="138" y="1659"/>
                    <a:pt x="330" y="2344"/>
                  </a:cubicBezTo>
                  <a:cubicBezTo>
                    <a:pt x="558" y="3160"/>
                    <a:pt x="907" y="3861"/>
                    <a:pt x="1367" y="4432"/>
                  </a:cubicBezTo>
                  <a:cubicBezTo>
                    <a:pt x="1864" y="5050"/>
                    <a:pt x="2555" y="5526"/>
                    <a:pt x="3306" y="5771"/>
                  </a:cubicBezTo>
                  <a:cubicBezTo>
                    <a:pt x="3673" y="5888"/>
                    <a:pt x="4036" y="5949"/>
                    <a:pt x="4391" y="5949"/>
                  </a:cubicBezTo>
                  <a:lnTo>
                    <a:pt x="4462" y="5949"/>
                  </a:lnTo>
                  <a:cubicBezTo>
                    <a:pt x="4861" y="5939"/>
                    <a:pt x="5244" y="5855"/>
                    <a:pt x="5593" y="5694"/>
                  </a:cubicBezTo>
                  <a:cubicBezTo>
                    <a:pt x="6298" y="5375"/>
                    <a:pt x="6835" y="4791"/>
                    <a:pt x="7355" y="4224"/>
                  </a:cubicBezTo>
                  <a:cubicBezTo>
                    <a:pt x="7845" y="3690"/>
                    <a:pt x="8352" y="3140"/>
                    <a:pt x="8993" y="2814"/>
                  </a:cubicBezTo>
                  <a:cubicBezTo>
                    <a:pt x="9431" y="2593"/>
                    <a:pt x="9935" y="2484"/>
                    <a:pt x="10467" y="2484"/>
                  </a:cubicBezTo>
                  <a:cubicBezTo>
                    <a:pt x="11133" y="2484"/>
                    <a:pt x="11843" y="2655"/>
                    <a:pt x="12524" y="2995"/>
                  </a:cubicBezTo>
                  <a:cubicBezTo>
                    <a:pt x="13632" y="3549"/>
                    <a:pt x="14535" y="4425"/>
                    <a:pt x="15407" y="5274"/>
                  </a:cubicBezTo>
                  <a:lnTo>
                    <a:pt x="15468" y="5211"/>
                  </a:lnTo>
                  <a:cubicBezTo>
                    <a:pt x="14592" y="4358"/>
                    <a:pt x="13682" y="3475"/>
                    <a:pt x="12561" y="2918"/>
                  </a:cubicBezTo>
                  <a:cubicBezTo>
                    <a:pt x="11983" y="2630"/>
                    <a:pt x="11359" y="2452"/>
                    <a:pt x="10762" y="2408"/>
                  </a:cubicBezTo>
                  <a:cubicBezTo>
                    <a:pt x="10662" y="2401"/>
                    <a:pt x="10563" y="2397"/>
                    <a:pt x="10465" y="2397"/>
                  </a:cubicBezTo>
                  <a:cubicBezTo>
                    <a:pt x="9913" y="2397"/>
                    <a:pt x="9407" y="2511"/>
                    <a:pt x="8956" y="2737"/>
                  </a:cubicBezTo>
                  <a:cubicBezTo>
                    <a:pt x="8298" y="3069"/>
                    <a:pt x="7788" y="3626"/>
                    <a:pt x="7291" y="4167"/>
                  </a:cubicBezTo>
                  <a:cubicBezTo>
                    <a:pt x="6778" y="4724"/>
                    <a:pt x="6247" y="5304"/>
                    <a:pt x="5556" y="5617"/>
                  </a:cubicBezTo>
                  <a:cubicBezTo>
                    <a:pt x="5180" y="5787"/>
                    <a:pt x="4787" y="5863"/>
                    <a:pt x="4396" y="5863"/>
                  </a:cubicBezTo>
                  <a:cubicBezTo>
                    <a:pt x="3241" y="5863"/>
                    <a:pt x="2099" y="5203"/>
                    <a:pt x="1434" y="4378"/>
                  </a:cubicBezTo>
                  <a:cubicBezTo>
                    <a:pt x="598" y="3344"/>
                    <a:pt x="145" y="1871"/>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5"/>
            <p:cNvSpPr/>
            <p:nvPr/>
          </p:nvSpPr>
          <p:spPr>
            <a:xfrm>
              <a:off x="7668368" y="4842903"/>
              <a:ext cx="93562" cy="93427"/>
            </a:xfrm>
            <a:custGeom>
              <a:avLst/>
              <a:gdLst/>
              <a:ahLst/>
              <a:cxnLst/>
              <a:rect l="l" t="t" r="r" b="b"/>
              <a:pathLst>
                <a:path w="693" h="692" extrusionOk="0">
                  <a:moveTo>
                    <a:pt x="346" y="1"/>
                  </a:moveTo>
                  <a:cubicBezTo>
                    <a:pt x="155" y="1"/>
                    <a:pt x="0" y="155"/>
                    <a:pt x="0" y="346"/>
                  </a:cubicBezTo>
                  <a:cubicBezTo>
                    <a:pt x="0" y="538"/>
                    <a:pt x="155" y="692"/>
                    <a:pt x="346" y="692"/>
                  </a:cubicBezTo>
                  <a:cubicBezTo>
                    <a:pt x="534" y="692"/>
                    <a:pt x="692" y="538"/>
                    <a:pt x="692" y="346"/>
                  </a:cubicBezTo>
                  <a:cubicBezTo>
                    <a:pt x="692" y="155"/>
                    <a:pt x="534"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663"/>
        <p:cNvGrpSpPr/>
        <p:nvPr/>
      </p:nvGrpSpPr>
      <p:grpSpPr>
        <a:xfrm>
          <a:off x="0" y="0"/>
          <a:ext cx="0" cy="0"/>
          <a:chOff x="0" y="0"/>
          <a:chExt cx="0" cy="0"/>
        </a:xfrm>
      </p:grpSpPr>
      <p:sp>
        <p:nvSpPr>
          <p:cNvPr id="1664" name="Google Shape;1664;p36"/>
          <p:cNvSpPr/>
          <p:nvPr/>
        </p:nvSpPr>
        <p:spPr>
          <a:xfrm>
            <a:off x="2191748" y="-873823"/>
            <a:ext cx="1081194" cy="1801141"/>
          </a:xfrm>
          <a:custGeom>
            <a:avLst/>
            <a:gdLst/>
            <a:ahLst/>
            <a:cxnLst/>
            <a:rect l="l" t="t" r="r" b="b"/>
            <a:pathLst>
              <a:path w="3825" h="6372" extrusionOk="0">
                <a:moveTo>
                  <a:pt x="2196" y="1"/>
                </a:moveTo>
                <a:cubicBezTo>
                  <a:pt x="2149" y="1"/>
                  <a:pt x="2106" y="11"/>
                  <a:pt x="2069" y="38"/>
                </a:cubicBezTo>
                <a:cubicBezTo>
                  <a:pt x="2028" y="61"/>
                  <a:pt x="2035" y="102"/>
                  <a:pt x="2035" y="142"/>
                </a:cubicBezTo>
                <a:lnTo>
                  <a:pt x="2035" y="172"/>
                </a:lnTo>
                <a:cubicBezTo>
                  <a:pt x="2032" y="168"/>
                  <a:pt x="2028" y="165"/>
                  <a:pt x="2028" y="162"/>
                </a:cubicBezTo>
                <a:cubicBezTo>
                  <a:pt x="2015" y="145"/>
                  <a:pt x="1995" y="135"/>
                  <a:pt x="1974" y="135"/>
                </a:cubicBezTo>
                <a:cubicBezTo>
                  <a:pt x="1954" y="135"/>
                  <a:pt x="1934" y="148"/>
                  <a:pt x="1928" y="176"/>
                </a:cubicBezTo>
                <a:cubicBezTo>
                  <a:pt x="1917" y="236"/>
                  <a:pt x="1925" y="300"/>
                  <a:pt x="1954" y="357"/>
                </a:cubicBezTo>
                <a:cubicBezTo>
                  <a:pt x="1958" y="363"/>
                  <a:pt x="1968" y="370"/>
                  <a:pt x="1971" y="377"/>
                </a:cubicBezTo>
                <a:cubicBezTo>
                  <a:pt x="1971" y="387"/>
                  <a:pt x="1971" y="394"/>
                  <a:pt x="1974" y="400"/>
                </a:cubicBezTo>
                <a:cubicBezTo>
                  <a:pt x="1974" y="407"/>
                  <a:pt x="1971" y="410"/>
                  <a:pt x="1971" y="414"/>
                </a:cubicBezTo>
                <a:cubicBezTo>
                  <a:pt x="1968" y="444"/>
                  <a:pt x="1968" y="478"/>
                  <a:pt x="1985" y="504"/>
                </a:cubicBezTo>
                <a:cubicBezTo>
                  <a:pt x="1998" y="528"/>
                  <a:pt x="2021" y="545"/>
                  <a:pt x="2049" y="548"/>
                </a:cubicBezTo>
                <a:cubicBezTo>
                  <a:pt x="2055" y="659"/>
                  <a:pt x="2018" y="773"/>
                  <a:pt x="1981" y="877"/>
                </a:cubicBezTo>
                <a:cubicBezTo>
                  <a:pt x="1951" y="958"/>
                  <a:pt x="1914" y="1034"/>
                  <a:pt x="1887" y="1119"/>
                </a:cubicBezTo>
                <a:cubicBezTo>
                  <a:pt x="1860" y="1192"/>
                  <a:pt x="1844" y="1273"/>
                  <a:pt x="1840" y="1350"/>
                </a:cubicBezTo>
                <a:cubicBezTo>
                  <a:pt x="1827" y="1505"/>
                  <a:pt x="1871" y="1659"/>
                  <a:pt x="2001" y="1747"/>
                </a:cubicBezTo>
                <a:cubicBezTo>
                  <a:pt x="2066" y="1787"/>
                  <a:pt x="2095" y="1840"/>
                  <a:pt x="2112" y="1911"/>
                </a:cubicBezTo>
                <a:cubicBezTo>
                  <a:pt x="2132" y="1988"/>
                  <a:pt x="2132" y="2066"/>
                  <a:pt x="2139" y="2139"/>
                </a:cubicBezTo>
                <a:cubicBezTo>
                  <a:pt x="2153" y="2354"/>
                  <a:pt x="2206" y="2559"/>
                  <a:pt x="2253" y="2766"/>
                </a:cubicBezTo>
                <a:cubicBezTo>
                  <a:pt x="2290" y="2944"/>
                  <a:pt x="2323" y="3129"/>
                  <a:pt x="2293" y="3314"/>
                </a:cubicBezTo>
                <a:cubicBezTo>
                  <a:pt x="2267" y="3458"/>
                  <a:pt x="2210" y="3606"/>
                  <a:pt x="2102" y="3710"/>
                </a:cubicBezTo>
                <a:cubicBezTo>
                  <a:pt x="2052" y="3757"/>
                  <a:pt x="1995" y="3798"/>
                  <a:pt x="1928" y="3818"/>
                </a:cubicBezTo>
                <a:cubicBezTo>
                  <a:pt x="1840" y="3841"/>
                  <a:pt x="1759" y="3868"/>
                  <a:pt x="1683" y="3914"/>
                </a:cubicBezTo>
                <a:cubicBezTo>
                  <a:pt x="1528" y="4009"/>
                  <a:pt x="1401" y="4146"/>
                  <a:pt x="1266" y="4264"/>
                </a:cubicBezTo>
                <a:cubicBezTo>
                  <a:pt x="1135" y="4382"/>
                  <a:pt x="964" y="4492"/>
                  <a:pt x="783" y="4492"/>
                </a:cubicBezTo>
                <a:lnTo>
                  <a:pt x="777" y="4492"/>
                </a:lnTo>
                <a:cubicBezTo>
                  <a:pt x="729" y="4492"/>
                  <a:pt x="689" y="4482"/>
                  <a:pt x="645" y="4469"/>
                </a:cubicBezTo>
                <a:cubicBezTo>
                  <a:pt x="642" y="4465"/>
                  <a:pt x="636" y="4465"/>
                  <a:pt x="632" y="4465"/>
                </a:cubicBezTo>
                <a:cubicBezTo>
                  <a:pt x="602" y="4465"/>
                  <a:pt x="578" y="4492"/>
                  <a:pt x="578" y="4519"/>
                </a:cubicBezTo>
                <a:cubicBezTo>
                  <a:pt x="582" y="4784"/>
                  <a:pt x="300" y="4941"/>
                  <a:pt x="148" y="5120"/>
                </a:cubicBezTo>
                <a:cubicBezTo>
                  <a:pt x="72" y="5214"/>
                  <a:pt x="4" y="5324"/>
                  <a:pt x="1" y="5449"/>
                </a:cubicBezTo>
                <a:cubicBezTo>
                  <a:pt x="1" y="5550"/>
                  <a:pt x="38" y="5663"/>
                  <a:pt x="115" y="5734"/>
                </a:cubicBezTo>
                <a:cubicBezTo>
                  <a:pt x="155" y="5771"/>
                  <a:pt x="205" y="5795"/>
                  <a:pt x="259" y="5801"/>
                </a:cubicBezTo>
                <a:cubicBezTo>
                  <a:pt x="300" y="5804"/>
                  <a:pt x="317" y="5807"/>
                  <a:pt x="337" y="5845"/>
                </a:cubicBezTo>
                <a:cubicBezTo>
                  <a:pt x="380" y="5928"/>
                  <a:pt x="350" y="6026"/>
                  <a:pt x="357" y="6117"/>
                </a:cubicBezTo>
                <a:cubicBezTo>
                  <a:pt x="363" y="6210"/>
                  <a:pt x="397" y="6335"/>
                  <a:pt x="501" y="6365"/>
                </a:cubicBezTo>
                <a:cubicBezTo>
                  <a:pt x="515" y="6368"/>
                  <a:pt x="531" y="6371"/>
                  <a:pt x="545" y="6371"/>
                </a:cubicBezTo>
                <a:cubicBezTo>
                  <a:pt x="656" y="6371"/>
                  <a:pt x="729" y="6251"/>
                  <a:pt x="777" y="6160"/>
                </a:cubicBezTo>
                <a:cubicBezTo>
                  <a:pt x="837" y="6043"/>
                  <a:pt x="867" y="5908"/>
                  <a:pt x="867" y="5774"/>
                </a:cubicBezTo>
                <a:cubicBezTo>
                  <a:pt x="864" y="5707"/>
                  <a:pt x="857" y="5640"/>
                  <a:pt x="840" y="5576"/>
                </a:cubicBezTo>
                <a:cubicBezTo>
                  <a:pt x="833" y="5550"/>
                  <a:pt x="823" y="5533"/>
                  <a:pt x="837" y="5509"/>
                </a:cubicBezTo>
                <a:cubicBezTo>
                  <a:pt x="853" y="5482"/>
                  <a:pt x="881" y="5462"/>
                  <a:pt x="904" y="5442"/>
                </a:cubicBezTo>
                <a:cubicBezTo>
                  <a:pt x="1146" y="5244"/>
                  <a:pt x="1381" y="5039"/>
                  <a:pt x="1629" y="4848"/>
                </a:cubicBezTo>
                <a:cubicBezTo>
                  <a:pt x="1864" y="4670"/>
                  <a:pt x="2115" y="4519"/>
                  <a:pt x="2401" y="4432"/>
                </a:cubicBezTo>
                <a:cubicBezTo>
                  <a:pt x="2458" y="4415"/>
                  <a:pt x="2518" y="4402"/>
                  <a:pt x="2572" y="4378"/>
                </a:cubicBezTo>
                <a:cubicBezTo>
                  <a:pt x="2619" y="4354"/>
                  <a:pt x="2662" y="4328"/>
                  <a:pt x="2706" y="4294"/>
                </a:cubicBezTo>
                <a:cubicBezTo>
                  <a:pt x="2787" y="4233"/>
                  <a:pt x="2854" y="4153"/>
                  <a:pt x="2901" y="4063"/>
                </a:cubicBezTo>
                <a:cubicBezTo>
                  <a:pt x="3002" y="3885"/>
                  <a:pt x="3035" y="3660"/>
                  <a:pt x="2965" y="3462"/>
                </a:cubicBezTo>
                <a:cubicBezTo>
                  <a:pt x="2958" y="3438"/>
                  <a:pt x="2948" y="3415"/>
                  <a:pt x="2938" y="3395"/>
                </a:cubicBezTo>
                <a:cubicBezTo>
                  <a:pt x="2935" y="3388"/>
                  <a:pt x="2921" y="3371"/>
                  <a:pt x="2918" y="3361"/>
                </a:cubicBezTo>
                <a:lnTo>
                  <a:pt x="2921" y="3361"/>
                </a:lnTo>
                <a:cubicBezTo>
                  <a:pt x="2921" y="3361"/>
                  <a:pt x="2927" y="3354"/>
                  <a:pt x="2927" y="3350"/>
                </a:cubicBezTo>
                <a:cubicBezTo>
                  <a:pt x="2952" y="3327"/>
                  <a:pt x="2985" y="3314"/>
                  <a:pt x="3012" y="3301"/>
                </a:cubicBezTo>
                <a:cubicBezTo>
                  <a:pt x="3052" y="3284"/>
                  <a:pt x="3089" y="3267"/>
                  <a:pt x="3126" y="3250"/>
                </a:cubicBezTo>
                <a:cubicBezTo>
                  <a:pt x="3274" y="3183"/>
                  <a:pt x="3421" y="3116"/>
                  <a:pt x="3569" y="3048"/>
                </a:cubicBezTo>
                <a:cubicBezTo>
                  <a:pt x="3640" y="3015"/>
                  <a:pt x="3713" y="2985"/>
                  <a:pt x="3784" y="2952"/>
                </a:cubicBezTo>
                <a:cubicBezTo>
                  <a:pt x="3824" y="2935"/>
                  <a:pt x="3818" y="2878"/>
                  <a:pt x="3784" y="2857"/>
                </a:cubicBezTo>
                <a:cubicBezTo>
                  <a:pt x="3576" y="2730"/>
                  <a:pt x="3354" y="2629"/>
                  <a:pt x="3126" y="2555"/>
                </a:cubicBezTo>
                <a:cubicBezTo>
                  <a:pt x="3096" y="2545"/>
                  <a:pt x="3068" y="2535"/>
                  <a:pt x="3039" y="2529"/>
                </a:cubicBezTo>
                <a:cubicBezTo>
                  <a:pt x="3022" y="2522"/>
                  <a:pt x="3012" y="2518"/>
                  <a:pt x="3002" y="2505"/>
                </a:cubicBezTo>
                <a:cubicBezTo>
                  <a:pt x="2985" y="2475"/>
                  <a:pt x="2985" y="2435"/>
                  <a:pt x="2992" y="2401"/>
                </a:cubicBezTo>
                <a:cubicBezTo>
                  <a:pt x="3012" y="2297"/>
                  <a:pt x="3056" y="2179"/>
                  <a:pt x="2965" y="2092"/>
                </a:cubicBezTo>
                <a:cubicBezTo>
                  <a:pt x="2901" y="2029"/>
                  <a:pt x="2807" y="2025"/>
                  <a:pt x="2733" y="1975"/>
                </a:cubicBezTo>
                <a:cubicBezTo>
                  <a:pt x="2676" y="1934"/>
                  <a:pt x="2670" y="1857"/>
                  <a:pt x="2666" y="1790"/>
                </a:cubicBezTo>
                <a:cubicBezTo>
                  <a:pt x="2662" y="1713"/>
                  <a:pt x="2666" y="1629"/>
                  <a:pt x="2639" y="1555"/>
                </a:cubicBezTo>
                <a:cubicBezTo>
                  <a:pt x="2625" y="1518"/>
                  <a:pt x="2605" y="1482"/>
                  <a:pt x="2575" y="1454"/>
                </a:cubicBezTo>
                <a:cubicBezTo>
                  <a:pt x="2562" y="1444"/>
                  <a:pt x="2545" y="1434"/>
                  <a:pt x="2538" y="1424"/>
                </a:cubicBezTo>
                <a:cubicBezTo>
                  <a:pt x="2535" y="1417"/>
                  <a:pt x="2535" y="1411"/>
                  <a:pt x="2535" y="1401"/>
                </a:cubicBezTo>
                <a:cubicBezTo>
                  <a:pt x="2545" y="1364"/>
                  <a:pt x="2575" y="1330"/>
                  <a:pt x="2605" y="1310"/>
                </a:cubicBezTo>
                <a:cubicBezTo>
                  <a:pt x="2646" y="1283"/>
                  <a:pt x="2693" y="1280"/>
                  <a:pt x="2740" y="1276"/>
                </a:cubicBezTo>
                <a:cubicBezTo>
                  <a:pt x="2824" y="1270"/>
                  <a:pt x="2915" y="1263"/>
                  <a:pt x="2985" y="1220"/>
                </a:cubicBezTo>
                <a:cubicBezTo>
                  <a:pt x="2998" y="1243"/>
                  <a:pt x="3015" y="1263"/>
                  <a:pt x="3035" y="1283"/>
                </a:cubicBezTo>
                <a:cubicBezTo>
                  <a:pt x="3056" y="1300"/>
                  <a:pt x="3079" y="1316"/>
                  <a:pt x="3102" y="1330"/>
                </a:cubicBezTo>
                <a:cubicBezTo>
                  <a:pt x="3113" y="1337"/>
                  <a:pt x="3126" y="1341"/>
                  <a:pt x="3136" y="1341"/>
                </a:cubicBezTo>
                <a:cubicBezTo>
                  <a:pt x="3153" y="1341"/>
                  <a:pt x="3169" y="1333"/>
                  <a:pt x="3189" y="1324"/>
                </a:cubicBezTo>
                <a:cubicBezTo>
                  <a:pt x="3277" y="1273"/>
                  <a:pt x="3354" y="1196"/>
                  <a:pt x="3401" y="1105"/>
                </a:cubicBezTo>
                <a:cubicBezTo>
                  <a:pt x="3448" y="1014"/>
                  <a:pt x="3471" y="907"/>
                  <a:pt x="3448" y="806"/>
                </a:cubicBezTo>
                <a:cubicBezTo>
                  <a:pt x="3425" y="716"/>
                  <a:pt x="3364" y="636"/>
                  <a:pt x="3287" y="582"/>
                </a:cubicBezTo>
                <a:cubicBezTo>
                  <a:pt x="3230" y="545"/>
                  <a:pt x="3163" y="521"/>
                  <a:pt x="3096" y="521"/>
                </a:cubicBezTo>
                <a:cubicBezTo>
                  <a:pt x="3072" y="521"/>
                  <a:pt x="3045" y="524"/>
                  <a:pt x="3025" y="528"/>
                </a:cubicBezTo>
                <a:cubicBezTo>
                  <a:pt x="2988" y="538"/>
                  <a:pt x="2955" y="555"/>
                  <a:pt x="2918" y="555"/>
                </a:cubicBezTo>
                <a:lnTo>
                  <a:pt x="2901" y="555"/>
                </a:lnTo>
                <a:cubicBezTo>
                  <a:pt x="2861" y="551"/>
                  <a:pt x="2820" y="528"/>
                  <a:pt x="2787" y="501"/>
                </a:cubicBezTo>
                <a:cubicBezTo>
                  <a:pt x="2706" y="444"/>
                  <a:pt x="2650" y="360"/>
                  <a:pt x="2592" y="276"/>
                </a:cubicBezTo>
                <a:cubicBezTo>
                  <a:pt x="2535" y="193"/>
                  <a:pt x="2461" y="112"/>
                  <a:pt x="2374" y="55"/>
                </a:cubicBezTo>
                <a:cubicBezTo>
                  <a:pt x="2320" y="21"/>
                  <a:pt x="2256" y="1"/>
                  <a:pt x="2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6"/>
          <p:cNvSpPr/>
          <p:nvPr/>
        </p:nvSpPr>
        <p:spPr>
          <a:xfrm>
            <a:off x="330252" y="2372133"/>
            <a:ext cx="583140" cy="1218291"/>
          </a:xfrm>
          <a:custGeom>
            <a:avLst/>
            <a:gdLst/>
            <a:ahLst/>
            <a:cxnLst/>
            <a:rect l="l" t="t" r="r" b="b"/>
            <a:pathLst>
              <a:path w="2063" h="4310" extrusionOk="0">
                <a:moveTo>
                  <a:pt x="1783" y="0"/>
                </a:moveTo>
                <a:cubicBezTo>
                  <a:pt x="1713" y="0"/>
                  <a:pt x="1646" y="44"/>
                  <a:pt x="1596" y="94"/>
                </a:cubicBezTo>
                <a:cubicBezTo>
                  <a:pt x="1525" y="168"/>
                  <a:pt x="1488" y="265"/>
                  <a:pt x="1458" y="359"/>
                </a:cubicBezTo>
                <a:cubicBezTo>
                  <a:pt x="1438" y="426"/>
                  <a:pt x="1424" y="497"/>
                  <a:pt x="1418" y="567"/>
                </a:cubicBezTo>
                <a:cubicBezTo>
                  <a:pt x="1407" y="601"/>
                  <a:pt x="1394" y="634"/>
                  <a:pt x="1381" y="665"/>
                </a:cubicBezTo>
                <a:cubicBezTo>
                  <a:pt x="1370" y="682"/>
                  <a:pt x="1360" y="699"/>
                  <a:pt x="1347" y="715"/>
                </a:cubicBezTo>
                <a:cubicBezTo>
                  <a:pt x="1340" y="728"/>
                  <a:pt x="1340" y="745"/>
                  <a:pt x="1344" y="759"/>
                </a:cubicBezTo>
                <a:cubicBezTo>
                  <a:pt x="1263" y="940"/>
                  <a:pt x="1156" y="1105"/>
                  <a:pt x="984" y="1212"/>
                </a:cubicBezTo>
                <a:cubicBezTo>
                  <a:pt x="716" y="1383"/>
                  <a:pt x="363" y="1407"/>
                  <a:pt x="132" y="1641"/>
                </a:cubicBezTo>
                <a:cubicBezTo>
                  <a:pt x="72" y="1706"/>
                  <a:pt x="11" y="1782"/>
                  <a:pt x="25" y="1876"/>
                </a:cubicBezTo>
                <a:cubicBezTo>
                  <a:pt x="35" y="1940"/>
                  <a:pt x="81" y="1987"/>
                  <a:pt x="135" y="2020"/>
                </a:cubicBezTo>
                <a:cubicBezTo>
                  <a:pt x="236" y="2091"/>
                  <a:pt x="400" y="2132"/>
                  <a:pt x="403" y="2276"/>
                </a:cubicBezTo>
                <a:cubicBezTo>
                  <a:pt x="411" y="2464"/>
                  <a:pt x="229" y="2592"/>
                  <a:pt x="159" y="2753"/>
                </a:cubicBezTo>
                <a:cubicBezTo>
                  <a:pt x="85" y="2914"/>
                  <a:pt x="98" y="3088"/>
                  <a:pt x="122" y="3259"/>
                </a:cubicBezTo>
                <a:cubicBezTo>
                  <a:pt x="146" y="3413"/>
                  <a:pt x="186" y="3578"/>
                  <a:pt x="152" y="3736"/>
                </a:cubicBezTo>
                <a:cubicBezTo>
                  <a:pt x="142" y="3773"/>
                  <a:pt x="132" y="3810"/>
                  <a:pt x="112" y="3844"/>
                </a:cubicBezTo>
                <a:cubicBezTo>
                  <a:pt x="92" y="3884"/>
                  <a:pt x="61" y="3917"/>
                  <a:pt x="41" y="3957"/>
                </a:cubicBezTo>
                <a:cubicBezTo>
                  <a:pt x="1" y="4048"/>
                  <a:pt x="18" y="4142"/>
                  <a:pt x="81" y="4216"/>
                </a:cubicBezTo>
                <a:cubicBezTo>
                  <a:pt x="142" y="4283"/>
                  <a:pt x="219" y="4310"/>
                  <a:pt x="300" y="4310"/>
                </a:cubicBezTo>
                <a:cubicBezTo>
                  <a:pt x="411" y="4310"/>
                  <a:pt x="528" y="4259"/>
                  <a:pt x="615" y="4199"/>
                </a:cubicBezTo>
                <a:cubicBezTo>
                  <a:pt x="763" y="4098"/>
                  <a:pt x="877" y="3957"/>
                  <a:pt x="964" y="3803"/>
                </a:cubicBezTo>
                <a:cubicBezTo>
                  <a:pt x="1153" y="3474"/>
                  <a:pt x="1213" y="3098"/>
                  <a:pt x="1320" y="2742"/>
                </a:cubicBezTo>
                <a:cubicBezTo>
                  <a:pt x="1377" y="2558"/>
                  <a:pt x="1447" y="2377"/>
                  <a:pt x="1559" y="2215"/>
                </a:cubicBezTo>
                <a:cubicBezTo>
                  <a:pt x="1666" y="2061"/>
                  <a:pt x="1810" y="1930"/>
                  <a:pt x="1914" y="1769"/>
                </a:cubicBezTo>
                <a:cubicBezTo>
                  <a:pt x="2025" y="1594"/>
                  <a:pt x="2062" y="1390"/>
                  <a:pt x="2062" y="1182"/>
                </a:cubicBezTo>
                <a:cubicBezTo>
                  <a:pt x="2059" y="967"/>
                  <a:pt x="2032" y="748"/>
                  <a:pt x="2011" y="530"/>
                </a:cubicBezTo>
                <a:cubicBezTo>
                  <a:pt x="2002" y="423"/>
                  <a:pt x="1999" y="316"/>
                  <a:pt x="1982" y="208"/>
                </a:cubicBezTo>
                <a:cubicBezTo>
                  <a:pt x="1968" y="121"/>
                  <a:pt x="1924" y="34"/>
                  <a:pt x="1833" y="7"/>
                </a:cubicBezTo>
                <a:cubicBezTo>
                  <a:pt x="1817" y="3"/>
                  <a:pt x="1800" y="0"/>
                  <a:pt x="1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6"/>
          <p:cNvSpPr/>
          <p:nvPr/>
        </p:nvSpPr>
        <p:spPr>
          <a:xfrm>
            <a:off x="-948105" y="-873830"/>
            <a:ext cx="3139843" cy="2826650"/>
          </a:xfrm>
          <a:custGeom>
            <a:avLst/>
            <a:gdLst/>
            <a:ahLst/>
            <a:cxnLst/>
            <a:rect l="l" t="t" r="r" b="b"/>
            <a:pathLst>
              <a:path w="11108" h="10000" extrusionOk="0">
                <a:moveTo>
                  <a:pt x="8556" y="1"/>
                </a:moveTo>
                <a:cubicBezTo>
                  <a:pt x="8522" y="1"/>
                  <a:pt x="8502" y="37"/>
                  <a:pt x="8506" y="71"/>
                </a:cubicBezTo>
                <a:cubicBezTo>
                  <a:pt x="8526" y="205"/>
                  <a:pt x="8456" y="336"/>
                  <a:pt x="8389" y="454"/>
                </a:cubicBezTo>
                <a:cubicBezTo>
                  <a:pt x="8315" y="581"/>
                  <a:pt x="8231" y="712"/>
                  <a:pt x="8200" y="860"/>
                </a:cubicBezTo>
                <a:cubicBezTo>
                  <a:pt x="8167" y="1028"/>
                  <a:pt x="8211" y="1192"/>
                  <a:pt x="8248" y="1353"/>
                </a:cubicBezTo>
                <a:cubicBezTo>
                  <a:pt x="8277" y="1501"/>
                  <a:pt x="8308" y="1662"/>
                  <a:pt x="8220" y="1796"/>
                </a:cubicBezTo>
                <a:cubicBezTo>
                  <a:pt x="8144" y="1914"/>
                  <a:pt x="7996" y="1978"/>
                  <a:pt x="7858" y="1991"/>
                </a:cubicBezTo>
                <a:cubicBezTo>
                  <a:pt x="7834" y="1995"/>
                  <a:pt x="7811" y="1995"/>
                  <a:pt x="7784" y="1995"/>
                </a:cubicBezTo>
                <a:cubicBezTo>
                  <a:pt x="7616" y="1995"/>
                  <a:pt x="7452" y="1944"/>
                  <a:pt x="7291" y="1894"/>
                </a:cubicBezTo>
                <a:cubicBezTo>
                  <a:pt x="7227" y="1874"/>
                  <a:pt x="7143" y="1850"/>
                  <a:pt x="7106" y="1786"/>
                </a:cubicBezTo>
                <a:cubicBezTo>
                  <a:pt x="7083" y="1746"/>
                  <a:pt x="7069" y="1702"/>
                  <a:pt x="7049" y="1665"/>
                </a:cubicBezTo>
                <a:cubicBezTo>
                  <a:pt x="7029" y="1628"/>
                  <a:pt x="7002" y="1595"/>
                  <a:pt x="6976" y="1564"/>
                </a:cubicBezTo>
                <a:cubicBezTo>
                  <a:pt x="6885" y="1457"/>
                  <a:pt x="6740" y="1353"/>
                  <a:pt x="6754" y="1195"/>
                </a:cubicBezTo>
                <a:cubicBezTo>
                  <a:pt x="6761" y="1129"/>
                  <a:pt x="6811" y="1095"/>
                  <a:pt x="6871" y="1068"/>
                </a:cubicBezTo>
                <a:cubicBezTo>
                  <a:pt x="6945" y="1041"/>
                  <a:pt x="7009" y="1008"/>
                  <a:pt x="7059" y="943"/>
                </a:cubicBezTo>
                <a:cubicBezTo>
                  <a:pt x="7150" y="827"/>
                  <a:pt x="7163" y="672"/>
                  <a:pt x="7160" y="531"/>
                </a:cubicBezTo>
                <a:cubicBezTo>
                  <a:pt x="7157" y="497"/>
                  <a:pt x="7157" y="464"/>
                  <a:pt x="7153" y="430"/>
                </a:cubicBezTo>
                <a:cubicBezTo>
                  <a:pt x="7150" y="396"/>
                  <a:pt x="7130" y="379"/>
                  <a:pt x="7100" y="376"/>
                </a:cubicBezTo>
                <a:cubicBezTo>
                  <a:pt x="7046" y="367"/>
                  <a:pt x="6989" y="363"/>
                  <a:pt x="6935" y="363"/>
                </a:cubicBezTo>
                <a:cubicBezTo>
                  <a:pt x="6754" y="363"/>
                  <a:pt x="6573" y="404"/>
                  <a:pt x="6404" y="477"/>
                </a:cubicBezTo>
                <a:cubicBezTo>
                  <a:pt x="6404" y="440"/>
                  <a:pt x="6398" y="407"/>
                  <a:pt x="6388" y="370"/>
                </a:cubicBezTo>
                <a:cubicBezTo>
                  <a:pt x="6381" y="339"/>
                  <a:pt x="6367" y="309"/>
                  <a:pt x="6355" y="283"/>
                </a:cubicBezTo>
                <a:cubicBezTo>
                  <a:pt x="6347" y="266"/>
                  <a:pt x="6344" y="249"/>
                  <a:pt x="6327" y="235"/>
                </a:cubicBezTo>
                <a:cubicBezTo>
                  <a:pt x="6314" y="226"/>
                  <a:pt x="6294" y="222"/>
                  <a:pt x="6277" y="215"/>
                </a:cubicBezTo>
                <a:cubicBezTo>
                  <a:pt x="6170" y="175"/>
                  <a:pt x="6052" y="158"/>
                  <a:pt x="5938" y="158"/>
                </a:cubicBezTo>
                <a:lnTo>
                  <a:pt x="5888" y="158"/>
                </a:lnTo>
                <a:cubicBezTo>
                  <a:pt x="5864" y="158"/>
                  <a:pt x="5841" y="175"/>
                  <a:pt x="5834" y="198"/>
                </a:cubicBezTo>
                <a:cubicBezTo>
                  <a:pt x="5814" y="279"/>
                  <a:pt x="5824" y="363"/>
                  <a:pt x="5841" y="447"/>
                </a:cubicBezTo>
                <a:cubicBezTo>
                  <a:pt x="5854" y="517"/>
                  <a:pt x="5878" y="588"/>
                  <a:pt x="5878" y="661"/>
                </a:cubicBezTo>
                <a:cubicBezTo>
                  <a:pt x="5881" y="756"/>
                  <a:pt x="5841" y="870"/>
                  <a:pt x="5737" y="870"/>
                </a:cubicBezTo>
                <a:cubicBezTo>
                  <a:pt x="5730" y="870"/>
                  <a:pt x="5723" y="867"/>
                  <a:pt x="5717" y="867"/>
                </a:cubicBezTo>
                <a:cubicBezTo>
                  <a:pt x="5659" y="860"/>
                  <a:pt x="5602" y="830"/>
                  <a:pt x="5549" y="810"/>
                </a:cubicBezTo>
                <a:cubicBezTo>
                  <a:pt x="5498" y="789"/>
                  <a:pt x="5445" y="773"/>
                  <a:pt x="5391" y="773"/>
                </a:cubicBezTo>
                <a:lnTo>
                  <a:pt x="5357" y="773"/>
                </a:lnTo>
                <a:cubicBezTo>
                  <a:pt x="5280" y="782"/>
                  <a:pt x="5219" y="830"/>
                  <a:pt x="5170" y="887"/>
                </a:cubicBezTo>
                <a:cubicBezTo>
                  <a:pt x="5129" y="937"/>
                  <a:pt x="5095" y="988"/>
                  <a:pt x="5062" y="1041"/>
                </a:cubicBezTo>
                <a:cubicBezTo>
                  <a:pt x="4954" y="1092"/>
                  <a:pt x="4864" y="1179"/>
                  <a:pt x="4821" y="1293"/>
                </a:cubicBezTo>
                <a:cubicBezTo>
                  <a:pt x="4710" y="1313"/>
                  <a:pt x="4595" y="1333"/>
                  <a:pt x="4485" y="1350"/>
                </a:cubicBezTo>
                <a:cubicBezTo>
                  <a:pt x="4445" y="1357"/>
                  <a:pt x="4404" y="1370"/>
                  <a:pt x="4364" y="1370"/>
                </a:cubicBezTo>
                <a:cubicBezTo>
                  <a:pt x="4358" y="1370"/>
                  <a:pt x="4347" y="1370"/>
                  <a:pt x="4337" y="1366"/>
                </a:cubicBezTo>
                <a:cubicBezTo>
                  <a:pt x="4290" y="1360"/>
                  <a:pt x="4290" y="1320"/>
                  <a:pt x="4287" y="1276"/>
                </a:cubicBezTo>
                <a:cubicBezTo>
                  <a:pt x="4283" y="1185"/>
                  <a:pt x="4253" y="1112"/>
                  <a:pt x="4176" y="1058"/>
                </a:cubicBezTo>
                <a:cubicBezTo>
                  <a:pt x="4122" y="1021"/>
                  <a:pt x="4055" y="1001"/>
                  <a:pt x="3988" y="1001"/>
                </a:cubicBezTo>
                <a:cubicBezTo>
                  <a:pt x="3975" y="1001"/>
                  <a:pt x="3961" y="1001"/>
                  <a:pt x="3947" y="1004"/>
                </a:cubicBezTo>
                <a:cubicBezTo>
                  <a:pt x="3746" y="1031"/>
                  <a:pt x="3595" y="1209"/>
                  <a:pt x="3471" y="1353"/>
                </a:cubicBezTo>
                <a:cubicBezTo>
                  <a:pt x="3330" y="1518"/>
                  <a:pt x="3206" y="1699"/>
                  <a:pt x="3109" y="1894"/>
                </a:cubicBezTo>
                <a:cubicBezTo>
                  <a:pt x="3085" y="1937"/>
                  <a:pt x="3065" y="1987"/>
                  <a:pt x="3065" y="2041"/>
                </a:cubicBezTo>
                <a:cubicBezTo>
                  <a:pt x="3065" y="2088"/>
                  <a:pt x="3081" y="2132"/>
                  <a:pt x="3069" y="2179"/>
                </a:cubicBezTo>
                <a:cubicBezTo>
                  <a:pt x="3052" y="2246"/>
                  <a:pt x="2994" y="2289"/>
                  <a:pt x="2937" y="2323"/>
                </a:cubicBezTo>
                <a:cubicBezTo>
                  <a:pt x="2796" y="2407"/>
                  <a:pt x="2632" y="2441"/>
                  <a:pt x="2491" y="2521"/>
                </a:cubicBezTo>
                <a:cubicBezTo>
                  <a:pt x="2189" y="2692"/>
                  <a:pt x="1957" y="2968"/>
                  <a:pt x="1648" y="3122"/>
                </a:cubicBezTo>
                <a:cubicBezTo>
                  <a:pt x="1578" y="3159"/>
                  <a:pt x="1504" y="3189"/>
                  <a:pt x="1427" y="3203"/>
                </a:cubicBezTo>
                <a:cubicBezTo>
                  <a:pt x="1326" y="3226"/>
                  <a:pt x="1225" y="3213"/>
                  <a:pt x="1122" y="3223"/>
                </a:cubicBezTo>
                <a:cubicBezTo>
                  <a:pt x="1018" y="3236"/>
                  <a:pt x="930" y="3284"/>
                  <a:pt x="846" y="3347"/>
                </a:cubicBezTo>
                <a:cubicBezTo>
                  <a:pt x="753" y="3420"/>
                  <a:pt x="665" y="3498"/>
                  <a:pt x="571" y="3575"/>
                </a:cubicBezTo>
                <a:cubicBezTo>
                  <a:pt x="477" y="3652"/>
                  <a:pt x="383" y="3730"/>
                  <a:pt x="289" y="3810"/>
                </a:cubicBezTo>
                <a:cubicBezTo>
                  <a:pt x="212" y="3874"/>
                  <a:pt x="135" y="3934"/>
                  <a:pt x="74" y="4018"/>
                </a:cubicBezTo>
                <a:cubicBezTo>
                  <a:pt x="20" y="4096"/>
                  <a:pt x="0" y="4186"/>
                  <a:pt x="20" y="4277"/>
                </a:cubicBezTo>
                <a:cubicBezTo>
                  <a:pt x="40" y="4364"/>
                  <a:pt x="94" y="4435"/>
                  <a:pt x="152" y="4502"/>
                </a:cubicBezTo>
                <a:cubicBezTo>
                  <a:pt x="212" y="4576"/>
                  <a:pt x="272" y="4646"/>
                  <a:pt x="313" y="4730"/>
                </a:cubicBezTo>
                <a:cubicBezTo>
                  <a:pt x="356" y="4817"/>
                  <a:pt x="376" y="4915"/>
                  <a:pt x="386" y="5012"/>
                </a:cubicBezTo>
                <a:cubicBezTo>
                  <a:pt x="410" y="5230"/>
                  <a:pt x="390" y="5455"/>
                  <a:pt x="383" y="5676"/>
                </a:cubicBezTo>
                <a:cubicBezTo>
                  <a:pt x="370" y="6173"/>
                  <a:pt x="353" y="6670"/>
                  <a:pt x="336" y="7163"/>
                </a:cubicBezTo>
                <a:cubicBezTo>
                  <a:pt x="330" y="7412"/>
                  <a:pt x="322" y="7660"/>
                  <a:pt x="313" y="7908"/>
                </a:cubicBezTo>
                <a:cubicBezTo>
                  <a:pt x="313" y="8003"/>
                  <a:pt x="285" y="8130"/>
                  <a:pt x="363" y="8204"/>
                </a:cubicBezTo>
                <a:cubicBezTo>
                  <a:pt x="403" y="8241"/>
                  <a:pt x="457" y="8251"/>
                  <a:pt x="511" y="8251"/>
                </a:cubicBezTo>
                <a:cubicBezTo>
                  <a:pt x="541" y="8251"/>
                  <a:pt x="571" y="8248"/>
                  <a:pt x="598" y="8244"/>
                </a:cubicBezTo>
                <a:cubicBezTo>
                  <a:pt x="960" y="8177"/>
                  <a:pt x="1292" y="7945"/>
                  <a:pt x="1511" y="7657"/>
                </a:cubicBezTo>
                <a:cubicBezTo>
                  <a:pt x="1558" y="7593"/>
                  <a:pt x="1598" y="7526"/>
                  <a:pt x="1635" y="7456"/>
                </a:cubicBezTo>
                <a:cubicBezTo>
                  <a:pt x="1755" y="7473"/>
                  <a:pt x="1867" y="7553"/>
                  <a:pt x="1913" y="7667"/>
                </a:cubicBezTo>
                <a:cubicBezTo>
                  <a:pt x="1921" y="7687"/>
                  <a:pt x="1941" y="7707"/>
                  <a:pt x="1964" y="7707"/>
                </a:cubicBezTo>
                <a:cubicBezTo>
                  <a:pt x="1967" y="7707"/>
                  <a:pt x="1974" y="7704"/>
                  <a:pt x="1977" y="7704"/>
                </a:cubicBezTo>
                <a:cubicBezTo>
                  <a:pt x="2128" y="7657"/>
                  <a:pt x="2279" y="7614"/>
                  <a:pt x="2431" y="7569"/>
                </a:cubicBezTo>
                <a:cubicBezTo>
                  <a:pt x="2565" y="7529"/>
                  <a:pt x="2702" y="7496"/>
                  <a:pt x="2833" y="7442"/>
                </a:cubicBezTo>
                <a:cubicBezTo>
                  <a:pt x="2998" y="7378"/>
                  <a:pt x="3193" y="7261"/>
                  <a:pt x="3213" y="7073"/>
                </a:cubicBezTo>
                <a:cubicBezTo>
                  <a:pt x="3662" y="7146"/>
                  <a:pt x="4109" y="7220"/>
                  <a:pt x="4559" y="7291"/>
                </a:cubicBezTo>
                <a:cubicBezTo>
                  <a:pt x="4632" y="7435"/>
                  <a:pt x="4787" y="7513"/>
                  <a:pt x="4945" y="7513"/>
                </a:cubicBezTo>
                <a:cubicBezTo>
                  <a:pt x="4975" y="7513"/>
                  <a:pt x="5005" y="7509"/>
                  <a:pt x="5035" y="7502"/>
                </a:cubicBezTo>
                <a:cubicBezTo>
                  <a:pt x="5132" y="7485"/>
                  <a:pt x="5224" y="7432"/>
                  <a:pt x="5280" y="7352"/>
                </a:cubicBezTo>
                <a:cubicBezTo>
                  <a:pt x="5311" y="7311"/>
                  <a:pt x="5324" y="7251"/>
                  <a:pt x="5360" y="7217"/>
                </a:cubicBezTo>
                <a:cubicBezTo>
                  <a:pt x="5371" y="7207"/>
                  <a:pt x="5381" y="7203"/>
                  <a:pt x="5391" y="7203"/>
                </a:cubicBezTo>
                <a:cubicBezTo>
                  <a:pt x="5431" y="7203"/>
                  <a:pt x="5475" y="7278"/>
                  <a:pt x="5495" y="7304"/>
                </a:cubicBezTo>
                <a:cubicBezTo>
                  <a:pt x="5582" y="7432"/>
                  <a:pt x="5670" y="7566"/>
                  <a:pt x="5696" y="7721"/>
                </a:cubicBezTo>
                <a:cubicBezTo>
                  <a:pt x="5727" y="7888"/>
                  <a:pt x="5679" y="8060"/>
                  <a:pt x="5720" y="8224"/>
                </a:cubicBezTo>
                <a:cubicBezTo>
                  <a:pt x="5750" y="8342"/>
                  <a:pt x="5841" y="8455"/>
                  <a:pt x="5958" y="8500"/>
                </a:cubicBezTo>
                <a:cubicBezTo>
                  <a:pt x="5985" y="8509"/>
                  <a:pt x="6015" y="8513"/>
                  <a:pt x="6042" y="8513"/>
                </a:cubicBezTo>
                <a:cubicBezTo>
                  <a:pt x="6133" y="8513"/>
                  <a:pt x="6214" y="8459"/>
                  <a:pt x="6264" y="8375"/>
                </a:cubicBezTo>
                <a:cubicBezTo>
                  <a:pt x="6294" y="8325"/>
                  <a:pt x="6314" y="8264"/>
                  <a:pt x="6344" y="8210"/>
                </a:cubicBezTo>
                <a:cubicBezTo>
                  <a:pt x="6367" y="8164"/>
                  <a:pt x="6418" y="8107"/>
                  <a:pt x="6472" y="8107"/>
                </a:cubicBezTo>
                <a:lnTo>
                  <a:pt x="6475" y="8107"/>
                </a:lnTo>
                <a:cubicBezTo>
                  <a:pt x="6545" y="8110"/>
                  <a:pt x="6566" y="8227"/>
                  <a:pt x="6583" y="8278"/>
                </a:cubicBezTo>
                <a:cubicBezTo>
                  <a:pt x="6603" y="8359"/>
                  <a:pt x="6620" y="8439"/>
                  <a:pt x="6626" y="8520"/>
                </a:cubicBezTo>
                <a:cubicBezTo>
                  <a:pt x="6646" y="8681"/>
                  <a:pt x="6649" y="8838"/>
                  <a:pt x="6670" y="8996"/>
                </a:cubicBezTo>
                <a:cubicBezTo>
                  <a:pt x="6690" y="9160"/>
                  <a:pt x="6724" y="9321"/>
                  <a:pt x="6774" y="9479"/>
                </a:cubicBezTo>
                <a:cubicBezTo>
                  <a:pt x="6798" y="9560"/>
                  <a:pt x="6827" y="9640"/>
                  <a:pt x="6861" y="9718"/>
                </a:cubicBezTo>
                <a:cubicBezTo>
                  <a:pt x="6888" y="9781"/>
                  <a:pt x="6918" y="9852"/>
                  <a:pt x="6976" y="9902"/>
                </a:cubicBezTo>
                <a:cubicBezTo>
                  <a:pt x="7052" y="9973"/>
                  <a:pt x="7163" y="10000"/>
                  <a:pt x="7270" y="10000"/>
                </a:cubicBezTo>
                <a:cubicBezTo>
                  <a:pt x="7301" y="10000"/>
                  <a:pt x="7334" y="10000"/>
                  <a:pt x="7365" y="9993"/>
                </a:cubicBezTo>
                <a:cubicBezTo>
                  <a:pt x="7492" y="9976"/>
                  <a:pt x="7616" y="9916"/>
                  <a:pt x="7714" y="9825"/>
                </a:cubicBezTo>
                <a:cubicBezTo>
                  <a:pt x="7764" y="9781"/>
                  <a:pt x="7797" y="9728"/>
                  <a:pt x="7834" y="9671"/>
                </a:cubicBezTo>
                <a:cubicBezTo>
                  <a:pt x="7851" y="9644"/>
                  <a:pt x="7871" y="9614"/>
                  <a:pt x="7898" y="9614"/>
                </a:cubicBezTo>
                <a:cubicBezTo>
                  <a:pt x="7909" y="9614"/>
                  <a:pt x="7918" y="9617"/>
                  <a:pt x="7929" y="9627"/>
                </a:cubicBezTo>
                <a:cubicBezTo>
                  <a:pt x="7966" y="9661"/>
                  <a:pt x="7986" y="9711"/>
                  <a:pt x="8009" y="9755"/>
                </a:cubicBezTo>
                <a:cubicBezTo>
                  <a:pt x="8039" y="9805"/>
                  <a:pt x="8076" y="9855"/>
                  <a:pt x="8133" y="9885"/>
                </a:cubicBezTo>
                <a:cubicBezTo>
                  <a:pt x="8187" y="9916"/>
                  <a:pt x="8251" y="9930"/>
                  <a:pt x="8315" y="9930"/>
                </a:cubicBezTo>
                <a:cubicBezTo>
                  <a:pt x="8378" y="9930"/>
                  <a:pt x="8446" y="9916"/>
                  <a:pt x="8502" y="9896"/>
                </a:cubicBezTo>
                <a:cubicBezTo>
                  <a:pt x="8519" y="9889"/>
                  <a:pt x="8536" y="9879"/>
                  <a:pt x="8550" y="9872"/>
                </a:cubicBezTo>
                <a:cubicBezTo>
                  <a:pt x="8556" y="9896"/>
                  <a:pt x="8583" y="9916"/>
                  <a:pt x="8610" y="9916"/>
                </a:cubicBezTo>
                <a:cubicBezTo>
                  <a:pt x="8620" y="9916"/>
                  <a:pt x="8634" y="9913"/>
                  <a:pt x="8643" y="9902"/>
                </a:cubicBezTo>
                <a:cubicBezTo>
                  <a:pt x="8683" y="9859"/>
                  <a:pt x="8717" y="9815"/>
                  <a:pt x="8754" y="9768"/>
                </a:cubicBezTo>
                <a:cubicBezTo>
                  <a:pt x="8758" y="9768"/>
                  <a:pt x="8761" y="9772"/>
                  <a:pt x="8768" y="9772"/>
                </a:cubicBezTo>
                <a:cubicBezTo>
                  <a:pt x="8778" y="9772"/>
                  <a:pt x="8791" y="9764"/>
                  <a:pt x="8804" y="9755"/>
                </a:cubicBezTo>
                <a:cubicBezTo>
                  <a:pt x="8845" y="9708"/>
                  <a:pt x="8885" y="9664"/>
                  <a:pt x="8925" y="9620"/>
                </a:cubicBezTo>
                <a:lnTo>
                  <a:pt x="8932" y="9620"/>
                </a:lnTo>
                <a:cubicBezTo>
                  <a:pt x="8949" y="9620"/>
                  <a:pt x="8965" y="9614"/>
                  <a:pt x="8979" y="9597"/>
                </a:cubicBezTo>
                <a:cubicBezTo>
                  <a:pt x="8986" y="9583"/>
                  <a:pt x="8996" y="9570"/>
                  <a:pt x="9002" y="9557"/>
                </a:cubicBezTo>
                <a:cubicBezTo>
                  <a:pt x="9080" y="9493"/>
                  <a:pt x="9147" y="9416"/>
                  <a:pt x="9194" y="9325"/>
                </a:cubicBezTo>
                <a:cubicBezTo>
                  <a:pt x="9201" y="9308"/>
                  <a:pt x="9201" y="9292"/>
                  <a:pt x="9194" y="9278"/>
                </a:cubicBezTo>
                <a:cubicBezTo>
                  <a:pt x="9332" y="9073"/>
                  <a:pt x="9473" y="8869"/>
                  <a:pt x="9610" y="8664"/>
                </a:cubicBezTo>
                <a:cubicBezTo>
                  <a:pt x="9707" y="8520"/>
                  <a:pt x="9802" y="8372"/>
                  <a:pt x="9912" y="8241"/>
                </a:cubicBezTo>
                <a:cubicBezTo>
                  <a:pt x="9966" y="8177"/>
                  <a:pt x="10020" y="8120"/>
                  <a:pt x="10080" y="8066"/>
                </a:cubicBezTo>
                <a:cubicBezTo>
                  <a:pt x="10144" y="8016"/>
                  <a:pt x="10211" y="7969"/>
                  <a:pt x="10268" y="7912"/>
                </a:cubicBezTo>
                <a:cubicBezTo>
                  <a:pt x="10379" y="7801"/>
                  <a:pt x="10409" y="7650"/>
                  <a:pt x="10449" y="7502"/>
                </a:cubicBezTo>
                <a:cubicBezTo>
                  <a:pt x="10486" y="7365"/>
                  <a:pt x="10553" y="7254"/>
                  <a:pt x="10641" y="7140"/>
                </a:cubicBezTo>
                <a:cubicBezTo>
                  <a:pt x="10718" y="7039"/>
                  <a:pt x="10805" y="6938"/>
                  <a:pt x="10859" y="6818"/>
                </a:cubicBezTo>
                <a:cubicBezTo>
                  <a:pt x="10889" y="6760"/>
                  <a:pt x="10906" y="6700"/>
                  <a:pt x="10913" y="6636"/>
                </a:cubicBezTo>
                <a:cubicBezTo>
                  <a:pt x="10923" y="6556"/>
                  <a:pt x="10906" y="6482"/>
                  <a:pt x="10889" y="6405"/>
                </a:cubicBezTo>
                <a:cubicBezTo>
                  <a:pt x="10869" y="6328"/>
                  <a:pt x="10846" y="6240"/>
                  <a:pt x="10875" y="6163"/>
                </a:cubicBezTo>
                <a:cubicBezTo>
                  <a:pt x="10899" y="6096"/>
                  <a:pt x="10953" y="6046"/>
                  <a:pt x="10996" y="5992"/>
                </a:cubicBezTo>
                <a:cubicBezTo>
                  <a:pt x="11040" y="5935"/>
                  <a:pt x="11077" y="5874"/>
                  <a:pt x="11091" y="5801"/>
                </a:cubicBezTo>
                <a:cubicBezTo>
                  <a:pt x="11107" y="5724"/>
                  <a:pt x="11104" y="5643"/>
                  <a:pt x="11100" y="5566"/>
                </a:cubicBezTo>
                <a:cubicBezTo>
                  <a:pt x="11091" y="5287"/>
                  <a:pt x="11067" y="5002"/>
                  <a:pt x="10996" y="4730"/>
                </a:cubicBezTo>
                <a:cubicBezTo>
                  <a:pt x="10926" y="4472"/>
                  <a:pt x="10805" y="4220"/>
                  <a:pt x="10604" y="4038"/>
                </a:cubicBezTo>
                <a:cubicBezTo>
                  <a:pt x="10520" y="3964"/>
                  <a:pt x="10415" y="3908"/>
                  <a:pt x="10332" y="3831"/>
                </a:cubicBezTo>
                <a:cubicBezTo>
                  <a:pt x="10328" y="3817"/>
                  <a:pt x="10319" y="3810"/>
                  <a:pt x="10308" y="3803"/>
                </a:cubicBezTo>
                <a:cubicBezTo>
                  <a:pt x="10302" y="3797"/>
                  <a:pt x="10295" y="3793"/>
                  <a:pt x="10288" y="3787"/>
                </a:cubicBezTo>
                <a:cubicBezTo>
                  <a:pt x="10204" y="3686"/>
                  <a:pt x="10208" y="3558"/>
                  <a:pt x="10211" y="3434"/>
                </a:cubicBezTo>
                <a:cubicBezTo>
                  <a:pt x="10214" y="3327"/>
                  <a:pt x="10221" y="3203"/>
                  <a:pt x="10147" y="3112"/>
                </a:cubicBezTo>
                <a:cubicBezTo>
                  <a:pt x="10107" y="3065"/>
                  <a:pt x="10050" y="3038"/>
                  <a:pt x="9989" y="3025"/>
                </a:cubicBezTo>
                <a:cubicBezTo>
                  <a:pt x="9963" y="3022"/>
                  <a:pt x="9929" y="3022"/>
                  <a:pt x="9899" y="3018"/>
                </a:cubicBezTo>
                <a:cubicBezTo>
                  <a:pt x="9835" y="2974"/>
                  <a:pt x="9778" y="2921"/>
                  <a:pt x="9731" y="2861"/>
                </a:cubicBezTo>
                <a:cubicBezTo>
                  <a:pt x="9715" y="2827"/>
                  <a:pt x="9701" y="2793"/>
                  <a:pt x="9684" y="2756"/>
                </a:cubicBezTo>
                <a:cubicBezTo>
                  <a:pt x="9647" y="2669"/>
                  <a:pt x="9610" y="2582"/>
                  <a:pt x="9574" y="2494"/>
                </a:cubicBezTo>
                <a:cubicBezTo>
                  <a:pt x="9496" y="2320"/>
                  <a:pt x="9422" y="2142"/>
                  <a:pt x="9348" y="1967"/>
                </a:cubicBezTo>
                <a:cubicBezTo>
                  <a:pt x="9338" y="1947"/>
                  <a:pt x="9328" y="1924"/>
                  <a:pt x="9318" y="1904"/>
                </a:cubicBezTo>
                <a:cubicBezTo>
                  <a:pt x="9392" y="1722"/>
                  <a:pt x="9409" y="1527"/>
                  <a:pt x="9362" y="1336"/>
                </a:cubicBezTo>
                <a:cubicBezTo>
                  <a:pt x="9359" y="1310"/>
                  <a:pt x="9335" y="1296"/>
                  <a:pt x="9312" y="1296"/>
                </a:cubicBezTo>
                <a:cubicBezTo>
                  <a:pt x="9288" y="1296"/>
                  <a:pt x="9264" y="1310"/>
                  <a:pt x="9258" y="1336"/>
                </a:cubicBezTo>
                <a:cubicBezTo>
                  <a:pt x="9251" y="1370"/>
                  <a:pt x="9224" y="1380"/>
                  <a:pt x="9191" y="1380"/>
                </a:cubicBezTo>
                <a:cubicBezTo>
                  <a:pt x="9164" y="1380"/>
                  <a:pt x="9137" y="1374"/>
                  <a:pt x="9110" y="1366"/>
                </a:cubicBezTo>
                <a:cubicBezTo>
                  <a:pt x="9073" y="1253"/>
                  <a:pt x="9036" y="1138"/>
                  <a:pt x="8996" y="1028"/>
                </a:cubicBezTo>
                <a:cubicBezTo>
                  <a:pt x="8939" y="847"/>
                  <a:pt x="8882" y="665"/>
                  <a:pt x="8828" y="484"/>
                </a:cubicBezTo>
                <a:cubicBezTo>
                  <a:pt x="8804" y="393"/>
                  <a:pt x="8778" y="303"/>
                  <a:pt x="8754" y="212"/>
                </a:cubicBezTo>
                <a:cubicBezTo>
                  <a:pt x="8748" y="188"/>
                  <a:pt x="8741" y="165"/>
                  <a:pt x="8734" y="142"/>
                </a:cubicBezTo>
                <a:cubicBezTo>
                  <a:pt x="8728" y="118"/>
                  <a:pt x="8724" y="88"/>
                  <a:pt x="8714" y="68"/>
                </a:cubicBezTo>
                <a:cubicBezTo>
                  <a:pt x="8697" y="41"/>
                  <a:pt x="8667" y="37"/>
                  <a:pt x="8640" y="27"/>
                </a:cubicBezTo>
                <a:cubicBezTo>
                  <a:pt x="8617" y="21"/>
                  <a:pt x="8596" y="10"/>
                  <a:pt x="8573" y="4"/>
                </a:cubicBezTo>
                <a:cubicBezTo>
                  <a:pt x="8567" y="1"/>
                  <a:pt x="8559" y="1"/>
                  <a:pt x="8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6"/>
          <p:cNvSpPr/>
          <p:nvPr/>
        </p:nvSpPr>
        <p:spPr>
          <a:xfrm>
            <a:off x="7748087" y="5289570"/>
            <a:ext cx="430218" cy="563636"/>
          </a:xfrm>
          <a:custGeom>
            <a:avLst/>
            <a:gdLst/>
            <a:ahLst/>
            <a:cxnLst/>
            <a:rect l="l" t="t" r="r" b="b"/>
            <a:pathLst>
              <a:path w="1522" h="1994" extrusionOk="0">
                <a:moveTo>
                  <a:pt x="1340" y="0"/>
                </a:moveTo>
                <a:cubicBezTo>
                  <a:pt x="1229" y="0"/>
                  <a:pt x="1145" y="98"/>
                  <a:pt x="1115" y="198"/>
                </a:cubicBezTo>
                <a:cubicBezTo>
                  <a:pt x="1085" y="302"/>
                  <a:pt x="1102" y="434"/>
                  <a:pt x="1035" y="528"/>
                </a:cubicBezTo>
                <a:cubicBezTo>
                  <a:pt x="1011" y="558"/>
                  <a:pt x="971" y="584"/>
                  <a:pt x="934" y="584"/>
                </a:cubicBezTo>
                <a:lnTo>
                  <a:pt x="931" y="584"/>
                </a:lnTo>
                <a:cubicBezTo>
                  <a:pt x="891" y="584"/>
                  <a:pt x="863" y="548"/>
                  <a:pt x="833" y="521"/>
                </a:cubicBezTo>
                <a:cubicBezTo>
                  <a:pt x="800" y="497"/>
                  <a:pt x="766" y="480"/>
                  <a:pt x="725" y="480"/>
                </a:cubicBezTo>
                <a:cubicBezTo>
                  <a:pt x="713" y="480"/>
                  <a:pt x="696" y="484"/>
                  <a:pt x="679" y="491"/>
                </a:cubicBezTo>
                <a:cubicBezTo>
                  <a:pt x="635" y="504"/>
                  <a:pt x="598" y="544"/>
                  <a:pt x="551" y="551"/>
                </a:cubicBezTo>
                <a:lnTo>
                  <a:pt x="541" y="551"/>
                </a:lnTo>
                <a:cubicBezTo>
                  <a:pt x="535" y="551"/>
                  <a:pt x="528" y="551"/>
                  <a:pt x="521" y="544"/>
                </a:cubicBezTo>
                <a:cubicBezTo>
                  <a:pt x="511" y="538"/>
                  <a:pt x="497" y="524"/>
                  <a:pt x="491" y="511"/>
                </a:cubicBezTo>
                <a:cubicBezTo>
                  <a:pt x="471" y="474"/>
                  <a:pt x="460" y="430"/>
                  <a:pt x="457" y="393"/>
                </a:cubicBezTo>
                <a:cubicBezTo>
                  <a:pt x="444" y="306"/>
                  <a:pt x="420" y="195"/>
                  <a:pt x="333" y="152"/>
                </a:cubicBezTo>
                <a:cubicBezTo>
                  <a:pt x="310" y="141"/>
                  <a:pt x="286" y="135"/>
                  <a:pt x="262" y="135"/>
                </a:cubicBezTo>
                <a:cubicBezTo>
                  <a:pt x="239" y="135"/>
                  <a:pt x="216" y="141"/>
                  <a:pt x="195" y="152"/>
                </a:cubicBezTo>
                <a:cubicBezTo>
                  <a:pt x="182" y="155"/>
                  <a:pt x="169" y="158"/>
                  <a:pt x="162" y="169"/>
                </a:cubicBezTo>
                <a:cubicBezTo>
                  <a:pt x="152" y="175"/>
                  <a:pt x="145" y="185"/>
                  <a:pt x="138" y="192"/>
                </a:cubicBezTo>
                <a:cubicBezTo>
                  <a:pt x="138" y="195"/>
                  <a:pt x="135" y="195"/>
                  <a:pt x="135" y="198"/>
                </a:cubicBezTo>
                <a:cubicBezTo>
                  <a:pt x="132" y="198"/>
                  <a:pt x="132" y="202"/>
                  <a:pt x="132" y="202"/>
                </a:cubicBezTo>
                <a:cubicBezTo>
                  <a:pt x="125" y="209"/>
                  <a:pt x="118" y="219"/>
                  <a:pt x="112" y="229"/>
                </a:cubicBezTo>
                <a:cubicBezTo>
                  <a:pt x="58" y="302"/>
                  <a:pt x="25" y="390"/>
                  <a:pt x="14" y="484"/>
                </a:cubicBezTo>
                <a:cubicBezTo>
                  <a:pt x="0" y="612"/>
                  <a:pt x="41" y="739"/>
                  <a:pt x="75" y="863"/>
                </a:cubicBezTo>
                <a:cubicBezTo>
                  <a:pt x="145" y="1122"/>
                  <a:pt x="138" y="1387"/>
                  <a:pt x="138" y="1648"/>
                </a:cubicBezTo>
                <a:cubicBezTo>
                  <a:pt x="138" y="1716"/>
                  <a:pt x="138" y="1780"/>
                  <a:pt x="141" y="1843"/>
                </a:cubicBezTo>
                <a:cubicBezTo>
                  <a:pt x="145" y="1907"/>
                  <a:pt x="172" y="1967"/>
                  <a:pt x="236" y="1988"/>
                </a:cubicBezTo>
                <a:cubicBezTo>
                  <a:pt x="249" y="1991"/>
                  <a:pt x="266" y="1994"/>
                  <a:pt x="279" y="1994"/>
                </a:cubicBezTo>
                <a:cubicBezTo>
                  <a:pt x="316" y="1994"/>
                  <a:pt x="357" y="1981"/>
                  <a:pt x="387" y="1961"/>
                </a:cubicBezTo>
                <a:cubicBezTo>
                  <a:pt x="434" y="1924"/>
                  <a:pt x="460" y="1873"/>
                  <a:pt x="491" y="1826"/>
                </a:cubicBezTo>
                <a:cubicBezTo>
                  <a:pt x="508" y="1803"/>
                  <a:pt x="538" y="1756"/>
                  <a:pt x="575" y="1756"/>
                </a:cubicBezTo>
                <a:cubicBezTo>
                  <a:pt x="578" y="1756"/>
                  <a:pt x="584" y="1760"/>
                  <a:pt x="589" y="1760"/>
                </a:cubicBezTo>
                <a:cubicBezTo>
                  <a:pt x="605" y="1766"/>
                  <a:pt x="618" y="1783"/>
                  <a:pt x="632" y="1797"/>
                </a:cubicBezTo>
                <a:cubicBezTo>
                  <a:pt x="659" y="1817"/>
                  <a:pt x="685" y="1830"/>
                  <a:pt x="719" y="1833"/>
                </a:cubicBezTo>
                <a:lnTo>
                  <a:pt x="733" y="1833"/>
                </a:lnTo>
                <a:cubicBezTo>
                  <a:pt x="840" y="1833"/>
                  <a:pt x="917" y="1716"/>
                  <a:pt x="961" y="1628"/>
                </a:cubicBezTo>
                <a:cubicBezTo>
                  <a:pt x="1078" y="1390"/>
                  <a:pt x="1189" y="1148"/>
                  <a:pt x="1293" y="903"/>
                </a:cubicBezTo>
                <a:cubicBezTo>
                  <a:pt x="1343" y="779"/>
                  <a:pt x="1390" y="652"/>
                  <a:pt x="1438" y="528"/>
                </a:cubicBezTo>
                <a:cubicBezTo>
                  <a:pt x="1475" y="427"/>
                  <a:pt x="1521" y="322"/>
                  <a:pt x="1521" y="212"/>
                </a:cubicBezTo>
                <a:cubicBezTo>
                  <a:pt x="1521" y="111"/>
                  <a:pt x="1471" y="14"/>
                  <a:pt x="1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6"/>
          <p:cNvSpPr/>
          <p:nvPr/>
        </p:nvSpPr>
        <p:spPr>
          <a:xfrm>
            <a:off x="913406" y="1952829"/>
            <a:ext cx="13528347" cy="11820202"/>
          </a:xfrm>
          <a:custGeom>
            <a:avLst/>
            <a:gdLst/>
            <a:ahLst/>
            <a:cxnLst/>
            <a:rect l="l" t="t" r="r" b="b"/>
            <a:pathLst>
              <a:path w="47860" h="41817" extrusionOk="0">
                <a:moveTo>
                  <a:pt x="25209" y="0"/>
                </a:moveTo>
                <a:cubicBezTo>
                  <a:pt x="25206" y="0"/>
                  <a:pt x="25203" y="0"/>
                  <a:pt x="25195" y="4"/>
                </a:cubicBezTo>
                <a:lnTo>
                  <a:pt x="24286" y="215"/>
                </a:lnTo>
                <a:cubicBezTo>
                  <a:pt x="24256" y="222"/>
                  <a:pt x="24246" y="255"/>
                  <a:pt x="24249" y="282"/>
                </a:cubicBezTo>
                <a:cubicBezTo>
                  <a:pt x="24280" y="447"/>
                  <a:pt x="24367" y="591"/>
                  <a:pt x="24494" y="695"/>
                </a:cubicBezTo>
                <a:cubicBezTo>
                  <a:pt x="24035" y="1121"/>
                  <a:pt x="23524" y="1491"/>
                  <a:pt x="22974" y="1796"/>
                </a:cubicBezTo>
                <a:cubicBezTo>
                  <a:pt x="22836" y="1870"/>
                  <a:pt x="22698" y="1937"/>
                  <a:pt x="22557" y="2011"/>
                </a:cubicBezTo>
                <a:cubicBezTo>
                  <a:pt x="22450" y="2067"/>
                  <a:pt x="22349" y="2145"/>
                  <a:pt x="22329" y="2273"/>
                </a:cubicBezTo>
                <a:cubicBezTo>
                  <a:pt x="22309" y="2410"/>
                  <a:pt x="22379" y="2541"/>
                  <a:pt x="22423" y="2668"/>
                </a:cubicBezTo>
                <a:cubicBezTo>
                  <a:pt x="22467" y="2792"/>
                  <a:pt x="22497" y="2921"/>
                  <a:pt x="22507" y="3051"/>
                </a:cubicBezTo>
                <a:cubicBezTo>
                  <a:pt x="22534" y="3313"/>
                  <a:pt x="22490" y="3588"/>
                  <a:pt x="22299" y="3773"/>
                </a:cubicBezTo>
                <a:cubicBezTo>
                  <a:pt x="22238" y="3692"/>
                  <a:pt x="22142" y="3658"/>
                  <a:pt x="22030" y="3658"/>
                </a:cubicBezTo>
                <a:cubicBezTo>
                  <a:pt x="21866" y="3658"/>
                  <a:pt x="21674" y="3736"/>
                  <a:pt x="21567" y="3813"/>
                </a:cubicBezTo>
                <a:cubicBezTo>
                  <a:pt x="21440" y="3911"/>
                  <a:pt x="21403" y="4069"/>
                  <a:pt x="21513" y="4193"/>
                </a:cubicBezTo>
                <a:cubicBezTo>
                  <a:pt x="21578" y="4263"/>
                  <a:pt x="21658" y="4300"/>
                  <a:pt x="21735" y="4343"/>
                </a:cubicBezTo>
                <a:cubicBezTo>
                  <a:pt x="21779" y="4371"/>
                  <a:pt x="21829" y="4404"/>
                  <a:pt x="21849" y="4451"/>
                </a:cubicBezTo>
                <a:cubicBezTo>
                  <a:pt x="21872" y="4491"/>
                  <a:pt x="21852" y="4578"/>
                  <a:pt x="21799" y="4578"/>
                </a:cubicBezTo>
                <a:cubicBezTo>
                  <a:pt x="21792" y="4578"/>
                  <a:pt x="21785" y="4575"/>
                  <a:pt x="21779" y="4575"/>
                </a:cubicBezTo>
                <a:cubicBezTo>
                  <a:pt x="21772" y="4572"/>
                  <a:pt x="21765" y="4572"/>
                  <a:pt x="21759" y="4572"/>
                </a:cubicBezTo>
                <a:cubicBezTo>
                  <a:pt x="21728" y="4572"/>
                  <a:pt x="21708" y="4602"/>
                  <a:pt x="21711" y="4632"/>
                </a:cubicBezTo>
                <a:cubicBezTo>
                  <a:pt x="21490" y="4730"/>
                  <a:pt x="21268" y="4831"/>
                  <a:pt x="21047" y="4927"/>
                </a:cubicBezTo>
                <a:cubicBezTo>
                  <a:pt x="20913" y="4988"/>
                  <a:pt x="20782" y="5055"/>
                  <a:pt x="20712" y="5189"/>
                </a:cubicBezTo>
                <a:cubicBezTo>
                  <a:pt x="20651" y="5314"/>
                  <a:pt x="20647" y="5458"/>
                  <a:pt x="20644" y="5596"/>
                </a:cubicBezTo>
                <a:cubicBezTo>
                  <a:pt x="20644" y="5669"/>
                  <a:pt x="20644" y="5743"/>
                  <a:pt x="20634" y="5817"/>
                </a:cubicBezTo>
                <a:cubicBezTo>
                  <a:pt x="20621" y="5898"/>
                  <a:pt x="20587" y="5971"/>
                  <a:pt x="20567" y="6049"/>
                </a:cubicBezTo>
                <a:cubicBezTo>
                  <a:pt x="20543" y="6126"/>
                  <a:pt x="20546" y="6196"/>
                  <a:pt x="20567" y="6264"/>
                </a:cubicBezTo>
                <a:cubicBezTo>
                  <a:pt x="20513" y="6166"/>
                  <a:pt x="20459" y="6072"/>
                  <a:pt x="20402" y="5975"/>
                </a:cubicBezTo>
                <a:cubicBezTo>
                  <a:pt x="20302" y="5797"/>
                  <a:pt x="20194" y="5622"/>
                  <a:pt x="20080" y="5451"/>
                </a:cubicBezTo>
                <a:cubicBezTo>
                  <a:pt x="19858" y="5122"/>
                  <a:pt x="19617" y="4814"/>
                  <a:pt x="19349" y="4521"/>
                </a:cubicBezTo>
                <a:cubicBezTo>
                  <a:pt x="19342" y="4508"/>
                  <a:pt x="19325" y="4504"/>
                  <a:pt x="19312" y="4504"/>
                </a:cubicBezTo>
                <a:cubicBezTo>
                  <a:pt x="19295" y="4504"/>
                  <a:pt x="19274" y="4515"/>
                  <a:pt x="19265" y="4532"/>
                </a:cubicBezTo>
                <a:cubicBezTo>
                  <a:pt x="19157" y="4740"/>
                  <a:pt x="19046" y="4955"/>
                  <a:pt x="19000" y="5186"/>
                </a:cubicBezTo>
                <a:cubicBezTo>
                  <a:pt x="18980" y="5300"/>
                  <a:pt x="18972" y="5415"/>
                  <a:pt x="18989" y="5528"/>
                </a:cubicBezTo>
                <a:cubicBezTo>
                  <a:pt x="19003" y="5643"/>
                  <a:pt x="19043" y="5750"/>
                  <a:pt x="19073" y="5861"/>
                </a:cubicBezTo>
                <a:cubicBezTo>
                  <a:pt x="19104" y="5982"/>
                  <a:pt x="19107" y="6092"/>
                  <a:pt x="19050" y="6207"/>
                </a:cubicBezTo>
                <a:cubicBezTo>
                  <a:pt x="19009" y="6290"/>
                  <a:pt x="18955" y="6374"/>
                  <a:pt x="18952" y="6468"/>
                </a:cubicBezTo>
                <a:cubicBezTo>
                  <a:pt x="18949" y="6563"/>
                  <a:pt x="19009" y="6633"/>
                  <a:pt x="19090" y="6676"/>
                </a:cubicBezTo>
                <a:cubicBezTo>
                  <a:pt x="19177" y="6727"/>
                  <a:pt x="19258" y="6777"/>
                  <a:pt x="19328" y="6845"/>
                </a:cubicBezTo>
                <a:cubicBezTo>
                  <a:pt x="19486" y="6998"/>
                  <a:pt x="19593" y="7207"/>
                  <a:pt x="19620" y="7429"/>
                </a:cubicBezTo>
                <a:cubicBezTo>
                  <a:pt x="19560" y="7472"/>
                  <a:pt x="19490" y="7489"/>
                  <a:pt x="19419" y="7489"/>
                </a:cubicBezTo>
                <a:cubicBezTo>
                  <a:pt x="19338" y="7489"/>
                  <a:pt x="19258" y="7469"/>
                  <a:pt x="19184" y="7441"/>
                </a:cubicBezTo>
                <a:cubicBezTo>
                  <a:pt x="19016" y="7384"/>
                  <a:pt x="18865" y="7291"/>
                  <a:pt x="18704" y="7220"/>
                </a:cubicBezTo>
                <a:cubicBezTo>
                  <a:pt x="18351" y="7062"/>
                  <a:pt x="17973" y="6975"/>
                  <a:pt x="17590" y="6958"/>
                </a:cubicBezTo>
                <a:lnTo>
                  <a:pt x="17586" y="6958"/>
                </a:lnTo>
                <a:cubicBezTo>
                  <a:pt x="17556" y="6958"/>
                  <a:pt x="17536" y="6986"/>
                  <a:pt x="17536" y="7015"/>
                </a:cubicBezTo>
                <a:cubicBezTo>
                  <a:pt x="17522" y="7210"/>
                  <a:pt x="17737" y="7271"/>
                  <a:pt x="17885" y="7317"/>
                </a:cubicBezTo>
                <a:cubicBezTo>
                  <a:pt x="17973" y="7348"/>
                  <a:pt x="18043" y="7395"/>
                  <a:pt x="18066" y="7489"/>
                </a:cubicBezTo>
                <a:cubicBezTo>
                  <a:pt x="18086" y="7562"/>
                  <a:pt x="18077" y="7646"/>
                  <a:pt x="18043" y="7714"/>
                </a:cubicBezTo>
                <a:cubicBezTo>
                  <a:pt x="17959" y="7885"/>
                  <a:pt x="17747" y="7945"/>
                  <a:pt x="17570" y="7948"/>
                </a:cubicBezTo>
                <a:lnTo>
                  <a:pt x="17556" y="7948"/>
                </a:lnTo>
                <a:cubicBezTo>
                  <a:pt x="17335" y="7948"/>
                  <a:pt x="17120" y="7881"/>
                  <a:pt x="16898" y="7858"/>
                </a:cubicBezTo>
                <a:cubicBezTo>
                  <a:pt x="16791" y="7847"/>
                  <a:pt x="16680" y="7844"/>
                  <a:pt x="16573" y="7844"/>
                </a:cubicBezTo>
                <a:cubicBezTo>
                  <a:pt x="16415" y="7844"/>
                  <a:pt x="16261" y="7852"/>
                  <a:pt x="16106" y="7861"/>
                </a:cubicBezTo>
                <a:cubicBezTo>
                  <a:pt x="16069" y="7861"/>
                  <a:pt x="16046" y="7895"/>
                  <a:pt x="16052" y="7928"/>
                </a:cubicBezTo>
                <a:cubicBezTo>
                  <a:pt x="16086" y="8079"/>
                  <a:pt x="15985" y="8207"/>
                  <a:pt x="15881" y="8301"/>
                </a:cubicBezTo>
                <a:cubicBezTo>
                  <a:pt x="15761" y="8408"/>
                  <a:pt x="15620" y="8496"/>
                  <a:pt x="15482" y="8577"/>
                </a:cubicBezTo>
                <a:cubicBezTo>
                  <a:pt x="15334" y="8667"/>
                  <a:pt x="15180" y="8744"/>
                  <a:pt x="15015" y="8788"/>
                </a:cubicBezTo>
                <a:cubicBezTo>
                  <a:pt x="14895" y="8821"/>
                  <a:pt x="14757" y="8854"/>
                  <a:pt x="14690" y="8969"/>
                </a:cubicBezTo>
                <a:cubicBezTo>
                  <a:pt x="14656" y="9026"/>
                  <a:pt x="14650" y="9093"/>
                  <a:pt x="14650" y="9161"/>
                </a:cubicBezTo>
                <a:cubicBezTo>
                  <a:pt x="14646" y="9231"/>
                  <a:pt x="14653" y="9314"/>
                  <a:pt x="14582" y="9362"/>
                </a:cubicBezTo>
                <a:cubicBezTo>
                  <a:pt x="14545" y="9382"/>
                  <a:pt x="14505" y="9392"/>
                  <a:pt x="14464" y="9392"/>
                </a:cubicBezTo>
                <a:cubicBezTo>
                  <a:pt x="14364" y="9392"/>
                  <a:pt x="14256" y="9342"/>
                  <a:pt x="14169" y="9314"/>
                </a:cubicBezTo>
                <a:cubicBezTo>
                  <a:pt x="14116" y="9298"/>
                  <a:pt x="14066" y="9288"/>
                  <a:pt x="14012" y="9288"/>
                </a:cubicBezTo>
                <a:cubicBezTo>
                  <a:pt x="13925" y="9288"/>
                  <a:pt x="13840" y="9314"/>
                  <a:pt x="13770" y="9378"/>
                </a:cubicBezTo>
                <a:cubicBezTo>
                  <a:pt x="13669" y="9463"/>
                  <a:pt x="13609" y="9593"/>
                  <a:pt x="13578" y="9720"/>
                </a:cubicBezTo>
                <a:cubicBezTo>
                  <a:pt x="13542" y="9886"/>
                  <a:pt x="13542" y="10060"/>
                  <a:pt x="13471" y="10214"/>
                </a:cubicBezTo>
                <a:cubicBezTo>
                  <a:pt x="13424" y="10318"/>
                  <a:pt x="13313" y="10425"/>
                  <a:pt x="13189" y="10425"/>
                </a:cubicBezTo>
                <a:cubicBezTo>
                  <a:pt x="13179" y="10425"/>
                  <a:pt x="13166" y="10425"/>
                  <a:pt x="13152" y="10422"/>
                </a:cubicBezTo>
                <a:cubicBezTo>
                  <a:pt x="13082" y="10409"/>
                  <a:pt x="13038" y="10352"/>
                  <a:pt x="12998" y="10295"/>
                </a:cubicBezTo>
                <a:cubicBezTo>
                  <a:pt x="12958" y="10238"/>
                  <a:pt x="12918" y="10184"/>
                  <a:pt x="12864" y="10143"/>
                </a:cubicBezTo>
                <a:cubicBezTo>
                  <a:pt x="12769" y="10070"/>
                  <a:pt x="12625" y="10033"/>
                  <a:pt x="12562" y="9929"/>
                </a:cubicBezTo>
                <a:cubicBezTo>
                  <a:pt x="12487" y="9811"/>
                  <a:pt x="12571" y="9657"/>
                  <a:pt x="12504" y="9536"/>
                </a:cubicBezTo>
                <a:cubicBezTo>
                  <a:pt x="12444" y="9429"/>
                  <a:pt x="12323" y="9412"/>
                  <a:pt x="12216" y="9385"/>
                </a:cubicBezTo>
                <a:cubicBezTo>
                  <a:pt x="12168" y="9372"/>
                  <a:pt x="12108" y="9355"/>
                  <a:pt x="12092" y="9305"/>
                </a:cubicBezTo>
                <a:cubicBezTo>
                  <a:pt x="12075" y="9244"/>
                  <a:pt x="12139" y="9187"/>
                  <a:pt x="12189" y="9167"/>
                </a:cubicBezTo>
                <a:cubicBezTo>
                  <a:pt x="12213" y="9157"/>
                  <a:pt x="12239" y="9150"/>
                  <a:pt x="12263" y="9150"/>
                </a:cubicBezTo>
                <a:cubicBezTo>
                  <a:pt x="12377" y="9150"/>
                  <a:pt x="12487" y="9251"/>
                  <a:pt x="12571" y="9314"/>
                </a:cubicBezTo>
                <a:cubicBezTo>
                  <a:pt x="12729" y="9432"/>
                  <a:pt x="12918" y="9496"/>
                  <a:pt x="13109" y="9496"/>
                </a:cubicBezTo>
                <a:cubicBezTo>
                  <a:pt x="13236" y="9496"/>
                  <a:pt x="13364" y="9469"/>
                  <a:pt x="13485" y="9405"/>
                </a:cubicBezTo>
                <a:cubicBezTo>
                  <a:pt x="13770" y="9261"/>
                  <a:pt x="13945" y="8942"/>
                  <a:pt x="13931" y="8626"/>
                </a:cubicBezTo>
                <a:cubicBezTo>
                  <a:pt x="13931" y="8597"/>
                  <a:pt x="13908" y="8573"/>
                  <a:pt x="13880" y="8573"/>
                </a:cubicBezTo>
                <a:lnTo>
                  <a:pt x="13864" y="8573"/>
                </a:lnTo>
                <a:cubicBezTo>
                  <a:pt x="13840" y="8583"/>
                  <a:pt x="13820" y="8586"/>
                  <a:pt x="13797" y="8586"/>
                </a:cubicBezTo>
                <a:cubicBezTo>
                  <a:pt x="13626" y="8586"/>
                  <a:pt x="13525" y="8358"/>
                  <a:pt x="13441" y="8234"/>
                </a:cubicBezTo>
                <a:cubicBezTo>
                  <a:pt x="13350" y="8093"/>
                  <a:pt x="13223" y="7999"/>
                  <a:pt x="13065" y="7942"/>
                </a:cubicBezTo>
                <a:cubicBezTo>
                  <a:pt x="12749" y="7821"/>
                  <a:pt x="12390" y="7841"/>
                  <a:pt x="12108" y="7626"/>
                </a:cubicBezTo>
                <a:cubicBezTo>
                  <a:pt x="11833" y="7415"/>
                  <a:pt x="11658" y="7089"/>
                  <a:pt x="11330" y="6945"/>
                </a:cubicBezTo>
                <a:cubicBezTo>
                  <a:pt x="11165" y="6871"/>
                  <a:pt x="10991" y="6837"/>
                  <a:pt x="10823" y="6774"/>
                </a:cubicBezTo>
                <a:cubicBezTo>
                  <a:pt x="10739" y="6740"/>
                  <a:pt x="10658" y="6700"/>
                  <a:pt x="10591" y="6639"/>
                </a:cubicBezTo>
                <a:cubicBezTo>
                  <a:pt x="10527" y="6583"/>
                  <a:pt x="10470" y="6512"/>
                  <a:pt x="10386" y="6485"/>
                </a:cubicBezTo>
                <a:cubicBezTo>
                  <a:pt x="10366" y="6478"/>
                  <a:pt x="10349" y="6475"/>
                  <a:pt x="10333" y="6475"/>
                </a:cubicBezTo>
                <a:cubicBezTo>
                  <a:pt x="10262" y="6475"/>
                  <a:pt x="10202" y="6522"/>
                  <a:pt x="10165" y="6586"/>
                </a:cubicBezTo>
                <a:cubicBezTo>
                  <a:pt x="10111" y="6673"/>
                  <a:pt x="10064" y="6764"/>
                  <a:pt x="10001" y="6848"/>
                </a:cubicBezTo>
                <a:cubicBezTo>
                  <a:pt x="9869" y="7022"/>
                  <a:pt x="9699" y="7170"/>
                  <a:pt x="9507" y="7277"/>
                </a:cubicBezTo>
                <a:cubicBezTo>
                  <a:pt x="9467" y="7301"/>
                  <a:pt x="9477" y="7348"/>
                  <a:pt x="9507" y="7371"/>
                </a:cubicBezTo>
                <a:lnTo>
                  <a:pt x="8745" y="7827"/>
                </a:lnTo>
                <a:cubicBezTo>
                  <a:pt x="8608" y="7912"/>
                  <a:pt x="8470" y="7992"/>
                  <a:pt x="8332" y="8076"/>
                </a:cubicBezTo>
                <a:cubicBezTo>
                  <a:pt x="8218" y="8146"/>
                  <a:pt x="8094" y="8214"/>
                  <a:pt x="7990" y="8298"/>
                </a:cubicBezTo>
                <a:cubicBezTo>
                  <a:pt x="7892" y="8375"/>
                  <a:pt x="7815" y="8476"/>
                  <a:pt x="7785" y="8600"/>
                </a:cubicBezTo>
                <a:cubicBezTo>
                  <a:pt x="7748" y="8734"/>
                  <a:pt x="7762" y="8875"/>
                  <a:pt x="7755" y="9012"/>
                </a:cubicBezTo>
                <a:cubicBezTo>
                  <a:pt x="7748" y="9298"/>
                  <a:pt x="7705" y="9596"/>
                  <a:pt x="7561" y="9849"/>
                </a:cubicBezTo>
                <a:cubicBezTo>
                  <a:pt x="7420" y="10090"/>
                  <a:pt x="7171" y="10284"/>
                  <a:pt x="6885" y="10298"/>
                </a:cubicBezTo>
                <a:cubicBezTo>
                  <a:pt x="6856" y="10301"/>
                  <a:pt x="6831" y="10321"/>
                  <a:pt x="6831" y="10352"/>
                </a:cubicBezTo>
                <a:cubicBezTo>
                  <a:pt x="6822" y="10872"/>
                  <a:pt x="6554" y="11336"/>
                  <a:pt x="6134" y="11631"/>
                </a:cubicBezTo>
                <a:cubicBezTo>
                  <a:pt x="6030" y="11705"/>
                  <a:pt x="5979" y="11788"/>
                  <a:pt x="5976" y="11916"/>
                </a:cubicBezTo>
                <a:cubicBezTo>
                  <a:pt x="5976" y="11980"/>
                  <a:pt x="5976" y="12041"/>
                  <a:pt x="5956" y="12101"/>
                </a:cubicBezTo>
                <a:cubicBezTo>
                  <a:pt x="5932" y="12154"/>
                  <a:pt x="5899" y="12202"/>
                  <a:pt x="5865" y="12248"/>
                </a:cubicBezTo>
                <a:cubicBezTo>
                  <a:pt x="5801" y="12339"/>
                  <a:pt x="5724" y="12426"/>
                  <a:pt x="5688" y="12534"/>
                </a:cubicBezTo>
                <a:cubicBezTo>
                  <a:pt x="5654" y="12637"/>
                  <a:pt x="5667" y="12749"/>
                  <a:pt x="5714" y="12846"/>
                </a:cubicBezTo>
                <a:cubicBezTo>
                  <a:pt x="5829" y="13091"/>
                  <a:pt x="6097" y="13181"/>
                  <a:pt x="6342" y="13232"/>
                </a:cubicBezTo>
                <a:cubicBezTo>
                  <a:pt x="6473" y="13255"/>
                  <a:pt x="6617" y="13285"/>
                  <a:pt x="6758" y="13285"/>
                </a:cubicBezTo>
                <a:cubicBezTo>
                  <a:pt x="6848" y="13285"/>
                  <a:pt x="6939" y="13272"/>
                  <a:pt x="7023" y="13238"/>
                </a:cubicBezTo>
                <a:cubicBezTo>
                  <a:pt x="7121" y="13201"/>
                  <a:pt x="7198" y="13138"/>
                  <a:pt x="7251" y="13051"/>
                </a:cubicBezTo>
                <a:cubicBezTo>
                  <a:pt x="7305" y="12967"/>
                  <a:pt x="7335" y="12869"/>
                  <a:pt x="7382" y="12778"/>
                </a:cubicBezTo>
                <a:cubicBezTo>
                  <a:pt x="7423" y="12708"/>
                  <a:pt x="7486" y="12641"/>
                  <a:pt x="7567" y="12641"/>
                </a:cubicBezTo>
                <a:cubicBezTo>
                  <a:pt x="7584" y="12641"/>
                  <a:pt x="7604" y="12648"/>
                  <a:pt x="7624" y="12654"/>
                </a:cubicBezTo>
                <a:cubicBezTo>
                  <a:pt x="7728" y="12695"/>
                  <a:pt x="7792" y="12812"/>
                  <a:pt x="7818" y="12913"/>
                </a:cubicBezTo>
                <a:cubicBezTo>
                  <a:pt x="7855" y="13057"/>
                  <a:pt x="7812" y="13218"/>
                  <a:pt x="7802" y="13366"/>
                </a:cubicBezTo>
                <a:cubicBezTo>
                  <a:pt x="7788" y="13511"/>
                  <a:pt x="7802" y="13655"/>
                  <a:pt x="7875" y="13779"/>
                </a:cubicBezTo>
                <a:cubicBezTo>
                  <a:pt x="8010" y="14004"/>
                  <a:pt x="8261" y="14115"/>
                  <a:pt x="8490" y="14208"/>
                </a:cubicBezTo>
                <a:lnTo>
                  <a:pt x="8507" y="14208"/>
                </a:lnTo>
                <a:cubicBezTo>
                  <a:pt x="8523" y="14208"/>
                  <a:pt x="8540" y="14195"/>
                  <a:pt x="8554" y="14182"/>
                </a:cubicBezTo>
                <a:cubicBezTo>
                  <a:pt x="8675" y="14017"/>
                  <a:pt x="8752" y="13826"/>
                  <a:pt x="8782" y="13621"/>
                </a:cubicBezTo>
                <a:cubicBezTo>
                  <a:pt x="8795" y="13520"/>
                  <a:pt x="8792" y="13423"/>
                  <a:pt x="8785" y="13322"/>
                </a:cubicBezTo>
                <a:cubicBezTo>
                  <a:pt x="8779" y="13222"/>
                  <a:pt x="8772" y="13111"/>
                  <a:pt x="8839" y="13031"/>
                </a:cubicBezTo>
                <a:cubicBezTo>
                  <a:pt x="8940" y="12916"/>
                  <a:pt x="9124" y="12907"/>
                  <a:pt x="9259" y="12866"/>
                </a:cubicBezTo>
                <a:cubicBezTo>
                  <a:pt x="9417" y="12816"/>
                  <a:pt x="9544" y="12718"/>
                  <a:pt x="9607" y="12560"/>
                </a:cubicBezTo>
                <a:cubicBezTo>
                  <a:pt x="9671" y="12399"/>
                  <a:pt x="9645" y="12222"/>
                  <a:pt x="9541" y="12087"/>
                </a:cubicBezTo>
                <a:cubicBezTo>
                  <a:pt x="9487" y="12024"/>
                  <a:pt x="9420" y="11970"/>
                  <a:pt x="9339" y="11936"/>
                </a:cubicBezTo>
                <a:cubicBezTo>
                  <a:pt x="9252" y="11900"/>
                  <a:pt x="9164" y="11906"/>
                  <a:pt x="9071" y="11900"/>
                </a:cubicBezTo>
                <a:cubicBezTo>
                  <a:pt x="8906" y="11889"/>
                  <a:pt x="8849" y="11751"/>
                  <a:pt x="8866" y="11601"/>
                </a:cubicBezTo>
                <a:cubicBezTo>
                  <a:pt x="8882" y="11429"/>
                  <a:pt x="8994" y="11311"/>
                  <a:pt x="9124" y="11208"/>
                </a:cubicBezTo>
                <a:cubicBezTo>
                  <a:pt x="9272" y="11094"/>
                  <a:pt x="9433" y="10993"/>
                  <a:pt x="9541" y="10839"/>
                </a:cubicBezTo>
                <a:cubicBezTo>
                  <a:pt x="9658" y="10671"/>
                  <a:pt x="9691" y="10459"/>
                  <a:pt x="9725" y="10261"/>
                </a:cubicBezTo>
                <a:cubicBezTo>
                  <a:pt x="9752" y="10080"/>
                  <a:pt x="9786" y="9889"/>
                  <a:pt x="9893" y="9737"/>
                </a:cubicBezTo>
                <a:cubicBezTo>
                  <a:pt x="9967" y="9630"/>
                  <a:pt x="10081" y="9559"/>
                  <a:pt x="10208" y="9559"/>
                </a:cubicBezTo>
                <a:cubicBezTo>
                  <a:pt x="10239" y="9559"/>
                  <a:pt x="10272" y="9567"/>
                  <a:pt x="10306" y="9576"/>
                </a:cubicBezTo>
                <a:cubicBezTo>
                  <a:pt x="10373" y="9593"/>
                  <a:pt x="10433" y="9637"/>
                  <a:pt x="10461" y="9704"/>
                </a:cubicBezTo>
                <a:cubicBezTo>
                  <a:pt x="10501" y="9811"/>
                  <a:pt x="10444" y="9926"/>
                  <a:pt x="10386" y="10016"/>
                </a:cubicBezTo>
                <a:cubicBezTo>
                  <a:pt x="10262" y="10211"/>
                  <a:pt x="10105" y="10389"/>
                  <a:pt x="9967" y="10577"/>
                </a:cubicBezTo>
                <a:cubicBezTo>
                  <a:pt x="9736" y="10885"/>
                  <a:pt x="9497" y="11265"/>
                  <a:pt x="9510" y="11668"/>
                </a:cubicBezTo>
                <a:cubicBezTo>
                  <a:pt x="9524" y="12037"/>
                  <a:pt x="9779" y="12339"/>
                  <a:pt x="10131" y="12436"/>
                </a:cubicBezTo>
                <a:cubicBezTo>
                  <a:pt x="10208" y="12459"/>
                  <a:pt x="10289" y="12470"/>
                  <a:pt x="10366" y="12470"/>
                </a:cubicBezTo>
                <a:cubicBezTo>
                  <a:pt x="10638" y="12470"/>
                  <a:pt x="10907" y="12343"/>
                  <a:pt x="11098" y="12144"/>
                </a:cubicBezTo>
                <a:cubicBezTo>
                  <a:pt x="11152" y="12087"/>
                  <a:pt x="11199" y="12027"/>
                  <a:pt x="11242" y="11960"/>
                </a:cubicBezTo>
                <a:cubicBezTo>
                  <a:pt x="11390" y="11993"/>
                  <a:pt x="11414" y="12208"/>
                  <a:pt x="11367" y="12326"/>
                </a:cubicBezTo>
                <a:cubicBezTo>
                  <a:pt x="11290" y="12524"/>
                  <a:pt x="11031" y="12594"/>
                  <a:pt x="10850" y="12648"/>
                </a:cubicBezTo>
                <a:cubicBezTo>
                  <a:pt x="10611" y="12721"/>
                  <a:pt x="10383" y="12812"/>
                  <a:pt x="10165" y="12936"/>
                </a:cubicBezTo>
                <a:cubicBezTo>
                  <a:pt x="10061" y="12997"/>
                  <a:pt x="9960" y="13064"/>
                  <a:pt x="9866" y="13138"/>
                </a:cubicBezTo>
                <a:cubicBezTo>
                  <a:pt x="9789" y="13201"/>
                  <a:pt x="9711" y="13279"/>
                  <a:pt x="9699" y="13383"/>
                </a:cubicBezTo>
                <a:cubicBezTo>
                  <a:pt x="9685" y="13497"/>
                  <a:pt x="9772" y="13581"/>
                  <a:pt x="9802" y="13685"/>
                </a:cubicBezTo>
                <a:cubicBezTo>
                  <a:pt x="9836" y="13793"/>
                  <a:pt x="9823" y="13909"/>
                  <a:pt x="9782" y="14017"/>
                </a:cubicBezTo>
                <a:cubicBezTo>
                  <a:pt x="9691" y="14242"/>
                  <a:pt x="9474" y="14383"/>
                  <a:pt x="9255" y="14467"/>
                </a:cubicBezTo>
                <a:cubicBezTo>
                  <a:pt x="8749" y="14665"/>
                  <a:pt x="8191" y="14651"/>
                  <a:pt x="7661" y="14715"/>
                </a:cubicBezTo>
                <a:cubicBezTo>
                  <a:pt x="7362" y="14749"/>
                  <a:pt x="7070" y="14803"/>
                  <a:pt x="6782" y="14880"/>
                </a:cubicBezTo>
                <a:cubicBezTo>
                  <a:pt x="6630" y="14920"/>
                  <a:pt x="6483" y="14967"/>
                  <a:pt x="6338" y="15017"/>
                </a:cubicBezTo>
                <a:cubicBezTo>
                  <a:pt x="6214" y="15065"/>
                  <a:pt x="6083" y="15111"/>
                  <a:pt x="5949" y="15111"/>
                </a:cubicBezTo>
                <a:cubicBezTo>
                  <a:pt x="5925" y="15111"/>
                  <a:pt x="5902" y="15111"/>
                  <a:pt x="5878" y="15108"/>
                </a:cubicBezTo>
                <a:cubicBezTo>
                  <a:pt x="5875" y="15105"/>
                  <a:pt x="5872" y="15105"/>
                  <a:pt x="5869" y="15105"/>
                </a:cubicBezTo>
                <a:cubicBezTo>
                  <a:pt x="5849" y="15105"/>
                  <a:pt x="5832" y="15115"/>
                  <a:pt x="5818" y="15132"/>
                </a:cubicBezTo>
                <a:cubicBezTo>
                  <a:pt x="5607" y="15474"/>
                  <a:pt x="5365" y="15793"/>
                  <a:pt x="5103" y="16098"/>
                </a:cubicBezTo>
                <a:cubicBezTo>
                  <a:pt x="4986" y="16239"/>
                  <a:pt x="4865" y="16383"/>
                  <a:pt x="4724" y="16498"/>
                </a:cubicBezTo>
                <a:cubicBezTo>
                  <a:pt x="4650" y="16555"/>
                  <a:pt x="4573" y="16599"/>
                  <a:pt x="4486" y="16628"/>
                </a:cubicBezTo>
                <a:cubicBezTo>
                  <a:pt x="4402" y="16659"/>
                  <a:pt x="4311" y="16682"/>
                  <a:pt x="4233" y="16726"/>
                </a:cubicBezTo>
                <a:cubicBezTo>
                  <a:pt x="3982" y="16864"/>
                  <a:pt x="3844" y="17166"/>
                  <a:pt x="3891" y="17444"/>
                </a:cubicBezTo>
                <a:cubicBezTo>
                  <a:pt x="3922" y="17619"/>
                  <a:pt x="4029" y="17760"/>
                  <a:pt x="4117" y="17908"/>
                </a:cubicBezTo>
                <a:cubicBezTo>
                  <a:pt x="4210" y="18062"/>
                  <a:pt x="4281" y="18244"/>
                  <a:pt x="4278" y="18428"/>
                </a:cubicBezTo>
                <a:cubicBezTo>
                  <a:pt x="4271" y="18599"/>
                  <a:pt x="4190" y="18750"/>
                  <a:pt x="4032" y="18817"/>
                </a:cubicBezTo>
                <a:cubicBezTo>
                  <a:pt x="3982" y="18840"/>
                  <a:pt x="3925" y="18851"/>
                  <a:pt x="3871" y="18851"/>
                </a:cubicBezTo>
                <a:cubicBezTo>
                  <a:pt x="3790" y="18851"/>
                  <a:pt x="3714" y="18824"/>
                  <a:pt x="3660" y="18757"/>
                </a:cubicBezTo>
                <a:cubicBezTo>
                  <a:pt x="3649" y="18740"/>
                  <a:pt x="3629" y="18730"/>
                  <a:pt x="3613" y="18730"/>
                </a:cubicBezTo>
                <a:cubicBezTo>
                  <a:pt x="3596" y="18730"/>
                  <a:pt x="3579" y="18737"/>
                  <a:pt x="3566" y="18757"/>
                </a:cubicBezTo>
                <a:cubicBezTo>
                  <a:pt x="3499" y="18864"/>
                  <a:pt x="3375" y="18894"/>
                  <a:pt x="3247" y="18894"/>
                </a:cubicBezTo>
                <a:cubicBezTo>
                  <a:pt x="3126" y="18894"/>
                  <a:pt x="3002" y="18871"/>
                  <a:pt x="2904" y="18868"/>
                </a:cubicBezTo>
                <a:cubicBezTo>
                  <a:pt x="2884" y="18868"/>
                  <a:pt x="2868" y="18864"/>
                  <a:pt x="2851" y="18864"/>
                </a:cubicBezTo>
                <a:cubicBezTo>
                  <a:pt x="2747" y="18864"/>
                  <a:pt x="2642" y="18878"/>
                  <a:pt x="2549" y="18921"/>
                </a:cubicBezTo>
                <a:cubicBezTo>
                  <a:pt x="2425" y="18978"/>
                  <a:pt x="2340" y="19089"/>
                  <a:pt x="2297" y="19213"/>
                </a:cubicBezTo>
                <a:cubicBezTo>
                  <a:pt x="2176" y="19542"/>
                  <a:pt x="2357" y="19891"/>
                  <a:pt x="2475" y="20193"/>
                </a:cubicBezTo>
                <a:cubicBezTo>
                  <a:pt x="2579" y="20455"/>
                  <a:pt x="2659" y="20788"/>
                  <a:pt x="2972" y="20858"/>
                </a:cubicBezTo>
                <a:cubicBezTo>
                  <a:pt x="3082" y="20882"/>
                  <a:pt x="3197" y="20882"/>
                  <a:pt x="3307" y="20915"/>
                </a:cubicBezTo>
                <a:cubicBezTo>
                  <a:pt x="3355" y="20929"/>
                  <a:pt x="3395" y="20955"/>
                  <a:pt x="3412" y="21003"/>
                </a:cubicBezTo>
                <a:cubicBezTo>
                  <a:pt x="3435" y="21069"/>
                  <a:pt x="3418" y="21140"/>
                  <a:pt x="3475" y="21197"/>
                </a:cubicBezTo>
                <a:cubicBezTo>
                  <a:pt x="3512" y="21234"/>
                  <a:pt x="3562" y="21251"/>
                  <a:pt x="3616" y="21251"/>
                </a:cubicBezTo>
                <a:cubicBezTo>
                  <a:pt x="3677" y="21251"/>
                  <a:pt x="3737" y="21231"/>
                  <a:pt x="3784" y="21197"/>
                </a:cubicBezTo>
                <a:cubicBezTo>
                  <a:pt x="3908" y="21107"/>
                  <a:pt x="3925" y="20938"/>
                  <a:pt x="3992" y="20811"/>
                </a:cubicBezTo>
                <a:cubicBezTo>
                  <a:pt x="4126" y="20563"/>
                  <a:pt x="4408" y="20445"/>
                  <a:pt x="4656" y="20351"/>
                </a:cubicBezTo>
                <a:cubicBezTo>
                  <a:pt x="4935" y="20244"/>
                  <a:pt x="5211" y="20143"/>
                  <a:pt x="5415" y="19915"/>
                </a:cubicBezTo>
                <a:cubicBezTo>
                  <a:pt x="5513" y="19807"/>
                  <a:pt x="5590" y="19673"/>
                  <a:pt x="5603" y="19525"/>
                </a:cubicBezTo>
                <a:cubicBezTo>
                  <a:pt x="5610" y="19445"/>
                  <a:pt x="5593" y="19367"/>
                  <a:pt x="5567" y="19294"/>
                </a:cubicBezTo>
                <a:cubicBezTo>
                  <a:pt x="5550" y="19250"/>
                  <a:pt x="5522" y="19200"/>
                  <a:pt x="5522" y="19153"/>
                </a:cubicBezTo>
                <a:cubicBezTo>
                  <a:pt x="5522" y="19102"/>
                  <a:pt x="5559" y="19059"/>
                  <a:pt x="5593" y="19025"/>
                </a:cubicBezTo>
                <a:cubicBezTo>
                  <a:pt x="5708" y="18915"/>
                  <a:pt x="5869" y="18820"/>
                  <a:pt x="6033" y="18820"/>
                </a:cubicBezTo>
                <a:cubicBezTo>
                  <a:pt x="6056" y="18820"/>
                  <a:pt x="6080" y="18820"/>
                  <a:pt x="6100" y="18828"/>
                </a:cubicBezTo>
                <a:cubicBezTo>
                  <a:pt x="6268" y="18854"/>
                  <a:pt x="6422" y="19015"/>
                  <a:pt x="6382" y="19190"/>
                </a:cubicBezTo>
                <a:cubicBezTo>
                  <a:pt x="6379" y="19210"/>
                  <a:pt x="6385" y="19240"/>
                  <a:pt x="6409" y="19250"/>
                </a:cubicBezTo>
                <a:cubicBezTo>
                  <a:pt x="6473" y="19277"/>
                  <a:pt x="6537" y="19291"/>
                  <a:pt x="6600" y="19291"/>
                </a:cubicBezTo>
                <a:cubicBezTo>
                  <a:pt x="6731" y="19291"/>
                  <a:pt x="6856" y="19234"/>
                  <a:pt x="6949" y="19133"/>
                </a:cubicBezTo>
                <a:cubicBezTo>
                  <a:pt x="7070" y="19005"/>
                  <a:pt x="7147" y="18840"/>
                  <a:pt x="7225" y="18679"/>
                </a:cubicBezTo>
                <a:cubicBezTo>
                  <a:pt x="7228" y="18679"/>
                  <a:pt x="7234" y="18676"/>
                  <a:pt x="7238" y="18676"/>
                </a:cubicBezTo>
                <a:cubicBezTo>
                  <a:pt x="7295" y="18653"/>
                  <a:pt x="7335" y="18586"/>
                  <a:pt x="7315" y="18525"/>
                </a:cubicBezTo>
                <a:cubicBezTo>
                  <a:pt x="7329" y="18521"/>
                  <a:pt x="7342" y="18518"/>
                  <a:pt x="7355" y="18518"/>
                </a:cubicBezTo>
                <a:cubicBezTo>
                  <a:pt x="7369" y="18518"/>
                  <a:pt x="7382" y="18521"/>
                  <a:pt x="7395" y="18525"/>
                </a:cubicBezTo>
                <a:cubicBezTo>
                  <a:pt x="7453" y="18549"/>
                  <a:pt x="7480" y="18616"/>
                  <a:pt x="7460" y="18670"/>
                </a:cubicBezTo>
                <a:cubicBezTo>
                  <a:pt x="7446" y="18707"/>
                  <a:pt x="7480" y="18737"/>
                  <a:pt x="7510" y="18740"/>
                </a:cubicBezTo>
                <a:cubicBezTo>
                  <a:pt x="7547" y="18740"/>
                  <a:pt x="7581" y="18747"/>
                  <a:pt x="7614" y="18757"/>
                </a:cubicBezTo>
                <a:cubicBezTo>
                  <a:pt x="7641" y="18763"/>
                  <a:pt x="7674" y="18780"/>
                  <a:pt x="7688" y="18797"/>
                </a:cubicBezTo>
                <a:cubicBezTo>
                  <a:pt x="7711" y="18831"/>
                  <a:pt x="7701" y="18878"/>
                  <a:pt x="7711" y="18918"/>
                </a:cubicBezTo>
                <a:cubicBezTo>
                  <a:pt x="7722" y="18952"/>
                  <a:pt x="7738" y="18985"/>
                  <a:pt x="7765" y="19012"/>
                </a:cubicBezTo>
                <a:cubicBezTo>
                  <a:pt x="7866" y="19110"/>
                  <a:pt x="8030" y="19093"/>
                  <a:pt x="8134" y="19183"/>
                </a:cubicBezTo>
                <a:cubicBezTo>
                  <a:pt x="8195" y="19234"/>
                  <a:pt x="8235" y="19304"/>
                  <a:pt x="8275" y="19371"/>
                </a:cubicBezTo>
                <a:cubicBezTo>
                  <a:pt x="8322" y="19445"/>
                  <a:pt x="8373" y="19516"/>
                  <a:pt x="8443" y="19569"/>
                </a:cubicBezTo>
                <a:cubicBezTo>
                  <a:pt x="8584" y="19680"/>
                  <a:pt x="8775" y="19727"/>
                  <a:pt x="8890" y="19875"/>
                </a:cubicBezTo>
                <a:cubicBezTo>
                  <a:pt x="8913" y="19908"/>
                  <a:pt x="8933" y="19948"/>
                  <a:pt x="8940" y="19992"/>
                </a:cubicBezTo>
                <a:cubicBezTo>
                  <a:pt x="8950" y="20039"/>
                  <a:pt x="8940" y="20086"/>
                  <a:pt x="8930" y="20129"/>
                </a:cubicBezTo>
                <a:cubicBezTo>
                  <a:pt x="8906" y="20233"/>
                  <a:pt x="8879" y="20338"/>
                  <a:pt x="8933" y="20435"/>
                </a:cubicBezTo>
                <a:cubicBezTo>
                  <a:pt x="8943" y="20455"/>
                  <a:pt x="8957" y="20462"/>
                  <a:pt x="8973" y="20462"/>
                </a:cubicBezTo>
                <a:cubicBezTo>
                  <a:pt x="8990" y="20462"/>
                  <a:pt x="9003" y="20459"/>
                  <a:pt x="9017" y="20448"/>
                </a:cubicBezTo>
                <a:cubicBezTo>
                  <a:pt x="9155" y="20341"/>
                  <a:pt x="9235" y="20170"/>
                  <a:pt x="9232" y="19996"/>
                </a:cubicBezTo>
                <a:cubicBezTo>
                  <a:pt x="9232" y="19971"/>
                  <a:pt x="9218" y="19959"/>
                  <a:pt x="9201" y="19948"/>
                </a:cubicBezTo>
                <a:cubicBezTo>
                  <a:pt x="9218" y="19851"/>
                  <a:pt x="9215" y="19754"/>
                  <a:pt x="9192" y="19656"/>
                </a:cubicBezTo>
                <a:lnTo>
                  <a:pt x="9192" y="19656"/>
                </a:lnTo>
                <a:cubicBezTo>
                  <a:pt x="9259" y="19760"/>
                  <a:pt x="9363" y="19835"/>
                  <a:pt x="9483" y="19871"/>
                </a:cubicBezTo>
                <a:cubicBezTo>
                  <a:pt x="9487" y="19871"/>
                  <a:pt x="9494" y="19875"/>
                  <a:pt x="9497" y="19875"/>
                </a:cubicBezTo>
                <a:cubicBezTo>
                  <a:pt x="9537" y="19875"/>
                  <a:pt x="9564" y="19827"/>
                  <a:pt x="9544" y="19790"/>
                </a:cubicBezTo>
                <a:cubicBezTo>
                  <a:pt x="9293" y="19300"/>
                  <a:pt x="8769" y="19052"/>
                  <a:pt x="8386" y="18683"/>
                </a:cubicBezTo>
                <a:cubicBezTo>
                  <a:pt x="8292" y="18592"/>
                  <a:pt x="8208" y="18495"/>
                  <a:pt x="8141" y="18380"/>
                </a:cubicBezTo>
                <a:cubicBezTo>
                  <a:pt x="8107" y="18327"/>
                  <a:pt x="8077" y="18267"/>
                  <a:pt x="8057" y="18206"/>
                </a:cubicBezTo>
                <a:cubicBezTo>
                  <a:pt x="8037" y="18149"/>
                  <a:pt x="7996" y="18035"/>
                  <a:pt x="8077" y="18035"/>
                </a:cubicBezTo>
                <a:cubicBezTo>
                  <a:pt x="8087" y="18035"/>
                  <a:pt x="8094" y="18035"/>
                  <a:pt x="8107" y="18038"/>
                </a:cubicBezTo>
                <a:cubicBezTo>
                  <a:pt x="8238" y="18065"/>
                  <a:pt x="8346" y="18176"/>
                  <a:pt x="8433" y="18273"/>
                </a:cubicBezTo>
                <a:cubicBezTo>
                  <a:pt x="8527" y="18374"/>
                  <a:pt x="8608" y="18485"/>
                  <a:pt x="8704" y="18582"/>
                </a:cubicBezTo>
                <a:cubicBezTo>
                  <a:pt x="8805" y="18683"/>
                  <a:pt x="8920" y="18760"/>
                  <a:pt x="9054" y="18797"/>
                </a:cubicBezTo>
                <a:cubicBezTo>
                  <a:pt x="9215" y="18837"/>
                  <a:pt x="9403" y="18820"/>
                  <a:pt x="9541" y="18928"/>
                </a:cubicBezTo>
                <a:cubicBezTo>
                  <a:pt x="9648" y="19012"/>
                  <a:pt x="9685" y="19153"/>
                  <a:pt x="9711" y="19280"/>
                </a:cubicBezTo>
                <a:cubicBezTo>
                  <a:pt x="9739" y="19421"/>
                  <a:pt x="9752" y="19565"/>
                  <a:pt x="9792" y="19703"/>
                </a:cubicBezTo>
                <a:cubicBezTo>
                  <a:pt x="9886" y="20002"/>
                  <a:pt x="10125" y="20217"/>
                  <a:pt x="10380" y="20385"/>
                </a:cubicBezTo>
                <a:cubicBezTo>
                  <a:pt x="10444" y="20428"/>
                  <a:pt x="10514" y="20472"/>
                  <a:pt x="10585" y="20512"/>
                </a:cubicBezTo>
                <a:cubicBezTo>
                  <a:pt x="10655" y="20552"/>
                  <a:pt x="10732" y="20606"/>
                  <a:pt x="10816" y="20626"/>
                </a:cubicBezTo>
                <a:cubicBezTo>
                  <a:pt x="10836" y="20633"/>
                  <a:pt x="10859" y="20636"/>
                  <a:pt x="10879" y="20636"/>
                </a:cubicBezTo>
                <a:cubicBezTo>
                  <a:pt x="10930" y="20636"/>
                  <a:pt x="10980" y="20620"/>
                  <a:pt x="11017" y="20583"/>
                </a:cubicBezTo>
                <a:cubicBezTo>
                  <a:pt x="11065" y="20535"/>
                  <a:pt x="11085" y="20469"/>
                  <a:pt x="11108" y="20405"/>
                </a:cubicBezTo>
                <a:cubicBezTo>
                  <a:pt x="11152" y="20281"/>
                  <a:pt x="11259" y="20217"/>
                  <a:pt x="11387" y="20217"/>
                </a:cubicBezTo>
                <a:cubicBezTo>
                  <a:pt x="11403" y="20217"/>
                  <a:pt x="11420" y="20220"/>
                  <a:pt x="11437" y="20220"/>
                </a:cubicBezTo>
                <a:cubicBezTo>
                  <a:pt x="11605" y="20244"/>
                  <a:pt x="11733" y="20371"/>
                  <a:pt x="11833" y="20499"/>
                </a:cubicBezTo>
                <a:cubicBezTo>
                  <a:pt x="11937" y="20630"/>
                  <a:pt x="12027" y="20781"/>
                  <a:pt x="12156" y="20895"/>
                </a:cubicBezTo>
                <a:cubicBezTo>
                  <a:pt x="12216" y="20949"/>
                  <a:pt x="12283" y="20995"/>
                  <a:pt x="12357" y="21026"/>
                </a:cubicBezTo>
                <a:cubicBezTo>
                  <a:pt x="12441" y="21063"/>
                  <a:pt x="12531" y="21079"/>
                  <a:pt x="12611" y="21119"/>
                </a:cubicBezTo>
                <a:cubicBezTo>
                  <a:pt x="12746" y="21190"/>
                  <a:pt x="12817" y="21331"/>
                  <a:pt x="12947" y="21405"/>
                </a:cubicBezTo>
                <a:cubicBezTo>
                  <a:pt x="12994" y="21429"/>
                  <a:pt x="13045" y="21442"/>
                  <a:pt x="13095" y="21442"/>
                </a:cubicBezTo>
                <a:cubicBezTo>
                  <a:pt x="13163" y="21442"/>
                  <a:pt x="13229" y="21418"/>
                  <a:pt x="13290" y="21375"/>
                </a:cubicBezTo>
                <a:cubicBezTo>
                  <a:pt x="13394" y="21291"/>
                  <a:pt x="13465" y="21173"/>
                  <a:pt x="13548" y="21073"/>
                </a:cubicBezTo>
                <a:cubicBezTo>
                  <a:pt x="13649" y="20952"/>
                  <a:pt x="13780" y="20878"/>
                  <a:pt x="13937" y="20878"/>
                </a:cubicBezTo>
                <a:lnTo>
                  <a:pt x="13954" y="20878"/>
                </a:lnTo>
                <a:cubicBezTo>
                  <a:pt x="14122" y="20885"/>
                  <a:pt x="14267" y="20986"/>
                  <a:pt x="14340" y="21130"/>
                </a:cubicBezTo>
                <a:cubicBezTo>
                  <a:pt x="14424" y="21291"/>
                  <a:pt x="14394" y="21472"/>
                  <a:pt x="14314" y="21627"/>
                </a:cubicBezTo>
                <a:cubicBezTo>
                  <a:pt x="14162" y="21925"/>
                  <a:pt x="13900" y="22211"/>
                  <a:pt x="13595" y="22352"/>
                </a:cubicBezTo>
                <a:cubicBezTo>
                  <a:pt x="13444" y="22425"/>
                  <a:pt x="13280" y="22449"/>
                  <a:pt x="13112" y="22449"/>
                </a:cubicBezTo>
                <a:cubicBezTo>
                  <a:pt x="12884" y="22449"/>
                  <a:pt x="12652" y="22405"/>
                  <a:pt x="12434" y="22368"/>
                </a:cubicBezTo>
                <a:cubicBezTo>
                  <a:pt x="12239" y="22338"/>
                  <a:pt x="12048" y="22301"/>
                  <a:pt x="11860" y="22241"/>
                </a:cubicBezTo>
                <a:cubicBezTo>
                  <a:pt x="11679" y="22184"/>
                  <a:pt x="11508" y="22100"/>
                  <a:pt x="11330" y="22026"/>
                </a:cubicBezTo>
                <a:cubicBezTo>
                  <a:pt x="11141" y="21945"/>
                  <a:pt x="10933" y="21878"/>
                  <a:pt x="10729" y="21878"/>
                </a:cubicBezTo>
                <a:cubicBezTo>
                  <a:pt x="10622" y="21878"/>
                  <a:pt x="10514" y="21895"/>
                  <a:pt x="10410" y="21942"/>
                </a:cubicBezTo>
                <a:cubicBezTo>
                  <a:pt x="10275" y="21996"/>
                  <a:pt x="10171" y="22093"/>
                  <a:pt x="10105" y="22224"/>
                </a:cubicBezTo>
                <a:cubicBezTo>
                  <a:pt x="10064" y="22298"/>
                  <a:pt x="10034" y="22382"/>
                  <a:pt x="9964" y="22439"/>
                </a:cubicBezTo>
                <a:cubicBezTo>
                  <a:pt x="9910" y="22486"/>
                  <a:pt x="9836" y="22513"/>
                  <a:pt x="9765" y="22526"/>
                </a:cubicBezTo>
                <a:cubicBezTo>
                  <a:pt x="9725" y="22533"/>
                  <a:pt x="9685" y="22536"/>
                  <a:pt x="9648" y="22536"/>
                </a:cubicBezTo>
                <a:cubicBezTo>
                  <a:pt x="9524" y="22536"/>
                  <a:pt x="9400" y="22503"/>
                  <a:pt x="9279" y="22469"/>
                </a:cubicBezTo>
                <a:cubicBezTo>
                  <a:pt x="9111" y="22419"/>
                  <a:pt x="8946" y="22372"/>
                  <a:pt x="8772" y="22372"/>
                </a:cubicBezTo>
                <a:lnTo>
                  <a:pt x="8721" y="22372"/>
                </a:lnTo>
                <a:cubicBezTo>
                  <a:pt x="8634" y="22372"/>
                  <a:pt x="8631" y="22315"/>
                  <a:pt x="8631" y="22241"/>
                </a:cubicBezTo>
                <a:cubicBezTo>
                  <a:pt x="8631" y="22174"/>
                  <a:pt x="8631" y="22106"/>
                  <a:pt x="8608" y="22043"/>
                </a:cubicBezTo>
                <a:cubicBezTo>
                  <a:pt x="8557" y="21915"/>
                  <a:pt x="8416" y="21844"/>
                  <a:pt x="8282" y="21838"/>
                </a:cubicBezTo>
                <a:lnTo>
                  <a:pt x="8269" y="21838"/>
                </a:lnTo>
                <a:cubicBezTo>
                  <a:pt x="8124" y="21838"/>
                  <a:pt x="7990" y="21912"/>
                  <a:pt x="7872" y="21989"/>
                </a:cubicBezTo>
                <a:cubicBezTo>
                  <a:pt x="7701" y="21741"/>
                  <a:pt x="7697" y="21398"/>
                  <a:pt x="7855" y="21147"/>
                </a:cubicBezTo>
                <a:cubicBezTo>
                  <a:pt x="7866" y="21127"/>
                  <a:pt x="7863" y="21096"/>
                  <a:pt x="7846" y="21079"/>
                </a:cubicBezTo>
                <a:lnTo>
                  <a:pt x="7483" y="20757"/>
                </a:lnTo>
                <a:cubicBezTo>
                  <a:pt x="7392" y="20676"/>
                  <a:pt x="7288" y="20552"/>
                  <a:pt x="7161" y="20529"/>
                </a:cubicBezTo>
                <a:cubicBezTo>
                  <a:pt x="7147" y="20526"/>
                  <a:pt x="7134" y="20526"/>
                  <a:pt x="7121" y="20526"/>
                </a:cubicBezTo>
                <a:cubicBezTo>
                  <a:pt x="7017" y="20526"/>
                  <a:pt x="6929" y="20589"/>
                  <a:pt x="6842" y="20636"/>
                </a:cubicBezTo>
                <a:cubicBezTo>
                  <a:pt x="6755" y="20684"/>
                  <a:pt x="6661" y="20693"/>
                  <a:pt x="6566" y="20693"/>
                </a:cubicBezTo>
                <a:cubicBezTo>
                  <a:pt x="6533" y="20693"/>
                  <a:pt x="6500" y="20690"/>
                  <a:pt x="6466" y="20690"/>
                </a:cubicBezTo>
                <a:lnTo>
                  <a:pt x="6429" y="20690"/>
                </a:lnTo>
                <a:cubicBezTo>
                  <a:pt x="6322" y="20690"/>
                  <a:pt x="6211" y="20701"/>
                  <a:pt x="6117" y="20757"/>
                </a:cubicBezTo>
                <a:cubicBezTo>
                  <a:pt x="6019" y="20814"/>
                  <a:pt x="5956" y="20932"/>
                  <a:pt x="5849" y="20975"/>
                </a:cubicBezTo>
                <a:cubicBezTo>
                  <a:pt x="5818" y="20986"/>
                  <a:pt x="5788" y="20992"/>
                  <a:pt x="5754" y="20992"/>
                </a:cubicBezTo>
                <a:cubicBezTo>
                  <a:pt x="5688" y="20992"/>
                  <a:pt x="5620" y="20969"/>
                  <a:pt x="5559" y="20945"/>
                </a:cubicBezTo>
                <a:cubicBezTo>
                  <a:pt x="5459" y="20908"/>
                  <a:pt x="5361" y="20858"/>
                  <a:pt x="5257" y="20837"/>
                </a:cubicBezTo>
                <a:cubicBezTo>
                  <a:pt x="5224" y="20831"/>
                  <a:pt x="5190" y="20825"/>
                  <a:pt x="5157" y="20825"/>
                </a:cubicBezTo>
                <a:cubicBezTo>
                  <a:pt x="5090" y="20825"/>
                  <a:pt x="5023" y="20842"/>
                  <a:pt x="4966" y="20878"/>
                </a:cubicBezTo>
                <a:cubicBezTo>
                  <a:pt x="4875" y="20935"/>
                  <a:pt x="4814" y="21029"/>
                  <a:pt x="4757" y="21119"/>
                </a:cubicBezTo>
                <a:cubicBezTo>
                  <a:pt x="4693" y="21220"/>
                  <a:pt x="4620" y="21305"/>
                  <a:pt x="4515" y="21365"/>
                </a:cubicBezTo>
                <a:cubicBezTo>
                  <a:pt x="4412" y="21426"/>
                  <a:pt x="4301" y="21462"/>
                  <a:pt x="4184" y="21489"/>
                </a:cubicBezTo>
                <a:cubicBezTo>
                  <a:pt x="4066" y="21516"/>
                  <a:pt x="3942" y="21536"/>
                  <a:pt x="3821" y="21550"/>
                </a:cubicBezTo>
                <a:cubicBezTo>
                  <a:pt x="3801" y="21550"/>
                  <a:pt x="3784" y="21553"/>
                  <a:pt x="3764" y="21553"/>
                </a:cubicBezTo>
                <a:cubicBezTo>
                  <a:pt x="3707" y="21553"/>
                  <a:pt x="3657" y="21539"/>
                  <a:pt x="3599" y="21516"/>
                </a:cubicBezTo>
                <a:cubicBezTo>
                  <a:pt x="3556" y="21496"/>
                  <a:pt x="3516" y="21489"/>
                  <a:pt x="3472" y="21489"/>
                </a:cubicBezTo>
                <a:cubicBezTo>
                  <a:pt x="3452" y="21489"/>
                  <a:pt x="3432" y="21489"/>
                  <a:pt x="3408" y="21492"/>
                </a:cubicBezTo>
                <a:cubicBezTo>
                  <a:pt x="3163" y="21536"/>
                  <a:pt x="2945" y="21683"/>
                  <a:pt x="2771" y="21855"/>
                </a:cubicBezTo>
                <a:cubicBezTo>
                  <a:pt x="2559" y="22066"/>
                  <a:pt x="2408" y="22325"/>
                  <a:pt x="2273" y="22594"/>
                </a:cubicBezTo>
                <a:cubicBezTo>
                  <a:pt x="2199" y="22738"/>
                  <a:pt x="2133" y="22885"/>
                  <a:pt x="2058" y="23033"/>
                </a:cubicBezTo>
                <a:cubicBezTo>
                  <a:pt x="2012" y="23117"/>
                  <a:pt x="1954" y="23278"/>
                  <a:pt x="1857" y="23342"/>
                </a:cubicBezTo>
                <a:cubicBezTo>
                  <a:pt x="1854" y="23339"/>
                  <a:pt x="1847" y="23339"/>
                  <a:pt x="1841" y="23339"/>
                </a:cubicBezTo>
                <a:cubicBezTo>
                  <a:pt x="1830" y="23339"/>
                  <a:pt x="1821" y="23342"/>
                  <a:pt x="1810" y="23348"/>
                </a:cubicBezTo>
                <a:cubicBezTo>
                  <a:pt x="1801" y="23355"/>
                  <a:pt x="1790" y="23362"/>
                  <a:pt x="1776" y="23372"/>
                </a:cubicBezTo>
                <a:cubicBezTo>
                  <a:pt x="1767" y="23375"/>
                  <a:pt x="1756" y="23382"/>
                  <a:pt x="1750" y="23392"/>
                </a:cubicBezTo>
                <a:cubicBezTo>
                  <a:pt x="1142" y="23829"/>
                  <a:pt x="619" y="24376"/>
                  <a:pt x="213" y="25003"/>
                </a:cubicBezTo>
                <a:cubicBezTo>
                  <a:pt x="109" y="25161"/>
                  <a:pt x="1" y="25329"/>
                  <a:pt x="24" y="25527"/>
                </a:cubicBezTo>
                <a:cubicBezTo>
                  <a:pt x="44" y="25685"/>
                  <a:pt x="132" y="25819"/>
                  <a:pt x="206" y="25957"/>
                </a:cubicBezTo>
                <a:cubicBezTo>
                  <a:pt x="297" y="26125"/>
                  <a:pt x="340" y="26275"/>
                  <a:pt x="290" y="26464"/>
                </a:cubicBezTo>
                <a:cubicBezTo>
                  <a:pt x="246" y="26634"/>
                  <a:pt x="165" y="26796"/>
                  <a:pt x="162" y="26974"/>
                </a:cubicBezTo>
                <a:cubicBezTo>
                  <a:pt x="159" y="27148"/>
                  <a:pt x="256" y="27282"/>
                  <a:pt x="347" y="27420"/>
                </a:cubicBezTo>
                <a:cubicBezTo>
                  <a:pt x="401" y="27504"/>
                  <a:pt x="444" y="27591"/>
                  <a:pt x="454" y="27692"/>
                </a:cubicBezTo>
                <a:cubicBezTo>
                  <a:pt x="461" y="27799"/>
                  <a:pt x="444" y="27903"/>
                  <a:pt x="444" y="28007"/>
                </a:cubicBezTo>
                <a:cubicBezTo>
                  <a:pt x="438" y="28414"/>
                  <a:pt x="783" y="28709"/>
                  <a:pt x="1035" y="28988"/>
                </a:cubicBezTo>
                <a:cubicBezTo>
                  <a:pt x="1183" y="29152"/>
                  <a:pt x="1327" y="29316"/>
                  <a:pt x="1474" y="29485"/>
                </a:cubicBezTo>
                <a:cubicBezTo>
                  <a:pt x="1606" y="29629"/>
                  <a:pt x="1736" y="29776"/>
                  <a:pt x="1891" y="29897"/>
                </a:cubicBezTo>
                <a:cubicBezTo>
                  <a:pt x="2035" y="30015"/>
                  <a:pt x="2196" y="30106"/>
                  <a:pt x="2371" y="30166"/>
                </a:cubicBezTo>
                <a:cubicBezTo>
                  <a:pt x="2569" y="30230"/>
                  <a:pt x="2774" y="30260"/>
                  <a:pt x="2978" y="30283"/>
                </a:cubicBezTo>
                <a:cubicBezTo>
                  <a:pt x="3479" y="30347"/>
                  <a:pt x="3985" y="30363"/>
                  <a:pt x="4486" y="30441"/>
                </a:cubicBezTo>
                <a:cubicBezTo>
                  <a:pt x="4922" y="30512"/>
                  <a:pt x="5365" y="30636"/>
                  <a:pt x="5717" y="30911"/>
                </a:cubicBezTo>
                <a:cubicBezTo>
                  <a:pt x="5731" y="30921"/>
                  <a:pt x="5744" y="30927"/>
                  <a:pt x="5758" y="30927"/>
                </a:cubicBezTo>
                <a:cubicBezTo>
                  <a:pt x="5771" y="30927"/>
                  <a:pt x="5784" y="30921"/>
                  <a:pt x="5795" y="30911"/>
                </a:cubicBezTo>
                <a:cubicBezTo>
                  <a:pt x="6086" y="30599"/>
                  <a:pt x="6026" y="30052"/>
                  <a:pt x="5688" y="29800"/>
                </a:cubicBezTo>
                <a:cubicBezTo>
                  <a:pt x="5714" y="29787"/>
                  <a:pt x="5744" y="29779"/>
                  <a:pt x="5775" y="29779"/>
                </a:cubicBezTo>
                <a:cubicBezTo>
                  <a:pt x="5869" y="29779"/>
                  <a:pt x="5976" y="29837"/>
                  <a:pt x="6050" y="29884"/>
                </a:cubicBezTo>
                <a:cubicBezTo>
                  <a:pt x="6211" y="29988"/>
                  <a:pt x="6362" y="30115"/>
                  <a:pt x="6509" y="30236"/>
                </a:cubicBezTo>
                <a:cubicBezTo>
                  <a:pt x="6802" y="30481"/>
                  <a:pt x="7093" y="30750"/>
                  <a:pt x="7335" y="31045"/>
                </a:cubicBezTo>
                <a:cubicBezTo>
                  <a:pt x="7389" y="31113"/>
                  <a:pt x="7446" y="31196"/>
                  <a:pt x="7440" y="31283"/>
                </a:cubicBezTo>
                <a:cubicBezTo>
                  <a:pt x="7429" y="31378"/>
                  <a:pt x="7342" y="31441"/>
                  <a:pt x="7291" y="31511"/>
                </a:cubicBezTo>
                <a:cubicBezTo>
                  <a:pt x="7201" y="31640"/>
                  <a:pt x="7208" y="31797"/>
                  <a:pt x="7268" y="31934"/>
                </a:cubicBezTo>
                <a:cubicBezTo>
                  <a:pt x="7406" y="32253"/>
                  <a:pt x="7782" y="32354"/>
                  <a:pt x="7946" y="32650"/>
                </a:cubicBezTo>
                <a:cubicBezTo>
                  <a:pt x="8111" y="32941"/>
                  <a:pt x="8057" y="33301"/>
                  <a:pt x="8201" y="33603"/>
                </a:cubicBezTo>
                <a:cubicBezTo>
                  <a:pt x="8275" y="33754"/>
                  <a:pt x="8430" y="33872"/>
                  <a:pt x="8470" y="34039"/>
                </a:cubicBezTo>
                <a:cubicBezTo>
                  <a:pt x="8514" y="34221"/>
                  <a:pt x="8416" y="34402"/>
                  <a:pt x="8410" y="34580"/>
                </a:cubicBezTo>
                <a:cubicBezTo>
                  <a:pt x="8402" y="34764"/>
                  <a:pt x="8507" y="34912"/>
                  <a:pt x="8547" y="35087"/>
                </a:cubicBezTo>
                <a:cubicBezTo>
                  <a:pt x="8584" y="35234"/>
                  <a:pt x="8540" y="35382"/>
                  <a:pt x="8473" y="35519"/>
                </a:cubicBezTo>
                <a:cubicBezTo>
                  <a:pt x="8352" y="35771"/>
                  <a:pt x="8154" y="36016"/>
                  <a:pt x="8168" y="36309"/>
                </a:cubicBezTo>
                <a:cubicBezTo>
                  <a:pt x="8181" y="36657"/>
                  <a:pt x="8463" y="36913"/>
                  <a:pt x="8534" y="37245"/>
                </a:cubicBezTo>
                <a:cubicBezTo>
                  <a:pt x="8577" y="37449"/>
                  <a:pt x="8470" y="37641"/>
                  <a:pt x="8493" y="37846"/>
                </a:cubicBezTo>
                <a:cubicBezTo>
                  <a:pt x="8493" y="37866"/>
                  <a:pt x="8497" y="37886"/>
                  <a:pt x="8503" y="37909"/>
                </a:cubicBezTo>
                <a:cubicBezTo>
                  <a:pt x="8483" y="38154"/>
                  <a:pt x="8520" y="38406"/>
                  <a:pt x="8608" y="38638"/>
                </a:cubicBezTo>
                <a:cubicBezTo>
                  <a:pt x="8617" y="38661"/>
                  <a:pt x="8634" y="38678"/>
                  <a:pt x="8658" y="38678"/>
                </a:cubicBezTo>
                <a:lnTo>
                  <a:pt x="8668" y="38678"/>
                </a:lnTo>
                <a:cubicBezTo>
                  <a:pt x="8681" y="38675"/>
                  <a:pt x="8695" y="38668"/>
                  <a:pt x="8704" y="38655"/>
                </a:cubicBezTo>
                <a:lnTo>
                  <a:pt x="8708" y="38671"/>
                </a:lnTo>
                <a:cubicBezTo>
                  <a:pt x="8715" y="38698"/>
                  <a:pt x="8735" y="38708"/>
                  <a:pt x="8755" y="38708"/>
                </a:cubicBezTo>
                <a:cubicBezTo>
                  <a:pt x="8772" y="38708"/>
                  <a:pt x="8789" y="38701"/>
                  <a:pt x="8802" y="38688"/>
                </a:cubicBezTo>
                <a:cubicBezTo>
                  <a:pt x="8825" y="38775"/>
                  <a:pt x="8849" y="38866"/>
                  <a:pt x="8873" y="38953"/>
                </a:cubicBezTo>
                <a:lnTo>
                  <a:pt x="8873" y="38960"/>
                </a:lnTo>
                <a:cubicBezTo>
                  <a:pt x="8882" y="39061"/>
                  <a:pt x="8879" y="39161"/>
                  <a:pt x="8890" y="39262"/>
                </a:cubicBezTo>
                <a:cubicBezTo>
                  <a:pt x="8906" y="39386"/>
                  <a:pt x="8946" y="39497"/>
                  <a:pt x="9027" y="39595"/>
                </a:cubicBezTo>
                <a:cubicBezTo>
                  <a:pt x="9098" y="39685"/>
                  <a:pt x="9188" y="39756"/>
                  <a:pt x="9252" y="39849"/>
                </a:cubicBezTo>
                <a:cubicBezTo>
                  <a:pt x="9322" y="39957"/>
                  <a:pt x="9346" y="40084"/>
                  <a:pt x="9363" y="40208"/>
                </a:cubicBezTo>
                <a:cubicBezTo>
                  <a:pt x="9403" y="40487"/>
                  <a:pt x="9457" y="40766"/>
                  <a:pt x="9524" y="41041"/>
                </a:cubicBezTo>
                <a:cubicBezTo>
                  <a:pt x="9554" y="41165"/>
                  <a:pt x="9584" y="41293"/>
                  <a:pt x="9628" y="41414"/>
                </a:cubicBezTo>
                <a:cubicBezTo>
                  <a:pt x="9661" y="41514"/>
                  <a:pt x="9708" y="41612"/>
                  <a:pt x="9779" y="41689"/>
                </a:cubicBezTo>
                <a:cubicBezTo>
                  <a:pt x="9846" y="41766"/>
                  <a:pt x="9943" y="41813"/>
                  <a:pt x="10047" y="41816"/>
                </a:cubicBezTo>
                <a:lnTo>
                  <a:pt x="10054" y="41816"/>
                </a:lnTo>
                <a:cubicBezTo>
                  <a:pt x="10148" y="41816"/>
                  <a:pt x="10239" y="41776"/>
                  <a:pt x="10320" y="41726"/>
                </a:cubicBezTo>
                <a:cubicBezTo>
                  <a:pt x="10410" y="41675"/>
                  <a:pt x="10494" y="41609"/>
                  <a:pt x="10588" y="41561"/>
                </a:cubicBezTo>
                <a:cubicBezTo>
                  <a:pt x="10665" y="41518"/>
                  <a:pt x="10743" y="41497"/>
                  <a:pt x="10830" y="41497"/>
                </a:cubicBezTo>
                <a:cubicBezTo>
                  <a:pt x="10853" y="41497"/>
                  <a:pt x="10876" y="41501"/>
                  <a:pt x="10904" y="41505"/>
                </a:cubicBezTo>
                <a:cubicBezTo>
                  <a:pt x="11031" y="41521"/>
                  <a:pt x="11152" y="41568"/>
                  <a:pt x="11279" y="41598"/>
                </a:cubicBezTo>
                <a:cubicBezTo>
                  <a:pt x="11350" y="41612"/>
                  <a:pt x="11420" y="41621"/>
                  <a:pt x="11494" y="41621"/>
                </a:cubicBezTo>
                <a:cubicBezTo>
                  <a:pt x="11541" y="41621"/>
                  <a:pt x="11588" y="41618"/>
                  <a:pt x="11635" y="41609"/>
                </a:cubicBezTo>
                <a:cubicBezTo>
                  <a:pt x="11860" y="41572"/>
                  <a:pt x="12058" y="41444"/>
                  <a:pt x="12229" y="41296"/>
                </a:cubicBezTo>
                <a:cubicBezTo>
                  <a:pt x="12410" y="41142"/>
                  <a:pt x="12571" y="40961"/>
                  <a:pt x="12723" y="40780"/>
                </a:cubicBezTo>
                <a:cubicBezTo>
                  <a:pt x="12803" y="40682"/>
                  <a:pt x="12881" y="40581"/>
                  <a:pt x="12934" y="40467"/>
                </a:cubicBezTo>
                <a:cubicBezTo>
                  <a:pt x="12991" y="40353"/>
                  <a:pt x="13022" y="40236"/>
                  <a:pt x="13042" y="40108"/>
                </a:cubicBezTo>
                <a:cubicBezTo>
                  <a:pt x="13062" y="39987"/>
                  <a:pt x="13082" y="39869"/>
                  <a:pt x="13152" y="39769"/>
                </a:cubicBezTo>
                <a:cubicBezTo>
                  <a:pt x="13206" y="39688"/>
                  <a:pt x="13283" y="39624"/>
                  <a:pt x="13361" y="39567"/>
                </a:cubicBezTo>
                <a:cubicBezTo>
                  <a:pt x="13531" y="39443"/>
                  <a:pt x="13719" y="39336"/>
                  <a:pt x="13837" y="39158"/>
                </a:cubicBezTo>
                <a:cubicBezTo>
                  <a:pt x="13965" y="38967"/>
                  <a:pt x="13995" y="38738"/>
                  <a:pt x="13998" y="38517"/>
                </a:cubicBezTo>
                <a:cubicBezTo>
                  <a:pt x="14005" y="38282"/>
                  <a:pt x="13981" y="38050"/>
                  <a:pt x="14001" y="37819"/>
                </a:cubicBezTo>
                <a:cubicBezTo>
                  <a:pt x="14025" y="37557"/>
                  <a:pt x="14116" y="37302"/>
                  <a:pt x="14230" y="37067"/>
                </a:cubicBezTo>
                <a:cubicBezTo>
                  <a:pt x="14287" y="36946"/>
                  <a:pt x="14351" y="36825"/>
                  <a:pt x="14414" y="36707"/>
                </a:cubicBezTo>
                <a:cubicBezTo>
                  <a:pt x="14468" y="36611"/>
                  <a:pt x="14522" y="36503"/>
                  <a:pt x="14592" y="36413"/>
                </a:cubicBezTo>
                <a:cubicBezTo>
                  <a:pt x="14659" y="36329"/>
                  <a:pt x="14740" y="36264"/>
                  <a:pt x="14847" y="36264"/>
                </a:cubicBezTo>
                <a:lnTo>
                  <a:pt x="14854" y="36264"/>
                </a:lnTo>
                <a:cubicBezTo>
                  <a:pt x="14901" y="36268"/>
                  <a:pt x="14948" y="36272"/>
                  <a:pt x="14992" y="36272"/>
                </a:cubicBezTo>
                <a:cubicBezTo>
                  <a:pt x="15015" y="36272"/>
                  <a:pt x="15039" y="36272"/>
                  <a:pt x="15062" y="36268"/>
                </a:cubicBezTo>
                <a:cubicBezTo>
                  <a:pt x="15113" y="36258"/>
                  <a:pt x="15163" y="36235"/>
                  <a:pt x="15206" y="36204"/>
                </a:cubicBezTo>
                <a:cubicBezTo>
                  <a:pt x="15294" y="36144"/>
                  <a:pt x="15361" y="36053"/>
                  <a:pt x="15418" y="35962"/>
                </a:cubicBezTo>
                <a:cubicBezTo>
                  <a:pt x="15488" y="35845"/>
                  <a:pt x="15556" y="35725"/>
                  <a:pt x="15623" y="35604"/>
                </a:cubicBezTo>
                <a:lnTo>
                  <a:pt x="15713" y="35452"/>
                </a:lnTo>
                <a:cubicBezTo>
                  <a:pt x="15834" y="35335"/>
                  <a:pt x="15931" y="35194"/>
                  <a:pt x="15999" y="35043"/>
                </a:cubicBezTo>
                <a:cubicBezTo>
                  <a:pt x="16009" y="35046"/>
                  <a:pt x="16019" y="35050"/>
                  <a:pt x="16029" y="35050"/>
                </a:cubicBezTo>
                <a:cubicBezTo>
                  <a:pt x="16046" y="35050"/>
                  <a:pt x="16063" y="35043"/>
                  <a:pt x="16072" y="35026"/>
                </a:cubicBezTo>
                <a:cubicBezTo>
                  <a:pt x="16086" y="35003"/>
                  <a:pt x="16096" y="34983"/>
                  <a:pt x="16109" y="34963"/>
                </a:cubicBezTo>
                <a:cubicBezTo>
                  <a:pt x="16120" y="34942"/>
                  <a:pt x="16120" y="34925"/>
                  <a:pt x="16109" y="34912"/>
                </a:cubicBezTo>
                <a:cubicBezTo>
                  <a:pt x="16170" y="34690"/>
                  <a:pt x="16156" y="34452"/>
                  <a:pt x="16080" y="34241"/>
                </a:cubicBezTo>
                <a:cubicBezTo>
                  <a:pt x="16032" y="34117"/>
                  <a:pt x="15965" y="34013"/>
                  <a:pt x="15881" y="33908"/>
                </a:cubicBezTo>
                <a:cubicBezTo>
                  <a:pt x="15801" y="33811"/>
                  <a:pt x="15703" y="33707"/>
                  <a:pt x="15686" y="33573"/>
                </a:cubicBezTo>
                <a:cubicBezTo>
                  <a:pt x="15680" y="33519"/>
                  <a:pt x="15686" y="33459"/>
                  <a:pt x="15717" y="33415"/>
                </a:cubicBezTo>
                <a:cubicBezTo>
                  <a:pt x="15750" y="33358"/>
                  <a:pt x="15818" y="33334"/>
                  <a:pt x="15868" y="33294"/>
                </a:cubicBezTo>
                <a:cubicBezTo>
                  <a:pt x="15948" y="33227"/>
                  <a:pt x="15968" y="33130"/>
                  <a:pt x="15942" y="33032"/>
                </a:cubicBezTo>
                <a:cubicBezTo>
                  <a:pt x="15914" y="32932"/>
                  <a:pt x="15854" y="32845"/>
                  <a:pt x="15821" y="32747"/>
                </a:cubicBezTo>
                <a:cubicBezTo>
                  <a:pt x="15804" y="32696"/>
                  <a:pt x="15794" y="32643"/>
                  <a:pt x="15810" y="32593"/>
                </a:cubicBezTo>
                <a:cubicBezTo>
                  <a:pt x="15831" y="32529"/>
                  <a:pt x="15881" y="32482"/>
                  <a:pt x="15928" y="32438"/>
                </a:cubicBezTo>
                <a:cubicBezTo>
                  <a:pt x="16167" y="32213"/>
                  <a:pt x="16415" y="31999"/>
                  <a:pt x="16656" y="31777"/>
                </a:cubicBezTo>
                <a:cubicBezTo>
                  <a:pt x="16878" y="31576"/>
                  <a:pt x="17113" y="31381"/>
                  <a:pt x="17281" y="31129"/>
                </a:cubicBezTo>
                <a:cubicBezTo>
                  <a:pt x="17361" y="31001"/>
                  <a:pt x="17435" y="30871"/>
                  <a:pt x="17522" y="30750"/>
                </a:cubicBezTo>
                <a:cubicBezTo>
                  <a:pt x="17613" y="30625"/>
                  <a:pt x="17711" y="30504"/>
                  <a:pt x="17812" y="30391"/>
                </a:cubicBezTo>
                <a:cubicBezTo>
                  <a:pt x="18023" y="30149"/>
                  <a:pt x="18234" y="29911"/>
                  <a:pt x="18446" y="29669"/>
                </a:cubicBezTo>
                <a:lnTo>
                  <a:pt x="18811" y="29253"/>
                </a:lnTo>
                <a:cubicBezTo>
                  <a:pt x="18872" y="29186"/>
                  <a:pt x="18932" y="29119"/>
                  <a:pt x="18992" y="29048"/>
                </a:cubicBezTo>
                <a:cubicBezTo>
                  <a:pt x="19040" y="28994"/>
                  <a:pt x="19090" y="28934"/>
                  <a:pt x="19110" y="28863"/>
                </a:cubicBezTo>
                <a:cubicBezTo>
                  <a:pt x="19154" y="28709"/>
                  <a:pt x="19060" y="28548"/>
                  <a:pt x="18989" y="28417"/>
                </a:cubicBezTo>
                <a:cubicBezTo>
                  <a:pt x="18909" y="28273"/>
                  <a:pt x="18814" y="28135"/>
                  <a:pt x="18711" y="28007"/>
                </a:cubicBezTo>
                <a:cubicBezTo>
                  <a:pt x="18704" y="27997"/>
                  <a:pt x="18690" y="27991"/>
                  <a:pt x="18673" y="27991"/>
                </a:cubicBezTo>
                <a:cubicBezTo>
                  <a:pt x="18664" y="27991"/>
                  <a:pt x="18653" y="27994"/>
                  <a:pt x="18647" y="27997"/>
                </a:cubicBezTo>
                <a:cubicBezTo>
                  <a:pt x="18520" y="28061"/>
                  <a:pt x="18396" y="28122"/>
                  <a:pt x="18271" y="28185"/>
                </a:cubicBezTo>
                <a:cubicBezTo>
                  <a:pt x="18210" y="28216"/>
                  <a:pt x="18154" y="28242"/>
                  <a:pt x="18093" y="28273"/>
                </a:cubicBezTo>
                <a:cubicBezTo>
                  <a:pt x="18033" y="28303"/>
                  <a:pt x="17965" y="28350"/>
                  <a:pt x="17895" y="28357"/>
                </a:cubicBezTo>
                <a:lnTo>
                  <a:pt x="17882" y="28357"/>
                </a:lnTo>
                <a:cubicBezTo>
                  <a:pt x="17828" y="28357"/>
                  <a:pt x="17778" y="28323"/>
                  <a:pt x="17727" y="28300"/>
                </a:cubicBezTo>
                <a:cubicBezTo>
                  <a:pt x="17677" y="28276"/>
                  <a:pt x="17623" y="28253"/>
                  <a:pt x="17566" y="28239"/>
                </a:cubicBezTo>
                <a:cubicBezTo>
                  <a:pt x="17502" y="28222"/>
                  <a:pt x="17435" y="28213"/>
                  <a:pt x="17368" y="28213"/>
                </a:cubicBezTo>
                <a:cubicBezTo>
                  <a:pt x="17321" y="28213"/>
                  <a:pt x="17274" y="28219"/>
                  <a:pt x="17227" y="28225"/>
                </a:cubicBezTo>
                <a:cubicBezTo>
                  <a:pt x="17170" y="28236"/>
                  <a:pt x="17116" y="28253"/>
                  <a:pt x="17062" y="28273"/>
                </a:cubicBezTo>
                <a:cubicBezTo>
                  <a:pt x="17022" y="28289"/>
                  <a:pt x="16975" y="28309"/>
                  <a:pt x="16929" y="28309"/>
                </a:cubicBezTo>
                <a:cubicBezTo>
                  <a:pt x="16908" y="28309"/>
                  <a:pt x="16888" y="28306"/>
                  <a:pt x="16868" y="28296"/>
                </a:cubicBezTo>
                <a:cubicBezTo>
                  <a:pt x="16817" y="28273"/>
                  <a:pt x="16777" y="28225"/>
                  <a:pt x="16737" y="28185"/>
                </a:cubicBezTo>
                <a:cubicBezTo>
                  <a:pt x="16693" y="28138"/>
                  <a:pt x="16647" y="28092"/>
                  <a:pt x="16603" y="28041"/>
                </a:cubicBezTo>
                <a:cubicBezTo>
                  <a:pt x="16435" y="27860"/>
                  <a:pt x="16284" y="27665"/>
                  <a:pt x="16150" y="27457"/>
                </a:cubicBezTo>
                <a:cubicBezTo>
                  <a:pt x="16019" y="27249"/>
                  <a:pt x="15908" y="27031"/>
                  <a:pt x="15784" y="26816"/>
                </a:cubicBezTo>
                <a:cubicBezTo>
                  <a:pt x="15663" y="26614"/>
                  <a:pt x="15525" y="26433"/>
                  <a:pt x="15350" y="26272"/>
                </a:cubicBezTo>
                <a:cubicBezTo>
                  <a:pt x="15189" y="26121"/>
                  <a:pt x="15012" y="25987"/>
                  <a:pt x="14867" y="25819"/>
                </a:cubicBezTo>
                <a:cubicBezTo>
                  <a:pt x="14710" y="25635"/>
                  <a:pt x="14636" y="25413"/>
                  <a:pt x="14572" y="25184"/>
                </a:cubicBezTo>
                <a:cubicBezTo>
                  <a:pt x="14535" y="25054"/>
                  <a:pt x="14498" y="24926"/>
                  <a:pt x="14444" y="24805"/>
                </a:cubicBezTo>
                <a:cubicBezTo>
                  <a:pt x="14394" y="24691"/>
                  <a:pt x="14331" y="24583"/>
                  <a:pt x="14263" y="24480"/>
                </a:cubicBezTo>
                <a:cubicBezTo>
                  <a:pt x="14153" y="24298"/>
                  <a:pt x="14032" y="24107"/>
                  <a:pt x="14005" y="23892"/>
                </a:cubicBezTo>
                <a:cubicBezTo>
                  <a:pt x="14015" y="23879"/>
                  <a:pt x="14018" y="23862"/>
                  <a:pt x="14015" y="23849"/>
                </a:cubicBezTo>
                <a:cubicBezTo>
                  <a:pt x="13998" y="23745"/>
                  <a:pt x="14092" y="23651"/>
                  <a:pt x="14186" y="23627"/>
                </a:cubicBezTo>
                <a:cubicBezTo>
                  <a:pt x="14199" y="23624"/>
                  <a:pt x="14216" y="23621"/>
                  <a:pt x="14230" y="23621"/>
                </a:cubicBezTo>
                <a:cubicBezTo>
                  <a:pt x="14331" y="23621"/>
                  <a:pt x="14397" y="23711"/>
                  <a:pt x="14448" y="23792"/>
                </a:cubicBezTo>
                <a:cubicBezTo>
                  <a:pt x="14522" y="23916"/>
                  <a:pt x="14596" y="24036"/>
                  <a:pt x="14683" y="24151"/>
                </a:cubicBezTo>
                <a:cubicBezTo>
                  <a:pt x="14770" y="24265"/>
                  <a:pt x="14864" y="24372"/>
                  <a:pt x="14958" y="24480"/>
                </a:cubicBezTo>
                <a:cubicBezTo>
                  <a:pt x="15143" y="24691"/>
                  <a:pt x="15334" y="24902"/>
                  <a:pt x="15471" y="25151"/>
                </a:cubicBezTo>
                <a:cubicBezTo>
                  <a:pt x="15623" y="25423"/>
                  <a:pt x="15669" y="25745"/>
                  <a:pt x="15838" y="26007"/>
                </a:cubicBezTo>
                <a:cubicBezTo>
                  <a:pt x="15925" y="26145"/>
                  <a:pt x="16032" y="26262"/>
                  <a:pt x="16136" y="26383"/>
                </a:cubicBezTo>
                <a:cubicBezTo>
                  <a:pt x="16237" y="26504"/>
                  <a:pt x="16334" y="26628"/>
                  <a:pt x="16422" y="26758"/>
                </a:cubicBezTo>
                <a:cubicBezTo>
                  <a:pt x="16596" y="27017"/>
                  <a:pt x="16740" y="27296"/>
                  <a:pt x="16854" y="27588"/>
                </a:cubicBezTo>
                <a:cubicBezTo>
                  <a:pt x="16885" y="27658"/>
                  <a:pt x="16908" y="27732"/>
                  <a:pt x="16932" y="27806"/>
                </a:cubicBezTo>
                <a:cubicBezTo>
                  <a:pt x="16949" y="27846"/>
                  <a:pt x="16982" y="27853"/>
                  <a:pt x="17022" y="27863"/>
                </a:cubicBezTo>
                <a:cubicBezTo>
                  <a:pt x="17053" y="27870"/>
                  <a:pt x="17086" y="27880"/>
                  <a:pt x="17120" y="27886"/>
                </a:cubicBezTo>
                <a:cubicBezTo>
                  <a:pt x="17234" y="27910"/>
                  <a:pt x="17352" y="27920"/>
                  <a:pt x="17469" y="27920"/>
                </a:cubicBezTo>
                <a:lnTo>
                  <a:pt x="17526" y="27920"/>
                </a:lnTo>
                <a:cubicBezTo>
                  <a:pt x="17795" y="27910"/>
                  <a:pt x="18063" y="27840"/>
                  <a:pt x="18301" y="27716"/>
                </a:cubicBezTo>
                <a:cubicBezTo>
                  <a:pt x="18419" y="27655"/>
                  <a:pt x="18529" y="27581"/>
                  <a:pt x="18630" y="27494"/>
                </a:cubicBezTo>
                <a:cubicBezTo>
                  <a:pt x="18738" y="27403"/>
                  <a:pt x="18822" y="27293"/>
                  <a:pt x="18915" y="27192"/>
                </a:cubicBezTo>
                <a:cubicBezTo>
                  <a:pt x="18959" y="27138"/>
                  <a:pt x="19009" y="27091"/>
                  <a:pt x="19070" y="27054"/>
                </a:cubicBezTo>
                <a:cubicBezTo>
                  <a:pt x="19133" y="27017"/>
                  <a:pt x="19204" y="27004"/>
                  <a:pt x="19278" y="26994"/>
                </a:cubicBezTo>
                <a:cubicBezTo>
                  <a:pt x="19443" y="26967"/>
                  <a:pt x="19604" y="26930"/>
                  <a:pt x="19765" y="26873"/>
                </a:cubicBezTo>
                <a:cubicBezTo>
                  <a:pt x="19919" y="26819"/>
                  <a:pt x="20074" y="26752"/>
                  <a:pt x="20221" y="26682"/>
                </a:cubicBezTo>
                <a:cubicBezTo>
                  <a:pt x="20356" y="26622"/>
                  <a:pt x="20490" y="26554"/>
                  <a:pt x="20604" y="26456"/>
                </a:cubicBezTo>
                <a:cubicBezTo>
                  <a:pt x="20812" y="26279"/>
                  <a:pt x="20943" y="25960"/>
                  <a:pt x="20782" y="25708"/>
                </a:cubicBezTo>
                <a:cubicBezTo>
                  <a:pt x="20768" y="25691"/>
                  <a:pt x="20745" y="25665"/>
                  <a:pt x="20755" y="25641"/>
                </a:cubicBezTo>
                <a:cubicBezTo>
                  <a:pt x="20765" y="25618"/>
                  <a:pt x="20795" y="25604"/>
                  <a:pt x="20812" y="25587"/>
                </a:cubicBezTo>
                <a:cubicBezTo>
                  <a:pt x="20865" y="25537"/>
                  <a:pt x="20879" y="25470"/>
                  <a:pt x="20842" y="25406"/>
                </a:cubicBezTo>
                <a:cubicBezTo>
                  <a:pt x="20825" y="25373"/>
                  <a:pt x="20799" y="25342"/>
                  <a:pt x="20772" y="25316"/>
                </a:cubicBezTo>
                <a:cubicBezTo>
                  <a:pt x="20745" y="25279"/>
                  <a:pt x="20715" y="25245"/>
                  <a:pt x="20684" y="25212"/>
                </a:cubicBezTo>
                <a:lnTo>
                  <a:pt x="20510" y="25003"/>
                </a:lnTo>
                <a:cubicBezTo>
                  <a:pt x="20399" y="24873"/>
                  <a:pt x="20292" y="24738"/>
                  <a:pt x="20174" y="24614"/>
                </a:cubicBezTo>
                <a:cubicBezTo>
                  <a:pt x="20083" y="24517"/>
                  <a:pt x="19973" y="24419"/>
                  <a:pt x="19835" y="24393"/>
                </a:cubicBezTo>
                <a:cubicBezTo>
                  <a:pt x="19809" y="24386"/>
                  <a:pt x="19785" y="24382"/>
                  <a:pt x="19758" y="24382"/>
                </a:cubicBezTo>
                <a:cubicBezTo>
                  <a:pt x="19624" y="24382"/>
                  <a:pt x="19496" y="24450"/>
                  <a:pt x="19365" y="24480"/>
                </a:cubicBezTo>
                <a:cubicBezTo>
                  <a:pt x="19234" y="24510"/>
                  <a:pt x="19104" y="24527"/>
                  <a:pt x="18969" y="24527"/>
                </a:cubicBezTo>
                <a:cubicBezTo>
                  <a:pt x="18935" y="24527"/>
                  <a:pt x="18905" y="24523"/>
                  <a:pt x="18875" y="24523"/>
                </a:cubicBezTo>
                <a:cubicBezTo>
                  <a:pt x="18802" y="24520"/>
                  <a:pt x="18718" y="24520"/>
                  <a:pt x="18653" y="24483"/>
                </a:cubicBezTo>
                <a:cubicBezTo>
                  <a:pt x="18586" y="24446"/>
                  <a:pt x="18560" y="24366"/>
                  <a:pt x="18529" y="24301"/>
                </a:cubicBezTo>
                <a:cubicBezTo>
                  <a:pt x="18452" y="24140"/>
                  <a:pt x="18379" y="23979"/>
                  <a:pt x="18301" y="23822"/>
                </a:cubicBezTo>
                <a:lnTo>
                  <a:pt x="18069" y="23325"/>
                </a:lnTo>
                <a:cubicBezTo>
                  <a:pt x="18019" y="23218"/>
                  <a:pt x="17956" y="23093"/>
                  <a:pt x="17969" y="22966"/>
                </a:cubicBezTo>
                <a:cubicBezTo>
                  <a:pt x="17976" y="22916"/>
                  <a:pt x="18002" y="22872"/>
                  <a:pt x="18046" y="22848"/>
                </a:cubicBezTo>
                <a:cubicBezTo>
                  <a:pt x="18097" y="22825"/>
                  <a:pt x="18154" y="22822"/>
                  <a:pt x="18210" y="22822"/>
                </a:cubicBezTo>
                <a:lnTo>
                  <a:pt x="18255" y="22822"/>
                </a:lnTo>
                <a:cubicBezTo>
                  <a:pt x="18388" y="22825"/>
                  <a:pt x="18523" y="22845"/>
                  <a:pt x="18650" y="22885"/>
                </a:cubicBezTo>
                <a:cubicBezTo>
                  <a:pt x="18905" y="22969"/>
                  <a:pt x="19137" y="23124"/>
                  <a:pt x="19308" y="23335"/>
                </a:cubicBezTo>
                <a:cubicBezTo>
                  <a:pt x="19395" y="23443"/>
                  <a:pt x="19446" y="23590"/>
                  <a:pt x="19570" y="23664"/>
                </a:cubicBezTo>
                <a:cubicBezTo>
                  <a:pt x="19691" y="23734"/>
                  <a:pt x="19835" y="23725"/>
                  <a:pt x="19970" y="23758"/>
                </a:cubicBezTo>
                <a:cubicBezTo>
                  <a:pt x="19970" y="23762"/>
                  <a:pt x="19973" y="23762"/>
                  <a:pt x="19976" y="23762"/>
                </a:cubicBezTo>
                <a:cubicBezTo>
                  <a:pt x="19962" y="23771"/>
                  <a:pt x="19950" y="23785"/>
                  <a:pt x="19936" y="23798"/>
                </a:cubicBezTo>
                <a:cubicBezTo>
                  <a:pt x="19906" y="23825"/>
                  <a:pt x="19922" y="23879"/>
                  <a:pt x="19959" y="23886"/>
                </a:cubicBezTo>
                <a:cubicBezTo>
                  <a:pt x="19987" y="23892"/>
                  <a:pt x="20007" y="23903"/>
                  <a:pt x="20030" y="23912"/>
                </a:cubicBezTo>
                <a:cubicBezTo>
                  <a:pt x="20057" y="23979"/>
                  <a:pt x="20120" y="24044"/>
                  <a:pt x="20181" y="24073"/>
                </a:cubicBezTo>
                <a:cubicBezTo>
                  <a:pt x="20228" y="24097"/>
                  <a:pt x="20278" y="24104"/>
                  <a:pt x="20329" y="24104"/>
                </a:cubicBezTo>
                <a:cubicBezTo>
                  <a:pt x="20372" y="24104"/>
                  <a:pt x="20416" y="24100"/>
                  <a:pt x="20459" y="24097"/>
                </a:cubicBezTo>
                <a:cubicBezTo>
                  <a:pt x="20486" y="24094"/>
                  <a:pt x="20513" y="24094"/>
                  <a:pt x="20540" y="24094"/>
                </a:cubicBezTo>
                <a:cubicBezTo>
                  <a:pt x="20637" y="24094"/>
                  <a:pt x="20718" y="24117"/>
                  <a:pt x="20785" y="24208"/>
                </a:cubicBezTo>
                <a:cubicBezTo>
                  <a:pt x="20839" y="24275"/>
                  <a:pt x="20882" y="24352"/>
                  <a:pt x="20960" y="24396"/>
                </a:cubicBezTo>
                <a:cubicBezTo>
                  <a:pt x="21006" y="24426"/>
                  <a:pt x="21060" y="24436"/>
                  <a:pt x="21110" y="24436"/>
                </a:cubicBezTo>
                <a:cubicBezTo>
                  <a:pt x="21147" y="24436"/>
                  <a:pt x="21181" y="24433"/>
                  <a:pt x="21215" y="24422"/>
                </a:cubicBezTo>
                <a:cubicBezTo>
                  <a:pt x="21400" y="24372"/>
                  <a:pt x="21564" y="24218"/>
                  <a:pt x="21755" y="24218"/>
                </a:cubicBezTo>
                <a:cubicBezTo>
                  <a:pt x="21782" y="24218"/>
                  <a:pt x="21812" y="24221"/>
                  <a:pt x="21843" y="24228"/>
                </a:cubicBezTo>
                <a:cubicBezTo>
                  <a:pt x="21960" y="24261"/>
                  <a:pt x="22034" y="24349"/>
                  <a:pt x="22121" y="24422"/>
                </a:cubicBezTo>
                <a:cubicBezTo>
                  <a:pt x="22191" y="24483"/>
                  <a:pt x="22269" y="24530"/>
                  <a:pt x="22359" y="24557"/>
                </a:cubicBezTo>
                <a:cubicBezTo>
                  <a:pt x="22537" y="24614"/>
                  <a:pt x="22726" y="24611"/>
                  <a:pt x="22910" y="24614"/>
                </a:cubicBezTo>
                <a:cubicBezTo>
                  <a:pt x="23074" y="24617"/>
                  <a:pt x="23265" y="24617"/>
                  <a:pt x="23410" y="24721"/>
                </a:cubicBezTo>
                <a:cubicBezTo>
                  <a:pt x="23595" y="24859"/>
                  <a:pt x="23581" y="25111"/>
                  <a:pt x="23645" y="25312"/>
                </a:cubicBezTo>
                <a:cubicBezTo>
                  <a:pt x="23708" y="25497"/>
                  <a:pt x="23846" y="25631"/>
                  <a:pt x="24044" y="25658"/>
                </a:cubicBezTo>
                <a:cubicBezTo>
                  <a:pt x="24068" y="25661"/>
                  <a:pt x="24095" y="25661"/>
                  <a:pt x="24118" y="25661"/>
                </a:cubicBezTo>
                <a:cubicBezTo>
                  <a:pt x="24252" y="25661"/>
                  <a:pt x="24383" y="25611"/>
                  <a:pt x="24478" y="25514"/>
                </a:cubicBezTo>
                <a:lnTo>
                  <a:pt x="24478" y="25514"/>
                </a:lnTo>
                <a:cubicBezTo>
                  <a:pt x="24507" y="25578"/>
                  <a:pt x="24470" y="25671"/>
                  <a:pt x="24447" y="25731"/>
                </a:cubicBezTo>
                <a:cubicBezTo>
                  <a:pt x="24410" y="25829"/>
                  <a:pt x="24363" y="25930"/>
                  <a:pt x="24353" y="26033"/>
                </a:cubicBezTo>
                <a:cubicBezTo>
                  <a:pt x="24346" y="26131"/>
                  <a:pt x="24383" y="26219"/>
                  <a:pt x="24467" y="26265"/>
                </a:cubicBezTo>
                <a:cubicBezTo>
                  <a:pt x="24528" y="26303"/>
                  <a:pt x="24599" y="26303"/>
                  <a:pt x="24665" y="26309"/>
                </a:cubicBezTo>
                <a:cubicBezTo>
                  <a:pt x="24743" y="26319"/>
                  <a:pt x="24816" y="26336"/>
                  <a:pt x="24884" y="26380"/>
                </a:cubicBezTo>
                <a:cubicBezTo>
                  <a:pt x="25129" y="26527"/>
                  <a:pt x="25226" y="26853"/>
                  <a:pt x="25310" y="27111"/>
                </a:cubicBezTo>
                <a:cubicBezTo>
                  <a:pt x="25414" y="27443"/>
                  <a:pt x="25541" y="27769"/>
                  <a:pt x="25709" y="28078"/>
                </a:cubicBezTo>
                <a:cubicBezTo>
                  <a:pt x="25900" y="28437"/>
                  <a:pt x="26136" y="28772"/>
                  <a:pt x="26404" y="29079"/>
                </a:cubicBezTo>
                <a:cubicBezTo>
                  <a:pt x="26414" y="29088"/>
                  <a:pt x="26427" y="29095"/>
                  <a:pt x="26441" y="29095"/>
                </a:cubicBezTo>
                <a:cubicBezTo>
                  <a:pt x="26471" y="29095"/>
                  <a:pt x="26498" y="29071"/>
                  <a:pt x="26498" y="29042"/>
                </a:cubicBezTo>
                <a:cubicBezTo>
                  <a:pt x="26481" y="28789"/>
                  <a:pt x="26777" y="28635"/>
                  <a:pt x="26867" y="28420"/>
                </a:cubicBezTo>
                <a:cubicBezTo>
                  <a:pt x="26924" y="28283"/>
                  <a:pt x="26884" y="28168"/>
                  <a:pt x="26820" y="28041"/>
                </a:cubicBezTo>
                <a:cubicBezTo>
                  <a:pt x="26716" y="27836"/>
                  <a:pt x="26783" y="27645"/>
                  <a:pt x="26890" y="27457"/>
                </a:cubicBezTo>
                <a:cubicBezTo>
                  <a:pt x="27065" y="27158"/>
                  <a:pt x="27277" y="26846"/>
                  <a:pt x="27542" y="26622"/>
                </a:cubicBezTo>
                <a:cubicBezTo>
                  <a:pt x="27683" y="26501"/>
                  <a:pt x="27841" y="26420"/>
                  <a:pt x="28015" y="26369"/>
                </a:cubicBezTo>
                <a:cubicBezTo>
                  <a:pt x="28176" y="26323"/>
                  <a:pt x="28348" y="26289"/>
                  <a:pt x="28481" y="26178"/>
                </a:cubicBezTo>
                <a:cubicBezTo>
                  <a:pt x="28740" y="25963"/>
                  <a:pt x="28750" y="25590"/>
                  <a:pt x="28737" y="25279"/>
                </a:cubicBezTo>
                <a:lnTo>
                  <a:pt x="28737" y="25279"/>
                </a:lnTo>
                <a:cubicBezTo>
                  <a:pt x="28962" y="25292"/>
                  <a:pt x="29156" y="25466"/>
                  <a:pt x="29194" y="25695"/>
                </a:cubicBezTo>
                <a:cubicBezTo>
                  <a:pt x="29197" y="25718"/>
                  <a:pt x="29220" y="25731"/>
                  <a:pt x="29243" y="25731"/>
                </a:cubicBezTo>
                <a:cubicBezTo>
                  <a:pt x="29264" y="25731"/>
                  <a:pt x="29284" y="25725"/>
                  <a:pt x="29294" y="25708"/>
                </a:cubicBezTo>
                <a:cubicBezTo>
                  <a:pt x="29378" y="25557"/>
                  <a:pt x="29556" y="25319"/>
                  <a:pt x="29734" y="25319"/>
                </a:cubicBezTo>
                <a:cubicBezTo>
                  <a:pt x="29801" y="25319"/>
                  <a:pt x="29865" y="25353"/>
                  <a:pt x="29925" y="25433"/>
                </a:cubicBezTo>
                <a:cubicBezTo>
                  <a:pt x="30002" y="25534"/>
                  <a:pt x="30052" y="25651"/>
                  <a:pt x="30126" y="25756"/>
                </a:cubicBezTo>
                <a:cubicBezTo>
                  <a:pt x="30207" y="25856"/>
                  <a:pt x="30298" y="25950"/>
                  <a:pt x="30399" y="26030"/>
                </a:cubicBezTo>
                <a:cubicBezTo>
                  <a:pt x="30600" y="26188"/>
                  <a:pt x="30835" y="26295"/>
                  <a:pt x="31087" y="26336"/>
                </a:cubicBezTo>
                <a:cubicBezTo>
                  <a:pt x="31187" y="26352"/>
                  <a:pt x="31398" y="26360"/>
                  <a:pt x="31402" y="26497"/>
                </a:cubicBezTo>
                <a:cubicBezTo>
                  <a:pt x="31402" y="26568"/>
                  <a:pt x="31352" y="26631"/>
                  <a:pt x="31318" y="26688"/>
                </a:cubicBezTo>
                <a:cubicBezTo>
                  <a:pt x="31291" y="26742"/>
                  <a:pt x="31268" y="26799"/>
                  <a:pt x="31257" y="26859"/>
                </a:cubicBezTo>
                <a:cubicBezTo>
                  <a:pt x="31224" y="27098"/>
                  <a:pt x="31412" y="27302"/>
                  <a:pt x="31553" y="27474"/>
                </a:cubicBezTo>
                <a:cubicBezTo>
                  <a:pt x="31630" y="27571"/>
                  <a:pt x="31708" y="27669"/>
                  <a:pt x="31761" y="27782"/>
                </a:cubicBezTo>
                <a:cubicBezTo>
                  <a:pt x="31815" y="27897"/>
                  <a:pt x="31849" y="28018"/>
                  <a:pt x="31875" y="28138"/>
                </a:cubicBezTo>
                <a:cubicBezTo>
                  <a:pt x="31933" y="28370"/>
                  <a:pt x="31959" y="28611"/>
                  <a:pt x="32046" y="28837"/>
                </a:cubicBezTo>
                <a:cubicBezTo>
                  <a:pt x="32083" y="28938"/>
                  <a:pt x="32134" y="29034"/>
                  <a:pt x="32201" y="29122"/>
                </a:cubicBezTo>
                <a:cubicBezTo>
                  <a:pt x="32281" y="29223"/>
                  <a:pt x="32385" y="29286"/>
                  <a:pt x="32473" y="29377"/>
                </a:cubicBezTo>
                <a:cubicBezTo>
                  <a:pt x="32607" y="29522"/>
                  <a:pt x="32500" y="29663"/>
                  <a:pt x="32469" y="29827"/>
                </a:cubicBezTo>
                <a:cubicBezTo>
                  <a:pt x="32449" y="29957"/>
                  <a:pt x="32496" y="30078"/>
                  <a:pt x="32577" y="30182"/>
                </a:cubicBezTo>
                <a:cubicBezTo>
                  <a:pt x="32664" y="30300"/>
                  <a:pt x="32788" y="30388"/>
                  <a:pt x="32865" y="30508"/>
                </a:cubicBezTo>
                <a:cubicBezTo>
                  <a:pt x="32932" y="30609"/>
                  <a:pt x="32986" y="30757"/>
                  <a:pt x="32912" y="30857"/>
                </a:cubicBezTo>
                <a:cubicBezTo>
                  <a:pt x="32446" y="30549"/>
                  <a:pt x="31936" y="30310"/>
                  <a:pt x="31398" y="30159"/>
                </a:cubicBezTo>
                <a:lnTo>
                  <a:pt x="31382" y="30159"/>
                </a:lnTo>
                <a:cubicBezTo>
                  <a:pt x="31335" y="30159"/>
                  <a:pt x="31318" y="30216"/>
                  <a:pt x="31345" y="30250"/>
                </a:cubicBezTo>
                <a:lnTo>
                  <a:pt x="31647" y="30625"/>
                </a:lnTo>
                <a:cubicBezTo>
                  <a:pt x="31547" y="30911"/>
                  <a:pt x="31697" y="31203"/>
                  <a:pt x="31905" y="31404"/>
                </a:cubicBezTo>
                <a:cubicBezTo>
                  <a:pt x="32154" y="31636"/>
                  <a:pt x="32489" y="31750"/>
                  <a:pt x="32724" y="31999"/>
                </a:cubicBezTo>
                <a:cubicBezTo>
                  <a:pt x="32946" y="32230"/>
                  <a:pt x="33030" y="32552"/>
                  <a:pt x="33194" y="32820"/>
                </a:cubicBezTo>
                <a:cubicBezTo>
                  <a:pt x="33308" y="33012"/>
                  <a:pt x="33516" y="33237"/>
                  <a:pt x="33752" y="33237"/>
                </a:cubicBezTo>
                <a:cubicBezTo>
                  <a:pt x="33802" y="33237"/>
                  <a:pt x="33855" y="33227"/>
                  <a:pt x="33906" y="33203"/>
                </a:cubicBezTo>
                <a:cubicBezTo>
                  <a:pt x="34145" y="33096"/>
                  <a:pt x="34191" y="32787"/>
                  <a:pt x="34188" y="32543"/>
                </a:cubicBezTo>
                <a:lnTo>
                  <a:pt x="34188" y="32543"/>
                </a:lnTo>
                <a:lnTo>
                  <a:pt x="34352" y="32619"/>
                </a:lnTo>
                <a:cubicBezTo>
                  <a:pt x="34359" y="32626"/>
                  <a:pt x="34369" y="32626"/>
                  <a:pt x="34379" y="32626"/>
                </a:cubicBezTo>
                <a:cubicBezTo>
                  <a:pt x="34399" y="32626"/>
                  <a:pt x="34416" y="32619"/>
                  <a:pt x="34427" y="32599"/>
                </a:cubicBezTo>
                <a:cubicBezTo>
                  <a:pt x="34560" y="32331"/>
                  <a:pt x="34537" y="32002"/>
                  <a:pt x="34352" y="31757"/>
                </a:cubicBezTo>
                <a:cubicBezTo>
                  <a:pt x="34339" y="31740"/>
                  <a:pt x="34322" y="31733"/>
                  <a:pt x="34306" y="31733"/>
                </a:cubicBezTo>
                <a:cubicBezTo>
                  <a:pt x="34278" y="31733"/>
                  <a:pt x="34252" y="31750"/>
                  <a:pt x="34252" y="31784"/>
                </a:cubicBezTo>
                <a:cubicBezTo>
                  <a:pt x="34249" y="31878"/>
                  <a:pt x="34161" y="31908"/>
                  <a:pt x="34080" y="31908"/>
                </a:cubicBezTo>
                <a:cubicBezTo>
                  <a:pt x="34054" y="31908"/>
                  <a:pt x="34027" y="31905"/>
                  <a:pt x="34004" y="31898"/>
                </a:cubicBezTo>
                <a:cubicBezTo>
                  <a:pt x="33855" y="31867"/>
                  <a:pt x="33785" y="31747"/>
                  <a:pt x="33718" y="31623"/>
                </a:cubicBezTo>
                <a:cubicBezTo>
                  <a:pt x="33648" y="31491"/>
                  <a:pt x="33584" y="31350"/>
                  <a:pt x="33466" y="31257"/>
                </a:cubicBezTo>
                <a:cubicBezTo>
                  <a:pt x="33392" y="31200"/>
                  <a:pt x="33302" y="31163"/>
                  <a:pt x="33322" y="31052"/>
                </a:cubicBezTo>
                <a:cubicBezTo>
                  <a:pt x="33339" y="30964"/>
                  <a:pt x="33389" y="30891"/>
                  <a:pt x="33420" y="30807"/>
                </a:cubicBezTo>
                <a:cubicBezTo>
                  <a:pt x="33540" y="30464"/>
                  <a:pt x="33420" y="30095"/>
                  <a:pt x="33282" y="29779"/>
                </a:cubicBezTo>
                <a:cubicBezTo>
                  <a:pt x="33118" y="29407"/>
                  <a:pt x="32919" y="29051"/>
                  <a:pt x="32755" y="28679"/>
                </a:cubicBezTo>
                <a:cubicBezTo>
                  <a:pt x="32678" y="28504"/>
                  <a:pt x="32604" y="28276"/>
                  <a:pt x="32745" y="28115"/>
                </a:cubicBezTo>
                <a:cubicBezTo>
                  <a:pt x="32799" y="28051"/>
                  <a:pt x="32865" y="28018"/>
                  <a:pt x="32929" y="28018"/>
                </a:cubicBezTo>
                <a:cubicBezTo>
                  <a:pt x="33000" y="28018"/>
                  <a:pt x="33067" y="28058"/>
                  <a:pt x="33114" y="28138"/>
                </a:cubicBezTo>
                <a:cubicBezTo>
                  <a:pt x="33181" y="28249"/>
                  <a:pt x="33211" y="28380"/>
                  <a:pt x="33302" y="28478"/>
                </a:cubicBezTo>
                <a:cubicBezTo>
                  <a:pt x="33395" y="28578"/>
                  <a:pt x="33581" y="28591"/>
                  <a:pt x="33651" y="28716"/>
                </a:cubicBezTo>
                <a:cubicBezTo>
                  <a:pt x="33725" y="28850"/>
                  <a:pt x="33614" y="29038"/>
                  <a:pt x="33617" y="29182"/>
                </a:cubicBezTo>
                <a:cubicBezTo>
                  <a:pt x="33621" y="29300"/>
                  <a:pt x="33685" y="29404"/>
                  <a:pt x="33789" y="29464"/>
                </a:cubicBezTo>
                <a:cubicBezTo>
                  <a:pt x="33852" y="29501"/>
                  <a:pt x="33916" y="29518"/>
                  <a:pt x="33980" y="29518"/>
                </a:cubicBezTo>
                <a:cubicBezTo>
                  <a:pt x="34141" y="29518"/>
                  <a:pt x="34282" y="29401"/>
                  <a:pt x="34332" y="29223"/>
                </a:cubicBezTo>
                <a:cubicBezTo>
                  <a:pt x="34376" y="29065"/>
                  <a:pt x="34366" y="28893"/>
                  <a:pt x="34433" y="28746"/>
                </a:cubicBezTo>
                <a:cubicBezTo>
                  <a:pt x="34493" y="28611"/>
                  <a:pt x="34601" y="28504"/>
                  <a:pt x="34701" y="28397"/>
                </a:cubicBezTo>
                <a:cubicBezTo>
                  <a:pt x="34886" y="28209"/>
                  <a:pt x="35101" y="28001"/>
                  <a:pt x="35051" y="27712"/>
                </a:cubicBezTo>
                <a:cubicBezTo>
                  <a:pt x="35047" y="27692"/>
                  <a:pt x="35031" y="27682"/>
                  <a:pt x="35014" y="27675"/>
                </a:cubicBezTo>
                <a:cubicBezTo>
                  <a:pt x="34752" y="27578"/>
                  <a:pt x="34729" y="27209"/>
                  <a:pt x="34661" y="26980"/>
                </a:cubicBezTo>
                <a:cubicBezTo>
                  <a:pt x="34628" y="26853"/>
                  <a:pt x="34577" y="26725"/>
                  <a:pt x="34487" y="26631"/>
                </a:cubicBezTo>
                <a:cubicBezTo>
                  <a:pt x="34447" y="26588"/>
                  <a:pt x="34399" y="26554"/>
                  <a:pt x="34346" y="26527"/>
                </a:cubicBezTo>
                <a:cubicBezTo>
                  <a:pt x="34225" y="26473"/>
                  <a:pt x="34131" y="26456"/>
                  <a:pt x="34097" y="26309"/>
                </a:cubicBezTo>
                <a:cubicBezTo>
                  <a:pt x="34013" y="25963"/>
                  <a:pt x="33926" y="25393"/>
                  <a:pt x="34295" y="25178"/>
                </a:cubicBezTo>
                <a:cubicBezTo>
                  <a:pt x="34373" y="25131"/>
                  <a:pt x="34470" y="25104"/>
                  <a:pt x="34560" y="25104"/>
                </a:cubicBezTo>
                <a:cubicBezTo>
                  <a:pt x="34618" y="25104"/>
                  <a:pt x="34671" y="25114"/>
                  <a:pt x="34721" y="25138"/>
                </a:cubicBezTo>
                <a:cubicBezTo>
                  <a:pt x="34923" y="25228"/>
                  <a:pt x="34893" y="25463"/>
                  <a:pt x="34839" y="25638"/>
                </a:cubicBezTo>
                <a:cubicBezTo>
                  <a:pt x="34779" y="25836"/>
                  <a:pt x="34705" y="26017"/>
                  <a:pt x="34785" y="26222"/>
                </a:cubicBezTo>
                <a:cubicBezTo>
                  <a:pt x="34836" y="26346"/>
                  <a:pt x="34933" y="26444"/>
                  <a:pt x="35064" y="26444"/>
                </a:cubicBezTo>
                <a:cubicBezTo>
                  <a:pt x="35084" y="26444"/>
                  <a:pt x="35104" y="26444"/>
                  <a:pt x="35124" y="26436"/>
                </a:cubicBezTo>
                <a:cubicBezTo>
                  <a:pt x="35148" y="26433"/>
                  <a:pt x="35165" y="26410"/>
                  <a:pt x="35165" y="26386"/>
                </a:cubicBezTo>
                <a:lnTo>
                  <a:pt x="35165" y="25752"/>
                </a:lnTo>
                <a:cubicBezTo>
                  <a:pt x="35272" y="25779"/>
                  <a:pt x="35380" y="25805"/>
                  <a:pt x="35487" y="25829"/>
                </a:cubicBezTo>
                <a:cubicBezTo>
                  <a:pt x="35494" y="25832"/>
                  <a:pt x="35497" y="25832"/>
                  <a:pt x="35504" y="25832"/>
                </a:cubicBezTo>
                <a:cubicBezTo>
                  <a:pt x="35544" y="25832"/>
                  <a:pt x="35564" y="25789"/>
                  <a:pt x="35550" y="25752"/>
                </a:cubicBezTo>
                <a:cubicBezTo>
                  <a:pt x="35446" y="25520"/>
                  <a:pt x="35658" y="25292"/>
                  <a:pt x="35843" y="25181"/>
                </a:cubicBezTo>
                <a:cubicBezTo>
                  <a:pt x="36034" y="25067"/>
                  <a:pt x="36266" y="25031"/>
                  <a:pt x="36467" y="24939"/>
                </a:cubicBezTo>
                <a:cubicBezTo>
                  <a:pt x="36678" y="24845"/>
                  <a:pt x="36830" y="24695"/>
                  <a:pt x="36924" y="24483"/>
                </a:cubicBezTo>
                <a:cubicBezTo>
                  <a:pt x="37017" y="24268"/>
                  <a:pt x="37075" y="24040"/>
                  <a:pt x="37192" y="23835"/>
                </a:cubicBezTo>
                <a:cubicBezTo>
                  <a:pt x="37216" y="23795"/>
                  <a:pt x="37242" y="23754"/>
                  <a:pt x="37269" y="23717"/>
                </a:cubicBezTo>
                <a:cubicBezTo>
                  <a:pt x="37276" y="23721"/>
                  <a:pt x="37286" y="23725"/>
                  <a:pt x="37293" y="23725"/>
                </a:cubicBezTo>
                <a:cubicBezTo>
                  <a:pt x="37313" y="23725"/>
                  <a:pt x="37330" y="23711"/>
                  <a:pt x="37340" y="23697"/>
                </a:cubicBezTo>
                <a:cubicBezTo>
                  <a:pt x="37431" y="23580"/>
                  <a:pt x="37518" y="23460"/>
                  <a:pt x="37605" y="23339"/>
                </a:cubicBezTo>
                <a:cubicBezTo>
                  <a:pt x="37652" y="23299"/>
                  <a:pt x="37702" y="23258"/>
                  <a:pt x="37753" y="23221"/>
                </a:cubicBezTo>
                <a:cubicBezTo>
                  <a:pt x="37790" y="23194"/>
                  <a:pt x="37779" y="23147"/>
                  <a:pt x="37753" y="23127"/>
                </a:cubicBezTo>
                <a:cubicBezTo>
                  <a:pt x="37786" y="23083"/>
                  <a:pt x="37823" y="23033"/>
                  <a:pt x="37837" y="22983"/>
                </a:cubicBezTo>
                <a:cubicBezTo>
                  <a:pt x="37854" y="22916"/>
                  <a:pt x="37820" y="22868"/>
                  <a:pt x="37770" y="22831"/>
                </a:cubicBezTo>
                <a:cubicBezTo>
                  <a:pt x="37729" y="22795"/>
                  <a:pt x="37696" y="22755"/>
                  <a:pt x="37679" y="22701"/>
                </a:cubicBezTo>
                <a:cubicBezTo>
                  <a:pt x="37642" y="22586"/>
                  <a:pt x="37659" y="22466"/>
                  <a:pt x="37682" y="22348"/>
                </a:cubicBezTo>
                <a:cubicBezTo>
                  <a:pt x="37705" y="22214"/>
                  <a:pt x="37729" y="22083"/>
                  <a:pt x="37713" y="21945"/>
                </a:cubicBezTo>
                <a:cubicBezTo>
                  <a:pt x="37692" y="21818"/>
                  <a:pt x="37649" y="21697"/>
                  <a:pt x="37584" y="21583"/>
                </a:cubicBezTo>
                <a:cubicBezTo>
                  <a:pt x="37457" y="21345"/>
                  <a:pt x="37256" y="21156"/>
                  <a:pt x="37075" y="20958"/>
                </a:cubicBezTo>
                <a:cubicBezTo>
                  <a:pt x="37028" y="20908"/>
                  <a:pt x="36980" y="20858"/>
                  <a:pt x="36937" y="20808"/>
                </a:cubicBezTo>
                <a:cubicBezTo>
                  <a:pt x="36904" y="20767"/>
                  <a:pt x="36870" y="20724"/>
                  <a:pt x="36863" y="20670"/>
                </a:cubicBezTo>
                <a:cubicBezTo>
                  <a:pt x="36853" y="20596"/>
                  <a:pt x="36893" y="20526"/>
                  <a:pt x="36934" y="20469"/>
                </a:cubicBezTo>
                <a:cubicBezTo>
                  <a:pt x="37021" y="20338"/>
                  <a:pt x="37169" y="20207"/>
                  <a:pt x="37169" y="20036"/>
                </a:cubicBezTo>
                <a:cubicBezTo>
                  <a:pt x="37169" y="19821"/>
                  <a:pt x="36947" y="19740"/>
                  <a:pt x="36766" y="19740"/>
                </a:cubicBezTo>
                <a:lnTo>
                  <a:pt x="36732" y="19740"/>
                </a:lnTo>
                <a:cubicBezTo>
                  <a:pt x="36665" y="19744"/>
                  <a:pt x="36588" y="19757"/>
                  <a:pt x="36514" y="19757"/>
                </a:cubicBezTo>
                <a:cubicBezTo>
                  <a:pt x="36457" y="19757"/>
                  <a:pt x="36396" y="19750"/>
                  <a:pt x="36346" y="19720"/>
                </a:cubicBezTo>
                <a:cubicBezTo>
                  <a:pt x="36259" y="19680"/>
                  <a:pt x="36209" y="19593"/>
                  <a:pt x="36185" y="19502"/>
                </a:cubicBezTo>
                <a:cubicBezTo>
                  <a:pt x="36128" y="19271"/>
                  <a:pt x="36272" y="19059"/>
                  <a:pt x="36430" y="18904"/>
                </a:cubicBezTo>
                <a:cubicBezTo>
                  <a:pt x="36622" y="18710"/>
                  <a:pt x="36839" y="18542"/>
                  <a:pt x="37068" y="18394"/>
                </a:cubicBezTo>
                <a:cubicBezTo>
                  <a:pt x="37101" y="18371"/>
                  <a:pt x="37135" y="18351"/>
                  <a:pt x="37172" y="18331"/>
                </a:cubicBezTo>
                <a:lnTo>
                  <a:pt x="37172" y="18331"/>
                </a:lnTo>
                <a:cubicBezTo>
                  <a:pt x="37169" y="18431"/>
                  <a:pt x="37121" y="18535"/>
                  <a:pt x="37081" y="18629"/>
                </a:cubicBezTo>
                <a:cubicBezTo>
                  <a:pt x="37034" y="18743"/>
                  <a:pt x="36984" y="18871"/>
                  <a:pt x="37011" y="18995"/>
                </a:cubicBezTo>
                <a:cubicBezTo>
                  <a:pt x="37045" y="19133"/>
                  <a:pt x="37172" y="19217"/>
                  <a:pt x="37310" y="19217"/>
                </a:cubicBezTo>
                <a:lnTo>
                  <a:pt x="37316" y="19217"/>
                </a:lnTo>
                <a:cubicBezTo>
                  <a:pt x="37481" y="19210"/>
                  <a:pt x="37612" y="19099"/>
                  <a:pt x="37682" y="18958"/>
                </a:cubicBezTo>
                <a:cubicBezTo>
                  <a:pt x="37719" y="18884"/>
                  <a:pt x="37736" y="18811"/>
                  <a:pt x="37756" y="18730"/>
                </a:cubicBezTo>
                <a:cubicBezTo>
                  <a:pt x="37770" y="18676"/>
                  <a:pt x="37793" y="18602"/>
                  <a:pt x="37840" y="18566"/>
                </a:cubicBezTo>
                <a:cubicBezTo>
                  <a:pt x="37850" y="18558"/>
                  <a:pt x="37860" y="18555"/>
                  <a:pt x="37866" y="18555"/>
                </a:cubicBezTo>
                <a:cubicBezTo>
                  <a:pt x="37894" y="18555"/>
                  <a:pt x="37911" y="18582"/>
                  <a:pt x="37914" y="18612"/>
                </a:cubicBezTo>
                <a:cubicBezTo>
                  <a:pt x="37924" y="18676"/>
                  <a:pt x="37911" y="18740"/>
                  <a:pt x="37917" y="18800"/>
                </a:cubicBezTo>
                <a:cubicBezTo>
                  <a:pt x="37924" y="18874"/>
                  <a:pt x="37957" y="18931"/>
                  <a:pt x="38011" y="18978"/>
                </a:cubicBezTo>
                <a:cubicBezTo>
                  <a:pt x="38061" y="19018"/>
                  <a:pt x="38125" y="19052"/>
                  <a:pt x="38162" y="19110"/>
                </a:cubicBezTo>
                <a:cubicBezTo>
                  <a:pt x="38209" y="19180"/>
                  <a:pt x="38189" y="19277"/>
                  <a:pt x="38206" y="19358"/>
                </a:cubicBezTo>
                <a:cubicBezTo>
                  <a:pt x="38222" y="19432"/>
                  <a:pt x="38263" y="19495"/>
                  <a:pt x="38309" y="19553"/>
                </a:cubicBezTo>
                <a:cubicBezTo>
                  <a:pt x="38414" y="19683"/>
                  <a:pt x="38558" y="19777"/>
                  <a:pt x="38602" y="19945"/>
                </a:cubicBezTo>
                <a:cubicBezTo>
                  <a:pt x="38645" y="20106"/>
                  <a:pt x="38605" y="20284"/>
                  <a:pt x="38491" y="20405"/>
                </a:cubicBezTo>
                <a:cubicBezTo>
                  <a:pt x="38458" y="20442"/>
                  <a:pt x="38481" y="20495"/>
                  <a:pt x="38528" y="20499"/>
                </a:cubicBezTo>
                <a:cubicBezTo>
                  <a:pt x="38579" y="20502"/>
                  <a:pt x="38632" y="20506"/>
                  <a:pt x="38686" y="20506"/>
                </a:cubicBezTo>
                <a:cubicBezTo>
                  <a:pt x="38800" y="20506"/>
                  <a:pt x="38914" y="20492"/>
                  <a:pt x="39018" y="20448"/>
                </a:cubicBezTo>
                <a:cubicBezTo>
                  <a:pt x="39092" y="20419"/>
                  <a:pt x="39159" y="20371"/>
                  <a:pt x="39206" y="20307"/>
                </a:cubicBezTo>
                <a:cubicBezTo>
                  <a:pt x="39267" y="20224"/>
                  <a:pt x="39283" y="20123"/>
                  <a:pt x="39283" y="20022"/>
                </a:cubicBezTo>
                <a:cubicBezTo>
                  <a:pt x="39283" y="19905"/>
                  <a:pt x="39276" y="19784"/>
                  <a:pt x="39273" y="19666"/>
                </a:cubicBezTo>
                <a:cubicBezTo>
                  <a:pt x="39270" y="19559"/>
                  <a:pt x="39270" y="19452"/>
                  <a:pt x="39260" y="19344"/>
                </a:cubicBezTo>
                <a:cubicBezTo>
                  <a:pt x="39253" y="19257"/>
                  <a:pt x="39240" y="19170"/>
                  <a:pt x="39196" y="19096"/>
                </a:cubicBezTo>
                <a:cubicBezTo>
                  <a:pt x="39149" y="19009"/>
                  <a:pt x="39072" y="18969"/>
                  <a:pt x="38981" y="18944"/>
                </a:cubicBezTo>
                <a:cubicBezTo>
                  <a:pt x="38931" y="18931"/>
                  <a:pt x="38884" y="18918"/>
                  <a:pt x="38847" y="18881"/>
                </a:cubicBezTo>
                <a:cubicBezTo>
                  <a:pt x="38813" y="18844"/>
                  <a:pt x="38790" y="18797"/>
                  <a:pt x="38780" y="18747"/>
                </a:cubicBezTo>
                <a:cubicBezTo>
                  <a:pt x="38753" y="18639"/>
                  <a:pt x="38783" y="18521"/>
                  <a:pt x="38817" y="18418"/>
                </a:cubicBezTo>
                <a:cubicBezTo>
                  <a:pt x="38881" y="18421"/>
                  <a:pt x="38948" y="18425"/>
                  <a:pt x="39011" y="18425"/>
                </a:cubicBezTo>
                <a:cubicBezTo>
                  <a:pt x="39220" y="18425"/>
                  <a:pt x="39424" y="18391"/>
                  <a:pt x="39586" y="18250"/>
                </a:cubicBezTo>
                <a:cubicBezTo>
                  <a:pt x="39676" y="18169"/>
                  <a:pt x="39747" y="18058"/>
                  <a:pt x="39764" y="17937"/>
                </a:cubicBezTo>
                <a:cubicBezTo>
                  <a:pt x="39770" y="17877"/>
                  <a:pt x="39767" y="17813"/>
                  <a:pt x="39743" y="17753"/>
                </a:cubicBezTo>
                <a:cubicBezTo>
                  <a:pt x="39723" y="17689"/>
                  <a:pt x="39686" y="17629"/>
                  <a:pt x="39683" y="17562"/>
                </a:cubicBezTo>
                <a:cubicBezTo>
                  <a:pt x="39676" y="17461"/>
                  <a:pt x="39770" y="17407"/>
                  <a:pt x="39847" y="17367"/>
                </a:cubicBezTo>
                <a:cubicBezTo>
                  <a:pt x="39945" y="17320"/>
                  <a:pt x="40046" y="17280"/>
                  <a:pt x="40126" y="17206"/>
                </a:cubicBezTo>
                <a:cubicBezTo>
                  <a:pt x="40303" y="17038"/>
                  <a:pt x="40331" y="16773"/>
                  <a:pt x="40351" y="16548"/>
                </a:cubicBezTo>
                <a:cubicBezTo>
                  <a:pt x="40360" y="16447"/>
                  <a:pt x="40374" y="16337"/>
                  <a:pt x="40404" y="16233"/>
                </a:cubicBezTo>
                <a:cubicBezTo>
                  <a:pt x="40455" y="16159"/>
                  <a:pt x="40495" y="16081"/>
                  <a:pt x="40532" y="16001"/>
                </a:cubicBezTo>
                <a:cubicBezTo>
                  <a:pt x="40565" y="15964"/>
                  <a:pt x="40605" y="15934"/>
                  <a:pt x="40656" y="15914"/>
                </a:cubicBezTo>
                <a:cubicBezTo>
                  <a:pt x="40683" y="15900"/>
                  <a:pt x="40690" y="15863"/>
                  <a:pt x="40676" y="15840"/>
                </a:cubicBezTo>
                <a:cubicBezTo>
                  <a:pt x="40673" y="15833"/>
                  <a:pt x="40666" y="15827"/>
                  <a:pt x="40663" y="15823"/>
                </a:cubicBezTo>
                <a:cubicBezTo>
                  <a:pt x="40666" y="15816"/>
                  <a:pt x="40670" y="15810"/>
                  <a:pt x="40673" y="15803"/>
                </a:cubicBezTo>
                <a:cubicBezTo>
                  <a:pt x="40750" y="15655"/>
                  <a:pt x="40787" y="15488"/>
                  <a:pt x="40794" y="15319"/>
                </a:cubicBezTo>
                <a:cubicBezTo>
                  <a:pt x="40800" y="15198"/>
                  <a:pt x="40791" y="15078"/>
                  <a:pt x="40771" y="14961"/>
                </a:cubicBezTo>
                <a:cubicBezTo>
                  <a:pt x="40791" y="14783"/>
                  <a:pt x="40804" y="14608"/>
                  <a:pt x="40800" y="14430"/>
                </a:cubicBezTo>
                <a:cubicBezTo>
                  <a:pt x="40794" y="14205"/>
                  <a:pt x="40763" y="13984"/>
                  <a:pt x="40706" y="13765"/>
                </a:cubicBezTo>
                <a:cubicBezTo>
                  <a:pt x="40653" y="13541"/>
                  <a:pt x="40569" y="13322"/>
                  <a:pt x="40464" y="13118"/>
                </a:cubicBezTo>
                <a:cubicBezTo>
                  <a:pt x="40478" y="13111"/>
                  <a:pt x="40495" y="13111"/>
                  <a:pt x="40512" y="13111"/>
                </a:cubicBezTo>
                <a:cubicBezTo>
                  <a:pt x="40562" y="13111"/>
                  <a:pt x="40616" y="13131"/>
                  <a:pt x="40656" y="13161"/>
                </a:cubicBezTo>
                <a:cubicBezTo>
                  <a:pt x="40737" y="13225"/>
                  <a:pt x="40783" y="13316"/>
                  <a:pt x="40831" y="13403"/>
                </a:cubicBezTo>
                <a:cubicBezTo>
                  <a:pt x="40948" y="13628"/>
                  <a:pt x="41065" y="13849"/>
                  <a:pt x="41183" y="14075"/>
                </a:cubicBezTo>
                <a:cubicBezTo>
                  <a:pt x="41250" y="14202"/>
                  <a:pt x="41318" y="14326"/>
                  <a:pt x="41384" y="14453"/>
                </a:cubicBezTo>
                <a:cubicBezTo>
                  <a:pt x="41395" y="14470"/>
                  <a:pt x="41411" y="14481"/>
                  <a:pt x="41431" y="14481"/>
                </a:cubicBezTo>
                <a:cubicBezTo>
                  <a:pt x="41579" y="14477"/>
                  <a:pt x="41666" y="14343"/>
                  <a:pt x="41683" y="14208"/>
                </a:cubicBezTo>
                <a:cubicBezTo>
                  <a:pt x="41700" y="14047"/>
                  <a:pt x="41589" y="13906"/>
                  <a:pt x="41496" y="13785"/>
                </a:cubicBezTo>
                <a:cubicBezTo>
                  <a:pt x="41448" y="13722"/>
                  <a:pt x="41398" y="13658"/>
                  <a:pt x="41364" y="13584"/>
                </a:cubicBezTo>
                <a:cubicBezTo>
                  <a:pt x="41334" y="13507"/>
                  <a:pt x="41330" y="13433"/>
                  <a:pt x="41358" y="13356"/>
                </a:cubicBezTo>
                <a:cubicBezTo>
                  <a:pt x="41384" y="13282"/>
                  <a:pt x="41418" y="13212"/>
                  <a:pt x="41411" y="13131"/>
                </a:cubicBezTo>
                <a:cubicBezTo>
                  <a:pt x="41405" y="13068"/>
                  <a:pt x="41381" y="13007"/>
                  <a:pt x="41344" y="12953"/>
                </a:cubicBezTo>
                <a:cubicBezTo>
                  <a:pt x="41270" y="12839"/>
                  <a:pt x="41163" y="12755"/>
                  <a:pt x="41076" y="12651"/>
                </a:cubicBezTo>
                <a:cubicBezTo>
                  <a:pt x="41028" y="12597"/>
                  <a:pt x="40999" y="12534"/>
                  <a:pt x="40972" y="12467"/>
                </a:cubicBezTo>
                <a:cubicBezTo>
                  <a:pt x="40941" y="12389"/>
                  <a:pt x="40915" y="12306"/>
                  <a:pt x="40867" y="12235"/>
                </a:cubicBezTo>
                <a:cubicBezTo>
                  <a:pt x="40807" y="12148"/>
                  <a:pt x="40700" y="12074"/>
                  <a:pt x="40593" y="12074"/>
                </a:cubicBezTo>
                <a:cubicBezTo>
                  <a:pt x="40555" y="12074"/>
                  <a:pt x="40522" y="12081"/>
                  <a:pt x="40485" y="12101"/>
                </a:cubicBezTo>
                <a:cubicBezTo>
                  <a:pt x="40414" y="12137"/>
                  <a:pt x="40381" y="12211"/>
                  <a:pt x="40327" y="12265"/>
                </a:cubicBezTo>
                <a:cubicBezTo>
                  <a:pt x="40280" y="12312"/>
                  <a:pt x="40223" y="12343"/>
                  <a:pt x="40159" y="12359"/>
                </a:cubicBezTo>
                <a:cubicBezTo>
                  <a:pt x="40126" y="12369"/>
                  <a:pt x="40089" y="12372"/>
                  <a:pt x="40052" y="12372"/>
                </a:cubicBezTo>
                <a:cubicBezTo>
                  <a:pt x="40025" y="12372"/>
                  <a:pt x="39995" y="12369"/>
                  <a:pt x="39968" y="12363"/>
                </a:cubicBezTo>
                <a:cubicBezTo>
                  <a:pt x="39905" y="12349"/>
                  <a:pt x="39847" y="12315"/>
                  <a:pt x="39797" y="12275"/>
                </a:cubicBezTo>
                <a:cubicBezTo>
                  <a:pt x="39710" y="12208"/>
                  <a:pt x="39632" y="12124"/>
                  <a:pt x="39538" y="12064"/>
                </a:cubicBezTo>
                <a:cubicBezTo>
                  <a:pt x="39532" y="12047"/>
                  <a:pt x="39528" y="12030"/>
                  <a:pt x="39522" y="12013"/>
                </a:cubicBezTo>
                <a:cubicBezTo>
                  <a:pt x="39488" y="11883"/>
                  <a:pt x="39431" y="11751"/>
                  <a:pt x="39300" y="11698"/>
                </a:cubicBezTo>
                <a:cubicBezTo>
                  <a:pt x="39226" y="11668"/>
                  <a:pt x="39149" y="11664"/>
                  <a:pt x="39072" y="11664"/>
                </a:cubicBezTo>
                <a:lnTo>
                  <a:pt x="39025" y="11664"/>
                </a:lnTo>
                <a:cubicBezTo>
                  <a:pt x="38948" y="11664"/>
                  <a:pt x="38873" y="11658"/>
                  <a:pt x="38800" y="11641"/>
                </a:cubicBezTo>
                <a:cubicBezTo>
                  <a:pt x="38645" y="11607"/>
                  <a:pt x="38498" y="11527"/>
                  <a:pt x="38430" y="11376"/>
                </a:cubicBezTo>
                <a:cubicBezTo>
                  <a:pt x="38363" y="11218"/>
                  <a:pt x="38404" y="11037"/>
                  <a:pt x="38464" y="10882"/>
                </a:cubicBezTo>
                <a:cubicBezTo>
                  <a:pt x="38535" y="10701"/>
                  <a:pt x="38642" y="10540"/>
                  <a:pt x="38743" y="10375"/>
                </a:cubicBezTo>
                <a:cubicBezTo>
                  <a:pt x="38944" y="10053"/>
                  <a:pt x="39142" y="9720"/>
                  <a:pt x="39394" y="9435"/>
                </a:cubicBezTo>
                <a:cubicBezTo>
                  <a:pt x="39602" y="9204"/>
                  <a:pt x="39867" y="8983"/>
                  <a:pt x="40193" y="8955"/>
                </a:cubicBezTo>
                <a:lnTo>
                  <a:pt x="40247" y="8955"/>
                </a:lnTo>
                <a:cubicBezTo>
                  <a:pt x="40331" y="8955"/>
                  <a:pt x="40411" y="8969"/>
                  <a:pt x="40492" y="8979"/>
                </a:cubicBezTo>
                <a:cubicBezTo>
                  <a:pt x="40576" y="8992"/>
                  <a:pt x="40656" y="9006"/>
                  <a:pt x="40740" y="9006"/>
                </a:cubicBezTo>
                <a:lnTo>
                  <a:pt x="40771" y="9006"/>
                </a:lnTo>
                <a:cubicBezTo>
                  <a:pt x="40921" y="8999"/>
                  <a:pt x="41082" y="8925"/>
                  <a:pt x="41160" y="8788"/>
                </a:cubicBezTo>
                <a:cubicBezTo>
                  <a:pt x="41183" y="8741"/>
                  <a:pt x="41197" y="8690"/>
                  <a:pt x="41193" y="8640"/>
                </a:cubicBezTo>
                <a:cubicBezTo>
                  <a:pt x="41264" y="8626"/>
                  <a:pt x="41330" y="8623"/>
                  <a:pt x="41401" y="8623"/>
                </a:cubicBezTo>
                <a:cubicBezTo>
                  <a:pt x="41451" y="8623"/>
                  <a:pt x="41499" y="8623"/>
                  <a:pt x="41549" y="8626"/>
                </a:cubicBezTo>
                <a:cubicBezTo>
                  <a:pt x="41599" y="8630"/>
                  <a:pt x="41649" y="8630"/>
                  <a:pt x="41697" y="8630"/>
                </a:cubicBezTo>
                <a:cubicBezTo>
                  <a:pt x="41764" y="8630"/>
                  <a:pt x="41831" y="8626"/>
                  <a:pt x="41894" y="8617"/>
                </a:cubicBezTo>
                <a:cubicBezTo>
                  <a:pt x="42069" y="8586"/>
                  <a:pt x="42261" y="8486"/>
                  <a:pt x="42341" y="8321"/>
                </a:cubicBezTo>
                <a:cubicBezTo>
                  <a:pt x="42425" y="8150"/>
                  <a:pt x="42351" y="7985"/>
                  <a:pt x="42247" y="7844"/>
                </a:cubicBezTo>
                <a:cubicBezTo>
                  <a:pt x="42193" y="7774"/>
                  <a:pt x="42133" y="7700"/>
                  <a:pt x="42103" y="7616"/>
                </a:cubicBezTo>
                <a:cubicBezTo>
                  <a:pt x="42069" y="7516"/>
                  <a:pt x="42109" y="7421"/>
                  <a:pt x="42170" y="7338"/>
                </a:cubicBezTo>
                <a:cubicBezTo>
                  <a:pt x="42294" y="7156"/>
                  <a:pt x="42499" y="7032"/>
                  <a:pt x="42714" y="6995"/>
                </a:cubicBezTo>
                <a:cubicBezTo>
                  <a:pt x="42714" y="7136"/>
                  <a:pt x="42731" y="7284"/>
                  <a:pt x="42848" y="7378"/>
                </a:cubicBezTo>
                <a:cubicBezTo>
                  <a:pt x="42895" y="7415"/>
                  <a:pt x="42955" y="7438"/>
                  <a:pt x="43012" y="7438"/>
                </a:cubicBezTo>
                <a:cubicBezTo>
                  <a:pt x="43076" y="7438"/>
                  <a:pt x="43140" y="7412"/>
                  <a:pt x="43187" y="7358"/>
                </a:cubicBezTo>
                <a:cubicBezTo>
                  <a:pt x="43271" y="7260"/>
                  <a:pt x="43288" y="7126"/>
                  <a:pt x="43298" y="7006"/>
                </a:cubicBezTo>
                <a:cubicBezTo>
                  <a:pt x="43308" y="6820"/>
                  <a:pt x="43328" y="6643"/>
                  <a:pt x="43361" y="6462"/>
                </a:cubicBezTo>
                <a:cubicBezTo>
                  <a:pt x="43398" y="6281"/>
                  <a:pt x="43449" y="6103"/>
                  <a:pt x="43513" y="5928"/>
                </a:cubicBezTo>
                <a:cubicBezTo>
                  <a:pt x="43634" y="6019"/>
                  <a:pt x="43721" y="6149"/>
                  <a:pt x="43761" y="6294"/>
                </a:cubicBezTo>
                <a:cubicBezTo>
                  <a:pt x="43784" y="6377"/>
                  <a:pt x="43795" y="6462"/>
                  <a:pt x="43784" y="6549"/>
                </a:cubicBezTo>
                <a:cubicBezTo>
                  <a:pt x="43778" y="6646"/>
                  <a:pt x="43737" y="6737"/>
                  <a:pt x="43707" y="6828"/>
                </a:cubicBezTo>
                <a:cubicBezTo>
                  <a:pt x="43677" y="6921"/>
                  <a:pt x="43660" y="7019"/>
                  <a:pt x="43680" y="7119"/>
                </a:cubicBezTo>
                <a:cubicBezTo>
                  <a:pt x="43700" y="7213"/>
                  <a:pt x="43751" y="7297"/>
                  <a:pt x="43798" y="7381"/>
                </a:cubicBezTo>
                <a:cubicBezTo>
                  <a:pt x="43848" y="7469"/>
                  <a:pt x="43888" y="7553"/>
                  <a:pt x="43905" y="7653"/>
                </a:cubicBezTo>
                <a:cubicBezTo>
                  <a:pt x="43922" y="7754"/>
                  <a:pt x="43912" y="7861"/>
                  <a:pt x="43888" y="7962"/>
                </a:cubicBezTo>
                <a:cubicBezTo>
                  <a:pt x="43787" y="8368"/>
                  <a:pt x="43479" y="8673"/>
                  <a:pt x="43331" y="9060"/>
                </a:cubicBezTo>
                <a:cubicBezTo>
                  <a:pt x="43251" y="9265"/>
                  <a:pt x="43240" y="9476"/>
                  <a:pt x="43278" y="9691"/>
                </a:cubicBezTo>
                <a:cubicBezTo>
                  <a:pt x="43315" y="9912"/>
                  <a:pt x="43392" y="10127"/>
                  <a:pt x="43459" y="10342"/>
                </a:cubicBezTo>
                <a:cubicBezTo>
                  <a:pt x="43526" y="10557"/>
                  <a:pt x="43600" y="10772"/>
                  <a:pt x="43691" y="10980"/>
                </a:cubicBezTo>
                <a:cubicBezTo>
                  <a:pt x="43775" y="11181"/>
                  <a:pt x="43885" y="11369"/>
                  <a:pt x="43986" y="11564"/>
                </a:cubicBezTo>
                <a:cubicBezTo>
                  <a:pt x="44036" y="11658"/>
                  <a:pt x="44080" y="11759"/>
                  <a:pt x="44106" y="11863"/>
                </a:cubicBezTo>
                <a:cubicBezTo>
                  <a:pt x="44134" y="11973"/>
                  <a:pt x="44140" y="12087"/>
                  <a:pt x="44167" y="12198"/>
                </a:cubicBezTo>
                <a:cubicBezTo>
                  <a:pt x="44210" y="12389"/>
                  <a:pt x="44298" y="12567"/>
                  <a:pt x="44419" y="12718"/>
                </a:cubicBezTo>
                <a:cubicBezTo>
                  <a:pt x="44472" y="12782"/>
                  <a:pt x="44546" y="12886"/>
                  <a:pt x="44633" y="12899"/>
                </a:cubicBezTo>
                <a:lnTo>
                  <a:pt x="44647" y="12899"/>
                </a:lnTo>
                <a:cubicBezTo>
                  <a:pt x="44731" y="12899"/>
                  <a:pt x="44791" y="12812"/>
                  <a:pt x="44825" y="12745"/>
                </a:cubicBezTo>
                <a:cubicBezTo>
                  <a:pt x="44869" y="12661"/>
                  <a:pt x="44885" y="12567"/>
                  <a:pt x="44895" y="12470"/>
                </a:cubicBezTo>
                <a:cubicBezTo>
                  <a:pt x="44912" y="12356"/>
                  <a:pt x="44919" y="12242"/>
                  <a:pt x="44929" y="12124"/>
                </a:cubicBezTo>
                <a:cubicBezTo>
                  <a:pt x="44952" y="11886"/>
                  <a:pt x="44972" y="11647"/>
                  <a:pt x="44996" y="11406"/>
                </a:cubicBezTo>
                <a:cubicBezTo>
                  <a:pt x="45006" y="11295"/>
                  <a:pt x="45020" y="11184"/>
                  <a:pt x="45026" y="11074"/>
                </a:cubicBezTo>
                <a:cubicBezTo>
                  <a:pt x="45033" y="10983"/>
                  <a:pt x="45030" y="10885"/>
                  <a:pt x="45000" y="10798"/>
                </a:cubicBezTo>
                <a:cubicBezTo>
                  <a:pt x="44986" y="10761"/>
                  <a:pt x="44969" y="10724"/>
                  <a:pt x="44946" y="10691"/>
                </a:cubicBezTo>
                <a:cubicBezTo>
                  <a:pt x="44915" y="10651"/>
                  <a:pt x="44862" y="10620"/>
                  <a:pt x="44842" y="10577"/>
                </a:cubicBezTo>
                <a:cubicBezTo>
                  <a:pt x="44822" y="10533"/>
                  <a:pt x="44839" y="10479"/>
                  <a:pt x="44852" y="10436"/>
                </a:cubicBezTo>
                <a:cubicBezTo>
                  <a:pt x="44865" y="10382"/>
                  <a:pt x="44882" y="10325"/>
                  <a:pt x="44892" y="10268"/>
                </a:cubicBezTo>
                <a:cubicBezTo>
                  <a:pt x="44926" y="10067"/>
                  <a:pt x="44932" y="9835"/>
                  <a:pt x="44862" y="9640"/>
                </a:cubicBezTo>
                <a:cubicBezTo>
                  <a:pt x="44831" y="9553"/>
                  <a:pt x="44782" y="9483"/>
                  <a:pt x="44694" y="9449"/>
                </a:cubicBezTo>
                <a:cubicBezTo>
                  <a:pt x="44607" y="9418"/>
                  <a:pt x="44503" y="9439"/>
                  <a:pt x="44422" y="9389"/>
                </a:cubicBezTo>
                <a:cubicBezTo>
                  <a:pt x="44288" y="9308"/>
                  <a:pt x="44281" y="9103"/>
                  <a:pt x="44288" y="8955"/>
                </a:cubicBezTo>
                <a:lnTo>
                  <a:pt x="44288" y="8955"/>
                </a:lnTo>
                <a:cubicBezTo>
                  <a:pt x="44301" y="8966"/>
                  <a:pt x="44318" y="8972"/>
                  <a:pt x="44338" y="8972"/>
                </a:cubicBezTo>
                <a:cubicBezTo>
                  <a:pt x="44348" y="8972"/>
                  <a:pt x="44359" y="8972"/>
                  <a:pt x="44368" y="8966"/>
                </a:cubicBezTo>
                <a:cubicBezTo>
                  <a:pt x="44392" y="8952"/>
                  <a:pt x="44405" y="8925"/>
                  <a:pt x="44405" y="8902"/>
                </a:cubicBezTo>
                <a:cubicBezTo>
                  <a:pt x="44405" y="8888"/>
                  <a:pt x="44405" y="8879"/>
                  <a:pt x="44399" y="8868"/>
                </a:cubicBezTo>
                <a:cubicBezTo>
                  <a:pt x="44399" y="8862"/>
                  <a:pt x="44382" y="8838"/>
                  <a:pt x="44382" y="8834"/>
                </a:cubicBezTo>
                <a:cubicBezTo>
                  <a:pt x="44379" y="8805"/>
                  <a:pt x="44359" y="8788"/>
                  <a:pt x="44335" y="8781"/>
                </a:cubicBezTo>
                <a:cubicBezTo>
                  <a:pt x="44338" y="8718"/>
                  <a:pt x="44345" y="8650"/>
                  <a:pt x="44355" y="8586"/>
                </a:cubicBezTo>
                <a:cubicBezTo>
                  <a:pt x="44379" y="8439"/>
                  <a:pt x="44419" y="8295"/>
                  <a:pt x="44469" y="8154"/>
                </a:cubicBezTo>
                <a:cubicBezTo>
                  <a:pt x="44516" y="8019"/>
                  <a:pt x="44570" y="7885"/>
                  <a:pt x="44624" y="7754"/>
                </a:cubicBezTo>
                <a:cubicBezTo>
                  <a:pt x="44670" y="7646"/>
                  <a:pt x="44721" y="7539"/>
                  <a:pt x="44788" y="7441"/>
                </a:cubicBezTo>
                <a:cubicBezTo>
                  <a:pt x="44852" y="7348"/>
                  <a:pt x="44935" y="7260"/>
                  <a:pt x="45036" y="7207"/>
                </a:cubicBezTo>
                <a:cubicBezTo>
                  <a:pt x="45141" y="7153"/>
                  <a:pt x="45258" y="7136"/>
                  <a:pt x="45369" y="7102"/>
                </a:cubicBezTo>
                <a:cubicBezTo>
                  <a:pt x="45479" y="7066"/>
                  <a:pt x="45584" y="7015"/>
                  <a:pt x="45654" y="6915"/>
                </a:cubicBezTo>
                <a:cubicBezTo>
                  <a:pt x="45725" y="6814"/>
                  <a:pt x="45735" y="6683"/>
                  <a:pt x="45741" y="6563"/>
                </a:cubicBezTo>
                <a:cubicBezTo>
                  <a:pt x="45751" y="6435"/>
                  <a:pt x="45758" y="6314"/>
                  <a:pt x="45798" y="6196"/>
                </a:cubicBezTo>
                <a:cubicBezTo>
                  <a:pt x="45842" y="6075"/>
                  <a:pt x="45909" y="5965"/>
                  <a:pt x="45987" y="5871"/>
                </a:cubicBezTo>
                <a:cubicBezTo>
                  <a:pt x="46067" y="5773"/>
                  <a:pt x="46157" y="5686"/>
                  <a:pt x="46258" y="5609"/>
                </a:cubicBezTo>
                <a:cubicBezTo>
                  <a:pt x="46362" y="5528"/>
                  <a:pt x="46473" y="5461"/>
                  <a:pt x="46571" y="5381"/>
                </a:cubicBezTo>
                <a:cubicBezTo>
                  <a:pt x="46745" y="5237"/>
                  <a:pt x="46876" y="5025"/>
                  <a:pt x="46812" y="4794"/>
                </a:cubicBezTo>
                <a:cubicBezTo>
                  <a:pt x="46782" y="4686"/>
                  <a:pt x="46712" y="4609"/>
                  <a:pt x="46611" y="4565"/>
                </a:cubicBezTo>
                <a:cubicBezTo>
                  <a:pt x="46554" y="4541"/>
                  <a:pt x="46493" y="4535"/>
                  <a:pt x="46439" y="4504"/>
                </a:cubicBezTo>
                <a:cubicBezTo>
                  <a:pt x="46393" y="4478"/>
                  <a:pt x="46362" y="4434"/>
                  <a:pt x="46342" y="4383"/>
                </a:cubicBezTo>
                <a:cubicBezTo>
                  <a:pt x="46298" y="4280"/>
                  <a:pt x="46289" y="4166"/>
                  <a:pt x="46235" y="4065"/>
                </a:cubicBezTo>
                <a:cubicBezTo>
                  <a:pt x="46191" y="3981"/>
                  <a:pt x="46117" y="3914"/>
                  <a:pt x="46033" y="3864"/>
                </a:cubicBezTo>
                <a:cubicBezTo>
                  <a:pt x="45859" y="3763"/>
                  <a:pt x="45651" y="3736"/>
                  <a:pt x="45469" y="3646"/>
                </a:cubicBezTo>
                <a:cubicBezTo>
                  <a:pt x="45439" y="3629"/>
                  <a:pt x="45409" y="3609"/>
                  <a:pt x="45378" y="3588"/>
                </a:cubicBezTo>
                <a:cubicBezTo>
                  <a:pt x="45439" y="3508"/>
                  <a:pt x="45556" y="3484"/>
                  <a:pt x="45654" y="3461"/>
                </a:cubicBezTo>
                <a:cubicBezTo>
                  <a:pt x="45788" y="3434"/>
                  <a:pt x="45919" y="3393"/>
                  <a:pt x="46007" y="3283"/>
                </a:cubicBezTo>
                <a:cubicBezTo>
                  <a:pt x="46043" y="3236"/>
                  <a:pt x="46070" y="3179"/>
                  <a:pt x="46063" y="3115"/>
                </a:cubicBezTo>
                <a:cubicBezTo>
                  <a:pt x="46057" y="3045"/>
                  <a:pt x="46010" y="2987"/>
                  <a:pt x="45956" y="2944"/>
                </a:cubicBezTo>
                <a:cubicBezTo>
                  <a:pt x="45899" y="2893"/>
                  <a:pt x="45849" y="2846"/>
                  <a:pt x="45815" y="2776"/>
                </a:cubicBezTo>
                <a:cubicBezTo>
                  <a:pt x="45788" y="2726"/>
                  <a:pt x="45775" y="2672"/>
                  <a:pt x="45768" y="2618"/>
                </a:cubicBezTo>
                <a:lnTo>
                  <a:pt x="45768" y="2618"/>
                </a:lnTo>
                <a:cubicBezTo>
                  <a:pt x="45829" y="2631"/>
                  <a:pt x="45879" y="2672"/>
                  <a:pt x="45906" y="2729"/>
                </a:cubicBezTo>
                <a:cubicBezTo>
                  <a:pt x="45916" y="2746"/>
                  <a:pt x="45933" y="2756"/>
                  <a:pt x="45953" y="2756"/>
                </a:cubicBezTo>
                <a:cubicBezTo>
                  <a:pt x="45976" y="2756"/>
                  <a:pt x="46000" y="2739"/>
                  <a:pt x="46007" y="2716"/>
                </a:cubicBezTo>
                <a:cubicBezTo>
                  <a:pt x="46033" y="2605"/>
                  <a:pt x="46131" y="2541"/>
                  <a:pt x="46235" y="2518"/>
                </a:cubicBezTo>
                <a:cubicBezTo>
                  <a:pt x="46269" y="2507"/>
                  <a:pt x="46298" y="2504"/>
                  <a:pt x="46329" y="2504"/>
                </a:cubicBezTo>
                <a:cubicBezTo>
                  <a:pt x="46422" y="2504"/>
                  <a:pt x="46514" y="2535"/>
                  <a:pt x="46601" y="2578"/>
                </a:cubicBezTo>
                <a:cubicBezTo>
                  <a:pt x="46842" y="2702"/>
                  <a:pt x="47070" y="2917"/>
                  <a:pt x="47356" y="2917"/>
                </a:cubicBezTo>
                <a:cubicBezTo>
                  <a:pt x="47376" y="2917"/>
                  <a:pt x="47396" y="2917"/>
                  <a:pt x="47413" y="2913"/>
                </a:cubicBezTo>
                <a:cubicBezTo>
                  <a:pt x="47694" y="2887"/>
                  <a:pt x="47852" y="2625"/>
                  <a:pt x="47856" y="2363"/>
                </a:cubicBezTo>
                <a:cubicBezTo>
                  <a:pt x="47860" y="2196"/>
                  <a:pt x="47809" y="2034"/>
                  <a:pt x="47752" y="1880"/>
                </a:cubicBezTo>
                <a:cubicBezTo>
                  <a:pt x="47725" y="1813"/>
                  <a:pt x="47705" y="1739"/>
                  <a:pt x="47661" y="1685"/>
                </a:cubicBezTo>
                <a:cubicBezTo>
                  <a:pt x="47611" y="1618"/>
                  <a:pt x="47544" y="1611"/>
                  <a:pt x="47470" y="1601"/>
                </a:cubicBezTo>
                <a:cubicBezTo>
                  <a:pt x="47312" y="1578"/>
                  <a:pt x="47164" y="1528"/>
                  <a:pt x="47030" y="1447"/>
                </a:cubicBezTo>
                <a:cubicBezTo>
                  <a:pt x="46896" y="1367"/>
                  <a:pt x="46782" y="1262"/>
                  <a:pt x="46634" y="1205"/>
                </a:cubicBezTo>
                <a:cubicBezTo>
                  <a:pt x="46476" y="1148"/>
                  <a:pt x="46305" y="1135"/>
                  <a:pt x="46141" y="1108"/>
                </a:cubicBezTo>
                <a:lnTo>
                  <a:pt x="45620" y="1031"/>
                </a:lnTo>
                <a:cubicBezTo>
                  <a:pt x="45282" y="977"/>
                  <a:pt x="44935" y="940"/>
                  <a:pt x="44600" y="859"/>
                </a:cubicBezTo>
                <a:cubicBezTo>
                  <a:pt x="44281" y="783"/>
                  <a:pt x="43989" y="638"/>
                  <a:pt x="43691" y="507"/>
                </a:cubicBezTo>
                <a:cubicBezTo>
                  <a:pt x="43405" y="383"/>
                  <a:pt x="43116" y="299"/>
                  <a:pt x="42808" y="299"/>
                </a:cubicBezTo>
                <a:lnTo>
                  <a:pt x="42794" y="299"/>
                </a:lnTo>
                <a:cubicBezTo>
                  <a:pt x="42499" y="302"/>
                  <a:pt x="42207" y="373"/>
                  <a:pt x="41945" y="504"/>
                </a:cubicBezTo>
                <a:cubicBezTo>
                  <a:pt x="41878" y="537"/>
                  <a:pt x="41811" y="574"/>
                  <a:pt x="41750" y="614"/>
                </a:cubicBezTo>
                <a:cubicBezTo>
                  <a:pt x="41710" y="642"/>
                  <a:pt x="41720" y="715"/>
                  <a:pt x="41773" y="715"/>
                </a:cubicBezTo>
                <a:lnTo>
                  <a:pt x="41824" y="715"/>
                </a:lnTo>
                <a:cubicBezTo>
                  <a:pt x="41959" y="715"/>
                  <a:pt x="42100" y="752"/>
                  <a:pt x="42184" y="859"/>
                </a:cubicBezTo>
                <a:cubicBezTo>
                  <a:pt x="42254" y="953"/>
                  <a:pt x="42244" y="1108"/>
                  <a:pt x="42150" y="1185"/>
                </a:cubicBezTo>
                <a:cubicBezTo>
                  <a:pt x="42120" y="1209"/>
                  <a:pt x="42089" y="1218"/>
                  <a:pt x="42059" y="1218"/>
                </a:cubicBezTo>
                <a:cubicBezTo>
                  <a:pt x="42002" y="1218"/>
                  <a:pt x="41942" y="1181"/>
                  <a:pt x="41902" y="1138"/>
                </a:cubicBezTo>
                <a:cubicBezTo>
                  <a:pt x="41827" y="1060"/>
                  <a:pt x="41778" y="960"/>
                  <a:pt x="41713" y="873"/>
                </a:cubicBezTo>
                <a:cubicBezTo>
                  <a:pt x="41640" y="772"/>
                  <a:pt x="41549" y="685"/>
                  <a:pt x="41418" y="678"/>
                </a:cubicBezTo>
                <a:lnTo>
                  <a:pt x="41415" y="678"/>
                </a:lnTo>
                <a:cubicBezTo>
                  <a:pt x="41391" y="678"/>
                  <a:pt x="41375" y="698"/>
                  <a:pt x="41364" y="718"/>
                </a:cubicBezTo>
                <a:cubicBezTo>
                  <a:pt x="41330" y="799"/>
                  <a:pt x="41401" y="859"/>
                  <a:pt x="41455" y="910"/>
                </a:cubicBezTo>
                <a:cubicBezTo>
                  <a:pt x="41479" y="933"/>
                  <a:pt x="41505" y="960"/>
                  <a:pt x="41499" y="997"/>
                </a:cubicBezTo>
                <a:cubicBezTo>
                  <a:pt x="41488" y="1037"/>
                  <a:pt x="41455" y="1068"/>
                  <a:pt x="41425" y="1088"/>
                </a:cubicBezTo>
                <a:cubicBezTo>
                  <a:pt x="41388" y="1108"/>
                  <a:pt x="41347" y="1114"/>
                  <a:pt x="41307" y="1114"/>
                </a:cubicBezTo>
                <a:cubicBezTo>
                  <a:pt x="41243" y="1114"/>
                  <a:pt x="41180" y="1098"/>
                  <a:pt x="41119" y="1088"/>
                </a:cubicBezTo>
                <a:cubicBezTo>
                  <a:pt x="41079" y="1081"/>
                  <a:pt x="41042" y="1077"/>
                  <a:pt x="41005" y="1077"/>
                </a:cubicBezTo>
                <a:cubicBezTo>
                  <a:pt x="40945" y="1077"/>
                  <a:pt x="40891" y="1088"/>
                  <a:pt x="40834" y="1108"/>
                </a:cubicBezTo>
                <a:cubicBezTo>
                  <a:pt x="40670" y="1172"/>
                  <a:pt x="40555" y="1309"/>
                  <a:pt x="40418" y="1410"/>
                </a:cubicBezTo>
                <a:cubicBezTo>
                  <a:pt x="40398" y="1427"/>
                  <a:pt x="40377" y="1440"/>
                  <a:pt x="40354" y="1454"/>
                </a:cubicBezTo>
                <a:cubicBezTo>
                  <a:pt x="40323" y="1433"/>
                  <a:pt x="40287" y="1420"/>
                  <a:pt x="40247" y="1410"/>
                </a:cubicBezTo>
                <a:cubicBezTo>
                  <a:pt x="40207" y="1400"/>
                  <a:pt x="40166" y="1396"/>
                  <a:pt x="40129" y="1396"/>
                </a:cubicBezTo>
                <a:cubicBezTo>
                  <a:pt x="40046" y="1396"/>
                  <a:pt x="39965" y="1413"/>
                  <a:pt x="39884" y="1437"/>
                </a:cubicBezTo>
                <a:cubicBezTo>
                  <a:pt x="39840" y="1450"/>
                  <a:pt x="39800" y="1463"/>
                  <a:pt x="39756" y="1474"/>
                </a:cubicBezTo>
                <a:cubicBezTo>
                  <a:pt x="39572" y="1396"/>
                  <a:pt x="39404" y="1272"/>
                  <a:pt x="39253" y="1145"/>
                </a:cubicBezTo>
                <a:cubicBezTo>
                  <a:pt x="39243" y="1135"/>
                  <a:pt x="39229" y="1131"/>
                  <a:pt x="39216" y="1131"/>
                </a:cubicBezTo>
                <a:cubicBezTo>
                  <a:pt x="39175" y="1131"/>
                  <a:pt x="39139" y="1181"/>
                  <a:pt x="39175" y="1222"/>
                </a:cubicBezTo>
                <a:cubicBezTo>
                  <a:pt x="39226" y="1272"/>
                  <a:pt x="39273" y="1322"/>
                  <a:pt x="39320" y="1373"/>
                </a:cubicBezTo>
                <a:cubicBezTo>
                  <a:pt x="39287" y="1359"/>
                  <a:pt x="39250" y="1346"/>
                  <a:pt x="39216" y="1326"/>
                </a:cubicBezTo>
                <a:cubicBezTo>
                  <a:pt x="39200" y="1316"/>
                  <a:pt x="39186" y="1302"/>
                  <a:pt x="39169" y="1289"/>
                </a:cubicBezTo>
                <a:cubicBezTo>
                  <a:pt x="39186" y="1272"/>
                  <a:pt x="39189" y="1242"/>
                  <a:pt x="39169" y="1218"/>
                </a:cubicBezTo>
                <a:cubicBezTo>
                  <a:pt x="38890" y="924"/>
                  <a:pt x="38504" y="752"/>
                  <a:pt x="38098" y="742"/>
                </a:cubicBezTo>
                <a:cubicBezTo>
                  <a:pt x="38052" y="742"/>
                  <a:pt x="38028" y="803"/>
                  <a:pt x="38061" y="832"/>
                </a:cubicBezTo>
                <a:cubicBezTo>
                  <a:pt x="38128" y="896"/>
                  <a:pt x="38085" y="994"/>
                  <a:pt x="38018" y="1037"/>
                </a:cubicBezTo>
                <a:cubicBezTo>
                  <a:pt x="37964" y="1074"/>
                  <a:pt x="37897" y="1088"/>
                  <a:pt x="37833" y="1101"/>
                </a:cubicBezTo>
                <a:cubicBezTo>
                  <a:pt x="37676" y="1135"/>
                  <a:pt x="37514" y="1165"/>
                  <a:pt x="37353" y="1175"/>
                </a:cubicBezTo>
                <a:cubicBezTo>
                  <a:pt x="37330" y="1175"/>
                  <a:pt x="37307" y="1178"/>
                  <a:pt x="37279" y="1178"/>
                </a:cubicBezTo>
                <a:cubicBezTo>
                  <a:pt x="37135" y="1178"/>
                  <a:pt x="36994" y="1152"/>
                  <a:pt x="36853" y="1105"/>
                </a:cubicBezTo>
                <a:cubicBezTo>
                  <a:pt x="36715" y="1060"/>
                  <a:pt x="36582" y="1011"/>
                  <a:pt x="36437" y="997"/>
                </a:cubicBezTo>
                <a:cubicBezTo>
                  <a:pt x="36403" y="994"/>
                  <a:pt x="36370" y="994"/>
                  <a:pt x="36340" y="994"/>
                </a:cubicBezTo>
                <a:cubicBezTo>
                  <a:pt x="36219" y="994"/>
                  <a:pt x="36098" y="1011"/>
                  <a:pt x="35977" y="1027"/>
                </a:cubicBezTo>
                <a:cubicBezTo>
                  <a:pt x="35799" y="1054"/>
                  <a:pt x="35624" y="1071"/>
                  <a:pt x="35446" y="1077"/>
                </a:cubicBezTo>
                <a:cubicBezTo>
                  <a:pt x="35383" y="1081"/>
                  <a:pt x="35319" y="1085"/>
                  <a:pt x="35256" y="1085"/>
                </a:cubicBezTo>
                <a:cubicBezTo>
                  <a:pt x="34980" y="1085"/>
                  <a:pt x="34705" y="1060"/>
                  <a:pt x="34436" y="1014"/>
                </a:cubicBezTo>
                <a:lnTo>
                  <a:pt x="34427" y="1014"/>
                </a:lnTo>
                <a:cubicBezTo>
                  <a:pt x="34393" y="1014"/>
                  <a:pt x="34356" y="1040"/>
                  <a:pt x="34369" y="1081"/>
                </a:cubicBezTo>
                <a:cubicBezTo>
                  <a:pt x="34510" y="1463"/>
                  <a:pt x="34168" y="1920"/>
                  <a:pt x="33768" y="1920"/>
                </a:cubicBezTo>
                <a:cubicBezTo>
                  <a:pt x="33728" y="1920"/>
                  <a:pt x="33688" y="1917"/>
                  <a:pt x="33648" y="1906"/>
                </a:cubicBezTo>
                <a:cubicBezTo>
                  <a:pt x="33573" y="1890"/>
                  <a:pt x="33493" y="1860"/>
                  <a:pt x="33412" y="1860"/>
                </a:cubicBezTo>
                <a:cubicBezTo>
                  <a:pt x="33379" y="1860"/>
                  <a:pt x="33346" y="1866"/>
                  <a:pt x="33312" y="1880"/>
                </a:cubicBezTo>
                <a:cubicBezTo>
                  <a:pt x="33225" y="1914"/>
                  <a:pt x="33174" y="1987"/>
                  <a:pt x="33151" y="2075"/>
                </a:cubicBezTo>
                <a:cubicBezTo>
                  <a:pt x="33121" y="2172"/>
                  <a:pt x="33124" y="2276"/>
                  <a:pt x="33093" y="2370"/>
                </a:cubicBezTo>
                <a:cubicBezTo>
                  <a:pt x="33057" y="2484"/>
                  <a:pt x="32966" y="2558"/>
                  <a:pt x="32859" y="2605"/>
                </a:cubicBezTo>
                <a:cubicBezTo>
                  <a:pt x="32751" y="2651"/>
                  <a:pt x="32630" y="2685"/>
                  <a:pt x="32513" y="2702"/>
                </a:cubicBezTo>
                <a:cubicBezTo>
                  <a:pt x="32486" y="2705"/>
                  <a:pt x="32456" y="2709"/>
                  <a:pt x="32426" y="2709"/>
                </a:cubicBezTo>
                <a:cubicBezTo>
                  <a:pt x="32396" y="2709"/>
                  <a:pt x="32365" y="2705"/>
                  <a:pt x="32339" y="2696"/>
                </a:cubicBezTo>
                <a:cubicBezTo>
                  <a:pt x="32258" y="2665"/>
                  <a:pt x="32235" y="2588"/>
                  <a:pt x="32227" y="2507"/>
                </a:cubicBezTo>
                <a:cubicBezTo>
                  <a:pt x="32218" y="2394"/>
                  <a:pt x="32214" y="2286"/>
                  <a:pt x="32174" y="2175"/>
                </a:cubicBezTo>
                <a:cubicBezTo>
                  <a:pt x="32137" y="2078"/>
                  <a:pt x="32080" y="1987"/>
                  <a:pt x="32013" y="1906"/>
                </a:cubicBezTo>
                <a:cubicBezTo>
                  <a:pt x="31721" y="1554"/>
                  <a:pt x="31271" y="1457"/>
                  <a:pt x="30835" y="1457"/>
                </a:cubicBezTo>
                <a:cubicBezTo>
                  <a:pt x="30761" y="1457"/>
                  <a:pt x="30687" y="1460"/>
                  <a:pt x="30613" y="1463"/>
                </a:cubicBezTo>
                <a:cubicBezTo>
                  <a:pt x="30506" y="1474"/>
                  <a:pt x="30371" y="1471"/>
                  <a:pt x="30278" y="1528"/>
                </a:cubicBezTo>
                <a:cubicBezTo>
                  <a:pt x="30177" y="1584"/>
                  <a:pt x="30163" y="1692"/>
                  <a:pt x="30167" y="1799"/>
                </a:cubicBezTo>
                <a:cubicBezTo>
                  <a:pt x="30173" y="2031"/>
                  <a:pt x="30022" y="2162"/>
                  <a:pt x="29811" y="2233"/>
                </a:cubicBezTo>
                <a:cubicBezTo>
                  <a:pt x="29583" y="2309"/>
                  <a:pt x="29335" y="2306"/>
                  <a:pt x="29093" y="2313"/>
                </a:cubicBezTo>
                <a:lnTo>
                  <a:pt x="28965" y="2313"/>
                </a:lnTo>
                <a:cubicBezTo>
                  <a:pt x="28851" y="2313"/>
                  <a:pt x="28740" y="2313"/>
                  <a:pt x="28626" y="2309"/>
                </a:cubicBezTo>
                <a:cubicBezTo>
                  <a:pt x="28512" y="2306"/>
                  <a:pt x="28401" y="2303"/>
                  <a:pt x="28287" y="2303"/>
                </a:cubicBezTo>
                <a:cubicBezTo>
                  <a:pt x="28247" y="2303"/>
                  <a:pt x="28207" y="2303"/>
                  <a:pt x="28163" y="2306"/>
                </a:cubicBezTo>
                <a:cubicBezTo>
                  <a:pt x="27911" y="2309"/>
                  <a:pt x="27753" y="2437"/>
                  <a:pt x="27619" y="2642"/>
                </a:cubicBezTo>
                <a:cubicBezTo>
                  <a:pt x="27549" y="2749"/>
                  <a:pt x="27488" y="2863"/>
                  <a:pt x="27394" y="2950"/>
                </a:cubicBezTo>
                <a:cubicBezTo>
                  <a:pt x="27327" y="3014"/>
                  <a:pt x="27233" y="3074"/>
                  <a:pt x="27136" y="3074"/>
                </a:cubicBezTo>
                <a:cubicBezTo>
                  <a:pt x="27102" y="3074"/>
                  <a:pt x="27065" y="3068"/>
                  <a:pt x="27031" y="3048"/>
                </a:cubicBezTo>
                <a:cubicBezTo>
                  <a:pt x="26820" y="2924"/>
                  <a:pt x="26907" y="2561"/>
                  <a:pt x="26935" y="2374"/>
                </a:cubicBezTo>
                <a:cubicBezTo>
                  <a:pt x="26981" y="2078"/>
                  <a:pt x="27042" y="1779"/>
                  <a:pt x="27042" y="1480"/>
                </a:cubicBezTo>
                <a:cubicBezTo>
                  <a:pt x="27045" y="1024"/>
                  <a:pt x="26898" y="504"/>
                  <a:pt x="26461" y="279"/>
                </a:cubicBezTo>
                <a:cubicBezTo>
                  <a:pt x="26337" y="215"/>
                  <a:pt x="26196" y="178"/>
                  <a:pt x="26055" y="178"/>
                </a:cubicBezTo>
                <a:cubicBezTo>
                  <a:pt x="25984" y="178"/>
                  <a:pt x="25911" y="188"/>
                  <a:pt x="25840" y="208"/>
                </a:cubicBezTo>
                <a:cubicBezTo>
                  <a:pt x="25733" y="242"/>
                  <a:pt x="25652" y="306"/>
                  <a:pt x="25561" y="373"/>
                </a:cubicBezTo>
                <a:cubicBezTo>
                  <a:pt x="25511" y="410"/>
                  <a:pt x="25440" y="450"/>
                  <a:pt x="25380" y="450"/>
                </a:cubicBezTo>
                <a:cubicBezTo>
                  <a:pt x="25336" y="450"/>
                  <a:pt x="25296" y="430"/>
                  <a:pt x="25270" y="373"/>
                </a:cubicBezTo>
                <a:cubicBezTo>
                  <a:pt x="25226" y="282"/>
                  <a:pt x="25243" y="165"/>
                  <a:pt x="25263" y="70"/>
                </a:cubicBezTo>
                <a:cubicBezTo>
                  <a:pt x="25270" y="33"/>
                  <a:pt x="25246" y="0"/>
                  <a:pt x="25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9" name="Google Shape;1669;p36"/>
          <p:cNvGrpSpPr/>
          <p:nvPr/>
        </p:nvGrpSpPr>
        <p:grpSpPr>
          <a:xfrm rot="8857663" flipH="1">
            <a:off x="7162317" y="1953051"/>
            <a:ext cx="3042205" cy="3219437"/>
            <a:chOff x="7367370" y="-419100"/>
            <a:chExt cx="2081334" cy="2202588"/>
          </a:xfrm>
        </p:grpSpPr>
        <p:sp>
          <p:nvSpPr>
            <p:cNvPr id="1670" name="Google Shape;1670;p36"/>
            <p:cNvSpPr/>
            <p:nvPr/>
          </p:nvSpPr>
          <p:spPr>
            <a:xfrm>
              <a:off x="7820835" y="-419100"/>
              <a:ext cx="1627869" cy="2202588"/>
            </a:xfrm>
            <a:custGeom>
              <a:avLst/>
              <a:gdLst/>
              <a:ahLst/>
              <a:cxnLst/>
              <a:rect l="l" t="t" r="r" b="b"/>
              <a:pathLst>
                <a:path w="10820" h="14640" extrusionOk="0">
                  <a:moveTo>
                    <a:pt x="6645" y="1"/>
                  </a:moveTo>
                  <a:cubicBezTo>
                    <a:pt x="5976" y="1"/>
                    <a:pt x="5364" y="160"/>
                    <a:pt x="4821" y="581"/>
                  </a:cubicBezTo>
                  <a:cubicBezTo>
                    <a:pt x="4747" y="641"/>
                    <a:pt x="4673" y="702"/>
                    <a:pt x="4603" y="765"/>
                  </a:cubicBezTo>
                  <a:cubicBezTo>
                    <a:pt x="3404" y="1399"/>
                    <a:pt x="2286" y="2178"/>
                    <a:pt x="1283" y="3088"/>
                  </a:cubicBezTo>
                  <a:cubicBezTo>
                    <a:pt x="1014" y="3333"/>
                    <a:pt x="756" y="3582"/>
                    <a:pt x="508" y="3843"/>
                  </a:cubicBezTo>
                  <a:cubicBezTo>
                    <a:pt x="293" y="4068"/>
                    <a:pt x="74" y="4327"/>
                    <a:pt x="41" y="4645"/>
                  </a:cubicBezTo>
                  <a:cubicBezTo>
                    <a:pt x="0" y="4998"/>
                    <a:pt x="226" y="5330"/>
                    <a:pt x="376" y="5632"/>
                  </a:cubicBezTo>
                  <a:cubicBezTo>
                    <a:pt x="558" y="5991"/>
                    <a:pt x="739" y="6354"/>
                    <a:pt x="920" y="6716"/>
                  </a:cubicBezTo>
                  <a:cubicBezTo>
                    <a:pt x="1458" y="7791"/>
                    <a:pt x="1988" y="9210"/>
                    <a:pt x="3199" y="9690"/>
                  </a:cubicBezTo>
                  <a:cubicBezTo>
                    <a:pt x="3487" y="9802"/>
                    <a:pt x="3781" y="9837"/>
                    <a:pt x="4078" y="9837"/>
                  </a:cubicBezTo>
                  <a:cubicBezTo>
                    <a:pt x="4537" y="9837"/>
                    <a:pt x="5002" y="9754"/>
                    <a:pt x="5458" y="9744"/>
                  </a:cubicBezTo>
                  <a:cubicBezTo>
                    <a:pt x="5482" y="9744"/>
                    <a:pt x="5506" y="9743"/>
                    <a:pt x="5530" y="9743"/>
                  </a:cubicBezTo>
                  <a:cubicBezTo>
                    <a:pt x="6037" y="9743"/>
                    <a:pt x="6672" y="9884"/>
                    <a:pt x="6932" y="10361"/>
                  </a:cubicBezTo>
                  <a:cubicBezTo>
                    <a:pt x="7230" y="10908"/>
                    <a:pt x="6832" y="11566"/>
                    <a:pt x="6714" y="12113"/>
                  </a:cubicBezTo>
                  <a:cubicBezTo>
                    <a:pt x="6583" y="12741"/>
                    <a:pt x="6801" y="13232"/>
                    <a:pt x="7325" y="13594"/>
                  </a:cubicBezTo>
                  <a:cubicBezTo>
                    <a:pt x="7892" y="13994"/>
                    <a:pt x="8553" y="14376"/>
                    <a:pt x="9228" y="14550"/>
                  </a:cubicBezTo>
                  <a:cubicBezTo>
                    <a:pt x="9359" y="14587"/>
                    <a:pt x="9534" y="14640"/>
                    <a:pt x="9678" y="14640"/>
                  </a:cubicBezTo>
                  <a:cubicBezTo>
                    <a:pt x="9693" y="14640"/>
                    <a:pt x="9707" y="14639"/>
                    <a:pt x="9721" y="14638"/>
                  </a:cubicBezTo>
                  <a:cubicBezTo>
                    <a:pt x="9862" y="14624"/>
                    <a:pt x="9943" y="14467"/>
                    <a:pt x="10014" y="14359"/>
                  </a:cubicBezTo>
                  <a:cubicBezTo>
                    <a:pt x="10195" y="14077"/>
                    <a:pt x="10305" y="13752"/>
                    <a:pt x="10379" y="13426"/>
                  </a:cubicBezTo>
                  <a:cubicBezTo>
                    <a:pt x="10544" y="12698"/>
                    <a:pt x="10634" y="11939"/>
                    <a:pt x="10718" y="11198"/>
                  </a:cubicBezTo>
                  <a:cubicBezTo>
                    <a:pt x="10809" y="10375"/>
                    <a:pt x="10819" y="9556"/>
                    <a:pt x="10739" y="8730"/>
                  </a:cubicBezTo>
                  <a:cubicBezTo>
                    <a:pt x="10658" y="7912"/>
                    <a:pt x="10557" y="7099"/>
                    <a:pt x="10517" y="6273"/>
                  </a:cubicBezTo>
                  <a:cubicBezTo>
                    <a:pt x="10480" y="5434"/>
                    <a:pt x="10480" y="4595"/>
                    <a:pt x="10490" y="3756"/>
                  </a:cubicBezTo>
                  <a:cubicBezTo>
                    <a:pt x="10493" y="3346"/>
                    <a:pt x="10500" y="2937"/>
                    <a:pt x="10503" y="2524"/>
                  </a:cubicBezTo>
                  <a:cubicBezTo>
                    <a:pt x="10507" y="2175"/>
                    <a:pt x="10493" y="1813"/>
                    <a:pt x="10359" y="1483"/>
                  </a:cubicBezTo>
                  <a:cubicBezTo>
                    <a:pt x="10117" y="896"/>
                    <a:pt x="9560" y="507"/>
                    <a:pt x="8976" y="309"/>
                  </a:cubicBezTo>
                  <a:cubicBezTo>
                    <a:pt x="8291" y="77"/>
                    <a:pt x="7506" y="27"/>
                    <a:pt x="6787" y="3"/>
                  </a:cubicBezTo>
                  <a:cubicBezTo>
                    <a:pt x="6740" y="2"/>
                    <a:pt x="6692" y="1"/>
                    <a:pt x="6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6"/>
            <p:cNvSpPr/>
            <p:nvPr/>
          </p:nvSpPr>
          <p:spPr>
            <a:xfrm>
              <a:off x="7367370" y="84314"/>
              <a:ext cx="340468" cy="400498"/>
            </a:xfrm>
            <a:custGeom>
              <a:avLst/>
              <a:gdLst/>
              <a:ahLst/>
              <a:cxnLst/>
              <a:rect l="l" t="t" r="r" b="b"/>
              <a:pathLst>
                <a:path w="2263" h="2662" extrusionOk="0">
                  <a:moveTo>
                    <a:pt x="1323" y="1"/>
                  </a:moveTo>
                  <a:cubicBezTo>
                    <a:pt x="1152" y="1"/>
                    <a:pt x="985" y="52"/>
                    <a:pt x="850" y="168"/>
                  </a:cubicBezTo>
                  <a:cubicBezTo>
                    <a:pt x="447" y="514"/>
                    <a:pt x="332" y="1172"/>
                    <a:pt x="185" y="1655"/>
                  </a:cubicBezTo>
                  <a:cubicBezTo>
                    <a:pt x="114" y="1890"/>
                    <a:pt x="1" y="2541"/>
                    <a:pt x="312" y="2648"/>
                  </a:cubicBezTo>
                  <a:cubicBezTo>
                    <a:pt x="338" y="2657"/>
                    <a:pt x="366" y="2661"/>
                    <a:pt x="395" y="2661"/>
                  </a:cubicBezTo>
                  <a:cubicBezTo>
                    <a:pt x="859" y="2661"/>
                    <a:pt x="1751" y="1649"/>
                    <a:pt x="1984" y="1393"/>
                  </a:cubicBezTo>
                  <a:cubicBezTo>
                    <a:pt x="2085" y="1283"/>
                    <a:pt x="2189" y="1162"/>
                    <a:pt x="2233" y="1017"/>
                  </a:cubicBezTo>
                  <a:cubicBezTo>
                    <a:pt x="2256" y="936"/>
                    <a:pt x="2263" y="856"/>
                    <a:pt x="2256" y="779"/>
                  </a:cubicBezTo>
                  <a:cubicBezTo>
                    <a:pt x="2215" y="331"/>
                    <a:pt x="1756" y="1"/>
                    <a:pt x="1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6"/>
            <p:cNvSpPr/>
            <p:nvPr/>
          </p:nvSpPr>
          <p:spPr>
            <a:xfrm>
              <a:off x="7608847" y="445702"/>
              <a:ext cx="337911" cy="405914"/>
            </a:xfrm>
            <a:custGeom>
              <a:avLst/>
              <a:gdLst/>
              <a:ahLst/>
              <a:cxnLst/>
              <a:rect l="l" t="t" r="r" b="b"/>
              <a:pathLst>
                <a:path w="2246" h="2698" extrusionOk="0">
                  <a:moveTo>
                    <a:pt x="398" y="0"/>
                  </a:moveTo>
                  <a:cubicBezTo>
                    <a:pt x="242" y="0"/>
                    <a:pt x="1" y="82"/>
                    <a:pt x="24" y="183"/>
                  </a:cubicBezTo>
                  <a:cubicBezTo>
                    <a:pt x="84" y="455"/>
                    <a:pt x="151" y="723"/>
                    <a:pt x="221" y="991"/>
                  </a:cubicBezTo>
                  <a:cubicBezTo>
                    <a:pt x="312" y="1344"/>
                    <a:pt x="24" y="2267"/>
                    <a:pt x="278" y="2549"/>
                  </a:cubicBezTo>
                  <a:cubicBezTo>
                    <a:pt x="372" y="2651"/>
                    <a:pt x="548" y="2697"/>
                    <a:pt x="753" y="2697"/>
                  </a:cubicBezTo>
                  <a:cubicBezTo>
                    <a:pt x="1370" y="2697"/>
                    <a:pt x="2245" y="2278"/>
                    <a:pt x="1869" y="1710"/>
                  </a:cubicBezTo>
                  <a:cubicBezTo>
                    <a:pt x="1474" y="1106"/>
                    <a:pt x="1017" y="542"/>
                    <a:pt x="510" y="29"/>
                  </a:cubicBezTo>
                  <a:cubicBezTo>
                    <a:pt x="490" y="9"/>
                    <a:pt x="449" y="0"/>
                    <a:pt x="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3" name="Google Shape;1673;p36"/>
          <p:cNvGrpSpPr/>
          <p:nvPr/>
        </p:nvGrpSpPr>
        <p:grpSpPr>
          <a:xfrm>
            <a:off x="8616039" y="157933"/>
            <a:ext cx="379881" cy="444335"/>
            <a:chOff x="11563276" y="3001812"/>
            <a:chExt cx="289301" cy="338386"/>
          </a:xfrm>
        </p:grpSpPr>
        <p:sp>
          <p:nvSpPr>
            <p:cNvPr id="1674" name="Google Shape;1674;p36"/>
            <p:cNvSpPr/>
            <p:nvPr/>
          </p:nvSpPr>
          <p:spPr>
            <a:xfrm>
              <a:off x="11703525" y="3046250"/>
              <a:ext cx="8800" cy="293948"/>
            </a:xfrm>
            <a:custGeom>
              <a:avLst/>
              <a:gdLst/>
              <a:ahLst/>
              <a:cxnLst/>
              <a:rect l="l" t="t" r="r" b="b"/>
              <a:pathLst>
                <a:path w="62" h="2525" extrusionOk="0">
                  <a:moveTo>
                    <a:pt x="1" y="0"/>
                  </a:moveTo>
                  <a:lnTo>
                    <a:pt x="1" y="2524"/>
                  </a:lnTo>
                  <a:lnTo>
                    <a:pt x="61" y="2524"/>
                  </a:lnTo>
                  <a:lnTo>
                    <a:pt x="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6"/>
            <p:cNvSpPr/>
            <p:nvPr/>
          </p:nvSpPr>
          <p:spPr>
            <a:xfrm>
              <a:off x="11563276" y="3196925"/>
              <a:ext cx="289301" cy="7475"/>
            </a:xfrm>
            <a:custGeom>
              <a:avLst/>
              <a:gdLst/>
              <a:ahLst/>
              <a:cxnLst/>
              <a:rect l="l" t="t" r="r" b="b"/>
              <a:pathLst>
                <a:path w="2524" h="61" extrusionOk="0">
                  <a:moveTo>
                    <a:pt x="0" y="0"/>
                  </a:moveTo>
                  <a:lnTo>
                    <a:pt x="0" y="61"/>
                  </a:lnTo>
                  <a:lnTo>
                    <a:pt x="2524" y="61"/>
                  </a:lnTo>
                  <a:lnTo>
                    <a:pt x="2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6"/>
            <p:cNvSpPr/>
            <p:nvPr/>
          </p:nvSpPr>
          <p:spPr>
            <a:xfrm>
              <a:off x="11662975" y="3001812"/>
              <a:ext cx="89735" cy="65436"/>
            </a:xfrm>
            <a:custGeom>
              <a:avLst/>
              <a:gdLst/>
              <a:ahLst/>
              <a:cxnLst/>
              <a:rect l="l" t="t" r="r" b="b"/>
              <a:pathLst>
                <a:path w="632" h="535" extrusionOk="0">
                  <a:moveTo>
                    <a:pt x="320" y="1"/>
                  </a:moveTo>
                  <a:lnTo>
                    <a:pt x="1" y="534"/>
                  </a:lnTo>
                  <a:lnTo>
                    <a:pt x="320" y="376"/>
                  </a:lnTo>
                  <a:lnTo>
                    <a:pt x="631" y="534"/>
                  </a:lnTo>
                  <a:lnTo>
                    <a:pt x="631" y="534"/>
                  </a:lnTo>
                  <a:lnTo>
                    <a:pt x="3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6"/>
            <p:cNvSpPr/>
            <p:nvPr/>
          </p:nvSpPr>
          <p:spPr>
            <a:xfrm>
              <a:off x="11658650" y="3151463"/>
              <a:ext cx="98400" cy="98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6"/>
            <p:cNvSpPr/>
            <p:nvPr/>
          </p:nvSpPr>
          <p:spPr>
            <a:xfrm>
              <a:off x="11616763" y="3109510"/>
              <a:ext cx="182400" cy="182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9" name="Google Shape;1679;p36"/>
          <p:cNvGrpSpPr/>
          <p:nvPr/>
        </p:nvGrpSpPr>
        <p:grpSpPr>
          <a:xfrm>
            <a:off x="106780" y="157933"/>
            <a:ext cx="584646" cy="920534"/>
            <a:chOff x="-2136795" y="4533295"/>
            <a:chExt cx="584646" cy="920534"/>
          </a:xfrm>
        </p:grpSpPr>
        <p:sp>
          <p:nvSpPr>
            <p:cNvPr id="1680" name="Google Shape;1680;p36"/>
            <p:cNvSpPr/>
            <p:nvPr/>
          </p:nvSpPr>
          <p:spPr>
            <a:xfrm>
              <a:off x="-2136795" y="4533295"/>
              <a:ext cx="584646" cy="665326"/>
            </a:xfrm>
            <a:custGeom>
              <a:avLst/>
              <a:gdLst/>
              <a:ahLst/>
              <a:cxnLst/>
              <a:rect l="l" t="t" r="r" b="b"/>
              <a:pathLst>
                <a:path w="4827" h="5493" extrusionOk="0">
                  <a:moveTo>
                    <a:pt x="2447" y="0"/>
                  </a:moveTo>
                  <a:cubicBezTo>
                    <a:pt x="2322" y="0"/>
                    <a:pt x="2196" y="54"/>
                    <a:pt x="2131" y="162"/>
                  </a:cubicBezTo>
                  <a:lnTo>
                    <a:pt x="678" y="2613"/>
                  </a:lnTo>
                  <a:cubicBezTo>
                    <a:pt x="562" y="2804"/>
                    <a:pt x="730" y="3028"/>
                    <a:pt x="988" y="3028"/>
                  </a:cubicBezTo>
                  <a:cubicBezTo>
                    <a:pt x="992" y="3028"/>
                    <a:pt x="996" y="3028"/>
                    <a:pt x="1000" y="3028"/>
                  </a:cubicBezTo>
                  <a:cubicBezTo>
                    <a:pt x="1091" y="3028"/>
                    <a:pt x="1188" y="3025"/>
                    <a:pt x="1292" y="3025"/>
                  </a:cubicBezTo>
                  <a:lnTo>
                    <a:pt x="154" y="4946"/>
                  </a:lnTo>
                  <a:cubicBezTo>
                    <a:pt x="0" y="5199"/>
                    <a:pt x="229" y="5493"/>
                    <a:pt x="568" y="5493"/>
                  </a:cubicBezTo>
                  <a:cubicBezTo>
                    <a:pt x="570" y="5493"/>
                    <a:pt x="572" y="5493"/>
                    <a:pt x="574" y="5493"/>
                  </a:cubicBezTo>
                  <a:cubicBezTo>
                    <a:pt x="1268" y="5481"/>
                    <a:pt x="2313" y="5477"/>
                    <a:pt x="3213" y="5477"/>
                  </a:cubicBezTo>
                  <a:cubicBezTo>
                    <a:pt x="3605" y="5477"/>
                    <a:pt x="3970" y="5478"/>
                    <a:pt x="4266" y="5479"/>
                  </a:cubicBezTo>
                  <a:cubicBezTo>
                    <a:pt x="4602" y="5479"/>
                    <a:pt x="4827" y="5190"/>
                    <a:pt x="4682" y="4938"/>
                  </a:cubicBezTo>
                  <a:lnTo>
                    <a:pt x="3604" y="3019"/>
                  </a:lnTo>
                  <a:lnTo>
                    <a:pt x="3816" y="3019"/>
                  </a:lnTo>
                  <a:cubicBezTo>
                    <a:pt x="3818" y="3019"/>
                    <a:pt x="3820" y="3019"/>
                    <a:pt x="3822" y="3019"/>
                  </a:cubicBezTo>
                  <a:cubicBezTo>
                    <a:pt x="4077" y="3019"/>
                    <a:pt x="4245" y="2799"/>
                    <a:pt x="4135" y="2609"/>
                  </a:cubicBezTo>
                  <a:lnTo>
                    <a:pt x="2766" y="168"/>
                  </a:lnTo>
                  <a:cubicBezTo>
                    <a:pt x="2703" y="56"/>
                    <a:pt x="2575" y="0"/>
                    <a:pt x="2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6"/>
            <p:cNvSpPr/>
            <p:nvPr/>
          </p:nvSpPr>
          <p:spPr>
            <a:xfrm>
              <a:off x="-1846106" y="4649696"/>
              <a:ext cx="6177" cy="804132"/>
            </a:xfrm>
            <a:custGeom>
              <a:avLst/>
              <a:gdLst/>
              <a:ahLst/>
              <a:cxnLst/>
              <a:rect l="l" t="t" r="r" b="b"/>
              <a:pathLst>
                <a:path w="51" h="6639" extrusionOk="0">
                  <a:moveTo>
                    <a:pt x="27" y="0"/>
                  </a:moveTo>
                  <a:cubicBezTo>
                    <a:pt x="13" y="0"/>
                    <a:pt x="0" y="10"/>
                    <a:pt x="0" y="24"/>
                  </a:cubicBezTo>
                  <a:lnTo>
                    <a:pt x="0" y="6612"/>
                  </a:lnTo>
                  <a:cubicBezTo>
                    <a:pt x="0" y="6626"/>
                    <a:pt x="13" y="6639"/>
                    <a:pt x="27" y="6639"/>
                  </a:cubicBezTo>
                  <a:cubicBezTo>
                    <a:pt x="40" y="6639"/>
                    <a:pt x="50" y="6626"/>
                    <a:pt x="50" y="6612"/>
                  </a:cubicBezTo>
                  <a:lnTo>
                    <a:pt x="50" y="24"/>
                  </a:lnTo>
                  <a:cubicBezTo>
                    <a:pt x="50" y="10"/>
                    <a:pt x="4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6"/>
            <p:cNvSpPr/>
            <p:nvPr/>
          </p:nvSpPr>
          <p:spPr>
            <a:xfrm>
              <a:off x="-1914418" y="4711107"/>
              <a:ext cx="74852" cy="82727"/>
            </a:xfrm>
            <a:custGeom>
              <a:avLst/>
              <a:gdLst/>
              <a:ahLst/>
              <a:cxnLst/>
              <a:rect l="l" t="t" r="r" b="b"/>
              <a:pathLst>
                <a:path w="618" h="683" extrusionOk="0">
                  <a:moveTo>
                    <a:pt x="25" y="0"/>
                  </a:moveTo>
                  <a:cubicBezTo>
                    <a:pt x="20" y="0"/>
                    <a:pt x="14" y="2"/>
                    <a:pt x="10" y="6"/>
                  </a:cubicBezTo>
                  <a:cubicBezTo>
                    <a:pt x="0" y="17"/>
                    <a:pt x="0" y="30"/>
                    <a:pt x="7" y="40"/>
                  </a:cubicBezTo>
                  <a:lnTo>
                    <a:pt x="571" y="674"/>
                  </a:lnTo>
                  <a:cubicBezTo>
                    <a:pt x="576" y="680"/>
                    <a:pt x="584" y="683"/>
                    <a:pt x="591" y="683"/>
                  </a:cubicBezTo>
                  <a:cubicBezTo>
                    <a:pt x="597" y="683"/>
                    <a:pt x="603" y="681"/>
                    <a:pt x="608" y="678"/>
                  </a:cubicBezTo>
                  <a:cubicBezTo>
                    <a:pt x="617" y="668"/>
                    <a:pt x="617" y="651"/>
                    <a:pt x="608" y="641"/>
                  </a:cubicBezTo>
                  <a:lnTo>
                    <a:pt x="44" y="10"/>
                  </a:lnTo>
                  <a:cubicBezTo>
                    <a:pt x="40" y="4"/>
                    <a:pt x="32"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6"/>
            <p:cNvSpPr/>
            <p:nvPr/>
          </p:nvSpPr>
          <p:spPr>
            <a:xfrm>
              <a:off x="-1842956" y="4786083"/>
              <a:ext cx="88781" cy="103317"/>
            </a:xfrm>
            <a:custGeom>
              <a:avLst/>
              <a:gdLst/>
              <a:ahLst/>
              <a:cxnLst/>
              <a:rect l="l" t="t" r="r" b="b"/>
              <a:pathLst>
                <a:path w="733" h="853" extrusionOk="0">
                  <a:moveTo>
                    <a:pt x="703" y="1"/>
                  </a:moveTo>
                  <a:cubicBezTo>
                    <a:pt x="696" y="1"/>
                    <a:pt x="689" y="3"/>
                    <a:pt x="685" y="8"/>
                  </a:cubicBezTo>
                  <a:lnTo>
                    <a:pt x="7" y="811"/>
                  </a:lnTo>
                  <a:cubicBezTo>
                    <a:pt x="1" y="820"/>
                    <a:pt x="1" y="837"/>
                    <a:pt x="10" y="848"/>
                  </a:cubicBezTo>
                  <a:cubicBezTo>
                    <a:pt x="15" y="851"/>
                    <a:pt x="21" y="852"/>
                    <a:pt x="27" y="852"/>
                  </a:cubicBezTo>
                  <a:cubicBezTo>
                    <a:pt x="35" y="852"/>
                    <a:pt x="42" y="850"/>
                    <a:pt x="47" y="845"/>
                  </a:cubicBezTo>
                  <a:lnTo>
                    <a:pt x="723" y="42"/>
                  </a:lnTo>
                  <a:cubicBezTo>
                    <a:pt x="732" y="32"/>
                    <a:pt x="729" y="15"/>
                    <a:pt x="719" y="5"/>
                  </a:cubicBezTo>
                  <a:cubicBezTo>
                    <a:pt x="715" y="2"/>
                    <a:pt x="709"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6"/>
            <p:cNvSpPr/>
            <p:nvPr/>
          </p:nvSpPr>
          <p:spPr>
            <a:xfrm>
              <a:off x="-1941791" y="4898730"/>
              <a:ext cx="102225" cy="94718"/>
            </a:xfrm>
            <a:custGeom>
              <a:avLst/>
              <a:gdLst/>
              <a:ahLst/>
              <a:cxnLst/>
              <a:rect l="l" t="t" r="r" b="b"/>
              <a:pathLst>
                <a:path w="844" h="782" extrusionOk="0">
                  <a:moveTo>
                    <a:pt x="28" y="0"/>
                  </a:moveTo>
                  <a:cubicBezTo>
                    <a:pt x="21" y="0"/>
                    <a:pt x="13" y="3"/>
                    <a:pt x="8" y="8"/>
                  </a:cubicBezTo>
                  <a:cubicBezTo>
                    <a:pt x="1" y="19"/>
                    <a:pt x="1" y="31"/>
                    <a:pt x="11" y="42"/>
                  </a:cubicBezTo>
                  <a:lnTo>
                    <a:pt x="800" y="773"/>
                  </a:lnTo>
                  <a:cubicBezTo>
                    <a:pt x="805" y="779"/>
                    <a:pt x="811" y="781"/>
                    <a:pt x="817" y="781"/>
                  </a:cubicBezTo>
                  <a:cubicBezTo>
                    <a:pt x="823" y="781"/>
                    <a:pt x="828" y="779"/>
                    <a:pt x="834" y="773"/>
                  </a:cubicBezTo>
                  <a:cubicBezTo>
                    <a:pt x="843" y="764"/>
                    <a:pt x="843" y="747"/>
                    <a:pt x="834" y="736"/>
                  </a:cubicBezTo>
                  <a:lnTo>
                    <a:pt x="45" y="5"/>
                  </a:lnTo>
                  <a:cubicBezTo>
                    <a:pt x="40" y="2"/>
                    <a:pt x="3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6"/>
            <p:cNvSpPr/>
            <p:nvPr/>
          </p:nvSpPr>
          <p:spPr>
            <a:xfrm>
              <a:off x="-1844531" y="5002534"/>
              <a:ext cx="112278" cy="89752"/>
            </a:xfrm>
            <a:custGeom>
              <a:avLst/>
              <a:gdLst/>
              <a:ahLst/>
              <a:cxnLst/>
              <a:rect l="l" t="t" r="r" b="b"/>
              <a:pathLst>
                <a:path w="927" h="741" extrusionOk="0">
                  <a:moveTo>
                    <a:pt x="900" y="1"/>
                  </a:moveTo>
                  <a:cubicBezTo>
                    <a:pt x="894" y="1"/>
                    <a:pt x="889" y="3"/>
                    <a:pt x="883" y="7"/>
                  </a:cubicBezTo>
                  <a:lnTo>
                    <a:pt x="11" y="695"/>
                  </a:lnTo>
                  <a:cubicBezTo>
                    <a:pt x="0" y="705"/>
                    <a:pt x="0" y="719"/>
                    <a:pt x="7" y="732"/>
                  </a:cubicBezTo>
                  <a:cubicBezTo>
                    <a:pt x="13" y="738"/>
                    <a:pt x="19" y="740"/>
                    <a:pt x="26" y="740"/>
                  </a:cubicBezTo>
                  <a:cubicBezTo>
                    <a:pt x="31" y="740"/>
                    <a:pt x="36" y="739"/>
                    <a:pt x="40" y="736"/>
                  </a:cubicBezTo>
                  <a:lnTo>
                    <a:pt x="914" y="44"/>
                  </a:lnTo>
                  <a:cubicBezTo>
                    <a:pt x="926" y="37"/>
                    <a:pt x="926" y="20"/>
                    <a:pt x="920" y="11"/>
                  </a:cubicBezTo>
                  <a:cubicBezTo>
                    <a:pt x="914" y="5"/>
                    <a:pt x="907"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6" name="Google Shape;1686;p36"/>
          <p:cNvSpPr/>
          <p:nvPr/>
        </p:nvSpPr>
        <p:spPr>
          <a:xfrm>
            <a:off x="5691513" y="4305925"/>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7" name="Google Shape;1687;p36"/>
          <p:cNvGrpSpPr/>
          <p:nvPr/>
        </p:nvGrpSpPr>
        <p:grpSpPr>
          <a:xfrm>
            <a:off x="6943936" y="3922182"/>
            <a:ext cx="415563" cy="935553"/>
            <a:chOff x="-1865549" y="3175732"/>
            <a:chExt cx="415563" cy="935553"/>
          </a:xfrm>
        </p:grpSpPr>
        <p:sp>
          <p:nvSpPr>
            <p:cNvPr id="1688" name="Google Shape;1688;p36"/>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6"/>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6"/>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6"/>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6"/>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6"/>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4" name="Google Shape;1694;p36"/>
          <p:cNvGrpSpPr/>
          <p:nvPr/>
        </p:nvGrpSpPr>
        <p:grpSpPr>
          <a:xfrm>
            <a:off x="691428" y="4092359"/>
            <a:ext cx="467281" cy="765375"/>
            <a:chOff x="-1343372" y="3978196"/>
            <a:chExt cx="467281" cy="765375"/>
          </a:xfrm>
        </p:grpSpPr>
        <p:sp>
          <p:nvSpPr>
            <p:cNvPr id="1695" name="Google Shape;1695;p36"/>
            <p:cNvSpPr/>
            <p:nvPr/>
          </p:nvSpPr>
          <p:spPr>
            <a:xfrm>
              <a:off x="-1343372" y="3978196"/>
              <a:ext cx="467281" cy="467291"/>
            </a:xfrm>
            <a:custGeom>
              <a:avLst/>
              <a:gdLst/>
              <a:ahLst/>
              <a:cxnLst/>
              <a:rect l="l" t="t" r="r" b="b"/>
              <a:pathLst>
                <a:path w="3858" h="3858" extrusionOk="0">
                  <a:moveTo>
                    <a:pt x="1931" y="1"/>
                  </a:moveTo>
                  <a:cubicBezTo>
                    <a:pt x="863" y="1"/>
                    <a:pt x="1" y="864"/>
                    <a:pt x="1" y="1928"/>
                  </a:cubicBezTo>
                  <a:cubicBezTo>
                    <a:pt x="1" y="2995"/>
                    <a:pt x="863" y="3857"/>
                    <a:pt x="1931" y="3857"/>
                  </a:cubicBezTo>
                  <a:cubicBezTo>
                    <a:pt x="2995" y="3857"/>
                    <a:pt x="3858" y="2995"/>
                    <a:pt x="3858" y="1928"/>
                  </a:cubicBezTo>
                  <a:cubicBezTo>
                    <a:pt x="3858" y="864"/>
                    <a:pt x="2995"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6"/>
            <p:cNvSpPr/>
            <p:nvPr/>
          </p:nvSpPr>
          <p:spPr>
            <a:xfrm>
              <a:off x="-1113243" y="4080305"/>
              <a:ext cx="7873" cy="663267"/>
            </a:xfrm>
            <a:custGeom>
              <a:avLst/>
              <a:gdLst/>
              <a:ahLst/>
              <a:cxnLst/>
              <a:rect l="l" t="t" r="r" b="b"/>
              <a:pathLst>
                <a:path w="65" h="5476" extrusionOk="0">
                  <a:moveTo>
                    <a:pt x="34" y="1"/>
                  </a:moveTo>
                  <a:cubicBezTo>
                    <a:pt x="17" y="1"/>
                    <a:pt x="0" y="13"/>
                    <a:pt x="0" y="34"/>
                  </a:cubicBezTo>
                  <a:lnTo>
                    <a:pt x="0" y="5445"/>
                  </a:lnTo>
                  <a:cubicBezTo>
                    <a:pt x="0" y="5462"/>
                    <a:pt x="17" y="5475"/>
                    <a:pt x="34" y="5475"/>
                  </a:cubicBezTo>
                  <a:cubicBezTo>
                    <a:pt x="51" y="5475"/>
                    <a:pt x="65" y="5462"/>
                    <a:pt x="65" y="5445"/>
                  </a:cubicBezTo>
                  <a:lnTo>
                    <a:pt x="65" y="34"/>
                  </a:lnTo>
                  <a:cubicBezTo>
                    <a:pt x="65" y="13"/>
                    <a:pt x="5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6"/>
            <p:cNvSpPr/>
            <p:nvPr/>
          </p:nvSpPr>
          <p:spPr>
            <a:xfrm>
              <a:off x="-1204326" y="4164971"/>
              <a:ext cx="198516" cy="74975"/>
            </a:xfrm>
            <a:custGeom>
              <a:avLst/>
              <a:gdLst/>
              <a:ahLst/>
              <a:cxnLst/>
              <a:rect l="l" t="t" r="r" b="b"/>
              <a:pathLst>
                <a:path w="1639" h="619" extrusionOk="0">
                  <a:moveTo>
                    <a:pt x="36" y="0"/>
                  </a:moveTo>
                  <a:cubicBezTo>
                    <a:pt x="26" y="0"/>
                    <a:pt x="17" y="5"/>
                    <a:pt x="11" y="13"/>
                  </a:cubicBezTo>
                  <a:cubicBezTo>
                    <a:pt x="1" y="27"/>
                    <a:pt x="1" y="47"/>
                    <a:pt x="17" y="56"/>
                  </a:cubicBezTo>
                  <a:lnTo>
                    <a:pt x="766" y="611"/>
                  </a:lnTo>
                  <a:cubicBezTo>
                    <a:pt x="772" y="616"/>
                    <a:pt x="779" y="618"/>
                    <a:pt x="786" y="618"/>
                  </a:cubicBezTo>
                  <a:cubicBezTo>
                    <a:pt x="792" y="618"/>
                    <a:pt x="798" y="617"/>
                    <a:pt x="803" y="614"/>
                  </a:cubicBezTo>
                  <a:lnTo>
                    <a:pt x="1622" y="56"/>
                  </a:lnTo>
                  <a:cubicBezTo>
                    <a:pt x="1635" y="47"/>
                    <a:pt x="1638" y="30"/>
                    <a:pt x="1632" y="13"/>
                  </a:cubicBezTo>
                  <a:cubicBezTo>
                    <a:pt x="1626" y="5"/>
                    <a:pt x="1617" y="0"/>
                    <a:pt x="1607" y="0"/>
                  </a:cubicBezTo>
                  <a:cubicBezTo>
                    <a:pt x="1600" y="0"/>
                    <a:pt x="1594" y="2"/>
                    <a:pt x="1588" y="6"/>
                  </a:cubicBezTo>
                  <a:lnTo>
                    <a:pt x="786" y="547"/>
                  </a:lnTo>
                  <a:lnTo>
                    <a:pt x="55" y="6"/>
                  </a:lnTo>
                  <a:cubicBezTo>
                    <a:pt x="49" y="2"/>
                    <a:pt x="42"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6"/>
            <p:cNvSpPr/>
            <p:nvPr/>
          </p:nvSpPr>
          <p:spPr>
            <a:xfrm>
              <a:off x="-1204326" y="4273984"/>
              <a:ext cx="198516" cy="74975"/>
            </a:xfrm>
            <a:custGeom>
              <a:avLst/>
              <a:gdLst/>
              <a:ahLst/>
              <a:cxnLst/>
              <a:rect l="l" t="t" r="r" b="b"/>
              <a:pathLst>
                <a:path w="1639" h="619" extrusionOk="0">
                  <a:moveTo>
                    <a:pt x="34" y="1"/>
                  </a:moveTo>
                  <a:cubicBezTo>
                    <a:pt x="25" y="1"/>
                    <a:pt x="16" y="5"/>
                    <a:pt x="11" y="13"/>
                  </a:cubicBezTo>
                  <a:cubicBezTo>
                    <a:pt x="1" y="30"/>
                    <a:pt x="1" y="46"/>
                    <a:pt x="17" y="59"/>
                  </a:cubicBezTo>
                  <a:lnTo>
                    <a:pt x="766" y="614"/>
                  </a:lnTo>
                  <a:cubicBezTo>
                    <a:pt x="771" y="617"/>
                    <a:pt x="778" y="618"/>
                    <a:pt x="784" y="618"/>
                  </a:cubicBezTo>
                  <a:cubicBezTo>
                    <a:pt x="791" y="618"/>
                    <a:pt x="798" y="617"/>
                    <a:pt x="803" y="614"/>
                  </a:cubicBezTo>
                  <a:lnTo>
                    <a:pt x="1622" y="59"/>
                  </a:lnTo>
                  <a:cubicBezTo>
                    <a:pt x="1635" y="50"/>
                    <a:pt x="1638" y="30"/>
                    <a:pt x="1632" y="16"/>
                  </a:cubicBezTo>
                  <a:cubicBezTo>
                    <a:pt x="1625" y="7"/>
                    <a:pt x="1614" y="1"/>
                    <a:pt x="1603" y="1"/>
                  </a:cubicBezTo>
                  <a:cubicBezTo>
                    <a:pt x="1598" y="1"/>
                    <a:pt x="1593" y="2"/>
                    <a:pt x="1588" y="5"/>
                  </a:cubicBezTo>
                  <a:lnTo>
                    <a:pt x="786" y="549"/>
                  </a:lnTo>
                  <a:lnTo>
                    <a:pt x="55" y="9"/>
                  </a:lnTo>
                  <a:cubicBezTo>
                    <a:pt x="48" y="3"/>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9" name="Google Shape;1699;p36"/>
          <p:cNvSpPr/>
          <p:nvPr/>
        </p:nvSpPr>
        <p:spPr>
          <a:xfrm flipH="1">
            <a:off x="7968288" y="2315688"/>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0" name="Google Shape;1700;p36"/>
          <p:cNvGrpSpPr/>
          <p:nvPr/>
        </p:nvGrpSpPr>
        <p:grpSpPr>
          <a:xfrm rot="3668931" flipH="1">
            <a:off x="-2064951" y="3398237"/>
            <a:ext cx="5343606" cy="3169378"/>
            <a:chOff x="-5683550" y="3887906"/>
            <a:chExt cx="2902715" cy="1721647"/>
          </a:xfrm>
        </p:grpSpPr>
        <p:sp>
          <p:nvSpPr>
            <p:cNvPr id="1701" name="Google Shape;1701;p36"/>
            <p:cNvSpPr/>
            <p:nvPr/>
          </p:nvSpPr>
          <p:spPr>
            <a:xfrm>
              <a:off x="-5631031" y="3887906"/>
              <a:ext cx="2827109" cy="1525883"/>
            </a:xfrm>
            <a:custGeom>
              <a:avLst/>
              <a:gdLst/>
              <a:ahLst/>
              <a:cxnLst/>
              <a:rect l="l" t="t" r="r" b="b"/>
              <a:pathLst>
                <a:path w="20940" h="11302" extrusionOk="0">
                  <a:moveTo>
                    <a:pt x="12776" y="0"/>
                  </a:moveTo>
                  <a:cubicBezTo>
                    <a:pt x="12588" y="3"/>
                    <a:pt x="12390" y="64"/>
                    <a:pt x="12233" y="168"/>
                  </a:cubicBezTo>
                  <a:cubicBezTo>
                    <a:pt x="12064" y="282"/>
                    <a:pt x="11951" y="443"/>
                    <a:pt x="11920" y="621"/>
                  </a:cubicBezTo>
                  <a:cubicBezTo>
                    <a:pt x="11863" y="930"/>
                    <a:pt x="12041" y="1225"/>
                    <a:pt x="12179" y="1420"/>
                  </a:cubicBezTo>
                  <a:cubicBezTo>
                    <a:pt x="12803" y="2299"/>
                    <a:pt x="13746" y="2887"/>
                    <a:pt x="14659" y="3454"/>
                  </a:cubicBezTo>
                  <a:cubicBezTo>
                    <a:pt x="15552" y="4008"/>
                    <a:pt x="16478" y="4581"/>
                    <a:pt x="17093" y="5431"/>
                  </a:cubicBezTo>
                  <a:cubicBezTo>
                    <a:pt x="17438" y="5904"/>
                    <a:pt x="17630" y="6592"/>
                    <a:pt x="17247" y="6981"/>
                  </a:cubicBezTo>
                  <a:cubicBezTo>
                    <a:pt x="17088" y="7140"/>
                    <a:pt x="16864" y="7220"/>
                    <a:pt x="16578" y="7220"/>
                  </a:cubicBezTo>
                  <a:cubicBezTo>
                    <a:pt x="16386" y="7220"/>
                    <a:pt x="16166" y="7184"/>
                    <a:pt x="15918" y="7113"/>
                  </a:cubicBezTo>
                  <a:cubicBezTo>
                    <a:pt x="14810" y="6787"/>
                    <a:pt x="13783" y="6213"/>
                    <a:pt x="12789" y="5656"/>
                  </a:cubicBezTo>
                  <a:cubicBezTo>
                    <a:pt x="12309" y="5387"/>
                    <a:pt x="11813" y="5108"/>
                    <a:pt x="11313" y="4860"/>
                  </a:cubicBezTo>
                  <a:cubicBezTo>
                    <a:pt x="10052" y="4238"/>
                    <a:pt x="8901" y="3927"/>
                    <a:pt x="7873" y="3927"/>
                  </a:cubicBezTo>
                  <a:cubicBezTo>
                    <a:pt x="7321" y="3927"/>
                    <a:pt x="6804" y="4016"/>
                    <a:pt x="6324" y="4196"/>
                  </a:cubicBezTo>
                  <a:cubicBezTo>
                    <a:pt x="5952" y="4337"/>
                    <a:pt x="5620" y="4544"/>
                    <a:pt x="5365" y="4793"/>
                  </a:cubicBezTo>
                  <a:cubicBezTo>
                    <a:pt x="5073" y="5078"/>
                    <a:pt x="4895" y="5410"/>
                    <a:pt x="4848" y="5760"/>
                  </a:cubicBezTo>
                  <a:cubicBezTo>
                    <a:pt x="4784" y="6230"/>
                    <a:pt x="4955" y="6683"/>
                    <a:pt x="5123" y="7122"/>
                  </a:cubicBezTo>
                  <a:cubicBezTo>
                    <a:pt x="5170" y="7254"/>
                    <a:pt x="5220" y="7388"/>
                    <a:pt x="5264" y="7519"/>
                  </a:cubicBezTo>
                  <a:cubicBezTo>
                    <a:pt x="5425" y="8012"/>
                    <a:pt x="5556" y="8730"/>
                    <a:pt x="5254" y="9358"/>
                  </a:cubicBezTo>
                  <a:cubicBezTo>
                    <a:pt x="4817" y="10264"/>
                    <a:pt x="3706" y="10580"/>
                    <a:pt x="2854" y="10684"/>
                  </a:cubicBezTo>
                  <a:cubicBezTo>
                    <a:pt x="2629" y="10711"/>
                    <a:pt x="2397" y="10731"/>
                    <a:pt x="2173" y="10751"/>
                  </a:cubicBezTo>
                  <a:cubicBezTo>
                    <a:pt x="1434" y="10812"/>
                    <a:pt x="668" y="10879"/>
                    <a:pt x="1" y="11224"/>
                  </a:cubicBezTo>
                  <a:lnTo>
                    <a:pt x="41" y="11302"/>
                  </a:lnTo>
                  <a:cubicBezTo>
                    <a:pt x="693" y="10962"/>
                    <a:pt x="1447" y="10899"/>
                    <a:pt x="2179" y="10835"/>
                  </a:cubicBezTo>
                  <a:cubicBezTo>
                    <a:pt x="2405" y="10815"/>
                    <a:pt x="2639" y="10798"/>
                    <a:pt x="2864" y="10768"/>
                  </a:cubicBezTo>
                  <a:cubicBezTo>
                    <a:pt x="3418" y="10701"/>
                    <a:pt x="3901" y="10570"/>
                    <a:pt x="4298" y="10375"/>
                  </a:cubicBezTo>
                  <a:cubicBezTo>
                    <a:pt x="4787" y="10134"/>
                    <a:pt x="5133" y="9805"/>
                    <a:pt x="5331" y="9395"/>
                  </a:cubicBezTo>
                  <a:cubicBezTo>
                    <a:pt x="5647" y="8741"/>
                    <a:pt x="5512" y="7999"/>
                    <a:pt x="5348" y="7492"/>
                  </a:cubicBezTo>
                  <a:cubicBezTo>
                    <a:pt x="5305" y="7357"/>
                    <a:pt x="5251" y="7223"/>
                    <a:pt x="5204" y="7092"/>
                  </a:cubicBezTo>
                  <a:cubicBezTo>
                    <a:pt x="5043" y="6663"/>
                    <a:pt x="4874" y="6220"/>
                    <a:pt x="4935" y="5773"/>
                  </a:cubicBezTo>
                  <a:cubicBezTo>
                    <a:pt x="5032" y="5028"/>
                    <a:pt x="5734" y="4511"/>
                    <a:pt x="6355" y="4276"/>
                  </a:cubicBezTo>
                  <a:cubicBezTo>
                    <a:pt x="6824" y="4100"/>
                    <a:pt x="7329" y="4012"/>
                    <a:pt x="7869" y="4012"/>
                  </a:cubicBezTo>
                  <a:cubicBezTo>
                    <a:pt x="8885" y="4012"/>
                    <a:pt x="10024" y="4323"/>
                    <a:pt x="11276" y="4941"/>
                  </a:cubicBezTo>
                  <a:cubicBezTo>
                    <a:pt x="11773" y="5186"/>
                    <a:pt x="12269" y="5461"/>
                    <a:pt x="12746" y="5729"/>
                  </a:cubicBezTo>
                  <a:cubicBezTo>
                    <a:pt x="13746" y="6290"/>
                    <a:pt x="14777" y="6868"/>
                    <a:pt x="15894" y="7193"/>
                  </a:cubicBezTo>
                  <a:cubicBezTo>
                    <a:pt x="16151" y="7269"/>
                    <a:pt x="16380" y="7307"/>
                    <a:pt x="16582" y="7307"/>
                  </a:cubicBezTo>
                  <a:cubicBezTo>
                    <a:pt x="16890" y="7307"/>
                    <a:pt x="17133" y="7218"/>
                    <a:pt x="17308" y="7042"/>
                  </a:cubicBezTo>
                  <a:cubicBezTo>
                    <a:pt x="17505" y="6840"/>
                    <a:pt x="17582" y="6558"/>
                    <a:pt x="17529" y="6223"/>
                  </a:cubicBezTo>
                  <a:cubicBezTo>
                    <a:pt x="17485" y="5948"/>
                    <a:pt x="17351" y="5639"/>
                    <a:pt x="17163" y="5381"/>
                  </a:cubicBezTo>
                  <a:cubicBezTo>
                    <a:pt x="16538" y="4518"/>
                    <a:pt x="15606" y="3937"/>
                    <a:pt x="14706" y="3380"/>
                  </a:cubicBezTo>
                  <a:cubicBezTo>
                    <a:pt x="13799" y="2816"/>
                    <a:pt x="12863" y="2236"/>
                    <a:pt x="12249" y="1370"/>
                  </a:cubicBezTo>
                  <a:cubicBezTo>
                    <a:pt x="12118" y="1185"/>
                    <a:pt x="11954" y="913"/>
                    <a:pt x="12004" y="634"/>
                  </a:cubicBezTo>
                  <a:cubicBezTo>
                    <a:pt x="12067" y="295"/>
                    <a:pt x="12447" y="87"/>
                    <a:pt x="12776" y="87"/>
                  </a:cubicBezTo>
                  <a:lnTo>
                    <a:pt x="12780" y="87"/>
                  </a:lnTo>
                  <a:cubicBezTo>
                    <a:pt x="13139" y="87"/>
                    <a:pt x="13481" y="265"/>
                    <a:pt x="13773" y="429"/>
                  </a:cubicBezTo>
                  <a:cubicBezTo>
                    <a:pt x="16754" y="2124"/>
                    <a:pt x="18939" y="5015"/>
                    <a:pt x="20868" y="7562"/>
                  </a:cubicBezTo>
                  <a:lnTo>
                    <a:pt x="20939" y="7509"/>
                  </a:lnTo>
                  <a:cubicBezTo>
                    <a:pt x="19990" y="6253"/>
                    <a:pt x="18908" y="4830"/>
                    <a:pt x="17717" y="3551"/>
                  </a:cubicBezTo>
                  <a:cubicBezTo>
                    <a:pt x="16418" y="2155"/>
                    <a:pt x="15139" y="1108"/>
                    <a:pt x="13813" y="355"/>
                  </a:cubicBezTo>
                  <a:cubicBezTo>
                    <a:pt x="13514" y="185"/>
                    <a:pt x="13162" y="0"/>
                    <a:pt x="12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6"/>
            <p:cNvSpPr/>
            <p:nvPr/>
          </p:nvSpPr>
          <p:spPr>
            <a:xfrm>
              <a:off x="-5683550" y="4015219"/>
              <a:ext cx="2902715" cy="1594333"/>
            </a:xfrm>
            <a:custGeom>
              <a:avLst/>
              <a:gdLst/>
              <a:ahLst/>
              <a:cxnLst/>
              <a:rect l="l" t="t" r="r" b="b"/>
              <a:pathLst>
                <a:path w="21500" h="11809" extrusionOk="0">
                  <a:moveTo>
                    <a:pt x="13500" y="0"/>
                  </a:moveTo>
                  <a:lnTo>
                    <a:pt x="13500" y="50"/>
                  </a:lnTo>
                  <a:cubicBezTo>
                    <a:pt x="13484" y="826"/>
                    <a:pt x="14276" y="1319"/>
                    <a:pt x="14910" y="1719"/>
                  </a:cubicBezTo>
                  <a:lnTo>
                    <a:pt x="14927" y="1728"/>
                  </a:lnTo>
                  <a:cubicBezTo>
                    <a:pt x="16233" y="2551"/>
                    <a:pt x="17347" y="3682"/>
                    <a:pt x="18153" y="4998"/>
                  </a:cubicBezTo>
                  <a:cubicBezTo>
                    <a:pt x="18394" y="5391"/>
                    <a:pt x="18680" y="5917"/>
                    <a:pt x="18747" y="6489"/>
                  </a:cubicBezTo>
                  <a:cubicBezTo>
                    <a:pt x="18814" y="7065"/>
                    <a:pt x="18630" y="7626"/>
                    <a:pt x="18264" y="7945"/>
                  </a:cubicBezTo>
                  <a:cubicBezTo>
                    <a:pt x="17952" y="8218"/>
                    <a:pt x="17554" y="8305"/>
                    <a:pt x="17170" y="8305"/>
                  </a:cubicBezTo>
                  <a:cubicBezTo>
                    <a:pt x="16798" y="8305"/>
                    <a:pt x="16439" y="8223"/>
                    <a:pt x="16186" y="8146"/>
                  </a:cubicBezTo>
                  <a:cubicBezTo>
                    <a:pt x="14917" y="7757"/>
                    <a:pt x="13786" y="6975"/>
                    <a:pt x="12692" y="6213"/>
                  </a:cubicBezTo>
                  <a:cubicBezTo>
                    <a:pt x="11389" y="5310"/>
                    <a:pt x="10044" y="4377"/>
                    <a:pt x="8469" y="4122"/>
                  </a:cubicBezTo>
                  <a:cubicBezTo>
                    <a:pt x="8332" y="4100"/>
                    <a:pt x="8159" y="4081"/>
                    <a:pt x="7970" y="4081"/>
                  </a:cubicBezTo>
                  <a:cubicBezTo>
                    <a:pt x="7789" y="4081"/>
                    <a:pt x="7593" y="4098"/>
                    <a:pt x="7398" y="4145"/>
                  </a:cubicBezTo>
                  <a:cubicBezTo>
                    <a:pt x="7016" y="4239"/>
                    <a:pt x="6734" y="4431"/>
                    <a:pt x="6563" y="4713"/>
                  </a:cubicBezTo>
                  <a:cubicBezTo>
                    <a:pt x="6267" y="5203"/>
                    <a:pt x="6405" y="5837"/>
                    <a:pt x="6515" y="6351"/>
                  </a:cubicBezTo>
                  <a:cubicBezTo>
                    <a:pt x="6713" y="7271"/>
                    <a:pt x="6848" y="8325"/>
                    <a:pt x="6331" y="9124"/>
                  </a:cubicBezTo>
                  <a:cubicBezTo>
                    <a:pt x="5697" y="10097"/>
                    <a:pt x="4381" y="10301"/>
                    <a:pt x="3192" y="10416"/>
                  </a:cubicBezTo>
                  <a:cubicBezTo>
                    <a:pt x="2628" y="10473"/>
                    <a:pt x="1974" y="10554"/>
                    <a:pt x="1400" y="10751"/>
                  </a:cubicBezTo>
                  <a:cubicBezTo>
                    <a:pt x="752" y="10972"/>
                    <a:pt x="292" y="11302"/>
                    <a:pt x="1" y="11762"/>
                  </a:cubicBezTo>
                  <a:lnTo>
                    <a:pt x="75" y="11809"/>
                  </a:lnTo>
                  <a:cubicBezTo>
                    <a:pt x="702" y="10822"/>
                    <a:pt x="2018" y="10617"/>
                    <a:pt x="3203" y="10503"/>
                  </a:cubicBezTo>
                  <a:cubicBezTo>
                    <a:pt x="4408" y="10385"/>
                    <a:pt x="5747" y="10177"/>
                    <a:pt x="6402" y="9170"/>
                  </a:cubicBezTo>
                  <a:cubicBezTo>
                    <a:pt x="6938" y="8345"/>
                    <a:pt x="6805" y="7271"/>
                    <a:pt x="6600" y="6331"/>
                  </a:cubicBezTo>
                  <a:cubicBezTo>
                    <a:pt x="6489" y="5810"/>
                    <a:pt x="6358" y="5220"/>
                    <a:pt x="6636" y="4760"/>
                  </a:cubicBezTo>
                  <a:cubicBezTo>
                    <a:pt x="6931" y="4273"/>
                    <a:pt x="7519" y="4171"/>
                    <a:pt x="7965" y="4171"/>
                  </a:cubicBezTo>
                  <a:cubicBezTo>
                    <a:pt x="8175" y="4171"/>
                    <a:pt x="8354" y="4193"/>
                    <a:pt x="8456" y="4210"/>
                  </a:cubicBezTo>
                  <a:cubicBezTo>
                    <a:pt x="10010" y="4461"/>
                    <a:pt x="11349" y="5387"/>
                    <a:pt x="12642" y="6287"/>
                  </a:cubicBezTo>
                  <a:cubicBezTo>
                    <a:pt x="13742" y="7049"/>
                    <a:pt x="14880" y="7838"/>
                    <a:pt x="16162" y="8227"/>
                  </a:cubicBezTo>
                  <a:cubicBezTo>
                    <a:pt x="16420" y="8306"/>
                    <a:pt x="16788" y="8391"/>
                    <a:pt x="17171" y="8391"/>
                  </a:cubicBezTo>
                  <a:cubicBezTo>
                    <a:pt x="17572" y="8391"/>
                    <a:pt x="17990" y="8298"/>
                    <a:pt x="18321" y="8009"/>
                  </a:cubicBezTo>
                  <a:cubicBezTo>
                    <a:pt x="18518" y="7835"/>
                    <a:pt x="18673" y="7593"/>
                    <a:pt x="18760" y="7311"/>
                  </a:cubicBezTo>
                  <a:cubicBezTo>
                    <a:pt x="18841" y="7052"/>
                    <a:pt x="18865" y="6763"/>
                    <a:pt x="18831" y="6478"/>
                  </a:cubicBezTo>
                  <a:cubicBezTo>
                    <a:pt x="18764" y="5891"/>
                    <a:pt x="18472" y="5354"/>
                    <a:pt x="18227" y="4951"/>
                  </a:cubicBezTo>
                  <a:cubicBezTo>
                    <a:pt x="17415" y="3626"/>
                    <a:pt x="16290" y="2484"/>
                    <a:pt x="14971" y="1658"/>
                  </a:cubicBezTo>
                  <a:lnTo>
                    <a:pt x="14954" y="1648"/>
                  </a:lnTo>
                  <a:cubicBezTo>
                    <a:pt x="14645" y="1450"/>
                    <a:pt x="14289" y="1229"/>
                    <a:pt x="14024" y="967"/>
                  </a:cubicBezTo>
                  <a:cubicBezTo>
                    <a:pt x="13739" y="688"/>
                    <a:pt x="13595" y="403"/>
                    <a:pt x="13588" y="101"/>
                  </a:cubicBezTo>
                  <a:lnTo>
                    <a:pt x="13588" y="101"/>
                  </a:lnTo>
                  <a:cubicBezTo>
                    <a:pt x="14511" y="255"/>
                    <a:pt x="15229" y="967"/>
                    <a:pt x="15945" y="1749"/>
                  </a:cubicBezTo>
                  <a:lnTo>
                    <a:pt x="19522" y="5656"/>
                  </a:lnTo>
                  <a:cubicBezTo>
                    <a:pt x="20247" y="6448"/>
                    <a:pt x="21070" y="7344"/>
                    <a:pt x="21419" y="8439"/>
                  </a:cubicBezTo>
                  <a:lnTo>
                    <a:pt x="21499" y="8412"/>
                  </a:lnTo>
                  <a:cubicBezTo>
                    <a:pt x="21144" y="7301"/>
                    <a:pt x="20318" y="6398"/>
                    <a:pt x="19586" y="5599"/>
                  </a:cubicBezTo>
                  <a:lnTo>
                    <a:pt x="16008" y="1688"/>
                  </a:lnTo>
                  <a:cubicBezTo>
                    <a:pt x="15270" y="883"/>
                    <a:pt x="14524" y="148"/>
                    <a:pt x="13551" y="7"/>
                  </a:cubicBezTo>
                  <a:lnTo>
                    <a:pt x="135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6"/>
            <p:cNvSpPr/>
            <p:nvPr/>
          </p:nvSpPr>
          <p:spPr>
            <a:xfrm>
              <a:off x="-5655063" y="4355577"/>
              <a:ext cx="628742" cy="920363"/>
            </a:xfrm>
            <a:custGeom>
              <a:avLst/>
              <a:gdLst/>
              <a:ahLst/>
              <a:cxnLst/>
              <a:rect l="l" t="t" r="r" b="b"/>
              <a:pathLst>
                <a:path w="4657" h="6817" extrusionOk="0">
                  <a:moveTo>
                    <a:pt x="45" y="0"/>
                  </a:moveTo>
                  <a:lnTo>
                    <a:pt x="1" y="110"/>
                  </a:lnTo>
                  <a:lnTo>
                    <a:pt x="55" y="121"/>
                  </a:lnTo>
                  <a:cubicBezTo>
                    <a:pt x="199" y="141"/>
                    <a:pt x="347" y="171"/>
                    <a:pt x="494" y="211"/>
                  </a:cubicBezTo>
                  <a:lnTo>
                    <a:pt x="515" y="127"/>
                  </a:lnTo>
                  <a:cubicBezTo>
                    <a:pt x="383" y="94"/>
                    <a:pt x="253" y="64"/>
                    <a:pt x="121" y="44"/>
                  </a:cubicBezTo>
                  <a:lnTo>
                    <a:pt x="126" y="30"/>
                  </a:lnTo>
                  <a:lnTo>
                    <a:pt x="45" y="0"/>
                  </a:lnTo>
                  <a:close/>
                  <a:moveTo>
                    <a:pt x="1012" y="292"/>
                  </a:moveTo>
                  <a:lnTo>
                    <a:pt x="981" y="372"/>
                  </a:lnTo>
                  <a:cubicBezTo>
                    <a:pt x="1136" y="433"/>
                    <a:pt x="1294" y="504"/>
                    <a:pt x="1451" y="581"/>
                  </a:cubicBezTo>
                  <a:lnTo>
                    <a:pt x="1488" y="504"/>
                  </a:lnTo>
                  <a:cubicBezTo>
                    <a:pt x="1330" y="423"/>
                    <a:pt x="1169" y="352"/>
                    <a:pt x="1012" y="292"/>
                  </a:cubicBezTo>
                  <a:close/>
                  <a:moveTo>
                    <a:pt x="1945" y="762"/>
                  </a:moveTo>
                  <a:lnTo>
                    <a:pt x="1898" y="835"/>
                  </a:lnTo>
                  <a:cubicBezTo>
                    <a:pt x="2039" y="923"/>
                    <a:pt x="2183" y="1020"/>
                    <a:pt x="2324" y="1121"/>
                  </a:cubicBezTo>
                  <a:lnTo>
                    <a:pt x="2377" y="1054"/>
                  </a:lnTo>
                  <a:cubicBezTo>
                    <a:pt x="2233" y="947"/>
                    <a:pt x="2085" y="849"/>
                    <a:pt x="1945" y="762"/>
                  </a:cubicBezTo>
                  <a:close/>
                  <a:moveTo>
                    <a:pt x="2787" y="1373"/>
                  </a:moveTo>
                  <a:lnTo>
                    <a:pt x="2733" y="1440"/>
                  </a:lnTo>
                  <a:cubicBezTo>
                    <a:pt x="2860" y="1544"/>
                    <a:pt x="2992" y="1658"/>
                    <a:pt x="3122" y="1779"/>
                  </a:cubicBezTo>
                  <a:lnTo>
                    <a:pt x="3179" y="1715"/>
                  </a:lnTo>
                  <a:cubicBezTo>
                    <a:pt x="3049" y="1594"/>
                    <a:pt x="2918" y="1480"/>
                    <a:pt x="2787" y="1373"/>
                  </a:cubicBezTo>
                  <a:close/>
                  <a:moveTo>
                    <a:pt x="3556" y="2078"/>
                  </a:moveTo>
                  <a:lnTo>
                    <a:pt x="3492" y="2138"/>
                  </a:lnTo>
                  <a:cubicBezTo>
                    <a:pt x="3623" y="2269"/>
                    <a:pt x="3734" y="2393"/>
                    <a:pt x="3838" y="2521"/>
                  </a:cubicBezTo>
                  <a:lnTo>
                    <a:pt x="3904" y="2464"/>
                  </a:lnTo>
                  <a:cubicBezTo>
                    <a:pt x="3801" y="2336"/>
                    <a:pt x="3686" y="2212"/>
                    <a:pt x="3556" y="2078"/>
                  </a:cubicBezTo>
                  <a:close/>
                  <a:moveTo>
                    <a:pt x="4210" y="2890"/>
                  </a:moveTo>
                  <a:lnTo>
                    <a:pt x="4136" y="2933"/>
                  </a:lnTo>
                  <a:cubicBezTo>
                    <a:pt x="4230" y="3085"/>
                    <a:pt x="4310" y="3235"/>
                    <a:pt x="4375" y="3387"/>
                  </a:cubicBezTo>
                  <a:lnTo>
                    <a:pt x="4455" y="3353"/>
                  </a:lnTo>
                  <a:cubicBezTo>
                    <a:pt x="4388" y="3199"/>
                    <a:pt x="4307" y="3041"/>
                    <a:pt x="4210" y="2890"/>
                  </a:cubicBezTo>
                  <a:close/>
                  <a:moveTo>
                    <a:pt x="4609" y="3856"/>
                  </a:moveTo>
                  <a:lnTo>
                    <a:pt x="4526" y="3873"/>
                  </a:lnTo>
                  <a:cubicBezTo>
                    <a:pt x="4556" y="4025"/>
                    <a:pt x="4569" y="4175"/>
                    <a:pt x="4569" y="4327"/>
                  </a:cubicBezTo>
                  <a:lnTo>
                    <a:pt x="4569" y="4380"/>
                  </a:lnTo>
                  <a:lnTo>
                    <a:pt x="4657" y="4380"/>
                  </a:lnTo>
                  <a:lnTo>
                    <a:pt x="4657" y="4327"/>
                  </a:lnTo>
                  <a:cubicBezTo>
                    <a:pt x="4657" y="4172"/>
                    <a:pt x="4640" y="4014"/>
                    <a:pt x="4609" y="3856"/>
                  </a:cubicBezTo>
                  <a:close/>
                  <a:moveTo>
                    <a:pt x="4492" y="4880"/>
                  </a:moveTo>
                  <a:cubicBezTo>
                    <a:pt x="4451" y="5021"/>
                    <a:pt x="4391" y="5156"/>
                    <a:pt x="4315" y="5277"/>
                  </a:cubicBezTo>
                  <a:cubicBezTo>
                    <a:pt x="4304" y="5297"/>
                    <a:pt x="4290" y="5317"/>
                    <a:pt x="4277" y="5334"/>
                  </a:cubicBezTo>
                  <a:lnTo>
                    <a:pt x="4351" y="5384"/>
                  </a:lnTo>
                  <a:cubicBezTo>
                    <a:pt x="4364" y="5364"/>
                    <a:pt x="4375" y="5344"/>
                    <a:pt x="4388" y="5323"/>
                  </a:cubicBezTo>
                  <a:cubicBezTo>
                    <a:pt x="4468" y="5196"/>
                    <a:pt x="4532" y="5055"/>
                    <a:pt x="4576" y="4904"/>
                  </a:cubicBezTo>
                  <a:lnTo>
                    <a:pt x="4492" y="4880"/>
                  </a:lnTo>
                  <a:close/>
                  <a:moveTo>
                    <a:pt x="3938" y="5706"/>
                  </a:moveTo>
                  <a:cubicBezTo>
                    <a:pt x="3817" y="5807"/>
                    <a:pt x="3676" y="5904"/>
                    <a:pt x="3519" y="5994"/>
                  </a:cubicBezTo>
                  <a:lnTo>
                    <a:pt x="3559" y="6072"/>
                  </a:lnTo>
                  <a:cubicBezTo>
                    <a:pt x="3723" y="5978"/>
                    <a:pt x="3867" y="5878"/>
                    <a:pt x="3992" y="5773"/>
                  </a:cubicBezTo>
                  <a:lnTo>
                    <a:pt x="3938" y="5706"/>
                  </a:lnTo>
                  <a:close/>
                  <a:moveTo>
                    <a:pt x="3055" y="6220"/>
                  </a:moveTo>
                  <a:cubicBezTo>
                    <a:pt x="2898" y="6287"/>
                    <a:pt x="2736" y="6347"/>
                    <a:pt x="2575" y="6401"/>
                  </a:cubicBezTo>
                  <a:lnTo>
                    <a:pt x="2603" y="6485"/>
                  </a:lnTo>
                  <a:cubicBezTo>
                    <a:pt x="2767" y="6428"/>
                    <a:pt x="2931" y="6367"/>
                    <a:pt x="3089" y="6301"/>
                  </a:cubicBezTo>
                  <a:lnTo>
                    <a:pt x="3055" y="6220"/>
                  </a:lnTo>
                  <a:close/>
                  <a:moveTo>
                    <a:pt x="2079" y="6545"/>
                  </a:moveTo>
                  <a:cubicBezTo>
                    <a:pt x="1914" y="6586"/>
                    <a:pt x="1743" y="6619"/>
                    <a:pt x="1576" y="6646"/>
                  </a:cubicBezTo>
                  <a:lnTo>
                    <a:pt x="1588" y="6733"/>
                  </a:lnTo>
                  <a:cubicBezTo>
                    <a:pt x="1760" y="6707"/>
                    <a:pt x="1931" y="6670"/>
                    <a:pt x="2099" y="6629"/>
                  </a:cubicBezTo>
                  <a:lnTo>
                    <a:pt x="2079" y="6545"/>
                  </a:lnTo>
                  <a:close/>
                  <a:moveTo>
                    <a:pt x="1065" y="6710"/>
                  </a:moveTo>
                  <a:cubicBezTo>
                    <a:pt x="894" y="6723"/>
                    <a:pt x="719" y="6730"/>
                    <a:pt x="548" y="6730"/>
                  </a:cubicBezTo>
                  <a:lnTo>
                    <a:pt x="548" y="6817"/>
                  </a:lnTo>
                  <a:cubicBezTo>
                    <a:pt x="722" y="6817"/>
                    <a:pt x="897" y="6810"/>
                    <a:pt x="1072" y="6797"/>
                  </a:cubicBezTo>
                  <a:lnTo>
                    <a:pt x="1065" y="671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6"/>
            <p:cNvSpPr/>
            <p:nvPr/>
          </p:nvSpPr>
          <p:spPr>
            <a:xfrm>
              <a:off x="-3879963" y="3975257"/>
              <a:ext cx="93562" cy="93427"/>
            </a:xfrm>
            <a:custGeom>
              <a:avLst/>
              <a:gdLst/>
              <a:ahLst/>
              <a:cxnLst/>
              <a:rect l="l" t="t" r="r" b="b"/>
              <a:pathLst>
                <a:path w="693" h="692" extrusionOk="0">
                  <a:moveTo>
                    <a:pt x="346" y="1"/>
                  </a:moveTo>
                  <a:cubicBezTo>
                    <a:pt x="155" y="1"/>
                    <a:pt x="1" y="155"/>
                    <a:pt x="1" y="346"/>
                  </a:cubicBezTo>
                  <a:cubicBezTo>
                    <a:pt x="1" y="538"/>
                    <a:pt x="155" y="692"/>
                    <a:pt x="346" y="692"/>
                  </a:cubicBezTo>
                  <a:cubicBezTo>
                    <a:pt x="538" y="692"/>
                    <a:pt x="692" y="538"/>
                    <a:pt x="692" y="346"/>
                  </a:cubicBezTo>
                  <a:cubicBezTo>
                    <a:pt x="692" y="155"/>
                    <a:pt x="538"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6"/>
            <p:cNvSpPr/>
            <p:nvPr/>
          </p:nvSpPr>
          <p:spPr>
            <a:xfrm>
              <a:off x="-4862509" y="4683834"/>
              <a:ext cx="93562" cy="93427"/>
            </a:xfrm>
            <a:custGeom>
              <a:avLst/>
              <a:gdLst/>
              <a:ahLst/>
              <a:cxnLst/>
              <a:rect l="l" t="t" r="r" b="b"/>
              <a:pathLst>
                <a:path w="693" h="692" extrusionOk="0">
                  <a:moveTo>
                    <a:pt x="347" y="0"/>
                  </a:moveTo>
                  <a:cubicBezTo>
                    <a:pt x="156" y="0"/>
                    <a:pt x="1" y="154"/>
                    <a:pt x="1" y="346"/>
                  </a:cubicBezTo>
                  <a:cubicBezTo>
                    <a:pt x="1" y="537"/>
                    <a:pt x="156" y="691"/>
                    <a:pt x="347" y="691"/>
                  </a:cubicBezTo>
                  <a:cubicBezTo>
                    <a:pt x="538" y="691"/>
                    <a:pt x="693" y="537"/>
                    <a:pt x="693" y="346"/>
                  </a:cubicBezTo>
                  <a:cubicBezTo>
                    <a:pt x="693" y="154"/>
                    <a:pt x="53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36"/>
          <p:cNvGrpSpPr/>
          <p:nvPr/>
        </p:nvGrpSpPr>
        <p:grpSpPr>
          <a:xfrm rot="7161654" flipH="1">
            <a:off x="-1312226" y="1473814"/>
            <a:ext cx="2145915" cy="2545736"/>
            <a:chOff x="-688869" y="3696271"/>
            <a:chExt cx="1547980" cy="1836395"/>
          </a:xfrm>
        </p:grpSpPr>
        <p:sp>
          <p:nvSpPr>
            <p:cNvPr id="1707" name="Google Shape;1707;p36"/>
            <p:cNvSpPr/>
            <p:nvPr/>
          </p:nvSpPr>
          <p:spPr>
            <a:xfrm rot="10800000">
              <a:off x="-688869" y="3784588"/>
              <a:ext cx="1547980" cy="1748079"/>
            </a:xfrm>
            <a:custGeom>
              <a:avLst/>
              <a:gdLst/>
              <a:ahLst/>
              <a:cxnLst/>
              <a:rect l="l" t="t" r="r" b="b"/>
              <a:pathLst>
                <a:path w="10289" h="11619" extrusionOk="0">
                  <a:moveTo>
                    <a:pt x="5546" y="1"/>
                  </a:moveTo>
                  <a:cubicBezTo>
                    <a:pt x="4583" y="1"/>
                    <a:pt x="3630" y="196"/>
                    <a:pt x="2743" y="680"/>
                  </a:cubicBezTo>
                  <a:cubicBezTo>
                    <a:pt x="2263" y="942"/>
                    <a:pt x="1836" y="1281"/>
                    <a:pt x="1437" y="1653"/>
                  </a:cubicBezTo>
                  <a:cubicBezTo>
                    <a:pt x="1045" y="2019"/>
                    <a:pt x="635" y="2412"/>
                    <a:pt x="360" y="2875"/>
                  </a:cubicBezTo>
                  <a:cubicBezTo>
                    <a:pt x="91" y="3325"/>
                    <a:pt x="1" y="3839"/>
                    <a:pt x="151" y="4345"/>
                  </a:cubicBezTo>
                  <a:cubicBezTo>
                    <a:pt x="303" y="4859"/>
                    <a:pt x="645" y="5305"/>
                    <a:pt x="994" y="5704"/>
                  </a:cubicBezTo>
                  <a:cubicBezTo>
                    <a:pt x="2565" y="7480"/>
                    <a:pt x="4374" y="9098"/>
                    <a:pt x="6264" y="10521"/>
                  </a:cubicBezTo>
                  <a:cubicBezTo>
                    <a:pt x="6710" y="10857"/>
                    <a:pt x="7177" y="11170"/>
                    <a:pt x="7697" y="11377"/>
                  </a:cubicBezTo>
                  <a:cubicBezTo>
                    <a:pt x="8030" y="11511"/>
                    <a:pt x="8430" y="11619"/>
                    <a:pt x="8813" y="11619"/>
                  </a:cubicBezTo>
                  <a:cubicBezTo>
                    <a:pt x="8971" y="11619"/>
                    <a:pt x="9125" y="11600"/>
                    <a:pt x="9271" y="11559"/>
                  </a:cubicBezTo>
                  <a:cubicBezTo>
                    <a:pt x="9808" y="11407"/>
                    <a:pt x="9899" y="10693"/>
                    <a:pt x="9987" y="10223"/>
                  </a:cubicBezTo>
                  <a:cubicBezTo>
                    <a:pt x="10094" y="9622"/>
                    <a:pt x="10131" y="9004"/>
                    <a:pt x="10171" y="8397"/>
                  </a:cubicBezTo>
                  <a:cubicBezTo>
                    <a:pt x="10268" y="6967"/>
                    <a:pt x="10289" y="5534"/>
                    <a:pt x="10238" y="4104"/>
                  </a:cubicBezTo>
                  <a:cubicBezTo>
                    <a:pt x="10215" y="3405"/>
                    <a:pt x="10221" y="2674"/>
                    <a:pt x="10094" y="1986"/>
                  </a:cubicBezTo>
                  <a:cubicBezTo>
                    <a:pt x="10020" y="1603"/>
                    <a:pt x="9852" y="1241"/>
                    <a:pt x="9564" y="1002"/>
                  </a:cubicBezTo>
                  <a:cubicBezTo>
                    <a:pt x="9573" y="962"/>
                    <a:pt x="9564" y="922"/>
                    <a:pt x="9510" y="898"/>
                  </a:cubicBezTo>
                  <a:cubicBezTo>
                    <a:pt x="8267" y="385"/>
                    <a:pt x="6896" y="1"/>
                    <a:pt x="5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6"/>
            <p:cNvSpPr/>
            <p:nvPr/>
          </p:nvSpPr>
          <p:spPr>
            <a:xfrm rot="10800000">
              <a:off x="226613" y="3696271"/>
              <a:ext cx="252606" cy="338663"/>
            </a:xfrm>
            <a:custGeom>
              <a:avLst/>
              <a:gdLst/>
              <a:ahLst/>
              <a:cxnLst/>
              <a:rect l="l" t="t" r="r" b="b"/>
              <a:pathLst>
                <a:path w="1679" h="2251" extrusionOk="0">
                  <a:moveTo>
                    <a:pt x="714" y="1"/>
                  </a:moveTo>
                  <a:cubicBezTo>
                    <a:pt x="652" y="1"/>
                    <a:pt x="585" y="16"/>
                    <a:pt x="561" y="23"/>
                  </a:cubicBezTo>
                  <a:cubicBezTo>
                    <a:pt x="460" y="49"/>
                    <a:pt x="339" y="96"/>
                    <a:pt x="292" y="197"/>
                  </a:cubicBezTo>
                  <a:cubicBezTo>
                    <a:pt x="255" y="274"/>
                    <a:pt x="269" y="375"/>
                    <a:pt x="263" y="458"/>
                  </a:cubicBezTo>
                  <a:cubicBezTo>
                    <a:pt x="242" y="653"/>
                    <a:pt x="198" y="841"/>
                    <a:pt x="151" y="1033"/>
                  </a:cubicBezTo>
                  <a:cubicBezTo>
                    <a:pt x="108" y="1228"/>
                    <a:pt x="61" y="1422"/>
                    <a:pt x="34" y="1620"/>
                  </a:cubicBezTo>
                  <a:cubicBezTo>
                    <a:pt x="24" y="1707"/>
                    <a:pt x="17" y="1798"/>
                    <a:pt x="14" y="1892"/>
                  </a:cubicBezTo>
                  <a:cubicBezTo>
                    <a:pt x="14" y="1973"/>
                    <a:pt x="1" y="2100"/>
                    <a:pt x="44" y="2170"/>
                  </a:cubicBezTo>
                  <a:cubicBezTo>
                    <a:pt x="102" y="2251"/>
                    <a:pt x="226" y="2241"/>
                    <a:pt x="313" y="2244"/>
                  </a:cubicBezTo>
                  <a:cubicBezTo>
                    <a:pt x="385" y="2248"/>
                    <a:pt x="457" y="2250"/>
                    <a:pt x="529" y="2250"/>
                  </a:cubicBezTo>
                  <a:cubicBezTo>
                    <a:pt x="579" y="2250"/>
                    <a:pt x="630" y="2249"/>
                    <a:pt x="682" y="2248"/>
                  </a:cubicBezTo>
                  <a:cubicBezTo>
                    <a:pt x="900" y="2244"/>
                    <a:pt x="1152" y="2244"/>
                    <a:pt x="1353" y="2147"/>
                  </a:cubicBezTo>
                  <a:cubicBezTo>
                    <a:pt x="1407" y="2120"/>
                    <a:pt x="1457" y="2090"/>
                    <a:pt x="1491" y="2043"/>
                  </a:cubicBezTo>
                  <a:cubicBezTo>
                    <a:pt x="1515" y="2033"/>
                    <a:pt x="1538" y="2023"/>
                    <a:pt x="1561" y="2009"/>
                  </a:cubicBezTo>
                  <a:cubicBezTo>
                    <a:pt x="1679" y="1936"/>
                    <a:pt x="1659" y="1821"/>
                    <a:pt x="1648" y="1697"/>
                  </a:cubicBezTo>
                  <a:cubicBezTo>
                    <a:pt x="1625" y="1422"/>
                    <a:pt x="1548" y="1157"/>
                    <a:pt x="1440" y="906"/>
                  </a:cubicBezTo>
                  <a:cubicBezTo>
                    <a:pt x="1390" y="777"/>
                    <a:pt x="1333" y="657"/>
                    <a:pt x="1270" y="536"/>
                  </a:cubicBezTo>
                  <a:cubicBezTo>
                    <a:pt x="1212" y="422"/>
                    <a:pt x="1155" y="301"/>
                    <a:pt x="1078" y="201"/>
                  </a:cubicBezTo>
                  <a:cubicBezTo>
                    <a:pt x="1014" y="120"/>
                    <a:pt x="930" y="76"/>
                    <a:pt x="839" y="66"/>
                  </a:cubicBezTo>
                  <a:cubicBezTo>
                    <a:pt x="836" y="63"/>
                    <a:pt x="839" y="60"/>
                    <a:pt x="836" y="60"/>
                  </a:cubicBezTo>
                  <a:cubicBezTo>
                    <a:pt x="826" y="14"/>
                    <a:pt x="772" y="1"/>
                    <a:pt x="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6"/>
            <p:cNvSpPr/>
            <p:nvPr/>
          </p:nvSpPr>
          <p:spPr>
            <a:xfrm rot="10800000">
              <a:off x="479219" y="3937506"/>
              <a:ext cx="379886" cy="355513"/>
            </a:xfrm>
            <a:custGeom>
              <a:avLst/>
              <a:gdLst/>
              <a:ahLst/>
              <a:cxnLst/>
              <a:rect l="l" t="t" r="r" b="b"/>
              <a:pathLst>
                <a:path w="2525" h="2363" extrusionOk="0">
                  <a:moveTo>
                    <a:pt x="1539" y="1"/>
                  </a:moveTo>
                  <a:cubicBezTo>
                    <a:pt x="1417" y="1"/>
                    <a:pt x="1295" y="22"/>
                    <a:pt x="1186" y="70"/>
                  </a:cubicBezTo>
                  <a:cubicBezTo>
                    <a:pt x="957" y="167"/>
                    <a:pt x="877" y="362"/>
                    <a:pt x="773" y="570"/>
                  </a:cubicBezTo>
                  <a:cubicBezTo>
                    <a:pt x="538" y="1041"/>
                    <a:pt x="313" y="1513"/>
                    <a:pt x="91" y="1990"/>
                  </a:cubicBezTo>
                  <a:cubicBezTo>
                    <a:pt x="74" y="2027"/>
                    <a:pt x="71" y="2054"/>
                    <a:pt x="82" y="2081"/>
                  </a:cubicBezTo>
                  <a:cubicBezTo>
                    <a:pt x="65" y="2108"/>
                    <a:pt x="48" y="2134"/>
                    <a:pt x="38" y="2164"/>
                  </a:cubicBezTo>
                  <a:cubicBezTo>
                    <a:pt x="1" y="2242"/>
                    <a:pt x="38" y="2313"/>
                    <a:pt x="125" y="2333"/>
                  </a:cubicBezTo>
                  <a:cubicBezTo>
                    <a:pt x="200" y="2353"/>
                    <a:pt x="273" y="2362"/>
                    <a:pt x="344" y="2362"/>
                  </a:cubicBezTo>
                  <a:cubicBezTo>
                    <a:pt x="730" y="2362"/>
                    <a:pt x="1072" y="2093"/>
                    <a:pt x="1363" y="1853"/>
                  </a:cubicBezTo>
                  <a:cubicBezTo>
                    <a:pt x="1535" y="1715"/>
                    <a:pt x="1699" y="1571"/>
                    <a:pt x="1857" y="1419"/>
                  </a:cubicBezTo>
                  <a:cubicBezTo>
                    <a:pt x="2008" y="1268"/>
                    <a:pt x="2173" y="1111"/>
                    <a:pt x="2286" y="929"/>
                  </a:cubicBezTo>
                  <a:cubicBezTo>
                    <a:pt x="2525" y="543"/>
                    <a:pt x="2246" y="150"/>
                    <a:pt x="1851" y="43"/>
                  </a:cubicBezTo>
                  <a:cubicBezTo>
                    <a:pt x="1752" y="17"/>
                    <a:pt x="1646" y="1"/>
                    <a:pt x="1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0" name="Google Shape;1710;p36"/>
          <p:cNvGrpSpPr/>
          <p:nvPr/>
        </p:nvGrpSpPr>
        <p:grpSpPr>
          <a:xfrm rot="-1997397">
            <a:off x="6621957" y="-790692"/>
            <a:ext cx="1785605" cy="3641872"/>
            <a:chOff x="2350358" y="4049861"/>
            <a:chExt cx="1101952" cy="2247511"/>
          </a:xfrm>
        </p:grpSpPr>
        <p:sp>
          <p:nvSpPr>
            <p:cNvPr id="1711" name="Google Shape;1711;p36"/>
            <p:cNvSpPr/>
            <p:nvPr/>
          </p:nvSpPr>
          <p:spPr>
            <a:xfrm>
              <a:off x="2350358" y="4049861"/>
              <a:ext cx="1101952" cy="2247511"/>
            </a:xfrm>
            <a:custGeom>
              <a:avLst/>
              <a:gdLst/>
              <a:ahLst/>
              <a:cxnLst/>
              <a:rect l="l" t="t" r="r" b="b"/>
              <a:pathLst>
                <a:path w="8162" h="16647" extrusionOk="0">
                  <a:moveTo>
                    <a:pt x="7570" y="0"/>
                  </a:moveTo>
                  <a:cubicBezTo>
                    <a:pt x="7402" y="37"/>
                    <a:pt x="7231" y="81"/>
                    <a:pt x="7063" y="128"/>
                  </a:cubicBezTo>
                  <a:lnTo>
                    <a:pt x="7087" y="212"/>
                  </a:lnTo>
                  <a:cubicBezTo>
                    <a:pt x="7251" y="165"/>
                    <a:pt x="7422" y="125"/>
                    <a:pt x="7587" y="88"/>
                  </a:cubicBezTo>
                  <a:lnTo>
                    <a:pt x="7570" y="0"/>
                  </a:lnTo>
                  <a:close/>
                  <a:moveTo>
                    <a:pt x="6566" y="279"/>
                  </a:moveTo>
                  <a:cubicBezTo>
                    <a:pt x="6402" y="333"/>
                    <a:pt x="6237" y="393"/>
                    <a:pt x="6076" y="454"/>
                  </a:cubicBezTo>
                  <a:lnTo>
                    <a:pt x="6107" y="534"/>
                  </a:lnTo>
                  <a:cubicBezTo>
                    <a:pt x="6268" y="474"/>
                    <a:pt x="6429" y="414"/>
                    <a:pt x="6594" y="360"/>
                  </a:cubicBezTo>
                  <a:lnTo>
                    <a:pt x="6566" y="279"/>
                  </a:lnTo>
                  <a:close/>
                  <a:moveTo>
                    <a:pt x="5596" y="655"/>
                  </a:moveTo>
                  <a:cubicBezTo>
                    <a:pt x="5438" y="725"/>
                    <a:pt x="5281" y="803"/>
                    <a:pt x="5127" y="880"/>
                  </a:cubicBezTo>
                  <a:lnTo>
                    <a:pt x="5164" y="957"/>
                  </a:lnTo>
                  <a:cubicBezTo>
                    <a:pt x="5317" y="880"/>
                    <a:pt x="5475" y="806"/>
                    <a:pt x="5630" y="736"/>
                  </a:cubicBezTo>
                  <a:lnTo>
                    <a:pt x="5596" y="655"/>
                  </a:lnTo>
                  <a:close/>
                  <a:moveTo>
                    <a:pt x="4667" y="1128"/>
                  </a:moveTo>
                  <a:cubicBezTo>
                    <a:pt x="4519" y="1213"/>
                    <a:pt x="4368" y="1303"/>
                    <a:pt x="4220" y="1397"/>
                  </a:cubicBezTo>
                  <a:lnTo>
                    <a:pt x="4267" y="1471"/>
                  </a:lnTo>
                  <a:cubicBezTo>
                    <a:pt x="4411" y="1377"/>
                    <a:pt x="4563" y="1286"/>
                    <a:pt x="4710" y="1202"/>
                  </a:cubicBezTo>
                  <a:lnTo>
                    <a:pt x="4667" y="1128"/>
                  </a:lnTo>
                  <a:close/>
                  <a:moveTo>
                    <a:pt x="3791" y="1686"/>
                  </a:moveTo>
                  <a:cubicBezTo>
                    <a:pt x="3650" y="1786"/>
                    <a:pt x="3509" y="1890"/>
                    <a:pt x="3371" y="1998"/>
                  </a:cubicBezTo>
                  <a:lnTo>
                    <a:pt x="3424" y="2065"/>
                  </a:lnTo>
                  <a:cubicBezTo>
                    <a:pt x="3559" y="1961"/>
                    <a:pt x="3700" y="1857"/>
                    <a:pt x="3841" y="1757"/>
                  </a:cubicBezTo>
                  <a:lnTo>
                    <a:pt x="3791" y="1686"/>
                  </a:lnTo>
                  <a:close/>
                  <a:moveTo>
                    <a:pt x="2968" y="2327"/>
                  </a:moveTo>
                  <a:cubicBezTo>
                    <a:pt x="2837" y="2441"/>
                    <a:pt x="2710" y="2558"/>
                    <a:pt x="2583" y="2676"/>
                  </a:cubicBezTo>
                  <a:lnTo>
                    <a:pt x="2643" y="2739"/>
                  </a:lnTo>
                  <a:cubicBezTo>
                    <a:pt x="2767" y="2623"/>
                    <a:pt x="2894" y="2505"/>
                    <a:pt x="3026" y="2394"/>
                  </a:cubicBezTo>
                  <a:lnTo>
                    <a:pt x="2968" y="2327"/>
                  </a:lnTo>
                  <a:close/>
                  <a:moveTo>
                    <a:pt x="2213" y="3041"/>
                  </a:moveTo>
                  <a:cubicBezTo>
                    <a:pt x="2092" y="3166"/>
                    <a:pt x="1974" y="3297"/>
                    <a:pt x="1864" y="3428"/>
                  </a:cubicBezTo>
                  <a:lnTo>
                    <a:pt x="1928" y="3484"/>
                  </a:lnTo>
                  <a:cubicBezTo>
                    <a:pt x="2039" y="3354"/>
                    <a:pt x="2156" y="3227"/>
                    <a:pt x="2276" y="3102"/>
                  </a:cubicBezTo>
                  <a:lnTo>
                    <a:pt x="2213" y="3041"/>
                  </a:lnTo>
                  <a:close/>
                  <a:moveTo>
                    <a:pt x="1531" y="3827"/>
                  </a:moveTo>
                  <a:cubicBezTo>
                    <a:pt x="1424" y="3965"/>
                    <a:pt x="1317" y="4102"/>
                    <a:pt x="1219" y="4243"/>
                  </a:cubicBezTo>
                  <a:lnTo>
                    <a:pt x="1290" y="4294"/>
                  </a:lnTo>
                  <a:cubicBezTo>
                    <a:pt x="1387" y="4156"/>
                    <a:pt x="1491" y="4015"/>
                    <a:pt x="1599" y="3881"/>
                  </a:cubicBezTo>
                  <a:lnTo>
                    <a:pt x="1531" y="3827"/>
                  </a:lnTo>
                  <a:close/>
                  <a:moveTo>
                    <a:pt x="927" y="4677"/>
                  </a:moveTo>
                  <a:cubicBezTo>
                    <a:pt x="834" y="4821"/>
                    <a:pt x="743" y="4972"/>
                    <a:pt x="659" y="5123"/>
                  </a:cubicBezTo>
                  <a:lnTo>
                    <a:pt x="733" y="5163"/>
                  </a:lnTo>
                  <a:cubicBezTo>
                    <a:pt x="817" y="5015"/>
                    <a:pt x="907" y="4868"/>
                    <a:pt x="1001" y="4723"/>
                  </a:cubicBezTo>
                  <a:lnTo>
                    <a:pt x="927" y="4677"/>
                  </a:lnTo>
                  <a:close/>
                  <a:moveTo>
                    <a:pt x="414" y="5583"/>
                  </a:moveTo>
                  <a:cubicBezTo>
                    <a:pt x="330" y="5751"/>
                    <a:pt x="262" y="5908"/>
                    <a:pt x="206" y="6062"/>
                  </a:cubicBezTo>
                  <a:lnTo>
                    <a:pt x="287" y="6093"/>
                  </a:lnTo>
                  <a:cubicBezTo>
                    <a:pt x="343" y="5942"/>
                    <a:pt x="411" y="5788"/>
                    <a:pt x="491" y="5619"/>
                  </a:cubicBezTo>
                  <a:lnTo>
                    <a:pt x="414" y="5583"/>
                  </a:lnTo>
                  <a:close/>
                  <a:moveTo>
                    <a:pt x="5277" y="6910"/>
                  </a:moveTo>
                  <a:cubicBezTo>
                    <a:pt x="5248" y="6910"/>
                    <a:pt x="5219" y="6911"/>
                    <a:pt x="5190" y="6912"/>
                  </a:cubicBezTo>
                  <a:lnTo>
                    <a:pt x="5193" y="6996"/>
                  </a:lnTo>
                  <a:cubicBezTo>
                    <a:pt x="5217" y="6995"/>
                    <a:pt x="5240" y="6995"/>
                    <a:pt x="5262" y="6995"/>
                  </a:cubicBezTo>
                  <a:cubicBezTo>
                    <a:pt x="5415" y="6995"/>
                    <a:pt x="5558" y="7016"/>
                    <a:pt x="5687" y="7063"/>
                  </a:cubicBezTo>
                  <a:lnTo>
                    <a:pt x="5717" y="6979"/>
                  </a:lnTo>
                  <a:cubicBezTo>
                    <a:pt x="5581" y="6934"/>
                    <a:pt x="5433" y="6910"/>
                    <a:pt x="5277" y="6910"/>
                  </a:cubicBezTo>
                  <a:close/>
                  <a:moveTo>
                    <a:pt x="58" y="6566"/>
                  </a:moveTo>
                  <a:cubicBezTo>
                    <a:pt x="21" y="6744"/>
                    <a:pt x="1" y="6919"/>
                    <a:pt x="1" y="7086"/>
                  </a:cubicBezTo>
                  <a:lnTo>
                    <a:pt x="88" y="7089"/>
                  </a:lnTo>
                  <a:cubicBezTo>
                    <a:pt x="88" y="6925"/>
                    <a:pt x="109" y="6754"/>
                    <a:pt x="142" y="6583"/>
                  </a:cubicBezTo>
                  <a:lnTo>
                    <a:pt x="58" y="6566"/>
                  </a:lnTo>
                  <a:close/>
                  <a:moveTo>
                    <a:pt x="4670" y="7009"/>
                  </a:moveTo>
                  <a:cubicBezTo>
                    <a:pt x="4509" y="7060"/>
                    <a:pt x="4351" y="7134"/>
                    <a:pt x="4200" y="7221"/>
                  </a:cubicBezTo>
                  <a:lnTo>
                    <a:pt x="4190" y="7227"/>
                  </a:lnTo>
                  <a:lnTo>
                    <a:pt x="4234" y="7301"/>
                  </a:lnTo>
                  <a:lnTo>
                    <a:pt x="4244" y="7295"/>
                  </a:lnTo>
                  <a:cubicBezTo>
                    <a:pt x="4388" y="7210"/>
                    <a:pt x="4543" y="7140"/>
                    <a:pt x="4697" y="7089"/>
                  </a:cubicBezTo>
                  <a:lnTo>
                    <a:pt x="4670" y="7009"/>
                  </a:lnTo>
                  <a:close/>
                  <a:moveTo>
                    <a:pt x="6171" y="7261"/>
                  </a:moveTo>
                  <a:lnTo>
                    <a:pt x="6110" y="7321"/>
                  </a:lnTo>
                  <a:cubicBezTo>
                    <a:pt x="6224" y="7432"/>
                    <a:pt x="6318" y="7573"/>
                    <a:pt x="6385" y="7734"/>
                  </a:cubicBezTo>
                  <a:lnTo>
                    <a:pt x="6465" y="7701"/>
                  </a:lnTo>
                  <a:cubicBezTo>
                    <a:pt x="6392" y="7529"/>
                    <a:pt x="6295" y="7379"/>
                    <a:pt x="6171" y="7261"/>
                  </a:cubicBezTo>
                  <a:close/>
                  <a:moveTo>
                    <a:pt x="3757" y="7523"/>
                  </a:moveTo>
                  <a:cubicBezTo>
                    <a:pt x="3623" y="7627"/>
                    <a:pt x="3485" y="7741"/>
                    <a:pt x="3358" y="7848"/>
                  </a:cubicBezTo>
                  <a:lnTo>
                    <a:pt x="3354" y="7852"/>
                  </a:lnTo>
                  <a:lnTo>
                    <a:pt x="3411" y="7915"/>
                  </a:lnTo>
                  <a:cubicBezTo>
                    <a:pt x="3542" y="7808"/>
                    <a:pt x="3677" y="7694"/>
                    <a:pt x="3811" y="7590"/>
                  </a:cubicBezTo>
                  <a:lnTo>
                    <a:pt x="3757" y="7523"/>
                  </a:lnTo>
                  <a:close/>
                  <a:moveTo>
                    <a:pt x="146" y="7590"/>
                  </a:moveTo>
                  <a:lnTo>
                    <a:pt x="65" y="7613"/>
                  </a:lnTo>
                  <a:cubicBezTo>
                    <a:pt x="109" y="7788"/>
                    <a:pt x="175" y="7952"/>
                    <a:pt x="262" y="8104"/>
                  </a:cubicBezTo>
                  <a:lnTo>
                    <a:pt x="337" y="8060"/>
                  </a:lnTo>
                  <a:cubicBezTo>
                    <a:pt x="253" y="7915"/>
                    <a:pt x="189" y="7758"/>
                    <a:pt x="146" y="7590"/>
                  </a:cubicBezTo>
                  <a:close/>
                  <a:moveTo>
                    <a:pt x="2955" y="8177"/>
                  </a:moveTo>
                  <a:cubicBezTo>
                    <a:pt x="2888" y="8228"/>
                    <a:pt x="2827" y="8274"/>
                    <a:pt x="2764" y="8315"/>
                  </a:cubicBezTo>
                  <a:cubicBezTo>
                    <a:pt x="2686" y="8369"/>
                    <a:pt x="2609" y="8419"/>
                    <a:pt x="2532" y="8466"/>
                  </a:cubicBezTo>
                  <a:lnTo>
                    <a:pt x="2572" y="8540"/>
                  </a:lnTo>
                  <a:cubicBezTo>
                    <a:pt x="2653" y="8493"/>
                    <a:pt x="2736" y="8443"/>
                    <a:pt x="2814" y="8386"/>
                  </a:cubicBezTo>
                  <a:cubicBezTo>
                    <a:pt x="2877" y="8342"/>
                    <a:pt x="2938" y="8298"/>
                    <a:pt x="3005" y="8245"/>
                  </a:cubicBezTo>
                  <a:lnTo>
                    <a:pt x="2955" y="8177"/>
                  </a:lnTo>
                  <a:close/>
                  <a:moveTo>
                    <a:pt x="6597" y="8214"/>
                  </a:moveTo>
                  <a:lnTo>
                    <a:pt x="6510" y="8225"/>
                  </a:lnTo>
                  <a:cubicBezTo>
                    <a:pt x="6523" y="8315"/>
                    <a:pt x="6526" y="8409"/>
                    <a:pt x="6526" y="8503"/>
                  </a:cubicBezTo>
                  <a:cubicBezTo>
                    <a:pt x="6526" y="8580"/>
                    <a:pt x="6523" y="8657"/>
                    <a:pt x="6516" y="8734"/>
                  </a:cubicBezTo>
                  <a:lnTo>
                    <a:pt x="6603" y="8741"/>
                  </a:lnTo>
                  <a:cubicBezTo>
                    <a:pt x="6610" y="8660"/>
                    <a:pt x="6614" y="8580"/>
                    <a:pt x="6614" y="8503"/>
                  </a:cubicBezTo>
                  <a:cubicBezTo>
                    <a:pt x="6614" y="8406"/>
                    <a:pt x="6606" y="8308"/>
                    <a:pt x="6597" y="8214"/>
                  </a:cubicBezTo>
                  <a:close/>
                  <a:moveTo>
                    <a:pt x="649" y="8453"/>
                  </a:moveTo>
                  <a:lnTo>
                    <a:pt x="592" y="8516"/>
                  </a:lnTo>
                  <a:cubicBezTo>
                    <a:pt x="730" y="8637"/>
                    <a:pt x="884" y="8731"/>
                    <a:pt x="1048" y="8788"/>
                  </a:cubicBezTo>
                  <a:lnTo>
                    <a:pt x="1079" y="8708"/>
                  </a:lnTo>
                  <a:cubicBezTo>
                    <a:pt x="924" y="8654"/>
                    <a:pt x="780" y="8567"/>
                    <a:pt x="649" y="8453"/>
                  </a:cubicBezTo>
                  <a:close/>
                  <a:moveTo>
                    <a:pt x="2069" y="8677"/>
                  </a:moveTo>
                  <a:cubicBezTo>
                    <a:pt x="1898" y="8734"/>
                    <a:pt x="1729" y="8768"/>
                    <a:pt x="1572" y="8775"/>
                  </a:cubicBezTo>
                  <a:lnTo>
                    <a:pt x="1576" y="8862"/>
                  </a:lnTo>
                  <a:cubicBezTo>
                    <a:pt x="1743" y="8852"/>
                    <a:pt x="1918" y="8818"/>
                    <a:pt x="2095" y="8758"/>
                  </a:cubicBezTo>
                  <a:lnTo>
                    <a:pt x="2069" y="8677"/>
                  </a:lnTo>
                  <a:close/>
                  <a:moveTo>
                    <a:pt x="6429" y="9235"/>
                  </a:moveTo>
                  <a:cubicBezTo>
                    <a:pt x="6425" y="9252"/>
                    <a:pt x="6422" y="9269"/>
                    <a:pt x="6415" y="9285"/>
                  </a:cubicBezTo>
                  <a:cubicBezTo>
                    <a:pt x="6378" y="9422"/>
                    <a:pt x="6328" y="9567"/>
                    <a:pt x="6271" y="9725"/>
                  </a:cubicBezTo>
                  <a:lnTo>
                    <a:pt x="6352" y="9755"/>
                  </a:lnTo>
                  <a:cubicBezTo>
                    <a:pt x="6412" y="9597"/>
                    <a:pt x="6459" y="9450"/>
                    <a:pt x="6499" y="9309"/>
                  </a:cubicBezTo>
                  <a:cubicBezTo>
                    <a:pt x="6502" y="9292"/>
                    <a:pt x="6510" y="9275"/>
                    <a:pt x="6513" y="9258"/>
                  </a:cubicBezTo>
                  <a:lnTo>
                    <a:pt x="6429" y="9235"/>
                  </a:lnTo>
                  <a:close/>
                  <a:moveTo>
                    <a:pt x="6076" y="10205"/>
                  </a:moveTo>
                  <a:cubicBezTo>
                    <a:pt x="6033" y="10309"/>
                    <a:pt x="5986" y="10412"/>
                    <a:pt x="5942" y="10513"/>
                  </a:cubicBezTo>
                  <a:cubicBezTo>
                    <a:pt x="5915" y="10567"/>
                    <a:pt x="5892" y="10624"/>
                    <a:pt x="5869" y="10678"/>
                  </a:cubicBezTo>
                  <a:lnTo>
                    <a:pt x="5949" y="10711"/>
                  </a:lnTo>
                  <a:cubicBezTo>
                    <a:pt x="5972" y="10658"/>
                    <a:pt x="5996" y="10604"/>
                    <a:pt x="6019" y="10550"/>
                  </a:cubicBezTo>
                  <a:cubicBezTo>
                    <a:pt x="6067" y="10446"/>
                    <a:pt x="6110" y="10342"/>
                    <a:pt x="6157" y="10238"/>
                  </a:cubicBezTo>
                  <a:lnTo>
                    <a:pt x="6076" y="10205"/>
                  </a:lnTo>
                  <a:close/>
                  <a:moveTo>
                    <a:pt x="5667" y="11158"/>
                  </a:moveTo>
                  <a:cubicBezTo>
                    <a:pt x="5596" y="11336"/>
                    <a:pt x="5539" y="11497"/>
                    <a:pt x="5492" y="11648"/>
                  </a:cubicBezTo>
                  <a:lnTo>
                    <a:pt x="5576" y="11675"/>
                  </a:lnTo>
                  <a:cubicBezTo>
                    <a:pt x="5624" y="11524"/>
                    <a:pt x="5677" y="11366"/>
                    <a:pt x="5748" y="11188"/>
                  </a:cubicBezTo>
                  <a:lnTo>
                    <a:pt x="5667" y="11158"/>
                  </a:lnTo>
                  <a:close/>
                  <a:moveTo>
                    <a:pt x="5368" y="12158"/>
                  </a:moveTo>
                  <a:cubicBezTo>
                    <a:pt x="5338" y="12330"/>
                    <a:pt x="5322" y="12504"/>
                    <a:pt x="5314" y="12679"/>
                  </a:cubicBezTo>
                  <a:lnTo>
                    <a:pt x="5398" y="12682"/>
                  </a:lnTo>
                  <a:cubicBezTo>
                    <a:pt x="5409" y="12511"/>
                    <a:pt x="5425" y="12339"/>
                    <a:pt x="5455" y="12172"/>
                  </a:cubicBezTo>
                  <a:lnTo>
                    <a:pt x="5368" y="12158"/>
                  </a:lnTo>
                  <a:close/>
                  <a:moveTo>
                    <a:pt x="5412" y="13196"/>
                  </a:moveTo>
                  <a:lnTo>
                    <a:pt x="5328" y="13202"/>
                  </a:lnTo>
                  <a:cubicBezTo>
                    <a:pt x="5342" y="13377"/>
                    <a:pt x="5371" y="13551"/>
                    <a:pt x="5409" y="13719"/>
                  </a:cubicBezTo>
                  <a:lnTo>
                    <a:pt x="5492" y="13702"/>
                  </a:lnTo>
                  <a:cubicBezTo>
                    <a:pt x="5455" y="13534"/>
                    <a:pt x="5429" y="13363"/>
                    <a:pt x="5412" y="13196"/>
                  </a:cubicBezTo>
                  <a:close/>
                  <a:moveTo>
                    <a:pt x="5636" y="14192"/>
                  </a:moveTo>
                  <a:lnTo>
                    <a:pt x="5556" y="14223"/>
                  </a:lnTo>
                  <a:cubicBezTo>
                    <a:pt x="5616" y="14387"/>
                    <a:pt x="5687" y="14548"/>
                    <a:pt x="5768" y="14702"/>
                  </a:cubicBezTo>
                  <a:lnTo>
                    <a:pt x="5845" y="14662"/>
                  </a:lnTo>
                  <a:cubicBezTo>
                    <a:pt x="5765" y="14511"/>
                    <a:pt x="5697" y="14353"/>
                    <a:pt x="5636" y="14192"/>
                  </a:cubicBezTo>
                  <a:close/>
                  <a:moveTo>
                    <a:pt x="6113" y="15095"/>
                  </a:moveTo>
                  <a:lnTo>
                    <a:pt x="6043" y="15145"/>
                  </a:lnTo>
                  <a:cubicBezTo>
                    <a:pt x="6143" y="15286"/>
                    <a:pt x="6254" y="15424"/>
                    <a:pt x="6375" y="15552"/>
                  </a:cubicBezTo>
                  <a:lnTo>
                    <a:pt x="6439" y="15492"/>
                  </a:lnTo>
                  <a:cubicBezTo>
                    <a:pt x="6321" y="15367"/>
                    <a:pt x="6211" y="15236"/>
                    <a:pt x="6113" y="15095"/>
                  </a:cubicBezTo>
                  <a:close/>
                  <a:moveTo>
                    <a:pt x="6812" y="15844"/>
                  </a:moveTo>
                  <a:lnTo>
                    <a:pt x="6758" y="15911"/>
                  </a:lnTo>
                  <a:cubicBezTo>
                    <a:pt x="6892" y="16019"/>
                    <a:pt x="7037" y="16122"/>
                    <a:pt x="7184" y="16213"/>
                  </a:cubicBezTo>
                  <a:lnTo>
                    <a:pt x="7231" y="16143"/>
                  </a:lnTo>
                  <a:cubicBezTo>
                    <a:pt x="7087" y="16052"/>
                    <a:pt x="6946" y="15951"/>
                    <a:pt x="6812" y="15844"/>
                  </a:cubicBezTo>
                  <a:close/>
                  <a:moveTo>
                    <a:pt x="7681" y="16384"/>
                  </a:moveTo>
                  <a:lnTo>
                    <a:pt x="7647" y="16462"/>
                  </a:lnTo>
                  <a:cubicBezTo>
                    <a:pt x="7805" y="16535"/>
                    <a:pt x="7969" y="16595"/>
                    <a:pt x="8137" y="16646"/>
                  </a:cubicBezTo>
                  <a:lnTo>
                    <a:pt x="8161" y="16562"/>
                  </a:lnTo>
                  <a:cubicBezTo>
                    <a:pt x="8000" y="16515"/>
                    <a:pt x="7839" y="16454"/>
                    <a:pt x="7681" y="163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6"/>
            <p:cNvSpPr/>
            <p:nvPr/>
          </p:nvSpPr>
          <p:spPr>
            <a:xfrm>
              <a:off x="3057806" y="5915145"/>
              <a:ext cx="93562" cy="93562"/>
            </a:xfrm>
            <a:custGeom>
              <a:avLst/>
              <a:gdLst/>
              <a:ahLst/>
              <a:cxnLst/>
              <a:rect l="l" t="t" r="r" b="b"/>
              <a:pathLst>
                <a:path w="693" h="693" extrusionOk="0">
                  <a:moveTo>
                    <a:pt x="347" y="0"/>
                  </a:moveTo>
                  <a:cubicBezTo>
                    <a:pt x="155" y="0"/>
                    <a:pt x="1" y="155"/>
                    <a:pt x="1" y="346"/>
                  </a:cubicBezTo>
                  <a:cubicBezTo>
                    <a:pt x="1" y="534"/>
                    <a:pt x="155" y="692"/>
                    <a:pt x="347" y="692"/>
                  </a:cubicBezTo>
                  <a:cubicBezTo>
                    <a:pt x="537" y="692"/>
                    <a:pt x="692" y="534"/>
                    <a:pt x="692" y="346"/>
                  </a:cubicBezTo>
                  <a:cubicBezTo>
                    <a:pt x="692" y="155"/>
                    <a:pt x="537"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1713"/>
        <p:cNvGrpSpPr/>
        <p:nvPr/>
      </p:nvGrpSpPr>
      <p:grpSpPr>
        <a:xfrm>
          <a:off x="0" y="0"/>
          <a:ext cx="0" cy="0"/>
          <a:chOff x="0" y="0"/>
          <a:chExt cx="0" cy="0"/>
        </a:xfrm>
      </p:grpSpPr>
      <p:grpSp>
        <p:nvGrpSpPr>
          <p:cNvPr id="1714" name="Google Shape;1714;p37"/>
          <p:cNvGrpSpPr/>
          <p:nvPr/>
        </p:nvGrpSpPr>
        <p:grpSpPr>
          <a:xfrm rot="-5049870">
            <a:off x="-8038737" y="-10035301"/>
            <a:ext cx="22230435" cy="20322596"/>
            <a:chOff x="348457" y="484633"/>
            <a:chExt cx="3670396" cy="3355398"/>
          </a:xfrm>
        </p:grpSpPr>
        <p:sp>
          <p:nvSpPr>
            <p:cNvPr id="1715" name="Google Shape;1715;p37"/>
            <p:cNvSpPr/>
            <p:nvPr/>
          </p:nvSpPr>
          <p:spPr>
            <a:xfrm>
              <a:off x="348457" y="1562769"/>
              <a:ext cx="1396740" cy="2277263"/>
            </a:xfrm>
            <a:custGeom>
              <a:avLst/>
              <a:gdLst/>
              <a:ahLst/>
              <a:cxnLst/>
              <a:rect l="l" t="t" r="r" b="b"/>
              <a:pathLst>
                <a:path w="29928" h="48795" extrusionOk="0">
                  <a:moveTo>
                    <a:pt x="6324" y="1"/>
                  </a:moveTo>
                  <a:cubicBezTo>
                    <a:pt x="6294" y="1"/>
                    <a:pt x="6267" y="30"/>
                    <a:pt x="6271" y="64"/>
                  </a:cubicBezTo>
                  <a:cubicBezTo>
                    <a:pt x="6261" y="57"/>
                    <a:pt x="6251" y="50"/>
                    <a:pt x="6241" y="50"/>
                  </a:cubicBezTo>
                  <a:lnTo>
                    <a:pt x="6231" y="50"/>
                  </a:lnTo>
                  <a:cubicBezTo>
                    <a:pt x="5872" y="171"/>
                    <a:pt x="5512" y="292"/>
                    <a:pt x="5156" y="413"/>
                  </a:cubicBezTo>
                  <a:cubicBezTo>
                    <a:pt x="4975" y="473"/>
                    <a:pt x="4797" y="534"/>
                    <a:pt x="4616" y="594"/>
                  </a:cubicBezTo>
                  <a:cubicBezTo>
                    <a:pt x="4475" y="645"/>
                    <a:pt x="4354" y="695"/>
                    <a:pt x="4264" y="819"/>
                  </a:cubicBezTo>
                  <a:cubicBezTo>
                    <a:pt x="4183" y="933"/>
                    <a:pt x="4119" y="1014"/>
                    <a:pt x="3971" y="1017"/>
                  </a:cubicBezTo>
                  <a:cubicBezTo>
                    <a:pt x="3968" y="1020"/>
                    <a:pt x="3962" y="1020"/>
                    <a:pt x="3955" y="1020"/>
                  </a:cubicBezTo>
                  <a:cubicBezTo>
                    <a:pt x="3854" y="1020"/>
                    <a:pt x="3750" y="991"/>
                    <a:pt x="3649" y="963"/>
                  </a:cubicBezTo>
                  <a:cubicBezTo>
                    <a:pt x="3562" y="943"/>
                    <a:pt x="3461" y="916"/>
                    <a:pt x="3367" y="916"/>
                  </a:cubicBezTo>
                  <a:cubicBezTo>
                    <a:pt x="3277" y="916"/>
                    <a:pt x="3190" y="940"/>
                    <a:pt x="3119" y="1014"/>
                  </a:cubicBezTo>
                  <a:cubicBezTo>
                    <a:pt x="3105" y="1028"/>
                    <a:pt x="3116" y="1048"/>
                    <a:pt x="3125" y="1061"/>
                  </a:cubicBezTo>
                  <a:cubicBezTo>
                    <a:pt x="3206" y="1198"/>
                    <a:pt x="3294" y="1390"/>
                    <a:pt x="3246" y="1551"/>
                  </a:cubicBezTo>
                  <a:cubicBezTo>
                    <a:pt x="3190" y="1729"/>
                    <a:pt x="2981" y="1688"/>
                    <a:pt x="2884" y="1820"/>
                  </a:cubicBezTo>
                  <a:cubicBezTo>
                    <a:pt x="2807" y="1923"/>
                    <a:pt x="2834" y="2064"/>
                    <a:pt x="2877" y="2176"/>
                  </a:cubicBezTo>
                  <a:cubicBezTo>
                    <a:pt x="2941" y="2333"/>
                    <a:pt x="3062" y="2441"/>
                    <a:pt x="3159" y="2574"/>
                  </a:cubicBezTo>
                  <a:cubicBezTo>
                    <a:pt x="3220" y="2655"/>
                    <a:pt x="3280" y="2752"/>
                    <a:pt x="3280" y="2853"/>
                  </a:cubicBezTo>
                  <a:cubicBezTo>
                    <a:pt x="3280" y="2991"/>
                    <a:pt x="3159" y="3014"/>
                    <a:pt x="3042" y="3028"/>
                  </a:cubicBezTo>
                  <a:cubicBezTo>
                    <a:pt x="3015" y="3028"/>
                    <a:pt x="2992" y="3031"/>
                    <a:pt x="2964" y="3031"/>
                  </a:cubicBezTo>
                  <a:cubicBezTo>
                    <a:pt x="2773" y="3031"/>
                    <a:pt x="2589" y="2971"/>
                    <a:pt x="2411" y="2910"/>
                  </a:cubicBezTo>
                  <a:cubicBezTo>
                    <a:pt x="2233" y="2850"/>
                    <a:pt x="2005" y="2776"/>
                    <a:pt x="1793" y="2776"/>
                  </a:cubicBezTo>
                  <a:cubicBezTo>
                    <a:pt x="1639" y="2776"/>
                    <a:pt x="1494" y="2816"/>
                    <a:pt x="1384" y="2927"/>
                  </a:cubicBezTo>
                  <a:cubicBezTo>
                    <a:pt x="1202" y="3112"/>
                    <a:pt x="1165" y="3424"/>
                    <a:pt x="1370" y="3589"/>
                  </a:cubicBezTo>
                  <a:cubicBezTo>
                    <a:pt x="1360" y="3689"/>
                    <a:pt x="1320" y="3773"/>
                    <a:pt x="1246" y="3843"/>
                  </a:cubicBezTo>
                  <a:cubicBezTo>
                    <a:pt x="1223" y="3867"/>
                    <a:pt x="1263" y="3908"/>
                    <a:pt x="1283" y="3921"/>
                  </a:cubicBezTo>
                  <a:cubicBezTo>
                    <a:pt x="1387" y="3981"/>
                    <a:pt x="1501" y="4004"/>
                    <a:pt x="1622" y="4015"/>
                  </a:cubicBezTo>
                  <a:cubicBezTo>
                    <a:pt x="1753" y="4024"/>
                    <a:pt x="1904" y="4018"/>
                    <a:pt x="2025" y="4082"/>
                  </a:cubicBezTo>
                  <a:cubicBezTo>
                    <a:pt x="2337" y="4250"/>
                    <a:pt x="2045" y="4659"/>
                    <a:pt x="1827" y="4757"/>
                  </a:cubicBezTo>
                  <a:cubicBezTo>
                    <a:pt x="1528" y="4890"/>
                    <a:pt x="1179" y="4820"/>
                    <a:pt x="870" y="4921"/>
                  </a:cubicBezTo>
                  <a:cubicBezTo>
                    <a:pt x="615" y="5005"/>
                    <a:pt x="397" y="5180"/>
                    <a:pt x="253" y="5404"/>
                  </a:cubicBezTo>
                  <a:cubicBezTo>
                    <a:pt x="121" y="5599"/>
                    <a:pt x="0" y="5911"/>
                    <a:pt x="95" y="6143"/>
                  </a:cubicBezTo>
                  <a:cubicBezTo>
                    <a:pt x="185" y="6368"/>
                    <a:pt x="434" y="6385"/>
                    <a:pt x="628" y="6469"/>
                  </a:cubicBezTo>
                  <a:cubicBezTo>
                    <a:pt x="914" y="6593"/>
                    <a:pt x="766" y="6915"/>
                    <a:pt x="763" y="7150"/>
                  </a:cubicBezTo>
                  <a:cubicBezTo>
                    <a:pt x="763" y="7247"/>
                    <a:pt x="783" y="7341"/>
                    <a:pt x="846" y="7415"/>
                  </a:cubicBezTo>
                  <a:cubicBezTo>
                    <a:pt x="944" y="7529"/>
                    <a:pt x="1139" y="7539"/>
                    <a:pt x="1169" y="7704"/>
                  </a:cubicBezTo>
                  <a:cubicBezTo>
                    <a:pt x="1202" y="7888"/>
                    <a:pt x="1078" y="8046"/>
                    <a:pt x="954" y="8160"/>
                  </a:cubicBezTo>
                  <a:cubicBezTo>
                    <a:pt x="823" y="8284"/>
                    <a:pt x="688" y="8391"/>
                    <a:pt x="581" y="8536"/>
                  </a:cubicBezTo>
                  <a:cubicBezTo>
                    <a:pt x="380" y="8818"/>
                    <a:pt x="282" y="9157"/>
                    <a:pt x="296" y="9499"/>
                  </a:cubicBezTo>
                  <a:cubicBezTo>
                    <a:pt x="299" y="9527"/>
                    <a:pt x="330" y="9570"/>
                    <a:pt x="360" y="9570"/>
                  </a:cubicBezTo>
                  <a:cubicBezTo>
                    <a:pt x="366" y="9570"/>
                    <a:pt x="373" y="9567"/>
                    <a:pt x="377" y="9563"/>
                  </a:cubicBezTo>
                  <a:cubicBezTo>
                    <a:pt x="991" y="9130"/>
                    <a:pt x="1605" y="8701"/>
                    <a:pt x="2219" y="8267"/>
                  </a:cubicBezTo>
                  <a:cubicBezTo>
                    <a:pt x="2532" y="8049"/>
                    <a:pt x="2843" y="7828"/>
                    <a:pt x="3156" y="7609"/>
                  </a:cubicBezTo>
                  <a:cubicBezTo>
                    <a:pt x="3435" y="7412"/>
                    <a:pt x="3713" y="7197"/>
                    <a:pt x="4049" y="7106"/>
                  </a:cubicBezTo>
                  <a:cubicBezTo>
                    <a:pt x="4136" y="7082"/>
                    <a:pt x="4227" y="7070"/>
                    <a:pt x="4321" y="7070"/>
                  </a:cubicBezTo>
                  <a:cubicBezTo>
                    <a:pt x="4519" y="7070"/>
                    <a:pt x="4720" y="7126"/>
                    <a:pt x="4857" y="7274"/>
                  </a:cubicBezTo>
                  <a:cubicBezTo>
                    <a:pt x="4972" y="7392"/>
                    <a:pt x="4998" y="7556"/>
                    <a:pt x="5052" y="7707"/>
                  </a:cubicBezTo>
                  <a:cubicBezTo>
                    <a:pt x="5096" y="7828"/>
                    <a:pt x="5163" y="7931"/>
                    <a:pt x="5257" y="8019"/>
                  </a:cubicBezTo>
                  <a:cubicBezTo>
                    <a:pt x="5462" y="8207"/>
                    <a:pt x="5734" y="8274"/>
                    <a:pt x="5972" y="8408"/>
                  </a:cubicBezTo>
                  <a:cubicBezTo>
                    <a:pt x="6103" y="8479"/>
                    <a:pt x="6237" y="8576"/>
                    <a:pt x="6304" y="8714"/>
                  </a:cubicBezTo>
                  <a:cubicBezTo>
                    <a:pt x="6378" y="8865"/>
                    <a:pt x="6332" y="9016"/>
                    <a:pt x="6307" y="9170"/>
                  </a:cubicBezTo>
                  <a:cubicBezTo>
                    <a:pt x="6291" y="9291"/>
                    <a:pt x="6304" y="9412"/>
                    <a:pt x="6385" y="9510"/>
                  </a:cubicBezTo>
                  <a:cubicBezTo>
                    <a:pt x="6473" y="9610"/>
                    <a:pt x="6603" y="9663"/>
                    <a:pt x="6694" y="9761"/>
                  </a:cubicBezTo>
                  <a:cubicBezTo>
                    <a:pt x="6885" y="9976"/>
                    <a:pt x="6916" y="10295"/>
                    <a:pt x="6868" y="10567"/>
                  </a:cubicBezTo>
                  <a:cubicBezTo>
                    <a:pt x="6818" y="10862"/>
                    <a:pt x="6650" y="11147"/>
                    <a:pt x="6795" y="11446"/>
                  </a:cubicBezTo>
                  <a:cubicBezTo>
                    <a:pt x="6916" y="11698"/>
                    <a:pt x="7164" y="11859"/>
                    <a:pt x="7298" y="12104"/>
                  </a:cubicBezTo>
                  <a:cubicBezTo>
                    <a:pt x="7449" y="12386"/>
                    <a:pt x="7472" y="12721"/>
                    <a:pt x="7459" y="13037"/>
                  </a:cubicBezTo>
                  <a:cubicBezTo>
                    <a:pt x="7446" y="13380"/>
                    <a:pt x="7399" y="13725"/>
                    <a:pt x="7355" y="14064"/>
                  </a:cubicBezTo>
                  <a:cubicBezTo>
                    <a:pt x="7254" y="14806"/>
                    <a:pt x="7107" y="15538"/>
                    <a:pt x="6922" y="16260"/>
                  </a:cubicBezTo>
                  <a:cubicBezTo>
                    <a:pt x="6882" y="16414"/>
                    <a:pt x="6845" y="16568"/>
                    <a:pt x="6838" y="16723"/>
                  </a:cubicBezTo>
                  <a:cubicBezTo>
                    <a:pt x="6831" y="16887"/>
                    <a:pt x="6875" y="17018"/>
                    <a:pt x="6939" y="17166"/>
                  </a:cubicBezTo>
                  <a:cubicBezTo>
                    <a:pt x="6986" y="17273"/>
                    <a:pt x="6976" y="17350"/>
                    <a:pt x="6899" y="17437"/>
                  </a:cubicBezTo>
                  <a:cubicBezTo>
                    <a:pt x="6855" y="17491"/>
                    <a:pt x="6815" y="17545"/>
                    <a:pt x="6781" y="17606"/>
                  </a:cubicBezTo>
                  <a:cubicBezTo>
                    <a:pt x="6724" y="17723"/>
                    <a:pt x="6700" y="17854"/>
                    <a:pt x="6704" y="17985"/>
                  </a:cubicBezTo>
                  <a:cubicBezTo>
                    <a:pt x="6704" y="18267"/>
                    <a:pt x="6804" y="18539"/>
                    <a:pt x="6908" y="18797"/>
                  </a:cubicBezTo>
                  <a:cubicBezTo>
                    <a:pt x="7049" y="19146"/>
                    <a:pt x="7194" y="19496"/>
                    <a:pt x="7339" y="19844"/>
                  </a:cubicBezTo>
                  <a:cubicBezTo>
                    <a:pt x="7409" y="20019"/>
                    <a:pt x="7479" y="20193"/>
                    <a:pt x="7550" y="20368"/>
                  </a:cubicBezTo>
                  <a:cubicBezTo>
                    <a:pt x="7560" y="20388"/>
                    <a:pt x="7583" y="20405"/>
                    <a:pt x="7604" y="20408"/>
                  </a:cubicBezTo>
                  <a:cubicBezTo>
                    <a:pt x="7607" y="20432"/>
                    <a:pt x="7610" y="20452"/>
                    <a:pt x="7613" y="20475"/>
                  </a:cubicBezTo>
                  <a:cubicBezTo>
                    <a:pt x="7616" y="20499"/>
                    <a:pt x="7647" y="20512"/>
                    <a:pt x="7677" y="20512"/>
                  </a:cubicBezTo>
                  <a:cubicBezTo>
                    <a:pt x="7697" y="20512"/>
                    <a:pt x="7717" y="20503"/>
                    <a:pt x="7717" y="20478"/>
                  </a:cubicBezTo>
                  <a:lnTo>
                    <a:pt x="7717" y="20458"/>
                  </a:lnTo>
                  <a:lnTo>
                    <a:pt x="7724" y="20458"/>
                  </a:lnTo>
                  <a:cubicBezTo>
                    <a:pt x="7748" y="20455"/>
                    <a:pt x="7765" y="20442"/>
                    <a:pt x="7754" y="20418"/>
                  </a:cubicBezTo>
                  <a:lnTo>
                    <a:pt x="7754" y="20415"/>
                  </a:lnTo>
                  <a:cubicBezTo>
                    <a:pt x="7754" y="20412"/>
                    <a:pt x="7757" y="20408"/>
                    <a:pt x="7754" y="20402"/>
                  </a:cubicBezTo>
                  <a:cubicBezTo>
                    <a:pt x="7751" y="20388"/>
                    <a:pt x="7748" y="20374"/>
                    <a:pt x="7745" y="20362"/>
                  </a:cubicBezTo>
                  <a:lnTo>
                    <a:pt x="7745" y="20362"/>
                  </a:lnTo>
                  <a:cubicBezTo>
                    <a:pt x="7788" y="20388"/>
                    <a:pt x="7828" y="20418"/>
                    <a:pt x="7862" y="20455"/>
                  </a:cubicBezTo>
                  <a:cubicBezTo>
                    <a:pt x="7946" y="20543"/>
                    <a:pt x="8003" y="20656"/>
                    <a:pt x="8033" y="20777"/>
                  </a:cubicBezTo>
                  <a:cubicBezTo>
                    <a:pt x="8047" y="20841"/>
                    <a:pt x="8053" y="20905"/>
                    <a:pt x="8053" y="20969"/>
                  </a:cubicBezTo>
                  <a:cubicBezTo>
                    <a:pt x="8053" y="21039"/>
                    <a:pt x="8047" y="21107"/>
                    <a:pt x="8060" y="21177"/>
                  </a:cubicBezTo>
                  <a:cubicBezTo>
                    <a:pt x="8067" y="21211"/>
                    <a:pt x="8076" y="21248"/>
                    <a:pt x="8093" y="21278"/>
                  </a:cubicBezTo>
                  <a:cubicBezTo>
                    <a:pt x="8110" y="21304"/>
                    <a:pt x="8134" y="21332"/>
                    <a:pt x="8151" y="21358"/>
                  </a:cubicBezTo>
                  <a:cubicBezTo>
                    <a:pt x="8180" y="21412"/>
                    <a:pt x="8167" y="21459"/>
                    <a:pt x="8134" y="21506"/>
                  </a:cubicBezTo>
                  <a:cubicBezTo>
                    <a:pt x="8070" y="21586"/>
                    <a:pt x="7966" y="21671"/>
                    <a:pt x="8013" y="21787"/>
                  </a:cubicBezTo>
                  <a:cubicBezTo>
                    <a:pt x="8033" y="21835"/>
                    <a:pt x="8076" y="21875"/>
                    <a:pt x="8130" y="21888"/>
                  </a:cubicBezTo>
                  <a:cubicBezTo>
                    <a:pt x="8140" y="21892"/>
                    <a:pt x="8154" y="21892"/>
                    <a:pt x="8167" y="21892"/>
                  </a:cubicBezTo>
                  <a:cubicBezTo>
                    <a:pt x="8191" y="21892"/>
                    <a:pt x="8211" y="21888"/>
                    <a:pt x="8234" y="21885"/>
                  </a:cubicBezTo>
                  <a:cubicBezTo>
                    <a:pt x="8258" y="21882"/>
                    <a:pt x="8278" y="21879"/>
                    <a:pt x="8301" y="21879"/>
                  </a:cubicBezTo>
                  <a:cubicBezTo>
                    <a:pt x="8315" y="21879"/>
                    <a:pt x="8332" y="21879"/>
                    <a:pt x="8345" y="21885"/>
                  </a:cubicBezTo>
                  <a:cubicBezTo>
                    <a:pt x="8493" y="21928"/>
                    <a:pt x="8519" y="22106"/>
                    <a:pt x="8503" y="22238"/>
                  </a:cubicBezTo>
                  <a:cubicBezTo>
                    <a:pt x="8503" y="22244"/>
                    <a:pt x="8499" y="22255"/>
                    <a:pt x="8499" y="22261"/>
                  </a:cubicBezTo>
                  <a:cubicBezTo>
                    <a:pt x="8490" y="22261"/>
                    <a:pt x="8476" y="22268"/>
                    <a:pt x="8466" y="22275"/>
                  </a:cubicBezTo>
                  <a:cubicBezTo>
                    <a:pt x="8436" y="22288"/>
                    <a:pt x="8406" y="22305"/>
                    <a:pt x="8382" y="22331"/>
                  </a:cubicBezTo>
                  <a:cubicBezTo>
                    <a:pt x="8349" y="22376"/>
                    <a:pt x="8341" y="22429"/>
                    <a:pt x="8349" y="22479"/>
                  </a:cubicBezTo>
                  <a:cubicBezTo>
                    <a:pt x="8358" y="22540"/>
                    <a:pt x="8375" y="22604"/>
                    <a:pt x="8409" y="22653"/>
                  </a:cubicBezTo>
                  <a:cubicBezTo>
                    <a:pt x="8432" y="22698"/>
                    <a:pt x="8470" y="22721"/>
                    <a:pt x="8513" y="22721"/>
                  </a:cubicBezTo>
                  <a:cubicBezTo>
                    <a:pt x="8530" y="22721"/>
                    <a:pt x="8547" y="22718"/>
                    <a:pt x="8567" y="22707"/>
                  </a:cubicBezTo>
                  <a:cubicBezTo>
                    <a:pt x="8620" y="22687"/>
                    <a:pt x="8654" y="22644"/>
                    <a:pt x="8677" y="22590"/>
                  </a:cubicBezTo>
                  <a:cubicBezTo>
                    <a:pt x="8677" y="22587"/>
                    <a:pt x="8681" y="22583"/>
                    <a:pt x="8681" y="22583"/>
                  </a:cubicBezTo>
                  <a:lnTo>
                    <a:pt x="8684" y="22583"/>
                  </a:lnTo>
                  <a:cubicBezTo>
                    <a:pt x="8694" y="22583"/>
                    <a:pt x="8704" y="22577"/>
                    <a:pt x="8708" y="22566"/>
                  </a:cubicBezTo>
                  <a:cubicBezTo>
                    <a:pt x="8721" y="22540"/>
                    <a:pt x="8735" y="22512"/>
                    <a:pt x="8748" y="22486"/>
                  </a:cubicBezTo>
                  <a:cubicBezTo>
                    <a:pt x="8801" y="22537"/>
                    <a:pt x="8835" y="22604"/>
                    <a:pt x="8852" y="22674"/>
                  </a:cubicBezTo>
                  <a:cubicBezTo>
                    <a:pt x="8859" y="22718"/>
                    <a:pt x="8865" y="22765"/>
                    <a:pt x="8855" y="22805"/>
                  </a:cubicBezTo>
                  <a:cubicBezTo>
                    <a:pt x="8849" y="22839"/>
                    <a:pt x="8829" y="22885"/>
                    <a:pt x="8792" y="22889"/>
                  </a:cubicBezTo>
                  <a:cubicBezTo>
                    <a:pt x="8778" y="22889"/>
                    <a:pt x="8768" y="22895"/>
                    <a:pt x="8764" y="22912"/>
                  </a:cubicBezTo>
                  <a:cubicBezTo>
                    <a:pt x="8744" y="23110"/>
                    <a:pt x="8926" y="23242"/>
                    <a:pt x="9017" y="23399"/>
                  </a:cubicBezTo>
                  <a:cubicBezTo>
                    <a:pt x="9071" y="23496"/>
                    <a:pt x="9050" y="23611"/>
                    <a:pt x="9097" y="23711"/>
                  </a:cubicBezTo>
                  <a:cubicBezTo>
                    <a:pt x="9124" y="23768"/>
                    <a:pt x="9167" y="23812"/>
                    <a:pt x="9211" y="23855"/>
                  </a:cubicBezTo>
                  <a:cubicBezTo>
                    <a:pt x="9248" y="23899"/>
                    <a:pt x="9272" y="23953"/>
                    <a:pt x="9298" y="24003"/>
                  </a:cubicBezTo>
                  <a:cubicBezTo>
                    <a:pt x="9348" y="24100"/>
                    <a:pt x="9439" y="24211"/>
                    <a:pt x="9554" y="24211"/>
                  </a:cubicBezTo>
                  <a:cubicBezTo>
                    <a:pt x="9570" y="24211"/>
                    <a:pt x="9590" y="24208"/>
                    <a:pt x="9607" y="24204"/>
                  </a:cubicBezTo>
                  <a:cubicBezTo>
                    <a:pt x="9627" y="24198"/>
                    <a:pt x="9624" y="24171"/>
                    <a:pt x="9617" y="24157"/>
                  </a:cubicBezTo>
                  <a:cubicBezTo>
                    <a:pt x="9577" y="24023"/>
                    <a:pt x="9554" y="23882"/>
                    <a:pt x="9557" y="23741"/>
                  </a:cubicBezTo>
                  <a:cubicBezTo>
                    <a:pt x="9560" y="23614"/>
                    <a:pt x="9584" y="23486"/>
                    <a:pt x="9543" y="23366"/>
                  </a:cubicBezTo>
                  <a:cubicBezTo>
                    <a:pt x="9534" y="23335"/>
                    <a:pt x="9520" y="23308"/>
                    <a:pt x="9500" y="23285"/>
                  </a:cubicBezTo>
                  <a:cubicBezTo>
                    <a:pt x="9486" y="23265"/>
                    <a:pt x="9463" y="23242"/>
                    <a:pt x="9456" y="23217"/>
                  </a:cubicBezTo>
                  <a:cubicBezTo>
                    <a:pt x="9449" y="23194"/>
                    <a:pt x="9463" y="23164"/>
                    <a:pt x="9456" y="23141"/>
                  </a:cubicBezTo>
                  <a:cubicBezTo>
                    <a:pt x="9453" y="23104"/>
                    <a:pt x="9426" y="23070"/>
                    <a:pt x="9396" y="23053"/>
                  </a:cubicBezTo>
                  <a:cubicBezTo>
                    <a:pt x="9352" y="23026"/>
                    <a:pt x="9302" y="23040"/>
                    <a:pt x="9258" y="23020"/>
                  </a:cubicBezTo>
                  <a:cubicBezTo>
                    <a:pt x="9218" y="23003"/>
                    <a:pt x="9198" y="22963"/>
                    <a:pt x="9181" y="22926"/>
                  </a:cubicBezTo>
                  <a:cubicBezTo>
                    <a:pt x="9161" y="22869"/>
                    <a:pt x="9158" y="22802"/>
                    <a:pt x="9158" y="22741"/>
                  </a:cubicBezTo>
                  <a:cubicBezTo>
                    <a:pt x="9154" y="22678"/>
                    <a:pt x="9151" y="22617"/>
                    <a:pt x="9137" y="22557"/>
                  </a:cubicBezTo>
                  <a:cubicBezTo>
                    <a:pt x="9137" y="22543"/>
                    <a:pt x="9131" y="22526"/>
                    <a:pt x="9127" y="22520"/>
                  </a:cubicBezTo>
                  <a:cubicBezTo>
                    <a:pt x="9124" y="22520"/>
                    <a:pt x="9124" y="22517"/>
                    <a:pt x="9124" y="22517"/>
                  </a:cubicBezTo>
                  <a:cubicBezTo>
                    <a:pt x="9124" y="22512"/>
                    <a:pt x="9124" y="22512"/>
                    <a:pt x="9120" y="22509"/>
                  </a:cubicBezTo>
                  <a:cubicBezTo>
                    <a:pt x="9120" y="22506"/>
                    <a:pt x="9117" y="22500"/>
                    <a:pt x="9114" y="22496"/>
                  </a:cubicBezTo>
                  <a:cubicBezTo>
                    <a:pt x="9013" y="22288"/>
                    <a:pt x="8936" y="22069"/>
                    <a:pt x="8885" y="21841"/>
                  </a:cubicBezTo>
                  <a:cubicBezTo>
                    <a:pt x="8872" y="21784"/>
                    <a:pt x="8862" y="21724"/>
                    <a:pt x="8852" y="21663"/>
                  </a:cubicBezTo>
                  <a:cubicBezTo>
                    <a:pt x="8842" y="21610"/>
                    <a:pt x="8839" y="21556"/>
                    <a:pt x="8829" y="21506"/>
                  </a:cubicBezTo>
                  <a:cubicBezTo>
                    <a:pt x="8818" y="21456"/>
                    <a:pt x="8801" y="21405"/>
                    <a:pt x="8775" y="21361"/>
                  </a:cubicBezTo>
                  <a:cubicBezTo>
                    <a:pt x="8758" y="21335"/>
                    <a:pt x="8738" y="21311"/>
                    <a:pt x="8714" y="21291"/>
                  </a:cubicBezTo>
                  <a:cubicBezTo>
                    <a:pt x="8701" y="21278"/>
                    <a:pt x="8677" y="21268"/>
                    <a:pt x="8664" y="21251"/>
                  </a:cubicBezTo>
                  <a:lnTo>
                    <a:pt x="8664" y="21248"/>
                  </a:lnTo>
                  <a:cubicBezTo>
                    <a:pt x="8660" y="21244"/>
                    <a:pt x="8660" y="21237"/>
                    <a:pt x="8660" y="21231"/>
                  </a:cubicBezTo>
                  <a:cubicBezTo>
                    <a:pt x="8664" y="21220"/>
                    <a:pt x="8668" y="21207"/>
                    <a:pt x="8674" y="21197"/>
                  </a:cubicBezTo>
                  <a:cubicBezTo>
                    <a:pt x="8684" y="21177"/>
                    <a:pt x="8704" y="21160"/>
                    <a:pt x="8728" y="21147"/>
                  </a:cubicBezTo>
                  <a:cubicBezTo>
                    <a:pt x="8752" y="21133"/>
                    <a:pt x="8775" y="21130"/>
                    <a:pt x="8805" y="21130"/>
                  </a:cubicBezTo>
                  <a:lnTo>
                    <a:pt x="8829" y="21130"/>
                  </a:lnTo>
                  <a:cubicBezTo>
                    <a:pt x="8865" y="21203"/>
                    <a:pt x="8899" y="21281"/>
                    <a:pt x="8933" y="21355"/>
                  </a:cubicBezTo>
                  <a:cubicBezTo>
                    <a:pt x="9003" y="21626"/>
                    <a:pt x="9097" y="21892"/>
                    <a:pt x="9261" y="22123"/>
                  </a:cubicBezTo>
                  <a:cubicBezTo>
                    <a:pt x="9275" y="22144"/>
                    <a:pt x="9292" y="22164"/>
                    <a:pt x="9305" y="22187"/>
                  </a:cubicBezTo>
                  <a:cubicBezTo>
                    <a:pt x="9322" y="22238"/>
                    <a:pt x="9336" y="22288"/>
                    <a:pt x="9345" y="22342"/>
                  </a:cubicBezTo>
                  <a:cubicBezTo>
                    <a:pt x="9359" y="22439"/>
                    <a:pt x="9345" y="22546"/>
                    <a:pt x="9389" y="22637"/>
                  </a:cubicBezTo>
                  <a:cubicBezTo>
                    <a:pt x="9426" y="22711"/>
                    <a:pt x="9493" y="22761"/>
                    <a:pt x="9550" y="22822"/>
                  </a:cubicBezTo>
                  <a:cubicBezTo>
                    <a:pt x="9580" y="22852"/>
                    <a:pt x="9610" y="22885"/>
                    <a:pt x="9630" y="22926"/>
                  </a:cubicBezTo>
                  <a:cubicBezTo>
                    <a:pt x="9651" y="22969"/>
                    <a:pt x="9664" y="23013"/>
                    <a:pt x="9678" y="23060"/>
                  </a:cubicBezTo>
                  <a:cubicBezTo>
                    <a:pt x="9691" y="23104"/>
                    <a:pt x="9708" y="23147"/>
                    <a:pt x="9731" y="23188"/>
                  </a:cubicBezTo>
                  <a:cubicBezTo>
                    <a:pt x="9758" y="23228"/>
                    <a:pt x="9792" y="23265"/>
                    <a:pt x="9825" y="23298"/>
                  </a:cubicBezTo>
                  <a:cubicBezTo>
                    <a:pt x="9920" y="23392"/>
                    <a:pt x="10010" y="23486"/>
                    <a:pt x="10104" y="23577"/>
                  </a:cubicBezTo>
                  <a:cubicBezTo>
                    <a:pt x="10084" y="23597"/>
                    <a:pt x="10067" y="23624"/>
                    <a:pt x="10053" y="23651"/>
                  </a:cubicBezTo>
                  <a:cubicBezTo>
                    <a:pt x="10040" y="23677"/>
                    <a:pt x="10077" y="23718"/>
                    <a:pt x="10098" y="23731"/>
                  </a:cubicBezTo>
                  <a:cubicBezTo>
                    <a:pt x="10245" y="23826"/>
                    <a:pt x="10380" y="23946"/>
                    <a:pt x="10493" y="24080"/>
                  </a:cubicBezTo>
                  <a:cubicBezTo>
                    <a:pt x="10533" y="24131"/>
                    <a:pt x="10594" y="24204"/>
                    <a:pt x="10621" y="24282"/>
                  </a:cubicBezTo>
                  <a:cubicBezTo>
                    <a:pt x="10628" y="24302"/>
                    <a:pt x="10634" y="24325"/>
                    <a:pt x="10641" y="24345"/>
                  </a:cubicBezTo>
                  <a:cubicBezTo>
                    <a:pt x="10645" y="24396"/>
                    <a:pt x="10634" y="24439"/>
                    <a:pt x="10597" y="24480"/>
                  </a:cubicBezTo>
                  <a:cubicBezTo>
                    <a:pt x="10574" y="24503"/>
                    <a:pt x="10628" y="24571"/>
                    <a:pt x="10654" y="24571"/>
                  </a:cubicBezTo>
                  <a:lnTo>
                    <a:pt x="10662" y="24571"/>
                  </a:lnTo>
                  <a:cubicBezTo>
                    <a:pt x="10658" y="24617"/>
                    <a:pt x="10654" y="24661"/>
                    <a:pt x="10645" y="24708"/>
                  </a:cubicBezTo>
                  <a:cubicBezTo>
                    <a:pt x="10631" y="24779"/>
                    <a:pt x="10604" y="24845"/>
                    <a:pt x="10587" y="24913"/>
                  </a:cubicBezTo>
                  <a:cubicBezTo>
                    <a:pt x="10571" y="24970"/>
                    <a:pt x="10571" y="25030"/>
                    <a:pt x="10597" y="25084"/>
                  </a:cubicBezTo>
                  <a:cubicBezTo>
                    <a:pt x="10617" y="25127"/>
                    <a:pt x="10648" y="25161"/>
                    <a:pt x="10685" y="25191"/>
                  </a:cubicBezTo>
                  <a:cubicBezTo>
                    <a:pt x="10758" y="25256"/>
                    <a:pt x="10852" y="25299"/>
                    <a:pt x="10923" y="25366"/>
                  </a:cubicBezTo>
                  <a:cubicBezTo>
                    <a:pt x="10970" y="25409"/>
                    <a:pt x="10997" y="25460"/>
                    <a:pt x="11027" y="25517"/>
                  </a:cubicBezTo>
                  <a:cubicBezTo>
                    <a:pt x="11054" y="25570"/>
                    <a:pt x="11088" y="25618"/>
                    <a:pt x="11128" y="25662"/>
                  </a:cubicBezTo>
                  <a:cubicBezTo>
                    <a:pt x="11209" y="25749"/>
                    <a:pt x="11316" y="25812"/>
                    <a:pt x="11430" y="25849"/>
                  </a:cubicBezTo>
                  <a:cubicBezTo>
                    <a:pt x="11497" y="25869"/>
                    <a:pt x="11571" y="25883"/>
                    <a:pt x="11644" y="25883"/>
                  </a:cubicBezTo>
                  <a:cubicBezTo>
                    <a:pt x="11689" y="25883"/>
                    <a:pt x="11735" y="25876"/>
                    <a:pt x="11779" y="25866"/>
                  </a:cubicBezTo>
                  <a:cubicBezTo>
                    <a:pt x="11850" y="25852"/>
                    <a:pt x="11913" y="25823"/>
                    <a:pt x="11977" y="25789"/>
                  </a:cubicBezTo>
                  <a:cubicBezTo>
                    <a:pt x="12007" y="25775"/>
                    <a:pt x="12037" y="25755"/>
                    <a:pt x="12067" y="25739"/>
                  </a:cubicBezTo>
                  <a:cubicBezTo>
                    <a:pt x="12098" y="25719"/>
                    <a:pt x="12132" y="25695"/>
                    <a:pt x="12165" y="25682"/>
                  </a:cubicBezTo>
                  <a:cubicBezTo>
                    <a:pt x="12168" y="25682"/>
                    <a:pt x="12172" y="25678"/>
                    <a:pt x="12175" y="25678"/>
                  </a:cubicBezTo>
                  <a:cubicBezTo>
                    <a:pt x="12178" y="25682"/>
                    <a:pt x="12178" y="25682"/>
                    <a:pt x="12178" y="25685"/>
                  </a:cubicBezTo>
                  <a:cubicBezTo>
                    <a:pt x="12182" y="25691"/>
                    <a:pt x="12185" y="25699"/>
                    <a:pt x="12185" y="25708"/>
                  </a:cubicBezTo>
                  <a:cubicBezTo>
                    <a:pt x="12195" y="25735"/>
                    <a:pt x="12199" y="25765"/>
                    <a:pt x="12208" y="25792"/>
                  </a:cubicBezTo>
                  <a:cubicBezTo>
                    <a:pt x="12236" y="25856"/>
                    <a:pt x="12302" y="25889"/>
                    <a:pt x="12363" y="25916"/>
                  </a:cubicBezTo>
                  <a:cubicBezTo>
                    <a:pt x="12427" y="25943"/>
                    <a:pt x="12487" y="25970"/>
                    <a:pt x="12541" y="26014"/>
                  </a:cubicBezTo>
                  <a:cubicBezTo>
                    <a:pt x="12571" y="26037"/>
                    <a:pt x="12598" y="26061"/>
                    <a:pt x="12622" y="26088"/>
                  </a:cubicBezTo>
                  <a:cubicBezTo>
                    <a:pt x="12625" y="26131"/>
                    <a:pt x="12645" y="26175"/>
                    <a:pt x="12668" y="26212"/>
                  </a:cubicBezTo>
                  <a:cubicBezTo>
                    <a:pt x="12705" y="26269"/>
                    <a:pt x="12756" y="26316"/>
                    <a:pt x="12816" y="26339"/>
                  </a:cubicBezTo>
                  <a:cubicBezTo>
                    <a:pt x="12849" y="26353"/>
                    <a:pt x="12880" y="26356"/>
                    <a:pt x="12913" y="26356"/>
                  </a:cubicBezTo>
                  <a:cubicBezTo>
                    <a:pt x="13034" y="26356"/>
                    <a:pt x="13159" y="26283"/>
                    <a:pt x="13266" y="26232"/>
                  </a:cubicBezTo>
                  <a:cubicBezTo>
                    <a:pt x="13333" y="26202"/>
                    <a:pt x="13407" y="26175"/>
                    <a:pt x="13484" y="26175"/>
                  </a:cubicBezTo>
                  <a:lnTo>
                    <a:pt x="13504" y="26175"/>
                  </a:lnTo>
                  <a:cubicBezTo>
                    <a:pt x="13588" y="26182"/>
                    <a:pt x="13666" y="26222"/>
                    <a:pt x="13749" y="26222"/>
                  </a:cubicBezTo>
                  <a:lnTo>
                    <a:pt x="13753" y="26222"/>
                  </a:lnTo>
                  <a:cubicBezTo>
                    <a:pt x="13917" y="26222"/>
                    <a:pt x="14058" y="26117"/>
                    <a:pt x="14219" y="26097"/>
                  </a:cubicBezTo>
                  <a:lnTo>
                    <a:pt x="14262" y="26097"/>
                  </a:lnTo>
                  <a:cubicBezTo>
                    <a:pt x="14323" y="26097"/>
                    <a:pt x="14383" y="26111"/>
                    <a:pt x="14428" y="26155"/>
                  </a:cubicBezTo>
                  <a:cubicBezTo>
                    <a:pt x="14461" y="26192"/>
                    <a:pt x="14444" y="26255"/>
                    <a:pt x="14417" y="26292"/>
                  </a:cubicBezTo>
                  <a:cubicBezTo>
                    <a:pt x="14380" y="26339"/>
                    <a:pt x="14337" y="26379"/>
                    <a:pt x="14340" y="26444"/>
                  </a:cubicBezTo>
                  <a:cubicBezTo>
                    <a:pt x="14347" y="26507"/>
                    <a:pt x="14391" y="26571"/>
                    <a:pt x="14437" y="26615"/>
                  </a:cubicBezTo>
                  <a:cubicBezTo>
                    <a:pt x="14481" y="26655"/>
                    <a:pt x="14535" y="26681"/>
                    <a:pt x="14592" y="26698"/>
                  </a:cubicBezTo>
                  <a:cubicBezTo>
                    <a:pt x="14639" y="26712"/>
                    <a:pt x="14685" y="26712"/>
                    <a:pt x="14736" y="26712"/>
                  </a:cubicBezTo>
                  <a:lnTo>
                    <a:pt x="14780" y="26712"/>
                  </a:lnTo>
                  <a:cubicBezTo>
                    <a:pt x="14840" y="26712"/>
                    <a:pt x="14904" y="26715"/>
                    <a:pt x="14961" y="26739"/>
                  </a:cubicBezTo>
                  <a:cubicBezTo>
                    <a:pt x="14981" y="26746"/>
                    <a:pt x="15008" y="26759"/>
                    <a:pt x="15021" y="26779"/>
                  </a:cubicBezTo>
                  <a:cubicBezTo>
                    <a:pt x="15021" y="26779"/>
                    <a:pt x="15021" y="26782"/>
                    <a:pt x="15025" y="26782"/>
                  </a:cubicBezTo>
                  <a:cubicBezTo>
                    <a:pt x="15028" y="26793"/>
                    <a:pt x="15032" y="26799"/>
                    <a:pt x="15032" y="26806"/>
                  </a:cubicBezTo>
                  <a:cubicBezTo>
                    <a:pt x="15038" y="26826"/>
                    <a:pt x="15045" y="26842"/>
                    <a:pt x="15048" y="26859"/>
                  </a:cubicBezTo>
                  <a:cubicBezTo>
                    <a:pt x="15088" y="26977"/>
                    <a:pt x="15166" y="27058"/>
                    <a:pt x="15280" y="27104"/>
                  </a:cubicBezTo>
                  <a:cubicBezTo>
                    <a:pt x="15374" y="27141"/>
                    <a:pt x="15478" y="27158"/>
                    <a:pt x="15562" y="27209"/>
                  </a:cubicBezTo>
                  <a:cubicBezTo>
                    <a:pt x="15579" y="27219"/>
                    <a:pt x="15592" y="27229"/>
                    <a:pt x="15605" y="27242"/>
                  </a:cubicBezTo>
                  <a:lnTo>
                    <a:pt x="15609" y="27245"/>
                  </a:lnTo>
                  <a:cubicBezTo>
                    <a:pt x="15616" y="27262"/>
                    <a:pt x="15619" y="27276"/>
                    <a:pt x="15622" y="27293"/>
                  </a:cubicBezTo>
                  <a:cubicBezTo>
                    <a:pt x="15639" y="27366"/>
                    <a:pt x="15669" y="27431"/>
                    <a:pt x="15723" y="27481"/>
                  </a:cubicBezTo>
                  <a:cubicBezTo>
                    <a:pt x="15810" y="27561"/>
                    <a:pt x="15941" y="27568"/>
                    <a:pt x="16028" y="27645"/>
                  </a:cubicBezTo>
                  <a:cubicBezTo>
                    <a:pt x="16072" y="27679"/>
                    <a:pt x="16089" y="27729"/>
                    <a:pt x="16106" y="27783"/>
                  </a:cubicBezTo>
                  <a:cubicBezTo>
                    <a:pt x="16123" y="27843"/>
                    <a:pt x="16129" y="27907"/>
                    <a:pt x="16143" y="27970"/>
                  </a:cubicBezTo>
                  <a:cubicBezTo>
                    <a:pt x="16166" y="28111"/>
                    <a:pt x="16206" y="28249"/>
                    <a:pt x="16280" y="28373"/>
                  </a:cubicBezTo>
                  <a:cubicBezTo>
                    <a:pt x="16354" y="28491"/>
                    <a:pt x="16454" y="28599"/>
                    <a:pt x="16583" y="28659"/>
                  </a:cubicBezTo>
                  <a:cubicBezTo>
                    <a:pt x="16653" y="28689"/>
                    <a:pt x="16730" y="28706"/>
                    <a:pt x="16811" y="28706"/>
                  </a:cubicBezTo>
                  <a:cubicBezTo>
                    <a:pt x="16868" y="28706"/>
                    <a:pt x="16928" y="28695"/>
                    <a:pt x="16985" y="28672"/>
                  </a:cubicBezTo>
                  <a:cubicBezTo>
                    <a:pt x="17052" y="28645"/>
                    <a:pt x="17102" y="28591"/>
                    <a:pt x="17170" y="28558"/>
                  </a:cubicBezTo>
                  <a:cubicBezTo>
                    <a:pt x="17207" y="28541"/>
                    <a:pt x="17247" y="28534"/>
                    <a:pt x="17287" y="28534"/>
                  </a:cubicBezTo>
                  <a:cubicBezTo>
                    <a:pt x="17328" y="28534"/>
                    <a:pt x="17368" y="28541"/>
                    <a:pt x="17408" y="28541"/>
                  </a:cubicBezTo>
                  <a:lnTo>
                    <a:pt x="17441" y="28541"/>
                  </a:lnTo>
                  <a:cubicBezTo>
                    <a:pt x="17482" y="28541"/>
                    <a:pt x="17522" y="28541"/>
                    <a:pt x="17562" y="28538"/>
                  </a:cubicBezTo>
                  <a:cubicBezTo>
                    <a:pt x="17602" y="28534"/>
                    <a:pt x="17643" y="28534"/>
                    <a:pt x="17680" y="28534"/>
                  </a:cubicBezTo>
                  <a:cubicBezTo>
                    <a:pt x="17730" y="28534"/>
                    <a:pt x="17777" y="28538"/>
                    <a:pt x="17824" y="28545"/>
                  </a:cubicBezTo>
                  <a:cubicBezTo>
                    <a:pt x="17875" y="28554"/>
                    <a:pt x="17925" y="28571"/>
                    <a:pt x="17968" y="28602"/>
                  </a:cubicBezTo>
                  <a:cubicBezTo>
                    <a:pt x="17996" y="28666"/>
                    <a:pt x="18022" y="28732"/>
                    <a:pt x="18059" y="28793"/>
                  </a:cubicBezTo>
                  <a:cubicBezTo>
                    <a:pt x="18163" y="29296"/>
                    <a:pt x="18049" y="29834"/>
                    <a:pt x="17747" y="30246"/>
                  </a:cubicBezTo>
                  <a:cubicBezTo>
                    <a:pt x="17677" y="30344"/>
                    <a:pt x="17623" y="30431"/>
                    <a:pt x="17693" y="30545"/>
                  </a:cubicBezTo>
                  <a:cubicBezTo>
                    <a:pt x="17740" y="30622"/>
                    <a:pt x="17847" y="30706"/>
                    <a:pt x="17747" y="30790"/>
                  </a:cubicBezTo>
                  <a:cubicBezTo>
                    <a:pt x="17666" y="30858"/>
                    <a:pt x="17549" y="30874"/>
                    <a:pt x="17455" y="30921"/>
                  </a:cubicBezTo>
                  <a:cubicBezTo>
                    <a:pt x="17351" y="30971"/>
                    <a:pt x="17254" y="31045"/>
                    <a:pt x="17187" y="31139"/>
                  </a:cubicBezTo>
                  <a:cubicBezTo>
                    <a:pt x="17113" y="31237"/>
                    <a:pt x="17079" y="31354"/>
                    <a:pt x="17102" y="31475"/>
                  </a:cubicBezTo>
                  <a:cubicBezTo>
                    <a:pt x="17130" y="31592"/>
                    <a:pt x="17240" y="31716"/>
                    <a:pt x="17210" y="31841"/>
                  </a:cubicBezTo>
                  <a:cubicBezTo>
                    <a:pt x="17102" y="31905"/>
                    <a:pt x="17038" y="32022"/>
                    <a:pt x="17032" y="32146"/>
                  </a:cubicBezTo>
                  <a:cubicBezTo>
                    <a:pt x="17022" y="32308"/>
                    <a:pt x="17122" y="32408"/>
                    <a:pt x="17237" y="32506"/>
                  </a:cubicBezTo>
                  <a:cubicBezTo>
                    <a:pt x="17485" y="32720"/>
                    <a:pt x="17565" y="33045"/>
                    <a:pt x="17700" y="33331"/>
                  </a:cubicBezTo>
                  <a:cubicBezTo>
                    <a:pt x="17767" y="33476"/>
                    <a:pt x="17855" y="33603"/>
                    <a:pt x="17958" y="33724"/>
                  </a:cubicBezTo>
                  <a:cubicBezTo>
                    <a:pt x="18066" y="33848"/>
                    <a:pt x="18186" y="33965"/>
                    <a:pt x="18267" y="34110"/>
                  </a:cubicBezTo>
                  <a:cubicBezTo>
                    <a:pt x="18358" y="34268"/>
                    <a:pt x="18361" y="34446"/>
                    <a:pt x="18405" y="34613"/>
                  </a:cubicBezTo>
                  <a:cubicBezTo>
                    <a:pt x="18442" y="34754"/>
                    <a:pt x="18516" y="34875"/>
                    <a:pt x="18630" y="34963"/>
                  </a:cubicBezTo>
                  <a:cubicBezTo>
                    <a:pt x="18834" y="35124"/>
                    <a:pt x="19106" y="35160"/>
                    <a:pt x="19348" y="35241"/>
                  </a:cubicBezTo>
                  <a:cubicBezTo>
                    <a:pt x="19469" y="35285"/>
                    <a:pt x="19590" y="35338"/>
                    <a:pt x="19684" y="35429"/>
                  </a:cubicBezTo>
                  <a:cubicBezTo>
                    <a:pt x="19815" y="35553"/>
                    <a:pt x="19875" y="35738"/>
                    <a:pt x="19939" y="35902"/>
                  </a:cubicBezTo>
                  <a:cubicBezTo>
                    <a:pt x="20013" y="36100"/>
                    <a:pt x="20090" y="36298"/>
                    <a:pt x="20167" y="36497"/>
                  </a:cubicBezTo>
                  <a:cubicBezTo>
                    <a:pt x="20234" y="36675"/>
                    <a:pt x="20288" y="36866"/>
                    <a:pt x="20378" y="37030"/>
                  </a:cubicBezTo>
                  <a:cubicBezTo>
                    <a:pt x="20422" y="37110"/>
                    <a:pt x="20479" y="37164"/>
                    <a:pt x="20550" y="37222"/>
                  </a:cubicBezTo>
                  <a:cubicBezTo>
                    <a:pt x="20620" y="37275"/>
                    <a:pt x="20667" y="37335"/>
                    <a:pt x="20684" y="37426"/>
                  </a:cubicBezTo>
                  <a:cubicBezTo>
                    <a:pt x="20697" y="37510"/>
                    <a:pt x="20691" y="37597"/>
                    <a:pt x="20684" y="37682"/>
                  </a:cubicBezTo>
                  <a:cubicBezTo>
                    <a:pt x="20674" y="37782"/>
                    <a:pt x="20667" y="37886"/>
                    <a:pt x="20660" y="37987"/>
                  </a:cubicBezTo>
                  <a:cubicBezTo>
                    <a:pt x="20627" y="38487"/>
                    <a:pt x="20617" y="38987"/>
                    <a:pt x="20634" y="39484"/>
                  </a:cubicBezTo>
                  <a:cubicBezTo>
                    <a:pt x="20563" y="40051"/>
                    <a:pt x="20667" y="40618"/>
                    <a:pt x="20620" y="41186"/>
                  </a:cubicBezTo>
                  <a:cubicBezTo>
                    <a:pt x="20594" y="41488"/>
                    <a:pt x="20506" y="41773"/>
                    <a:pt x="20419" y="42065"/>
                  </a:cubicBezTo>
                  <a:cubicBezTo>
                    <a:pt x="20332" y="42360"/>
                    <a:pt x="20261" y="42659"/>
                    <a:pt x="20217" y="42968"/>
                  </a:cubicBezTo>
                  <a:cubicBezTo>
                    <a:pt x="20171" y="43307"/>
                    <a:pt x="20150" y="43653"/>
                    <a:pt x="20163" y="43998"/>
                  </a:cubicBezTo>
                  <a:cubicBezTo>
                    <a:pt x="20167" y="44029"/>
                    <a:pt x="20191" y="44052"/>
                    <a:pt x="20217" y="44052"/>
                  </a:cubicBezTo>
                  <a:lnTo>
                    <a:pt x="20234" y="44052"/>
                  </a:lnTo>
                  <a:cubicBezTo>
                    <a:pt x="20392" y="43998"/>
                    <a:pt x="20533" y="43911"/>
                    <a:pt x="20647" y="43790"/>
                  </a:cubicBezTo>
                  <a:cubicBezTo>
                    <a:pt x="20755" y="43847"/>
                    <a:pt x="20798" y="43978"/>
                    <a:pt x="20805" y="44096"/>
                  </a:cubicBezTo>
                  <a:cubicBezTo>
                    <a:pt x="20812" y="44260"/>
                    <a:pt x="20744" y="44404"/>
                    <a:pt x="20667" y="44549"/>
                  </a:cubicBezTo>
                  <a:cubicBezTo>
                    <a:pt x="20590" y="44700"/>
                    <a:pt x="20506" y="44847"/>
                    <a:pt x="20473" y="45019"/>
                  </a:cubicBezTo>
                  <a:cubicBezTo>
                    <a:pt x="20453" y="45123"/>
                    <a:pt x="20442" y="45264"/>
                    <a:pt x="20365" y="45344"/>
                  </a:cubicBezTo>
                  <a:cubicBezTo>
                    <a:pt x="20298" y="45169"/>
                    <a:pt x="20231" y="44999"/>
                    <a:pt x="20163" y="44827"/>
                  </a:cubicBezTo>
                  <a:cubicBezTo>
                    <a:pt x="20154" y="44800"/>
                    <a:pt x="20134" y="44787"/>
                    <a:pt x="20113" y="44787"/>
                  </a:cubicBezTo>
                  <a:cubicBezTo>
                    <a:pt x="20103" y="44787"/>
                    <a:pt x="20093" y="44791"/>
                    <a:pt x="20083" y="44794"/>
                  </a:cubicBezTo>
                  <a:cubicBezTo>
                    <a:pt x="19939" y="44861"/>
                    <a:pt x="19946" y="45049"/>
                    <a:pt x="19982" y="45180"/>
                  </a:cubicBezTo>
                  <a:cubicBezTo>
                    <a:pt x="20039" y="45398"/>
                    <a:pt x="20134" y="45609"/>
                    <a:pt x="20214" y="45821"/>
                  </a:cubicBezTo>
                  <a:cubicBezTo>
                    <a:pt x="20301" y="46039"/>
                    <a:pt x="20389" y="46257"/>
                    <a:pt x="20479" y="46475"/>
                  </a:cubicBezTo>
                  <a:cubicBezTo>
                    <a:pt x="20563" y="46677"/>
                    <a:pt x="20643" y="46885"/>
                    <a:pt x="20761" y="47067"/>
                  </a:cubicBezTo>
                  <a:cubicBezTo>
                    <a:pt x="20956" y="47361"/>
                    <a:pt x="21248" y="47560"/>
                    <a:pt x="21503" y="47795"/>
                  </a:cubicBezTo>
                  <a:cubicBezTo>
                    <a:pt x="21627" y="47905"/>
                    <a:pt x="21745" y="48029"/>
                    <a:pt x="21825" y="48177"/>
                  </a:cubicBezTo>
                  <a:cubicBezTo>
                    <a:pt x="21909" y="48325"/>
                    <a:pt x="21929" y="48503"/>
                    <a:pt x="22033" y="48637"/>
                  </a:cubicBezTo>
                  <a:cubicBezTo>
                    <a:pt x="22097" y="48721"/>
                    <a:pt x="22185" y="48762"/>
                    <a:pt x="22288" y="48774"/>
                  </a:cubicBezTo>
                  <a:cubicBezTo>
                    <a:pt x="22406" y="48791"/>
                    <a:pt x="22527" y="48795"/>
                    <a:pt x="22645" y="48795"/>
                  </a:cubicBezTo>
                  <a:lnTo>
                    <a:pt x="22668" y="48795"/>
                  </a:lnTo>
                  <a:cubicBezTo>
                    <a:pt x="22930" y="48795"/>
                    <a:pt x="23188" y="48762"/>
                    <a:pt x="23443" y="48701"/>
                  </a:cubicBezTo>
                  <a:cubicBezTo>
                    <a:pt x="23486" y="48691"/>
                    <a:pt x="23490" y="48641"/>
                    <a:pt x="23466" y="48610"/>
                  </a:cubicBezTo>
                  <a:cubicBezTo>
                    <a:pt x="23282" y="48372"/>
                    <a:pt x="23010" y="48227"/>
                    <a:pt x="22761" y="48063"/>
                  </a:cubicBezTo>
                  <a:cubicBezTo>
                    <a:pt x="22507" y="47892"/>
                    <a:pt x="22272" y="47680"/>
                    <a:pt x="22268" y="47352"/>
                  </a:cubicBezTo>
                  <a:cubicBezTo>
                    <a:pt x="22265" y="47150"/>
                    <a:pt x="22298" y="46939"/>
                    <a:pt x="22338" y="46740"/>
                  </a:cubicBezTo>
                  <a:cubicBezTo>
                    <a:pt x="22383" y="46543"/>
                    <a:pt x="22456" y="46368"/>
                    <a:pt x="22587" y="46213"/>
                  </a:cubicBezTo>
                  <a:cubicBezTo>
                    <a:pt x="22645" y="46143"/>
                    <a:pt x="22694" y="46073"/>
                    <a:pt x="22711" y="45982"/>
                  </a:cubicBezTo>
                  <a:cubicBezTo>
                    <a:pt x="22728" y="45908"/>
                    <a:pt x="22725" y="45834"/>
                    <a:pt x="22741" y="45761"/>
                  </a:cubicBezTo>
                  <a:cubicBezTo>
                    <a:pt x="22748" y="45730"/>
                    <a:pt x="22758" y="45700"/>
                    <a:pt x="22781" y="45677"/>
                  </a:cubicBezTo>
                  <a:cubicBezTo>
                    <a:pt x="22822" y="45646"/>
                    <a:pt x="22879" y="45653"/>
                    <a:pt x="22926" y="45637"/>
                  </a:cubicBezTo>
                  <a:cubicBezTo>
                    <a:pt x="22990" y="45613"/>
                    <a:pt x="23037" y="45563"/>
                    <a:pt x="23051" y="45496"/>
                  </a:cubicBezTo>
                  <a:cubicBezTo>
                    <a:pt x="23080" y="45338"/>
                    <a:pt x="22956" y="45217"/>
                    <a:pt x="22809" y="45217"/>
                  </a:cubicBezTo>
                  <a:cubicBezTo>
                    <a:pt x="22792" y="45217"/>
                    <a:pt x="22775" y="45217"/>
                    <a:pt x="22758" y="45220"/>
                  </a:cubicBezTo>
                  <a:cubicBezTo>
                    <a:pt x="22564" y="45257"/>
                    <a:pt x="22476" y="45435"/>
                    <a:pt x="22419" y="45606"/>
                  </a:cubicBezTo>
                  <a:cubicBezTo>
                    <a:pt x="22262" y="45516"/>
                    <a:pt x="22164" y="45314"/>
                    <a:pt x="22208" y="45133"/>
                  </a:cubicBezTo>
                  <a:cubicBezTo>
                    <a:pt x="22255" y="44938"/>
                    <a:pt x="22443" y="44804"/>
                    <a:pt x="22641" y="44804"/>
                  </a:cubicBezTo>
                  <a:lnTo>
                    <a:pt x="22681" y="44804"/>
                  </a:lnTo>
                  <a:cubicBezTo>
                    <a:pt x="22698" y="44804"/>
                    <a:pt x="22718" y="44794"/>
                    <a:pt x="22725" y="44777"/>
                  </a:cubicBezTo>
                  <a:cubicBezTo>
                    <a:pt x="22842" y="44522"/>
                    <a:pt x="22584" y="44307"/>
                    <a:pt x="22500" y="44086"/>
                  </a:cubicBezTo>
                  <a:cubicBezTo>
                    <a:pt x="22409" y="43844"/>
                    <a:pt x="22426" y="43572"/>
                    <a:pt x="22544" y="43341"/>
                  </a:cubicBezTo>
                  <a:cubicBezTo>
                    <a:pt x="22893" y="43296"/>
                    <a:pt x="23158" y="43048"/>
                    <a:pt x="23390" y="42800"/>
                  </a:cubicBezTo>
                  <a:cubicBezTo>
                    <a:pt x="23675" y="42491"/>
                    <a:pt x="23966" y="42189"/>
                    <a:pt x="24292" y="41921"/>
                  </a:cubicBezTo>
                  <a:cubicBezTo>
                    <a:pt x="24389" y="41840"/>
                    <a:pt x="24484" y="41766"/>
                    <a:pt x="24584" y="41693"/>
                  </a:cubicBezTo>
                  <a:cubicBezTo>
                    <a:pt x="24618" y="41665"/>
                    <a:pt x="24675" y="41642"/>
                    <a:pt x="24682" y="41595"/>
                  </a:cubicBezTo>
                  <a:cubicBezTo>
                    <a:pt x="24688" y="41541"/>
                    <a:pt x="24679" y="41477"/>
                    <a:pt x="24675" y="41420"/>
                  </a:cubicBezTo>
                  <a:cubicBezTo>
                    <a:pt x="24702" y="41411"/>
                    <a:pt x="24729" y="41407"/>
                    <a:pt x="24759" y="41407"/>
                  </a:cubicBezTo>
                  <a:cubicBezTo>
                    <a:pt x="24799" y="41407"/>
                    <a:pt x="24840" y="41414"/>
                    <a:pt x="24880" y="41420"/>
                  </a:cubicBezTo>
                  <a:cubicBezTo>
                    <a:pt x="24920" y="41428"/>
                    <a:pt x="24961" y="41434"/>
                    <a:pt x="25001" y="41434"/>
                  </a:cubicBezTo>
                  <a:cubicBezTo>
                    <a:pt x="25014" y="41434"/>
                    <a:pt x="25027" y="41431"/>
                    <a:pt x="25037" y="41431"/>
                  </a:cubicBezTo>
                  <a:cubicBezTo>
                    <a:pt x="25138" y="41417"/>
                    <a:pt x="25215" y="41357"/>
                    <a:pt x="25259" y="41270"/>
                  </a:cubicBezTo>
                  <a:cubicBezTo>
                    <a:pt x="25356" y="41085"/>
                    <a:pt x="25319" y="40856"/>
                    <a:pt x="25424" y="40675"/>
                  </a:cubicBezTo>
                  <a:cubicBezTo>
                    <a:pt x="25551" y="40450"/>
                    <a:pt x="25880" y="40491"/>
                    <a:pt x="26092" y="40407"/>
                  </a:cubicBezTo>
                  <a:cubicBezTo>
                    <a:pt x="26299" y="40320"/>
                    <a:pt x="26427" y="40131"/>
                    <a:pt x="26461" y="39913"/>
                  </a:cubicBezTo>
                  <a:cubicBezTo>
                    <a:pt x="26498" y="39688"/>
                    <a:pt x="26451" y="39454"/>
                    <a:pt x="26337" y="39256"/>
                  </a:cubicBezTo>
                  <a:cubicBezTo>
                    <a:pt x="26518" y="39222"/>
                    <a:pt x="26632" y="39031"/>
                    <a:pt x="26665" y="38850"/>
                  </a:cubicBezTo>
                  <a:cubicBezTo>
                    <a:pt x="26713" y="38564"/>
                    <a:pt x="26541" y="38238"/>
                    <a:pt x="26719" y="37984"/>
                  </a:cubicBezTo>
                  <a:cubicBezTo>
                    <a:pt x="26850" y="37792"/>
                    <a:pt x="27105" y="37738"/>
                    <a:pt x="27313" y="37685"/>
                  </a:cubicBezTo>
                  <a:cubicBezTo>
                    <a:pt x="27562" y="37614"/>
                    <a:pt x="27790" y="37533"/>
                    <a:pt x="27988" y="37359"/>
                  </a:cubicBezTo>
                  <a:cubicBezTo>
                    <a:pt x="28219" y="37151"/>
                    <a:pt x="28384" y="36879"/>
                    <a:pt x="28538" y="36617"/>
                  </a:cubicBezTo>
                  <a:cubicBezTo>
                    <a:pt x="28558" y="36584"/>
                    <a:pt x="28538" y="36550"/>
                    <a:pt x="28512" y="36540"/>
                  </a:cubicBezTo>
                  <a:cubicBezTo>
                    <a:pt x="28592" y="36373"/>
                    <a:pt x="28653" y="36191"/>
                    <a:pt x="28686" y="36006"/>
                  </a:cubicBezTo>
                  <a:cubicBezTo>
                    <a:pt x="28693" y="35986"/>
                    <a:pt x="28699" y="35966"/>
                    <a:pt x="28702" y="35946"/>
                  </a:cubicBezTo>
                  <a:cubicBezTo>
                    <a:pt x="28710" y="35936"/>
                    <a:pt x="28707" y="35922"/>
                    <a:pt x="28702" y="35913"/>
                  </a:cubicBezTo>
                  <a:cubicBezTo>
                    <a:pt x="28727" y="35748"/>
                    <a:pt x="28730" y="35583"/>
                    <a:pt x="28716" y="35419"/>
                  </a:cubicBezTo>
                  <a:cubicBezTo>
                    <a:pt x="28707" y="35335"/>
                    <a:pt x="28696" y="35254"/>
                    <a:pt x="28676" y="35171"/>
                  </a:cubicBezTo>
                  <a:cubicBezTo>
                    <a:pt x="28659" y="35087"/>
                    <a:pt x="28629" y="35006"/>
                    <a:pt x="28609" y="34918"/>
                  </a:cubicBezTo>
                  <a:cubicBezTo>
                    <a:pt x="28572" y="34744"/>
                    <a:pt x="28693" y="34650"/>
                    <a:pt x="28814" y="34553"/>
                  </a:cubicBezTo>
                  <a:cubicBezTo>
                    <a:pt x="28931" y="34459"/>
                    <a:pt x="29015" y="34362"/>
                    <a:pt x="29065" y="34221"/>
                  </a:cubicBezTo>
                  <a:cubicBezTo>
                    <a:pt x="29113" y="34086"/>
                    <a:pt x="29122" y="33939"/>
                    <a:pt x="29162" y="33801"/>
                  </a:cubicBezTo>
                  <a:cubicBezTo>
                    <a:pt x="29206" y="33660"/>
                    <a:pt x="29283" y="33563"/>
                    <a:pt x="29411" y="33489"/>
                  </a:cubicBezTo>
                  <a:cubicBezTo>
                    <a:pt x="29633" y="33368"/>
                    <a:pt x="29928" y="33287"/>
                    <a:pt x="29915" y="32979"/>
                  </a:cubicBezTo>
                  <a:cubicBezTo>
                    <a:pt x="29901" y="32660"/>
                    <a:pt x="29777" y="32334"/>
                    <a:pt x="29472" y="32196"/>
                  </a:cubicBezTo>
                  <a:cubicBezTo>
                    <a:pt x="29314" y="32126"/>
                    <a:pt x="29142" y="32083"/>
                    <a:pt x="28981" y="32015"/>
                  </a:cubicBezTo>
                  <a:cubicBezTo>
                    <a:pt x="28814" y="31948"/>
                    <a:pt x="28649" y="31868"/>
                    <a:pt x="28491" y="31777"/>
                  </a:cubicBezTo>
                  <a:cubicBezTo>
                    <a:pt x="28337" y="31690"/>
                    <a:pt x="28189" y="31592"/>
                    <a:pt x="28048" y="31482"/>
                  </a:cubicBezTo>
                  <a:cubicBezTo>
                    <a:pt x="27907" y="31371"/>
                    <a:pt x="27787" y="31247"/>
                    <a:pt x="27652" y="31129"/>
                  </a:cubicBezTo>
                  <a:cubicBezTo>
                    <a:pt x="27531" y="31022"/>
                    <a:pt x="27401" y="30935"/>
                    <a:pt x="27249" y="30887"/>
                  </a:cubicBezTo>
                  <a:cubicBezTo>
                    <a:pt x="27105" y="30844"/>
                    <a:pt x="26958" y="30834"/>
                    <a:pt x="26809" y="30834"/>
                  </a:cubicBezTo>
                  <a:lnTo>
                    <a:pt x="26803" y="30834"/>
                  </a:lnTo>
                  <a:cubicBezTo>
                    <a:pt x="26648" y="30834"/>
                    <a:pt x="26491" y="30850"/>
                    <a:pt x="26337" y="30850"/>
                  </a:cubicBezTo>
                  <a:cubicBezTo>
                    <a:pt x="26189" y="30850"/>
                    <a:pt x="26044" y="30837"/>
                    <a:pt x="25910" y="30790"/>
                  </a:cubicBezTo>
                  <a:cubicBezTo>
                    <a:pt x="25839" y="30763"/>
                    <a:pt x="25776" y="30726"/>
                    <a:pt x="25715" y="30679"/>
                  </a:cubicBezTo>
                  <a:cubicBezTo>
                    <a:pt x="25706" y="30669"/>
                    <a:pt x="25692" y="30666"/>
                    <a:pt x="25678" y="30666"/>
                  </a:cubicBezTo>
                  <a:cubicBezTo>
                    <a:pt x="25655" y="30666"/>
                    <a:pt x="25638" y="30679"/>
                    <a:pt x="25628" y="30706"/>
                  </a:cubicBezTo>
                  <a:cubicBezTo>
                    <a:pt x="25578" y="30824"/>
                    <a:pt x="25558" y="30955"/>
                    <a:pt x="25568" y="31082"/>
                  </a:cubicBezTo>
                  <a:cubicBezTo>
                    <a:pt x="25558" y="31085"/>
                    <a:pt x="25551" y="31085"/>
                    <a:pt x="25545" y="31085"/>
                  </a:cubicBezTo>
                  <a:cubicBezTo>
                    <a:pt x="25491" y="31085"/>
                    <a:pt x="25440" y="31042"/>
                    <a:pt x="25410" y="30998"/>
                  </a:cubicBezTo>
                  <a:cubicBezTo>
                    <a:pt x="25353" y="30918"/>
                    <a:pt x="25356" y="30827"/>
                    <a:pt x="25376" y="30733"/>
                  </a:cubicBezTo>
                  <a:cubicBezTo>
                    <a:pt x="25396" y="30633"/>
                    <a:pt x="25427" y="30538"/>
                    <a:pt x="25437" y="30435"/>
                  </a:cubicBezTo>
                  <a:cubicBezTo>
                    <a:pt x="25447" y="30344"/>
                    <a:pt x="25430" y="30250"/>
                    <a:pt x="25396" y="30162"/>
                  </a:cubicBezTo>
                  <a:cubicBezTo>
                    <a:pt x="25330" y="29988"/>
                    <a:pt x="25202" y="29843"/>
                    <a:pt x="25077" y="29706"/>
                  </a:cubicBezTo>
                  <a:cubicBezTo>
                    <a:pt x="24957" y="29572"/>
                    <a:pt x="24829" y="29437"/>
                    <a:pt x="24675" y="29337"/>
                  </a:cubicBezTo>
                  <a:cubicBezTo>
                    <a:pt x="24605" y="29290"/>
                    <a:pt x="24524" y="29250"/>
                    <a:pt x="24443" y="29223"/>
                  </a:cubicBezTo>
                  <a:cubicBezTo>
                    <a:pt x="24403" y="29209"/>
                    <a:pt x="24363" y="29203"/>
                    <a:pt x="24323" y="29196"/>
                  </a:cubicBezTo>
                  <a:cubicBezTo>
                    <a:pt x="24299" y="29192"/>
                    <a:pt x="24269" y="29186"/>
                    <a:pt x="24242" y="29186"/>
                  </a:cubicBezTo>
                  <a:cubicBezTo>
                    <a:pt x="24225" y="29186"/>
                    <a:pt x="24208" y="29189"/>
                    <a:pt x="24195" y="29196"/>
                  </a:cubicBezTo>
                  <a:cubicBezTo>
                    <a:pt x="24145" y="29226"/>
                    <a:pt x="24131" y="29304"/>
                    <a:pt x="24135" y="29357"/>
                  </a:cubicBezTo>
                  <a:cubicBezTo>
                    <a:pt x="24141" y="29417"/>
                    <a:pt x="24168" y="29471"/>
                    <a:pt x="24191" y="29528"/>
                  </a:cubicBezTo>
                  <a:cubicBezTo>
                    <a:pt x="24211" y="29581"/>
                    <a:pt x="24248" y="29646"/>
                    <a:pt x="24242" y="29706"/>
                  </a:cubicBezTo>
                  <a:cubicBezTo>
                    <a:pt x="24239" y="29756"/>
                    <a:pt x="24198" y="29776"/>
                    <a:pt x="24158" y="29776"/>
                  </a:cubicBezTo>
                  <a:cubicBezTo>
                    <a:pt x="24138" y="29776"/>
                    <a:pt x="24121" y="29773"/>
                    <a:pt x="24104" y="29767"/>
                  </a:cubicBezTo>
                  <a:cubicBezTo>
                    <a:pt x="24010" y="29733"/>
                    <a:pt x="23974" y="29635"/>
                    <a:pt x="23940" y="29552"/>
                  </a:cubicBezTo>
                  <a:cubicBezTo>
                    <a:pt x="23906" y="29471"/>
                    <a:pt x="23869" y="29394"/>
                    <a:pt x="23813" y="29330"/>
                  </a:cubicBezTo>
                  <a:cubicBezTo>
                    <a:pt x="23692" y="29192"/>
                    <a:pt x="23520" y="29118"/>
                    <a:pt x="23362" y="29038"/>
                  </a:cubicBezTo>
                  <a:cubicBezTo>
                    <a:pt x="23215" y="28957"/>
                    <a:pt x="23043" y="28847"/>
                    <a:pt x="23000" y="28672"/>
                  </a:cubicBezTo>
                  <a:cubicBezTo>
                    <a:pt x="22976" y="28574"/>
                    <a:pt x="23023" y="28478"/>
                    <a:pt x="23010" y="28380"/>
                  </a:cubicBezTo>
                  <a:cubicBezTo>
                    <a:pt x="23000" y="28300"/>
                    <a:pt x="22953" y="28239"/>
                    <a:pt x="22893" y="28192"/>
                  </a:cubicBezTo>
                  <a:cubicBezTo>
                    <a:pt x="22822" y="28145"/>
                    <a:pt x="22741" y="28119"/>
                    <a:pt x="22665" y="28095"/>
                  </a:cubicBezTo>
                  <a:cubicBezTo>
                    <a:pt x="22557" y="28061"/>
                    <a:pt x="22453" y="28035"/>
                    <a:pt x="22346" y="28011"/>
                  </a:cubicBezTo>
                  <a:cubicBezTo>
                    <a:pt x="22073" y="27950"/>
                    <a:pt x="21799" y="27924"/>
                    <a:pt x="21523" y="27924"/>
                  </a:cubicBezTo>
                  <a:cubicBezTo>
                    <a:pt x="21365" y="27924"/>
                    <a:pt x="21204" y="27934"/>
                    <a:pt x="21046" y="27950"/>
                  </a:cubicBezTo>
                  <a:cubicBezTo>
                    <a:pt x="20936" y="27964"/>
                    <a:pt x="20822" y="27981"/>
                    <a:pt x="20711" y="27981"/>
                  </a:cubicBezTo>
                  <a:cubicBezTo>
                    <a:pt x="20620" y="27981"/>
                    <a:pt x="20533" y="27970"/>
                    <a:pt x="20449" y="27941"/>
                  </a:cubicBezTo>
                  <a:cubicBezTo>
                    <a:pt x="20261" y="27880"/>
                    <a:pt x="20137" y="27722"/>
                    <a:pt x="20002" y="27588"/>
                  </a:cubicBezTo>
                  <a:cubicBezTo>
                    <a:pt x="19875" y="27464"/>
                    <a:pt x="19720" y="27353"/>
                    <a:pt x="19536" y="27343"/>
                  </a:cubicBezTo>
                  <a:lnTo>
                    <a:pt x="19516" y="27343"/>
                  </a:lnTo>
                  <a:cubicBezTo>
                    <a:pt x="19438" y="27343"/>
                    <a:pt x="19362" y="27366"/>
                    <a:pt x="19297" y="27414"/>
                  </a:cubicBezTo>
                  <a:cubicBezTo>
                    <a:pt x="19224" y="27467"/>
                    <a:pt x="19173" y="27541"/>
                    <a:pt x="19106" y="27601"/>
                  </a:cubicBezTo>
                  <a:cubicBezTo>
                    <a:pt x="18838" y="27863"/>
                    <a:pt x="18422" y="27927"/>
                    <a:pt x="18217" y="28263"/>
                  </a:cubicBezTo>
                  <a:cubicBezTo>
                    <a:pt x="18180" y="28320"/>
                    <a:pt x="18157" y="28380"/>
                    <a:pt x="18143" y="28444"/>
                  </a:cubicBezTo>
                  <a:cubicBezTo>
                    <a:pt x="18093" y="28441"/>
                    <a:pt x="18042" y="28441"/>
                    <a:pt x="17988" y="28438"/>
                  </a:cubicBezTo>
                  <a:cubicBezTo>
                    <a:pt x="17928" y="28326"/>
                    <a:pt x="17827" y="28236"/>
                    <a:pt x="17703" y="28196"/>
                  </a:cubicBezTo>
                  <a:cubicBezTo>
                    <a:pt x="17670" y="28185"/>
                    <a:pt x="17633" y="28179"/>
                    <a:pt x="17593" y="28179"/>
                  </a:cubicBezTo>
                  <a:cubicBezTo>
                    <a:pt x="17569" y="28179"/>
                    <a:pt x="17545" y="28182"/>
                    <a:pt x="17522" y="28189"/>
                  </a:cubicBezTo>
                  <a:cubicBezTo>
                    <a:pt x="17455" y="28206"/>
                    <a:pt x="17404" y="28256"/>
                    <a:pt x="17341" y="28283"/>
                  </a:cubicBezTo>
                  <a:cubicBezTo>
                    <a:pt x="17311" y="28297"/>
                    <a:pt x="17277" y="28300"/>
                    <a:pt x="17243" y="28300"/>
                  </a:cubicBezTo>
                  <a:cubicBezTo>
                    <a:pt x="17200" y="28300"/>
                    <a:pt x="17156" y="28293"/>
                    <a:pt x="17113" y="28283"/>
                  </a:cubicBezTo>
                  <a:cubicBezTo>
                    <a:pt x="17059" y="28272"/>
                    <a:pt x="17005" y="28260"/>
                    <a:pt x="16955" y="28243"/>
                  </a:cubicBezTo>
                  <a:cubicBezTo>
                    <a:pt x="16851" y="28212"/>
                    <a:pt x="16747" y="28168"/>
                    <a:pt x="16670" y="28091"/>
                  </a:cubicBezTo>
                  <a:cubicBezTo>
                    <a:pt x="16586" y="28011"/>
                    <a:pt x="16562" y="27907"/>
                    <a:pt x="16566" y="27796"/>
                  </a:cubicBezTo>
                  <a:cubicBezTo>
                    <a:pt x="16569" y="27682"/>
                    <a:pt x="16583" y="27558"/>
                    <a:pt x="16485" y="27481"/>
                  </a:cubicBezTo>
                  <a:cubicBezTo>
                    <a:pt x="16458" y="27460"/>
                    <a:pt x="16431" y="27447"/>
                    <a:pt x="16411" y="27423"/>
                  </a:cubicBezTo>
                  <a:cubicBezTo>
                    <a:pt x="16388" y="27394"/>
                    <a:pt x="16384" y="27356"/>
                    <a:pt x="16388" y="27323"/>
                  </a:cubicBezTo>
                  <a:cubicBezTo>
                    <a:pt x="16391" y="27256"/>
                    <a:pt x="16417" y="27189"/>
                    <a:pt x="16431" y="27121"/>
                  </a:cubicBezTo>
                  <a:cubicBezTo>
                    <a:pt x="16458" y="26983"/>
                    <a:pt x="16471" y="26839"/>
                    <a:pt x="16451" y="26698"/>
                  </a:cubicBezTo>
                  <a:cubicBezTo>
                    <a:pt x="16431" y="26574"/>
                    <a:pt x="16384" y="26450"/>
                    <a:pt x="16293" y="26356"/>
                  </a:cubicBezTo>
                  <a:cubicBezTo>
                    <a:pt x="16213" y="26272"/>
                    <a:pt x="16109" y="26212"/>
                    <a:pt x="15998" y="26185"/>
                  </a:cubicBezTo>
                  <a:cubicBezTo>
                    <a:pt x="15954" y="26171"/>
                    <a:pt x="15911" y="26165"/>
                    <a:pt x="15867" y="26165"/>
                  </a:cubicBezTo>
                  <a:cubicBezTo>
                    <a:pt x="15800" y="26165"/>
                    <a:pt x="15733" y="26182"/>
                    <a:pt x="15672" y="26215"/>
                  </a:cubicBezTo>
                  <a:cubicBezTo>
                    <a:pt x="15572" y="26269"/>
                    <a:pt x="15501" y="26379"/>
                    <a:pt x="15390" y="26413"/>
                  </a:cubicBezTo>
                  <a:cubicBezTo>
                    <a:pt x="15377" y="26416"/>
                    <a:pt x="15364" y="26420"/>
                    <a:pt x="15354" y="26420"/>
                  </a:cubicBezTo>
                  <a:cubicBezTo>
                    <a:pt x="15323" y="26420"/>
                    <a:pt x="15300" y="26403"/>
                    <a:pt x="15277" y="26376"/>
                  </a:cubicBezTo>
                  <a:cubicBezTo>
                    <a:pt x="15246" y="26333"/>
                    <a:pt x="15229" y="26279"/>
                    <a:pt x="15223" y="26225"/>
                  </a:cubicBezTo>
                  <a:cubicBezTo>
                    <a:pt x="15206" y="26084"/>
                    <a:pt x="15290" y="25953"/>
                    <a:pt x="15330" y="25823"/>
                  </a:cubicBezTo>
                  <a:cubicBezTo>
                    <a:pt x="15357" y="25752"/>
                    <a:pt x="15364" y="25678"/>
                    <a:pt x="15374" y="25601"/>
                  </a:cubicBezTo>
                  <a:cubicBezTo>
                    <a:pt x="15384" y="25527"/>
                    <a:pt x="15404" y="25460"/>
                    <a:pt x="15441" y="25396"/>
                  </a:cubicBezTo>
                  <a:cubicBezTo>
                    <a:pt x="15475" y="25332"/>
                    <a:pt x="15515" y="25276"/>
                    <a:pt x="15551" y="25211"/>
                  </a:cubicBezTo>
                  <a:cubicBezTo>
                    <a:pt x="15588" y="25151"/>
                    <a:pt x="15622" y="25087"/>
                    <a:pt x="15649" y="25020"/>
                  </a:cubicBezTo>
                  <a:cubicBezTo>
                    <a:pt x="15703" y="24886"/>
                    <a:pt x="15737" y="24745"/>
                    <a:pt x="15743" y="24601"/>
                  </a:cubicBezTo>
                  <a:cubicBezTo>
                    <a:pt x="15746" y="24530"/>
                    <a:pt x="15746" y="24463"/>
                    <a:pt x="15740" y="24393"/>
                  </a:cubicBezTo>
                  <a:cubicBezTo>
                    <a:pt x="15733" y="24329"/>
                    <a:pt x="15723" y="24265"/>
                    <a:pt x="15672" y="24224"/>
                  </a:cubicBezTo>
                  <a:cubicBezTo>
                    <a:pt x="15616" y="24178"/>
                    <a:pt x="15535" y="24164"/>
                    <a:pt x="15468" y="24144"/>
                  </a:cubicBezTo>
                  <a:cubicBezTo>
                    <a:pt x="15387" y="24124"/>
                    <a:pt x="15310" y="24100"/>
                    <a:pt x="15229" y="24080"/>
                  </a:cubicBezTo>
                  <a:cubicBezTo>
                    <a:pt x="15182" y="24067"/>
                    <a:pt x="15128" y="24060"/>
                    <a:pt x="15079" y="24060"/>
                  </a:cubicBezTo>
                  <a:cubicBezTo>
                    <a:pt x="15001" y="24060"/>
                    <a:pt x="14927" y="24080"/>
                    <a:pt x="14877" y="24144"/>
                  </a:cubicBezTo>
                  <a:cubicBezTo>
                    <a:pt x="14806" y="24238"/>
                    <a:pt x="14810" y="24365"/>
                    <a:pt x="14813" y="24477"/>
                  </a:cubicBezTo>
                  <a:cubicBezTo>
                    <a:pt x="14820" y="24638"/>
                    <a:pt x="14823" y="24799"/>
                    <a:pt x="14797" y="24957"/>
                  </a:cubicBezTo>
                  <a:cubicBezTo>
                    <a:pt x="14750" y="25211"/>
                    <a:pt x="14605" y="25480"/>
                    <a:pt x="14340" y="25554"/>
                  </a:cubicBezTo>
                  <a:cubicBezTo>
                    <a:pt x="14267" y="25574"/>
                    <a:pt x="14186" y="25584"/>
                    <a:pt x="14105" y="25584"/>
                  </a:cubicBezTo>
                  <a:cubicBezTo>
                    <a:pt x="14038" y="25584"/>
                    <a:pt x="13971" y="25578"/>
                    <a:pt x="13907" y="25567"/>
                  </a:cubicBezTo>
                  <a:cubicBezTo>
                    <a:pt x="13779" y="25550"/>
                    <a:pt x="13652" y="25510"/>
                    <a:pt x="13548" y="25430"/>
                  </a:cubicBezTo>
                  <a:cubicBezTo>
                    <a:pt x="13360" y="25282"/>
                    <a:pt x="13293" y="25040"/>
                    <a:pt x="13226" y="24822"/>
                  </a:cubicBezTo>
                  <a:cubicBezTo>
                    <a:pt x="13192" y="24708"/>
                    <a:pt x="13159" y="24597"/>
                    <a:pt x="13111" y="24486"/>
                  </a:cubicBezTo>
                  <a:cubicBezTo>
                    <a:pt x="13058" y="24376"/>
                    <a:pt x="12987" y="24282"/>
                    <a:pt x="12907" y="24188"/>
                  </a:cubicBezTo>
                  <a:cubicBezTo>
                    <a:pt x="12833" y="24100"/>
                    <a:pt x="12732" y="23987"/>
                    <a:pt x="12756" y="23862"/>
                  </a:cubicBezTo>
                  <a:cubicBezTo>
                    <a:pt x="12776" y="23748"/>
                    <a:pt x="12880" y="23694"/>
                    <a:pt x="12967" y="23640"/>
                  </a:cubicBezTo>
                  <a:cubicBezTo>
                    <a:pt x="13065" y="23580"/>
                    <a:pt x="13142" y="23503"/>
                    <a:pt x="13131" y="23378"/>
                  </a:cubicBezTo>
                  <a:cubicBezTo>
                    <a:pt x="13125" y="23305"/>
                    <a:pt x="13094" y="23234"/>
                    <a:pt x="13074" y="23164"/>
                  </a:cubicBezTo>
                  <a:cubicBezTo>
                    <a:pt x="13058" y="23104"/>
                    <a:pt x="13051" y="23047"/>
                    <a:pt x="13048" y="22986"/>
                  </a:cubicBezTo>
                  <a:cubicBezTo>
                    <a:pt x="13038" y="22835"/>
                    <a:pt x="13071" y="22681"/>
                    <a:pt x="13135" y="22540"/>
                  </a:cubicBezTo>
                  <a:cubicBezTo>
                    <a:pt x="13286" y="22429"/>
                    <a:pt x="13434" y="22322"/>
                    <a:pt x="13582" y="22210"/>
                  </a:cubicBezTo>
                  <a:cubicBezTo>
                    <a:pt x="13682" y="22137"/>
                    <a:pt x="13776" y="22063"/>
                    <a:pt x="13877" y="21996"/>
                  </a:cubicBezTo>
                  <a:cubicBezTo>
                    <a:pt x="13974" y="21932"/>
                    <a:pt x="14075" y="21888"/>
                    <a:pt x="14186" y="21868"/>
                  </a:cubicBezTo>
                  <a:cubicBezTo>
                    <a:pt x="14283" y="21852"/>
                    <a:pt x="14377" y="21845"/>
                    <a:pt x="14474" y="21845"/>
                  </a:cubicBezTo>
                  <a:cubicBezTo>
                    <a:pt x="14488" y="21845"/>
                    <a:pt x="14504" y="21845"/>
                    <a:pt x="14521" y="21848"/>
                  </a:cubicBezTo>
                  <a:cubicBezTo>
                    <a:pt x="14569" y="21848"/>
                    <a:pt x="14619" y="21848"/>
                    <a:pt x="14665" y="21852"/>
                  </a:cubicBezTo>
                  <a:cubicBezTo>
                    <a:pt x="14693" y="21855"/>
                    <a:pt x="14726" y="21858"/>
                    <a:pt x="14743" y="21875"/>
                  </a:cubicBezTo>
                  <a:cubicBezTo>
                    <a:pt x="14780" y="21912"/>
                    <a:pt x="14776" y="21966"/>
                    <a:pt x="14793" y="22013"/>
                  </a:cubicBezTo>
                  <a:cubicBezTo>
                    <a:pt x="14806" y="22046"/>
                    <a:pt x="14834" y="22077"/>
                    <a:pt x="14863" y="22100"/>
                  </a:cubicBezTo>
                  <a:cubicBezTo>
                    <a:pt x="14921" y="22140"/>
                    <a:pt x="14987" y="22164"/>
                    <a:pt x="15058" y="22164"/>
                  </a:cubicBezTo>
                  <a:cubicBezTo>
                    <a:pt x="15072" y="22164"/>
                    <a:pt x="15085" y="22164"/>
                    <a:pt x="15099" y="22160"/>
                  </a:cubicBezTo>
                  <a:cubicBezTo>
                    <a:pt x="15189" y="22147"/>
                    <a:pt x="15257" y="22086"/>
                    <a:pt x="15294" y="22003"/>
                  </a:cubicBezTo>
                  <a:cubicBezTo>
                    <a:pt x="15334" y="21905"/>
                    <a:pt x="15330" y="21795"/>
                    <a:pt x="15314" y="21694"/>
                  </a:cubicBezTo>
                  <a:cubicBezTo>
                    <a:pt x="15447" y="21691"/>
                    <a:pt x="15582" y="21687"/>
                    <a:pt x="15717" y="21684"/>
                  </a:cubicBezTo>
                  <a:cubicBezTo>
                    <a:pt x="15783" y="21680"/>
                    <a:pt x="15850" y="21680"/>
                    <a:pt x="15918" y="21677"/>
                  </a:cubicBezTo>
                  <a:cubicBezTo>
                    <a:pt x="15971" y="21677"/>
                    <a:pt x="16025" y="21667"/>
                    <a:pt x="16069" y="21637"/>
                  </a:cubicBezTo>
                  <a:cubicBezTo>
                    <a:pt x="16152" y="21580"/>
                    <a:pt x="16196" y="21476"/>
                    <a:pt x="16301" y="21452"/>
                  </a:cubicBezTo>
                  <a:cubicBezTo>
                    <a:pt x="16313" y="21445"/>
                    <a:pt x="16330" y="21445"/>
                    <a:pt x="16344" y="21445"/>
                  </a:cubicBezTo>
                  <a:cubicBezTo>
                    <a:pt x="16414" y="21445"/>
                    <a:pt x="16478" y="21482"/>
                    <a:pt x="16535" y="21526"/>
                  </a:cubicBezTo>
                  <a:cubicBezTo>
                    <a:pt x="16589" y="21603"/>
                    <a:pt x="16663" y="21671"/>
                    <a:pt x="16744" y="21724"/>
                  </a:cubicBezTo>
                  <a:cubicBezTo>
                    <a:pt x="16767" y="21761"/>
                    <a:pt x="16794" y="21798"/>
                    <a:pt x="16820" y="21832"/>
                  </a:cubicBezTo>
                  <a:cubicBezTo>
                    <a:pt x="16831" y="21848"/>
                    <a:pt x="16860" y="21862"/>
                    <a:pt x="16877" y="21868"/>
                  </a:cubicBezTo>
                  <a:cubicBezTo>
                    <a:pt x="16881" y="21868"/>
                    <a:pt x="16898" y="21875"/>
                    <a:pt x="16908" y="21875"/>
                  </a:cubicBezTo>
                  <a:cubicBezTo>
                    <a:pt x="16911" y="21875"/>
                    <a:pt x="16914" y="21872"/>
                    <a:pt x="16911" y="21868"/>
                  </a:cubicBezTo>
                  <a:cubicBezTo>
                    <a:pt x="16898" y="21845"/>
                    <a:pt x="16885" y="21818"/>
                    <a:pt x="16868" y="21795"/>
                  </a:cubicBezTo>
                  <a:lnTo>
                    <a:pt x="16871" y="21795"/>
                  </a:lnTo>
                  <a:cubicBezTo>
                    <a:pt x="16891" y="21812"/>
                    <a:pt x="16911" y="21828"/>
                    <a:pt x="16935" y="21845"/>
                  </a:cubicBezTo>
                  <a:cubicBezTo>
                    <a:pt x="16948" y="21855"/>
                    <a:pt x="16961" y="21865"/>
                    <a:pt x="16978" y="21872"/>
                  </a:cubicBezTo>
                  <a:cubicBezTo>
                    <a:pt x="17009" y="21956"/>
                    <a:pt x="17032" y="22040"/>
                    <a:pt x="17049" y="22127"/>
                  </a:cubicBezTo>
                  <a:cubicBezTo>
                    <a:pt x="17079" y="22281"/>
                    <a:pt x="17076" y="22432"/>
                    <a:pt x="17079" y="22590"/>
                  </a:cubicBezTo>
                  <a:cubicBezTo>
                    <a:pt x="17079" y="22658"/>
                    <a:pt x="17086" y="22728"/>
                    <a:pt x="17109" y="22791"/>
                  </a:cubicBezTo>
                  <a:cubicBezTo>
                    <a:pt x="17133" y="22859"/>
                    <a:pt x="17176" y="22906"/>
                    <a:pt x="17227" y="22956"/>
                  </a:cubicBezTo>
                  <a:cubicBezTo>
                    <a:pt x="17274" y="23003"/>
                    <a:pt x="17324" y="23056"/>
                    <a:pt x="17334" y="23127"/>
                  </a:cubicBezTo>
                  <a:cubicBezTo>
                    <a:pt x="17348" y="23204"/>
                    <a:pt x="17314" y="23285"/>
                    <a:pt x="17308" y="23362"/>
                  </a:cubicBezTo>
                  <a:cubicBezTo>
                    <a:pt x="17294" y="23493"/>
                    <a:pt x="17378" y="23594"/>
                    <a:pt x="17505" y="23620"/>
                  </a:cubicBezTo>
                  <a:lnTo>
                    <a:pt x="17512" y="23620"/>
                  </a:lnTo>
                  <a:cubicBezTo>
                    <a:pt x="17726" y="23366"/>
                    <a:pt x="17807" y="23006"/>
                    <a:pt x="17730" y="22681"/>
                  </a:cubicBezTo>
                  <a:cubicBezTo>
                    <a:pt x="17690" y="22509"/>
                    <a:pt x="17593" y="22365"/>
                    <a:pt x="17512" y="22207"/>
                  </a:cubicBezTo>
                  <a:cubicBezTo>
                    <a:pt x="17432" y="22053"/>
                    <a:pt x="17395" y="21888"/>
                    <a:pt x="17435" y="21714"/>
                  </a:cubicBezTo>
                  <a:cubicBezTo>
                    <a:pt x="17515" y="21395"/>
                    <a:pt x="17797" y="21160"/>
                    <a:pt x="18089" y="21036"/>
                  </a:cubicBezTo>
                  <a:cubicBezTo>
                    <a:pt x="18230" y="20979"/>
                    <a:pt x="18388" y="20926"/>
                    <a:pt x="18489" y="20805"/>
                  </a:cubicBezTo>
                  <a:cubicBezTo>
                    <a:pt x="18539" y="20740"/>
                    <a:pt x="18559" y="20667"/>
                    <a:pt x="18586" y="20593"/>
                  </a:cubicBezTo>
                  <a:cubicBezTo>
                    <a:pt x="18617" y="20509"/>
                    <a:pt x="18667" y="20452"/>
                    <a:pt x="18750" y="20422"/>
                  </a:cubicBezTo>
                  <a:cubicBezTo>
                    <a:pt x="18824" y="20391"/>
                    <a:pt x="18902" y="20374"/>
                    <a:pt x="18975" y="20345"/>
                  </a:cubicBezTo>
                  <a:cubicBezTo>
                    <a:pt x="19049" y="20314"/>
                    <a:pt x="19120" y="20277"/>
                    <a:pt x="19184" y="20234"/>
                  </a:cubicBezTo>
                  <a:cubicBezTo>
                    <a:pt x="19297" y="20150"/>
                    <a:pt x="19395" y="20035"/>
                    <a:pt x="19409" y="19891"/>
                  </a:cubicBezTo>
                  <a:cubicBezTo>
                    <a:pt x="19415" y="19794"/>
                    <a:pt x="19378" y="19700"/>
                    <a:pt x="19365" y="19606"/>
                  </a:cubicBezTo>
                  <a:cubicBezTo>
                    <a:pt x="19345" y="19508"/>
                    <a:pt x="19348" y="19405"/>
                    <a:pt x="19365" y="19307"/>
                  </a:cubicBezTo>
                  <a:cubicBezTo>
                    <a:pt x="19382" y="19200"/>
                    <a:pt x="19409" y="19099"/>
                    <a:pt x="19442" y="18999"/>
                  </a:cubicBezTo>
                  <a:cubicBezTo>
                    <a:pt x="19469" y="18918"/>
                    <a:pt x="19489" y="18817"/>
                    <a:pt x="19543" y="18746"/>
                  </a:cubicBezTo>
                  <a:cubicBezTo>
                    <a:pt x="19599" y="18676"/>
                    <a:pt x="19697" y="18653"/>
                    <a:pt x="19777" y="18622"/>
                  </a:cubicBezTo>
                  <a:cubicBezTo>
                    <a:pt x="19878" y="18585"/>
                    <a:pt x="19979" y="18545"/>
                    <a:pt x="20076" y="18509"/>
                  </a:cubicBezTo>
                  <a:cubicBezTo>
                    <a:pt x="20275" y="18428"/>
                    <a:pt x="20473" y="18348"/>
                    <a:pt x="20667" y="18263"/>
                  </a:cubicBezTo>
                  <a:cubicBezTo>
                    <a:pt x="20832" y="18193"/>
                    <a:pt x="21013" y="18129"/>
                    <a:pt x="21147" y="18008"/>
                  </a:cubicBezTo>
                  <a:cubicBezTo>
                    <a:pt x="21281" y="17884"/>
                    <a:pt x="21288" y="17703"/>
                    <a:pt x="21368" y="17549"/>
                  </a:cubicBezTo>
                  <a:cubicBezTo>
                    <a:pt x="21517" y="17263"/>
                    <a:pt x="21808" y="17092"/>
                    <a:pt x="22087" y="16954"/>
                  </a:cubicBezTo>
                  <a:cubicBezTo>
                    <a:pt x="22201" y="16901"/>
                    <a:pt x="22329" y="16823"/>
                    <a:pt x="22459" y="16823"/>
                  </a:cubicBezTo>
                  <a:cubicBezTo>
                    <a:pt x="22473" y="16823"/>
                    <a:pt x="22487" y="16823"/>
                    <a:pt x="22500" y="16827"/>
                  </a:cubicBezTo>
                  <a:lnTo>
                    <a:pt x="22507" y="16827"/>
                  </a:lnTo>
                  <a:cubicBezTo>
                    <a:pt x="22510" y="16837"/>
                    <a:pt x="22520" y="16850"/>
                    <a:pt x="22524" y="16864"/>
                  </a:cubicBezTo>
                  <a:cubicBezTo>
                    <a:pt x="22530" y="16890"/>
                    <a:pt x="22527" y="16918"/>
                    <a:pt x="22513" y="16944"/>
                  </a:cubicBezTo>
                  <a:cubicBezTo>
                    <a:pt x="22490" y="16998"/>
                    <a:pt x="22439" y="17035"/>
                    <a:pt x="22403" y="17079"/>
                  </a:cubicBezTo>
                  <a:cubicBezTo>
                    <a:pt x="22366" y="17119"/>
                    <a:pt x="22332" y="17163"/>
                    <a:pt x="22342" y="17223"/>
                  </a:cubicBezTo>
                  <a:cubicBezTo>
                    <a:pt x="22346" y="17240"/>
                    <a:pt x="22416" y="17273"/>
                    <a:pt x="22436" y="17273"/>
                  </a:cubicBezTo>
                  <a:cubicBezTo>
                    <a:pt x="22735" y="17240"/>
                    <a:pt x="23043" y="17203"/>
                    <a:pt x="23322" y="17085"/>
                  </a:cubicBezTo>
                  <a:cubicBezTo>
                    <a:pt x="23457" y="17028"/>
                    <a:pt x="23581" y="16948"/>
                    <a:pt x="23688" y="16850"/>
                  </a:cubicBezTo>
                  <a:cubicBezTo>
                    <a:pt x="23788" y="16763"/>
                    <a:pt x="23883" y="16662"/>
                    <a:pt x="23990" y="16579"/>
                  </a:cubicBezTo>
                  <a:cubicBezTo>
                    <a:pt x="24098" y="16495"/>
                    <a:pt x="24222" y="16427"/>
                    <a:pt x="24363" y="16427"/>
                  </a:cubicBezTo>
                  <a:lnTo>
                    <a:pt x="24386" y="16427"/>
                  </a:lnTo>
                  <a:cubicBezTo>
                    <a:pt x="24393" y="16427"/>
                    <a:pt x="24360" y="16404"/>
                    <a:pt x="24356" y="16404"/>
                  </a:cubicBezTo>
                  <a:cubicBezTo>
                    <a:pt x="24339" y="16394"/>
                    <a:pt x="24316" y="16377"/>
                    <a:pt x="24296" y="16377"/>
                  </a:cubicBezTo>
                  <a:cubicBezTo>
                    <a:pt x="24182" y="16364"/>
                    <a:pt x="24064" y="16357"/>
                    <a:pt x="23950" y="16357"/>
                  </a:cubicBezTo>
                  <a:cubicBezTo>
                    <a:pt x="23698" y="16357"/>
                    <a:pt x="23446" y="16387"/>
                    <a:pt x="23201" y="16444"/>
                  </a:cubicBezTo>
                  <a:cubicBezTo>
                    <a:pt x="23175" y="16269"/>
                    <a:pt x="23279" y="16102"/>
                    <a:pt x="23336" y="15937"/>
                  </a:cubicBezTo>
                  <a:cubicBezTo>
                    <a:pt x="23379" y="15813"/>
                    <a:pt x="23393" y="15645"/>
                    <a:pt x="23312" y="15531"/>
                  </a:cubicBezTo>
                  <a:cubicBezTo>
                    <a:pt x="23272" y="15477"/>
                    <a:pt x="23212" y="15444"/>
                    <a:pt x="23151" y="15417"/>
                  </a:cubicBezTo>
                  <a:cubicBezTo>
                    <a:pt x="23114" y="15400"/>
                    <a:pt x="23074" y="15394"/>
                    <a:pt x="23037" y="15394"/>
                  </a:cubicBezTo>
                  <a:cubicBezTo>
                    <a:pt x="22993" y="15394"/>
                    <a:pt x="22950" y="15403"/>
                    <a:pt x="22902" y="15417"/>
                  </a:cubicBezTo>
                  <a:cubicBezTo>
                    <a:pt x="22832" y="15437"/>
                    <a:pt x="22761" y="15471"/>
                    <a:pt x="22688" y="15471"/>
                  </a:cubicBezTo>
                  <a:cubicBezTo>
                    <a:pt x="22671" y="15471"/>
                    <a:pt x="22657" y="15468"/>
                    <a:pt x="22645" y="15464"/>
                  </a:cubicBezTo>
                  <a:cubicBezTo>
                    <a:pt x="22631" y="15464"/>
                    <a:pt x="22617" y="15460"/>
                    <a:pt x="22607" y="15457"/>
                  </a:cubicBezTo>
                  <a:cubicBezTo>
                    <a:pt x="22604" y="15454"/>
                    <a:pt x="22604" y="15451"/>
                    <a:pt x="22600" y="15448"/>
                  </a:cubicBezTo>
                  <a:cubicBezTo>
                    <a:pt x="22594" y="15437"/>
                    <a:pt x="22584" y="15427"/>
                    <a:pt x="22580" y="15417"/>
                  </a:cubicBezTo>
                  <a:cubicBezTo>
                    <a:pt x="22564" y="15380"/>
                    <a:pt x="22570" y="15336"/>
                    <a:pt x="22594" y="15303"/>
                  </a:cubicBezTo>
                  <a:cubicBezTo>
                    <a:pt x="22637" y="15236"/>
                    <a:pt x="22725" y="15186"/>
                    <a:pt x="22795" y="15149"/>
                  </a:cubicBezTo>
                  <a:cubicBezTo>
                    <a:pt x="22873" y="15108"/>
                    <a:pt x="22960" y="15078"/>
                    <a:pt x="23047" y="15065"/>
                  </a:cubicBezTo>
                  <a:cubicBezTo>
                    <a:pt x="23097" y="15058"/>
                    <a:pt x="23151" y="15051"/>
                    <a:pt x="23201" y="15051"/>
                  </a:cubicBezTo>
                  <a:cubicBezTo>
                    <a:pt x="23322" y="15051"/>
                    <a:pt x="23443" y="15075"/>
                    <a:pt x="23554" y="15121"/>
                  </a:cubicBezTo>
                  <a:cubicBezTo>
                    <a:pt x="23638" y="15158"/>
                    <a:pt x="23705" y="15219"/>
                    <a:pt x="23785" y="15256"/>
                  </a:cubicBezTo>
                  <a:cubicBezTo>
                    <a:pt x="23822" y="15273"/>
                    <a:pt x="23856" y="15282"/>
                    <a:pt x="23889" y="15282"/>
                  </a:cubicBezTo>
                  <a:cubicBezTo>
                    <a:pt x="23929" y="15282"/>
                    <a:pt x="23966" y="15273"/>
                    <a:pt x="24007" y="15249"/>
                  </a:cubicBezTo>
                  <a:cubicBezTo>
                    <a:pt x="24087" y="15202"/>
                    <a:pt x="24155" y="15135"/>
                    <a:pt x="24239" y="15091"/>
                  </a:cubicBezTo>
                  <a:cubicBezTo>
                    <a:pt x="24323" y="15048"/>
                    <a:pt x="24410" y="15021"/>
                    <a:pt x="24501" y="14997"/>
                  </a:cubicBezTo>
                  <a:cubicBezTo>
                    <a:pt x="24702" y="14944"/>
                    <a:pt x="24903" y="14907"/>
                    <a:pt x="25071" y="14779"/>
                  </a:cubicBezTo>
                  <a:cubicBezTo>
                    <a:pt x="25212" y="14672"/>
                    <a:pt x="25319" y="14521"/>
                    <a:pt x="25376" y="14353"/>
                  </a:cubicBezTo>
                  <a:cubicBezTo>
                    <a:pt x="25379" y="14343"/>
                    <a:pt x="25387" y="14333"/>
                    <a:pt x="25390" y="14323"/>
                  </a:cubicBezTo>
                  <a:cubicBezTo>
                    <a:pt x="25393" y="14312"/>
                    <a:pt x="25393" y="14303"/>
                    <a:pt x="25393" y="14296"/>
                  </a:cubicBezTo>
                  <a:cubicBezTo>
                    <a:pt x="25393" y="14289"/>
                    <a:pt x="25393" y="14286"/>
                    <a:pt x="25396" y="14283"/>
                  </a:cubicBezTo>
                  <a:cubicBezTo>
                    <a:pt x="25396" y="14279"/>
                    <a:pt x="25390" y="14272"/>
                    <a:pt x="25379" y="14266"/>
                  </a:cubicBezTo>
                  <a:cubicBezTo>
                    <a:pt x="25387" y="14235"/>
                    <a:pt x="25393" y="14209"/>
                    <a:pt x="25400" y="14179"/>
                  </a:cubicBezTo>
                  <a:cubicBezTo>
                    <a:pt x="25450" y="13903"/>
                    <a:pt x="25336" y="13635"/>
                    <a:pt x="25158" y="13430"/>
                  </a:cubicBezTo>
                  <a:cubicBezTo>
                    <a:pt x="25057" y="13319"/>
                    <a:pt x="24940" y="13228"/>
                    <a:pt x="24816" y="13152"/>
                  </a:cubicBezTo>
                  <a:cubicBezTo>
                    <a:pt x="24665" y="13057"/>
                    <a:pt x="24544" y="12957"/>
                    <a:pt x="24484" y="12785"/>
                  </a:cubicBezTo>
                  <a:cubicBezTo>
                    <a:pt x="24433" y="12638"/>
                    <a:pt x="24423" y="12483"/>
                    <a:pt x="24403" y="12329"/>
                  </a:cubicBezTo>
                  <a:cubicBezTo>
                    <a:pt x="24383" y="12174"/>
                    <a:pt x="24349" y="12027"/>
                    <a:pt x="24296" y="11879"/>
                  </a:cubicBezTo>
                  <a:cubicBezTo>
                    <a:pt x="24178" y="11550"/>
                    <a:pt x="23983" y="11255"/>
                    <a:pt x="23732" y="11017"/>
                  </a:cubicBezTo>
                  <a:cubicBezTo>
                    <a:pt x="23722" y="11010"/>
                    <a:pt x="23708" y="11003"/>
                    <a:pt x="23695" y="11003"/>
                  </a:cubicBezTo>
                  <a:cubicBezTo>
                    <a:pt x="23658" y="11003"/>
                    <a:pt x="23624" y="11033"/>
                    <a:pt x="23641" y="11070"/>
                  </a:cubicBezTo>
                  <a:cubicBezTo>
                    <a:pt x="23735" y="11299"/>
                    <a:pt x="23618" y="11584"/>
                    <a:pt x="23393" y="11688"/>
                  </a:cubicBezTo>
                  <a:cubicBezTo>
                    <a:pt x="23339" y="11711"/>
                    <a:pt x="23285" y="11725"/>
                    <a:pt x="23232" y="11725"/>
                  </a:cubicBezTo>
                  <a:cubicBezTo>
                    <a:pt x="23034" y="11725"/>
                    <a:pt x="22846" y="11567"/>
                    <a:pt x="22786" y="11369"/>
                  </a:cubicBezTo>
                  <a:cubicBezTo>
                    <a:pt x="22698" y="11084"/>
                    <a:pt x="22993" y="10876"/>
                    <a:pt x="22956" y="10594"/>
                  </a:cubicBezTo>
                  <a:cubicBezTo>
                    <a:pt x="22936" y="10456"/>
                    <a:pt x="22832" y="10365"/>
                    <a:pt x="22732" y="10278"/>
                  </a:cubicBezTo>
                  <a:cubicBezTo>
                    <a:pt x="22620" y="10187"/>
                    <a:pt x="22504" y="10103"/>
                    <a:pt x="22379" y="10026"/>
                  </a:cubicBezTo>
                  <a:cubicBezTo>
                    <a:pt x="22081" y="9842"/>
                    <a:pt x="21751" y="9714"/>
                    <a:pt x="21409" y="9640"/>
                  </a:cubicBezTo>
                  <a:lnTo>
                    <a:pt x="21396" y="9640"/>
                  </a:lnTo>
                  <a:cubicBezTo>
                    <a:pt x="21365" y="9640"/>
                    <a:pt x="21345" y="9663"/>
                    <a:pt x="21342" y="9694"/>
                  </a:cubicBezTo>
                  <a:cubicBezTo>
                    <a:pt x="21288" y="10131"/>
                    <a:pt x="21235" y="10567"/>
                    <a:pt x="21178" y="11000"/>
                  </a:cubicBezTo>
                  <a:cubicBezTo>
                    <a:pt x="21154" y="11214"/>
                    <a:pt x="21127" y="11426"/>
                    <a:pt x="21100" y="11637"/>
                  </a:cubicBezTo>
                  <a:cubicBezTo>
                    <a:pt x="21077" y="11832"/>
                    <a:pt x="21060" y="12037"/>
                    <a:pt x="20986" y="12221"/>
                  </a:cubicBezTo>
                  <a:cubicBezTo>
                    <a:pt x="20865" y="12517"/>
                    <a:pt x="20516" y="12655"/>
                    <a:pt x="20432" y="12970"/>
                  </a:cubicBezTo>
                  <a:cubicBezTo>
                    <a:pt x="20341" y="13313"/>
                    <a:pt x="20643" y="13625"/>
                    <a:pt x="20546" y="13970"/>
                  </a:cubicBezTo>
                  <a:cubicBezTo>
                    <a:pt x="20465" y="14272"/>
                    <a:pt x="20171" y="14470"/>
                    <a:pt x="19902" y="14622"/>
                  </a:cubicBezTo>
                  <a:cubicBezTo>
                    <a:pt x="19902" y="14524"/>
                    <a:pt x="19848" y="14424"/>
                    <a:pt x="19771" y="14350"/>
                  </a:cubicBezTo>
                  <a:cubicBezTo>
                    <a:pt x="19624" y="14212"/>
                    <a:pt x="19418" y="14209"/>
                    <a:pt x="19251" y="14111"/>
                  </a:cubicBezTo>
                  <a:cubicBezTo>
                    <a:pt x="19136" y="14044"/>
                    <a:pt x="19100" y="13940"/>
                    <a:pt x="19096" y="13809"/>
                  </a:cubicBezTo>
                  <a:cubicBezTo>
                    <a:pt x="19093" y="13668"/>
                    <a:pt x="19096" y="13524"/>
                    <a:pt x="19096" y="13383"/>
                  </a:cubicBezTo>
                  <a:lnTo>
                    <a:pt x="19096" y="12514"/>
                  </a:lnTo>
                  <a:cubicBezTo>
                    <a:pt x="19096" y="12493"/>
                    <a:pt x="19086" y="12473"/>
                    <a:pt x="19069" y="12467"/>
                  </a:cubicBezTo>
                  <a:cubicBezTo>
                    <a:pt x="18543" y="12205"/>
                    <a:pt x="18016" y="11943"/>
                    <a:pt x="17489" y="11685"/>
                  </a:cubicBezTo>
                  <a:cubicBezTo>
                    <a:pt x="17274" y="11577"/>
                    <a:pt x="17015" y="11476"/>
                    <a:pt x="16877" y="11268"/>
                  </a:cubicBezTo>
                  <a:cubicBezTo>
                    <a:pt x="16736" y="11053"/>
                    <a:pt x="16767" y="10791"/>
                    <a:pt x="16848" y="10563"/>
                  </a:cubicBezTo>
                  <a:cubicBezTo>
                    <a:pt x="16931" y="10332"/>
                    <a:pt x="17062" y="10123"/>
                    <a:pt x="17200" y="9922"/>
                  </a:cubicBezTo>
                  <a:cubicBezTo>
                    <a:pt x="17334" y="9724"/>
                    <a:pt x="17472" y="9530"/>
                    <a:pt x="17630" y="9349"/>
                  </a:cubicBezTo>
                  <a:cubicBezTo>
                    <a:pt x="17787" y="9170"/>
                    <a:pt x="17962" y="9003"/>
                    <a:pt x="18170" y="8882"/>
                  </a:cubicBezTo>
                  <a:cubicBezTo>
                    <a:pt x="18391" y="8751"/>
                    <a:pt x="18640" y="8694"/>
                    <a:pt x="18888" y="8627"/>
                  </a:cubicBezTo>
                  <a:cubicBezTo>
                    <a:pt x="19113" y="8566"/>
                    <a:pt x="19331" y="8489"/>
                    <a:pt x="19519" y="8351"/>
                  </a:cubicBezTo>
                  <a:cubicBezTo>
                    <a:pt x="19687" y="8227"/>
                    <a:pt x="19828" y="8072"/>
                    <a:pt x="19966" y="7919"/>
                  </a:cubicBezTo>
                  <a:cubicBezTo>
                    <a:pt x="20113" y="7747"/>
                    <a:pt x="20261" y="7573"/>
                    <a:pt x="20442" y="7438"/>
                  </a:cubicBezTo>
                  <a:cubicBezTo>
                    <a:pt x="20614" y="7311"/>
                    <a:pt x="20808" y="7240"/>
                    <a:pt x="21006" y="7170"/>
                  </a:cubicBezTo>
                  <a:cubicBezTo>
                    <a:pt x="21362" y="7045"/>
                    <a:pt x="21751" y="6844"/>
                    <a:pt x="21721" y="6405"/>
                  </a:cubicBezTo>
                  <a:cubicBezTo>
                    <a:pt x="21691" y="5968"/>
                    <a:pt x="21322" y="5676"/>
                    <a:pt x="20919" y="5589"/>
                  </a:cubicBezTo>
                  <a:cubicBezTo>
                    <a:pt x="20778" y="5559"/>
                    <a:pt x="20627" y="5542"/>
                    <a:pt x="20473" y="5542"/>
                  </a:cubicBezTo>
                  <a:cubicBezTo>
                    <a:pt x="20160" y="5542"/>
                    <a:pt x="19845" y="5612"/>
                    <a:pt x="19587" y="5767"/>
                  </a:cubicBezTo>
                  <a:cubicBezTo>
                    <a:pt x="19422" y="5868"/>
                    <a:pt x="19281" y="6009"/>
                    <a:pt x="19217" y="6193"/>
                  </a:cubicBezTo>
                  <a:cubicBezTo>
                    <a:pt x="19177" y="6314"/>
                    <a:pt x="19184" y="6435"/>
                    <a:pt x="19177" y="6559"/>
                  </a:cubicBezTo>
                  <a:cubicBezTo>
                    <a:pt x="19170" y="6670"/>
                    <a:pt x="19116" y="6868"/>
                    <a:pt x="18986" y="6868"/>
                  </a:cubicBezTo>
                  <a:cubicBezTo>
                    <a:pt x="18975" y="6868"/>
                    <a:pt x="18965" y="6868"/>
                    <a:pt x="18959" y="6864"/>
                  </a:cubicBezTo>
                  <a:cubicBezTo>
                    <a:pt x="18925" y="6481"/>
                    <a:pt x="18476" y="6297"/>
                    <a:pt x="18180" y="6143"/>
                  </a:cubicBezTo>
                  <a:cubicBezTo>
                    <a:pt x="17710" y="5894"/>
                    <a:pt x="17240" y="5649"/>
                    <a:pt x="16770" y="5401"/>
                  </a:cubicBezTo>
                  <a:cubicBezTo>
                    <a:pt x="16632" y="5330"/>
                    <a:pt x="16313" y="5129"/>
                    <a:pt x="16085" y="5129"/>
                  </a:cubicBezTo>
                  <a:cubicBezTo>
                    <a:pt x="15961" y="5129"/>
                    <a:pt x="15864" y="5189"/>
                    <a:pt x="15837" y="5364"/>
                  </a:cubicBezTo>
                  <a:cubicBezTo>
                    <a:pt x="15820" y="5462"/>
                    <a:pt x="15841" y="5559"/>
                    <a:pt x="15824" y="5653"/>
                  </a:cubicBezTo>
                  <a:cubicBezTo>
                    <a:pt x="15804" y="5750"/>
                    <a:pt x="15763" y="5841"/>
                    <a:pt x="15703" y="5922"/>
                  </a:cubicBezTo>
                  <a:cubicBezTo>
                    <a:pt x="15646" y="5998"/>
                    <a:pt x="15568" y="6066"/>
                    <a:pt x="15481" y="6112"/>
                  </a:cubicBezTo>
                  <a:cubicBezTo>
                    <a:pt x="15438" y="6136"/>
                    <a:pt x="15390" y="6150"/>
                    <a:pt x="15344" y="6163"/>
                  </a:cubicBezTo>
                  <a:cubicBezTo>
                    <a:pt x="15327" y="6170"/>
                    <a:pt x="15317" y="6173"/>
                    <a:pt x="15310" y="6173"/>
                  </a:cubicBezTo>
                  <a:cubicBezTo>
                    <a:pt x="15300" y="6173"/>
                    <a:pt x="15297" y="6166"/>
                    <a:pt x="15283" y="6150"/>
                  </a:cubicBezTo>
                  <a:cubicBezTo>
                    <a:pt x="15269" y="6133"/>
                    <a:pt x="15263" y="6096"/>
                    <a:pt x="15263" y="6072"/>
                  </a:cubicBezTo>
                  <a:cubicBezTo>
                    <a:pt x="15246" y="5911"/>
                    <a:pt x="15323" y="5744"/>
                    <a:pt x="15240" y="5589"/>
                  </a:cubicBezTo>
                  <a:cubicBezTo>
                    <a:pt x="15179" y="5474"/>
                    <a:pt x="15052" y="5425"/>
                    <a:pt x="14931" y="5387"/>
                  </a:cubicBezTo>
                  <a:cubicBezTo>
                    <a:pt x="14817" y="5358"/>
                    <a:pt x="14635" y="5341"/>
                    <a:pt x="14565" y="5237"/>
                  </a:cubicBezTo>
                  <a:cubicBezTo>
                    <a:pt x="14511" y="5156"/>
                    <a:pt x="14558" y="5056"/>
                    <a:pt x="14565" y="4971"/>
                  </a:cubicBezTo>
                  <a:cubicBezTo>
                    <a:pt x="14578" y="4861"/>
                    <a:pt x="14538" y="4774"/>
                    <a:pt x="14474" y="4686"/>
                  </a:cubicBezTo>
                  <a:cubicBezTo>
                    <a:pt x="14233" y="4367"/>
                    <a:pt x="13951" y="4049"/>
                    <a:pt x="13628" y="3807"/>
                  </a:cubicBezTo>
                  <a:cubicBezTo>
                    <a:pt x="13464" y="3686"/>
                    <a:pt x="13280" y="3589"/>
                    <a:pt x="13085" y="3525"/>
                  </a:cubicBezTo>
                  <a:cubicBezTo>
                    <a:pt x="12920" y="3474"/>
                    <a:pt x="12682" y="3444"/>
                    <a:pt x="12598" y="3266"/>
                  </a:cubicBezTo>
                  <a:cubicBezTo>
                    <a:pt x="12547" y="3162"/>
                    <a:pt x="12555" y="3045"/>
                    <a:pt x="12490" y="2944"/>
                  </a:cubicBezTo>
                  <a:cubicBezTo>
                    <a:pt x="12450" y="2876"/>
                    <a:pt x="12394" y="2823"/>
                    <a:pt x="12326" y="2783"/>
                  </a:cubicBezTo>
                  <a:cubicBezTo>
                    <a:pt x="12215" y="2719"/>
                    <a:pt x="12084" y="2692"/>
                    <a:pt x="11954" y="2692"/>
                  </a:cubicBezTo>
                  <a:cubicBezTo>
                    <a:pt x="11906" y="2692"/>
                    <a:pt x="11859" y="2695"/>
                    <a:pt x="11813" y="2702"/>
                  </a:cubicBezTo>
                  <a:cubicBezTo>
                    <a:pt x="11393" y="2760"/>
                    <a:pt x="11091" y="3098"/>
                    <a:pt x="10691" y="3209"/>
                  </a:cubicBezTo>
                  <a:cubicBezTo>
                    <a:pt x="10735" y="3014"/>
                    <a:pt x="10591" y="2796"/>
                    <a:pt x="10396" y="2740"/>
                  </a:cubicBezTo>
                  <a:cubicBezTo>
                    <a:pt x="10363" y="2729"/>
                    <a:pt x="10335" y="2726"/>
                    <a:pt x="10305" y="2726"/>
                  </a:cubicBezTo>
                  <a:cubicBezTo>
                    <a:pt x="10202" y="2726"/>
                    <a:pt x="10118" y="2783"/>
                    <a:pt x="10027" y="2843"/>
                  </a:cubicBezTo>
                  <a:cubicBezTo>
                    <a:pt x="9977" y="2876"/>
                    <a:pt x="9929" y="2897"/>
                    <a:pt x="9879" y="2897"/>
                  </a:cubicBezTo>
                  <a:cubicBezTo>
                    <a:pt x="9839" y="2897"/>
                    <a:pt x="9799" y="2884"/>
                    <a:pt x="9751" y="2853"/>
                  </a:cubicBezTo>
                  <a:cubicBezTo>
                    <a:pt x="9647" y="2793"/>
                    <a:pt x="9557" y="2709"/>
                    <a:pt x="9463" y="2635"/>
                  </a:cubicBezTo>
                  <a:cubicBezTo>
                    <a:pt x="8761" y="2095"/>
                    <a:pt x="8050" y="1567"/>
                    <a:pt x="7372" y="997"/>
                  </a:cubicBezTo>
                  <a:cubicBezTo>
                    <a:pt x="7153" y="813"/>
                    <a:pt x="6942" y="621"/>
                    <a:pt x="6741" y="419"/>
                  </a:cubicBezTo>
                  <a:cubicBezTo>
                    <a:pt x="6754" y="403"/>
                    <a:pt x="6758" y="373"/>
                    <a:pt x="6734" y="353"/>
                  </a:cubicBezTo>
                  <a:lnTo>
                    <a:pt x="6361" y="17"/>
                  </a:lnTo>
                  <a:cubicBezTo>
                    <a:pt x="6352" y="7"/>
                    <a:pt x="6338" y="1"/>
                    <a:pt x="6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7"/>
            <p:cNvSpPr/>
            <p:nvPr/>
          </p:nvSpPr>
          <p:spPr>
            <a:xfrm>
              <a:off x="2035226" y="3001122"/>
              <a:ext cx="530731" cy="722825"/>
            </a:xfrm>
            <a:custGeom>
              <a:avLst/>
              <a:gdLst/>
              <a:ahLst/>
              <a:cxnLst/>
              <a:rect l="l" t="t" r="r" b="b"/>
              <a:pathLst>
                <a:path w="11372" h="15488" extrusionOk="0">
                  <a:moveTo>
                    <a:pt x="8535" y="0"/>
                  </a:moveTo>
                  <a:cubicBezTo>
                    <a:pt x="8213" y="0"/>
                    <a:pt x="7888" y="124"/>
                    <a:pt x="7596" y="231"/>
                  </a:cubicBezTo>
                  <a:cubicBezTo>
                    <a:pt x="7260" y="360"/>
                    <a:pt x="6908" y="507"/>
                    <a:pt x="6546" y="507"/>
                  </a:cubicBezTo>
                  <a:cubicBezTo>
                    <a:pt x="6505" y="507"/>
                    <a:pt x="6461" y="504"/>
                    <a:pt x="6421" y="501"/>
                  </a:cubicBezTo>
                  <a:cubicBezTo>
                    <a:pt x="6304" y="487"/>
                    <a:pt x="6179" y="453"/>
                    <a:pt x="6058" y="453"/>
                  </a:cubicBezTo>
                  <a:cubicBezTo>
                    <a:pt x="6012" y="453"/>
                    <a:pt x="5965" y="456"/>
                    <a:pt x="5917" y="473"/>
                  </a:cubicBezTo>
                  <a:cubicBezTo>
                    <a:pt x="5773" y="521"/>
                    <a:pt x="5706" y="668"/>
                    <a:pt x="5763" y="806"/>
                  </a:cubicBezTo>
                  <a:cubicBezTo>
                    <a:pt x="5830" y="960"/>
                    <a:pt x="6015" y="1057"/>
                    <a:pt x="6045" y="1229"/>
                  </a:cubicBezTo>
                  <a:cubicBezTo>
                    <a:pt x="6078" y="1433"/>
                    <a:pt x="5864" y="1594"/>
                    <a:pt x="5683" y="1618"/>
                  </a:cubicBezTo>
                  <a:cubicBezTo>
                    <a:pt x="5656" y="1624"/>
                    <a:pt x="5626" y="1624"/>
                    <a:pt x="5595" y="1624"/>
                  </a:cubicBezTo>
                  <a:cubicBezTo>
                    <a:pt x="5367" y="1624"/>
                    <a:pt x="5136" y="1514"/>
                    <a:pt x="4927" y="1437"/>
                  </a:cubicBezTo>
                  <a:cubicBezTo>
                    <a:pt x="4806" y="1390"/>
                    <a:pt x="4682" y="1346"/>
                    <a:pt x="4562" y="1299"/>
                  </a:cubicBezTo>
                  <a:cubicBezTo>
                    <a:pt x="4444" y="1255"/>
                    <a:pt x="4323" y="1198"/>
                    <a:pt x="4202" y="1172"/>
                  </a:cubicBezTo>
                  <a:cubicBezTo>
                    <a:pt x="4169" y="1161"/>
                    <a:pt x="4142" y="1158"/>
                    <a:pt x="4112" y="1158"/>
                  </a:cubicBezTo>
                  <a:cubicBezTo>
                    <a:pt x="3940" y="1158"/>
                    <a:pt x="3833" y="1289"/>
                    <a:pt x="3689" y="1390"/>
                  </a:cubicBezTo>
                  <a:cubicBezTo>
                    <a:pt x="3531" y="1503"/>
                    <a:pt x="3336" y="1528"/>
                    <a:pt x="3149" y="1551"/>
                  </a:cubicBezTo>
                  <a:cubicBezTo>
                    <a:pt x="2971" y="1574"/>
                    <a:pt x="2789" y="1594"/>
                    <a:pt x="2625" y="1678"/>
                  </a:cubicBezTo>
                  <a:cubicBezTo>
                    <a:pt x="2467" y="1759"/>
                    <a:pt x="2370" y="1910"/>
                    <a:pt x="2242" y="2031"/>
                  </a:cubicBezTo>
                  <a:cubicBezTo>
                    <a:pt x="2188" y="2081"/>
                    <a:pt x="2125" y="2128"/>
                    <a:pt x="2051" y="2128"/>
                  </a:cubicBezTo>
                  <a:cubicBezTo>
                    <a:pt x="2041" y="2128"/>
                    <a:pt x="2030" y="2128"/>
                    <a:pt x="2021" y="2125"/>
                  </a:cubicBezTo>
                  <a:lnTo>
                    <a:pt x="2010" y="2125"/>
                  </a:lnTo>
                  <a:cubicBezTo>
                    <a:pt x="1980" y="2125"/>
                    <a:pt x="1957" y="2145"/>
                    <a:pt x="1954" y="2179"/>
                  </a:cubicBezTo>
                  <a:lnTo>
                    <a:pt x="1954" y="2185"/>
                  </a:lnTo>
                  <a:cubicBezTo>
                    <a:pt x="1954" y="2175"/>
                    <a:pt x="1950" y="2168"/>
                    <a:pt x="1950" y="2158"/>
                  </a:cubicBezTo>
                  <a:cubicBezTo>
                    <a:pt x="1950" y="2128"/>
                    <a:pt x="1923" y="2104"/>
                    <a:pt x="1893" y="2104"/>
                  </a:cubicBezTo>
                  <a:cubicBezTo>
                    <a:pt x="1883" y="2104"/>
                    <a:pt x="1869" y="2108"/>
                    <a:pt x="1860" y="2121"/>
                  </a:cubicBezTo>
                  <a:cubicBezTo>
                    <a:pt x="1829" y="2152"/>
                    <a:pt x="1806" y="2188"/>
                    <a:pt x="1786" y="2222"/>
                  </a:cubicBezTo>
                  <a:cubicBezTo>
                    <a:pt x="1776" y="2219"/>
                    <a:pt x="1769" y="2219"/>
                    <a:pt x="1759" y="2219"/>
                  </a:cubicBezTo>
                  <a:cubicBezTo>
                    <a:pt x="1732" y="2219"/>
                    <a:pt x="1705" y="2236"/>
                    <a:pt x="1705" y="2269"/>
                  </a:cubicBezTo>
                  <a:cubicBezTo>
                    <a:pt x="1708" y="2320"/>
                    <a:pt x="1712" y="2366"/>
                    <a:pt x="1715" y="2417"/>
                  </a:cubicBezTo>
                  <a:cubicBezTo>
                    <a:pt x="1702" y="2504"/>
                    <a:pt x="1705" y="2598"/>
                    <a:pt x="1732" y="2688"/>
                  </a:cubicBezTo>
                  <a:cubicBezTo>
                    <a:pt x="1739" y="2702"/>
                    <a:pt x="1748" y="2716"/>
                    <a:pt x="1762" y="2722"/>
                  </a:cubicBezTo>
                  <a:cubicBezTo>
                    <a:pt x="1765" y="2732"/>
                    <a:pt x="1765" y="2746"/>
                    <a:pt x="1769" y="2756"/>
                  </a:cubicBezTo>
                  <a:cubicBezTo>
                    <a:pt x="1769" y="2772"/>
                    <a:pt x="1773" y="2789"/>
                    <a:pt x="1776" y="2809"/>
                  </a:cubicBezTo>
                  <a:cubicBezTo>
                    <a:pt x="1776" y="2813"/>
                    <a:pt x="1776" y="2820"/>
                    <a:pt x="1779" y="2823"/>
                  </a:cubicBezTo>
                  <a:cubicBezTo>
                    <a:pt x="1796" y="2950"/>
                    <a:pt x="1806" y="3088"/>
                    <a:pt x="1759" y="3209"/>
                  </a:cubicBezTo>
                  <a:cubicBezTo>
                    <a:pt x="1692" y="3376"/>
                    <a:pt x="1524" y="3444"/>
                    <a:pt x="1356" y="3471"/>
                  </a:cubicBezTo>
                  <a:cubicBezTo>
                    <a:pt x="1195" y="3497"/>
                    <a:pt x="1031" y="3505"/>
                    <a:pt x="873" y="3554"/>
                  </a:cubicBezTo>
                  <a:cubicBezTo>
                    <a:pt x="560" y="3649"/>
                    <a:pt x="278" y="3844"/>
                    <a:pt x="77" y="4105"/>
                  </a:cubicBezTo>
                  <a:cubicBezTo>
                    <a:pt x="27" y="4172"/>
                    <a:pt x="0" y="4209"/>
                    <a:pt x="33" y="4296"/>
                  </a:cubicBezTo>
                  <a:cubicBezTo>
                    <a:pt x="57" y="4357"/>
                    <a:pt x="108" y="4404"/>
                    <a:pt x="161" y="4437"/>
                  </a:cubicBezTo>
                  <a:cubicBezTo>
                    <a:pt x="248" y="4488"/>
                    <a:pt x="343" y="4501"/>
                    <a:pt x="436" y="4501"/>
                  </a:cubicBezTo>
                  <a:cubicBezTo>
                    <a:pt x="500" y="4501"/>
                    <a:pt x="567" y="4495"/>
                    <a:pt x="631" y="4495"/>
                  </a:cubicBezTo>
                  <a:lnTo>
                    <a:pt x="654" y="4495"/>
                  </a:lnTo>
                  <a:cubicBezTo>
                    <a:pt x="749" y="4495"/>
                    <a:pt x="846" y="4508"/>
                    <a:pt x="910" y="4585"/>
                  </a:cubicBezTo>
                  <a:cubicBezTo>
                    <a:pt x="977" y="4665"/>
                    <a:pt x="967" y="4760"/>
                    <a:pt x="859" y="4803"/>
                  </a:cubicBezTo>
                  <a:cubicBezTo>
                    <a:pt x="645" y="4884"/>
                    <a:pt x="393" y="4911"/>
                    <a:pt x="161" y="4918"/>
                  </a:cubicBezTo>
                  <a:cubicBezTo>
                    <a:pt x="121" y="4918"/>
                    <a:pt x="104" y="4951"/>
                    <a:pt x="108" y="4984"/>
                  </a:cubicBezTo>
                  <a:cubicBezTo>
                    <a:pt x="145" y="5206"/>
                    <a:pt x="141" y="5431"/>
                    <a:pt x="108" y="5652"/>
                  </a:cubicBezTo>
                  <a:cubicBezTo>
                    <a:pt x="104" y="5676"/>
                    <a:pt x="111" y="5703"/>
                    <a:pt x="131" y="5717"/>
                  </a:cubicBezTo>
                  <a:cubicBezTo>
                    <a:pt x="258" y="5777"/>
                    <a:pt x="386" y="5793"/>
                    <a:pt x="514" y="5793"/>
                  </a:cubicBezTo>
                  <a:cubicBezTo>
                    <a:pt x="628" y="5793"/>
                    <a:pt x="741" y="5780"/>
                    <a:pt x="859" y="5763"/>
                  </a:cubicBezTo>
                  <a:cubicBezTo>
                    <a:pt x="977" y="5750"/>
                    <a:pt x="1091" y="5733"/>
                    <a:pt x="1209" y="5733"/>
                  </a:cubicBezTo>
                  <a:cubicBezTo>
                    <a:pt x="1259" y="5733"/>
                    <a:pt x="1313" y="5737"/>
                    <a:pt x="1363" y="5743"/>
                  </a:cubicBezTo>
                  <a:cubicBezTo>
                    <a:pt x="1554" y="5770"/>
                    <a:pt x="1728" y="5864"/>
                    <a:pt x="1796" y="6055"/>
                  </a:cubicBezTo>
                  <a:cubicBezTo>
                    <a:pt x="1836" y="6169"/>
                    <a:pt x="1849" y="6293"/>
                    <a:pt x="1873" y="6411"/>
                  </a:cubicBezTo>
                  <a:cubicBezTo>
                    <a:pt x="1897" y="6538"/>
                    <a:pt x="1920" y="6670"/>
                    <a:pt x="1947" y="6800"/>
                  </a:cubicBezTo>
                  <a:cubicBezTo>
                    <a:pt x="1994" y="7056"/>
                    <a:pt x="2044" y="7311"/>
                    <a:pt x="2091" y="7565"/>
                  </a:cubicBezTo>
                  <a:cubicBezTo>
                    <a:pt x="2135" y="7801"/>
                    <a:pt x="2168" y="8036"/>
                    <a:pt x="2162" y="8274"/>
                  </a:cubicBezTo>
                  <a:cubicBezTo>
                    <a:pt x="2159" y="8391"/>
                    <a:pt x="2145" y="8509"/>
                    <a:pt x="2111" y="8623"/>
                  </a:cubicBezTo>
                  <a:cubicBezTo>
                    <a:pt x="2084" y="8724"/>
                    <a:pt x="2038" y="8818"/>
                    <a:pt x="1997" y="8912"/>
                  </a:cubicBezTo>
                  <a:cubicBezTo>
                    <a:pt x="1937" y="9053"/>
                    <a:pt x="1863" y="9231"/>
                    <a:pt x="1926" y="9385"/>
                  </a:cubicBezTo>
                  <a:cubicBezTo>
                    <a:pt x="1954" y="9459"/>
                    <a:pt x="2014" y="9513"/>
                    <a:pt x="2084" y="9543"/>
                  </a:cubicBezTo>
                  <a:cubicBezTo>
                    <a:pt x="2188" y="9583"/>
                    <a:pt x="2283" y="9607"/>
                    <a:pt x="2363" y="9684"/>
                  </a:cubicBezTo>
                  <a:cubicBezTo>
                    <a:pt x="2511" y="9825"/>
                    <a:pt x="2565" y="10050"/>
                    <a:pt x="2478" y="10238"/>
                  </a:cubicBezTo>
                  <a:cubicBezTo>
                    <a:pt x="2433" y="10329"/>
                    <a:pt x="2366" y="10405"/>
                    <a:pt x="2279" y="10456"/>
                  </a:cubicBezTo>
                  <a:cubicBezTo>
                    <a:pt x="2188" y="10513"/>
                    <a:pt x="2088" y="10523"/>
                    <a:pt x="1984" y="10540"/>
                  </a:cubicBezTo>
                  <a:cubicBezTo>
                    <a:pt x="1773" y="10573"/>
                    <a:pt x="1658" y="10738"/>
                    <a:pt x="1541" y="10902"/>
                  </a:cubicBezTo>
                  <a:cubicBezTo>
                    <a:pt x="1305" y="11245"/>
                    <a:pt x="1091" y="11667"/>
                    <a:pt x="1138" y="12094"/>
                  </a:cubicBezTo>
                  <a:cubicBezTo>
                    <a:pt x="1181" y="12487"/>
                    <a:pt x="1450" y="12758"/>
                    <a:pt x="1702" y="13034"/>
                  </a:cubicBezTo>
                  <a:cubicBezTo>
                    <a:pt x="1826" y="13171"/>
                    <a:pt x="1947" y="13316"/>
                    <a:pt x="2018" y="13490"/>
                  </a:cubicBezTo>
                  <a:cubicBezTo>
                    <a:pt x="2108" y="13702"/>
                    <a:pt x="2084" y="13937"/>
                    <a:pt x="2138" y="14158"/>
                  </a:cubicBezTo>
                  <a:cubicBezTo>
                    <a:pt x="2121" y="14141"/>
                    <a:pt x="2105" y="14124"/>
                    <a:pt x="2084" y="14111"/>
                  </a:cubicBezTo>
                  <a:cubicBezTo>
                    <a:pt x="2075" y="14108"/>
                    <a:pt x="2067" y="14104"/>
                    <a:pt x="2058" y="14104"/>
                  </a:cubicBezTo>
                  <a:cubicBezTo>
                    <a:pt x="2024" y="14104"/>
                    <a:pt x="1997" y="14138"/>
                    <a:pt x="2004" y="14175"/>
                  </a:cubicBezTo>
                  <a:cubicBezTo>
                    <a:pt x="2034" y="14282"/>
                    <a:pt x="2061" y="14393"/>
                    <a:pt x="2088" y="14501"/>
                  </a:cubicBezTo>
                  <a:cubicBezTo>
                    <a:pt x="2115" y="14601"/>
                    <a:pt x="2138" y="14702"/>
                    <a:pt x="2171" y="14800"/>
                  </a:cubicBezTo>
                  <a:cubicBezTo>
                    <a:pt x="2229" y="14977"/>
                    <a:pt x="2326" y="15152"/>
                    <a:pt x="2501" y="15235"/>
                  </a:cubicBezTo>
                  <a:cubicBezTo>
                    <a:pt x="2507" y="15243"/>
                    <a:pt x="2514" y="15246"/>
                    <a:pt x="2524" y="15246"/>
                  </a:cubicBezTo>
                  <a:cubicBezTo>
                    <a:pt x="2534" y="15256"/>
                    <a:pt x="2544" y="15259"/>
                    <a:pt x="2558" y="15259"/>
                  </a:cubicBezTo>
                  <a:cubicBezTo>
                    <a:pt x="2588" y="15269"/>
                    <a:pt x="2618" y="15279"/>
                    <a:pt x="2645" y="15283"/>
                  </a:cubicBezTo>
                  <a:cubicBezTo>
                    <a:pt x="2655" y="15303"/>
                    <a:pt x="2662" y="15326"/>
                    <a:pt x="2668" y="15347"/>
                  </a:cubicBezTo>
                  <a:cubicBezTo>
                    <a:pt x="2682" y="15380"/>
                    <a:pt x="2692" y="15417"/>
                    <a:pt x="2709" y="15447"/>
                  </a:cubicBezTo>
                  <a:cubicBezTo>
                    <a:pt x="2726" y="15471"/>
                    <a:pt x="2752" y="15488"/>
                    <a:pt x="2783" y="15488"/>
                  </a:cubicBezTo>
                  <a:cubicBezTo>
                    <a:pt x="2792" y="15488"/>
                    <a:pt x="2800" y="15488"/>
                    <a:pt x="2809" y="15484"/>
                  </a:cubicBezTo>
                  <a:cubicBezTo>
                    <a:pt x="2846" y="15471"/>
                    <a:pt x="2870" y="15437"/>
                    <a:pt x="2893" y="15410"/>
                  </a:cubicBezTo>
                  <a:cubicBezTo>
                    <a:pt x="2984" y="15293"/>
                    <a:pt x="3085" y="15182"/>
                    <a:pt x="3165" y="15054"/>
                  </a:cubicBezTo>
                  <a:cubicBezTo>
                    <a:pt x="3243" y="14933"/>
                    <a:pt x="3283" y="14792"/>
                    <a:pt x="3303" y="14648"/>
                  </a:cubicBezTo>
                  <a:lnTo>
                    <a:pt x="3303" y="14645"/>
                  </a:lnTo>
                  <a:cubicBezTo>
                    <a:pt x="3316" y="14625"/>
                    <a:pt x="3327" y="14601"/>
                    <a:pt x="3339" y="14578"/>
                  </a:cubicBezTo>
                  <a:cubicBezTo>
                    <a:pt x="3471" y="14312"/>
                    <a:pt x="3558" y="14034"/>
                    <a:pt x="3629" y="13748"/>
                  </a:cubicBezTo>
                  <a:cubicBezTo>
                    <a:pt x="3696" y="13477"/>
                    <a:pt x="3759" y="13192"/>
                    <a:pt x="3924" y="12960"/>
                  </a:cubicBezTo>
                  <a:cubicBezTo>
                    <a:pt x="4098" y="12711"/>
                    <a:pt x="4380" y="12608"/>
                    <a:pt x="4665" y="12537"/>
                  </a:cubicBezTo>
                  <a:cubicBezTo>
                    <a:pt x="4941" y="12467"/>
                    <a:pt x="5212" y="12409"/>
                    <a:pt x="5468" y="12278"/>
                  </a:cubicBezTo>
                  <a:cubicBezTo>
                    <a:pt x="5710" y="12154"/>
                    <a:pt x="5928" y="11990"/>
                    <a:pt x="6146" y="11829"/>
                  </a:cubicBezTo>
                  <a:cubicBezTo>
                    <a:pt x="6360" y="11664"/>
                    <a:pt x="6576" y="11497"/>
                    <a:pt x="6814" y="11365"/>
                  </a:cubicBezTo>
                  <a:cubicBezTo>
                    <a:pt x="6928" y="11302"/>
                    <a:pt x="7052" y="11248"/>
                    <a:pt x="7180" y="11207"/>
                  </a:cubicBezTo>
                  <a:cubicBezTo>
                    <a:pt x="7327" y="11161"/>
                    <a:pt x="7479" y="11150"/>
                    <a:pt x="7629" y="11117"/>
                  </a:cubicBezTo>
                  <a:cubicBezTo>
                    <a:pt x="7781" y="11080"/>
                    <a:pt x="7928" y="11009"/>
                    <a:pt x="8016" y="10876"/>
                  </a:cubicBezTo>
                  <a:cubicBezTo>
                    <a:pt x="8089" y="10758"/>
                    <a:pt x="8092" y="10611"/>
                    <a:pt x="8009" y="10496"/>
                  </a:cubicBezTo>
                  <a:cubicBezTo>
                    <a:pt x="7821" y="10244"/>
                    <a:pt x="7488" y="10338"/>
                    <a:pt x="7220" y="10278"/>
                  </a:cubicBezTo>
                  <a:cubicBezTo>
                    <a:pt x="7717" y="9999"/>
                    <a:pt x="8137" y="9590"/>
                    <a:pt x="8442" y="9107"/>
                  </a:cubicBezTo>
                  <a:cubicBezTo>
                    <a:pt x="8771" y="8576"/>
                    <a:pt x="8938" y="7988"/>
                    <a:pt x="8969" y="7368"/>
                  </a:cubicBezTo>
                  <a:cubicBezTo>
                    <a:pt x="8975" y="7217"/>
                    <a:pt x="8983" y="7046"/>
                    <a:pt x="9079" y="6921"/>
                  </a:cubicBezTo>
                  <a:cubicBezTo>
                    <a:pt x="9177" y="6797"/>
                    <a:pt x="9341" y="6764"/>
                    <a:pt x="9429" y="6629"/>
                  </a:cubicBezTo>
                  <a:cubicBezTo>
                    <a:pt x="9509" y="6505"/>
                    <a:pt x="9502" y="6351"/>
                    <a:pt x="9482" y="6210"/>
                  </a:cubicBezTo>
                  <a:cubicBezTo>
                    <a:pt x="9459" y="6032"/>
                    <a:pt x="9429" y="5861"/>
                    <a:pt x="9439" y="5680"/>
                  </a:cubicBezTo>
                  <a:cubicBezTo>
                    <a:pt x="9459" y="5290"/>
                    <a:pt x="9603" y="4918"/>
                    <a:pt x="9771" y="4565"/>
                  </a:cubicBezTo>
                  <a:cubicBezTo>
                    <a:pt x="9922" y="4239"/>
                    <a:pt x="10066" y="3870"/>
                    <a:pt x="10382" y="3669"/>
                  </a:cubicBezTo>
                  <a:cubicBezTo>
                    <a:pt x="10694" y="3471"/>
                    <a:pt x="11050" y="3320"/>
                    <a:pt x="11231" y="2981"/>
                  </a:cubicBezTo>
                  <a:cubicBezTo>
                    <a:pt x="11372" y="2719"/>
                    <a:pt x="11365" y="2346"/>
                    <a:pt x="11121" y="2148"/>
                  </a:cubicBezTo>
                  <a:cubicBezTo>
                    <a:pt x="11107" y="2138"/>
                    <a:pt x="11093" y="2135"/>
                    <a:pt x="11080" y="2135"/>
                  </a:cubicBezTo>
                  <a:cubicBezTo>
                    <a:pt x="11063" y="2135"/>
                    <a:pt x="11046" y="2141"/>
                    <a:pt x="11033" y="2158"/>
                  </a:cubicBezTo>
                  <a:cubicBezTo>
                    <a:pt x="10905" y="2346"/>
                    <a:pt x="10761" y="2551"/>
                    <a:pt x="10553" y="2651"/>
                  </a:cubicBezTo>
                  <a:cubicBezTo>
                    <a:pt x="10479" y="2688"/>
                    <a:pt x="10402" y="2705"/>
                    <a:pt x="10325" y="2705"/>
                  </a:cubicBezTo>
                  <a:cubicBezTo>
                    <a:pt x="10227" y="2705"/>
                    <a:pt x="10126" y="2679"/>
                    <a:pt x="10036" y="2631"/>
                  </a:cubicBezTo>
                  <a:cubicBezTo>
                    <a:pt x="9731" y="2474"/>
                    <a:pt x="9519" y="2192"/>
                    <a:pt x="9220" y="2027"/>
                  </a:cubicBezTo>
                  <a:cubicBezTo>
                    <a:pt x="9116" y="1971"/>
                    <a:pt x="9003" y="1937"/>
                    <a:pt x="8888" y="1937"/>
                  </a:cubicBezTo>
                  <a:cubicBezTo>
                    <a:pt x="8851" y="1937"/>
                    <a:pt x="8811" y="1940"/>
                    <a:pt x="8774" y="1951"/>
                  </a:cubicBezTo>
                  <a:cubicBezTo>
                    <a:pt x="8754" y="1876"/>
                    <a:pt x="8811" y="1796"/>
                    <a:pt x="8878" y="1759"/>
                  </a:cubicBezTo>
                  <a:cubicBezTo>
                    <a:pt x="8915" y="1739"/>
                    <a:pt x="8958" y="1732"/>
                    <a:pt x="9006" y="1732"/>
                  </a:cubicBezTo>
                  <a:cubicBezTo>
                    <a:pt x="9086" y="1732"/>
                    <a:pt x="9177" y="1759"/>
                    <a:pt x="9251" y="1779"/>
                  </a:cubicBezTo>
                  <a:cubicBezTo>
                    <a:pt x="9338" y="1802"/>
                    <a:pt x="9435" y="1826"/>
                    <a:pt x="9530" y="1826"/>
                  </a:cubicBezTo>
                  <a:cubicBezTo>
                    <a:pt x="9627" y="1826"/>
                    <a:pt x="9720" y="1802"/>
                    <a:pt x="9795" y="1729"/>
                  </a:cubicBezTo>
                  <a:cubicBezTo>
                    <a:pt x="9909" y="1615"/>
                    <a:pt x="9909" y="1433"/>
                    <a:pt x="9855" y="1292"/>
                  </a:cubicBezTo>
                  <a:cubicBezTo>
                    <a:pt x="9788" y="1114"/>
                    <a:pt x="9650" y="997"/>
                    <a:pt x="9506" y="883"/>
                  </a:cubicBezTo>
                  <a:cubicBezTo>
                    <a:pt x="9426" y="819"/>
                    <a:pt x="9348" y="758"/>
                    <a:pt x="9285" y="682"/>
                  </a:cubicBezTo>
                  <a:cubicBezTo>
                    <a:pt x="9214" y="597"/>
                    <a:pt x="9177" y="501"/>
                    <a:pt x="9136" y="400"/>
                  </a:cubicBezTo>
                  <a:cubicBezTo>
                    <a:pt x="9066" y="222"/>
                    <a:pt x="8972" y="70"/>
                    <a:pt x="8771" y="27"/>
                  </a:cubicBezTo>
                  <a:cubicBezTo>
                    <a:pt x="8693" y="10"/>
                    <a:pt x="8616" y="0"/>
                    <a:pt x="8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7"/>
            <p:cNvSpPr/>
            <p:nvPr/>
          </p:nvSpPr>
          <p:spPr>
            <a:xfrm>
              <a:off x="1879081" y="1090885"/>
              <a:ext cx="142110" cy="134736"/>
            </a:xfrm>
            <a:custGeom>
              <a:avLst/>
              <a:gdLst/>
              <a:ahLst/>
              <a:cxnLst/>
              <a:rect l="l" t="t" r="r" b="b"/>
              <a:pathLst>
                <a:path w="3045" h="2887" extrusionOk="0">
                  <a:moveTo>
                    <a:pt x="1632" y="0"/>
                  </a:moveTo>
                  <a:cubicBezTo>
                    <a:pt x="1612" y="0"/>
                    <a:pt x="1595" y="10"/>
                    <a:pt x="1585" y="27"/>
                  </a:cubicBezTo>
                  <a:cubicBezTo>
                    <a:pt x="1582" y="30"/>
                    <a:pt x="1578" y="33"/>
                    <a:pt x="1575" y="41"/>
                  </a:cubicBezTo>
                  <a:cubicBezTo>
                    <a:pt x="1485" y="67"/>
                    <a:pt x="1397" y="94"/>
                    <a:pt x="1310" y="124"/>
                  </a:cubicBezTo>
                  <a:cubicBezTo>
                    <a:pt x="1203" y="158"/>
                    <a:pt x="1095" y="188"/>
                    <a:pt x="1001" y="242"/>
                  </a:cubicBezTo>
                  <a:cubicBezTo>
                    <a:pt x="910" y="295"/>
                    <a:pt x="837" y="366"/>
                    <a:pt x="803" y="467"/>
                  </a:cubicBezTo>
                  <a:cubicBezTo>
                    <a:pt x="772" y="551"/>
                    <a:pt x="772" y="651"/>
                    <a:pt x="820" y="729"/>
                  </a:cubicBezTo>
                  <a:cubicBezTo>
                    <a:pt x="843" y="769"/>
                    <a:pt x="880" y="803"/>
                    <a:pt x="921" y="823"/>
                  </a:cubicBezTo>
                  <a:cubicBezTo>
                    <a:pt x="961" y="839"/>
                    <a:pt x="1014" y="849"/>
                    <a:pt x="1045" y="886"/>
                  </a:cubicBezTo>
                  <a:cubicBezTo>
                    <a:pt x="1071" y="916"/>
                    <a:pt x="1062" y="957"/>
                    <a:pt x="1051" y="994"/>
                  </a:cubicBezTo>
                  <a:cubicBezTo>
                    <a:pt x="1034" y="1040"/>
                    <a:pt x="1001" y="1085"/>
                    <a:pt x="971" y="1125"/>
                  </a:cubicBezTo>
                  <a:lnTo>
                    <a:pt x="732" y="1440"/>
                  </a:lnTo>
                  <a:cubicBezTo>
                    <a:pt x="659" y="1541"/>
                    <a:pt x="585" y="1641"/>
                    <a:pt x="507" y="1739"/>
                  </a:cubicBezTo>
                  <a:cubicBezTo>
                    <a:pt x="470" y="1782"/>
                    <a:pt x="430" y="1819"/>
                    <a:pt x="380" y="1850"/>
                  </a:cubicBezTo>
                  <a:cubicBezTo>
                    <a:pt x="333" y="1877"/>
                    <a:pt x="279" y="1900"/>
                    <a:pt x="233" y="1926"/>
                  </a:cubicBezTo>
                  <a:cubicBezTo>
                    <a:pt x="152" y="1974"/>
                    <a:pt x="95" y="2044"/>
                    <a:pt x="61" y="2132"/>
                  </a:cubicBezTo>
                  <a:cubicBezTo>
                    <a:pt x="1" y="2293"/>
                    <a:pt x="47" y="2484"/>
                    <a:pt x="152" y="2618"/>
                  </a:cubicBezTo>
                  <a:cubicBezTo>
                    <a:pt x="256" y="2752"/>
                    <a:pt x="430" y="2817"/>
                    <a:pt x="602" y="2817"/>
                  </a:cubicBezTo>
                  <a:cubicBezTo>
                    <a:pt x="628" y="2817"/>
                    <a:pt x="656" y="2813"/>
                    <a:pt x="682" y="2809"/>
                  </a:cubicBezTo>
                  <a:cubicBezTo>
                    <a:pt x="887" y="2786"/>
                    <a:pt x="1108" y="2689"/>
                    <a:pt x="1240" y="2524"/>
                  </a:cubicBezTo>
                  <a:cubicBezTo>
                    <a:pt x="1307" y="2440"/>
                    <a:pt x="1340" y="2343"/>
                    <a:pt x="1336" y="2236"/>
                  </a:cubicBezTo>
                  <a:cubicBezTo>
                    <a:pt x="1336" y="2138"/>
                    <a:pt x="1316" y="2041"/>
                    <a:pt x="1310" y="1943"/>
                  </a:cubicBezTo>
                  <a:cubicBezTo>
                    <a:pt x="1303" y="1863"/>
                    <a:pt x="1310" y="1779"/>
                    <a:pt x="1377" y="1725"/>
                  </a:cubicBezTo>
                  <a:cubicBezTo>
                    <a:pt x="1414" y="1692"/>
                    <a:pt x="1464" y="1675"/>
                    <a:pt x="1508" y="1652"/>
                  </a:cubicBezTo>
                  <a:cubicBezTo>
                    <a:pt x="1558" y="1624"/>
                    <a:pt x="1602" y="1588"/>
                    <a:pt x="1629" y="1537"/>
                  </a:cubicBezTo>
                  <a:cubicBezTo>
                    <a:pt x="1638" y="1517"/>
                    <a:pt x="1646" y="1497"/>
                    <a:pt x="1649" y="1477"/>
                  </a:cubicBezTo>
                  <a:cubicBezTo>
                    <a:pt x="1767" y="1517"/>
                    <a:pt x="1854" y="1632"/>
                    <a:pt x="1887" y="1745"/>
                  </a:cubicBezTo>
                  <a:cubicBezTo>
                    <a:pt x="1934" y="1917"/>
                    <a:pt x="1867" y="2092"/>
                    <a:pt x="1770" y="2229"/>
                  </a:cubicBezTo>
                  <a:cubicBezTo>
                    <a:pt x="1716" y="2303"/>
                    <a:pt x="1649" y="2363"/>
                    <a:pt x="1585" y="2430"/>
                  </a:cubicBezTo>
                  <a:cubicBezTo>
                    <a:pt x="1518" y="2498"/>
                    <a:pt x="1491" y="2585"/>
                    <a:pt x="1535" y="2676"/>
                  </a:cubicBezTo>
                  <a:cubicBezTo>
                    <a:pt x="1572" y="2752"/>
                    <a:pt x="1652" y="2803"/>
                    <a:pt x="1729" y="2837"/>
                  </a:cubicBezTo>
                  <a:cubicBezTo>
                    <a:pt x="1813" y="2870"/>
                    <a:pt x="1911" y="2883"/>
                    <a:pt x="2001" y="2887"/>
                  </a:cubicBezTo>
                  <a:lnTo>
                    <a:pt x="2058" y="2887"/>
                  </a:lnTo>
                  <a:cubicBezTo>
                    <a:pt x="2230" y="2887"/>
                    <a:pt x="2401" y="2850"/>
                    <a:pt x="2555" y="2776"/>
                  </a:cubicBezTo>
                  <a:cubicBezTo>
                    <a:pt x="2720" y="2699"/>
                    <a:pt x="2884" y="2578"/>
                    <a:pt x="2968" y="2410"/>
                  </a:cubicBezTo>
                  <a:cubicBezTo>
                    <a:pt x="3045" y="2253"/>
                    <a:pt x="3042" y="2041"/>
                    <a:pt x="2901" y="1920"/>
                  </a:cubicBezTo>
                  <a:cubicBezTo>
                    <a:pt x="2840" y="1866"/>
                    <a:pt x="2763" y="1839"/>
                    <a:pt x="2690" y="1816"/>
                  </a:cubicBezTo>
                  <a:cubicBezTo>
                    <a:pt x="2625" y="1796"/>
                    <a:pt x="2555" y="1779"/>
                    <a:pt x="2508" y="1732"/>
                  </a:cubicBezTo>
                  <a:cubicBezTo>
                    <a:pt x="2484" y="1709"/>
                    <a:pt x="2471" y="1672"/>
                    <a:pt x="2461" y="1635"/>
                  </a:cubicBezTo>
                  <a:cubicBezTo>
                    <a:pt x="2451" y="1591"/>
                    <a:pt x="2434" y="1548"/>
                    <a:pt x="2401" y="1511"/>
                  </a:cubicBezTo>
                  <a:cubicBezTo>
                    <a:pt x="2377" y="1480"/>
                    <a:pt x="2340" y="1460"/>
                    <a:pt x="2310" y="1440"/>
                  </a:cubicBezTo>
                  <a:cubicBezTo>
                    <a:pt x="2283" y="1420"/>
                    <a:pt x="2253" y="1403"/>
                    <a:pt x="2236" y="1376"/>
                  </a:cubicBezTo>
                  <a:cubicBezTo>
                    <a:pt x="2226" y="1367"/>
                    <a:pt x="2222" y="1356"/>
                    <a:pt x="2222" y="1342"/>
                  </a:cubicBezTo>
                  <a:lnTo>
                    <a:pt x="2222" y="1326"/>
                  </a:lnTo>
                  <a:lnTo>
                    <a:pt x="2222" y="1322"/>
                  </a:lnTo>
                  <a:lnTo>
                    <a:pt x="2222" y="1313"/>
                  </a:lnTo>
                  <a:cubicBezTo>
                    <a:pt x="2230" y="1286"/>
                    <a:pt x="2243" y="1266"/>
                    <a:pt x="2260" y="1238"/>
                  </a:cubicBezTo>
                  <a:cubicBezTo>
                    <a:pt x="2300" y="1181"/>
                    <a:pt x="2351" y="1128"/>
                    <a:pt x="2377" y="1068"/>
                  </a:cubicBezTo>
                  <a:cubicBezTo>
                    <a:pt x="2394" y="1031"/>
                    <a:pt x="2408" y="997"/>
                    <a:pt x="2408" y="957"/>
                  </a:cubicBezTo>
                  <a:cubicBezTo>
                    <a:pt x="2411" y="927"/>
                    <a:pt x="2380" y="903"/>
                    <a:pt x="2354" y="903"/>
                  </a:cubicBezTo>
                  <a:cubicBezTo>
                    <a:pt x="2323" y="903"/>
                    <a:pt x="2300" y="893"/>
                    <a:pt x="2276" y="870"/>
                  </a:cubicBezTo>
                  <a:cubicBezTo>
                    <a:pt x="2253" y="846"/>
                    <a:pt x="2239" y="809"/>
                    <a:pt x="2230" y="775"/>
                  </a:cubicBezTo>
                  <a:cubicBezTo>
                    <a:pt x="2202" y="692"/>
                    <a:pt x="2213" y="608"/>
                    <a:pt x="2219" y="521"/>
                  </a:cubicBezTo>
                  <a:cubicBezTo>
                    <a:pt x="2230" y="423"/>
                    <a:pt x="2233" y="319"/>
                    <a:pt x="2193" y="228"/>
                  </a:cubicBezTo>
                  <a:cubicBezTo>
                    <a:pt x="2149" y="121"/>
                    <a:pt x="2048" y="74"/>
                    <a:pt x="1937" y="61"/>
                  </a:cubicBezTo>
                  <a:cubicBezTo>
                    <a:pt x="1894" y="58"/>
                    <a:pt x="1854" y="53"/>
                    <a:pt x="1810" y="53"/>
                  </a:cubicBezTo>
                  <a:cubicBezTo>
                    <a:pt x="1790" y="53"/>
                    <a:pt x="1770" y="53"/>
                    <a:pt x="1750" y="58"/>
                  </a:cubicBezTo>
                  <a:cubicBezTo>
                    <a:pt x="1746" y="30"/>
                    <a:pt x="1729" y="4"/>
                    <a:pt x="1699" y="4"/>
                  </a:cubicBezTo>
                  <a:lnTo>
                    <a:pt x="1683" y="4"/>
                  </a:lnTo>
                  <a:cubicBezTo>
                    <a:pt x="1675" y="7"/>
                    <a:pt x="1669" y="10"/>
                    <a:pt x="1663" y="10"/>
                  </a:cubicBezTo>
                  <a:lnTo>
                    <a:pt x="1659" y="7"/>
                  </a:lnTo>
                  <a:cubicBezTo>
                    <a:pt x="1649" y="0"/>
                    <a:pt x="1638" y="0"/>
                    <a:pt x="1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7"/>
            <p:cNvSpPr/>
            <p:nvPr/>
          </p:nvSpPr>
          <p:spPr>
            <a:xfrm>
              <a:off x="1785226" y="484633"/>
              <a:ext cx="2233626" cy="1951599"/>
            </a:xfrm>
            <a:custGeom>
              <a:avLst/>
              <a:gdLst/>
              <a:ahLst/>
              <a:cxnLst/>
              <a:rect l="l" t="t" r="r" b="b"/>
              <a:pathLst>
                <a:path w="47860" h="41817" extrusionOk="0">
                  <a:moveTo>
                    <a:pt x="25209" y="0"/>
                  </a:moveTo>
                  <a:cubicBezTo>
                    <a:pt x="25206" y="0"/>
                    <a:pt x="25203" y="0"/>
                    <a:pt x="25195" y="4"/>
                  </a:cubicBezTo>
                  <a:lnTo>
                    <a:pt x="24286" y="215"/>
                  </a:lnTo>
                  <a:cubicBezTo>
                    <a:pt x="24256" y="222"/>
                    <a:pt x="24246" y="255"/>
                    <a:pt x="24249" y="282"/>
                  </a:cubicBezTo>
                  <a:cubicBezTo>
                    <a:pt x="24280" y="447"/>
                    <a:pt x="24367" y="591"/>
                    <a:pt x="24494" y="695"/>
                  </a:cubicBezTo>
                  <a:cubicBezTo>
                    <a:pt x="24035" y="1121"/>
                    <a:pt x="23524" y="1491"/>
                    <a:pt x="22974" y="1796"/>
                  </a:cubicBezTo>
                  <a:cubicBezTo>
                    <a:pt x="22836" y="1870"/>
                    <a:pt x="22698" y="1937"/>
                    <a:pt x="22557" y="2011"/>
                  </a:cubicBezTo>
                  <a:cubicBezTo>
                    <a:pt x="22450" y="2067"/>
                    <a:pt x="22349" y="2145"/>
                    <a:pt x="22329" y="2273"/>
                  </a:cubicBezTo>
                  <a:cubicBezTo>
                    <a:pt x="22309" y="2410"/>
                    <a:pt x="22379" y="2541"/>
                    <a:pt x="22423" y="2668"/>
                  </a:cubicBezTo>
                  <a:cubicBezTo>
                    <a:pt x="22467" y="2792"/>
                    <a:pt x="22497" y="2921"/>
                    <a:pt x="22507" y="3051"/>
                  </a:cubicBezTo>
                  <a:cubicBezTo>
                    <a:pt x="22534" y="3313"/>
                    <a:pt x="22490" y="3588"/>
                    <a:pt x="22299" y="3773"/>
                  </a:cubicBezTo>
                  <a:cubicBezTo>
                    <a:pt x="22238" y="3692"/>
                    <a:pt x="22142" y="3658"/>
                    <a:pt x="22030" y="3658"/>
                  </a:cubicBezTo>
                  <a:cubicBezTo>
                    <a:pt x="21866" y="3658"/>
                    <a:pt x="21674" y="3736"/>
                    <a:pt x="21567" y="3813"/>
                  </a:cubicBezTo>
                  <a:cubicBezTo>
                    <a:pt x="21440" y="3911"/>
                    <a:pt x="21403" y="4069"/>
                    <a:pt x="21513" y="4193"/>
                  </a:cubicBezTo>
                  <a:cubicBezTo>
                    <a:pt x="21578" y="4263"/>
                    <a:pt x="21658" y="4300"/>
                    <a:pt x="21735" y="4343"/>
                  </a:cubicBezTo>
                  <a:cubicBezTo>
                    <a:pt x="21779" y="4371"/>
                    <a:pt x="21829" y="4404"/>
                    <a:pt x="21849" y="4451"/>
                  </a:cubicBezTo>
                  <a:cubicBezTo>
                    <a:pt x="21872" y="4491"/>
                    <a:pt x="21852" y="4578"/>
                    <a:pt x="21799" y="4578"/>
                  </a:cubicBezTo>
                  <a:cubicBezTo>
                    <a:pt x="21792" y="4578"/>
                    <a:pt x="21785" y="4575"/>
                    <a:pt x="21779" y="4575"/>
                  </a:cubicBezTo>
                  <a:cubicBezTo>
                    <a:pt x="21772" y="4572"/>
                    <a:pt x="21765" y="4572"/>
                    <a:pt x="21759" y="4572"/>
                  </a:cubicBezTo>
                  <a:cubicBezTo>
                    <a:pt x="21728" y="4572"/>
                    <a:pt x="21708" y="4602"/>
                    <a:pt x="21711" y="4632"/>
                  </a:cubicBezTo>
                  <a:cubicBezTo>
                    <a:pt x="21490" y="4730"/>
                    <a:pt x="21268" y="4831"/>
                    <a:pt x="21047" y="4927"/>
                  </a:cubicBezTo>
                  <a:cubicBezTo>
                    <a:pt x="20913" y="4988"/>
                    <a:pt x="20782" y="5055"/>
                    <a:pt x="20712" y="5189"/>
                  </a:cubicBezTo>
                  <a:cubicBezTo>
                    <a:pt x="20651" y="5314"/>
                    <a:pt x="20647" y="5458"/>
                    <a:pt x="20644" y="5596"/>
                  </a:cubicBezTo>
                  <a:cubicBezTo>
                    <a:pt x="20644" y="5669"/>
                    <a:pt x="20644" y="5743"/>
                    <a:pt x="20634" y="5817"/>
                  </a:cubicBezTo>
                  <a:cubicBezTo>
                    <a:pt x="20621" y="5898"/>
                    <a:pt x="20587" y="5971"/>
                    <a:pt x="20567" y="6049"/>
                  </a:cubicBezTo>
                  <a:cubicBezTo>
                    <a:pt x="20543" y="6126"/>
                    <a:pt x="20546" y="6196"/>
                    <a:pt x="20567" y="6264"/>
                  </a:cubicBezTo>
                  <a:cubicBezTo>
                    <a:pt x="20513" y="6166"/>
                    <a:pt x="20459" y="6072"/>
                    <a:pt x="20402" y="5975"/>
                  </a:cubicBezTo>
                  <a:cubicBezTo>
                    <a:pt x="20302" y="5797"/>
                    <a:pt x="20194" y="5622"/>
                    <a:pt x="20080" y="5451"/>
                  </a:cubicBezTo>
                  <a:cubicBezTo>
                    <a:pt x="19858" y="5122"/>
                    <a:pt x="19617" y="4814"/>
                    <a:pt x="19349" y="4521"/>
                  </a:cubicBezTo>
                  <a:cubicBezTo>
                    <a:pt x="19342" y="4508"/>
                    <a:pt x="19325" y="4504"/>
                    <a:pt x="19312" y="4504"/>
                  </a:cubicBezTo>
                  <a:cubicBezTo>
                    <a:pt x="19295" y="4504"/>
                    <a:pt x="19274" y="4515"/>
                    <a:pt x="19265" y="4532"/>
                  </a:cubicBezTo>
                  <a:cubicBezTo>
                    <a:pt x="19157" y="4740"/>
                    <a:pt x="19046" y="4955"/>
                    <a:pt x="19000" y="5186"/>
                  </a:cubicBezTo>
                  <a:cubicBezTo>
                    <a:pt x="18980" y="5300"/>
                    <a:pt x="18972" y="5415"/>
                    <a:pt x="18989" y="5528"/>
                  </a:cubicBezTo>
                  <a:cubicBezTo>
                    <a:pt x="19003" y="5643"/>
                    <a:pt x="19043" y="5750"/>
                    <a:pt x="19073" y="5861"/>
                  </a:cubicBezTo>
                  <a:cubicBezTo>
                    <a:pt x="19104" y="5982"/>
                    <a:pt x="19107" y="6092"/>
                    <a:pt x="19050" y="6207"/>
                  </a:cubicBezTo>
                  <a:cubicBezTo>
                    <a:pt x="19009" y="6290"/>
                    <a:pt x="18955" y="6374"/>
                    <a:pt x="18952" y="6468"/>
                  </a:cubicBezTo>
                  <a:cubicBezTo>
                    <a:pt x="18949" y="6563"/>
                    <a:pt x="19009" y="6633"/>
                    <a:pt x="19090" y="6676"/>
                  </a:cubicBezTo>
                  <a:cubicBezTo>
                    <a:pt x="19177" y="6727"/>
                    <a:pt x="19258" y="6777"/>
                    <a:pt x="19328" y="6845"/>
                  </a:cubicBezTo>
                  <a:cubicBezTo>
                    <a:pt x="19486" y="6998"/>
                    <a:pt x="19593" y="7207"/>
                    <a:pt x="19620" y="7429"/>
                  </a:cubicBezTo>
                  <a:cubicBezTo>
                    <a:pt x="19560" y="7472"/>
                    <a:pt x="19490" y="7489"/>
                    <a:pt x="19419" y="7489"/>
                  </a:cubicBezTo>
                  <a:cubicBezTo>
                    <a:pt x="19338" y="7489"/>
                    <a:pt x="19258" y="7469"/>
                    <a:pt x="19184" y="7441"/>
                  </a:cubicBezTo>
                  <a:cubicBezTo>
                    <a:pt x="19016" y="7384"/>
                    <a:pt x="18865" y="7291"/>
                    <a:pt x="18704" y="7220"/>
                  </a:cubicBezTo>
                  <a:cubicBezTo>
                    <a:pt x="18351" y="7062"/>
                    <a:pt x="17973" y="6975"/>
                    <a:pt x="17590" y="6958"/>
                  </a:cubicBezTo>
                  <a:lnTo>
                    <a:pt x="17586" y="6958"/>
                  </a:lnTo>
                  <a:cubicBezTo>
                    <a:pt x="17556" y="6958"/>
                    <a:pt x="17536" y="6986"/>
                    <a:pt x="17536" y="7015"/>
                  </a:cubicBezTo>
                  <a:cubicBezTo>
                    <a:pt x="17522" y="7210"/>
                    <a:pt x="17737" y="7271"/>
                    <a:pt x="17885" y="7317"/>
                  </a:cubicBezTo>
                  <a:cubicBezTo>
                    <a:pt x="17973" y="7348"/>
                    <a:pt x="18043" y="7395"/>
                    <a:pt x="18066" y="7489"/>
                  </a:cubicBezTo>
                  <a:cubicBezTo>
                    <a:pt x="18086" y="7562"/>
                    <a:pt x="18077" y="7646"/>
                    <a:pt x="18043" y="7714"/>
                  </a:cubicBezTo>
                  <a:cubicBezTo>
                    <a:pt x="17959" y="7885"/>
                    <a:pt x="17747" y="7945"/>
                    <a:pt x="17570" y="7948"/>
                  </a:cubicBezTo>
                  <a:lnTo>
                    <a:pt x="17556" y="7948"/>
                  </a:lnTo>
                  <a:cubicBezTo>
                    <a:pt x="17335" y="7948"/>
                    <a:pt x="17120" y="7881"/>
                    <a:pt x="16898" y="7858"/>
                  </a:cubicBezTo>
                  <a:cubicBezTo>
                    <a:pt x="16791" y="7847"/>
                    <a:pt x="16680" y="7844"/>
                    <a:pt x="16573" y="7844"/>
                  </a:cubicBezTo>
                  <a:cubicBezTo>
                    <a:pt x="16415" y="7844"/>
                    <a:pt x="16261" y="7852"/>
                    <a:pt x="16106" y="7861"/>
                  </a:cubicBezTo>
                  <a:cubicBezTo>
                    <a:pt x="16069" y="7861"/>
                    <a:pt x="16046" y="7895"/>
                    <a:pt x="16052" y="7928"/>
                  </a:cubicBezTo>
                  <a:cubicBezTo>
                    <a:pt x="16086" y="8079"/>
                    <a:pt x="15985" y="8207"/>
                    <a:pt x="15881" y="8301"/>
                  </a:cubicBezTo>
                  <a:cubicBezTo>
                    <a:pt x="15761" y="8408"/>
                    <a:pt x="15620" y="8496"/>
                    <a:pt x="15482" y="8577"/>
                  </a:cubicBezTo>
                  <a:cubicBezTo>
                    <a:pt x="15334" y="8667"/>
                    <a:pt x="15180" y="8744"/>
                    <a:pt x="15015" y="8788"/>
                  </a:cubicBezTo>
                  <a:cubicBezTo>
                    <a:pt x="14895" y="8821"/>
                    <a:pt x="14757" y="8854"/>
                    <a:pt x="14690" y="8969"/>
                  </a:cubicBezTo>
                  <a:cubicBezTo>
                    <a:pt x="14656" y="9026"/>
                    <a:pt x="14650" y="9093"/>
                    <a:pt x="14650" y="9161"/>
                  </a:cubicBezTo>
                  <a:cubicBezTo>
                    <a:pt x="14646" y="9231"/>
                    <a:pt x="14653" y="9314"/>
                    <a:pt x="14582" y="9362"/>
                  </a:cubicBezTo>
                  <a:cubicBezTo>
                    <a:pt x="14545" y="9382"/>
                    <a:pt x="14505" y="9392"/>
                    <a:pt x="14464" y="9392"/>
                  </a:cubicBezTo>
                  <a:cubicBezTo>
                    <a:pt x="14364" y="9392"/>
                    <a:pt x="14256" y="9342"/>
                    <a:pt x="14169" y="9314"/>
                  </a:cubicBezTo>
                  <a:cubicBezTo>
                    <a:pt x="14116" y="9298"/>
                    <a:pt x="14066" y="9288"/>
                    <a:pt x="14012" y="9288"/>
                  </a:cubicBezTo>
                  <a:cubicBezTo>
                    <a:pt x="13925" y="9288"/>
                    <a:pt x="13840" y="9314"/>
                    <a:pt x="13770" y="9378"/>
                  </a:cubicBezTo>
                  <a:cubicBezTo>
                    <a:pt x="13669" y="9463"/>
                    <a:pt x="13609" y="9593"/>
                    <a:pt x="13578" y="9720"/>
                  </a:cubicBezTo>
                  <a:cubicBezTo>
                    <a:pt x="13542" y="9886"/>
                    <a:pt x="13542" y="10060"/>
                    <a:pt x="13471" y="10214"/>
                  </a:cubicBezTo>
                  <a:cubicBezTo>
                    <a:pt x="13424" y="10318"/>
                    <a:pt x="13313" y="10425"/>
                    <a:pt x="13189" y="10425"/>
                  </a:cubicBezTo>
                  <a:cubicBezTo>
                    <a:pt x="13179" y="10425"/>
                    <a:pt x="13166" y="10425"/>
                    <a:pt x="13152" y="10422"/>
                  </a:cubicBezTo>
                  <a:cubicBezTo>
                    <a:pt x="13082" y="10409"/>
                    <a:pt x="13038" y="10352"/>
                    <a:pt x="12998" y="10295"/>
                  </a:cubicBezTo>
                  <a:cubicBezTo>
                    <a:pt x="12958" y="10238"/>
                    <a:pt x="12918" y="10184"/>
                    <a:pt x="12864" y="10143"/>
                  </a:cubicBezTo>
                  <a:cubicBezTo>
                    <a:pt x="12769" y="10070"/>
                    <a:pt x="12625" y="10033"/>
                    <a:pt x="12562" y="9929"/>
                  </a:cubicBezTo>
                  <a:cubicBezTo>
                    <a:pt x="12487" y="9811"/>
                    <a:pt x="12571" y="9657"/>
                    <a:pt x="12504" y="9536"/>
                  </a:cubicBezTo>
                  <a:cubicBezTo>
                    <a:pt x="12444" y="9429"/>
                    <a:pt x="12323" y="9412"/>
                    <a:pt x="12216" y="9385"/>
                  </a:cubicBezTo>
                  <a:cubicBezTo>
                    <a:pt x="12168" y="9372"/>
                    <a:pt x="12108" y="9355"/>
                    <a:pt x="12092" y="9305"/>
                  </a:cubicBezTo>
                  <a:cubicBezTo>
                    <a:pt x="12075" y="9244"/>
                    <a:pt x="12139" y="9187"/>
                    <a:pt x="12189" y="9167"/>
                  </a:cubicBezTo>
                  <a:cubicBezTo>
                    <a:pt x="12213" y="9157"/>
                    <a:pt x="12239" y="9150"/>
                    <a:pt x="12263" y="9150"/>
                  </a:cubicBezTo>
                  <a:cubicBezTo>
                    <a:pt x="12377" y="9150"/>
                    <a:pt x="12487" y="9251"/>
                    <a:pt x="12571" y="9314"/>
                  </a:cubicBezTo>
                  <a:cubicBezTo>
                    <a:pt x="12729" y="9432"/>
                    <a:pt x="12918" y="9496"/>
                    <a:pt x="13109" y="9496"/>
                  </a:cubicBezTo>
                  <a:cubicBezTo>
                    <a:pt x="13236" y="9496"/>
                    <a:pt x="13364" y="9469"/>
                    <a:pt x="13485" y="9405"/>
                  </a:cubicBezTo>
                  <a:cubicBezTo>
                    <a:pt x="13770" y="9261"/>
                    <a:pt x="13945" y="8942"/>
                    <a:pt x="13931" y="8626"/>
                  </a:cubicBezTo>
                  <a:cubicBezTo>
                    <a:pt x="13931" y="8597"/>
                    <a:pt x="13908" y="8573"/>
                    <a:pt x="13880" y="8573"/>
                  </a:cubicBezTo>
                  <a:lnTo>
                    <a:pt x="13864" y="8573"/>
                  </a:lnTo>
                  <a:cubicBezTo>
                    <a:pt x="13840" y="8583"/>
                    <a:pt x="13820" y="8586"/>
                    <a:pt x="13797" y="8586"/>
                  </a:cubicBezTo>
                  <a:cubicBezTo>
                    <a:pt x="13626" y="8586"/>
                    <a:pt x="13525" y="8358"/>
                    <a:pt x="13441" y="8234"/>
                  </a:cubicBezTo>
                  <a:cubicBezTo>
                    <a:pt x="13350" y="8093"/>
                    <a:pt x="13223" y="7999"/>
                    <a:pt x="13065" y="7942"/>
                  </a:cubicBezTo>
                  <a:cubicBezTo>
                    <a:pt x="12749" y="7821"/>
                    <a:pt x="12390" y="7841"/>
                    <a:pt x="12108" y="7626"/>
                  </a:cubicBezTo>
                  <a:cubicBezTo>
                    <a:pt x="11833" y="7415"/>
                    <a:pt x="11658" y="7089"/>
                    <a:pt x="11330" y="6945"/>
                  </a:cubicBezTo>
                  <a:cubicBezTo>
                    <a:pt x="11165" y="6871"/>
                    <a:pt x="10991" y="6837"/>
                    <a:pt x="10823" y="6774"/>
                  </a:cubicBezTo>
                  <a:cubicBezTo>
                    <a:pt x="10739" y="6740"/>
                    <a:pt x="10658" y="6700"/>
                    <a:pt x="10591" y="6639"/>
                  </a:cubicBezTo>
                  <a:cubicBezTo>
                    <a:pt x="10527" y="6583"/>
                    <a:pt x="10470" y="6512"/>
                    <a:pt x="10386" y="6485"/>
                  </a:cubicBezTo>
                  <a:cubicBezTo>
                    <a:pt x="10366" y="6478"/>
                    <a:pt x="10349" y="6475"/>
                    <a:pt x="10333" y="6475"/>
                  </a:cubicBezTo>
                  <a:cubicBezTo>
                    <a:pt x="10262" y="6475"/>
                    <a:pt x="10202" y="6522"/>
                    <a:pt x="10165" y="6586"/>
                  </a:cubicBezTo>
                  <a:cubicBezTo>
                    <a:pt x="10111" y="6673"/>
                    <a:pt x="10064" y="6764"/>
                    <a:pt x="10001" y="6848"/>
                  </a:cubicBezTo>
                  <a:cubicBezTo>
                    <a:pt x="9869" y="7022"/>
                    <a:pt x="9699" y="7170"/>
                    <a:pt x="9507" y="7277"/>
                  </a:cubicBezTo>
                  <a:cubicBezTo>
                    <a:pt x="9467" y="7301"/>
                    <a:pt x="9477" y="7348"/>
                    <a:pt x="9507" y="7371"/>
                  </a:cubicBezTo>
                  <a:lnTo>
                    <a:pt x="8745" y="7827"/>
                  </a:lnTo>
                  <a:cubicBezTo>
                    <a:pt x="8608" y="7912"/>
                    <a:pt x="8470" y="7992"/>
                    <a:pt x="8332" y="8076"/>
                  </a:cubicBezTo>
                  <a:cubicBezTo>
                    <a:pt x="8218" y="8146"/>
                    <a:pt x="8094" y="8214"/>
                    <a:pt x="7990" y="8298"/>
                  </a:cubicBezTo>
                  <a:cubicBezTo>
                    <a:pt x="7892" y="8375"/>
                    <a:pt x="7815" y="8476"/>
                    <a:pt x="7785" y="8600"/>
                  </a:cubicBezTo>
                  <a:cubicBezTo>
                    <a:pt x="7748" y="8734"/>
                    <a:pt x="7762" y="8875"/>
                    <a:pt x="7755" y="9012"/>
                  </a:cubicBezTo>
                  <a:cubicBezTo>
                    <a:pt x="7748" y="9298"/>
                    <a:pt x="7705" y="9596"/>
                    <a:pt x="7561" y="9849"/>
                  </a:cubicBezTo>
                  <a:cubicBezTo>
                    <a:pt x="7420" y="10090"/>
                    <a:pt x="7171" y="10284"/>
                    <a:pt x="6885" y="10298"/>
                  </a:cubicBezTo>
                  <a:cubicBezTo>
                    <a:pt x="6856" y="10301"/>
                    <a:pt x="6831" y="10321"/>
                    <a:pt x="6831" y="10352"/>
                  </a:cubicBezTo>
                  <a:cubicBezTo>
                    <a:pt x="6822" y="10872"/>
                    <a:pt x="6554" y="11336"/>
                    <a:pt x="6134" y="11631"/>
                  </a:cubicBezTo>
                  <a:cubicBezTo>
                    <a:pt x="6030" y="11705"/>
                    <a:pt x="5979" y="11788"/>
                    <a:pt x="5976" y="11916"/>
                  </a:cubicBezTo>
                  <a:cubicBezTo>
                    <a:pt x="5976" y="11980"/>
                    <a:pt x="5976" y="12041"/>
                    <a:pt x="5956" y="12101"/>
                  </a:cubicBezTo>
                  <a:cubicBezTo>
                    <a:pt x="5932" y="12154"/>
                    <a:pt x="5899" y="12202"/>
                    <a:pt x="5865" y="12248"/>
                  </a:cubicBezTo>
                  <a:cubicBezTo>
                    <a:pt x="5801" y="12339"/>
                    <a:pt x="5724" y="12426"/>
                    <a:pt x="5688" y="12534"/>
                  </a:cubicBezTo>
                  <a:cubicBezTo>
                    <a:pt x="5654" y="12637"/>
                    <a:pt x="5667" y="12749"/>
                    <a:pt x="5714" y="12846"/>
                  </a:cubicBezTo>
                  <a:cubicBezTo>
                    <a:pt x="5829" y="13091"/>
                    <a:pt x="6097" y="13181"/>
                    <a:pt x="6342" y="13232"/>
                  </a:cubicBezTo>
                  <a:cubicBezTo>
                    <a:pt x="6473" y="13255"/>
                    <a:pt x="6617" y="13285"/>
                    <a:pt x="6758" y="13285"/>
                  </a:cubicBezTo>
                  <a:cubicBezTo>
                    <a:pt x="6848" y="13285"/>
                    <a:pt x="6939" y="13272"/>
                    <a:pt x="7023" y="13238"/>
                  </a:cubicBezTo>
                  <a:cubicBezTo>
                    <a:pt x="7121" y="13201"/>
                    <a:pt x="7198" y="13138"/>
                    <a:pt x="7251" y="13051"/>
                  </a:cubicBezTo>
                  <a:cubicBezTo>
                    <a:pt x="7305" y="12967"/>
                    <a:pt x="7335" y="12869"/>
                    <a:pt x="7382" y="12778"/>
                  </a:cubicBezTo>
                  <a:cubicBezTo>
                    <a:pt x="7423" y="12708"/>
                    <a:pt x="7486" y="12641"/>
                    <a:pt x="7567" y="12641"/>
                  </a:cubicBezTo>
                  <a:cubicBezTo>
                    <a:pt x="7584" y="12641"/>
                    <a:pt x="7604" y="12648"/>
                    <a:pt x="7624" y="12654"/>
                  </a:cubicBezTo>
                  <a:cubicBezTo>
                    <a:pt x="7728" y="12695"/>
                    <a:pt x="7792" y="12812"/>
                    <a:pt x="7818" y="12913"/>
                  </a:cubicBezTo>
                  <a:cubicBezTo>
                    <a:pt x="7855" y="13057"/>
                    <a:pt x="7812" y="13218"/>
                    <a:pt x="7802" y="13366"/>
                  </a:cubicBezTo>
                  <a:cubicBezTo>
                    <a:pt x="7788" y="13511"/>
                    <a:pt x="7802" y="13655"/>
                    <a:pt x="7875" y="13779"/>
                  </a:cubicBezTo>
                  <a:cubicBezTo>
                    <a:pt x="8010" y="14004"/>
                    <a:pt x="8261" y="14115"/>
                    <a:pt x="8490" y="14208"/>
                  </a:cubicBezTo>
                  <a:lnTo>
                    <a:pt x="8507" y="14208"/>
                  </a:lnTo>
                  <a:cubicBezTo>
                    <a:pt x="8523" y="14208"/>
                    <a:pt x="8540" y="14195"/>
                    <a:pt x="8554" y="14182"/>
                  </a:cubicBezTo>
                  <a:cubicBezTo>
                    <a:pt x="8675" y="14017"/>
                    <a:pt x="8752" y="13826"/>
                    <a:pt x="8782" y="13621"/>
                  </a:cubicBezTo>
                  <a:cubicBezTo>
                    <a:pt x="8795" y="13520"/>
                    <a:pt x="8792" y="13423"/>
                    <a:pt x="8785" y="13322"/>
                  </a:cubicBezTo>
                  <a:cubicBezTo>
                    <a:pt x="8779" y="13222"/>
                    <a:pt x="8772" y="13111"/>
                    <a:pt x="8839" y="13031"/>
                  </a:cubicBezTo>
                  <a:cubicBezTo>
                    <a:pt x="8940" y="12916"/>
                    <a:pt x="9124" y="12907"/>
                    <a:pt x="9259" y="12866"/>
                  </a:cubicBezTo>
                  <a:cubicBezTo>
                    <a:pt x="9417" y="12816"/>
                    <a:pt x="9544" y="12718"/>
                    <a:pt x="9607" y="12560"/>
                  </a:cubicBezTo>
                  <a:cubicBezTo>
                    <a:pt x="9671" y="12399"/>
                    <a:pt x="9645" y="12222"/>
                    <a:pt x="9541" y="12087"/>
                  </a:cubicBezTo>
                  <a:cubicBezTo>
                    <a:pt x="9487" y="12024"/>
                    <a:pt x="9420" y="11970"/>
                    <a:pt x="9339" y="11936"/>
                  </a:cubicBezTo>
                  <a:cubicBezTo>
                    <a:pt x="9252" y="11900"/>
                    <a:pt x="9164" y="11906"/>
                    <a:pt x="9071" y="11900"/>
                  </a:cubicBezTo>
                  <a:cubicBezTo>
                    <a:pt x="8906" y="11889"/>
                    <a:pt x="8849" y="11751"/>
                    <a:pt x="8866" y="11601"/>
                  </a:cubicBezTo>
                  <a:cubicBezTo>
                    <a:pt x="8882" y="11429"/>
                    <a:pt x="8994" y="11311"/>
                    <a:pt x="9124" y="11208"/>
                  </a:cubicBezTo>
                  <a:cubicBezTo>
                    <a:pt x="9272" y="11094"/>
                    <a:pt x="9433" y="10993"/>
                    <a:pt x="9541" y="10839"/>
                  </a:cubicBezTo>
                  <a:cubicBezTo>
                    <a:pt x="9658" y="10671"/>
                    <a:pt x="9691" y="10459"/>
                    <a:pt x="9725" y="10261"/>
                  </a:cubicBezTo>
                  <a:cubicBezTo>
                    <a:pt x="9752" y="10080"/>
                    <a:pt x="9786" y="9889"/>
                    <a:pt x="9893" y="9737"/>
                  </a:cubicBezTo>
                  <a:cubicBezTo>
                    <a:pt x="9967" y="9630"/>
                    <a:pt x="10081" y="9559"/>
                    <a:pt x="10208" y="9559"/>
                  </a:cubicBezTo>
                  <a:cubicBezTo>
                    <a:pt x="10239" y="9559"/>
                    <a:pt x="10272" y="9567"/>
                    <a:pt x="10306" y="9576"/>
                  </a:cubicBezTo>
                  <a:cubicBezTo>
                    <a:pt x="10373" y="9593"/>
                    <a:pt x="10433" y="9637"/>
                    <a:pt x="10461" y="9704"/>
                  </a:cubicBezTo>
                  <a:cubicBezTo>
                    <a:pt x="10501" y="9811"/>
                    <a:pt x="10444" y="9926"/>
                    <a:pt x="10386" y="10016"/>
                  </a:cubicBezTo>
                  <a:cubicBezTo>
                    <a:pt x="10262" y="10211"/>
                    <a:pt x="10105" y="10389"/>
                    <a:pt x="9967" y="10577"/>
                  </a:cubicBezTo>
                  <a:cubicBezTo>
                    <a:pt x="9736" y="10885"/>
                    <a:pt x="9497" y="11265"/>
                    <a:pt x="9510" y="11668"/>
                  </a:cubicBezTo>
                  <a:cubicBezTo>
                    <a:pt x="9524" y="12037"/>
                    <a:pt x="9779" y="12339"/>
                    <a:pt x="10131" y="12436"/>
                  </a:cubicBezTo>
                  <a:cubicBezTo>
                    <a:pt x="10208" y="12459"/>
                    <a:pt x="10289" y="12470"/>
                    <a:pt x="10366" y="12470"/>
                  </a:cubicBezTo>
                  <a:cubicBezTo>
                    <a:pt x="10638" y="12470"/>
                    <a:pt x="10907" y="12343"/>
                    <a:pt x="11098" y="12144"/>
                  </a:cubicBezTo>
                  <a:cubicBezTo>
                    <a:pt x="11152" y="12087"/>
                    <a:pt x="11199" y="12027"/>
                    <a:pt x="11242" y="11960"/>
                  </a:cubicBezTo>
                  <a:cubicBezTo>
                    <a:pt x="11390" y="11993"/>
                    <a:pt x="11414" y="12208"/>
                    <a:pt x="11367" y="12326"/>
                  </a:cubicBezTo>
                  <a:cubicBezTo>
                    <a:pt x="11290" y="12524"/>
                    <a:pt x="11031" y="12594"/>
                    <a:pt x="10850" y="12648"/>
                  </a:cubicBezTo>
                  <a:cubicBezTo>
                    <a:pt x="10611" y="12721"/>
                    <a:pt x="10383" y="12812"/>
                    <a:pt x="10165" y="12936"/>
                  </a:cubicBezTo>
                  <a:cubicBezTo>
                    <a:pt x="10061" y="12997"/>
                    <a:pt x="9960" y="13064"/>
                    <a:pt x="9866" y="13138"/>
                  </a:cubicBezTo>
                  <a:cubicBezTo>
                    <a:pt x="9789" y="13201"/>
                    <a:pt x="9711" y="13279"/>
                    <a:pt x="9699" y="13383"/>
                  </a:cubicBezTo>
                  <a:cubicBezTo>
                    <a:pt x="9685" y="13497"/>
                    <a:pt x="9772" y="13581"/>
                    <a:pt x="9802" y="13685"/>
                  </a:cubicBezTo>
                  <a:cubicBezTo>
                    <a:pt x="9836" y="13793"/>
                    <a:pt x="9823" y="13909"/>
                    <a:pt x="9782" y="14017"/>
                  </a:cubicBezTo>
                  <a:cubicBezTo>
                    <a:pt x="9691" y="14242"/>
                    <a:pt x="9474" y="14383"/>
                    <a:pt x="9255" y="14467"/>
                  </a:cubicBezTo>
                  <a:cubicBezTo>
                    <a:pt x="8749" y="14665"/>
                    <a:pt x="8191" y="14651"/>
                    <a:pt x="7661" y="14715"/>
                  </a:cubicBezTo>
                  <a:cubicBezTo>
                    <a:pt x="7362" y="14749"/>
                    <a:pt x="7070" y="14803"/>
                    <a:pt x="6782" y="14880"/>
                  </a:cubicBezTo>
                  <a:cubicBezTo>
                    <a:pt x="6630" y="14920"/>
                    <a:pt x="6483" y="14967"/>
                    <a:pt x="6338" y="15017"/>
                  </a:cubicBezTo>
                  <a:cubicBezTo>
                    <a:pt x="6214" y="15065"/>
                    <a:pt x="6083" y="15111"/>
                    <a:pt x="5949" y="15111"/>
                  </a:cubicBezTo>
                  <a:cubicBezTo>
                    <a:pt x="5925" y="15111"/>
                    <a:pt x="5902" y="15111"/>
                    <a:pt x="5878" y="15108"/>
                  </a:cubicBezTo>
                  <a:cubicBezTo>
                    <a:pt x="5875" y="15105"/>
                    <a:pt x="5872" y="15105"/>
                    <a:pt x="5869" y="15105"/>
                  </a:cubicBezTo>
                  <a:cubicBezTo>
                    <a:pt x="5849" y="15105"/>
                    <a:pt x="5832" y="15115"/>
                    <a:pt x="5818" y="15132"/>
                  </a:cubicBezTo>
                  <a:cubicBezTo>
                    <a:pt x="5607" y="15474"/>
                    <a:pt x="5365" y="15793"/>
                    <a:pt x="5103" y="16098"/>
                  </a:cubicBezTo>
                  <a:cubicBezTo>
                    <a:pt x="4986" y="16239"/>
                    <a:pt x="4865" y="16383"/>
                    <a:pt x="4724" y="16498"/>
                  </a:cubicBezTo>
                  <a:cubicBezTo>
                    <a:pt x="4650" y="16555"/>
                    <a:pt x="4573" y="16599"/>
                    <a:pt x="4486" y="16628"/>
                  </a:cubicBezTo>
                  <a:cubicBezTo>
                    <a:pt x="4402" y="16659"/>
                    <a:pt x="4311" y="16682"/>
                    <a:pt x="4233" y="16726"/>
                  </a:cubicBezTo>
                  <a:cubicBezTo>
                    <a:pt x="3982" y="16864"/>
                    <a:pt x="3844" y="17166"/>
                    <a:pt x="3891" y="17444"/>
                  </a:cubicBezTo>
                  <a:cubicBezTo>
                    <a:pt x="3922" y="17619"/>
                    <a:pt x="4029" y="17760"/>
                    <a:pt x="4117" y="17908"/>
                  </a:cubicBezTo>
                  <a:cubicBezTo>
                    <a:pt x="4210" y="18062"/>
                    <a:pt x="4281" y="18244"/>
                    <a:pt x="4278" y="18428"/>
                  </a:cubicBezTo>
                  <a:cubicBezTo>
                    <a:pt x="4271" y="18599"/>
                    <a:pt x="4190" y="18750"/>
                    <a:pt x="4032" y="18817"/>
                  </a:cubicBezTo>
                  <a:cubicBezTo>
                    <a:pt x="3982" y="18840"/>
                    <a:pt x="3925" y="18851"/>
                    <a:pt x="3871" y="18851"/>
                  </a:cubicBezTo>
                  <a:cubicBezTo>
                    <a:pt x="3790" y="18851"/>
                    <a:pt x="3714" y="18824"/>
                    <a:pt x="3660" y="18757"/>
                  </a:cubicBezTo>
                  <a:cubicBezTo>
                    <a:pt x="3649" y="18740"/>
                    <a:pt x="3629" y="18730"/>
                    <a:pt x="3613" y="18730"/>
                  </a:cubicBezTo>
                  <a:cubicBezTo>
                    <a:pt x="3596" y="18730"/>
                    <a:pt x="3579" y="18737"/>
                    <a:pt x="3566" y="18757"/>
                  </a:cubicBezTo>
                  <a:cubicBezTo>
                    <a:pt x="3499" y="18864"/>
                    <a:pt x="3375" y="18894"/>
                    <a:pt x="3247" y="18894"/>
                  </a:cubicBezTo>
                  <a:cubicBezTo>
                    <a:pt x="3126" y="18894"/>
                    <a:pt x="3002" y="18871"/>
                    <a:pt x="2904" y="18868"/>
                  </a:cubicBezTo>
                  <a:cubicBezTo>
                    <a:pt x="2884" y="18868"/>
                    <a:pt x="2868" y="18864"/>
                    <a:pt x="2851" y="18864"/>
                  </a:cubicBezTo>
                  <a:cubicBezTo>
                    <a:pt x="2747" y="18864"/>
                    <a:pt x="2642" y="18878"/>
                    <a:pt x="2549" y="18921"/>
                  </a:cubicBezTo>
                  <a:cubicBezTo>
                    <a:pt x="2425" y="18978"/>
                    <a:pt x="2340" y="19089"/>
                    <a:pt x="2297" y="19213"/>
                  </a:cubicBezTo>
                  <a:cubicBezTo>
                    <a:pt x="2176" y="19542"/>
                    <a:pt x="2357" y="19891"/>
                    <a:pt x="2475" y="20193"/>
                  </a:cubicBezTo>
                  <a:cubicBezTo>
                    <a:pt x="2579" y="20455"/>
                    <a:pt x="2659" y="20788"/>
                    <a:pt x="2972" y="20858"/>
                  </a:cubicBezTo>
                  <a:cubicBezTo>
                    <a:pt x="3082" y="20882"/>
                    <a:pt x="3197" y="20882"/>
                    <a:pt x="3307" y="20915"/>
                  </a:cubicBezTo>
                  <a:cubicBezTo>
                    <a:pt x="3355" y="20929"/>
                    <a:pt x="3395" y="20955"/>
                    <a:pt x="3412" y="21003"/>
                  </a:cubicBezTo>
                  <a:cubicBezTo>
                    <a:pt x="3435" y="21069"/>
                    <a:pt x="3418" y="21140"/>
                    <a:pt x="3475" y="21197"/>
                  </a:cubicBezTo>
                  <a:cubicBezTo>
                    <a:pt x="3512" y="21234"/>
                    <a:pt x="3562" y="21251"/>
                    <a:pt x="3616" y="21251"/>
                  </a:cubicBezTo>
                  <a:cubicBezTo>
                    <a:pt x="3677" y="21251"/>
                    <a:pt x="3737" y="21231"/>
                    <a:pt x="3784" y="21197"/>
                  </a:cubicBezTo>
                  <a:cubicBezTo>
                    <a:pt x="3908" y="21107"/>
                    <a:pt x="3925" y="20938"/>
                    <a:pt x="3992" y="20811"/>
                  </a:cubicBezTo>
                  <a:cubicBezTo>
                    <a:pt x="4126" y="20563"/>
                    <a:pt x="4408" y="20445"/>
                    <a:pt x="4656" y="20351"/>
                  </a:cubicBezTo>
                  <a:cubicBezTo>
                    <a:pt x="4935" y="20244"/>
                    <a:pt x="5211" y="20143"/>
                    <a:pt x="5415" y="19915"/>
                  </a:cubicBezTo>
                  <a:cubicBezTo>
                    <a:pt x="5513" y="19807"/>
                    <a:pt x="5590" y="19673"/>
                    <a:pt x="5603" y="19525"/>
                  </a:cubicBezTo>
                  <a:cubicBezTo>
                    <a:pt x="5610" y="19445"/>
                    <a:pt x="5593" y="19367"/>
                    <a:pt x="5567" y="19294"/>
                  </a:cubicBezTo>
                  <a:cubicBezTo>
                    <a:pt x="5550" y="19250"/>
                    <a:pt x="5522" y="19200"/>
                    <a:pt x="5522" y="19153"/>
                  </a:cubicBezTo>
                  <a:cubicBezTo>
                    <a:pt x="5522" y="19102"/>
                    <a:pt x="5559" y="19059"/>
                    <a:pt x="5593" y="19025"/>
                  </a:cubicBezTo>
                  <a:cubicBezTo>
                    <a:pt x="5708" y="18915"/>
                    <a:pt x="5869" y="18820"/>
                    <a:pt x="6033" y="18820"/>
                  </a:cubicBezTo>
                  <a:cubicBezTo>
                    <a:pt x="6056" y="18820"/>
                    <a:pt x="6080" y="18820"/>
                    <a:pt x="6100" y="18828"/>
                  </a:cubicBezTo>
                  <a:cubicBezTo>
                    <a:pt x="6268" y="18854"/>
                    <a:pt x="6422" y="19015"/>
                    <a:pt x="6382" y="19190"/>
                  </a:cubicBezTo>
                  <a:cubicBezTo>
                    <a:pt x="6379" y="19210"/>
                    <a:pt x="6385" y="19240"/>
                    <a:pt x="6409" y="19250"/>
                  </a:cubicBezTo>
                  <a:cubicBezTo>
                    <a:pt x="6473" y="19277"/>
                    <a:pt x="6537" y="19291"/>
                    <a:pt x="6600" y="19291"/>
                  </a:cubicBezTo>
                  <a:cubicBezTo>
                    <a:pt x="6731" y="19291"/>
                    <a:pt x="6856" y="19234"/>
                    <a:pt x="6949" y="19133"/>
                  </a:cubicBezTo>
                  <a:cubicBezTo>
                    <a:pt x="7070" y="19005"/>
                    <a:pt x="7147" y="18840"/>
                    <a:pt x="7225" y="18679"/>
                  </a:cubicBezTo>
                  <a:cubicBezTo>
                    <a:pt x="7228" y="18679"/>
                    <a:pt x="7234" y="18676"/>
                    <a:pt x="7238" y="18676"/>
                  </a:cubicBezTo>
                  <a:cubicBezTo>
                    <a:pt x="7295" y="18653"/>
                    <a:pt x="7335" y="18586"/>
                    <a:pt x="7315" y="18525"/>
                  </a:cubicBezTo>
                  <a:cubicBezTo>
                    <a:pt x="7329" y="18521"/>
                    <a:pt x="7342" y="18518"/>
                    <a:pt x="7355" y="18518"/>
                  </a:cubicBezTo>
                  <a:cubicBezTo>
                    <a:pt x="7369" y="18518"/>
                    <a:pt x="7382" y="18521"/>
                    <a:pt x="7395" y="18525"/>
                  </a:cubicBezTo>
                  <a:cubicBezTo>
                    <a:pt x="7453" y="18549"/>
                    <a:pt x="7480" y="18616"/>
                    <a:pt x="7460" y="18670"/>
                  </a:cubicBezTo>
                  <a:cubicBezTo>
                    <a:pt x="7446" y="18707"/>
                    <a:pt x="7480" y="18737"/>
                    <a:pt x="7510" y="18740"/>
                  </a:cubicBezTo>
                  <a:cubicBezTo>
                    <a:pt x="7547" y="18740"/>
                    <a:pt x="7581" y="18747"/>
                    <a:pt x="7614" y="18757"/>
                  </a:cubicBezTo>
                  <a:cubicBezTo>
                    <a:pt x="7641" y="18763"/>
                    <a:pt x="7674" y="18780"/>
                    <a:pt x="7688" y="18797"/>
                  </a:cubicBezTo>
                  <a:cubicBezTo>
                    <a:pt x="7711" y="18831"/>
                    <a:pt x="7701" y="18878"/>
                    <a:pt x="7711" y="18918"/>
                  </a:cubicBezTo>
                  <a:cubicBezTo>
                    <a:pt x="7722" y="18952"/>
                    <a:pt x="7738" y="18985"/>
                    <a:pt x="7765" y="19012"/>
                  </a:cubicBezTo>
                  <a:cubicBezTo>
                    <a:pt x="7866" y="19110"/>
                    <a:pt x="8030" y="19093"/>
                    <a:pt x="8134" y="19183"/>
                  </a:cubicBezTo>
                  <a:cubicBezTo>
                    <a:pt x="8195" y="19234"/>
                    <a:pt x="8235" y="19304"/>
                    <a:pt x="8275" y="19371"/>
                  </a:cubicBezTo>
                  <a:cubicBezTo>
                    <a:pt x="8322" y="19445"/>
                    <a:pt x="8373" y="19516"/>
                    <a:pt x="8443" y="19569"/>
                  </a:cubicBezTo>
                  <a:cubicBezTo>
                    <a:pt x="8584" y="19680"/>
                    <a:pt x="8775" y="19727"/>
                    <a:pt x="8890" y="19875"/>
                  </a:cubicBezTo>
                  <a:cubicBezTo>
                    <a:pt x="8913" y="19908"/>
                    <a:pt x="8933" y="19948"/>
                    <a:pt x="8940" y="19992"/>
                  </a:cubicBezTo>
                  <a:cubicBezTo>
                    <a:pt x="8950" y="20039"/>
                    <a:pt x="8940" y="20086"/>
                    <a:pt x="8930" y="20129"/>
                  </a:cubicBezTo>
                  <a:cubicBezTo>
                    <a:pt x="8906" y="20233"/>
                    <a:pt x="8879" y="20338"/>
                    <a:pt x="8933" y="20435"/>
                  </a:cubicBezTo>
                  <a:cubicBezTo>
                    <a:pt x="8943" y="20455"/>
                    <a:pt x="8957" y="20462"/>
                    <a:pt x="8973" y="20462"/>
                  </a:cubicBezTo>
                  <a:cubicBezTo>
                    <a:pt x="8990" y="20462"/>
                    <a:pt x="9003" y="20459"/>
                    <a:pt x="9017" y="20448"/>
                  </a:cubicBezTo>
                  <a:cubicBezTo>
                    <a:pt x="9155" y="20341"/>
                    <a:pt x="9235" y="20170"/>
                    <a:pt x="9232" y="19996"/>
                  </a:cubicBezTo>
                  <a:cubicBezTo>
                    <a:pt x="9232" y="19971"/>
                    <a:pt x="9218" y="19959"/>
                    <a:pt x="9201" y="19948"/>
                  </a:cubicBezTo>
                  <a:cubicBezTo>
                    <a:pt x="9218" y="19851"/>
                    <a:pt x="9215" y="19754"/>
                    <a:pt x="9192" y="19656"/>
                  </a:cubicBezTo>
                  <a:lnTo>
                    <a:pt x="9192" y="19656"/>
                  </a:lnTo>
                  <a:cubicBezTo>
                    <a:pt x="9259" y="19760"/>
                    <a:pt x="9363" y="19835"/>
                    <a:pt x="9483" y="19871"/>
                  </a:cubicBezTo>
                  <a:cubicBezTo>
                    <a:pt x="9487" y="19871"/>
                    <a:pt x="9494" y="19875"/>
                    <a:pt x="9497" y="19875"/>
                  </a:cubicBezTo>
                  <a:cubicBezTo>
                    <a:pt x="9537" y="19875"/>
                    <a:pt x="9564" y="19827"/>
                    <a:pt x="9544" y="19790"/>
                  </a:cubicBezTo>
                  <a:cubicBezTo>
                    <a:pt x="9293" y="19300"/>
                    <a:pt x="8769" y="19052"/>
                    <a:pt x="8386" y="18683"/>
                  </a:cubicBezTo>
                  <a:cubicBezTo>
                    <a:pt x="8292" y="18592"/>
                    <a:pt x="8208" y="18495"/>
                    <a:pt x="8141" y="18380"/>
                  </a:cubicBezTo>
                  <a:cubicBezTo>
                    <a:pt x="8107" y="18327"/>
                    <a:pt x="8077" y="18267"/>
                    <a:pt x="8057" y="18206"/>
                  </a:cubicBezTo>
                  <a:cubicBezTo>
                    <a:pt x="8037" y="18149"/>
                    <a:pt x="7996" y="18035"/>
                    <a:pt x="8077" y="18035"/>
                  </a:cubicBezTo>
                  <a:cubicBezTo>
                    <a:pt x="8087" y="18035"/>
                    <a:pt x="8094" y="18035"/>
                    <a:pt x="8107" y="18038"/>
                  </a:cubicBezTo>
                  <a:cubicBezTo>
                    <a:pt x="8238" y="18065"/>
                    <a:pt x="8346" y="18176"/>
                    <a:pt x="8433" y="18273"/>
                  </a:cubicBezTo>
                  <a:cubicBezTo>
                    <a:pt x="8527" y="18374"/>
                    <a:pt x="8608" y="18485"/>
                    <a:pt x="8704" y="18582"/>
                  </a:cubicBezTo>
                  <a:cubicBezTo>
                    <a:pt x="8805" y="18683"/>
                    <a:pt x="8920" y="18760"/>
                    <a:pt x="9054" y="18797"/>
                  </a:cubicBezTo>
                  <a:cubicBezTo>
                    <a:pt x="9215" y="18837"/>
                    <a:pt x="9403" y="18820"/>
                    <a:pt x="9541" y="18928"/>
                  </a:cubicBezTo>
                  <a:cubicBezTo>
                    <a:pt x="9648" y="19012"/>
                    <a:pt x="9685" y="19153"/>
                    <a:pt x="9711" y="19280"/>
                  </a:cubicBezTo>
                  <a:cubicBezTo>
                    <a:pt x="9739" y="19421"/>
                    <a:pt x="9752" y="19565"/>
                    <a:pt x="9792" y="19703"/>
                  </a:cubicBezTo>
                  <a:cubicBezTo>
                    <a:pt x="9886" y="20002"/>
                    <a:pt x="10125" y="20217"/>
                    <a:pt x="10380" y="20385"/>
                  </a:cubicBezTo>
                  <a:cubicBezTo>
                    <a:pt x="10444" y="20428"/>
                    <a:pt x="10514" y="20472"/>
                    <a:pt x="10585" y="20512"/>
                  </a:cubicBezTo>
                  <a:cubicBezTo>
                    <a:pt x="10655" y="20552"/>
                    <a:pt x="10732" y="20606"/>
                    <a:pt x="10816" y="20626"/>
                  </a:cubicBezTo>
                  <a:cubicBezTo>
                    <a:pt x="10836" y="20633"/>
                    <a:pt x="10859" y="20636"/>
                    <a:pt x="10879" y="20636"/>
                  </a:cubicBezTo>
                  <a:cubicBezTo>
                    <a:pt x="10930" y="20636"/>
                    <a:pt x="10980" y="20620"/>
                    <a:pt x="11017" y="20583"/>
                  </a:cubicBezTo>
                  <a:cubicBezTo>
                    <a:pt x="11065" y="20535"/>
                    <a:pt x="11085" y="20469"/>
                    <a:pt x="11108" y="20405"/>
                  </a:cubicBezTo>
                  <a:cubicBezTo>
                    <a:pt x="11152" y="20281"/>
                    <a:pt x="11259" y="20217"/>
                    <a:pt x="11387" y="20217"/>
                  </a:cubicBezTo>
                  <a:cubicBezTo>
                    <a:pt x="11403" y="20217"/>
                    <a:pt x="11420" y="20220"/>
                    <a:pt x="11437" y="20220"/>
                  </a:cubicBezTo>
                  <a:cubicBezTo>
                    <a:pt x="11605" y="20244"/>
                    <a:pt x="11733" y="20371"/>
                    <a:pt x="11833" y="20499"/>
                  </a:cubicBezTo>
                  <a:cubicBezTo>
                    <a:pt x="11937" y="20630"/>
                    <a:pt x="12027" y="20781"/>
                    <a:pt x="12156" y="20895"/>
                  </a:cubicBezTo>
                  <a:cubicBezTo>
                    <a:pt x="12216" y="20949"/>
                    <a:pt x="12283" y="20995"/>
                    <a:pt x="12357" y="21026"/>
                  </a:cubicBezTo>
                  <a:cubicBezTo>
                    <a:pt x="12441" y="21063"/>
                    <a:pt x="12531" y="21079"/>
                    <a:pt x="12611" y="21119"/>
                  </a:cubicBezTo>
                  <a:cubicBezTo>
                    <a:pt x="12746" y="21190"/>
                    <a:pt x="12817" y="21331"/>
                    <a:pt x="12947" y="21405"/>
                  </a:cubicBezTo>
                  <a:cubicBezTo>
                    <a:pt x="12994" y="21429"/>
                    <a:pt x="13045" y="21442"/>
                    <a:pt x="13095" y="21442"/>
                  </a:cubicBezTo>
                  <a:cubicBezTo>
                    <a:pt x="13163" y="21442"/>
                    <a:pt x="13229" y="21418"/>
                    <a:pt x="13290" y="21375"/>
                  </a:cubicBezTo>
                  <a:cubicBezTo>
                    <a:pt x="13394" y="21291"/>
                    <a:pt x="13465" y="21173"/>
                    <a:pt x="13548" y="21073"/>
                  </a:cubicBezTo>
                  <a:cubicBezTo>
                    <a:pt x="13649" y="20952"/>
                    <a:pt x="13780" y="20878"/>
                    <a:pt x="13937" y="20878"/>
                  </a:cubicBezTo>
                  <a:lnTo>
                    <a:pt x="13954" y="20878"/>
                  </a:lnTo>
                  <a:cubicBezTo>
                    <a:pt x="14122" y="20885"/>
                    <a:pt x="14267" y="20986"/>
                    <a:pt x="14340" y="21130"/>
                  </a:cubicBezTo>
                  <a:cubicBezTo>
                    <a:pt x="14424" y="21291"/>
                    <a:pt x="14394" y="21472"/>
                    <a:pt x="14314" y="21627"/>
                  </a:cubicBezTo>
                  <a:cubicBezTo>
                    <a:pt x="14162" y="21925"/>
                    <a:pt x="13900" y="22211"/>
                    <a:pt x="13595" y="22352"/>
                  </a:cubicBezTo>
                  <a:cubicBezTo>
                    <a:pt x="13444" y="22425"/>
                    <a:pt x="13280" y="22449"/>
                    <a:pt x="13112" y="22449"/>
                  </a:cubicBezTo>
                  <a:cubicBezTo>
                    <a:pt x="12884" y="22449"/>
                    <a:pt x="12652" y="22405"/>
                    <a:pt x="12434" y="22368"/>
                  </a:cubicBezTo>
                  <a:cubicBezTo>
                    <a:pt x="12239" y="22338"/>
                    <a:pt x="12048" y="22301"/>
                    <a:pt x="11860" y="22241"/>
                  </a:cubicBezTo>
                  <a:cubicBezTo>
                    <a:pt x="11679" y="22184"/>
                    <a:pt x="11508" y="22100"/>
                    <a:pt x="11330" y="22026"/>
                  </a:cubicBezTo>
                  <a:cubicBezTo>
                    <a:pt x="11141" y="21945"/>
                    <a:pt x="10933" y="21878"/>
                    <a:pt x="10729" y="21878"/>
                  </a:cubicBezTo>
                  <a:cubicBezTo>
                    <a:pt x="10622" y="21878"/>
                    <a:pt x="10514" y="21895"/>
                    <a:pt x="10410" y="21942"/>
                  </a:cubicBezTo>
                  <a:cubicBezTo>
                    <a:pt x="10275" y="21996"/>
                    <a:pt x="10171" y="22093"/>
                    <a:pt x="10105" y="22224"/>
                  </a:cubicBezTo>
                  <a:cubicBezTo>
                    <a:pt x="10064" y="22298"/>
                    <a:pt x="10034" y="22382"/>
                    <a:pt x="9964" y="22439"/>
                  </a:cubicBezTo>
                  <a:cubicBezTo>
                    <a:pt x="9910" y="22486"/>
                    <a:pt x="9836" y="22513"/>
                    <a:pt x="9765" y="22526"/>
                  </a:cubicBezTo>
                  <a:cubicBezTo>
                    <a:pt x="9725" y="22533"/>
                    <a:pt x="9685" y="22536"/>
                    <a:pt x="9648" y="22536"/>
                  </a:cubicBezTo>
                  <a:cubicBezTo>
                    <a:pt x="9524" y="22536"/>
                    <a:pt x="9400" y="22503"/>
                    <a:pt x="9279" y="22469"/>
                  </a:cubicBezTo>
                  <a:cubicBezTo>
                    <a:pt x="9111" y="22419"/>
                    <a:pt x="8946" y="22372"/>
                    <a:pt x="8772" y="22372"/>
                  </a:cubicBezTo>
                  <a:lnTo>
                    <a:pt x="8721" y="22372"/>
                  </a:lnTo>
                  <a:cubicBezTo>
                    <a:pt x="8634" y="22372"/>
                    <a:pt x="8631" y="22315"/>
                    <a:pt x="8631" y="22241"/>
                  </a:cubicBezTo>
                  <a:cubicBezTo>
                    <a:pt x="8631" y="22174"/>
                    <a:pt x="8631" y="22106"/>
                    <a:pt x="8608" y="22043"/>
                  </a:cubicBezTo>
                  <a:cubicBezTo>
                    <a:pt x="8557" y="21915"/>
                    <a:pt x="8416" y="21844"/>
                    <a:pt x="8282" y="21838"/>
                  </a:cubicBezTo>
                  <a:lnTo>
                    <a:pt x="8269" y="21838"/>
                  </a:lnTo>
                  <a:cubicBezTo>
                    <a:pt x="8124" y="21838"/>
                    <a:pt x="7990" y="21912"/>
                    <a:pt x="7872" y="21989"/>
                  </a:cubicBezTo>
                  <a:cubicBezTo>
                    <a:pt x="7701" y="21741"/>
                    <a:pt x="7697" y="21398"/>
                    <a:pt x="7855" y="21147"/>
                  </a:cubicBezTo>
                  <a:cubicBezTo>
                    <a:pt x="7866" y="21127"/>
                    <a:pt x="7863" y="21096"/>
                    <a:pt x="7846" y="21079"/>
                  </a:cubicBezTo>
                  <a:lnTo>
                    <a:pt x="7483" y="20757"/>
                  </a:lnTo>
                  <a:cubicBezTo>
                    <a:pt x="7392" y="20676"/>
                    <a:pt x="7288" y="20552"/>
                    <a:pt x="7161" y="20529"/>
                  </a:cubicBezTo>
                  <a:cubicBezTo>
                    <a:pt x="7147" y="20526"/>
                    <a:pt x="7134" y="20526"/>
                    <a:pt x="7121" y="20526"/>
                  </a:cubicBezTo>
                  <a:cubicBezTo>
                    <a:pt x="7017" y="20526"/>
                    <a:pt x="6929" y="20589"/>
                    <a:pt x="6842" y="20636"/>
                  </a:cubicBezTo>
                  <a:cubicBezTo>
                    <a:pt x="6755" y="20684"/>
                    <a:pt x="6661" y="20693"/>
                    <a:pt x="6566" y="20693"/>
                  </a:cubicBezTo>
                  <a:cubicBezTo>
                    <a:pt x="6533" y="20693"/>
                    <a:pt x="6500" y="20690"/>
                    <a:pt x="6466" y="20690"/>
                  </a:cubicBezTo>
                  <a:lnTo>
                    <a:pt x="6429" y="20690"/>
                  </a:lnTo>
                  <a:cubicBezTo>
                    <a:pt x="6322" y="20690"/>
                    <a:pt x="6211" y="20701"/>
                    <a:pt x="6117" y="20757"/>
                  </a:cubicBezTo>
                  <a:cubicBezTo>
                    <a:pt x="6019" y="20814"/>
                    <a:pt x="5956" y="20932"/>
                    <a:pt x="5849" y="20975"/>
                  </a:cubicBezTo>
                  <a:cubicBezTo>
                    <a:pt x="5818" y="20986"/>
                    <a:pt x="5788" y="20992"/>
                    <a:pt x="5754" y="20992"/>
                  </a:cubicBezTo>
                  <a:cubicBezTo>
                    <a:pt x="5688" y="20992"/>
                    <a:pt x="5620" y="20969"/>
                    <a:pt x="5559" y="20945"/>
                  </a:cubicBezTo>
                  <a:cubicBezTo>
                    <a:pt x="5459" y="20908"/>
                    <a:pt x="5361" y="20858"/>
                    <a:pt x="5257" y="20837"/>
                  </a:cubicBezTo>
                  <a:cubicBezTo>
                    <a:pt x="5224" y="20831"/>
                    <a:pt x="5190" y="20825"/>
                    <a:pt x="5157" y="20825"/>
                  </a:cubicBezTo>
                  <a:cubicBezTo>
                    <a:pt x="5090" y="20825"/>
                    <a:pt x="5023" y="20842"/>
                    <a:pt x="4966" y="20878"/>
                  </a:cubicBezTo>
                  <a:cubicBezTo>
                    <a:pt x="4875" y="20935"/>
                    <a:pt x="4814" y="21029"/>
                    <a:pt x="4757" y="21119"/>
                  </a:cubicBezTo>
                  <a:cubicBezTo>
                    <a:pt x="4693" y="21220"/>
                    <a:pt x="4620" y="21305"/>
                    <a:pt x="4515" y="21365"/>
                  </a:cubicBezTo>
                  <a:cubicBezTo>
                    <a:pt x="4412" y="21426"/>
                    <a:pt x="4301" y="21462"/>
                    <a:pt x="4184" y="21489"/>
                  </a:cubicBezTo>
                  <a:cubicBezTo>
                    <a:pt x="4066" y="21516"/>
                    <a:pt x="3942" y="21536"/>
                    <a:pt x="3821" y="21550"/>
                  </a:cubicBezTo>
                  <a:cubicBezTo>
                    <a:pt x="3801" y="21550"/>
                    <a:pt x="3784" y="21553"/>
                    <a:pt x="3764" y="21553"/>
                  </a:cubicBezTo>
                  <a:cubicBezTo>
                    <a:pt x="3707" y="21553"/>
                    <a:pt x="3657" y="21539"/>
                    <a:pt x="3599" y="21516"/>
                  </a:cubicBezTo>
                  <a:cubicBezTo>
                    <a:pt x="3556" y="21496"/>
                    <a:pt x="3516" y="21489"/>
                    <a:pt x="3472" y="21489"/>
                  </a:cubicBezTo>
                  <a:cubicBezTo>
                    <a:pt x="3452" y="21489"/>
                    <a:pt x="3432" y="21489"/>
                    <a:pt x="3408" y="21492"/>
                  </a:cubicBezTo>
                  <a:cubicBezTo>
                    <a:pt x="3163" y="21536"/>
                    <a:pt x="2945" y="21683"/>
                    <a:pt x="2771" y="21855"/>
                  </a:cubicBezTo>
                  <a:cubicBezTo>
                    <a:pt x="2559" y="22066"/>
                    <a:pt x="2408" y="22325"/>
                    <a:pt x="2273" y="22594"/>
                  </a:cubicBezTo>
                  <a:cubicBezTo>
                    <a:pt x="2199" y="22738"/>
                    <a:pt x="2133" y="22885"/>
                    <a:pt x="2058" y="23033"/>
                  </a:cubicBezTo>
                  <a:cubicBezTo>
                    <a:pt x="2012" y="23117"/>
                    <a:pt x="1954" y="23278"/>
                    <a:pt x="1857" y="23342"/>
                  </a:cubicBezTo>
                  <a:cubicBezTo>
                    <a:pt x="1854" y="23339"/>
                    <a:pt x="1847" y="23339"/>
                    <a:pt x="1841" y="23339"/>
                  </a:cubicBezTo>
                  <a:cubicBezTo>
                    <a:pt x="1830" y="23339"/>
                    <a:pt x="1821" y="23342"/>
                    <a:pt x="1810" y="23348"/>
                  </a:cubicBezTo>
                  <a:cubicBezTo>
                    <a:pt x="1801" y="23355"/>
                    <a:pt x="1790" y="23362"/>
                    <a:pt x="1776" y="23372"/>
                  </a:cubicBezTo>
                  <a:cubicBezTo>
                    <a:pt x="1767" y="23375"/>
                    <a:pt x="1756" y="23382"/>
                    <a:pt x="1750" y="23392"/>
                  </a:cubicBezTo>
                  <a:cubicBezTo>
                    <a:pt x="1142" y="23829"/>
                    <a:pt x="619" y="24376"/>
                    <a:pt x="213" y="25003"/>
                  </a:cubicBezTo>
                  <a:cubicBezTo>
                    <a:pt x="109" y="25161"/>
                    <a:pt x="1" y="25329"/>
                    <a:pt x="24" y="25527"/>
                  </a:cubicBezTo>
                  <a:cubicBezTo>
                    <a:pt x="44" y="25685"/>
                    <a:pt x="132" y="25819"/>
                    <a:pt x="206" y="25957"/>
                  </a:cubicBezTo>
                  <a:cubicBezTo>
                    <a:pt x="297" y="26125"/>
                    <a:pt x="340" y="26275"/>
                    <a:pt x="290" y="26464"/>
                  </a:cubicBezTo>
                  <a:cubicBezTo>
                    <a:pt x="246" y="26634"/>
                    <a:pt x="165" y="26796"/>
                    <a:pt x="162" y="26974"/>
                  </a:cubicBezTo>
                  <a:cubicBezTo>
                    <a:pt x="159" y="27148"/>
                    <a:pt x="256" y="27282"/>
                    <a:pt x="347" y="27420"/>
                  </a:cubicBezTo>
                  <a:cubicBezTo>
                    <a:pt x="401" y="27504"/>
                    <a:pt x="444" y="27591"/>
                    <a:pt x="454" y="27692"/>
                  </a:cubicBezTo>
                  <a:cubicBezTo>
                    <a:pt x="461" y="27799"/>
                    <a:pt x="444" y="27903"/>
                    <a:pt x="444" y="28007"/>
                  </a:cubicBezTo>
                  <a:cubicBezTo>
                    <a:pt x="438" y="28414"/>
                    <a:pt x="783" y="28709"/>
                    <a:pt x="1035" y="28988"/>
                  </a:cubicBezTo>
                  <a:cubicBezTo>
                    <a:pt x="1183" y="29152"/>
                    <a:pt x="1327" y="29316"/>
                    <a:pt x="1474" y="29485"/>
                  </a:cubicBezTo>
                  <a:cubicBezTo>
                    <a:pt x="1606" y="29629"/>
                    <a:pt x="1736" y="29776"/>
                    <a:pt x="1891" y="29897"/>
                  </a:cubicBezTo>
                  <a:cubicBezTo>
                    <a:pt x="2035" y="30015"/>
                    <a:pt x="2196" y="30106"/>
                    <a:pt x="2371" y="30166"/>
                  </a:cubicBezTo>
                  <a:cubicBezTo>
                    <a:pt x="2569" y="30230"/>
                    <a:pt x="2774" y="30260"/>
                    <a:pt x="2978" y="30283"/>
                  </a:cubicBezTo>
                  <a:cubicBezTo>
                    <a:pt x="3479" y="30347"/>
                    <a:pt x="3985" y="30363"/>
                    <a:pt x="4486" y="30441"/>
                  </a:cubicBezTo>
                  <a:cubicBezTo>
                    <a:pt x="4922" y="30512"/>
                    <a:pt x="5365" y="30636"/>
                    <a:pt x="5717" y="30911"/>
                  </a:cubicBezTo>
                  <a:cubicBezTo>
                    <a:pt x="5731" y="30921"/>
                    <a:pt x="5744" y="30927"/>
                    <a:pt x="5758" y="30927"/>
                  </a:cubicBezTo>
                  <a:cubicBezTo>
                    <a:pt x="5771" y="30927"/>
                    <a:pt x="5784" y="30921"/>
                    <a:pt x="5795" y="30911"/>
                  </a:cubicBezTo>
                  <a:cubicBezTo>
                    <a:pt x="6086" y="30599"/>
                    <a:pt x="6026" y="30052"/>
                    <a:pt x="5688" y="29800"/>
                  </a:cubicBezTo>
                  <a:cubicBezTo>
                    <a:pt x="5714" y="29787"/>
                    <a:pt x="5744" y="29779"/>
                    <a:pt x="5775" y="29779"/>
                  </a:cubicBezTo>
                  <a:cubicBezTo>
                    <a:pt x="5869" y="29779"/>
                    <a:pt x="5976" y="29837"/>
                    <a:pt x="6050" y="29884"/>
                  </a:cubicBezTo>
                  <a:cubicBezTo>
                    <a:pt x="6211" y="29988"/>
                    <a:pt x="6362" y="30115"/>
                    <a:pt x="6509" y="30236"/>
                  </a:cubicBezTo>
                  <a:cubicBezTo>
                    <a:pt x="6802" y="30481"/>
                    <a:pt x="7093" y="30750"/>
                    <a:pt x="7335" y="31045"/>
                  </a:cubicBezTo>
                  <a:cubicBezTo>
                    <a:pt x="7389" y="31113"/>
                    <a:pt x="7446" y="31196"/>
                    <a:pt x="7440" y="31283"/>
                  </a:cubicBezTo>
                  <a:cubicBezTo>
                    <a:pt x="7429" y="31378"/>
                    <a:pt x="7342" y="31441"/>
                    <a:pt x="7291" y="31511"/>
                  </a:cubicBezTo>
                  <a:cubicBezTo>
                    <a:pt x="7201" y="31640"/>
                    <a:pt x="7208" y="31797"/>
                    <a:pt x="7268" y="31934"/>
                  </a:cubicBezTo>
                  <a:cubicBezTo>
                    <a:pt x="7406" y="32253"/>
                    <a:pt x="7782" y="32354"/>
                    <a:pt x="7946" y="32650"/>
                  </a:cubicBezTo>
                  <a:cubicBezTo>
                    <a:pt x="8111" y="32941"/>
                    <a:pt x="8057" y="33301"/>
                    <a:pt x="8201" y="33603"/>
                  </a:cubicBezTo>
                  <a:cubicBezTo>
                    <a:pt x="8275" y="33754"/>
                    <a:pt x="8430" y="33872"/>
                    <a:pt x="8470" y="34039"/>
                  </a:cubicBezTo>
                  <a:cubicBezTo>
                    <a:pt x="8514" y="34221"/>
                    <a:pt x="8416" y="34402"/>
                    <a:pt x="8410" y="34580"/>
                  </a:cubicBezTo>
                  <a:cubicBezTo>
                    <a:pt x="8402" y="34764"/>
                    <a:pt x="8507" y="34912"/>
                    <a:pt x="8547" y="35087"/>
                  </a:cubicBezTo>
                  <a:cubicBezTo>
                    <a:pt x="8584" y="35234"/>
                    <a:pt x="8540" y="35382"/>
                    <a:pt x="8473" y="35519"/>
                  </a:cubicBezTo>
                  <a:cubicBezTo>
                    <a:pt x="8352" y="35771"/>
                    <a:pt x="8154" y="36016"/>
                    <a:pt x="8168" y="36309"/>
                  </a:cubicBezTo>
                  <a:cubicBezTo>
                    <a:pt x="8181" y="36657"/>
                    <a:pt x="8463" y="36913"/>
                    <a:pt x="8534" y="37245"/>
                  </a:cubicBezTo>
                  <a:cubicBezTo>
                    <a:pt x="8577" y="37449"/>
                    <a:pt x="8470" y="37641"/>
                    <a:pt x="8493" y="37846"/>
                  </a:cubicBezTo>
                  <a:cubicBezTo>
                    <a:pt x="8493" y="37866"/>
                    <a:pt x="8497" y="37886"/>
                    <a:pt x="8503" y="37909"/>
                  </a:cubicBezTo>
                  <a:cubicBezTo>
                    <a:pt x="8483" y="38154"/>
                    <a:pt x="8520" y="38406"/>
                    <a:pt x="8608" y="38638"/>
                  </a:cubicBezTo>
                  <a:cubicBezTo>
                    <a:pt x="8617" y="38661"/>
                    <a:pt x="8634" y="38678"/>
                    <a:pt x="8658" y="38678"/>
                  </a:cubicBezTo>
                  <a:lnTo>
                    <a:pt x="8668" y="38678"/>
                  </a:lnTo>
                  <a:cubicBezTo>
                    <a:pt x="8681" y="38675"/>
                    <a:pt x="8695" y="38668"/>
                    <a:pt x="8704" y="38655"/>
                  </a:cubicBezTo>
                  <a:lnTo>
                    <a:pt x="8708" y="38671"/>
                  </a:lnTo>
                  <a:cubicBezTo>
                    <a:pt x="8715" y="38698"/>
                    <a:pt x="8735" y="38708"/>
                    <a:pt x="8755" y="38708"/>
                  </a:cubicBezTo>
                  <a:cubicBezTo>
                    <a:pt x="8772" y="38708"/>
                    <a:pt x="8789" y="38701"/>
                    <a:pt x="8802" y="38688"/>
                  </a:cubicBezTo>
                  <a:cubicBezTo>
                    <a:pt x="8825" y="38775"/>
                    <a:pt x="8849" y="38866"/>
                    <a:pt x="8873" y="38953"/>
                  </a:cubicBezTo>
                  <a:lnTo>
                    <a:pt x="8873" y="38960"/>
                  </a:lnTo>
                  <a:cubicBezTo>
                    <a:pt x="8882" y="39061"/>
                    <a:pt x="8879" y="39161"/>
                    <a:pt x="8890" y="39262"/>
                  </a:cubicBezTo>
                  <a:cubicBezTo>
                    <a:pt x="8906" y="39386"/>
                    <a:pt x="8946" y="39497"/>
                    <a:pt x="9027" y="39595"/>
                  </a:cubicBezTo>
                  <a:cubicBezTo>
                    <a:pt x="9098" y="39685"/>
                    <a:pt x="9188" y="39756"/>
                    <a:pt x="9252" y="39849"/>
                  </a:cubicBezTo>
                  <a:cubicBezTo>
                    <a:pt x="9322" y="39957"/>
                    <a:pt x="9346" y="40084"/>
                    <a:pt x="9363" y="40208"/>
                  </a:cubicBezTo>
                  <a:cubicBezTo>
                    <a:pt x="9403" y="40487"/>
                    <a:pt x="9457" y="40766"/>
                    <a:pt x="9524" y="41041"/>
                  </a:cubicBezTo>
                  <a:cubicBezTo>
                    <a:pt x="9554" y="41165"/>
                    <a:pt x="9584" y="41293"/>
                    <a:pt x="9628" y="41414"/>
                  </a:cubicBezTo>
                  <a:cubicBezTo>
                    <a:pt x="9661" y="41514"/>
                    <a:pt x="9708" y="41612"/>
                    <a:pt x="9779" y="41689"/>
                  </a:cubicBezTo>
                  <a:cubicBezTo>
                    <a:pt x="9846" y="41766"/>
                    <a:pt x="9943" y="41813"/>
                    <a:pt x="10047" y="41816"/>
                  </a:cubicBezTo>
                  <a:lnTo>
                    <a:pt x="10054" y="41816"/>
                  </a:lnTo>
                  <a:cubicBezTo>
                    <a:pt x="10148" y="41816"/>
                    <a:pt x="10239" y="41776"/>
                    <a:pt x="10320" y="41726"/>
                  </a:cubicBezTo>
                  <a:cubicBezTo>
                    <a:pt x="10410" y="41675"/>
                    <a:pt x="10494" y="41609"/>
                    <a:pt x="10588" y="41561"/>
                  </a:cubicBezTo>
                  <a:cubicBezTo>
                    <a:pt x="10665" y="41518"/>
                    <a:pt x="10743" y="41497"/>
                    <a:pt x="10830" y="41497"/>
                  </a:cubicBezTo>
                  <a:cubicBezTo>
                    <a:pt x="10853" y="41497"/>
                    <a:pt x="10876" y="41501"/>
                    <a:pt x="10904" y="41505"/>
                  </a:cubicBezTo>
                  <a:cubicBezTo>
                    <a:pt x="11031" y="41521"/>
                    <a:pt x="11152" y="41568"/>
                    <a:pt x="11279" y="41598"/>
                  </a:cubicBezTo>
                  <a:cubicBezTo>
                    <a:pt x="11350" y="41612"/>
                    <a:pt x="11420" y="41621"/>
                    <a:pt x="11494" y="41621"/>
                  </a:cubicBezTo>
                  <a:cubicBezTo>
                    <a:pt x="11541" y="41621"/>
                    <a:pt x="11588" y="41618"/>
                    <a:pt x="11635" y="41609"/>
                  </a:cubicBezTo>
                  <a:cubicBezTo>
                    <a:pt x="11860" y="41572"/>
                    <a:pt x="12058" y="41444"/>
                    <a:pt x="12229" y="41296"/>
                  </a:cubicBezTo>
                  <a:cubicBezTo>
                    <a:pt x="12410" y="41142"/>
                    <a:pt x="12571" y="40961"/>
                    <a:pt x="12723" y="40780"/>
                  </a:cubicBezTo>
                  <a:cubicBezTo>
                    <a:pt x="12803" y="40682"/>
                    <a:pt x="12881" y="40581"/>
                    <a:pt x="12934" y="40467"/>
                  </a:cubicBezTo>
                  <a:cubicBezTo>
                    <a:pt x="12991" y="40353"/>
                    <a:pt x="13022" y="40236"/>
                    <a:pt x="13042" y="40108"/>
                  </a:cubicBezTo>
                  <a:cubicBezTo>
                    <a:pt x="13062" y="39987"/>
                    <a:pt x="13082" y="39869"/>
                    <a:pt x="13152" y="39769"/>
                  </a:cubicBezTo>
                  <a:cubicBezTo>
                    <a:pt x="13206" y="39688"/>
                    <a:pt x="13283" y="39624"/>
                    <a:pt x="13361" y="39567"/>
                  </a:cubicBezTo>
                  <a:cubicBezTo>
                    <a:pt x="13531" y="39443"/>
                    <a:pt x="13719" y="39336"/>
                    <a:pt x="13837" y="39158"/>
                  </a:cubicBezTo>
                  <a:cubicBezTo>
                    <a:pt x="13965" y="38967"/>
                    <a:pt x="13995" y="38738"/>
                    <a:pt x="13998" y="38517"/>
                  </a:cubicBezTo>
                  <a:cubicBezTo>
                    <a:pt x="14005" y="38282"/>
                    <a:pt x="13981" y="38050"/>
                    <a:pt x="14001" y="37819"/>
                  </a:cubicBezTo>
                  <a:cubicBezTo>
                    <a:pt x="14025" y="37557"/>
                    <a:pt x="14116" y="37302"/>
                    <a:pt x="14230" y="37067"/>
                  </a:cubicBezTo>
                  <a:cubicBezTo>
                    <a:pt x="14287" y="36946"/>
                    <a:pt x="14351" y="36825"/>
                    <a:pt x="14414" y="36707"/>
                  </a:cubicBezTo>
                  <a:cubicBezTo>
                    <a:pt x="14468" y="36611"/>
                    <a:pt x="14522" y="36503"/>
                    <a:pt x="14592" y="36413"/>
                  </a:cubicBezTo>
                  <a:cubicBezTo>
                    <a:pt x="14659" y="36329"/>
                    <a:pt x="14740" y="36264"/>
                    <a:pt x="14847" y="36264"/>
                  </a:cubicBezTo>
                  <a:lnTo>
                    <a:pt x="14854" y="36264"/>
                  </a:lnTo>
                  <a:cubicBezTo>
                    <a:pt x="14901" y="36268"/>
                    <a:pt x="14948" y="36272"/>
                    <a:pt x="14992" y="36272"/>
                  </a:cubicBezTo>
                  <a:cubicBezTo>
                    <a:pt x="15015" y="36272"/>
                    <a:pt x="15039" y="36272"/>
                    <a:pt x="15062" y="36268"/>
                  </a:cubicBezTo>
                  <a:cubicBezTo>
                    <a:pt x="15113" y="36258"/>
                    <a:pt x="15163" y="36235"/>
                    <a:pt x="15206" y="36204"/>
                  </a:cubicBezTo>
                  <a:cubicBezTo>
                    <a:pt x="15294" y="36144"/>
                    <a:pt x="15361" y="36053"/>
                    <a:pt x="15418" y="35962"/>
                  </a:cubicBezTo>
                  <a:cubicBezTo>
                    <a:pt x="15488" y="35845"/>
                    <a:pt x="15556" y="35725"/>
                    <a:pt x="15623" y="35604"/>
                  </a:cubicBezTo>
                  <a:lnTo>
                    <a:pt x="15713" y="35452"/>
                  </a:lnTo>
                  <a:cubicBezTo>
                    <a:pt x="15834" y="35335"/>
                    <a:pt x="15931" y="35194"/>
                    <a:pt x="15999" y="35043"/>
                  </a:cubicBezTo>
                  <a:cubicBezTo>
                    <a:pt x="16009" y="35046"/>
                    <a:pt x="16019" y="35050"/>
                    <a:pt x="16029" y="35050"/>
                  </a:cubicBezTo>
                  <a:cubicBezTo>
                    <a:pt x="16046" y="35050"/>
                    <a:pt x="16063" y="35043"/>
                    <a:pt x="16072" y="35026"/>
                  </a:cubicBezTo>
                  <a:cubicBezTo>
                    <a:pt x="16086" y="35003"/>
                    <a:pt x="16096" y="34983"/>
                    <a:pt x="16109" y="34963"/>
                  </a:cubicBezTo>
                  <a:cubicBezTo>
                    <a:pt x="16120" y="34942"/>
                    <a:pt x="16120" y="34925"/>
                    <a:pt x="16109" y="34912"/>
                  </a:cubicBezTo>
                  <a:cubicBezTo>
                    <a:pt x="16170" y="34690"/>
                    <a:pt x="16156" y="34452"/>
                    <a:pt x="16080" y="34241"/>
                  </a:cubicBezTo>
                  <a:cubicBezTo>
                    <a:pt x="16032" y="34117"/>
                    <a:pt x="15965" y="34013"/>
                    <a:pt x="15881" y="33908"/>
                  </a:cubicBezTo>
                  <a:cubicBezTo>
                    <a:pt x="15801" y="33811"/>
                    <a:pt x="15703" y="33707"/>
                    <a:pt x="15686" y="33573"/>
                  </a:cubicBezTo>
                  <a:cubicBezTo>
                    <a:pt x="15680" y="33519"/>
                    <a:pt x="15686" y="33459"/>
                    <a:pt x="15717" y="33415"/>
                  </a:cubicBezTo>
                  <a:cubicBezTo>
                    <a:pt x="15750" y="33358"/>
                    <a:pt x="15818" y="33334"/>
                    <a:pt x="15868" y="33294"/>
                  </a:cubicBezTo>
                  <a:cubicBezTo>
                    <a:pt x="15948" y="33227"/>
                    <a:pt x="15968" y="33130"/>
                    <a:pt x="15942" y="33032"/>
                  </a:cubicBezTo>
                  <a:cubicBezTo>
                    <a:pt x="15914" y="32932"/>
                    <a:pt x="15854" y="32845"/>
                    <a:pt x="15821" y="32747"/>
                  </a:cubicBezTo>
                  <a:cubicBezTo>
                    <a:pt x="15804" y="32696"/>
                    <a:pt x="15794" y="32643"/>
                    <a:pt x="15810" y="32593"/>
                  </a:cubicBezTo>
                  <a:cubicBezTo>
                    <a:pt x="15831" y="32529"/>
                    <a:pt x="15881" y="32482"/>
                    <a:pt x="15928" y="32438"/>
                  </a:cubicBezTo>
                  <a:cubicBezTo>
                    <a:pt x="16167" y="32213"/>
                    <a:pt x="16415" y="31999"/>
                    <a:pt x="16656" y="31777"/>
                  </a:cubicBezTo>
                  <a:cubicBezTo>
                    <a:pt x="16878" y="31576"/>
                    <a:pt x="17113" y="31381"/>
                    <a:pt x="17281" y="31129"/>
                  </a:cubicBezTo>
                  <a:cubicBezTo>
                    <a:pt x="17361" y="31001"/>
                    <a:pt x="17435" y="30871"/>
                    <a:pt x="17522" y="30750"/>
                  </a:cubicBezTo>
                  <a:cubicBezTo>
                    <a:pt x="17613" y="30625"/>
                    <a:pt x="17711" y="30504"/>
                    <a:pt x="17812" y="30391"/>
                  </a:cubicBezTo>
                  <a:cubicBezTo>
                    <a:pt x="18023" y="30149"/>
                    <a:pt x="18234" y="29911"/>
                    <a:pt x="18446" y="29669"/>
                  </a:cubicBezTo>
                  <a:lnTo>
                    <a:pt x="18811" y="29253"/>
                  </a:lnTo>
                  <a:cubicBezTo>
                    <a:pt x="18872" y="29186"/>
                    <a:pt x="18932" y="29119"/>
                    <a:pt x="18992" y="29048"/>
                  </a:cubicBezTo>
                  <a:cubicBezTo>
                    <a:pt x="19040" y="28994"/>
                    <a:pt x="19090" y="28934"/>
                    <a:pt x="19110" y="28863"/>
                  </a:cubicBezTo>
                  <a:cubicBezTo>
                    <a:pt x="19154" y="28709"/>
                    <a:pt x="19060" y="28548"/>
                    <a:pt x="18989" y="28417"/>
                  </a:cubicBezTo>
                  <a:cubicBezTo>
                    <a:pt x="18909" y="28273"/>
                    <a:pt x="18814" y="28135"/>
                    <a:pt x="18711" y="28007"/>
                  </a:cubicBezTo>
                  <a:cubicBezTo>
                    <a:pt x="18704" y="27997"/>
                    <a:pt x="18690" y="27991"/>
                    <a:pt x="18673" y="27991"/>
                  </a:cubicBezTo>
                  <a:cubicBezTo>
                    <a:pt x="18664" y="27991"/>
                    <a:pt x="18653" y="27994"/>
                    <a:pt x="18647" y="27997"/>
                  </a:cubicBezTo>
                  <a:cubicBezTo>
                    <a:pt x="18520" y="28061"/>
                    <a:pt x="18396" y="28122"/>
                    <a:pt x="18271" y="28185"/>
                  </a:cubicBezTo>
                  <a:cubicBezTo>
                    <a:pt x="18210" y="28216"/>
                    <a:pt x="18154" y="28242"/>
                    <a:pt x="18093" y="28273"/>
                  </a:cubicBezTo>
                  <a:cubicBezTo>
                    <a:pt x="18033" y="28303"/>
                    <a:pt x="17965" y="28350"/>
                    <a:pt x="17895" y="28357"/>
                  </a:cubicBezTo>
                  <a:lnTo>
                    <a:pt x="17882" y="28357"/>
                  </a:lnTo>
                  <a:cubicBezTo>
                    <a:pt x="17828" y="28357"/>
                    <a:pt x="17778" y="28323"/>
                    <a:pt x="17727" y="28300"/>
                  </a:cubicBezTo>
                  <a:cubicBezTo>
                    <a:pt x="17677" y="28276"/>
                    <a:pt x="17623" y="28253"/>
                    <a:pt x="17566" y="28239"/>
                  </a:cubicBezTo>
                  <a:cubicBezTo>
                    <a:pt x="17502" y="28222"/>
                    <a:pt x="17435" y="28213"/>
                    <a:pt x="17368" y="28213"/>
                  </a:cubicBezTo>
                  <a:cubicBezTo>
                    <a:pt x="17321" y="28213"/>
                    <a:pt x="17274" y="28219"/>
                    <a:pt x="17227" y="28225"/>
                  </a:cubicBezTo>
                  <a:cubicBezTo>
                    <a:pt x="17170" y="28236"/>
                    <a:pt x="17116" y="28253"/>
                    <a:pt x="17062" y="28273"/>
                  </a:cubicBezTo>
                  <a:cubicBezTo>
                    <a:pt x="17022" y="28289"/>
                    <a:pt x="16975" y="28309"/>
                    <a:pt x="16929" y="28309"/>
                  </a:cubicBezTo>
                  <a:cubicBezTo>
                    <a:pt x="16908" y="28309"/>
                    <a:pt x="16888" y="28306"/>
                    <a:pt x="16868" y="28296"/>
                  </a:cubicBezTo>
                  <a:cubicBezTo>
                    <a:pt x="16817" y="28273"/>
                    <a:pt x="16777" y="28225"/>
                    <a:pt x="16737" y="28185"/>
                  </a:cubicBezTo>
                  <a:cubicBezTo>
                    <a:pt x="16693" y="28138"/>
                    <a:pt x="16647" y="28092"/>
                    <a:pt x="16603" y="28041"/>
                  </a:cubicBezTo>
                  <a:cubicBezTo>
                    <a:pt x="16435" y="27860"/>
                    <a:pt x="16284" y="27665"/>
                    <a:pt x="16150" y="27457"/>
                  </a:cubicBezTo>
                  <a:cubicBezTo>
                    <a:pt x="16019" y="27249"/>
                    <a:pt x="15908" y="27031"/>
                    <a:pt x="15784" y="26816"/>
                  </a:cubicBezTo>
                  <a:cubicBezTo>
                    <a:pt x="15663" y="26614"/>
                    <a:pt x="15525" y="26433"/>
                    <a:pt x="15350" y="26272"/>
                  </a:cubicBezTo>
                  <a:cubicBezTo>
                    <a:pt x="15189" y="26121"/>
                    <a:pt x="15012" y="25987"/>
                    <a:pt x="14867" y="25819"/>
                  </a:cubicBezTo>
                  <a:cubicBezTo>
                    <a:pt x="14710" y="25635"/>
                    <a:pt x="14636" y="25413"/>
                    <a:pt x="14572" y="25184"/>
                  </a:cubicBezTo>
                  <a:cubicBezTo>
                    <a:pt x="14535" y="25054"/>
                    <a:pt x="14498" y="24926"/>
                    <a:pt x="14444" y="24805"/>
                  </a:cubicBezTo>
                  <a:cubicBezTo>
                    <a:pt x="14394" y="24691"/>
                    <a:pt x="14331" y="24583"/>
                    <a:pt x="14263" y="24480"/>
                  </a:cubicBezTo>
                  <a:cubicBezTo>
                    <a:pt x="14153" y="24298"/>
                    <a:pt x="14032" y="24107"/>
                    <a:pt x="14005" y="23892"/>
                  </a:cubicBezTo>
                  <a:cubicBezTo>
                    <a:pt x="14015" y="23879"/>
                    <a:pt x="14018" y="23862"/>
                    <a:pt x="14015" y="23849"/>
                  </a:cubicBezTo>
                  <a:cubicBezTo>
                    <a:pt x="13998" y="23745"/>
                    <a:pt x="14092" y="23651"/>
                    <a:pt x="14186" y="23627"/>
                  </a:cubicBezTo>
                  <a:cubicBezTo>
                    <a:pt x="14199" y="23624"/>
                    <a:pt x="14216" y="23621"/>
                    <a:pt x="14230" y="23621"/>
                  </a:cubicBezTo>
                  <a:cubicBezTo>
                    <a:pt x="14331" y="23621"/>
                    <a:pt x="14397" y="23711"/>
                    <a:pt x="14448" y="23792"/>
                  </a:cubicBezTo>
                  <a:cubicBezTo>
                    <a:pt x="14522" y="23916"/>
                    <a:pt x="14596" y="24036"/>
                    <a:pt x="14683" y="24151"/>
                  </a:cubicBezTo>
                  <a:cubicBezTo>
                    <a:pt x="14770" y="24265"/>
                    <a:pt x="14864" y="24372"/>
                    <a:pt x="14958" y="24480"/>
                  </a:cubicBezTo>
                  <a:cubicBezTo>
                    <a:pt x="15143" y="24691"/>
                    <a:pt x="15334" y="24902"/>
                    <a:pt x="15471" y="25151"/>
                  </a:cubicBezTo>
                  <a:cubicBezTo>
                    <a:pt x="15623" y="25423"/>
                    <a:pt x="15669" y="25745"/>
                    <a:pt x="15838" y="26007"/>
                  </a:cubicBezTo>
                  <a:cubicBezTo>
                    <a:pt x="15925" y="26145"/>
                    <a:pt x="16032" y="26262"/>
                    <a:pt x="16136" y="26383"/>
                  </a:cubicBezTo>
                  <a:cubicBezTo>
                    <a:pt x="16237" y="26504"/>
                    <a:pt x="16334" y="26628"/>
                    <a:pt x="16422" y="26758"/>
                  </a:cubicBezTo>
                  <a:cubicBezTo>
                    <a:pt x="16596" y="27017"/>
                    <a:pt x="16740" y="27296"/>
                    <a:pt x="16854" y="27588"/>
                  </a:cubicBezTo>
                  <a:cubicBezTo>
                    <a:pt x="16885" y="27658"/>
                    <a:pt x="16908" y="27732"/>
                    <a:pt x="16932" y="27806"/>
                  </a:cubicBezTo>
                  <a:cubicBezTo>
                    <a:pt x="16949" y="27846"/>
                    <a:pt x="16982" y="27853"/>
                    <a:pt x="17022" y="27863"/>
                  </a:cubicBezTo>
                  <a:cubicBezTo>
                    <a:pt x="17053" y="27870"/>
                    <a:pt x="17086" y="27880"/>
                    <a:pt x="17120" y="27886"/>
                  </a:cubicBezTo>
                  <a:cubicBezTo>
                    <a:pt x="17234" y="27910"/>
                    <a:pt x="17352" y="27920"/>
                    <a:pt x="17469" y="27920"/>
                  </a:cubicBezTo>
                  <a:lnTo>
                    <a:pt x="17526" y="27920"/>
                  </a:lnTo>
                  <a:cubicBezTo>
                    <a:pt x="17795" y="27910"/>
                    <a:pt x="18063" y="27840"/>
                    <a:pt x="18301" y="27716"/>
                  </a:cubicBezTo>
                  <a:cubicBezTo>
                    <a:pt x="18419" y="27655"/>
                    <a:pt x="18529" y="27581"/>
                    <a:pt x="18630" y="27494"/>
                  </a:cubicBezTo>
                  <a:cubicBezTo>
                    <a:pt x="18738" y="27403"/>
                    <a:pt x="18822" y="27293"/>
                    <a:pt x="18915" y="27192"/>
                  </a:cubicBezTo>
                  <a:cubicBezTo>
                    <a:pt x="18959" y="27138"/>
                    <a:pt x="19009" y="27091"/>
                    <a:pt x="19070" y="27054"/>
                  </a:cubicBezTo>
                  <a:cubicBezTo>
                    <a:pt x="19133" y="27017"/>
                    <a:pt x="19204" y="27004"/>
                    <a:pt x="19278" y="26994"/>
                  </a:cubicBezTo>
                  <a:cubicBezTo>
                    <a:pt x="19443" y="26967"/>
                    <a:pt x="19604" y="26930"/>
                    <a:pt x="19765" y="26873"/>
                  </a:cubicBezTo>
                  <a:cubicBezTo>
                    <a:pt x="19919" y="26819"/>
                    <a:pt x="20074" y="26752"/>
                    <a:pt x="20221" y="26682"/>
                  </a:cubicBezTo>
                  <a:cubicBezTo>
                    <a:pt x="20356" y="26622"/>
                    <a:pt x="20490" y="26554"/>
                    <a:pt x="20604" y="26456"/>
                  </a:cubicBezTo>
                  <a:cubicBezTo>
                    <a:pt x="20812" y="26279"/>
                    <a:pt x="20943" y="25960"/>
                    <a:pt x="20782" y="25708"/>
                  </a:cubicBezTo>
                  <a:cubicBezTo>
                    <a:pt x="20768" y="25691"/>
                    <a:pt x="20745" y="25665"/>
                    <a:pt x="20755" y="25641"/>
                  </a:cubicBezTo>
                  <a:cubicBezTo>
                    <a:pt x="20765" y="25618"/>
                    <a:pt x="20795" y="25604"/>
                    <a:pt x="20812" y="25587"/>
                  </a:cubicBezTo>
                  <a:cubicBezTo>
                    <a:pt x="20865" y="25537"/>
                    <a:pt x="20879" y="25470"/>
                    <a:pt x="20842" y="25406"/>
                  </a:cubicBezTo>
                  <a:cubicBezTo>
                    <a:pt x="20825" y="25373"/>
                    <a:pt x="20799" y="25342"/>
                    <a:pt x="20772" y="25316"/>
                  </a:cubicBezTo>
                  <a:cubicBezTo>
                    <a:pt x="20745" y="25279"/>
                    <a:pt x="20715" y="25245"/>
                    <a:pt x="20684" y="25212"/>
                  </a:cubicBezTo>
                  <a:lnTo>
                    <a:pt x="20510" y="25003"/>
                  </a:lnTo>
                  <a:cubicBezTo>
                    <a:pt x="20399" y="24873"/>
                    <a:pt x="20292" y="24738"/>
                    <a:pt x="20174" y="24614"/>
                  </a:cubicBezTo>
                  <a:cubicBezTo>
                    <a:pt x="20083" y="24517"/>
                    <a:pt x="19973" y="24419"/>
                    <a:pt x="19835" y="24393"/>
                  </a:cubicBezTo>
                  <a:cubicBezTo>
                    <a:pt x="19809" y="24386"/>
                    <a:pt x="19785" y="24382"/>
                    <a:pt x="19758" y="24382"/>
                  </a:cubicBezTo>
                  <a:cubicBezTo>
                    <a:pt x="19624" y="24382"/>
                    <a:pt x="19496" y="24450"/>
                    <a:pt x="19365" y="24480"/>
                  </a:cubicBezTo>
                  <a:cubicBezTo>
                    <a:pt x="19234" y="24510"/>
                    <a:pt x="19104" y="24527"/>
                    <a:pt x="18969" y="24527"/>
                  </a:cubicBezTo>
                  <a:cubicBezTo>
                    <a:pt x="18935" y="24527"/>
                    <a:pt x="18905" y="24523"/>
                    <a:pt x="18875" y="24523"/>
                  </a:cubicBezTo>
                  <a:cubicBezTo>
                    <a:pt x="18802" y="24520"/>
                    <a:pt x="18718" y="24520"/>
                    <a:pt x="18653" y="24483"/>
                  </a:cubicBezTo>
                  <a:cubicBezTo>
                    <a:pt x="18586" y="24446"/>
                    <a:pt x="18560" y="24366"/>
                    <a:pt x="18529" y="24301"/>
                  </a:cubicBezTo>
                  <a:cubicBezTo>
                    <a:pt x="18452" y="24140"/>
                    <a:pt x="18379" y="23979"/>
                    <a:pt x="18301" y="23822"/>
                  </a:cubicBezTo>
                  <a:lnTo>
                    <a:pt x="18069" y="23325"/>
                  </a:lnTo>
                  <a:cubicBezTo>
                    <a:pt x="18019" y="23218"/>
                    <a:pt x="17956" y="23093"/>
                    <a:pt x="17969" y="22966"/>
                  </a:cubicBezTo>
                  <a:cubicBezTo>
                    <a:pt x="17976" y="22916"/>
                    <a:pt x="18002" y="22872"/>
                    <a:pt x="18046" y="22848"/>
                  </a:cubicBezTo>
                  <a:cubicBezTo>
                    <a:pt x="18097" y="22825"/>
                    <a:pt x="18154" y="22822"/>
                    <a:pt x="18210" y="22822"/>
                  </a:cubicBezTo>
                  <a:lnTo>
                    <a:pt x="18255" y="22822"/>
                  </a:lnTo>
                  <a:cubicBezTo>
                    <a:pt x="18388" y="22825"/>
                    <a:pt x="18523" y="22845"/>
                    <a:pt x="18650" y="22885"/>
                  </a:cubicBezTo>
                  <a:cubicBezTo>
                    <a:pt x="18905" y="22969"/>
                    <a:pt x="19137" y="23124"/>
                    <a:pt x="19308" y="23335"/>
                  </a:cubicBezTo>
                  <a:cubicBezTo>
                    <a:pt x="19395" y="23443"/>
                    <a:pt x="19446" y="23590"/>
                    <a:pt x="19570" y="23664"/>
                  </a:cubicBezTo>
                  <a:cubicBezTo>
                    <a:pt x="19691" y="23734"/>
                    <a:pt x="19835" y="23725"/>
                    <a:pt x="19970" y="23758"/>
                  </a:cubicBezTo>
                  <a:cubicBezTo>
                    <a:pt x="19970" y="23762"/>
                    <a:pt x="19973" y="23762"/>
                    <a:pt x="19976" y="23762"/>
                  </a:cubicBezTo>
                  <a:cubicBezTo>
                    <a:pt x="19962" y="23771"/>
                    <a:pt x="19950" y="23785"/>
                    <a:pt x="19936" y="23798"/>
                  </a:cubicBezTo>
                  <a:cubicBezTo>
                    <a:pt x="19906" y="23825"/>
                    <a:pt x="19922" y="23879"/>
                    <a:pt x="19959" y="23886"/>
                  </a:cubicBezTo>
                  <a:cubicBezTo>
                    <a:pt x="19987" y="23892"/>
                    <a:pt x="20007" y="23903"/>
                    <a:pt x="20030" y="23912"/>
                  </a:cubicBezTo>
                  <a:cubicBezTo>
                    <a:pt x="20057" y="23979"/>
                    <a:pt x="20120" y="24044"/>
                    <a:pt x="20181" y="24073"/>
                  </a:cubicBezTo>
                  <a:cubicBezTo>
                    <a:pt x="20228" y="24097"/>
                    <a:pt x="20278" y="24104"/>
                    <a:pt x="20329" y="24104"/>
                  </a:cubicBezTo>
                  <a:cubicBezTo>
                    <a:pt x="20372" y="24104"/>
                    <a:pt x="20416" y="24100"/>
                    <a:pt x="20459" y="24097"/>
                  </a:cubicBezTo>
                  <a:cubicBezTo>
                    <a:pt x="20486" y="24094"/>
                    <a:pt x="20513" y="24094"/>
                    <a:pt x="20540" y="24094"/>
                  </a:cubicBezTo>
                  <a:cubicBezTo>
                    <a:pt x="20637" y="24094"/>
                    <a:pt x="20718" y="24117"/>
                    <a:pt x="20785" y="24208"/>
                  </a:cubicBezTo>
                  <a:cubicBezTo>
                    <a:pt x="20839" y="24275"/>
                    <a:pt x="20882" y="24352"/>
                    <a:pt x="20960" y="24396"/>
                  </a:cubicBezTo>
                  <a:cubicBezTo>
                    <a:pt x="21006" y="24426"/>
                    <a:pt x="21060" y="24436"/>
                    <a:pt x="21110" y="24436"/>
                  </a:cubicBezTo>
                  <a:cubicBezTo>
                    <a:pt x="21147" y="24436"/>
                    <a:pt x="21181" y="24433"/>
                    <a:pt x="21215" y="24422"/>
                  </a:cubicBezTo>
                  <a:cubicBezTo>
                    <a:pt x="21400" y="24372"/>
                    <a:pt x="21564" y="24218"/>
                    <a:pt x="21755" y="24218"/>
                  </a:cubicBezTo>
                  <a:cubicBezTo>
                    <a:pt x="21782" y="24218"/>
                    <a:pt x="21812" y="24221"/>
                    <a:pt x="21843" y="24228"/>
                  </a:cubicBezTo>
                  <a:cubicBezTo>
                    <a:pt x="21960" y="24261"/>
                    <a:pt x="22034" y="24349"/>
                    <a:pt x="22121" y="24422"/>
                  </a:cubicBezTo>
                  <a:cubicBezTo>
                    <a:pt x="22191" y="24483"/>
                    <a:pt x="22269" y="24530"/>
                    <a:pt x="22359" y="24557"/>
                  </a:cubicBezTo>
                  <a:cubicBezTo>
                    <a:pt x="22537" y="24614"/>
                    <a:pt x="22726" y="24611"/>
                    <a:pt x="22910" y="24614"/>
                  </a:cubicBezTo>
                  <a:cubicBezTo>
                    <a:pt x="23074" y="24617"/>
                    <a:pt x="23265" y="24617"/>
                    <a:pt x="23410" y="24721"/>
                  </a:cubicBezTo>
                  <a:cubicBezTo>
                    <a:pt x="23595" y="24859"/>
                    <a:pt x="23581" y="25111"/>
                    <a:pt x="23645" y="25312"/>
                  </a:cubicBezTo>
                  <a:cubicBezTo>
                    <a:pt x="23708" y="25497"/>
                    <a:pt x="23846" y="25631"/>
                    <a:pt x="24044" y="25658"/>
                  </a:cubicBezTo>
                  <a:cubicBezTo>
                    <a:pt x="24068" y="25661"/>
                    <a:pt x="24095" y="25661"/>
                    <a:pt x="24118" y="25661"/>
                  </a:cubicBezTo>
                  <a:cubicBezTo>
                    <a:pt x="24252" y="25661"/>
                    <a:pt x="24383" y="25611"/>
                    <a:pt x="24478" y="25514"/>
                  </a:cubicBezTo>
                  <a:lnTo>
                    <a:pt x="24478" y="25514"/>
                  </a:lnTo>
                  <a:cubicBezTo>
                    <a:pt x="24507" y="25578"/>
                    <a:pt x="24470" y="25671"/>
                    <a:pt x="24447" y="25731"/>
                  </a:cubicBezTo>
                  <a:cubicBezTo>
                    <a:pt x="24410" y="25829"/>
                    <a:pt x="24363" y="25930"/>
                    <a:pt x="24353" y="26033"/>
                  </a:cubicBezTo>
                  <a:cubicBezTo>
                    <a:pt x="24346" y="26131"/>
                    <a:pt x="24383" y="26219"/>
                    <a:pt x="24467" y="26265"/>
                  </a:cubicBezTo>
                  <a:cubicBezTo>
                    <a:pt x="24528" y="26303"/>
                    <a:pt x="24599" y="26303"/>
                    <a:pt x="24665" y="26309"/>
                  </a:cubicBezTo>
                  <a:cubicBezTo>
                    <a:pt x="24743" y="26319"/>
                    <a:pt x="24816" y="26336"/>
                    <a:pt x="24884" y="26380"/>
                  </a:cubicBezTo>
                  <a:cubicBezTo>
                    <a:pt x="25129" y="26527"/>
                    <a:pt x="25226" y="26853"/>
                    <a:pt x="25310" y="27111"/>
                  </a:cubicBezTo>
                  <a:cubicBezTo>
                    <a:pt x="25414" y="27443"/>
                    <a:pt x="25541" y="27769"/>
                    <a:pt x="25709" y="28078"/>
                  </a:cubicBezTo>
                  <a:cubicBezTo>
                    <a:pt x="25900" y="28437"/>
                    <a:pt x="26136" y="28772"/>
                    <a:pt x="26404" y="29079"/>
                  </a:cubicBezTo>
                  <a:cubicBezTo>
                    <a:pt x="26414" y="29088"/>
                    <a:pt x="26427" y="29095"/>
                    <a:pt x="26441" y="29095"/>
                  </a:cubicBezTo>
                  <a:cubicBezTo>
                    <a:pt x="26471" y="29095"/>
                    <a:pt x="26498" y="29071"/>
                    <a:pt x="26498" y="29042"/>
                  </a:cubicBezTo>
                  <a:cubicBezTo>
                    <a:pt x="26481" y="28789"/>
                    <a:pt x="26777" y="28635"/>
                    <a:pt x="26867" y="28420"/>
                  </a:cubicBezTo>
                  <a:cubicBezTo>
                    <a:pt x="26924" y="28283"/>
                    <a:pt x="26884" y="28168"/>
                    <a:pt x="26820" y="28041"/>
                  </a:cubicBezTo>
                  <a:cubicBezTo>
                    <a:pt x="26716" y="27836"/>
                    <a:pt x="26783" y="27645"/>
                    <a:pt x="26890" y="27457"/>
                  </a:cubicBezTo>
                  <a:cubicBezTo>
                    <a:pt x="27065" y="27158"/>
                    <a:pt x="27277" y="26846"/>
                    <a:pt x="27542" y="26622"/>
                  </a:cubicBezTo>
                  <a:cubicBezTo>
                    <a:pt x="27683" y="26501"/>
                    <a:pt x="27841" y="26420"/>
                    <a:pt x="28015" y="26369"/>
                  </a:cubicBezTo>
                  <a:cubicBezTo>
                    <a:pt x="28176" y="26323"/>
                    <a:pt x="28348" y="26289"/>
                    <a:pt x="28481" y="26178"/>
                  </a:cubicBezTo>
                  <a:cubicBezTo>
                    <a:pt x="28740" y="25963"/>
                    <a:pt x="28750" y="25590"/>
                    <a:pt x="28737" y="25279"/>
                  </a:cubicBezTo>
                  <a:lnTo>
                    <a:pt x="28737" y="25279"/>
                  </a:lnTo>
                  <a:cubicBezTo>
                    <a:pt x="28962" y="25292"/>
                    <a:pt x="29156" y="25466"/>
                    <a:pt x="29194" y="25695"/>
                  </a:cubicBezTo>
                  <a:cubicBezTo>
                    <a:pt x="29197" y="25718"/>
                    <a:pt x="29220" y="25731"/>
                    <a:pt x="29243" y="25731"/>
                  </a:cubicBezTo>
                  <a:cubicBezTo>
                    <a:pt x="29264" y="25731"/>
                    <a:pt x="29284" y="25725"/>
                    <a:pt x="29294" y="25708"/>
                  </a:cubicBezTo>
                  <a:cubicBezTo>
                    <a:pt x="29378" y="25557"/>
                    <a:pt x="29556" y="25319"/>
                    <a:pt x="29734" y="25319"/>
                  </a:cubicBezTo>
                  <a:cubicBezTo>
                    <a:pt x="29801" y="25319"/>
                    <a:pt x="29865" y="25353"/>
                    <a:pt x="29925" y="25433"/>
                  </a:cubicBezTo>
                  <a:cubicBezTo>
                    <a:pt x="30002" y="25534"/>
                    <a:pt x="30052" y="25651"/>
                    <a:pt x="30126" y="25756"/>
                  </a:cubicBezTo>
                  <a:cubicBezTo>
                    <a:pt x="30207" y="25856"/>
                    <a:pt x="30298" y="25950"/>
                    <a:pt x="30399" y="26030"/>
                  </a:cubicBezTo>
                  <a:cubicBezTo>
                    <a:pt x="30600" y="26188"/>
                    <a:pt x="30835" y="26295"/>
                    <a:pt x="31087" y="26336"/>
                  </a:cubicBezTo>
                  <a:cubicBezTo>
                    <a:pt x="31187" y="26352"/>
                    <a:pt x="31398" y="26360"/>
                    <a:pt x="31402" y="26497"/>
                  </a:cubicBezTo>
                  <a:cubicBezTo>
                    <a:pt x="31402" y="26568"/>
                    <a:pt x="31352" y="26631"/>
                    <a:pt x="31318" y="26688"/>
                  </a:cubicBezTo>
                  <a:cubicBezTo>
                    <a:pt x="31291" y="26742"/>
                    <a:pt x="31268" y="26799"/>
                    <a:pt x="31257" y="26859"/>
                  </a:cubicBezTo>
                  <a:cubicBezTo>
                    <a:pt x="31224" y="27098"/>
                    <a:pt x="31412" y="27302"/>
                    <a:pt x="31553" y="27474"/>
                  </a:cubicBezTo>
                  <a:cubicBezTo>
                    <a:pt x="31630" y="27571"/>
                    <a:pt x="31708" y="27669"/>
                    <a:pt x="31761" y="27782"/>
                  </a:cubicBezTo>
                  <a:cubicBezTo>
                    <a:pt x="31815" y="27897"/>
                    <a:pt x="31849" y="28018"/>
                    <a:pt x="31875" y="28138"/>
                  </a:cubicBezTo>
                  <a:cubicBezTo>
                    <a:pt x="31933" y="28370"/>
                    <a:pt x="31959" y="28611"/>
                    <a:pt x="32046" y="28837"/>
                  </a:cubicBezTo>
                  <a:cubicBezTo>
                    <a:pt x="32083" y="28938"/>
                    <a:pt x="32134" y="29034"/>
                    <a:pt x="32201" y="29122"/>
                  </a:cubicBezTo>
                  <a:cubicBezTo>
                    <a:pt x="32281" y="29223"/>
                    <a:pt x="32385" y="29286"/>
                    <a:pt x="32473" y="29377"/>
                  </a:cubicBezTo>
                  <a:cubicBezTo>
                    <a:pt x="32607" y="29522"/>
                    <a:pt x="32500" y="29663"/>
                    <a:pt x="32469" y="29827"/>
                  </a:cubicBezTo>
                  <a:cubicBezTo>
                    <a:pt x="32449" y="29957"/>
                    <a:pt x="32496" y="30078"/>
                    <a:pt x="32577" y="30182"/>
                  </a:cubicBezTo>
                  <a:cubicBezTo>
                    <a:pt x="32664" y="30300"/>
                    <a:pt x="32788" y="30388"/>
                    <a:pt x="32865" y="30508"/>
                  </a:cubicBezTo>
                  <a:cubicBezTo>
                    <a:pt x="32932" y="30609"/>
                    <a:pt x="32986" y="30757"/>
                    <a:pt x="32912" y="30857"/>
                  </a:cubicBezTo>
                  <a:cubicBezTo>
                    <a:pt x="32446" y="30549"/>
                    <a:pt x="31936" y="30310"/>
                    <a:pt x="31398" y="30159"/>
                  </a:cubicBezTo>
                  <a:lnTo>
                    <a:pt x="31382" y="30159"/>
                  </a:lnTo>
                  <a:cubicBezTo>
                    <a:pt x="31335" y="30159"/>
                    <a:pt x="31318" y="30216"/>
                    <a:pt x="31345" y="30250"/>
                  </a:cubicBezTo>
                  <a:lnTo>
                    <a:pt x="31647" y="30625"/>
                  </a:lnTo>
                  <a:cubicBezTo>
                    <a:pt x="31547" y="30911"/>
                    <a:pt x="31697" y="31203"/>
                    <a:pt x="31905" y="31404"/>
                  </a:cubicBezTo>
                  <a:cubicBezTo>
                    <a:pt x="32154" y="31636"/>
                    <a:pt x="32489" y="31750"/>
                    <a:pt x="32724" y="31999"/>
                  </a:cubicBezTo>
                  <a:cubicBezTo>
                    <a:pt x="32946" y="32230"/>
                    <a:pt x="33030" y="32552"/>
                    <a:pt x="33194" y="32820"/>
                  </a:cubicBezTo>
                  <a:cubicBezTo>
                    <a:pt x="33308" y="33012"/>
                    <a:pt x="33516" y="33237"/>
                    <a:pt x="33752" y="33237"/>
                  </a:cubicBezTo>
                  <a:cubicBezTo>
                    <a:pt x="33802" y="33237"/>
                    <a:pt x="33855" y="33227"/>
                    <a:pt x="33906" y="33203"/>
                  </a:cubicBezTo>
                  <a:cubicBezTo>
                    <a:pt x="34145" y="33096"/>
                    <a:pt x="34191" y="32787"/>
                    <a:pt x="34188" y="32543"/>
                  </a:cubicBezTo>
                  <a:lnTo>
                    <a:pt x="34188" y="32543"/>
                  </a:lnTo>
                  <a:lnTo>
                    <a:pt x="34352" y="32619"/>
                  </a:lnTo>
                  <a:cubicBezTo>
                    <a:pt x="34359" y="32626"/>
                    <a:pt x="34369" y="32626"/>
                    <a:pt x="34379" y="32626"/>
                  </a:cubicBezTo>
                  <a:cubicBezTo>
                    <a:pt x="34399" y="32626"/>
                    <a:pt x="34416" y="32619"/>
                    <a:pt x="34427" y="32599"/>
                  </a:cubicBezTo>
                  <a:cubicBezTo>
                    <a:pt x="34560" y="32331"/>
                    <a:pt x="34537" y="32002"/>
                    <a:pt x="34352" y="31757"/>
                  </a:cubicBezTo>
                  <a:cubicBezTo>
                    <a:pt x="34339" y="31740"/>
                    <a:pt x="34322" y="31733"/>
                    <a:pt x="34306" y="31733"/>
                  </a:cubicBezTo>
                  <a:cubicBezTo>
                    <a:pt x="34278" y="31733"/>
                    <a:pt x="34252" y="31750"/>
                    <a:pt x="34252" y="31784"/>
                  </a:cubicBezTo>
                  <a:cubicBezTo>
                    <a:pt x="34249" y="31878"/>
                    <a:pt x="34161" y="31908"/>
                    <a:pt x="34080" y="31908"/>
                  </a:cubicBezTo>
                  <a:cubicBezTo>
                    <a:pt x="34054" y="31908"/>
                    <a:pt x="34027" y="31905"/>
                    <a:pt x="34004" y="31898"/>
                  </a:cubicBezTo>
                  <a:cubicBezTo>
                    <a:pt x="33855" y="31867"/>
                    <a:pt x="33785" y="31747"/>
                    <a:pt x="33718" y="31623"/>
                  </a:cubicBezTo>
                  <a:cubicBezTo>
                    <a:pt x="33648" y="31491"/>
                    <a:pt x="33584" y="31350"/>
                    <a:pt x="33466" y="31257"/>
                  </a:cubicBezTo>
                  <a:cubicBezTo>
                    <a:pt x="33392" y="31200"/>
                    <a:pt x="33302" y="31163"/>
                    <a:pt x="33322" y="31052"/>
                  </a:cubicBezTo>
                  <a:cubicBezTo>
                    <a:pt x="33339" y="30964"/>
                    <a:pt x="33389" y="30891"/>
                    <a:pt x="33420" y="30807"/>
                  </a:cubicBezTo>
                  <a:cubicBezTo>
                    <a:pt x="33540" y="30464"/>
                    <a:pt x="33420" y="30095"/>
                    <a:pt x="33282" y="29779"/>
                  </a:cubicBezTo>
                  <a:cubicBezTo>
                    <a:pt x="33118" y="29407"/>
                    <a:pt x="32919" y="29051"/>
                    <a:pt x="32755" y="28679"/>
                  </a:cubicBezTo>
                  <a:cubicBezTo>
                    <a:pt x="32678" y="28504"/>
                    <a:pt x="32604" y="28276"/>
                    <a:pt x="32745" y="28115"/>
                  </a:cubicBezTo>
                  <a:cubicBezTo>
                    <a:pt x="32799" y="28051"/>
                    <a:pt x="32865" y="28018"/>
                    <a:pt x="32929" y="28018"/>
                  </a:cubicBezTo>
                  <a:cubicBezTo>
                    <a:pt x="33000" y="28018"/>
                    <a:pt x="33067" y="28058"/>
                    <a:pt x="33114" y="28138"/>
                  </a:cubicBezTo>
                  <a:cubicBezTo>
                    <a:pt x="33181" y="28249"/>
                    <a:pt x="33211" y="28380"/>
                    <a:pt x="33302" y="28478"/>
                  </a:cubicBezTo>
                  <a:cubicBezTo>
                    <a:pt x="33395" y="28578"/>
                    <a:pt x="33581" y="28591"/>
                    <a:pt x="33651" y="28716"/>
                  </a:cubicBezTo>
                  <a:cubicBezTo>
                    <a:pt x="33725" y="28850"/>
                    <a:pt x="33614" y="29038"/>
                    <a:pt x="33617" y="29182"/>
                  </a:cubicBezTo>
                  <a:cubicBezTo>
                    <a:pt x="33621" y="29300"/>
                    <a:pt x="33685" y="29404"/>
                    <a:pt x="33789" y="29464"/>
                  </a:cubicBezTo>
                  <a:cubicBezTo>
                    <a:pt x="33852" y="29501"/>
                    <a:pt x="33916" y="29518"/>
                    <a:pt x="33980" y="29518"/>
                  </a:cubicBezTo>
                  <a:cubicBezTo>
                    <a:pt x="34141" y="29518"/>
                    <a:pt x="34282" y="29401"/>
                    <a:pt x="34332" y="29223"/>
                  </a:cubicBezTo>
                  <a:cubicBezTo>
                    <a:pt x="34376" y="29065"/>
                    <a:pt x="34366" y="28893"/>
                    <a:pt x="34433" y="28746"/>
                  </a:cubicBezTo>
                  <a:cubicBezTo>
                    <a:pt x="34493" y="28611"/>
                    <a:pt x="34601" y="28504"/>
                    <a:pt x="34701" y="28397"/>
                  </a:cubicBezTo>
                  <a:cubicBezTo>
                    <a:pt x="34886" y="28209"/>
                    <a:pt x="35101" y="28001"/>
                    <a:pt x="35051" y="27712"/>
                  </a:cubicBezTo>
                  <a:cubicBezTo>
                    <a:pt x="35047" y="27692"/>
                    <a:pt x="35031" y="27682"/>
                    <a:pt x="35014" y="27675"/>
                  </a:cubicBezTo>
                  <a:cubicBezTo>
                    <a:pt x="34752" y="27578"/>
                    <a:pt x="34729" y="27209"/>
                    <a:pt x="34661" y="26980"/>
                  </a:cubicBezTo>
                  <a:cubicBezTo>
                    <a:pt x="34628" y="26853"/>
                    <a:pt x="34577" y="26725"/>
                    <a:pt x="34487" y="26631"/>
                  </a:cubicBezTo>
                  <a:cubicBezTo>
                    <a:pt x="34447" y="26588"/>
                    <a:pt x="34399" y="26554"/>
                    <a:pt x="34346" y="26527"/>
                  </a:cubicBezTo>
                  <a:cubicBezTo>
                    <a:pt x="34225" y="26473"/>
                    <a:pt x="34131" y="26456"/>
                    <a:pt x="34097" y="26309"/>
                  </a:cubicBezTo>
                  <a:cubicBezTo>
                    <a:pt x="34013" y="25963"/>
                    <a:pt x="33926" y="25393"/>
                    <a:pt x="34295" y="25178"/>
                  </a:cubicBezTo>
                  <a:cubicBezTo>
                    <a:pt x="34373" y="25131"/>
                    <a:pt x="34470" y="25104"/>
                    <a:pt x="34560" y="25104"/>
                  </a:cubicBezTo>
                  <a:cubicBezTo>
                    <a:pt x="34618" y="25104"/>
                    <a:pt x="34671" y="25114"/>
                    <a:pt x="34721" y="25138"/>
                  </a:cubicBezTo>
                  <a:cubicBezTo>
                    <a:pt x="34923" y="25228"/>
                    <a:pt x="34893" y="25463"/>
                    <a:pt x="34839" y="25638"/>
                  </a:cubicBezTo>
                  <a:cubicBezTo>
                    <a:pt x="34779" y="25836"/>
                    <a:pt x="34705" y="26017"/>
                    <a:pt x="34785" y="26222"/>
                  </a:cubicBezTo>
                  <a:cubicBezTo>
                    <a:pt x="34836" y="26346"/>
                    <a:pt x="34933" y="26444"/>
                    <a:pt x="35064" y="26444"/>
                  </a:cubicBezTo>
                  <a:cubicBezTo>
                    <a:pt x="35084" y="26444"/>
                    <a:pt x="35104" y="26444"/>
                    <a:pt x="35124" y="26436"/>
                  </a:cubicBezTo>
                  <a:cubicBezTo>
                    <a:pt x="35148" y="26433"/>
                    <a:pt x="35165" y="26410"/>
                    <a:pt x="35165" y="26386"/>
                  </a:cubicBezTo>
                  <a:lnTo>
                    <a:pt x="35165" y="25752"/>
                  </a:lnTo>
                  <a:cubicBezTo>
                    <a:pt x="35272" y="25779"/>
                    <a:pt x="35380" y="25805"/>
                    <a:pt x="35487" y="25829"/>
                  </a:cubicBezTo>
                  <a:cubicBezTo>
                    <a:pt x="35494" y="25832"/>
                    <a:pt x="35497" y="25832"/>
                    <a:pt x="35504" y="25832"/>
                  </a:cubicBezTo>
                  <a:cubicBezTo>
                    <a:pt x="35544" y="25832"/>
                    <a:pt x="35564" y="25789"/>
                    <a:pt x="35550" y="25752"/>
                  </a:cubicBezTo>
                  <a:cubicBezTo>
                    <a:pt x="35446" y="25520"/>
                    <a:pt x="35658" y="25292"/>
                    <a:pt x="35843" y="25181"/>
                  </a:cubicBezTo>
                  <a:cubicBezTo>
                    <a:pt x="36034" y="25067"/>
                    <a:pt x="36266" y="25031"/>
                    <a:pt x="36467" y="24939"/>
                  </a:cubicBezTo>
                  <a:cubicBezTo>
                    <a:pt x="36678" y="24845"/>
                    <a:pt x="36830" y="24695"/>
                    <a:pt x="36924" y="24483"/>
                  </a:cubicBezTo>
                  <a:cubicBezTo>
                    <a:pt x="37017" y="24268"/>
                    <a:pt x="37075" y="24040"/>
                    <a:pt x="37192" y="23835"/>
                  </a:cubicBezTo>
                  <a:cubicBezTo>
                    <a:pt x="37216" y="23795"/>
                    <a:pt x="37242" y="23754"/>
                    <a:pt x="37269" y="23717"/>
                  </a:cubicBezTo>
                  <a:cubicBezTo>
                    <a:pt x="37276" y="23721"/>
                    <a:pt x="37286" y="23725"/>
                    <a:pt x="37293" y="23725"/>
                  </a:cubicBezTo>
                  <a:cubicBezTo>
                    <a:pt x="37313" y="23725"/>
                    <a:pt x="37330" y="23711"/>
                    <a:pt x="37340" y="23697"/>
                  </a:cubicBezTo>
                  <a:cubicBezTo>
                    <a:pt x="37431" y="23580"/>
                    <a:pt x="37518" y="23460"/>
                    <a:pt x="37605" y="23339"/>
                  </a:cubicBezTo>
                  <a:cubicBezTo>
                    <a:pt x="37652" y="23299"/>
                    <a:pt x="37702" y="23258"/>
                    <a:pt x="37753" y="23221"/>
                  </a:cubicBezTo>
                  <a:cubicBezTo>
                    <a:pt x="37790" y="23194"/>
                    <a:pt x="37779" y="23147"/>
                    <a:pt x="37753" y="23127"/>
                  </a:cubicBezTo>
                  <a:cubicBezTo>
                    <a:pt x="37786" y="23083"/>
                    <a:pt x="37823" y="23033"/>
                    <a:pt x="37837" y="22983"/>
                  </a:cubicBezTo>
                  <a:cubicBezTo>
                    <a:pt x="37854" y="22916"/>
                    <a:pt x="37820" y="22868"/>
                    <a:pt x="37770" y="22831"/>
                  </a:cubicBezTo>
                  <a:cubicBezTo>
                    <a:pt x="37729" y="22795"/>
                    <a:pt x="37696" y="22755"/>
                    <a:pt x="37679" y="22701"/>
                  </a:cubicBezTo>
                  <a:cubicBezTo>
                    <a:pt x="37642" y="22586"/>
                    <a:pt x="37659" y="22466"/>
                    <a:pt x="37682" y="22348"/>
                  </a:cubicBezTo>
                  <a:cubicBezTo>
                    <a:pt x="37705" y="22214"/>
                    <a:pt x="37729" y="22083"/>
                    <a:pt x="37713" y="21945"/>
                  </a:cubicBezTo>
                  <a:cubicBezTo>
                    <a:pt x="37692" y="21818"/>
                    <a:pt x="37649" y="21697"/>
                    <a:pt x="37584" y="21583"/>
                  </a:cubicBezTo>
                  <a:cubicBezTo>
                    <a:pt x="37457" y="21345"/>
                    <a:pt x="37256" y="21156"/>
                    <a:pt x="37075" y="20958"/>
                  </a:cubicBezTo>
                  <a:cubicBezTo>
                    <a:pt x="37028" y="20908"/>
                    <a:pt x="36980" y="20858"/>
                    <a:pt x="36937" y="20808"/>
                  </a:cubicBezTo>
                  <a:cubicBezTo>
                    <a:pt x="36904" y="20767"/>
                    <a:pt x="36870" y="20724"/>
                    <a:pt x="36863" y="20670"/>
                  </a:cubicBezTo>
                  <a:cubicBezTo>
                    <a:pt x="36853" y="20596"/>
                    <a:pt x="36893" y="20526"/>
                    <a:pt x="36934" y="20469"/>
                  </a:cubicBezTo>
                  <a:cubicBezTo>
                    <a:pt x="37021" y="20338"/>
                    <a:pt x="37169" y="20207"/>
                    <a:pt x="37169" y="20036"/>
                  </a:cubicBezTo>
                  <a:cubicBezTo>
                    <a:pt x="37169" y="19821"/>
                    <a:pt x="36947" y="19740"/>
                    <a:pt x="36766" y="19740"/>
                  </a:cubicBezTo>
                  <a:lnTo>
                    <a:pt x="36732" y="19740"/>
                  </a:lnTo>
                  <a:cubicBezTo>
                    <a:pt x="36665" y="19744"/>
                    <a:pt x="36588" y="19757"/>
                    <a:pt x="36514" y="19757"/>
                  </a:cubicBezTo>
                  <a:cubicBezTo>
                    <a:pt x="36457" y="19757"/>
                    <a:pt x="36396" y="19750"/>
                    <a:pt x="36346" y="19720"/>
                  </a:cubicBezTo>
                  <a:cubicBezTo>
                    <a:pt x="36259" y="19680"/>
                    <a:pt x="36209" y="19593"/>
                    <a:pt x="36185" y="19502"/>
                  </a:cubicBezTo>
                  <a:cubicBezTo>
                    <a:pt x="36128" y="19271"/>
                    <a:pt x="36272" y="19059"/>
                    <a:pt x="36430" y="18904"/>
                  </a:cubicBezTo>
                  <a:cubicBezTo>
                    <a:pt x="36622" y="18710"/>
                    <a:pt x="36839" y="18542"/>
                    <a:pt x="37068" y="18394"/>
                  </a:cubicBezTo>
                  <a:cubicBezTo>
                    <a:pt x="37101" y="18371"/>
                    <a:pt x="37135" y="18351"/>
                    <a:pt x="37172" y="18331"/>
                  </a:cubicBezTo>
                  <a:lnTo>
                    <a:pt x="37172" y="18331"/>
                  </a:lnTo>
                  <a:cubicBezTo>
                    <a:pt x="37169" y="18431"/>
                    <a:pt x="37121" y="18535"/>
                    <a:pt x="37081" y="18629"/>
                  </a:cubicBezTo>
                  <a:cubicBezTo>
                    <a:pt x="37034" y="18743"/>
                    <a:pt x="36984" y="18871"/>
                    <a:pt x="37011" y="18995"/>
                  </a:cubicBezTo>
                  <a:cubicBezTo>
                    <a:pt x="37045" y="19133"/>
                    <a:pt x="37172" y="19217"/>
                    <a:pt x="37310" y="19217"/>
                  </a:cubicBezTo>
                  <a:lnTo>
                    <a:pt x="37316" y="19217"/>
                  </a:lnTo>
                  <a:cubicBezTo>
                    <a:pt x="37481" y="19210"/>
                    <a:pt x="37612" y="19099"/>
                    <a:pt x="37682" y="18958"/>
                  </a:cubicBezTo>
                  <a:cubicBezTo>
                    <a:pt x="37719" y="18884"/>
                    <a:pt x="37736" y="18811"/>
                    <a:pt x="37756" y="18730"/>
                  </a:cubicBezTo>
                  <a:cubicBezTo>
                    <a:pt x="37770" y="18676"/>
                    <a:pt x="37793" y="18602"/>
                    <a:pt x="37840" y="18566"/>
                  </a:cubicBezTo>
                  <a:cubicBezTo>
                    <a:pt x="37850" y="18558"/>
                    <a:pt x="37860" y="18555"/>
                    <a:pt x="37866" y="18555"/>
                  </a:cubicBezTo>
                  <a:cubicBezTo>
                    <a:pt x="37894" y="18555"/>
                    <a:pt x="37911" y="18582"/>
                    <a:pt x="37914" y="18612"/>
                  </a:cubicBezTo>
                  <a:cubicBezTo>
                    <a:pt x="37924" y="18676"/>
                    <a:pt x="37911" y="18740"/>
                    <a:pt x="37917" y="18800"/>
                  </a:cubicBezTo>
                  <a:cubicBezTo>
                    <a:pt x="37924" y="18874"/>
                    <a:pt x="37957" y="18931"/>
                    <a:pt x="38011" y="18978"/>
                  </a:cubicBezTo>
                  <a:cubicBezTo>
                    <a:pt x="38061" y="19018"/>
                    <a:pt x="38125" y="19052"/>
                    <a:pt x="38162" y="19110"/>
                  </a:cubicBezTo>
                  <a:cubicBezTo>
                    <a:pt x="38209" y="19180"/>
                    <a:pt x="38189" y="19277"/>
                    <a:pt x="38206" y="19358"/>
                  </a:cubicBezTo>
                  <a:cubicBezTo>
                    <a:pt x="38222" y="19432"/>
                    <a:pt x="38263" y="19495"/>
                    <a:pt x="38309" y="19553"/>
                  </a:cubicBezTo>
                  <a:cubicBezTo>
                    <a:pt x="38414" y="19683"/>
                    <a:pt x="38558" y="19777"/>
                    <a:pt x="38602" y="19945"/>
                  </a:cubicBezTo>
                  <a:cubicBezTo>
                    <a:pt x="38645" y="20106"/>
                    <a:pt x="38605" y="20284"/>
                    <a:pt x="38491" y="20405"/>
                  </a:cubicBezTo>
                  <a:cubicBezTo>
                    <a:pt x="38458" y="20442"/>
                    <a:pt x="38481" y="20495"/>
                    <a:pt x="38528" y="20499"/>
                  </a:cubicBezTo>
                  <a:cubicBezTo>
                    <a:pt x="38579" y="20502"/>
                    <a:pt x="38632" y="20506"/>
                    <a:pt x="38686" y="20506"/>
                  </a:cubicBezTo>
                  <a:cubicBezTo>
                    <a:pt x="38800" y="20506"/>
                    <a:pt x="38914" y="20492"/>
                    <a:pt x="39018" y="20448"/>
                  </a:cubicBezTo>
                  <a:cubicBezTo>
                    <a:pt x="39092" y="20419"/>
                    <a:pt x="39159" y="20371"/>
                    <a:pt x="39206" y="20307"/>
                  </a:cubicBezTo>
                  <a:cubicBezTo>
                    <a:pt x="39267" y="20224"/>
                    <a:pt x="39283" y="20123"/>
                    <a:pt x="39283" y="20022"/>
                  </a:cubicBezTo>
                  <a:cubicBezTo>
                    <a:pt x="39283" y="19905"/>
                    <a:pt x="39276" y="19784"/>
                    <a:pt x="39273" y="19666"/>
                  </a:cubicBezTo>
                  <a:cubicBezTo>
                    <a:pt x="39270" y="19559"/>
                    <a:pt x="39270" y="19452"/>
                    <a:pt x="39260" y="19344"/>
                  </a:cubicBezTo>
                  <a:cubicBezTo>
                    <a:pt x="39253" y="19257"/>
                    <a:pt x="39240" y="19170"/>
                    <a:pt x="39196" y="19096"/>
                  </a:cubicBezTo>
                  <a:cubicBezTo>
                    <a:pt x="39149" y="19009"/>
                    <a:pt x="39072" y="18969"/>
                    <a:pt x="38981" y="18944"/>
                  </a:cubicBezTo>
                  <a:cubicBezTo>
                    <a:pt x="38931" y="18931"/>
                    <a:pt x="38884" y="18918"/>
                    <a:pt x="38847" y="18881"/>
                  </a:cubicBezTo>
                  <a:cubicBezTo>
                    <a:pt x="38813" y="18844"/>
                    <a:pt x="38790" y="18797"/>
                    <a:pt x="38780" y="18747"/>
                  </a:cubicBezTo>
                  <a:cubicBezTo>
                    <a:pt x="38753" y="18639"/>
                    <a:pt x="38783" y="18521"/>
                    <a:pt x="38817" y="18418"/>
                  </a:cubicBezTo>
                  <a:cubicBezTo>
                    <a:pt x="38881" y="18421"/>
                    <a:pt x="38948" y="18425"/>
                    <a:pt x="39011" y="18425"/>
                  </a:cubicBezTo>
                  <a:cubicBezTo>
                    <a:pt x="39220" y="18425"/>
                    <a:pt x="39424" y="18391"/>
                    <a:pt x="39586" y="18250"/>
                  </a:cubicBezTo>
                  <a:cubicBezTo>
                    <a:pt x="39676" y="18169"/>
                    <a:pt x="39747" y="18058"/>
                    <a:pt x="39764" y="17937"/>
                  </a:cubicBezTo>
                  <a:cubicBezTo>
                    <a:pt x="39770" y="17877"/>
                    <a:pt x="39767" y="17813"/>
                    <a:pt x="39743" y="17753"/>
                  </a:cubicBezTo>
                  <a:cubicBezTo>
                    <a:pt x="39723" y="17689"/>
                    <a:pt x="39686" y="17629"/>
                    <a:pt x="39683" y="17562"/>
                  </a:cubicBezTo>
                  <a:cubicBezTo>
                    <a:pt x="39676" y="17461"/>
                    <a:pt x="39770" y="17407"/>
                    <a:pt x="39847" y="17367"/>
                  </a:cubicBezTo>
                  <a:cubicBezTo>
                    <a:pt x="39945" y="17320"/>
                    <a:pt x="40046" y="17280"/>
                    <a:pt x="40126" y="17206"/>
                  </a:cubicBezTo>
                  <a:cubicBezTo>
                    <a:pt x="40303" y="17038"/>
                    <a:pt x="40331" y="16773"/>
                    <a:pt x="40351" y="16548"/>
                  </a:cubicBezTo>
                  <a:cubicBezTo>
                    <a:pt x="40360" y="16447"/>
                    <a:pt x="40374" y="16337"/>
                    <a:pt x="40404" y="16233"/>
                  </a:cubicBezTo>
                  <a:cubicBezTo>
                    <a:pt x="40455" y="16159"/>
                    <a:pt x="40495" y="16081"/>
                    <a:pt x="40532" y="16001"/>
                  </a:cubicBezTo>
                  <a:cubicBezTo>
                    <a:pt x="40565" y="15964"/>
                    <a:pt x="40605" y="15934"/>
                    <a:pt x="40656" y="15914"/>
                  </a:cubicBezTo>
                  <a:cubicBezTo>
                    <a:pt x="40683" y="15900"/>
                    <a:pt x="40690" y="15863"/>
                    <a:pt x="40676" y="15840"/>
                  </a:cubicBezTo>
                  <a:cubicBezTo>
                    <a:pt x="40673" y="15833"/>
                    <a:pt x="40666" y="15827"/>
                    <a:pt x="40663" y="15823"/>
                  </a:cubicBezTo>
                  <a:cubicBezTo>
                    <a:pt x="40666" y="15816"/>
                    <a:pt x="40670" y="15810"/>
                    <a:pt x="40673" y="15803"/>
                  </a:cubicBezTo>
                  <a:cubicBezTo>
                    <a:pt x="40750" y="15655"/>
                    <a:pt x="40787" y="15488"/>
                    <a:pt x="40794" y="15319"/>
                  </a:cubicBezTo>
                  <a:cubicBezTo>
                    <a:pt x="40800" y="15198"/>
                    <a:pt x="40791" y="15078"/>
                    <a:pt x="40771" y="14961"/>
                  </a:cubicBezTo>
                  <a:cubicBezTo>
                    <a:pt x="40791" y="14783"/>
                    <a:pt x="40804" y="14608"/>
                    <a:pt x="40800" y="14430"/>
                  </a:cubicBezTo>
                  <a:cubicBezTo>
                    <a:pt x="40794" y="14205"/>
                    <a:pt x="40763" y="13984"/>
                    <a:pt x="40706" y="13765"/>
                  </a:cubicBezTo>
                  <a:cubicBezTo>
                    <a:pt x="40653" y="13541"/>
                    <a:pt x="40569" y="13322"/>
                    <a:pt x="40464" y="13118"/>
                  </a:cubicBezTo>
                  <a:cubicBezTo>
                    <a:pt x="40478" y="13111"/>
                    <a:pt x="40495" y="13111"/>
                    <a:pt x="40512" y="13111"/>
                  </a:cubicBezTo>
                  <a:cubicBezTo>
                    <a:pt x="40562" y="13111"/>
                    <a:pt x="40616" y="13131"/>
                    <a:pt x="40656" y="13161"/>
                  </a:cubicBezTo>
                  <a:cubicBezTo>
                    <a:pt x="40737" y="13225"/>
                    <a:pt x="40783" y="13316"/>
                    <a:pt x="40831" y="13403"/>
                  </a:cubicBezTo>
                  <a:cubicBezTo>
                    <a:pt x="40948" y="13628"/>
                    <a:pt x="41065" y="13849"/>
                    <a:pt x="41183" y="14075"/>
                  </a:cubicBezTo>
                  <a:cubicBezTo>
                    <a:pt x="41250" y="14202"/>
                    <a:pt x="41318" y="14326"/>
                    <a:pt x="41384" y="14453"/>
                  </a:cubicBezTo>
                  <a:cubicBezTo>
                    <a:pt x="41395" y="14470"/>
                    <a:pt x="41411" y="14481"/>
                    <a:pt x="41431" y="14481"/>
                  </a:cubicBezTo>
                  <a:cubicBezTo>
                    <a:pt x="41579" y="14477"/>
                    <a:pt x="41666" y="14343"/>
                    <a:pt x="41683" y="14208"/>
                  </a:cubicBezTo>
                  <a:cubicBezTo>
                    <a:pt x="41700" y="14047"/>
                    <a:pt x="41589" y="13906"/>
                    <a:pt x="41496" y="13785"/>
                  </a:cubicBezTo>
                  <a:cubicBezTo>
                    <a:pt x="41448" y="13722"/>
                    <a:pt x="41398" y="13658"/>
                    <a:pt x="41364" y="13584"/>
                  </a:cubicBezTo>
                  <a:cubicBezTo>
                    <a:pt x="41334" y="13507"/>
                    <a:pt x="41330" y="13433"/>
                    <a:pt x="41358" y="13356"/>
                  </a:cubicBezTo>
                  <a:cubicBezTo>
                    <a:pt x="41384" y="13282"/>
                    <a:pt x="41418" y="13212"/>
                    <a:pt x="41411" y="13131"/>
                  </a:cubicBezTo>
                  <a:cubicBezTo>
                    <a:pt x="41405" y="13068"/>
                    <a:pt x="41381" y="13007"/>
                    <a:pt x="41344" y="12953"/>
                  </a:cubicBezTo>
                  <a:cubicBezTo>
                    <a:pt x="41270" y="12839"/>
                    <a:pt x="41163" y="12755"/>
                    <a:pt x="41076" y="12651"/>
                  </a:cubicBezTo>
                  <a:cubicBezTo>
                    <a:pt x="41028" y="12597"/>
                    <a:pt x="40999" y="12534"/>
                    <a:pt x="40972" y="12467"/>
                  </a:cubicBezTo>
                  <a:cubicBezTo>
                    <a:pt x="40941" y="12389"/>
                    <a:pt x="40915" y="12306"/>
                    <a:pt x="40867" y="12235"/>
                  </a:cubicBezTo>
                  <a:cubicBezTo>
                    <a:pt x="40807" y="12148"/>
                    <a:pt x="40700" y="12074"/>
                    <a:pt x="40593" y="12074"/>
                  </a:cubicBezTo>
                  <a:cubicBezTo>
                    <a:pt x="40555" y="12074"/>
                    <a:pt x="40522" y="12081"/>
                    <a:pt x="40485" y="12101"/>
                  </a:cubicBezTo>
                  <a:cubicBezTo>
                    <a:pt x="40414" y="12137"/>
                    <a:pt x="40381" y="12211"/>
                    <a:pt x="40327" y="12265"/>
                  </a:cubicBezTo>
                  <a:cubicBezTo>
                    <a:pt x="40280" y="12312"/>
                    <a:pt x="40223" y="12343"/>
                    <a:pt x="40159" y="12359"/>
                  </a:cubicBezTo>
                  <a:cubicBezTo>
                    <a:pt x="40126" y="12369"/>
                    <a:pt x="40089" y="12372"/>
                    <a:pt x="40052" y="12372"/>
                  </a:cubicBezTo>
                  <a:cubicBezTo>
                    <a:pt x="40025" y="12372"/>
                    <a:pt x="39995" y="12369"/>
                    <a:pt x="39968" y="12363"/>
                  </a:cubicBezTo>
                  <a:cubicBezTo>
                    <a:pt x="39905" y="12349"/>
                    <a:pt x="39847" y="12315"/>
                    <a:pt x="39797" y="12275"/>
                  </a:cubicBezTo>
                  <a:cubicBezTo>
                    <a:pt x="39710" y="12208"/>
                    <a:pt x="39632" y="12124"/>
                    <a:pt x="39538" y="12064"/>
                  </a:cubicBezTo>
                  <a:cubicBezTo>
                    <a:pt x="39532" y="12047"/>
                    <a:pt x="39528" y="12030"/>
                    <a:pt x="39522" y="12013"/>
                  </a:cubicBezTo>
                  <a:cubicBezTo>
                    <a:pt x="39488" y="11883"/>
                    <a:pt x="39431" y="11751"/>
                    <a:pt x="39300" y="11698"/>
                  </a:cubicBezTo>
                  <a:cubicBezTo>
                    <a:pt x="39226" y="11668"/>
                    <a:pt x="39149" y="11664"/>
                    <a:pt x="39072" y="11664"/>
                  </a:cubicBezTo>
                  <a:lnTo>
                    <a:pt x="39025" y="11664"/>
                  </a:lnTo>
                  <a:cubicBezTo>
                    <a:pt x="38948" y="11664"/>
                    <a:pt x="38873" y="11658"/>
                    <a:pt x="38800" y="11641"/>
                  </a:cubicBezTo>
                  <a:cubicBezTo>
                    <a:pt x="38645" y="11607"/>
                    <a:pt x="38498" y="11527"/>
                    <a:pt x="38430" y="11376"/>
                  </a:cubicBezTo>
                  <a:cubicBezTo>
                    <a:pt x="38363" y="11218"/>
                    <a:pt x="38404" y="11037"/>
                    <a:pt x="38464" y="10882"/>
                  </a:cubicBezTo>
                  <a:cubicBezTo>
                    <a:pt x="38535" y="10701"/>
                    <a:pt x="38642" y="10540"/>
                    <a:pt x="38743" y="10375"/>
                  </a:cubicBezTo>
                  <a:cubicBezTo>
                    <a:pt x="38944" y="10053"/>
                    <a:pt x="39142" y="9720"/>
                    <a:pt x="39394" y="9435"/>
                  </a:cubicBezTo>
                  <a:cubicBezTo>
                    <a:pt x="39602" y="9204"/>
                    <a:pt x="39867" y="8983"/>
                    <a:pt x="40193" y="8955"/>
                  </a:cubicBezTo>
                  <a:lnTo>
                    <a:pt x="40247" y="8955"/>
                  </a:lnTo>
                  <a:cubicBezTo>
                    <a:pt x="40331" y="8955"/>
                    <a:pt x="40411" y="8969"/>
                    <a:pt x="40492" y="8979"/>
                  </a:cubicBezTo>
                  <a:cubicBezTo>
                    <a:pt x="40576" y="8992"/>
                    <a:pt x="40656" y="9006"/>
                    <a:pt x="40740" y="9006"/>
                  </a:cubicBezTo>
                  <a:lnTo>
                    <a:pt x="40771" y="9006"/>
                  </a:lnTo>
                  <a:cubicBezTo>
                    <a:pt x="40921" y="8999"/>
                    <a:pt x="41082" y="8925"/>
                    <a:pt x="41160" y="8788"/>
                  </a:cubicBezTo>
                  <a:cubicBezTo>
                    <a:pt x="41183" y="8741"/>
                    <a:pt x="41197" y="8690"/>
                    <a:pt x="41193" y="8640"/>
                  </a:cubicBezTo>
                  <a:cubicBezTo>
                    <a:pt x="41264" y="8626"/>
                    <a:pt x="41330" y="8623"/>
                    <a:pt x="41401" y="8623"/>
                  </a:cubicBezTo>
                  <a:cubicBezTo>
                    <a:pt x="41451" y="8623"/>
                    <a:pt x="41499" y="8623"/>
                    <a:pt x="41549" y="8626"/>
                  </a:cubicBezTo>
                  <a:cubicBezTo>
                    <a:pt x="41599" y="8630"/>
                    <a:pt x="41649" y="8630"/>
                    <a:pt x="41697" y="8630"/>
                  </a:cubicBezTo>
                  <a:cubicBezTo>
                    <a:pt x="41764" y="8630"/>
                    <a:pt x="41831" y="8626"/>
                    <a:pt x="41894" y="8617"/>
                  </a:cubicBezTo>
                  <a:cubicBezTo>
                    <a:pt x="42069" y="8586"/>
                    <a:pt x="42261" y="8486"/>
                    <a:pt x="42341" y="8321"/>
                  </a:cubicBezTo>
                  <a:cubicBezTo>
                    <a:pt x="42425" y="8150"/>
                    <a:pt x="42351" y="7985"/>
                    <a:pt x="42247" y="7844"/>
                  </a:cubicBezTo>
                  <a:cubicBezTo>
                    <a:pt x="42193" y="7774"/>
                    <a:pt x="42133" y="7700"/>
                    <a:pt x="42103" y="7616"/>
                  </a:cubicBezTo>
                  <a:cubicBezTo>
                    <a:pt x="42069" y="7516"/>
                    <a:pt x="42109" y="7421"/>
                    <a:pt x="42170" y="7338"/>
                  </a:cubicBezTo>
                  <a:cubicBezTo>
                    <a:pt x="42294" y="7156"/>
                    <a:pt x="42499" y="7032"/>
                    <a:pt x="42714" y="6995"/>
                  </a:cubicBezTo>
                  <a:cubicBezTo>
                    <a:pt x="42714" y="7136"/>
                    <a:pt x="42731" y="7284"/>
                    <a:pt x="42848" y="7378"/>
                  </a:cubicBezTo>
                  <a:cubicBezTo>
                    <a:pt x="42895" y="7415"/>
                    <a:pt x="42955" y="7438"/>
                    <a:pt x="43012" y="7438"/>
                  </a:cubicBezTo>
                  <a:cubicBezTo>
                    <a:pt x="43076" y="7438"/>
                    <a:pt x="43140" y="7412"/>
                    <a:pt x="43187" y="7358"/>
                  </a:cubicBezTo>
                  <a:cubicBezTo>
                    <a:pt x="43271" y="7260"/>
                    <a:pt x="43288" y="7126"/>
                    <a:pt x="43298" y="7006"/>
                  </a:cubicBezTo>
                  <a:cubicBezTo>
                    <a:pt x="43308" y="6820"/>
                    <a:pt x="43328" y="6643"/>
                    <a:pt x="43361" y="6462"/>
                  </a:cubicBezTo>
                  <a:cubicBezTo>
                    <a:pt x="43398" y="6281"/>
                    <a:pt x="43449" y="6103"/>
                    <a:pt x="43513" y="5928"/>
                  </a:cubicBezTo>
                  <a:cubicBezTo>
                    <a:pt x="43634" y="6019"/>
                    <a:pt x="43721" y="6149"/>
                    <a:pt x="43761" y="6294"/>
                  </a:cubicBezTo>
                  <a:cubicBezTo>
                    <a:pt x="43784" y="6377"/>
                    <a:pt x="43795" y="6462"/>
                    <a:pt x="43784" y="6549"/>
                  </a:cubicBezTo>
                  <a:cubicBezTo>
                    <a:pt x="43778" y="6646"/>
                    <a:pt x="43737" y="6737"/>
                    <a:pt x="43707" y="6828"/>
                  </a:cubicBezTo>
                  <a:cubicBezTo>
                    <a:pt x="43677" y="6921"/>
                    <a:pt x="43660" y="7019"/>
                    <a:pt x="43680" y="7119"/>
                  </a:cubicBezTo>
                  <a:cubicBezTo>
                    <a:pt x="43700" y="7213"/>
                    <a:pt x="43751" y="7297"/>
                    <a:pt x="43798" y="7381"/>
                  </a:cubicBezTo>
                  <a:cubicBezTo>
                    <a:pt x="43848" y="7469"/>
                    <a:pt x="43888" y="7553"/>
                    <a:pt x="43905" y="7653"/>
                  </a:cubicBezTo>
                  <a:cubicBezTo>
                    <a:pt x="43922" y="7754"/>
                    <a:pt x="43912" y="7861"/>
                    <a:pt x="43888" y="7962"/>
                  </a:cubicBezTo>
                  <a:cubicBezTo>
                    <a:pt x="43787" y="8368"/>
                    <a:pt x="43479" y="8673"/>
                    <a:pt x="43331" y="9060"/>
                  </a:cubicBezTo>
                  <a:cubicBezTo>
                    <a:pt x="43251" y="9265"/>
                    <a:pt x="43240" y="9476"/>
                    <a:pt x="43278" y="9691"/>
                  </a:cubicBezTo>
                  <a:cubicBezTo>
                    <a:pt x="43315" y="9912"/>
                    <a:pt x="43392" y="10127"/>
                    <a:pt x="43459" y="10342"/>
                  </a:cubicBezTo>
                  <a:cubicBezTo>
                    <a:pt x="43526" y="10557"/>
                    <a:pt x="43600" y="10772"/>
                    <a:pt x="43691" y="10980"/>
                  </a:cubicBezTo>
                  <a:cubicBezTo>
                    <a:pt x="43775" y="11181"/>
                    <a:pt x="43885" y="11369"/>
                    <a:pt x="43986" y="11564"/>
                  </a:cubicBezTo>
                  <a:cubicBezTo>
                    <a:pt x="44036" y="11658"/>
                    <a:pt x="44080" y="11759"/>
                    <a:pt x="44106" y="11863"/>
                  </a:cubicBezTo>
                  <a:cubicBezTo>
                    <a:pt x="44134" y="11973"/>
                    <a:pt x="44140" y="12087"/>
                    <a:pt x="44167" y="12198"/>
                  </a:cubicBezTo>
                  <a:cubicBezTo>
                    <a:pt x="44210" y="12389"/>
                    <a:pt x="44298" y="12567"/>
                    <a:pt x="44419" y="12718"/>
                  </a:cubicBezTo>
                  <a:cubicBezTo>
                    <a:pt x="44472" y="12782"/>
                    <a:pt x="44546" y="12886"/>
                    <a:pt x="44633" y="12899"/>
                  </a:cubicBezTo>
                  <a:lnTo>
                    <a:pt x="44647" y="12899"/>
                  </a:lnTo>
                  <a:cubicBezTo>
                    <a:pt x="44731" y="12899"/>
                    <a:pt x="44791" y="12812"/>
                    <a:pt x="44825" y="12745"/>
                  </a:cubicBezTo>
                  <a:cubicBezTo>
                    <a:pt x="44869" y="12661"/>
                    <a:pt x="44885" y="12567"/>
                    <a:pt x="44895" y="12470"/>
                  </a:cubicBezTo>
                  <a:cubicBezTo>
                    <a:pt x="44912" y="12356"/>
                    <a:pt x="44919" y="12242"/>
                    <a:pt x="44929" y="12124"/>
                  </a:cubicBezTo>
                  <a:cubicBezTo>
                    <a:pt x="44952" y="11886"/>
                    <a:pt x="44972" y="11647"/>
                    <a:pt x="44996" y="11406"/>
                  </a:cubicBezTo>
                  <a:cubicBezTo>
                    <a:pt x="45006" y="11295"/>
                    <a:pt x="45020" y="11184"/>
                    <a:pt x="45026" y="11074"/>
                  </a:cubicBezTo>
                  <a:cubicBezTo>
                    <a:pt x="45033" y="10983"/>
                    <a:pt x="45030" y="10885"/>
                    <a:pt x="45000" y="10798"/>
                  </a:cubicBezTo>
                  <a:cubicBezTo>
                    <a:pt x="44986" y="10761"/>
                    <a:pt x="44969" y="10724"/>
                    <a:pt x="44946" y="10691"/>
                  </a:cubicBezTo>
                  <a:cubicBezTo>
                    <a:pt x="44915" y="10651"/>
                    <a:pt x="44862" y="10620"/>
                    <a:pt x="44842" y="10577"/>
                  </a:cubicBezTo>
                  <a:cubicBezTo>
                    <a:pt x="44822" y="10533"/>
                    <a:pt x="44839" y="10479"/>
                    <a:pt x="44852" y="10436"/>
                  </a:cubicBezTo>
                  <a:cubicBezTo>
                    <a:pt x="44865" y="10382"/>
                    <a:pt x="44882" y="10325"/>
                    <a:pt x="44892" y="10268"/>
                  </a:cubicBezTo>
                  <a:cubicBezTo>
                    <a:pt x="44926" y="10067"/>
                    <a:pt x="44932" y="9835"/>
                    <a:pt x="44862" y="9640"/>
                  </a:cubicBezTo>
                  <a:cubicBezTo>
                    <a:pt x="44831" y="9553"/>
                    <a:pt x="44782" y="9483"/>
                    <a:pt x="44694" y="9449"/>
                  </a:cubicBezTo>
                  <a:cubicBezTo>
                    <a:pt x="44607" y="9418"/>
                    <a:pt x="44503" y="9439"/>
                    <a:pt x="44422" y="9389"/>
                  </a:cubicBezTo>
                  <a:cubicBezTo>
                    <a:pt x="44288" y="9308"/>
                    <a:pt x="44281" y="9103"/>
                    <a:pt x="44288" y="8955"/>
                  </a:cubicBezTo>
                  <a:lnTo>
                    <a:pt x="44288" y="8955"/>
                  </a:lnTo>
                  <a:cubicBezTo>
                    <a:pt x="44301" y="8966"/>
                    <a:pt x="44318" y="8972"/>
                    <a:pt x="44338" y="8972"/>
                  </a:cubicBezTo>
                  <a:cubicBezTo>
                    <a:pt x="44348" y="8972"/>
                    <a:pt x="44359" y="8972"/>
                    <a:pt x="44368" y="8966"/>
                  </a:cubicBezTo>
                  <a:cubicBezTo>
                    <a:pt x="44392" y="8952"/>
                    <a:pt x="44405" y="8925"/>
                    <a:pt x="44405" y="8902"/>
                  </a:cubicBezTo>
                  <a:cubicBezTo>
                    <a:pt x="44405" y="8888"/>
                    <a:pt x="44405" y="8879"/>
                    <a:pt x="44399" y="8868"/>
                  </a:cubicBezTo>
                  <a:cubicBezTo>
                    <a:pt x="44399" y="8862"/>
                    <a:pt x="44382" y="8838"/>
                    <a:pt x="44382" y="8834"/>
                  </a:cubicBezTo>
                  <a:cubicBezTo>
                    <a:pt x="44379" y="8805"/>
                    <a:pt x="44359" y="8788"/>
                    <a:pt x="44335" y="8781"/>
                  </a:cubicBezTo>
                  <a:cubicBezTo>
                    <a:pt x="44338" y="8718"/>
                    <a:pt x="44345" y="8650"/>
                    <a:pt x="44355" y="8586"/>
                  </a:cubicBezTo>
                  <a:cubicBezTo>
                    <a:pt x="44379" y="8439"/>
                    <a:pt x="44419" y="8295"/>
                    <a:pt x="44469" y="8154"/>
                  </a:cubicBezTo>
                  <a:cubicBezTo>
                    <a:pt x="44516" y="8019"/>
                    <a:pt x="44570" y="7885"/>
                    <a:pt x="44624" y="7754"/>
                  </a:cubicBezTo>
                  <a:cubicBezTo>
                    <a:pt x="44670" y="7646"/>
                    <a:pt x="44721" y="7539"/>
                    <a:pt x="44788" y="7441"/>
                  </a:cubicBezTo>
                  <a:cubicBezTo>
                    <a:pt x="44852" y="7348"/>
                    <a:pt x="44935" y="7260"/>
                    <a:pt x="45036" y="7207"/>
                  </a:cubicBezTo>
                  <a:cubicBezTo>
                    <a:pt x="45141" y="7153"/>
                    <a:pt x="45258" y="7136"/>
                    <a:pt x="45369" y="7102"/>
                  </a:cubicBezTo>
                  <a:cubicBezTo>
                    <a:pt x="45479" y="7066"/>
                    <a:pt x="45584" y="7015"/>
                    <a:pt x="45654" y="6915"/>
                  </a:cubicBezTo>
                  <a:cubicBezTo>
                    <a:pt x="45725" y="6814"/>
                    <a:pt x="45735" y="6683"/>
                    <a:pt x="45741" y="6563"/>
                  </a:cubicBezTo>
                  <a:cubicBezTo>
                    <a:pt x="45751" y="6435"/>
                    <a:pt x="45758" y="6314"/>
                    <a:pt x="45798" y="6196"/>
                  </a:cubicBezTo>
                  <a:cubicBezTo>
                    <a:pt x="45842" y="6075"/>
                    <a:pt x="45909" y="5965"/>
                    <a:pt x="45987" y="5871"/>
                  </a:cubicBezTo>
                  <a:cubicBezTo>
                    <a:pt x="46067" y="5773"/>
                    <a:pt x="46157" y="5686"/>
                    <a:pt x="46258" y="5609"/>
                  </a:cubicBezTo>
                  <a:cubicBezTo>
                    <a:pt x="46362" y="5528"/>
                    <a:pt x="46473" y="5461"/>
                    <a:pt x="46571" y="5381"/>
                  </a:cubicBezTo>
                  <a:cubicBezTo>
                    <a:pt x="46745" y="5237"/>
                    <a:pt x="46876" y="5025"/>
                    <a:pt x="46812" y="4794"/>
                  </a:cubicBezTo>
                  <a:cubicBezTo>
                    <a:pt x="46782" y="4686"/>
                    <a:pt x="46712" y="4609"/>
                    <a:pt x="46611" y="4565"/>
                  </a:cubicBezTo>
                  <a:cubicBezTo>
                    <a:pt x="46554" y="4541"/>
                    <a:pt x="46493" y="4535"/>
                    <a:pt x="46439" y="4504"/>
                  </a:cubicBezTo>
                  <a:cubicBezTo>
                    <a:pt x="46393" y="4478"/>
                    <a:pt x="46362" y="4434"/>
                    <a:pt x="46342" y="4383"/>
                  </a:cubicBezTo>
                  <a:cubicBezTo>
                    <a:pt x="46298" y="4280"/>
                    <a:pt x="46289" y="4166"/>
                    <a:pt x="46235" y="4065"/>
                  </a:cubicBezTo>
                  <a:cubicBezTo>
                    <a:pt x="46191" y="3981"/>
                    <a:pt x="46117" y="3914"/>
                    <a:pt x="46033" y="3864"/>
                  </a:cubicBezTo>
                  <a:cubicBezTo>
                    <a:pt x="45859" y="3763"/>
                    <a:pt x="45651" y="3736"/>
                    <a:pt x="45469" y="3646"/>
                  </a:cubicBezTo>
                  <a:cubicBezTo>
                    <a:pt x="45439" y="3629"/>
                    <a:pt x="45409" y="3609"/>
                    <a:pt x="45378" y="3588"/>
                  </a:cubicBezTo>
                  <a:cubicBezTo>
                    <a:pt x="45439" y="3508"/>
                    <a:pt x="45556" y="3484"/>
                    <a:pt x="45654" y="3461"/>
                  </a:cubicBezTo>
                  <a:cubicBezTo>
                    <a:pt x="45788" y="3434"/>
                    <a:pt x="45919" y="3393"/>
                    <a:pt x="46007" y="3283"/>
                  </a:cubicBezTo>
                  <a:cubicBezTo>
                    <a:pt x="46043" y="3236"/>
                    <a:pt x="46070" y="3179"/>
                    <a:pt x="46063" y="3115"/>
                  </a:cubicBezTo>
                  <a:cubicBezTo>
                    <a:pt x="46057" y="3045"/>
                    <a:pt x="46010" y="2987"/>
                    <a:pt x="45956" y="2944"/>
                  </a:cubicBezTo>
                  <a:cubicBezTo>
                    <a:pt x="45899" y="2893"/>
                    <a:pt x="45849" y="2846"/>
                    <a:pt x="45815" y="2776"/>
                  </a:cubicBezTo>
                  <a:cubicBezTo>
                    <a:pt x="45788" y="2726"/>
                    <a:pt x="45775" y="2672"/>
                    <a:pt x="45768" y="2618"/>
                  </a:cubicBezTo>
                  <a:lnTo>
                    <a:pt x="45768" y="2618"/>
                  </a:lnTo>
                  <a:cubicBezTo>
                    <a:pt x="45829" y="2631"/>
                    <a:pt x="45879" y="2672"/>
                    <a:pt x="45906" y="2729"/>
                  </a:cubicBezTo>
                  <a:cubicBezTo>
                    <a:pt x="45916" y="2746"/>
                    <a:pt x="45933" y="2756"/>
                    <a:pt x="45953" y="2756"/>
                  </a:cubicBezTo>
                  <a:cubicBezTo>
                    <a:pt x="45976" y="2756"/>
                    <a:pt x="46000" y="2739"/>
                    <a:pt x="46007" y="2716"/>
                  </a:cubicBezTo>
                  <a:cubicBezTo>
                    <a:pt x="46033" y="2605"/>
                    <a:pt x="46131" y="2541"/>
                    <a:pt x="46235" y="2518"/>
                  </a:cubicBezTo>
                  <a:cubicBezTo>
                    <a:pt x="46269" y="2507"/>
                    <a:pt x="46298" y="2504"/>
                    <a:pt x="46329" y="2504"/>
                  </a:cubicBezTo>
                  <a:cubicBezTo>
                    <a:pt x="46422" y="2504"/>
                    <a:pt x="46514" y="2535"/>
                    <a:pt x="46601" y="2578"/>
                  </a:cubicBezTo>
                  <a:cubicBezTo>
                    <a:pt x="46842" y="2702"/>
                    <a:pt x="47070" y="2917"/>
                    <a:pt x="47356" y="2917"/>
                  </a:cubicBezTo>
                  <a:cubicBezTo>
                    <a:pt x="47376" y="2917"/>
                    <a:pt x="47396" y="2917"/>
                    <a:pt x="47413" y="2913"/>
                  </a:cubicBezTo>
                  <a:cubicBezTo>
                    <a:pt x="47694" y="2887"/>
                    <a:pt x="47852" y="2625"/>
                    <a:pt x="47856" y="2363"/>
                  </a:cubicBezTo>
                  <a:cubicBezTo>
                    <a:pt x="47860" y="2196"/>
                    <a:pt x="47809" y="2034"/>
                    <a:pt x="47752" y="1880"/>
                  </a:cubicBezTo>
                  <a:cubicBezTo>
                    <a:pt x="47725" y="1813"/>
                    <a:pt x="47705" y="1739"/>
                    <a:pt x="47661" y="1685"/>
                  </a:cubicBezTo>
                  <a:cubicBezTo>
                    <a:pt x="47611" y="1618"/>
                    <a:pt x="47544" y="1611"/>
                    <a:pt x="47470" y="1601"/>
                  </a:cubicBezTo>
                  <a:cubicBezTo>
                    <a:pt x="47312" y="1578"/>
                    <a:pt x="47164" y="1528"/>
                    <a:pt x="47030" y="1447"/>
                  </a:cubicBezTo>
                  <a:cubicBezTo>
                    <a:pt x="46896" y="1367"/>
                    <a:pt x="46782" y="1262"/>
                    <a:pt x="46634" y="1205"/>
                  </a:cubicBezTo>
                  <a:cubicBezTo>
                    <a:pt x="46476" y="1148"/>
                    <a:pt x="46305" y="1135"/>
                    <a:pt x="46141" y="1108"/>
                  </a:cubicBezTo>
                  <a:lnTo>
                    <a:pt x="45620" y="1031"/>
                  </a:lnTo>
                  <a:cubicBezTo>
                    <a:pt x="45282" y="977"/>
                    <a:pt x="44935" y="940"/>
                    <a:pt x="44600" y="859"/>
                  </a:cubicBezTo>
                  <a:cubicBezTo>
                    <a:pt x="44281" y="783"/>
                    <a:pt x="43989" y="638"/>
                    <a:pt x="43691" y="507"/>
                  </a:cubicBezTo>
                  <a:cubicBezTo>
                    <a:pt x="43405" y="383"/>
                    <a:pt x="43116" y="299"/>
                    <a:pt x="42808" y="299"/>
                  </a:cubicBezTo>
                  <a:lnTo>
                    <a:pt x="42794" y="299"/>
                  </a:lnTo>
                  <a:cubicBezTo>
                    <a:pt x="42499" y="302"/>
                    <a:pt x="42207" y="373"/>
                    <a:pt x="41945" y="504"/>
                  </a:cubicBezTo>
                  <a:cubicBezTo>
                    <a:pt x="41878" y="537"/>
                    <a:pt x="41811" y="574"/>
                    <a:pt x="41750" y="614"/>
                  </a:cubicBezTo>
                  <a:cubicBezTo>
                    <a:pt x="41710" y="642"/>
                    <a:pt x="41720" y="715"/>
                    <a:pt x="41773" y="715"/>
                  </a:cubicBezTo>
                  <a:lnTo>
                    <a:pt x="41824" y="715"/>
                  </a:lnTo>
                  <a:cubicBezTo>
                    <a:pt x="41959" y="715"/>
                    <a:pt x="42100" y="752"/>
                    <a:pt x="42184" y="859"/>
                  </a:cubicBezTo>
                  <a:cubicBezTo>
                    <a:pt x="42254" y="953"/>
                    <a:pt x="42244" y="1108"/>
                    <a:pt x="42150" y="1185"/>
                  </a:cubicBezTo>
                  <a:cubicBezTo>
                    <a:pt x="42120" y="1209"/>
                    <a:pt x="42089" y="1218"/>
                    <a:pt x="42059" y="1218"/>
                  </a:cubicBezTo>
                  <a:cubicBezTo>
                    <a:pt x="42002" y="1218"/>
                    <a:pt x="41942" y="1181"/>
                    <a:pt x="41902" y="1138"/>
                  </a:cubicBezTo>
                  <a:cubicBezTo>
                    <a:pt x="41827" y="1060"/>
                    <a:pt x="41778" y="960"/>
                    <a:pt x="41713" y="873"/>
                  </a:cubicBezTo>
                  <a:cubicBezTo>
                    <a:pt x="41640" y="772"/>
                    <a:pt x="41549" y="685"/>
                    <a:pt x="41418" y="678"/>
                  </a:cubicBezTo>
                  <a:lnTo>
                    <a:pt x="41415" y="678"/>
                  </a:lnTo>
                  <a:cubicBezTo>
                    <a:pt x="41391" y="678"/>
                    <a:pt x="41375" y="698"/>
                    <a:pt x="41364" y="718"/>
                  </a:cubicBezTo>
                  <a:cubicBezTo>
                    <a:pt x="41330" y="799"/>
                    <a:pt x="41401" y="859"/>
                    <a:pt x="41455" y="910"/>
                  </a:cubicBezTo>
                  <a:cubicBezTo>
                    <a:pt x="41479" y="933"/>
                    <a:pt x="41505" y="960"/>
                    <a:pt x="41499" y="997"/>
                  </a:cubicBezTo>
                  <a:cubicBezTo>
                    <a:pt x="41488" y="1037"/>
                    <a:pt x="41455" y="1068"/>
                    <a:pt x="41425" y="1088"/>
                  </a:cubicBezTo>
                  <a:cubicBezTo>
                    <a:pt x="41388" y="1108"/>
                    <a:pt x="41347" y="1114"/>
                    <a:pt x="41307" y="1114"/>
                  </a:cubicBezTo>
                  <a:cubicBezTo>
                    <a:pt x="41243" y="1114"/>
                    <a:pt x="41180" y="1098"/>
                    <a:pt x="41119" y="1088"/>
                  </a:cubicBezTo>
                  <a:cubicBezTo>
                    <a:pt x="41079" y="1081"/>
                    <a:pt x="41042" y="1077"/>
                    <a:pt x="41005" y="1077"/>
                  </a:cubicBezTo>
                  <a:cubicBezTo>
                    <a:pt x="40945" y="1077"/>
                    <a:pt x="40891" y="1088"/>
                    <a:pt x="40834" y="1108"/>
                  </a:cubicBezTo>
                  <a:cubicBezTo>
                    <a:pt x="40670" y="1172"/>
                    <a:pt x="40555" y="1309"/>
                    <a:pt x="40418" y="1410"/>
                  </a:cubicBezTo>
                  <a:cubicBezTo>
                    <a:pt x="40398" y="1427"/>
                    <a:pt x="40377" y="1440"/>
                    <a:pt x="40354" y="1454"/>
                  </a:cubicBezTo>
                  <a:cubicBezTo>
                    <a:pt x="40323" y="1433"/>
                    <a:pt x="40287" y="1420"/>
                    <a:pt x="40247" y="1410"/>
                  </a:cubicBezTo>
                  <a:cubicBezTo>
                    <a:pt x="40207" y="1400"/>
                    <a:pt x="40166" y="1396"/>
                    <a:pt x="40129" y="1396"/>
                  </a:cubicBezTo>
                  <a:cubicBezTo>
                    <a:pt x="40046" y="1396"/>
                    <a:pt x="39965" y="1413"/>
                    <a:pt x="39884" y="1437"/>
                  </a:cubicBezTo>
                  <a:cubicBezTo>
                    <a:pt x="39840" y="1450"/>
                    <a:pt x="39800" y="1463"/>
                    <a:pt x="39756" y="1474"/>
                  </a:cubicBezTo>
                  <a:cubicBezTo>
                    <a:pt x="39572" y="1396"/>
                    <a:pt x="39404" y="1272"/>
                    <a:pt x="39253" y="1145"/>
                  </a:cubicBezTo>
                  <a:cubicBezTo>
                    <a:pt x="39243" y="1135"/>
                    <a:pt x="39229" y="1131"/>
                    <a:pt x="39216" y="1131"/>
                  </a:cubicBezTo>
                  <a:cubicBezTo>
                    <a:pt x="39175" y="1131"/>
                    <a:pt x="39139" y="1181"/>
                    <a:pt x="39175" y="1222"/>
                  </a:cubicBezTo>
                  <a:cubicBezTo>
                    <a:pt x="39226" y="1272"/>
                    <a:pt x="39273" y="1322"/>
                    <a:pt x="39320" y="1373"/>
                  </a:cubicBezTo>
                  <a:cubicBezTo>
                    <a:pt x="39287" y="1359"/>
                    <a:pt x="39250" y="1346"/>
                    <a:pt x="39216" y="1326"/>
                  </a:cubicBezTo>
                  <a:cubicBezTo>
                    <a:pt x="39200" y="1316"/>
                    <a:pt x="39186" y="1302"/>
                    <a:pt x="39169" y="1289"/>
                  </a:cubicBezTo>
                  <a:cubicBezTo>
                    <a:pt x="39186" y="1272"/>
                    <a:pt x="39189" y="1242"/>
                    <a:pt x="39169" y="1218"/>
                  </a:cubicBezTo>
                  <a:cubicBezTo>
                    <a:pt x="38890" y="924"/>
                    <a:pt x="38504" y="752"/>
                    <a:pt x="38098" y="742"/>
                  </a:cubicBezTo>
                  <a:cubicBezTo>
                    <a:pt x="38052" y="742"/>
                    <a:pt x="38028" y="803"/>
                    <a:pt x="38061" y="832"/>
                  </a:cubicBezTo>
                  <a:cubicBezTo>
                    <a:pt x="38128" y="896"/>
                    <a:pt x="38085" y="994"/>
                    <a:pt x="38018" y="1037"/>
                  </a:cubicBezTo>
                  <a:cubicBezTo>
                    <a:pt x="37964" y="1074"/>
                    <a:pt x="37897" y="1088"/>
                    <a:pt x="37833" y="1101"/>
                  </a:cubicBezTo>
                  <a:cubicBezTo>
                    <a:pt x="37676" y="1135"/>
                    <a:pt x="37514" y="1165"/>
                    <a:pt x="37353" y="1175"/>
                  </a:cubicBezTo>
                  <a:cubicBezTo>
                    <a:pt x="37330" y="1175"/>
                    <a:pt x="37307" y="1178"/>
                    <a:pt x="37279" y="1178"/>
                  </a:cubicBezTo>
                  <a:cubicBezTo>
                    <a:pt x="37135" y="1178"/>
                    <a:pt x="36994" y="1152"/>
                    <a:pt x="36853" y="1105"/>
                  </a:cubicBezTo>
                  <a:cubicBezTo>
                    <a:pt x="36715" y="1060"/>
                    <a:pt x="36582" y="1011"/>
                    <a:pt x="36437" y="997"/>
                  </a:cubicBezTo>
                  <a:cubicBezTo>
                    <a:pt x="36403" y="994"/>
                    <a:pt x="36370" y="994"/>
                    <a:pt x="36340" y="994"/>
                  </a:cubicBezTo>
                  <a:cubicBezTo>
                    <a:pt x="36219" y="994"/>
                    <a:pt x="36098" y="1011"/>
                    <a:pt x="35977" y="1027"/>
                  </a:cubicBezTo>
                  <a:cubicBezTo>
                    <a:pt x="35799" y="1054"/>
                    <a:pt x="35624" y="1071"/>
                    <a:pt x="35446" y="1077"/>
                  </a:cubicBezTo>
                  <a:cubicBezTo>
                    <a:pt x="35383" y="1081"/>
                    <a:pt x="35319" y="1085"/>
                    <a:pt x="35256" y="1085"/>
                  </a:cubicBezTo>
                  <a:cubicBezTo>
                    <a:pt x="34980" y="1085"/>
                    <a:pt x="34705" y="1060"/>
                    <a:pt x="34436" y="1014"/>
                  </a:cubicBezTo>
                  <a:lnTo>
                    <a:pt x="34427" y="1014"/>
                  </a:lnTo>
                  <a:cubicBezTo>
                    <a:pt x="34393" y="1014"/>
                    <a:pt x="34356" y="1040"/>
                    <a:pt x="34369" y="1081"/>
                  </a:cubicBezTo>
                  <a:cubicBezTo>
                    <a:pt x="34510" y="1463"/>
                    <a:pt x="34168" y="1920"/>
                    <a:pt x="33768" y="1920"/>
                  </a:cubicBezTo>
                  <a:cubicBezTo>
                    <a:pt x="33728" y="1920"/>
                    <a:pt x="33688" y="1917"/>
                    <a:pt x="33648" y="1906"/>
                  </a:cubicBezTo>
                  <a:cubicBezTo>
                    <a:pt x="33573" y="1890"/>
                    <a:pt x="33493" y="1860"/>
                    <a:pt x="33412" y="1860"/>
                  </a:cubicBezTo>
                  <a:cubicBezTo>
                    <a:pt x="33379" y="1860"/>
                    <a:pt x="33346" y="1866"/>
                    <a:pt x="33312" y="1880"/>
                  </a:cubicBezTo>
                  <a:cubicBezTo>
                    <a:pt x="33225" y="1914"/>
                    <a:pt x="33174" y="1987"/>
                    <a:pt x="33151" y="2075"/>
                  </a:cubicBezTo>
                  <a:cubicBezTo>
                    <a:pt x="33121" y="2172"/>
                    <a:pt x="33124" y="2276"/>
                    <a:pt x="33093" y="2370"/>
                  </a:cubicBezTo>
                  <a:cubicBezTo>
                    <a:pt x="33057" y="2484"/>
                    <a:pt x="32966" y="2558"/>
                    <a:pt x="32859" y="2605"/>
                  </a:cubicBezTo>
                  <a:cubicBezTo>
                    <a:pt x="32751" y="2651"/>
                    <a:pt x="32630" y="2685"/>
                    <a:pt x="32513" y="2702"/>
                  </a:cubicBezTo>
                  <a:cubicBezTo>
                    <a:pt x="32486" y="2705"/>
                    <a:pt x="32456" y="2709"/>
                    <a:pt x="32426" y="2709"/>
                  </a:cubicBezTo>
                  <a:cubicBezTo>
                    <a:pt x="32396" y="2709"/>
                    <a:pt x="32365" y="2705"/>
                    <a:pt x="32339" y="2696"/>
                  </a:cubicBezTo>
                  <a:cubicBezTo>
                    <a:pt x="32258" y="2665"/>
                    <a:pt x="32235" y="2588"/>
                    <a:pt x="32227" y="2507"/>
                  </a:cubicBezTo>
                  <a:cubicBezTo>
                    <a:pt x="32218" y="2394"/>
                    <a:pt x="32214" y="2286"/>
                    <a:pt x="32174" y="2175"/>
                  </a:cubicBezTo>
                  <a:cubicBezTo>
                    <a:pt x="32137" y="2078"/>
                    <a:pt x="32080" y="1987"/>
                    <a:pt x="32013" y="1906"/>
                  </a:cubicBezTo>
                  <a:cubicBezTo>
                    <a:pt x="31721" y="1554"/>
                    <a:pt x="31271" y="1457"/>
                    <a:pt x="30835" y="1457"/>
                  </a:cubicBezTo>
                  <a:cubicBezTo>
                    <a:pt x="30761" y="1457"/>
                    <a:pt x="30687" y="1460"/>
                    <a:pt x="30613" y="1463"/>
                  </a:cubicBezTo>
                  <a:cubicBezTo>
                    <a:pt x="30506" y="1474"/>
                    <a:pt x="30371" y="1471"/>
                    <a:pt x="30278" y="1528"/>
                  </a:cubicBezTo>
                  <a:cubicBezTo>
                    <a:pt x="30177" y="1584"/>
                    <a:pt x="30163" y="1692"/>
                    <a:pt x="30167" y="1799"/>
                  </a:cubicBezTo>
                  <a:cubicBezTo>
                    <a:pt x="30173" y="2031"/>
                    <a:pt x="30022" y="2162"/>
                    <a:pt x="29811" y="2233"/>
                  </a:cubicBezTo>
                  <a:cubicBezTo>
                    <a:pt x="29583" y="2309"/>
                    <a:pt x="29335" y="2306"/>
                    <a:pt x="29093" y="2313"/>
                  </a:cubicBezTo>
                  <a:lnTo>
                    <a:pt x="28965" y="2313"/>
                  </a:lnTo>
                  <a:cubicBezTo>
                    <a:pt x="28851" y="2313"/>
                    <a:pt x="28740" y="2313"/>
                    <a:pt x="28626" y="2309"/>
                  </a:cubicBezTo>
                  <a:cubicBezTo>
                    <a:pt x="28512" y="2306"/>
                    <a:pt x="28401" y="2303"/>
                    <a:pt x="28287" y="2303"/>
                  </a:cubicBezTo>
                  <a:cubicBezTo>
                    <a:pt x="28247" y="2303"/>
                    <a:pt x="28207" y="2303"/>
                    <a:pt x="28163" y="2306"/>
                  </a:cubicBezTo>
                  <a:cubicBezTo>
                    <a:pt x="27911" y="2309"/>
                    <a:pt x="27753" y="2437"/>
                    <a:pt x="27619" y="2642"/>
                  </a:cubicBezTo>
                  <a:cubicBezTo>
                    <a:pt x="27549" y="2749"/>
                    <a:pt x="27488" y="2863"/>
                    <a:pt x="27394" y="2950"/>
                  </a:cubicBezTo>
                  <a:cubicBezTo>
                    <a:pt x="27327" y="3014"/>
                    <a:pt x="27233" y="3074"/>
                    <a:pt x="27136" y="3074"/>
                  </a:cubicBezTo>
                  <a:cubicBezTo>
                    <a:pt x="27102" y="3074"/>
                    <a:pt x="27065" y="3068"/>
                    <a:pt x="27031" y="3048"/>
                  </a:cubicBezTo>
                  <a:cubicBezTo>
                    <a:pt x="26820" y="2924"/>
                    <a:pt x="26907" y="2561"/>
                    <a:pt x="26935" y="2374"/>
                  </a:cubicBezTo>
                  <a:cubicBezTo>
                    <a:pt x="26981" y="2078"/>
                    <a:pt x="27042" y="1779"/>
                    <a:pt x="27042" y="1480"/>
                  </a:cubicBezTo>
                  <a:cubicBezTo>
                    <a:pt x="27045" y="1024"/>
                    <a:pt x="26898" y="504"/>
                    <a:pt x="26461" y="279"/>
                  </a:cubicBezTo>
                  <a:cubicBezTo>
                    <a:pt x="26337" y="215"/>
                    <a:pt x="26196" y="178"/>
                    <a:pt x="26055" y="178"/>
                  </a:cubicBezTo>
                  <a:cubicBezTo>
                    <a:pt x="25984" y="178"/>
                    <a:pt x="25911" y="188"/>
                    <a:pt x="25840" y="208"/>
                  </a:cubicBezTo>
                  <a:cubicBezTo>
                    <a:pt x="25733" y="242"/>
                    <a:pt x="25652" y="306"/>
                    <a:pt x="25561" y="373"/>
                  </a:cubicBezTo>
                  <a:cubicBezTo>
                    <a:pt x="25511" y="410"/>
                    <a:pt x="25440" y="450"/>
                    <a:pt x="25380" y="450"/>
                  </a:cubicBezTo>
                  <a:cubicBezTo>
                    <a:pt x="25336" y="450"/>
                    <a:pt x="25296" y="430"/>
                    <a:pt x="25270" y="373"/>
                  </a:cubicBezTo>
                  <a:cubicBezTo>
                    <a:pt x="25226" y="282"/>
                    <a:pt x="25243" y="165"/>
                    <a:pt x="25263" y="70"/>
                  </a:cubicBezTo>
                  <a:cubicBezTo>
                    <a:pt x="25270" y="33"/>
                    <a:pt x="25246" y="0"/>
                    <a:pt x="25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37"/>
          <p:cNvGrpSpPr/>
          <p:nvPr/>
        </p:nvGrpSpPr>
        <p:grpSpPr>
          <a:xfrm>
            <a:off x="5514114" y="4070659"/>
            <a:ext cx="2532224" cy="1824687"/>
            <a:chOff x="7676814" y="4131046"/>
            <a:chExt cx="2532224" cy="1824687"/>
          </a:xfrm>
        </p:grpSpPr>
        <p:sp>
          <p:nvSpPr>
            <p:cNvPr id="1720" name="Google Shape;1720;p37"/>
            <p:cNvSpPr/>
            <p:nvPr/>
          </p:nvSpPr>
          <p:spPr>
            <a:xfrm>
              <a:off x="7676814" y="4497121"/>
              <a:ext cx="2532224" cy="1458613"/>
            </a:xfrm>
            <a:custGeom>
              <a:avLst/>
              <a:gdLst/>
              <a:ahLst/>
              <a:cxnLst/>
              <a:rect l="l" t="t" r="r" b="b"/>
              <a:pathLst>
                <a:path w="16831" h="9695" extrusionOk="0">
                  <a:moveTo>
                    <a:pt x="5006" y="1"/>
                  </a:moveTo>
                  <a:cubicBezTo>
                    <a:pt x="4746" y="1"/>
                    <a:pt x="4494" y="94"/>
                    <a:pt x="4264" y="218"/>
                  </a:cubicBezTo>
                  <a:cubicBezTo>
                    <a:pt x="3240" y="765"/>
                    <a:pt x="2118" y="1432"/>
                    <a:pt x="1474" y="2429"/>
                  </a:cubicBezTo>
                  <a:cubicBezTo>
                    <a:pt x="1088" y="3023"/>
                    <a:pt x="978" y="3682"/>
                    <a:pt x="867" y="4366"/>
                  </a:cubicBezTo>
                  <a:lnTo>
                    <a:pt x="474" y="6753"/>
                  </a:lnTo>
                  <a:cubicBezTo>
                    <a:pt x="437" y="6994"/>
                    <a:pt x="397" y="7236"/>
                    <a:pt x="357" y="7478"/>
                  </a:cubicBezTo>
                  <a:cubicBezTo>
                    <a:pt x="293" y="7669"/>
                    <a:pt x="242" y="7860"/>
                    <a:pt x="202" y="8055"/>
                  </a:cubicBezTo>
                  <a:cubicBezTo>
                    <a:pt x="125" y="8273"/>
                    <a:pt x="88" y="8505"/>
                    <a:pt x="84" y="8743"/>
                  </a:cubicBezTo>
                  <a:cubicBezTo>
                    <a:pt x="1" y="9031"/>
                    <a:pt x="4" y="9337"/>
                    <a:pt x="104" y="9632"/>
                  </a:cubicBezTo>
                  <a:cubicBezTo>
                    <a:pt x="120" y="9678"/>
                    <a:pt x="169" y="9694"/>
                    <a:pt x="228" y="9694"/>
                  </a:cubicBezTo>
                  <a:cubicBezTo>
                    <a:pt x="329" y="9694"/>
                    <a:pt x="460" y="9647"/>
                    <a:pt x="504" y="9619"/>
                  </a:cubicBezTo>
                  <a:cubicBezTo>
                    <a:pt x="515" y="9616"/>
                    <a:pt x="521" y="9609"/>
                    <a:pt x="531" y="9606"/>
                  </a:cubicBezTo>
                  <a:cubicBezTo>
                    <a:pt x="599" y="9625"/>
                    <a:pt x="675" y="9633"/>
                    <a:pt x="750" y="9633"/>
                  </a:cubicBezTo>
                  <a:cubicBezTo>
                    <a:pt x="845" y="9633"/>
                    <a:pt x="939" y="9621"/>
                    <a:pt x="1018" y="9606"/>
                  </a:cubicBezTo>
                  <a:cubicBezTo>
                    <a:pt x="1306" y="9555"/>
                    <a:pt x="1578" y="9445"/>
                    <a:pt x="1836" y="9301"/>
                  </a:cubicBezTo>
                  <a:cubicBezTo>
                    <a:pt x="2347" y="9015"/>
                    <a:pt x="2817" y="8545"/>
                    <a:pt x="3427" y="8498"/>
                  </a:cubicBezTo>
                  <a:cubicBezTo>
                    <a:pt x="3526" y="8491"/>
                    <a:pt x="3626" y="8488"/>
                    <a:pt x="3726" y="8488"/>
                  </a:cubicBezTo>
                  <a:cubicBezTo>
                    <a:pt x="4006" y="8488"/>
                    <a:pt x="4289" y="8510"/>
                    <a:pt x="4569" y="8515"/>
                  </a:cubicBezTo>
                  <a:cubicBezTo>
                    <a:pt x="4961" y="8522"/>
                    <a:pt x="5354" y="8525"/>
                    <a:pt x="5751" y="8525"/>
                  </a:cubicBezTo>
                  <a:cubicBezTo>
                    <a:pt x="7325" y="8522"/>
                    <a:pt x="8909" y="8495"/>
                    <a:pt x="10463" y="8213"/>
                  </a:cubicBezTo>
                  <a:cubicBezTo>
                    <a:pt x="11984" y="7934"/>
                    <a:pt x="13500" y="7585"/>
                    <a:pt x="15004" y="7229"/>
                  </a:cubicBezTo>
                  <a:cubicBezTo>
                    <a:pt x="15357" y="7146"/>
                    <a:pt x="15706" y="7048"/>
                    <a:pt x="16038" y="6904"/>
                  </a:cubicBezTo>
                  <a:cubicBezTo>
                    <a:pt x="16276" y="6803"/>
                    <a:pt x="16649" y="6665"/>
                    <a:pt x="16736" y="6393"/>
                  </a:cubicBezTo>
                  <a:cubicBezTo>
                    <a:pt x="16831" y="6091"/>
                    <a:pt x="16505" y="5837"/>
                    <a:pt x="16310" y="5662"/>
                  </a:cubicBezTo>
                  <a:cubicBezTo>
                    <a:pt x="16038" y="5414"/>
                    <a:pt x="15760" y="5172"/>
                    <a:pt x="15481" y="4933"/>
                  </a:cubicBezTo>
                  <a:cubicBezTo>
                    <a:pt x="14343" y="3973"/>
                    <a:pt x="13142" y="3098"/>
                    <a:pt x="11883" y="2305"/>
                  </a:cubicBezTo>
                  <a:cubicBezTo>
                    <a:pt x="11378" y="1986"/>
                    <a:pt x="10821" y="1551"/>
                    <a:pt x="10200" y="1551"/>
                  </a:cubicBezTo>
                  <a:cubicBezTo>
                    <a:pt x="10141" y="1551"/>
                    <a:pt x="10081" y="1555"/>
                    <a:pt x="10020" y="1563"/>
                  </a:cubicBezTo>
                  <a:cubicBezTo>
                    <a:pt x="9664" y="1610"/>
                    <a:pt x="9342" y="1798"/>
                    <a:pt x="8980" y="1812"/>
                  </a:cubicBezTo>
                  <a:cubicBezTo>
                    <a:pt x="8955" y="1813"/>
                    <a:pt x="8930" y="1814"/>
                    <a:pt x="8906" y="1814"/>
                  </a:cubicBezTo>
                  <a:cubicBezTo>
                    <a:pt x="8568" y="1814"/>
                    <a:pt x="8232" y="1708"/>
                    <a:pt x="7922" y="1573"/>
                  </a:cubicBezTo>
                  <a:cubicBezTo>
                    <a:pt x="7268" y="1285"/>
                    <a:pt x="6717" y="808"/>
                    <a:pt x="6109" y="435"/>
                  </a:cubicBezTo>
                  <a:cubicBezTo>
                    <a:pt x="5831" y="268"/>
                    <a:pt x="5525" y="80"/>
                    <a:pt x="5203" y="19"/>
                  </a:cubicBezTo>
                  <a:cubicBezTo>
                    <a:pt x="5137" y="7"/>
                    <a:pt x="5071" y="1"/>
                    <a:pt x="5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7"/>
            <p:cNvSpPr/>
            <p:nvPr/>
          </p:nvSpPr>
          <p:spPr>
            <a:xfrm rot="10800000">
              <a:off x="8626688" y="4131046"/>
              <a:ext cx="252606" cy="338663"/>
            </a:xfrm>
            <a:custGeom>
              <a:avLst/>
              <a:gdLst/>
              <a:ahLst/>
              <a:cxnLst/>
              <a:rect l="l" t="t" r="r" b="b"/>
              <a:pathLst>
                <a:path w="1679" h="2251" extrusionOk="0">
                  <a:moveTo>
                    <a:pt x="714" y="1"/>
                  </a:moveTo>
                  <a:cubicBezTo>
                    <a:pt x="652" y="1"/>
                    <a:pt x="585" y="16"/>
                    <a:pt x="561" y="23"/>
                  </a:cubicBezTo>
                  <a:cubicBezTo>
                    <a:pt x="460" y="49"/>
                    <a:pt x="339" y="96"/>
                    <a:pt x="292" y="197"/>
                  </a:cubicBezTo>
                  <a:cubicBezTo>
                    <a:pt x="255" y="274"/>
                    <a:pt x="269" y="375"/>
                    <a:pt x="263" y="458"/>
                  </a:cubicBezTo>
                  <a:cubicBezTo>
                    <a:pt x="242" y="653"/>
                    <a:pt x="198" y="841"/>
                    <a:pt x="151" y="1033"/>
                  </a:cubicBezTo>
                  <a:cubicBezTo>
                    <a:pt x="108" y="1228"/>
                    <a:pt x="61" y="1422"/>
                    <a:pt x="34" y="1620"/>
                  </a:cubicBezTo>
                  <a:cubicBezTo>
                    <a:pt x="24" y="1707"/>
                    <a:pt x="17" y="1798"/>
                    <a:pt x="14" y="1892"/>
                  </a:cubicBezTo>
                  <a:cubicBezTo>
                    <a:pt x="14" y="1973"/>
                    <a:pt x="1" y="2100"/>
                    <a:pt x="44" y="2170"/>
                  </a:cubicBezTo>
                  <a:cubicBezTo>
                    <a:pt x="102" y="2251"/>
                    <a:pt x="226" y="2241"/>
                    <a:pt x="313" y="2244"/>
                  </a:cubicBezTo>
                  <a:cubicBezTo>
                    <a:pt x="385" y="2248"/>
                    <a:pt x="457" y="2250"/>
                    <a:pt x="529" y="2250"/>
                  </a:cubicBezTo>
                  <a:cubicBezTo>
                    <a:pt x="579" y="2250"/>
                    <a:pt x="630" y="2249"/>
                    <a:pt x="682" y="2248"/>
                  </a:cubicBezTo>
                  <a:cubicBezTo>
                    <a:pt x="900" y="2244"/>
                    <a:pt x="1152" y="2244"/>
                    <a:pt x="1353" y="2147"/>
                  </a:cubicBezTo>
                  <a:cubicBezTo>
                    <a:pt x="1407" y="2120"/>
                    <a:pt x="1457" y="2090"/>
                    <a:pt x="1491" y="2043"/>
                  </a:cubicBezTo>
                  <a:cubicBezTo>
                    <a:pt x="1515" y="2033"/>
                    <a:pt x="1538" y="2023"/>
                    <a:pt x="1561" y="2009"/>
                  </a:cubicBezTo>
                  <a:cubicBezTo>
                    <a:pt x="1679" y="1936"/>
                    <a:pt x="1659" y="1821"/>
                    <a:pt x="1648" y="1697"/>
                  </a:cubicBezTo>
                  <a:cubicBezTo>
                    <a:pt x="1625" y="1422"/>
                    <a:pt x="1548" y="1157"/>
                    <a:pt x="1440" y="906"/>
                  </a:cubicBezTo>
                  <a:cubicBezTo>
                    <a:pt x="1390" y="777"/>
                    <a:pt x="1333" y="657"/>
                    <a:pt x="1270" y="536"/>
                  </a:cubicBezTo>
                  <a:cubicBezTo>
                    <a:pt x="1212" y="422"/>
                    <a:pt x="1155" y="301"/>
                    <a:pt x="1078" y="201"/>
                  </a:cubicBezTo>
                  <a:cubicBezTo>
                    <a:pt x="1014" y="120"/>
                    <a:pt x="930" y="76"/>
                    <a:pt x="839" y="66"/>
                  </a:cubicBezTo>
                  <a:cubicBezTo>
                    <a:pt x="836" y="63"/>
                    <a:pt x="839" y="60"/>
                    <a:pt x="836" y="60"/>
                  </a:cubicBezTo>
                  <a:cubicBezTo>
                    <a:pt x="826" y="14"/>
                    <a:pt x="772" y="1"/>
                    <a:pt x="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7"/>
            <p:cNvSpPr/>
            <p:nvPr/>
          </p:nvSpPr>
          <p:spPr>
            <a:xfrm rot="10800000">
              <a:off x="8879294" y="4372281"/>
              <a:ext cx="379886" cy="355513"/>
            </a:xfrm>
            <a:custGeom>
              <a:avLst/>
              <a:gdLst/>
              <a:ahLst/>
              <a:cxnLst/>
              <a:rect l="l" t="t" r="r" b="b"/>
              <a:pathLst>
                <a:path w="2525" h="2363" extrusionOk="0">
                  <a:moveTo>
                    <a:pt x="1539" y="1"/>
                  </a:moveTo>
                  <a:cubicBezTo>
                    <a:pt x="1417" y="1"/>
                    <a:pt x="1295" y="22"/>
                    <a:pt x="1186" y="70"/>
                  </a:cubicBezTo>
                  <a:cubicBezTo>
                    <a:pt x="957" y="167"/>
                    <a:pt x="877" y="362"/>
                    <a:pt x="773" y="570"/>
                  </a:cubicBezTo>
                  <a:cubicBezTo>
                    <a:pt x="538" y="1041"/>
                    <a:pt x="313" y="1513"/>
                    <a:pt x="91" y="1990"/>
                  </a:cubicBezTo>
                  <a:cubicBezTo>
                    <a:pt x="74" y="2027"/>
                    <a:pt x="71" y="2054"/>
                    <a:pt x="82" y="2081"/>
                  </a:cubicBezTo>
                  <a:cubicBezTo>
                    <a:pt x="65" y="2108"/>
                    <a:pt x="48" y="2134"/>
                    <a:pt x="38" y="2164"/>
                  </a:cubicBezTo>
                  <a:cubicBezTo>
                    <a:pt x="1" y="2242"/>
                    <a:pt x="38" y="2313"/>
                    <a:pt x="125" y="2333"/>
                  </a:cubicBezTo>
                  <a:cubicBezTo>
                    <a:pt x="200" y="2353"/>
                    <a:pt x="273" y="2362"/>
                    <a:pt x="344" y="2362"/>
                  </a:cubicBezTo>
                  <a:cubicBezTo>
                    <a:pt x="730" y="2362"/>
                    <a:pt x="1072" y="2093"/>
                    <a:pt x="1363" y="1853"/>
                  </a:cubicBezTo>
                  <a:cubicBezTo>
                    <a:pt x="1535" y="1715"/>
                    <a:pt x="1699" y="1571"/>
                    <a:pt x="1857" y="1419"/>
                  </a:cubicBezTo>
                  <a:cubicBezTo>
                    <a:pt x="2008" y="1268"/>
                    <a:pt x="2173" y="1111"/>
                    <a:pt x="2286" y="929"/>
                  </a:cubicBezTo>
                  <a:cubicBezTo>
                    <a:pt x="2525" y="543"/>
                    <a:pt x="2246" y="150"/>
                    <a:pt x="1851" y="43"/>
                  </a:cubicBezTo>
                  <a:cubicBezTo>
                    <a:pt x="1752" y="17"/>
                    <a:pt x="1646" y="1"/>
                    <a:pt x="1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 name="Google Shape;1723;p37"/>
          <p:cNvGrpSpPr/>
          <p:nvPr/>
        </p:nvGrpSpPr>
        <p:grpSpPr>
          <a:xfrm>
            <a:off x="-642432" y="-101128"/>
            <a:ext cx="1303467" cy="1824701"/>
            <a:chOff x="-104638" y="-101123"/>
            <a:chExt cx="765664" cy="1071840"/>
          </a:xfrm>
        </p:grpSpPr>
        <p:sp>
          <p:nvSpPr>
            <p:cNvPr id="1724" name="Google Shape;1724;p37"/>
            <p:cNvSpPr/>
            <p:nvPr/>
          </p:nvSpPr>
          <p:spPr>
            <a:xfrm>
              <a:off x="-104638" y="-101123"/>
              <a:ext cx="621208" cy="971004"/>
            </a:xfrm>
            <a:custGeom>
              <a:avLst/>
              <a:gdLst/>
              <a:ahLst/>
              <a:cxnLst/>
              <a:rect l="l" t="t" r="r" b="b"/>
              <a:pathLst>
                <a:path w="4129" h="6454" extrusionOk="0">
                  <a:moveTo>
                    <a:pt x="635" y="1"/>
                  </a:moveTo>
                  <a:cubicBezTo>
                    <a:pt x="544" y="1"/>
                    <a:pt x="456" y="33"/>
                    <a:pt x="376" y="112"/>
                  </a:cubicBezTo>
                  <a:cubicBezTo>
                    <a:pt x="226" y="259"/>
                    <a:pt x="198" y="535"/>
                    <a:pt x="161" y="733"/>
                  </a:cubicBezTo>
                  <a:cubicBezTo>
                    <a:pt x="108" y="1011"/>
                    <a:pt x="81" y="1297"/>
                    <a:pt x="71" y="1582"/>
                  </a:cubicBezTo>
                  <a:cubicBezTo>
                    <a:pt x="31" y="2582"/>
                    <a:pt x="71" y="3596"/>
                    <a:pt x="101" y="4603"/>
                  </a:cubicBezTo>
                  <a:cubicBezTo>
                    <a:pt x="34" y="5056"/>
                    <a:pt x="14" y="5512"/>
                    <a:pt x="48" y="5969"/>
                  </a:cubicBezTo>
                  <a:cubicBezTo>
                    <a:pt x="37" y="6022"/>
                    <a:pt x="31" y="6080"/>
                    <a:pt x="17" y="6133"/>
                  </a:cubicBezTo>
                  <a:cubicBezTo>
                    <a:pt x="0" y="6211"/>
                    <a:pt x="34" y="6271"/>
                    <a:pt x="85" y="6307"/>
                  </a:cubicBezTo>
                  <a:cubicBezTo>
                    <a:pt x="101" y="6368"/>
                    <a:pt x="138" y="6425"/>
                    <a:pt x="201" y="6439"/>
                  </a:cubicBezTo>
                  <a:cubicBezTo>
                    <a:pt x="255" y="6449"/>
                    <a:pt x="307" y="6453"/>
                    <a:pt x="358" y="6453"/>
                  </a:cubicBezTo>
                  <a:cubicBezTo>
                    <a:pt x="797" y="6453"/>
                    <a:pt x="1147" y="6113"/>
                    <a:pt x="1484" y="5852"/>
                  </a:cubicBezTo>
                  <a:cubicBezTo>
                    <a:pt x="1907" y="5522"/>
                    <a:pt x="2330" y="5190"/>
                    <a:pt x="2736" y="4841"/>
                  </a:cubicBezTo>
                  <a:cubicBezTo>
                    <a:pt x="3126" y="4509"/>
                    <a:pt x="3561" y="4169"/>
                    <a:pt x="3860" y="3754"/>
                  </a:cubicBezTo>
                  <a:cubicBezTo>
                    <a:pt x="4125" y="3384"/>
                    <a:pt x="4129" y="2972"/>
                    <a:pt x="3864" y="2602"/>
                  </a:cubicBezTo>
                  <a:cubicBezTo>
                    <a:pt x="3565" y="2183"/>
                    <a:pt x="3152" y="1841"/>
                    <a:pt x="2756" y="1518"/>
                  </a:cubicBezTo>
                  <a:cubicBezTo>
                    <a:pt x="2316" y="1162"/>
                    <a:pt x="1870" y="817"/>
                    <a:pt x="1427" y="467"/>
                  </a:cubicBezTo>
                  <a:cubicBezTo>
                    <a:pt x="1238" y="320"/>
                    <a:pt x="922" y="1"/>
                    <a:pt x="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7"/>
            <p:cNvSpPr/>
            <p:nvPr/>
          </p:nvSpPr>
          <p:spPr>
            <a:xfrm rot="-6226186">
              <a:off x="254735" y="555355"/>
              <a:ext cx="337908" cy="405911"/>
            </a:xfrm>
            <a:custGeom>
              <a:avLst/>
              <a:gdLst/>
              <a:ahLst/>
              <a:cxnLst/>
              <a:rect l="l" t="t" r="r" b="b"/>
              <a:pathLst>
                <a:path w="2246" h="2698" extrusionOk="0">
                  <a:moveTo>
                    <a:pt x="398" y="0"/>
                  </a:moveTo>
                  <a:cubicBezTo>
                    <a:pt x="242" y="0"/>
                    <a:pt x="1" y="82"/>
                    <a:pt x="24" y="183"/>
                  </a:cubicBezTo>
                  <a:cubicBezTo>
                    <a:pt x="84" y="455"/>
                    <a:pt x="151" y="723"/>
                    <a:pt x="221" y="991"/>
                  </a:cubicBezTo>
                  <a:cubicBezTo>
                    <a:pt x="312" y="1344"/>
                    <a:pt x="24" y="2267"/>
                    <a:pt x="278" y="2549"/>
                  </a:cubicBezTo>
                  <a:cubicBezTo>
                    <a:pt x="372" y="2651"/>
                    <a:pt x="548" y="2697"/>
                    <a:pt x="753" y="2697"/>
                  </a:cubicBezTo>
                  <a:cubicBezTo>
                    <a:pt x="1370" y="2697"/>
                    <a:pt x="2245" y="2278"/>
                    <a:pt x="1869" y="1710"/>
                  </a:cubicBezTo>
                  <a:cubicBezTo>
                    <a:pt x="1474" y="1106"/>
                    <a:pt x="1017" y="542"/>
                    <a:pt x="510" y="29"/>
                  </a:cubicBezTo>
                  <a:cubicBezTo>
                    <a:pt x="490" y="9"/>
                    <a:pt x="449" y="0"/>
                    <a:pt x="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6" name="Google Shape;1726;p37"/>
          <p:cNvGrpSpPr/>
          <p:nvPr/>
        </p:nvGrpSpPr>
        <p:grpSpPr>
          <a:xfrm>
            <a:off x="8603664" y="4539383"/>
            <a:ext cx="379881" cy="444335"/>
            <a:chOff x="11563276" y="3001812"/>
            <a:chExt cx="289301" cy="338386"/>
          </a:xfrm>
        </p:grpSpPr>
        <p:sp>
          <p:nvSpPr>
            <p:cNvPr id="1727" name="Google Shape;1727;p37"/>
            <p:cNvSpPr/>
            <p:nvPr/>
          </p:nvSpPr>
          <p:spPr>
            <a:xfrm>
              <a:off x="11703525" y="3046250"/>
              <a:ext cx="8800" cy="293948"/>
            </a:xfrm>
            <a:custGeom>
              <a:avLst/>
              <a:gdLst/>
              <a:ahLst/>
              <a:cxnLst/>
              <a:rect l="l" t="t" r="r" b="b"/>
              <a:pathLst>
                <a:path w="62" h="2525" extrusionOk="0">
                  <a:moveTo>
                    <a:pt x="1" y="0"/>
                  </a:moveTo>
                  <a:lnTo>
                    <a:pt x="1" y="2524"/>
                  </a:lnTo>
                  <a:lnTo>
                    <a:pt x="61" y="2524"/>
                  </a:lnTo>
                  <a:lnTo>
                    <a:pt x="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7"/>
            <p:cNvSpPr/>
            <p:nvPr/>
          </p:nvSpPr>
          <p:spPr>
            <a:xfrm>
              <a:off x="11563276" y="3196925"/>
              <a:ext cx="289301" cy="7475"/>
            </a:xfrm>
            <a:custGeom>
              <a:avLst/>
              <a:gdLst/>
              <a:ahLst/>
              <a:cxnLst/>
              <a:rect l="l" t="t" r="r" b="b"/>
              <a:pathLst>
                <a:path w="2524" h="61" extrusionOk="0">
                  <a:moveTo>
                    <a:pt x="0" y="0"/>
                  </a:moveTo>
                  <a:lnTo>
                    <a:pt x="0" y="61"/>
                  </a:lnTo>
                  <a:lnTo>
                    <a:pt x="2524" y="61"/>
                  </a:lnTo>
                  <a:lnTo>
                    <a:pt x="2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7"/>
            <p:cNvSpPr/>
            <p:nvPr/>
          </p:nvSpPr>
          <p:spPr>
            <a:xfrm>
              <a:off x="11662975" y="3001812"/>
              <a:ext cx="89735" cy="65436"/>
            </a:xfrm>
            <a:custGeom>
              <a:avLst/>
              <a:gdLst/>
              <a:ahLst/>
              <a:cxnLst/>
              <a:rect l="l" t="t" r="r" b="b"/>
              <a:pathLst>
                <a:path w="632" h="535" extrusionOk="0">
                  <a:moveTo>
                    <a:pt x="320" y="1"/>
                  </a:moveTo>
                  <a:lnTo>
                    <a:pt x="1" y="534"/>
                  </a:lnTo>
                  <a:lnTo>
                    <a:pt x="320" y="376"/>
                  </a:lnTo>
                  <a:lnTo>
                    <a:pt x="631" y="534"/>
                  </a:lnTo>
                  <a:lnTo>
                    <a:pt x="631" y="534"/>
                  </a:lnTo>
                  <a:lnTo>
                    <a:pt x="3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7"/>
            <p:cNvSpPr/>
            <p:nvPr/>
          </p:nvSpPr>
          <p:spPr>
            <a:xfrm>
              <a:off x="11658650" y="3151463"/>
              <a:ext cx="98400" cy="98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7"/>
            <p:cNvSpPr/>
            <p:nvPr/>
          </p:nvSpPr>
          <p:spPr>
            <a:xfrm>
              <a:off x="11616763" y="3109510"/>
              <a:ext cx="182400" cy="182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2" name="Google Shape;1732;p37"/>
          <p:cNvGrpSpPr/>
          <p:nvPr/>
        </p:nvGrpSpPr>
        <p:grpSpPr>
          <a:xfrm>
            <a:off x="8136680" y="3410433"/>
            <a:ext cx="584646" cy="920534"/>
            <a:chOff x="-2136795" y="4533295"/>
            <a:chExt cx="584646" cy="920534"/>
          </a:xfrm>
        </p:grpSpPr>
        <p:sp>
          <p:nvSpPr>
            <p:cNvPr id="1733" name="Google Shape;1733;p37"/>
            <p:cNvSpPr/>
            <p:nvPr/>
          </p:nvSpPr>
          <p:spPr>
            <a:xfrm>
              <a:off x="-2136795" y="4533295"/>
              <a:ext cx="584646" cy="665326"/>
            </a:xfrm>
            <a:custGeom>
              <a:avLst/>
              <a:gdLst/>
              <a:ahLst/>
              <a:cxnLst/>
              <a:rect l="l" t="t" r="r" b="b"/>
              <a:pathLst>
                <a:path w="4827" h="5493" extrusionOk="0">
                  <a:moveTo>
                    <a:pt x="2447" y="0"/>
                  </a:moveTo>
                  <a:cubicBezTo>
                    <a:pt x="2322" y="0"/>
                    <a:pt x="2196" y="54"/>
                    <a:pt x="2131" y="162"/>
                  </a:cubicBezTo>
                  <a:lnTo>
                    <a:pt x="678" y="2613"/>
                  </a:lnTo>
                  <a:cubicBezTo>
                    <a:pt x="562" y="2804"/>
                    <a:pt x="730" y="3028"/>
                    <a:pt x="988" y="3028"/>
                  </a:cubicBezTo>
                  <a:cubicBezTo>
                    <a:pt x="992" y="3028"/>
                    <a:pt x="996" y="3028"/>
                    <a:pt x="1000" y="3028"/>
                  </a:cubicBezTo>
                  <a:cubicBezTo>
                    <a:pt x="1091" y="3028"/>
                    <a:pt x="1188" y="3025"/>
                    <a:pt x="1292" y="3025"/>
                  </a:cubicBezTo>
                  <a:lnTo>
                    <a:pt x="154" y="4946"/>
                  </a:lnTo>
                  <a:cubicBezTo>
                    <a:pt x="0" y="5199"/>
                    <a:pt x="229" y="5493"/>
                    <a:pt x="568" y="5493"/>
                  </a:cubicBezTo>
                  <a:cubicBezTo>
                    <a:pt x="570" y="5493"/>
                    <a:pt x="572" y="5493"/>
                    <a:pt x="574" y="5493"/>
                  </a:cubicBezTo>
                  <a:cubicBezTo>
                    <a:pt x="1268" y="5481"/>
                    <a:pt x="2313" y="5477"/>
                    <a:pt x="3213" y="5477"/>
                  </a:cubicBezTo>
                  <a:cubicBezTo>
                    <a:pt x="3605" y="5477"/>
                    <a:pt x="3970" y="5478"/>
                    <a:pt x="4266" y="5479"/>
                  </a:cubicBezTo>
                  <a:cubicBezTo>
                    <a:pt x="4602" y="5479"/>
                    <a:pt x="4827" y="5190"/>
                    <a:pt x="4682" y="4938"/>
                  </a:cubicBezTo>
                  <a:lnTo>
                    <a:pt x="3604" y="3019"/>
                  </a:lnTo>
                  <a:lnTo>
                    <a:pt x="3816" y="3019"/>
                  </a:lnTo>
                  <a:cubicBezTo>
                    <a:pt x="3818" y="3019"/>
                    <a:pt x="3820" y="3019"/>
                    <a:pt x="3822" y="3019"/>
                  </a:cubicBezTo>
                  <a:cubicBezTo>
                    <a:pt x="4077" y="3019"/>
                    <a:pt x="4245" y="2799"/>
                    <a:pt x="4135" y="2609"/>
                  </a:cubicBezTo>
                  <a:lnTo>
                    <a:pt x="2766" y="168"/>
                  </a:lnTo>
                  <a:cubicBezTo>
                    <a:pt x="2703" y="56"/>
                    <a:pt x="2575" y="0"/>
                    <a:pt x="2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7"/>
            <p:cNvSpPr/>
            <p:nvPr/>
          </p:nvSpPr>
          <p:spPr>
            <a:xfrm>
              <a:off x="-1846106" y="4649696"/>
              <a:ext cx="6177" cy="804132"/>
            </a:xfrm>
            <a:custGeom>
              <a:avLst/>
              <a:gdLst/>
              <a:ahLst/>
              <a:cxnLst/>
              <a:rect l="l" t="t" r="r" b="b"/>
              <a:pathLst>
                <a:path w="51" h="6639" extrusionOk="0">
                  <a:moveTo>
                    <a:pt x="27" y="0"/>
                  </a:moveTo>
                  <a:cubicBezTo>
                    <a:pt x="13" y="0"/>
                    <a:pt x="0" y="10"/>
                    <a:pt x="0" y="24"/>
                  </a:cubicBezTo>
                  <a:lnTo>
                    <a:pt x="0" y="6612"/>
                  </a:lnTo>
                  <a:cubicBezTo>
                    <a:pt x="0" y="6626"/>
                    <a:pt x="13" y="6639"/>
                    <a:pt x="27" y="6639"/>
                  </a:cubicBezTo>
                  <a:cubicBezTo>
                    <a:pt x="40" y="6639"/>
                    <a:pt x="50" y="6626"/>
                    <a:pt x="50" y="6612"/>
                  </a:cubicBezTo>
                  <a:lnTo>
                    <a:pt x="50" y="24"/>
                  </a:lnTo>
                  <a:cubicBezTo>
                    <a:pt x="50" y="10"/>
                    <a:pt x="4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7"/>
            <p:cNvSpPr/>
            <p:nvPr/>
          </p:nvSpPr>
          <p:spPr>
            <a:xfrm>
              <a:off x="-1914418" y="4711107"/>
              <a:ext cx="74852" cy="82727"/>
            </a:xfrm>
            <a:custGeom>
              <a:avLst/>
              <a:gdLst/>
              <a:ahLst/>
              <a:cxnLst/>
              <a:rect l="l" t="t" r="r" b="b"/>
              <a:pathLst>
                <a:path w="618" h="683" extrusionOk="0">
                  <a:moveTo>
                    <a:pt x="25" y="0"/>
                  </a:moveTo>
                  <a:cubicBezTo>
                    <a:pt x="20" y="0"/>
                    <a:pt x="14" y="2"/>
                    <a:pt x="10" y="6"/>
                  </a:cubicBezTo>
                  <a:cubicBezTo>
                    <a:pt x="0" y="17"/>
                    <a:pt x="0" y="30"/>
                    <a:pt x="7" y="40"/>
                  </a:cubicBezTo>
                  <a:lnTo>
                    <a:pt x="571" y="674"/>
                  </a:lnTo>
                  <a:cubicBezTo>
                    <a:pt x="576" y="680"/>
                    <a:pt x="584" y="683"/>
                    <a:pt x="591" y="683"/>
                  </a:cubicBezTo>
                  <a:cubicBezTo>
                    <a:pt x="597" y="683"/>
                    <a:pt x="603" y="681"/>
                    <a:pt x="608" y="678"/>
                  </a:cubicBezTo>
                  <a:cubicBezTo>
                    <a:pt x="617" y="668"/>
                    <a:pt x="617" y="651"/>
                    <a:pt x="608" y="641"/>
                  </a:cubicBezTo>
                  <a:lnTo>
                    <a:pt x="44" y="10"/>
                  </a:lnTo>
                  <a:cubicBezTo>
                    <a:pt x="40" y="4"/>
                    <a:pt x="32"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7"/>
            <p:cNvSpPr/>
            <p:nvPr/>
          </p:nvSpPr>
          <p:spPr>
            <a:xfrm>
              <a:off x="-1842956" y="4786083"/>
              <a:ext cx="88781" cy="103317"/>
            </a:xfrm>
            <a:custGeom>
              <a:avLst/>
              <a:gdLst/>
              <a:ahLst/>
              <a:cxnLst/>
              <a:rect l="l" t="t" r="r" b="b"/>
              <a:pathLst>
                <a:path w="733" h="853" extrusionOk="0">
                  <a:moveTo>
                    <a:pt x="703" y="1"/>
                  </a:moveTo>
                  <a:cubicBezTo>
                    <a:pt x="696" y="1"/>
                    <a:pt x="689" y="3"/>
                    <a:pt x="685" y="8"/>
                  </a:cubicBezTo>
                  <a:lnTo>
                    <a:pt x="7" y="811"/>
                  </a:lnTo>
                  <a:cubicBezTo>
                    <a:pt x="1" y="820"/>
                    <a:pt x="1" y="837"/>
                    <a:pt x="10" y="848"/>
                  </a:cubicBezTo>
                  <a:cubicBezTo>
                    <a:pt x="15" y="851"/>
                    <a:pt x="21" y="852"/>
                    <a:pt x="27" y="852"/>
                  </a:cubicBezTo>
                  <a:cubicBezTo>
                    <a:pt x="35" y="852"/>
                    <a:pt x="42" y="850"/>
                    <a:pt x="47" y="845"/>
                  </a:cubicBezTo>
                  <a:lnTo>
                    <a:pt x="723" y="42"/>
                  </a:lnTo>
                  <a:cubicBezTo>
                    <a:pt x="732" y="32"/>
                    <a:pt x="729" y="15"/>
                    <a:pt x="719" y="5"/>
                  </a:cubicBezTo>
                  <a:cubicBezTo>
                    <a:pt x="715" y="2"/>
                    <a:pt x="709"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7"/>
            <p:cNvSpPr/>
            <p:nvPr/>
          </p:nvSpPr>
          <p:spPr>
            <a:xfrm>
              <a:off x="-1941791" y="4898730"/>
              <a:ext cx="102225" cy="94718"/>
            </a:xfrm>
            <a:custGeom>
              <a:avLst/>
              <a:gdLst/>
              <a:ahLst/>
              <a:cxnLst/>
              <a:rect l="l" t="t" r="r" b="b"/>
              <a:pathLst>
                <a:path w="844" h="782" extrusionOk="0">
                  <a:moveTo>
                    <a:pt x="28" y="0"/>
                  </a:moveTo>
                  <a:cubicBezTo>
                    <a:pt x="21" y="0"/>
                    <a:pt x="13" y="3"/>
                    <a:pt x="8" y="8"/>
                  </a:cubicBezTo>
                  <a:cubicBezTo>
                    <a:pt x="1" y="19"/>
                    <a:pt x="1" y="31"/>
                    <a:pt x="11" y="42"/>
                  </a:cubicBezTo>
                  <a:lnTo>
                    <a:pt x="800" y="773"/>
                  </a:lnTo>
                  <a:cubicBezTo>
                    <a:pt x="805" y="779"/>
                    <a:pt x="811" y="781"/>
                    <a:pt x="817" y="781"/>
                  </a:cubicBezTo>
                  <a:cubicBezTo>
                    <a:pt x="823" y="781"/>
                    <a:pt x="828" y="779"/>
                    <a:pt x="834" y="773"/>
                  </a:cubicBezTo>
                  <a:cubicBezTo>
                    <a:pt x="843" y="764"/>
                    <a:pt x="843" y="747"/>
                    <a:pt x="834" y="736"/>
                  </a:cubicBezTo>
                  <a:lnTo>
                    <a:pt x="45" y="5"/>
                  </a:lnTo>
                  <a:cubicBezTo>
                    <a:pt x="40" y="2"/>
                    <a:pt x="3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7"/>
            <p:cNvSpPr/>
            <p:nvPr/>
          </p:nvSpPr>
          <p:spPr>
            <a:xfrm>
              <a:off x="-1844531" y="5002534"/>
              <a:ext cx="112278" cy="89752"/>
            </a:xfrm>
            <a:custGeom>
              <a:avLst/>
              <a:gdLst/>
              <a:ahLst/>
              <a:cxnLst/>
              <a:rect l="l" t="t" r="r" b="b"/>
              <a:pathLst>
                <a:path w="927" h="741" extrusionOk="0">
                  <a:moveTo>
                    <a:pt x="900" y="1"/>
                  </a:moveTo>
                  <a:cubicBezTo>
                    <a:pt x="894" y="1"/>
                    <a:pt x="889" y="3"/>
                    <a:pt x="883" y="7"/>
                  </a:cubicBezTo>
                  <a:lnTo>
                    <a:pt x="11" y="695"/>
                  </a:lnTo>
                  <a:cubicBezTo>
                    <a:pt x="0" y="705"/>
                    <a:pt x="0" y="719"/>
                    <a:pt x="7" y="732"/>
                  </a:cubicBezTo>
                  <a:cubicBezTo>
                    <a:pt x="13" y="738"/>
                    <a:pt x="19" y="740"/>
                    <a:pt x="26" y="740"/>
                  </a:cubicBezTo>
                  <a:cubicBezTo>
                    <a:pt x="31" y="740"/>
                    <a:pt x="36" y="739"/>
                    <a:pt x="40" y="736"/>
                  </a:cubicBezTo>
                  <a:lnTo>
                    <a:pt x="914" y="44"/>
                  </a:lnTo>
                  <a:cubicBezTo>
                    <a:pt x="926" y="37"/>
                    <a:pt x="926" y="20"/>
                    <a:pt x="920" y="11"/>
                  </a:cubicBezTo>
                  <a:cubicBezTo>
                    <a:pt x="914" y="5"/>
                    <a:pt x="907"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9" name="Google Shape;1739;p37"/>
          <p:cNvSpPr/>
          <p:nvPr/>
        </p:nvSpPr>
        <p:spPr>
          <a:xfrm>
            <a:off x="854913" y="4434375"/>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0" name="Google Shape;1740;p37"/>
          <p:cNvGrpSpPr/>
          <p:nvPr/>
        </p:nvGrpSpPr>
        <p:grpSpPr>
          <a:xfrm>
            <a:off x="8497311" y="971607"/>
            <a:ext cx="415563" cy="935553"/>
            <a:chOff x="-1865549" y="3175732"/>
            <a:chExt cx="415563" cy="935553"/>
          </a:xfrm>
        </p:grpSpPr>
        <p:sp>
          <p:nvSpPr>
            <p:cNvPr id="1741" name="Google Shape;1741;p37"/>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7"/>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7"/>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7"/>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7"/>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7"/>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7" name="Google Shape;1747;p37"/>
          <p:cNvGrpSpPr/>
          <p:nvPr/>
        </p:nvGrpSpPr>
        <p:grpSpPr>
          <a:xfrm>
            <a:off x="245953" y="2523459"/>
            <a:ext cx="467281" cy="765375"/>
            <a:chOff x="-1343372" y="3978196"/>
            <a:chExt cx="467281" cy="765375"/>
          </a:xfrm>
        </p:grpSpPr>
        <p:sp>
          <p:nvSpPr>
            <p:cNvPr id="1748" name="Google Shape;1748;p37"/>
            <p:cNvSpPr/>
            <p:nvPr/>
          </p:nvSpPr>
          <p:spPr>
            <a:xfrm>
              <a:off x="-1343372" y="3978196"/>
              <a:ext cx="467281" cy="467291"/>
            </a:xfrm>
            <a:custGeom>
              <a:avLst/>
              <a:gdLst/>
              <a:ahLst/>
              <a:cxnLst/>
              <a:rect l="l" t="t" r="r" b="b"/>
              <a:pathLst>
                <a:path w="3858" h="3858" extrusionOk="0">
                  <a:moveTo>
                    <a:pt x="1931" y="1"/>
                  </a:moveTo>
                  <a:cubicBezTo>
                    <a:pt x="863" y="1"/>
                    <a:pt x="1" y="864"/>
                    <a:pt x="1" y="1928"/>
                  </a:cubicBezTo>
                  <a:cubicBezTo>
                    <a:pt x="1" y="2995"/>
                    <a:pt x="863" y="3857"/>
                    <a:pt x="1931" y="3857"/>
                  </a:cubicBezTo>
                  <a:cubicBezTo>
                    <a:pt x="2995" y="3857"/>
                    <a:pt x="3858" y="2995"/>
                    <a:pt x="3858" y="1928"/>
                  </a:cubicBezTo>
                  <a:cubicBezTo>
                    <a:pt x="3858" y="864"/>
                    <a:pt x="2995"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7"/>
            <p:cNvSpPr/>
            <p:nvPr/>
          </p:nvSpPr>
          <p:spPr>
            <a:xfrm>
              <a:off x="-1113243" y="4080305"/>
              <a:ext cx="7873" cy="663267"/>
            </a:xfrm>
            <a:custGeom>
              <a:avLst/>
              <a:gdLst/>
              <a:ahLst/>
              <a:cxnLst/>
              <a:rect l="l" t="t" r="r" b="b"/>
              <a:pathLst>
                <a:path w="65" h="5476" extrusionOk="0">
                  <a:moveTo>
                    <a:pt x="34" y="1"/>
                  </a:moveTo>
                  <a:cubicBezTo>
                    <a:pt x="17" y="1"/>
                    <a:pt x="0" y="13"/>
                    <a:pt x="0" y="34"/>
                  </a:cubicBezTo>
                  <a:lnTo>
                    <a:pt x="0" y="5445"/>
                  </a:lnTo>
                  <a:cubicBezTo>
                    <a:pt x="0" y="5462"/>
                    <a:pt x="17" y="5475"/>
                    <a:pt x="34" y="5475"/>
                  </a:cubicBezTo>
                  <a:cubicBezTo>
                    <a:pt x="51" y="5475"/>
                    <a:pt x="65" y="5462"/>
                    <a:pt x="65" y="5445"/>
                  </a:cubicBezTo>
                  <a:lnTo>
                    <a:pt x="65" y="34"/>
                  </a:lnTo>
                  <a:cubicBezTo>
                    <a:pt x="65" y="13"/>
                    <a:pt x="5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7"/>
            <p:cNvSpPr/>
            <p:nvPr/>
          </p:nvSpPr>
          <p:spPr>
            <a:xfrm>
              <a:off x="-1204326" y="4164971"/>
              <a:ext cx="198516" cy="74975"/>
            </a:xfrm>
            <a:custGeom>
              <a:avLst/>
              <a:gdLst/>
              <a:ahLst/>
              <a:cxnLst/>
              <a:rect l="l" t="t" r="r" b="b"/>
              <a:pathLst>
                <a:path w="1639" h="619" extrusionOk="0">
                  <a:moveTo>
                    <a:pt x="36" y="0"/>
                  </a:moveTo>
                  <a:cubicBezTo>
                    <a:pt x="26" y="0"/>
                    <a:pt x="17" y="5"/>
                    <a:pt x="11" y="13"/>
                  </a:cubicBezTo>
                  <a:cubicBezTo>
                    <a:pt x="1" y="27"/>
                    <a:pt x="1" y="47"/>
                    <a:pt x="17" y="56"/>
                  </a:cubicBezTo>
                  <a:lnTo>
                    <a:pt x="766" y="611"/>
                  </a:lnTo>
                  <a:cubicBezTo>
                    <a:pt x="772" y="616"/>
                    <a:pt x="779" y="618"/>
                    <a:pt x="786" y="618"/>
                  </a:cubicBezTo>
                  <a:cubicBezTo>
                    <a:pt x="792" y="618"/>
                    <a:pt x="798" y="617"/>
                    <a:pt x="803" y="614"/>
                  </a:cubicBezTo>
                  <a:lnTo>
                    <a:pt x="1622" y="56"/>
                  </a:lnTo>
                  <a:cubicBezTo>
                    <a:pt x="1635" y="47"/>
                    <a:pt x="1638" y="30"/>
                    <a:pt x="1632" y="13"/>
                  </a:cubicBezTo>
                  <a:cubicBezTo>
                    <a:pt x="1626" y="5"/>
                    <a:pt x="1617" y="0"/>
                    <a:pt x="1607" y="0"/>
                  </a:cubicBezTo>
                  <a:cubicBezTo>
                    <a:pt x="1600" y="0"/>
                    <a:pt x="1594" y="2"/>
                    <a:pt x="1588" y="6"/>
                  </a:cubicBezTo>
                  <a:lnTo>
                    <a:pt x="786" y="547"/>
                  </a:lnTo>
                  <a:lnTo>
                    <a:pt x="55" y="6"/>
                  </a:lnTo>
                  <a:cubicBezTo>
                    <a:pt x="49" y="2"/>
                    <a:pt x="42"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7"/>
            <p:cNvSpPr/>
            <p:nvPr/>
          </p:nvSpPr>
          <p:spPr>
            <a:xfrm>
              <a:off x="-1204326" y="4273984"/>
              <a:ext cx="198516" cy="74975"/>
            </a:xfrm>
            <a:custGeom>
              <a:avLst/>
              <a:gdLst/>
              <a:ahLst/>
              <a:cxnLst/>
              <a:rect l="l" t="t" r="r" b="b"/>
              <a:pathLst>
                <a:path w="1639" h="619" extrusionOk="0">
                  <a:moveTo>
                    <a:pt x="34" y="1"/>
                  </a:moveTo>
                  <a:cubicBezTo>
                    <a:pt x="25" y="1"/>
                    <a:pt x="16" y="5"/>
                    <a:pt x="11" y="13"/>
                  </a:cubicBezTo>
                  <a:cubicBezTo>
                    <a:pt x="1" y="30"/>
                    <a:pt x="1" y="46"/>
                    <a:pt x="17" y="59"/>
                  </a:cubicBezTo>
                  <a:lnTo>
                    <a:pt x="766" y="614"/>
                  </a:lnTo>
                  <a:cubicBezTo>
                    <a:pt x="771" y="617"/>
                    <a:pt x="778" y="618"/>
                    <a:pt x="784" y="618"/>
                  </a:cubicBezTo>
                  <a:cubicBezTo>
                    <a:pt x="791" y="618"/>
                    <a:pt x="798" y="617"/>
                    <a:pt x="803" y="614"/>
                  </a:cubicBezTo>
                  <a:lnTo>
                    <a:pt x="1622" y="59"/>
                  </a:lnTo>
                  <a:cubicBezTo>
                    <a:pt x="1635" y="50"/>
                    <a:pt x="1638" y="30"/>
                    <a:pt x="1632" y="16"/>
                  </a:cubicBezTo>
                  <a:cubicBezTo>
                    <a:pt x="1625" y="7"/>
                    <a:pt x="1614" y="1"/>
                    <a:pt x="1603" y="1"/>
                  </a:cubicBezTo>
                  <a:cubicBezTo>
                    <a:pt x="1598" y="1"/>
                    <a:pt x="1593" y="2"/>
                    <a:pt x="1588" y="5"/>
                  </a:cubicBezTo>
                  <a:lnTo>
                    <a:pt x="786" y="549"/>
                  </a:lnTo>
                  <a:lnTo>
                    <a:pt x="55" y="9"/>
                  </a:lnTo>
                  <a:cubicBezTo>
                    <a:pt x="48" y="3"/>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2" name="Google Shape;1752;p37"/>
          <p:cNvSpPr/>
          <p:nvPr/>
        </p:nvSpPr>
        <p:spPr>
          <a:xfrm flipH="1">
            <a:off x="1305888" y="659863"/>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3" name="Google Shape;1753;p37"/>
          <p:cNvGrpSpPr/>
          <p:nvPr/>
        </p:nvGrpSpPr>
        <p:grpSpPr>
          <a:xfrm rot="7567239">
            <a:off x="-75442" y="3161232"/>
            <a:ext cx="1577334" cy="2885718"/>
            <a:chOff x="-3710391" y="5514224"/>
            <a:chExt cx="1036472" cy="1896215"/>
          </a:xfrm>
        </p:grpSpPr>
        <p:sp>
          <p:nvSpPr>
            <p:cNvPr id="1754" name="Google Shape;1754;p37"/>
            <p:cNvSpPr/>
            <p:nvPr/>
          </p:nvSpPr>
          <p:spPr>
            <a:xfrm>
              <a:off x="-3675559" y="5514224"/>
              <a:ext cx="1001639" cy="1896215"/>
            </a:xfrm>
            <a:custGeom>
              <a:avLst/>
              <a:gdLst/>
              <a:ahLst/>
              <a:cxnLst/>
              <a:rect l="l" t="t" r="r" b="b"/>
              <a:pathLst>
                <a:path w="7419" h="14045" extrusionOk="0">
                  <a:moveTo>
                    <a:pt x="6784" y="1"/>
                  </a:moveTo>
                  <a:cubicBezTo>
                    <a:pt x="6465" y="300"/>
                    <a:pt x="6119" y="578"/>
                    <a:pt x="5784" y="847"/>
                  </a:cubicBezTo>
                  <a:cubicBezTo>
                    <a:pt x="5371" y="1175"/>
                    <a:pt x="4945" y="1514"/>
                    <a:pt x="4572" y="1897"/>
                  </a:cubicBezTo>
                  <a:cubicBezTo>
                    <a:pt x="4206" y="2277"/>
                    <a:pt x="3915" y="2696"/>
                    <a:pt x="3726" y="3112"/>
                  </a:cubicBezTo>
                  <a:cubicBezTo>
                    <a:pt x="3508" y="3599"/>
                    <a:pt x="3428" y="4075"/>
                    <a:pt x="3488" y="4535"/>
                  </a:cubicBezTo>
                  <a:cubicBezTo>
                    <a:pt x="3538" y="4915"/>
                    <a:pt x="3682" y="5274"/>
                    <a:pt x="3827" y="5623"/>
                  </a:cubicBezTo>
                  <a:cubicBezTo>
                    <a:pt x="3911" y="5828"/>
                    <a:pt x="3995" y="6039"/>
                    <a:pt x="4062" y="6254"/>
                  </a:cubicBezTo>
                  <a:cubicBezTo>
                    <a:pt x="4180" y="6640"/>
                    <a:pt x="4324" y="7378"/>
                    <a:pt x="3964" y="8016"/>
                  </a:cubicBezTo>
                  <a:cubicBezTo>
                    <a:pt x="3703" y="8483"/>
                    <a:pt x="3219" y="8836"/>
                    <a:pt x="2437" y="9121"/>
                  </a:cubicBezTo>
                  <a:cubicBezTo>
                    <a:pt x="2280" y="9178"/>
                    <a:pt x="2119" y="9231"/>
                    <a:pt x="1961" y="9282"/>
                  </a:cubicBezTo>
                  <a:cubicBezTo>
                    <a:pt x="1504" y="9432"/>
                    <a:pt x="1031" y="9590"/>
                    <a:pt x="621" y="9859"/>
                  </a:cubicBezTo>
                  <a:cubicBezTo>
                    <a:pt x="296" y="10071"/>
                    <a:pt x="108" y="10309"/>
                    <a:pt x="57" y="10571"/>
                  </a:cubicBezTo>
                  <a:cubicBezTo>
                    <a:pt x="0" y="10879"/>
                    <a:pt x="131" y="11208"/>
                    <a:pt x="457" y="11587"/>
                  </a:cubicBezTo>
                  <a:cubicBezTo>
                    <a:pt x="1081" y="12303"/>
                    <a:pt x="1887" y="12826"/>
                    <a:pt x="2666" y="13330"/>
                  </a:cubicBezTo>
                  <a:cubicBezTo>
                    <a:pt x="3136" y="13635"/>
                    <a:pt x="3774" y="14044"/>
                    <a:pt x="4451" y="14044"/>
                  </a:cubicBezTo>
                  <a:cubicBezTo>
                    <a:pt x="4491" y="14044"/>
                    <a:pt x="4536" y="14044"/>
                    <a:pt x="4576" y="14041"/>
                  </a:cubicBezTo>
                  <a:cubicBezTo>
                    <a:pt x="5207" y="13995"/>
                    <a:pt x="5754" y="13578"/>
                    <a:pt x="6193" y="13246"/>
                  </a:cubicBezTo>
                  <a:lnTo>
                    <a:pt x="7419" y="12323"/>
                  </a:lnTo>
                  <a:lnTo>
                    <a:pt x="7365" y="12252"/>
                  </a:lnTo>
                  <a:lnTo>
                    <a:pt x="6143" y="13178"/>
                  </a:lnTo>
                  <a:cubicBezTo>
                    <a:pt x="5710" y="13504"/>
                    <a:pt x="5176" y="13911"/>
                    <a:pt x="4569" y="13954"/>
                  </a:cubicBezTo>
                  <a:cubicBezTo>
                    <a:pt x="4528" y="13957"/>
                    <a:pt x="4491" y="13961"/>
                    <a:pt x="4451" y="13961"/>
                  </a:cubicBezTo>
                  <a:cubicBezTo>
                    <a:pt x="3800" y="13961"/>
                    <a:pt x="3176" y="13555"/>
                    <a:pt x="2713" y="13256"/>
                  </a:cubicBezTo>
                  <a:cubicBezTo>
                    <a:pt x="1938" y="12756"/>
                    <a:pt x="1138" y="12239"/>
                    <a:pt x="524" y="11530"/>
                  </a:cubicBezTo>
                  <a:cubicBezTo>
                    <a:pt x="215" y="11175"/>
                    <a:pt x="91" y="10866"/>
                    <a:pt x="145" y="10588"/>
                  </a:cubicBezTo>
                  <a:cubicBezTo>
                    <a:pt x="189" y="10349"/>
                    <a:pt x="363" y="10131"/>
                    <a:pt x="669" y="9933"/>
                  </a:cubicBezTo>
                  <a:cubicBezTo>
                    <a:pt x="1068" y="9671"/>
                    <a:pt x="1538" y="9513"/>
                    <a:pt x="1988" y="9366"/>
                  </a:cubicBezTo>
                  <a:cubicBezTo>
                    <a:pt x="2145" y="9312"/>
                    <a:pt x="2310" y="9258"/>
                    <a:pt x="2468" y="9201"/>
                  </a:cubicBezTo>
                  <a:cubicBezTo>
                    <a:pt x="3270" y="8909"/>
                    <a:pt x="3770" y="8543"/>
                    <a:pt x="4042" y="8057"/>
                  </a:cubicBezTo>
                  <a:cubicBezTo>
                    <a:pt x="4415" y="7392"/>
                    <a:pt x="4267" y="6627"/>
                    <a:pt x="4146" y="6230"/>
                  </a:cubicBezTo>
                  <a:cubicBezTo>
                    <a:pt x="4079" y="6012"/>
                    <a:pt x="3992" y="5798"/>
                    <a:pt x="3904" y="5589"/>
                  </a:cubicBezTo>
                  <a:cubicBezTo>
                    <a:pt x="3766" y="5247"/>
                    <a:pt x="3622" y="4895"/>
                    <a:pt x="3572" y="4526"/>
                  </a:cubicBezTo>
                  <a:cubicBezTo>
                    <a:pt x="3424" y="3401"/>
                    <a:pt x="4176" y="2434"/>
                    <a:pt x="4636" y="1958"/>
                  </a:cubicBezTo>
                  <a:cubicBezTo>
                    <a:pt x="5005" y="1578"/>
                    <a:pt x="5428" y="1239"/>
                    <a:pt x="5837" y="913"/>
                  </a:cubicBezTo>
                  <a:cubicBezTo>
                    <a:pt x="6173" y="645"/>
                    <a:pt x="6522" y="366"/>
                    <a:pt x="6841" y="64"/>
                  </a:cubicBezTo>
                  <a:lnTo>
                    <a:pt x="67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7"/>
            <p:cNvSpPr/>
            <p:nvPr/>
          </p:nvSpPr>
          <p:spPr>
            <a:xfrm>
              <a:off x="-3509768" y="5711337"/>
              <a:ext cx="802769" cy="1568951"/>
            </a:xfrm>
            <a:custGeom>
              <a:avLst/>
              <a:gdLst/>
              <a:ahLst/>
              <a:cxnLst/>
              <a:rect l="l" t="t" r="r" b="b"/>
              <a:pathLst>
                <a:path w="5946" h="11621" extrusionOk="0">
                  <a:moveTo>
                    <a:pt x="5459" y="0"/>
                  </a:moveTo>
                  <a:cubicBezTo>
                    <a:pt x="5328" y="92"/>
                    <a:pt x="5177" y="192"/>
                    <a:pt x="5032" y="293"/>
                  </a:cubicBezTo>
                  <a:lnTo>
                    <a:pt x="5083" y="367"/>
                  </a:lnTo>
                  <a:cubicBezTo>
                    <a:pt x="5227" y="262"/>
                    <a:pt x="5378" y="162"/>
                    <a:pt x="5509" y="71"/>
                  </a:cubicBezTo>
                  <a:lnTo>
                    <a:pt x="5459" y="0"/>
                  </a:lnTo>
                  <a:close/>
                  <a:moveTo>
                    <a:pt x="4613" y="601"/>
                  </a:moveTo>
                  <a:cubicBezTo>
                    <a:pt x="4465" y="716"/>
                    <a:pt x="4335" y="826"/>
                    <a:pt x="4214" y="934"/>
                  </a:cubicBezTo>
                  <a:lnTo>
                    <a:pt x="4270" y="1001"/>
                  </a:lnTo>
                  <a:cubicBezTo>
                    <a:pt x="4391" y="891"/>
                    <a:pt x="4519" y="783"/>
                    <a:pt x="4667" y="672"/>
                  </a:cubicBezTo>
                  <a:lnTo>
                    <a:pt x="4613" y="601"/>
                  </a:lnTo>
                  <a:close/>
                  <a:moveTo>
                    <a:pt x="3841" y="1303"/>
                  </a:moveTo>
                  <a:cubicBezTo>
                    <a:pt x="3831" y="1317"/>
                    <a:pt x="3818" y="1330"/>
                    <a:pt x="3804" y="1343"/>
                  </a:cubicBezTo>
                  <a:cubicBezTo>
                    <a:pt x="3700" y="1464"/>
                    <a:pt x="3602" y="1588"/>
                    <a:pt x="3519" y="1716"/>
                  </a:cubicBezTo>
                  <a:lnTo>
                    <a:pt x="3590" y="1766"/>
                  </a:lnTo>
                  <a:cubicBezTo>
                    <a:pt x="3673" y="1639"/>
                    <a:pt x="3767" y="1518"/>
                    <a:pt x="3872" y="1401"/>
                  </a:cubicBezTo>
                  <a:cubicBezTo>
                    <a:pt x="3881" y="1387"/>
                    <a:pt x="3895" y="1374"/>
                    <a:pt x="3905" y="1364"/>
                  </a:cubicBezTo>
                  <a:lnTo>
                    <a:pt x="3841" y="1303"/>
                  </a:lnTo>
                  <a:close/>
                  <a:moveTo>
                    <a:pt x="3260" y="2172"/>
                  </a:moveTo>
                  <a:cubicBezTo>
                    <a:pt x="3183" y="2337"/>
                    <a:pt x="3122" y="2505"/>
                    <a:pt x="3082" y="2669"/>
                  </a:cubicBezTo>
                  <a:lnTo>
                    <a:pt x="3167" y="2690"/>
                  </a:lnTo>
                  <a:cubicBezTo>
                    <a:pt x="3207" y="2528"/>
                    <a:pt x="3263" y="2367"/>
                    <a:pt x="3337" y="2209"/>
                  </a:cubicBezTo>
                  <a:lnTo>
                    <a:pt x="3260" y="2172"/>
                  </a:lnTo>
                  <a:close/>
                  <a:moveTo>
                    <a:pt x="3015" y="3193"/>
                  </a:moveTo>
                  <a:lnTo>
                    <a:pt x="3015" y="3223"/>
                  </a:lnTo>
                  <a:lnTo>
                    <a:pt x="3015" y="3300"/>
                  </a:lnTo>
                  <a:cubicBezTo>
                    <a:pt x="3018" y="3435"/>
                    <a:pt x="3035" y="3569"/>
                    <a:pt x="3066" y="3717"/>
                  </a:cubicBezTo>
                  <a:lnTo>
                    <a:pt x="3153" y="3696"/>
                  </a:lnTo>
                  <a:cubicBezTo>
                    <a:pt x="3122" y="3559"/>
                    <a:pt x="3106" y="3424"/>
                    <a:pt x="3102" y="3297"/>
                  </a:cubicBezTo>
                  <a:cubicBezTo>
                    <a:pt x="3099" y="3274"/>
                    <a:pt x="3099" y="3247"/>
                    <a:pt x="3099" y="3223"/>
                  </a:cubicBezTo>
                  <a:lnTo>
                    <a:pt x="3099" y="3193"/>
                  </a:lnTo>
                  <a:close/>
                  <a:moveTo>
                    <a:pt x="3294" y="4189"/>
                  </a:moveTo>
                  <a:lnTo>
                    <a:pt x="3213" y="4220"/>
                  </a:lnTo>
                  <a:cubicBezTo>
                    <a:pt x="3274" y="4384"/>
                    <a:pt x="3341" y="4549"/>
                    <a:pt x="3408" y="4703"/>
                  </a:cubicBezTo>
                  <a:lnTo>
                    <a:pt x="3485" y="4670"/>
                  </a:lnTo>
                  <a:cubicBezTo>
                    <a:pt x="3421" y="4516"/>
                    <a:pt x="3354" y="4351"/>
                    <a:pt x="3294" y="4189"/>
                  </a:cubicBezTo>
                  <a:close/>
                  <a:moveTo>
                    <a:pt x="3686" y="5150"/>
                  </a:moveTo>
                  <a:lnTo>
                    <a:pt x="3606" y="5180"/>
                  </a:lnTo>
                  <a:cubicBezTo>
                    <a:pt x="3677" y="5358"/>
                    <a:pt x="3731" y="5515"/>
                    <a:pt x="3771" y="5667"/>
                  </a:cubicBezTo>
                  <a:lnTo>
                    <a:pt x="3855" y="5644"/>
                  </a:lnTo>
                  <a:cubicBezTo>
                    <a:pt x="3811" y="5492"/>
                    <a:pt x="3757" y="5328"/>
                    <a:pt x="3686" y="5150"/>
                  </a:cubicBezTo>
                  <a:close/>
                  <a:moveTo>
                    <a:pt x="3952" y="6160"/>
                  </a:moveTo>
                  <a:lnTo>
                    <a:pt x="3864" y="6167"/>
                  </a:lnTo>
                  <a:cubicBezTo>
                    <a:pt x="3872" y="6228"/>
                    <a:pt x="3875" y="6291"/>
                    <a:pt x="3875" y="6348"/>
                  </a:cubicBezTo>
                  <a:cubicBezTo>
                    <a:pt x="3875" y="6459"/>
                    <a:pt x="3864" y="6570"/>
                    <a:pt x="3844" y="6674"/>
                  </a:cubicBezTo>
                  <a:lnTo>
                    <a:pt x="3928" y="6687"/>
                  </a:lnTo>
                  <a:cubicBezTo>
                    <a:pt x="3948" y="6580"/>
                    <a:pt x="3959" y="6465"/>
                    <a:pt x="3959" y="6348"/>
                  </a:cubicBezTo>
                  <a:cubicBezTo>
                    <a:pt x="3959" y="6288"/>
                    <a:pt x="3959" y="6224"/>
                    <a:pt x="3952" y="6160"/>
                  </a:cubicBezTo>
                  <a:close/>
                  <a:moveTo>
                    <a:pt x="3673" y="7144"/>
                  </a:moveTo>
                  <a:cubicBezTo>
                    <a:pt x="3593" y="7285"/>
                    <a:pt x="3492" y="7419"/>
                    <a:pt x="3368" y="7546"/>
                  </a:cubicBezTo>
                  <a:lnTo>
                    <a:pt x="3428" y="7607"/>
                  </a:lnTo>
                  <a:cubicBezTo>
                    <a:pt x="3559" y="7476"/>
                    <a:pt x="3666" y="7331"/>
                    <a:pt x="3747" y="7187"/>
                  </a:cubicBezTo>
                  <a:lnTo>
                    <a:pt x="3673" y="7144"/>
                  </a:lnTo>
                  <a:close/>
                  <a:moveTo>
                    <a:pt x="2975" y="7872"/>
                  </a:moveTo>
                  <a:cubicBezTo>
                    <a:pt x="2840" y="7963"/>
                    <a:pt x="2690" y="8050"/>
                    <a:pt x="2532" y="8127"/>
                  </a:cubicBezTo>
                  <a:lnTo>
                    <a:pt x="2569" y="8205"/>
                  </a:lnTo>
                  <a:cubicBezTo>
                    <a:pt x="2733" y="8127"/>
                    <a:pt x="2885" y="8036"/>
                    <a:pt x="3022" y="7943"/>
                  </a:cubicBezTo>
                  <a:lnTo>
                    <a:pt x="2975" y="7872"/>
                  </a:lnTo>
                  <a:close/>
                  <a:moveTo>
                    <a:pt x="2059" y="8329"/>
                  </a:moveTo>
                  <a:cubicBezTo>
                    <a:pt x="1908" y="8389"/>
                    <a:pt x="1750" y="8443"/>
                    <a:pt x="1599" y="8496"/>
                  </a:cubicBezTo>
                  <a:lnTo>
                    <a:pt x="1572" y="8507"/>
                  </a:lnTo>
                  <a:lnTo>
                    <a:pt x="1599" y="8587"/>
                  </a:lnTo>
                  <a:lnTo>
                    <a:pt x="1626" y="8577"/>
                  </a:lnTo>
                  <a:cubicBezTo>
                    <a:pt x="1780" y="8524"/>
                    <a:pt x="1934" y="8470"/>
                    <a:pt x="2089" y="8409"/>
                  </a:cubicBezTo>
                  <a:lnTo>
                    <a:pt x="2059" y="8329"/>
                  </a:lnTo>
                  <a:close/>
                  <a:moveTo>
                    <a:pt x="1082" y="8685"/>
                  </a:moveTo>
                  <a:cubicBezTo>
                    <a:pt x="901" y="8755"/>
                    <a:pt x="746" y="8822"/>
                    <a:pt x="605" y="8892"/>
                  </a:cubicBezTo>
                  <a:lnTo>
                    <a:pt x="642" y="8970"/>
                  </a:lnTo>
                  <a:cubicBezTo>
                    <a:pt x="780" y="8899"/>
                    <a:pt x="934" y="8832"/>
                    <a:pt x="1116" y="8765"/>
                  </a:cubicBezTo>
                  <a:lnTo>
                    <a:pt x="1082" y="8685"/>
                  </a:lnTo>
                  <a:close/>
                  <a:moveTo>
                    <a:pt x="162" y="9184"/>
                  </a:moveTo>
                  <a:cubicBezTo>
                    <a:pt x="98" y="9252"/>
                    <a:pt x="55" y="9322"/>
                    <a:pt x="31" y="9396"/>
                  </a:cubicBezTo>
                  <a:cubicBezTo>
                    <a:pt x="11" y="9450"/>
                    <a:pt x="1" y="9506"/>
                    <a:pt x="1" y="9564"/>
                  </a:cubicBezTo>
                  <a:cubicBezTo>
                    <a:pt x="1" y="9607"/>
                    <a:pt x="8" y="9655"/>
                    <a:pt x="21" y="9701"/>
                  </a:cubicBezTo>
                  <a:lnTo>
                    <a:pt x="105" y="9681"/>
                  </a:lnTo>
                  <a:cubicBezTo>
                    <a:pt x="95" y="9641"/>
                    <a:pt x="89" y="9601"/>
                    <a:pt x="89" y="9564"/>
                  </a:cubicBezTo>
                  <a:cubicBezTo>
                    <a:pt x="89" y="9517"/>
                    <a:pt x="98" y="9470"/>
                    <a:pt x="112" y="9426"/>
                  </a:cubicBezTo>
                  <a:cubicBezTo>
                    <a:pt x="132" y="9359"/>
                    <a:pt x="169" y="9302"/>
                    <a:pt x="226" y="9245"/>
                  </a:cubicBezTo>
                  <a:lnTo>
                    <a:pt x="162" y="9184"/>
                  </a:lnTo>
                  <a:close/>
                  <a:moveTo>
                    <a:pt x="5881" y="9500"/>
                  </a:moveTo>
                  <a:cubicBezTo>
                    <a:pt x="5765" y="9627"/>
                    <a:pt x="5647" y="9755"/>
                    <a:pt x="5529" y="9879"/>
                  </a:cubicBezTo>
                  <a:lnTo>
                    <a:pt x="5593" y="9940"/>
                  </a:lnTo>
                  <a:cubicBezTo>
                    <a:pt x="5711" y="9816"/>
                    <a:pt x="5828" y="9688"/>
                    <a:pt x="5946" y="9560"/>
                  </a:cubicBezTo>
                  <a:lnTo>
                    <a:pt x="5881" y="9500"/>
                  </a:lnTo>
                  <a:close/>
                  <a:moveTo>
                    <a:pt x="370" y="10090"/>
                  </a:moveTo>
                  <a:lnTo>
                    <a:pt x="310" y="10155"/>
                  </a:lnTo>
                  <a:cubicBezTo>
                    <a:pt x="370" y="10215"/>
                    <a:pt x="441" y="10276"/>
                    <a:pt x="518" y="10332"/>
                  </a:cubicBezTo>
                  <a:cubicBezTo>
                    <a:pt x="585" y="10383"/>
                    <a:pt x="652" y="10433"/>
                    <a:pt x="719" y="10483"/>
                  </a:cubicBezTo>
                  <a:lnTo>
                    <a:pt x="770" y="10413"/>
                  </a:lnTo>
                  <a:cubicBezTo>
                    <a:pt x="702" y="10363"/>
                    <a:pt x="635" y="10316"/>
                    <a:pt x="572" y="10265"/>
                  </a:cubicBezTo>
                  <a:cubicBezTo>
                    <a:pt x="498" y="10208"/>
                    <a:pt x="431" y="10151"/>
                    <a:pt x="370" y="10090"/>
                  </a:cubicBezTo>
                  <a:close/>
                  <a:moveTo>
                    <a:pt x="5170" y="10251"/>
                  </a:moveTo>
                  <a:cubicBezTo>
                    <a:pt x="5049" y="10372"/>
                    <a:pt x="4925" y="10497"/>
                    <a:pt x="4801" y="10614"/>
                  </a:cubicBezTo>
                  <a:lnTo>
                    <a:pt x="4862" y="10678"/>
                  </a:lnTo>
                  <a:cubicBezTo>
                    <a:pt x="4986" y="10558"/>
                    <a:pt x="5110" y="10437"/>
                    <a:pt x="5231" y="10312"/>
                  </a:cubicBezTo>
                  <a:lnTo>
                    <a:pt x="5170" y="10251"/>
                  </a:lnTo>
                  <a:close/>
                  <a:moveTo>
                    <a:pt x="1196" y="10702"/>
                  </a:moveTo>
                  <a:lnTo>
                    <a:pt x="1149" y="10775"/>
                  </a:lnTo>
                  <a:cubicBezTo>
                    <a:pt x="1297" y="10869"/>
                    <a:pt x="1444" y="10960"/>
                    <a:pt x="1596" y="11044"/>
                  </a:cubicBezTo>
                  <a:lnTo>
                    <a:pt x="1639" y="10970"/>
                  </a:lnTo>
                  <a:cubicBezTo>
                    <a:pt x="1488" y="10883"/>
                    <a:pt x="1340" y="10795"/>
                    <a:pt x="1196" y="10702"/>
                  </a:cubicBezTo>
                  <a:close/>
                  <a:moveTo>
                    <a:pt x="4422" y="10967"/>
                  </a:moveTo>
                  <a:cubicBezTo>
                    <a:pt x="4278" y="11097"/>
                    <a:pt x="4143" y="11198"/>
                    <a:pt x="4016" y="11275"/>
                  </a:cubicBezTo>
                  <a:lnTo>
                    <a:pt x="4062" y="11349"/>
                  </a:lnTo>
                  <a:cubicBezTo>
                    <a:pt x="4194" y="11269"/>
                    <a:pt x="4331" y="11165"/>
                    <a:pt x="4479" y="11034"/>
                  </a:cubicBezTo>
                  <a:lnTo>
                    <a:pt x="4422" y="10967"/>
                  </a:lnTo>
                  <a:close/>
                  <a:moveTo>
                    <a:pt x="2095" y="11212"/>
                  </a:moveTo>
                  <a:lnTo>
                    <a:pt x="2055" y="11289"/>
                  </a:lnTo>
                  <a:cubicBezTo>
                    <a:pt x="2236" y="11379"/>
                    <a:pt x="2391" y="11444"/>
                    <a:pt x="2535" y="11497"/>
                  </a:cubicBezTo>
                  <a:lnTo>
                    <a:pt x="2566" y="11413"/>
                  </a:lnTo>
                  <a:cubicBezTo>
                    <a:pt x="2421" y="11363"/>
                    <a:pt x="2273" y="11299"/>
                    <a:pt x="2095" y="11212"/>
                  </a:cubicBezTo>
                  <a:close/>
                  <a:moveTo>
                    <a:pt x="3559" y="11487"/>
                  </a:moveTo>
                  <a:cubicBezTo>
                    <a:pt x="3509" y="11500"/>
                    <a:pt x="3455" y="11511"/>
                    <a:pt x="3404" y="11517"/>
                  </a:cubicBezTo>
                  <a:cubicBezTo>
                    <a:pt x="3337" y="11528"/>
                    <a:pt x="3271" y="11534"/>
                    <a:pt x="3200" y="11534"/>
                  </a:cubicBezTo>
                  <a:cubicBezTo>
                    <a:pt x="3153" y="11534"/>
                    <a:pt x="3106" y="11531"/>
                    <a:pt x="3059" y="11528"/>
                  </a:cubicBezTo>
                  <a:lnTo>
                    <a:pt x="3052" y="11615"/>
                  </a:lnTo>
                  <a:cubicBezTo>
                    <a:pt x="3102" y="11618"/>
                    <a:pt x="3150" y="11621"/>
                    <a:pt x="3200" y="11621"/>
                  </a:cubicBezTo>
                  <a:cubicBezTo>
                    <a:pt x="3274" y="11621"/>
                    <a:pt x="3348" y="11615"/>
                    <a:pt x="3418" y="11605"/>
                  </a:cubicBezTo>
                  <a:cubicBezTo>
                    <a:pt x="3472" y="11594"/>
                    <a:pt x="3525" y="11585"/>
                    <a:pt x="3579" y="11568"/>
                  </a:cubicBezTo>
                  <a:lnTo>
                    <a:pt x="3559" y="1148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7"/>
            <p:cNvSpPr/>
            <p:nvPr/>
          </p:nvSpPr>
          <p:spPr>
            <a:xfrm>
              <a:off x="-3710391" y="6885915"/>
              <a:ext cx="93427" cy="93562"/>
            </a:xfrm>
            <a:custGeom>
              <a:avLst/>
              <a:gdLst/>
              <a:ahLst/>
              <a:cxnLst/>
              <a:rect l="l" t="t" r="r" b="b"/>
              <a:pathLst>
                <a:path w="692" h="693" extrusionOk="0">
                  <a:moveTo>
                    <a:pt x="346" y="1"/>
                  </a:moveTo>
                  <a:cubicBezTo>
                    <a:pt x="154" y="1"/>
                    <a:pt x="0" y="155"/>
                    <a:pt x="0" y="347"/>
                  </a:cubicBezTo>
                  <a:cubicBezTo>
                    <a:pt x="0" y="538"/>
                    <a:pt x="154" y="693"/>
                    <a:pt x="346" y="693"/>
                  </a:cubicBezTo>
                  <a:cubicBezTo>
                    <a:pt x="537" y="693"/>
                    <a:pt x="692" y="538"/>
                    <a:pt x="692" y="347"/>
                  </a:cubicBezTo>
                  <a:cubicBezTo>
                    <a:pt x="692" y="155"/>
                    <a:pt x="537"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7"/>
            <p:cNvSpPr/>
            <p:nvPr/>
          </p:nvSpPr>
          <p:spPr>
            <a:xfrm>
              <a:off x="-3052210" y="5862252"/>
              <a:ext cx="93427" cy="93427"/>
            </a:xfrm>
            <a:custGeom>
              <a:avLst/>
              <a:gdLst/>
              <a:ahLst/>
              <a:cxnLst/>
              <a:rect l="l" t="t" r="r" b="b"/>
              <a:pathLst>
                <a:path w="692" h="692" extrusionOk="0">
                  <a:moveTo>
                    <a:pt x="346" y="0"/>
                  </a:moveTo>
                  <a:cubicBezTo>
                    <a:pt x="155" y="0"/>
                    <a:pt x="0" y="155"/>
                    <a:pt x="0" y="346"/>
                  </a:cubicBezTo>
                  <a:cubicBezTo>
                    <a:pt x="0" y="537"/>
                    <a:pt x="155" y="691"/>
                    <a:pt x="346" y="691"/>
                  </a:cubicBezTo>
                  <a:cubicBezTo>
                    <a:pt x="537" y="691"/>
                    <a:pt x="691" y="537"/>
                    <a:pt x="691" y="346"/>
                  </a:cubicBezTo>
                  <a:cubicBezTo>
                    <a:pt x="691" y="158"/>
                    <a:pt x="537"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8" name="Google Shape;1758;p37"/>
          <p:cNvGrpSpPr/>
          <p:nvPr/>
        </p:nvGrpSpPr>
        <p:grpSpPr>
          <a:xfrm rot="-2271924">
            <a:off x="7411753" y="-267728"/>
            <a:ext cx="1577312" cy="2885679"/>
            <a:chOff x="-3710391" y="5514224"/>
            <a:chExt cx="1036472" cy="1896215"/>
          </a:xfrm>
        </p:grpSpPr>
        <p:sp>
          <p:nvSpPr>
            <p:cNvPr id="1759" name="Google Shape;1759;p37"/>
            <p:cNvSpPr/>
            <p:nvPr/>
          </p:nvSpPr>
          <p:spPr>
            <a:xfrm>
              <a:off x="-3675559" y="5514224"/>
              <a:ext cx="1001639" cy="1896215"/>
            </a:xfrm>
            <a:custGeom>
              <a:avLst/>
              <a:gdLst/>
              <a:ahLst/>
              <a:cxnLst/>
              <a:rect l="l" t="t" r="r" b="b"/>
              <a:pathLst>
                <a:path w="7419" h="14045" extrusionOk="0">
                  <a:moveTo>
                    <a:pt x="6784" y="1"/>
                  </a:moveTo>
                  <a:cubicBezTo>
                    <a:pt x="6465" y="300"/>
                    <a:pt x="6119" y="578"/>
                    <a:pt x="5784" y="847"/>
                  </a:cubicBezTo>
                  <a:cubicBezTo>
                    <a:pt x="5371" y="1175"/>
                    <a:pt x="4945" y="1514"/>
                    <a:pt x="4572" y="1897"/>
                  </a:cubicBezTo>
                  <a:cubicBezTo>
                    <a:pt x="4206" y="2277"/>
                    <a:pt x="3915" y="2696"/>
                    <a:pt x="3726" y="3112"/>
                  </a:cubicBezTo>
                  <a:cubicBezTo>
                    <a:pt x="3508" y="3599"/>
                    <a:pt x="3428" y="4075"/>
                    <a:pt x="3488" y="4535"/>
                  </a:cubicBezTo>
                  <a:cubicBezTo>
                    <a:pt x="3538" y="4915"/>
                    <a:pt x="3682" y="5274"/>
                    <a:pt x="3827" y="5623"/>
                  </a:cubicBezTo>
                  <a:cubicBezTo>
                    <a:pt x="3911" y="5828"/>
                    <a:pt x="3995" y="6039"/>
                    <a:pt x="4062" y="6254"/>
                  </a:cubicBezTo>
                  <a:cubicBezTo>
                    <a:pt x="4180" y="6640"/>
                    <a:pt x="4324" y="7378"/>
                    <a:pt x="3964" y="8016"/>
                  </a:cubicBezTo>
                  <a:cubicBezTo>
                    <a:pt x="3703" y="8483"/>
                    <a:pt x="3219" y="8836"/>
                    <a:pt x="2437" y="9121"/>
                  </a:cubicBezTo>
                  <a:cubicBezTo>
                    <a:pt x="2280" y="9178"/>
                    <a:pt x="2119" y="9231"/>
                    <a:pt x="1961" y="9282"/>
                  </a:cubicBezTo>
                  <a:cubicBezTo>
                    <a:pt x="1504" y="9432"/>
                    <a:pt x="1031" y="9590"/>
                    <a:pt x="621" y="9859"/>
                  </a:cubicBezTo>
                  <a:cubicBezTo>
                    <a:pt x="296" y="10071"/>
                    <a:pt x="108" y="10309"/>
                    <a:pt x="57" y="10571"/>
                  </a:cubicBezTo>
                  <a:cubicBezTo>
                    <a:pt x="0" y="10879"/>
                    <a:pt x="131" y="11208"/>
                    <a:pt x="457" y="11587"/>
                  </a:cubicBezTo>
                  <a:cubicBezTo>
                    <a:pt x="1081" y="12303"/>
                    <a:pt x="1887" y="12826"/>
                    <a:pt x="2666" y="13330"/>
                  </a:cubicBezTo>
                  <a:cubicBezTo>
                    <a:pt x="3136" y="13635"/>
                    <a:pt x="3774" y="14044"/>
                    <a:pt x="4451" y="14044"/>
                  </a:cubicBezTo>
                  <a:cubicBezTo>
                    <a:pt x="4491" y="14044"/>
                    <a:pt x="4536" y="14044"/>
                    <a:pt x="4576" y="14041"/>
                  </a:cubicBezTo>
                  <a:cubicBezTo>
                    <a:pt x="5207" y="13995"/>
                    <a:pt x="5754" y="13578"/>
                    <a:pt x="6193" y="13246"/>
                  </a:cubicBezTo>
                  <a:lnTo>
                    <a:pt x="7419" y="12323"/>
                  </a:lnTo>
                  <a:lnTo>
                    <a:pt x="7365" y="12252"/>
                  </a:lnTo>
                  <a:lnTo>
                    <a:pt x="6143" y="13178"/>
                  </a:lnTo>
                  <a:cubicBezTo>
                    <a:pt x="5710" y="13504"/>
                    <a:pt x="5176" y="13911"/>
                    <a:pt x="4569" y="13954"/>
                  </a:cubicBezTo>
                  <a:cubicBezTo>
                    <a:pt x="4528" y="13957"/>
                    <a:pt x="4491" y="13961"/>
                    <a:pt x="4451" y="13961"/>
                  </a:cubicBezTo>
                  <a:cubicBezTo>
                    <a:pt x="3800" y="13961"/>
                    <a:pt x="3176" y="13555"/>
                    <a:pt x="2713" y="13256"/>
                  </a:cubicBezTo>
                  <a:cubicBezTo>
                    <a:pt x="1938" y="12756"/>
                    <a:pt x="1138" y="12239"/>
                    <a:pt x="524" y="11530"/>
                  </a:cubicBezTo>
                  <a:cubicBezTo>
                    <a:pt x="215" y="11175"/>
                    <a:pt x="91" y="10866"/>
                    <a:pt x="145" y="10588"/>
                  </a:cubicBezTo>
                  <a:cubicBezTo>
                    <a:pt x="189" y="10349"/>
                    <a:pt x="363" y="10131"/>
                    <a:pt x="669" y="9933"/>
                  </a:cubicBezTo>
                  <a:cubicBezTo>
                    <a:pt x="1068" y="9671"/>
                    <a:pt x="1538" y="9513"/>
                    <a:pt x="1988" y="9366"/>
                  </a:cubicBezTo>
                  <a:cubicBezTo>
                    <a:pt x="2145" y="9312"/>
                    <a:pt x="2310" y="9258"/>
                    <a:pt x="2468" y="9201"/>
                  </a:cubicBezTo>
                  <a:cubicBezTo>
                    <a:pt x="3270" y="8909"/>
                    <a:pt x="3770" y="8543"/>
                    <a:pt x="4042" y="8057"/>
                  </a:cubicBezTo>
                  <a:cubicBezTo>
                    <a:pt x="4415" y="7392"/>
                    <a:pt x="4267" y="6627"/>
                    <a:pt x="4146" y="6230"/>
                  </a:cubicBezTo>
                  <a:cubicBezTo>
                    <a:pt x="4079" y="6012"/>
                    <a:pt x="3992" y="5798"/>
                    <a:pt x="3904" y="5589"/>
                  </a:cubicBezTo>
                  <a:cubicBezTo>
                    <a:pt x="3766" y="5247"/>
                    <a:pt x="3622" y="4895"/>
                    <a:pt x="3572" y="4526"/>
                  </a:cubicBezTo>
                  <a:cubicBezTo>
                    <a:pt x="3424" y="3401"/>
                    <a:pt x="4176" y="2434"/>
                    <a:pt x="4636" y="1958"/>
                  </a:cubicBezTo>
                  <a:cubicBezTo>
                    <a:pt x="5005" y="1578"/>
                    <a:pt x="5428" y="1239"/>
                    <a:pt x="5837" y="913"/>
                  </a:cubicBezTo>
                  <a:cubicBezTo>
                    <a:pt x="6173" y="645"/>
                    <a:pt x="6522" y="366"/>
                    <a:pt x="6841" y="64"/>
                  </a:cubicBezTo>
                  <a:lnTo>
                    <a:pt x="67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7"/>
            <p:cNvSpPr/>
            <p:nvPr/>
          </p:nvSpPr>
          <p:spPr>
            <a:xfrm>
              <a:off x="-3509768" y="5711337"/>
              <a:ext cx="802769" cy="1568951"/>
            </a:xfrm>
            <a:custGeom>
              <a:avLst/>
              <a:gdLst/>
              <a:ahLst/>
              <a:cxnLst/>
              <a:rect l="l" t="t" r="r" b="b"/>
              <a:pathLst>
                <a:path w="5946" h="11621" extrusionOk="0">
                  <a:moveTo>
                    <a:pt x="5459" y="0"/>
                  </a:moveTo>
                  <a:cubicBezTo>
                    <a:pt x="5328" y="92"/>
                    <a:pt x="5177" y="192"/>
                    <a:pt x="5032" y="293"/>
                  </a:cubicBezTo>
                  <a:lnTo>
                    <a:pt x="5083" y="367"/>
                  </a:lnTo>
                  <a:cubicBezTo>
                    <a:pt x="5227" y="262"/>
                    <a:pt x="5378" y="162"/>
                    <a:pt x="5509" y="71"/>
                  </a:cubicBezTo>
                  <a:lnTo>
                    <a:pt x="5459" y="0"/>
                  </a:lnTo>
                  <a:close/>
                  <a:moveTo>
                    <a:pt x="4613" y="601"/>
                  </a:moveTo>
                  <a:cubicBezTo>
                    <a:pt x="4465" y="716"/>
                    <a:pt x="4335" y="826"/>
                    <a:pt x="4214" y="934"/>
                  </a:cubicBezTo>
                  <a:lnTo>
                    <a:pt x="4270" y="1001"/>
                  </a:lnTo>
                  <a:cubicBezTo>
                    <a:pt x="4391" y="891"/>
                    <a:pt x="4519" y="783"/>
                    <a:pt x="4667" y="672"/>
                  </a:cubicBezTo>
                  <a:lnTo>
                    <a:pt x="4613" y="601"/>
                  </a:lnTo>
                  <a:close/>
                  <a:moveTo>
                    <a:pt x="3841" y="1303"/>
                  </a:moveTo>
                  <a:cubicBezTo>
                    <a:pt x="3831" y="1317"/>
                    <a:pt x="3818" y="1330"/>
                    <a:pt x="3804" y="1343"/>
                  </a:cubicBezTo>
                  <a:cubicBezTo>
                    <a:pt x="3700" y="1464"/>
                    <a:pt x="3602" y="1588"/>
                    <a:pt x="3519" y="1716"/>
                  </a:cubicBezTo>
                  <a:lnTo>
                    <a:pt x="3590" y="1766"/>
                  </a:lnTo>
                  <a:cubicBezTo>
                    <a:pt x="3673" y="1639"/>
                    <a:pt x="3767" y="1518"/>
                    <a:pt x="3872" y="1401"/>
                  </a:cubicBezTo>
                  <a:cubicBezTo>
                    <a:pt x="3881" y="1387"/>
                    <a:pt x="3895" y="1374"/>
                    <a:pt x="3905" y="1364"/>
                  </a:cubicBezTo>
                  <a:lnTo>
                    <a:pt x="3841" y="1303"/>
                  </a:lnTo>
                  <a:close/>
                  <a:moveTo>
                    <a:pt x="3260" y="2172"/>
                  </a:moveTo>
                  <a:cubicBezTo>
                    <a:pt x="3183" y="2337"/>
                    <a:pt x="3122" y="2505"/>
                    <a:pt x="3082" y="2669"/>
                  </a:cubicBezTo>
                  <a:lnTo>
                    <a:pt x="3167" y="2690"/>
                  </a:lnTo>
                  <a:cubicBezTo>
                    <a:pt x="3207" y="2528"/>
                    <a:pt x="3263" y="2367"/>
                    <a:pt x="3337" y="2209"/>
                  </a:cubicBezTo>
                  <a:lnTo>
                    <a:pt x="3260" y="2172"/>
                  </a:lnTo>
                  <a:close/>
                  <a:moveTo>
                    <a:pt x="3015" y="3193"/>
                  </a:moveTo>
                  <a:lnTo>
                    <a:pt x="3015" y="3223"/>
                  </a:lnTo>
                  <a:lnTo>
                    <a:pt x="3015" y="3300"/>
                  </a:lnTo>
                  <a:cubicBezTo>
                    <a:pt x="3018" y="3435"/>
                    <a:pt x="3035" y="3569"/>
                    <a:pt x="3066" y="3717"/>
                  </a:cubicBezTo>
                  <a:lnTo>
                    <a:pt x="3153" y="3696"/>
                  </a:lnTo>
                  <a:cubicBezTo>
                    <a:pt x="3122" y="3559"/>
                    <a:pt x="3106" y="3424"/>
                    <a:pt x="3102" y="3297"/>
                  </a:cubicBezTo>
                  <a:cubicBezTo>
                    <a:pt x="3099" y="3274"/>
                    <a:pt x="3099" y="3247"/>
                    <a:pt x="3099" y="3223"/>
                  </a:cubicBezTo>
                  <a:lnTo>
                    <a:pt x="3099" y="3193"/>
                  </a:lnTo>
                  <a:close/>
                  <a:moveTo>
                    <a:pt x="3294" y="4189"/>
                  </a:moveTo>
                  <a:lnTo>
                    <a:pt x="3213" y="4220"/>
                  </a:lnTo>
                  <a:cubicBezTo>
                    <a:pt x="3274" y="4384"/>
                    <a:pt x="3341" y="4549"/>
                    <a:pt x="3408" y="4703"/>
                  </a:cubicBezTo>
                  <a:lnTo>
                    <a:pt x="3485" y="4670"/>
                  </a:lnTo>
                  <a:cubicBezTo>
                    <a:pt x="3421" y="4516"/>
                    <a:pt x="3354" y="4351"/>
                    <a:pt x="3294" y="4189"/>
                  </a:cubicBezTo>
                  <a:close/>
                  <a:moveTo>
                    <a:pt x="3686" y="5150"/>
                  </a:moveTo>
                  <a:lnTo>
                    <a:pt x="3606" y="5180"/>
                  </a:lnTo>
                  <a:cubicBezTo>
                    <a:pt x="3677" y="5358"/>
                    <a:pt x="3731" y="5515"/>
                    <a:pt x="3771" y="5667"/>
                  </a:cubicBezTo>
                  <a:lnTo>
                    <a:pt x="3855" y="5644"/>
                  </a:lnTo>
                  <a:cubicBezTo>
                    <a:pt x="3811" y="5492"/>
                    <a:pt x="3757" y="5328"/>
                    <a:pt x="3686" y="5150"/>
                  </a:cubicBezTo>
                  <a:close/>
                  <a:moveTo>
                    <a:pt x="3952" y="6160"/>
                  </a:moveTo>
                  <a:lnTo>
                    <a:pt x="3864" y="6167"/>
                  </a:lnTo>
                  <a:cubicBezTo>
                    <a:pt x="3872" y="6228"/>
                    <a:pt x="3875" y="6291"/>
                    <a:pt x="3875" y="6348"/>
                  </a:cubicBezTo>
                  <a:cubicBezTo>
                    <a:pt x="3875" y="6459"/>
                    <a:pt x="3864" y="6570"/>
                    <a:pt x="3844" y="6674"/>
                  </a:cubicBezTo>
                  <a:lnTo>
                    <a:pt x="3928" y="6687"/>
                  </a:lnTo>
                  <a:cubicBezTo>
                    <a:pt x="3948" y="6580"/>
                    <a:pt x="3959" y="6465"/>
                    <a:pt x="3959" y="6348"/>
                  </a:cubicBezTo>
                  <a:cubicBezTo>
                    <a:pt x="3959" y="6288"/>
                    <a:pt x="3959" y="6224"/>
                    <a:pt x="3952" y="6160"/>
                  </a:cubicBezTo>
                  <a:close/>
                  <a:moveTo>
                    <a:pt x="3673" y="7144"/>
                  </a:moveTo>
                  <a:cubicBezTo>
                    <a:pt x="3593" y="7285"/>
                    <a:pt x="3492" y="7419"/>
                    <a:pt x="3368" y="7546"/>
                  </a:cubicBezTo>
                  <a:lnTo>
                    <a:pt x="3428" y="7607"/>
                  </a:lnTo>
                  <a:cubicBezTo>
                    <a:pt x="3559" y="7476"/>
                    <a:pt x="3666" y="7331"/>
                    <a:pt x="3747" y="7187"/>
                  </a:cubicBezTo>
                  <a:lnTo>
                    <a:pt x="3673" y="7144"/>
                  </a:lnTo>
                  <a:close/>
                  <a:moveTo>
                    <a:pt x="2975" y="7872"/>
                  </a:moveTo>
                  <a:cubicBezTo>
                    <a:pt x="2840" y="7963"/>
                    <a:pt x="2690" y="8050"/>
                    <a:pt x="2532" y="8127"/>
                  </a:cubicBezTo>
                  <a:lnTo>
                    <a:pt x="2569" y="8205"/>
                  </a:lnTo>
                  <a:cubicBezTo>
                    <a:pt x="2733" y="8127"/>
                    <a:pt x="2885" y="8036"/>
                    <a:pt x="3022" y="7943"/>
                  </a:cubicBezTo>
                  <a:lnTo>
                    <a:pt x="2975" y="7872"/>
                  </a:lnTo>
                  <a:close/>
                  <a:moveTo>
                    <a:pt x="2059" y="8329"/>
                  </a:moveTo>
                  <a:cubicBezTo>
                    <a:pt x="1908" y="8389"/>
                    <a:pt x="1750" y="8443"/>
                    <a:pt x="1599" y="8496"/>
                  </a:cubicBezTo>
                  <a:lnTo>
                    <a:pt x="1572" y="8507"/>
                  </a:lnTo>
                  <a:lnTo>
                    <a:pt x="1599" y="8587"/>
                  </a:lnTo>
                  <a:lnTo>
                    <a:pt x="1626" y="8577"/>
                  </a:lnTo>
                  <a:cubicBezTo>
                    <a:pt x="1780" y="8524"/>
                    <a:pt x="1934" y="8470"/>
                    <a:pt x="2089" y="8409"/>
                  </a:cubicBezTo>
                  <a:lnTo>
                    <a:pt x="2059" y="8329"/>
                  </a:lnTo>
                  <a:close/>
                  <a:moveTo>
                    <a:pt x="1082" y="8685"/>
                  </a:moveTo>
                  <a:cubicBezTo>
                    <a:pt x="901" y="8755"/>
                    <a:pt x="746" y="8822"/>
                    <a:pt x="605" y="8892"/>
                  </a:cubicBezTo>
                  <a:lnTo>
                    <a:pt x="642" y="8970"/>
                  </a:lnTo>
                  <a:cubicBezTo>
                    <a:pt x="780" y="8899"/>
                    <a:pt x="934" y="8832"/>
                    <a:pt x="1116" y="8765"/>
                  </a:cubicBezTo>
                  <a:lnTo>
                    <a:pt x="1082" y="8685"/>
                  </a:lnTo>
                  <a:close/>
                  <a:moveTo>
                    <a:pt x="162" y="9184"/>
                  </a:moveTo>
                  <a:cubicBezTo>
                    <a:pt x="98" y="9252"/>
                    <a:pt x="55" y="9322"/>
                    <a:pt x="31" y="9396"/>
                  </a:cubicBezTo>
                  <a:cubicBezTo>
                    <a:pt x="11" y="9450"/>
                    <a:pt x="1" y="9506"/>
                    <a:pt x="1" y="9564"/>
                  </a:cubicBezTo>
                  <a:cubicBezTo>
                    <a:pt x="1" y="9607"/>
                    <a:pt x="8" y="9655"/>
                    <a:pt x="21" y="9701"/>
                  </a:cubicBezTo>
                  <a:lnTo>
                    <a:pt x="105" y="9681"/>
                  </a:lnTo>
                  <a:cubicBezTo>
                    <a:pt x="95" y="9641"/>
                    <a:pt x="89" y="9601"/>
                    <a:pt x="89" y="9564"/>
                  </a:cubicBezTo>
                  <a:cubicBezTo>
                    <a:pt x="89" y="9517"/>
                    <a:pt x="98" y="9470"/>
                    <a:pt x="112" y="9426"/>
                  </a:cubicBezTo>
                  <a:cubicBezTo>
                    <a:pt x="132" y="9359"/>
                    <a:pt x="169" y="9302"/>
                    <a:pt x="226" y="9245"/>
                  </a:cubicBezTo>
                  <a:lnTo>
                    <a:pt x="162" y="9184"/>
                  </a:lnTo>
                  <a:close/>
                  <a:moveTo>
                    <a:pt x="5881" y="9500"/>
                  </a:moveTo>
                  <a:cubicBezTo>
                    <a:pt x="5765" y="9627"/>
                    <a:pt x="5647" y="9755"/>
                    <a:pt x="5529" y="9879"/>
                  </a:cubicBezTo>
                  <a:lnTo>
                    <a:pt x="5593" y="9940"/>
                  </a:lnTo>
                  <a:cubicBezTo>
                    <a:pt x="5711" y="9816"/>
                    <a:pt x="5828" y="9688"/>
                    <a:pt x="5946" y="9560"/>
                  </a:cubicBezTo>
                  <a:lnTo>
                    <a:pt x="5881" y="9500"/>
                  </a:lnTo>
                  <a:close/>
                  <a:moveTo>
                    <a:pt x="370" y="10090"/>
                  </a:moveTo>
                  <a:lnTo>
                    <a:pt x="310" y="10155"/>
                  </a:lnTo>
                  <a:cubicBezTo>
                    <a:pt x="370" y="10215"/>
                    <a:pt x="441" y="10276"/>
                    <a:pt x="518" y="10332"/>
                  </a:cubicBezTo>
                  <a:cubicBezTo>
                    <a:pt x="585" y="10383"/>
                    <a:pt x="652" y="10433"/>
                    <a:pt x="719" y="10483"/>
                  </a:cubicBezTo>
                  <a:lnTo>
                    <a:pt x="770" y="10413"/>
                  </a:lnTo>
                  <a:cubicBezTo>
                    <a:pt x="702" y="10363"/>
                    <a:pt x="635" y="10316"/>
                    <a:pt x="572" y="10265"/>
                  </a:cubicBezTo>
                  <a:cubicBezTo>
                    <a:pt x="498" y="10208"/>
                    <a:pt x="431" y="10151"/>
                    <a:pt x="370" y="10090"/>
                  </a:cubicBezTo>
                  <a:close/>
                  <a:moveTo>
                    <a:pt x="5170" y="10251"/>
                  </a:moveTo>
                  <a:cubicBezTo>
                    <a:pt x="5049" y="10372"/>
                    <a:pt x="4925" y="10497"/>
                    <a:pt x="4801" y="10614"/>
                  </a:cubicBezTo>
                  <a:lnTo>
                    <a:pt x="4862" y="10678"/>
                  </a:lnTo>
                  <a:cubicBezTo>
                    <a:pt x="4986" y="10558"/>
                    <a:pt x="5110" y="10437"/>
                    <a:pt x="5231" y="10312"/>
                  </a:cubicBezTo>
                  <a:lnTo>
                    <a:pt x="5170" y="10251"/>
                  </a:lnTo>
                  <a:close/>
                  <a:moveTo>
                    <a:pt x="1196" y="10702"/>
                  </a:moveTo>
                  <a:lnTo>
                    <a:pt x="1149" y="10775"/>
                  </a:lnTo>
                  <a:cubicBezTo>
                    <a:pt x="1297" y="10869"/>
                    <a:pt x="1444" y="10960"/>
                    <a:pt x="1596" y="11044"/>
                  </a:cubicBezTo>
                  <a:lnTo>
                    <a:pt x="1639" y="10970"/>
                  </a:lnTo>
                  <a:cubicBezTo>
                    <a:pt x="1488" y="10883"/>
                    <a:pt x="1340" y="10795"/>
                    <a:pt x="1196" y="10702"/>
                  </a:cubicBezTo>
                  <a:close/>
                  <a:moveTo>
                    <a:pt x="4422" y="10967"/>
                  </a:moveTo>
                  <a:cubicBezTo>
                    <a:pt x="4278" y="11097"/>
                    <a:pt x="4143" y="11198"/>
                    <a:pt x="4016" y="11275"/>
                  </a:cubicBezTo>
                  <a:lnTo>
                    <a:pt x="4062" y="11349"/>
                  </a:lnTo>
                  <a:cubicBezTo>
                    <a:pt x="4194" y="11269"/>
                    <a:pt x="4331" y="11165"/>
                    <a:pt x="4479" y="11034"/>
                  </a:cubicBezTo>
                  <a:lnTo>
                    <a:pt x="4422" y="10967"/>
                  </a:lnTo>
                  <a:close/>
                  <a:moveTo>
                    <a:pt x="2095" y="11212"/>
                  </a:moveTo>
                  <a:lnTo>
                    <a:pt x="2055" y="11289"/>
                  </a:lnTo>
                  <a:cubicBezTo>
                    <a:pt x="2236" y="11379"/>
                    <a:pt x="2391" y="11444"/>
                    <a:pt x="2535" y="11497"/>
                  </a:cubicBezTo>
                  <a:lnTo>
                    <a:pt x="2566" y="11413"/>
                  </a:lnTo>
                  <a:cubicBezTo>
                    <a:pt x="2421" y="11363"/>
                    <a:pt x="2273" y="11299"/>
                    <a:pt x="2095" y="11212"/>
                  </a:cubicBezTo>
                  <a:close/>
                  <a:moveTo>
                    <a:pt x="3559" y="11487"/>
                  </a:moveTo>
                  <a:cubicBezTo>
                    <a:pt x="3509" y="11500"/>
                    <a:pt x="3455" y="11511"/>
                    <a:pt x="3404" y="11517"/>
                  </a:cubicBezTo>
                  <a:cubicBezTo>
                    <a:pt x="3337" y="11528"/>
                    <a:pt x="3271" y="11534"/>
                    <a:pt x="3200" y="11534"/>
                  </a:cubicBezTo>
                  <a:cubicBezTo>
                    <a:pt x="3153" y="11534"/>
                    <a:pt x="3106" y="11531"/>
                    <a:pt x="3059" y="11528"/>
                  </a:cubicBezTo>
                  <a:lnTo>
                    <a:pt x="3052" y="11615"/>
                  </a:lnTo>
                  <a:cubicBezTo>
                    <a:pt x="3102" y="11618"/>
                    <a:pt x="3150" y="11621"/>
                    <a:pt x="3200" y="11621"/>
                  </a:cubicBezTo>
                  <a:cubicBezTo>
                    <a:pt x="3274" y="11621"/>
                    <a:pt x="3348" y="11615"/>
                    <a:pt x="3418" y="11605"/>
                  </a:cubicBezTo>
                  <a:cubicBezTo>
                    <a:pt x="3472" y="11594"/>
                    <a:pt x="3525" y="11585"/>
                    <a:pt x="3579" y="11568"/>
                  </a:cubicBezTo>
                  <a:lnTo>
                    <a:pt x="3559" y="1148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7"/>
            <p:cNvSpPr/>
            <p:nvPr/>
          </p:nvSpPr>
          <p:spPr>
            <a:xfrm>
              <a:off x="-3710391" y="6885915"/>
              <a:ext cx="93427" cy="93562"/>
            </a:xfrm>
            <a:custGeom>
              <a:avLst/>
              <a:gdLst/>
              <a:ahLst/>
              <a:cxnLst/>
              <a:rect l="l" t="t" r="r" b="b"/>
              <a:pathLst>
                <a:path w="692" h="693" extrusionOk="0">
                  <a:moveTo>
                    <a:pt x="346" y="1"/>
                  </a:moveTo>
                  <a:cubicBezTo>
                    <a:pt x="154" y="1"/>
                    <a:pt x="0" y="155"/>
                    <a:pt x="0" y="347"/>
                  </a:cubicBezTo>
                  <a:cubicBezTo>
                    <a:pt x="0" y="538"/>
                    <a:pt x="154" y="693"/>
                    <a:pt x="346" y="693"/>
                  </a:cubicBezTo>
                  <a:cubicBezTo>
                    <a:pt x="537" y="693"/>
                    <a:pt x="692" y="538"/>
                    <a:pt x="692" y="347"/>
                  </a:cubicBezTo>
                  <a:cubicBezTo>
                    <a:pt x="692" y="155"/>
                    <a:pt x="537"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7"/>
            <p:cNvSpPr/>
            <p:nvPr/>
          </p:nvSpPr>
          <p:spPr>
            <a:xfrm>
              <a:off x="-3052210" y="5862252"/>
              <a:ext cx="93427" cy="93427"/>
            </a:xfrm>
            <a:custGeom>
              <a:avLst/>
              <a:gdLst/>
              <a:ahLst/>
              <a:cxnLst/>
              <a:rect l="l" t="t" r="r" b="b"/>
              <a:pathLst>
                <a:path w="692" h="692" extrusionOk="0">
                  <a:moveTo>
                    <a:pt x="346" y="0"/>
                  </a:moveTo>
                  <a:cubicBezTo>
                    <a:pt x="155" y="0"/>
                    <a:pt x="0" y="155"/>
                    <a:pt x="0" y="346"/>
                  </a:cubicBezTo>
                  <a:cubicBezTo>
                    <a:pt x="0" y="537"/>
                    <a:pt x="155" y="691"/>
                    <a:pt x="346" y="691"/>
                  </a:cubicBezTo>
                  <a:cubicBezTo>
                    <a:pt x="537" y="691"/>
                    <a:pt x="691" y="537"/>
                    <a:pt x="691" y="346"/>
                  </a:cubicBezTo>
                  <a:cubicBezTo>
                    <a:pt x="691" y="158"/>
                    <a:pt x="537"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 name="Google Shape;1763;p37"/>
          <p:cNvGrpSpPr/>
          <p:nvPr/>
        </p:nvGrpSpPr>
        <p:grpSpPr>
          <a:xfrm rot="5400000">
            <a:off x="6482268" y="-751853"/>
            <a:ext cx="1303467" cy="1824701"/>
            <a:chOff x="-104638" y="-101123"/>
            <a:chExt cx="765664" cy="1071840"/>
          </a:xfrm>
        </p:grpSpPr>
        <p:sp>
          <p:nvSpPr>
            <p:cNvPr id="1764" name="Google Shape;1764;p37"/>
            <p:cNvSpPr/>
            <p:nvPr/>
          </p:nvSpPr>
          <p:spPr>
            <a:xfrm>
              <a:off x="-104638" y="-101123"/>
              <a:ext cx="621208" cy="971004"/>
            </a:xfrm>
            <a:custGeom>
              <a:avLst/>
              <a:gdLst/>
              <a:ahLst/>
              <a:cxnLst/>
              <a:rect l="l" t="t" r="r" b="b"/>
              <a:pathLst>
                <a:path w="4129" h="6454" extrusionOk="0">
                  <a:moveTo>
                    <a:pt x="635" y="1"/>
                  </a:moveTo>
                  <a:cubicBezTo>
                    <a:pt x="544" y="1"/>
                    <a:pt x="456" y="33"/>
                    <a:pt x="376" y="112"/>
                  </a:cubicBezTo>
                  <a:cubicBezTo>
                    <a:pt x="226" y="259"/>
                    <a:pt x="198" y="535"/>
                    <a:pt x="161" y="733"/>
                  </a:cubicBezTo>
                  <a:cubicBezTo>
                    <a:pt x="108" y="1011"/>
                    <a:pt x="81" y="1297"/>
                    <a:pt x="71" y="1582"/>
                  </a:cubicBezTo>
                  <a:cubicBezTo>
                    <a:pt x="31" y="2582"/>
                    <a:pt x="71" y="3596"/>
                    <a:pt x="101" y="4603"/>
                  </a:cubicBezTo>
                  <a:cubicBezTo>
                    <a:pt x="34" y="5056"/>
                    <a:pt x="14" y="5512"/>
                    <a:pt x="48" y="5969"/>
                  </a:cubicBezTo>
                  <a:cubicBezTo>
                    <a:pt x="37" y="6022"/>
                    <a:pt x="31" y="6080"/>
                    <a:pt x="17" y="6133"/>
                  </a:cubicBezTo>
                  <a:cubicBezTo>
                    <a:pt x="0" y="6211"/>
                    <a:pt x="34" y="6271"/>
                    <a:pt x="85" y="6307"/>
                  </a:cubicBezTo>
                  <a:cubicBezTo>
                    <a:pt x="101" y="6368"/>
                    <a:pt x="138" y="6425"/>
                    <a:pt x="201" y="6439"/>
                  </a:cubicBezTo>
                  <a:cubicBezTo>
                    <a:pt x="255" y="6449"/>
                    <a:pt x="307" y="6453"/>
                    <a:pt x="358" y="6453"/>
                  </a:cubicBezTo>
                  <a:cubicBezTo>
                    <a:pt x="797" y="6453"/>
                    <a:pt x="1147" y="6113"/>
                    <a:pt x="1484" y="5852"/>
                  </a:cubicBezTo>
                  <a:cubicBezTo>
                    <a:pt x="1907" y="5522"/>
                    <a:pt x="2330" y="5190"/>
                    <a:pt x="2736" y="4841"/>
                  </a:cubicBezTo>
                  <a:cubicBezTo>
                    <a:pt x="3126" y="4509"/>
                    <a:pt x="3561" y="4169"/>
                    <a:pt x="3860" y="3754"/>
                  </a:cubicBezTo>
                  <a:cubicBezTo>
                    <a:pt x="4125" y="3384"/>
                    <a:pt x="4129" y="2972"/>
                    <a:pt x="3864" y="2602"/>
                  </a:cubicBezTo>
                  <a:cubicBezTo>
                    <a:pt x="3565" y="2183"/>
                    <a:pt x="3152" y="1841"/>
                    <a:pt x="2756" y="1518"/>
                  </a:cubicBezTo>
                  <a:cubicBezTo>
                    <a:pt x="2316" y="1162"/>
                    <a:pt x="1870" y="817"/>
                    <a:pt x="1427" y="467"/>
                  </a:cubicBezTo>
                  <a:cubicBezTo>
                    <a:pt x="1238" y="320"/>
                    <a:pt x="922" y="1"/>
                    <a:pt x="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7"/>
            <p:cNvSpPr/>
            <p:nvPr/>
          </p:nvSpPr>
          <p:spPr>
            <a:xfrm rot="-6226186">
              <a:off x="254735" y="555355"/>
              <a:ext cx="337908" cy="405911"/>
            </a:xfrm>
            <a:custGeom>
              <a:avLst/>
              <a:gdLst/>
              <a:ahLst/>
              <a:cxnLst/>
              <a:rect l="l" t="t" r="r" b="b"/>
              <a:pathLst>
                <a:path w="2246" h="2698" extrusionOk="0">
                  <a:moveTo>
                    <a:pt x="398" y="0"/>
                  </a:moveTo>
                  <a:cubicBezTo>
                    <a:pt x="242" y="0"/>
                    <a:pt x="1" y="82"/>
                    <a:pt x="24" y="183"/>
                  </a:cubicBezTo>
                  <a:cubicBezTo>
                    <a:pt x="84" y="455"/>
                    <a:pt x="151" y="723"/>
                    <a:pt x="221" y="991"/>
                  </a:cubicBezTo>
                  <a:cubicBezTo>
                    <a:pt x="312" y="1344"/>
                    <a:pt x="24" y="2267"/>
                    <a:pt x="278" y="2549"/>
                  </a:cubicBezTo>
                  <a:cubicBezTo>
                    <a:pt x="372" y="2651"/>
                    <a:pt x="548" y="2697"/>
                    <a:pt x="753" y="2697"/>
                  </a:cubicBezTo>
                  <a:cubicBezTo>
                    <a:pt x="1370" y="2697"/>
                    <a:pt x="2245" y="2278"/>
                    <a:pt x="1869" y="1710"/>
                  </a:cubicBezTo>
                  <a:cubicBezTo>
                    <a:pt x="1474" y="1106"/>
                    <a:pt x="1017" y="542"/>
                    <a:pt x="510" y="29"/>
                  </a:cubicBezTo>
                  <a:cubicBezTo>
                    <a:pt x="490" y="9"/>
                    <a:pt x="449" y="0"/>
                    <a:pt x="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9"/>
        <p:cNvGrpSpPr/>
        <p:nvPr/>
      </p:nvGrpSpPr>
      <p:grpSpPr>
        <a:xfrm>
          <a:off x="0" y="0"/>
          <a:ext cx="0" cy="0"/>
          <a:chOff x="0" y="0"/>
          <a:chExt cx="0" cy="0"/>
        </a:xfrm>
      </p:grpSpPr>
      <p:sp>
        <p:nvSpPr>
          <p:cNvPr id="110" name="Google Shape;110;p5"/>
          <p:cNvSpPr txBox="1">
            <a:spLocks noGrp="1"/>
          </p:cNvSpPr>
          <p:nvPr>
            <p:ph type="subTitle" idx="1"/>
          </p:nvPr>
        </p:nvSpPr>
        <p:spPr>
          <a:xfrm>
            <a:off x="2164975" y="1692100"/>
            <a:ext cx="2646000" cy="6306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1" name="Google Shape;111;p5"/>
          <p:cNvSpPr txBox="1">
            <a:spLocks noGrp="1"/>
          </p:cNvSpPr>
          <p:nvPr>
            <p:ph type="subTitle" idx="2"/>
          </p:nvPr>
        </p:nvSpPr>
        <p:spPr>
          <a:xfrm>
            <a:off x="2164975" y="3136596"/>
            <a:ext cx="2646000" cy="6306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2" name="Google Shape;112;p5"/>
          <p:cNvSpPr txBox="1">
            <a:spLocks noGrp="1"/>
          </p:cNvSpPr>
          <p:nvPr>
            <p:ph type="subTitle" idx="3"/>
          </p:nvPr>
        </p:nvSpPr>
        <p:spPr>
          <a:xfrm>
            <a:off x="2164975" y="2212609"/>
            <a:ext cx="2646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5"/>
          <p:cNvSpPr txBox="1">
            <a:spLocks noGrp="1"/>
          </p:cNvSpPr>
          <p:nvPr>
            <p:ph type="subTitle" idx="4"/>
          </p:nvPr>
        </p:nvSpPr>
        <p:spPr>
          <a:xfrm>
            <a:off x="2164975" y="3657150"/>
            <a:ext cx="2646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 name="Google Shape;114;p5"/>
          <p:cNvSpPr txBox="1">
            <a:spLocks noGrp="1"/>
          </p:cNvSpPr>
          <p:nvPr>
            <p:ph type="title"/>
          </p:nvPr>
        </p:nvSpPr>
        <p:spPr>
          <a:xfrm>
            <a:off x="720000" y="470970"/>
            <a:ext cx="7704000" cy="572700"/>
          </a:xfrm>
          <a:prstGeom prst="rect">
            <a:avLst/>
          </a:prstGeom>
        </p:spPr>
        <p:txBody>
          <a:bodyPr spcFirstLastPara="1" wrap="square" lIns="91425" tIns="0" rIns="91425" bIns="0" anchor="t" anchorCtr="0">
            <a:noAutofit/>
          </a:bodyPr>
          <a:lstStyle>
            <a:lvl1pPr lvl="0" algn="ctr" rtl="0">
              <a:lnSpc>
                <a:spcPct val="9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5"/>
          <p:cNvSpPr/>
          <p:nvPr/>
        </p:nvSpPr>
        <p:spPr>
          <a:xfrm rot="10800000" flipH="1">
            <a:off x="8423997" y="-10976318"/>
            <a:ext cx="8459598" cy="13792639"/>
          </a:xfrm>
          <a:custGeom>
            <a:avLst/>
            <a:gdLst/>
            <a:ahLst/>
            <a:cxnLst/>
            <a:rect l="l" t="t" r="r" b="b"/>
            <a:pathLst>
              <a:path w="29928" h="48795" extrusionOk="0">
                <a:moveTo>
                  <a:pt x="6324" y="1"/>
                </a:moveTo>
                <a:cubicBezTo>
                  <a:pt x="6294" y="1"/>
                  <a:pt x="6267" y="30"/>
                  <a:pt x="6271" y="64"/>
                </a:cubicBezTo>
                <a:cubicBezTo>
                  <a:pt x="6261" y="57"/>
                  <a:pt x="6251" y="50"/>
                  <a:pt x="6241" y="50"/>
                </a:cubicBezTo>
                <a:lnTo>
                  <a:pt x="6231" y="50"/>
                </a:lnTo>
                <a:cubicBezTo>
                  <a:pt x="5872" y="171"/>
                  <a:pt x="5512" y="292"/>
                  <a:pt x="5156" y="413"/>
                </a:cubicBezTo>
                <a:cubicBezTo>
                  <a:pt x="4975" y="473"/>
                  <a:pt x="4797" y="534"/>
                  <a:pt x="4616" y="594"/>
                </a:cubicBezTo>
                <a:cubicBezTo>
                  <a:pt x="4475" y="645"/>
                  <a:pt x="4354" y="695"/>
                  <a:pt x="4264" y="819"/>
                </a:cubicBezTo>
                <a:cubicBezTo>
                  <a:pt x="4183" y="933"/>
                  <a:pt x="4119" y="1014"/>
                  <a:pt x="3971" y="1017"/>
                </a:cubicBezTo>
                <a:cubicBezTo>
                  <a:pt x="3968" y="1020"/>
                  <a:pt x="3962" y="1020"/>
                  <a:pt x="3955" y="1020"/>
                </a:cubicBezTo>
                <a:cubicBezTo>
                  <a:pt x="3854" y="1020"/>
                  <a:pt x="3750" y="991"/>
                  <a:pt x="3649" y="963"/>
                </a:cubicBezTo>
                <a:cubicBezTo>
                  <a:pt x="3562" y="943"/>
                  <a:pt x="3461" y="916"/>
                  <a:pt x="3367" y="916"/>
                </a:cubicBezTo>
                <a:cubicBezTo>
                  <a:pt x="3277" y="916"/>
                  <a:pt x="3190" y="940"/>
                  <a:pt x="3119" y="1014"/>
                </a:cubicBezTo>
                <a:cubicBezTo>
                  <a:pt x="3105" y="1028"/>
                  <a:pt x="3116" y="1048"/>
                  <a:pt x="3125" y="1061"/>
                </a:cubicBezTo>
                <a:cubicBezTo>
                  <a:pt x="3206" y="1198"/>
                  <a:pt x="3294" y="1390"/>
                  <a:pt x="3246" y="1551"/>
                </a:cubicBezTo>
                <a:cubicBezTo>
                  <a:pt x="3190" y="1729"/>
                  <a:pt x="2981" y="1688"/>
                  <a:pt x="2884" y="1820"/>
                </a:cubicBezTo>
                <a:cubicBezTo>
                  <a:pt x="2807" y="1923"/>
                  <a:pt x="2834" y="2064"/>
                  <a:pt x="2877" y="2176"/>
                </a:cubicBezTo>
                <a:cubicBezTo>
                  <a:pt x="2941" y="2333"/>
                  <a:pt x="3062" y="2441"/>
                  <a:pt x="3159" y="2574"/>
                </a:cubicBezTo>
                <a:cubicBezTo>
                  <a:pt x="3220" y="2655"/>
                  <a:pt x="3280" y="2752"/>
                  <a:pt x="3280" y="2853"/>
                </a:cubicBezTo>
                <a:cubicBezTo>
                  <a:pt x="3280" y="2991"/>
                  <a:pt x="3159" y="3014"/>
                  <a:pt x="3042" y="3028"/>
                </a:cubicBezTo>
                <a:cubicBezTo>
                  <a:pt x="3015" y="3028"/>
                  <a:pt x="2992" y="3031"/>
                  <a:pt x="2964" y="3031"/>
                </a:cubicBezTo>
                <a:cubicBezTo>
                  <a:pt x="2773" y="3031"/>
                  <a:pt x="2589" y="2971"/>
                  <a:pt x="2411" y="2910"/>
                </a:cubicBezTo>
                <a:cubicBezTo>
                  <a:pt x="2233" y="2850"/>
                  <a:pt x="2005" y="2776"/>
                  <a:pt x="1793" y="2776"/>
                </a:cubicBezTo>
                <a:cubicBezTo>
                  <a:pt x="1639" y="2776"/>
                  <a:pt x="1494" y="2816"/>
                  <a:pt x="1384" y="2927"/>
                </a:cubicBezTo>
                <a:cubicBezTo>
                  <a:pt x="1202" y="3112"/>
                  <a:pt x="1165" y="3424"/>
                  <a:pt x="1370" y="3589"/>
                </a:cubicBezTo>
                <a:cubicBezTo>
                  <a:pt x="1360" y="3689"/>
                  <a:pt x="1320" y="3773"/>
                  <a:pt x="1246" y="3843"/>
                </a:cubicBezTo>
                <a:cubicBezTo>
                  <a:pt x="1223" y="3867"/>
                  <a:pt x="1263" y="3908"/>
                  <a:pt x="1283" y="3921"/>
                </a:cubicBezTo>
                <a:cubicBezTo>
                  <a:pt x="1387" y="3981"/>
                  <a:pt x="1501" y="4004"/>
                  <a:pt x="1622" y="4015"/>
                </a:cubicBezTo>
                <a:cubicBezTo>
                  <a:pt x="1753" y="4024"/>
                  <a:pt x="1904" y="4018"/>
                  <a:pt x="2025" y="4082"/>
                </a:cubicBezTo>
                <a:cubicBezTo>
                  <a:pt x="2337" y="4250"/>
                  <a:pt x="2045" y="4659"/>
                  <a:pt x="1827" y="4757"/>
                </a:cubicBezTo>
                <a:cubicBezTo>
                  <a:pt x="1528" y="4890"/>
                  <a:pt x="1179" y="4820"/>
                  <a:pt x="870" y="4921"/>
                </a:cubicBezTo>
                <a:cubicBezTo>
                  <a:pt x="615" y="5005"/>
                  <a:pt x="397" y="5180"/>
                  <a:pt x="253" y="5404"/>
                </a:cubicBezTo>
                <a:cubicBezTo>
                  <a:pt x="121" y="5599"/>
                  <a:pt x="0" y="5911"/>
                  <a:pt x="95" y="6143"/>
                </a:cubicBezTo>
                <a:cubicBezTo>
                  <a:pt x="185" y="6368"/>
                  <a:pt x="434" y="6385"/>
                  <a:pt x="628" y="6469"/>
                </a:cubicBezTo>
                <a:cubicBezTo>
                  <a:pt x="914" y="6593"/>
                  <a:pt x="766" y="6915"/>
                  <a:pt x="763" y="7150"/>
                </a:cubicBezTo>
                <a:cubicBezTo>
                  <a:pt x="763" y="7247"/>
                  <a:pt x="783" y="7341"/>
                  <a:pt x="846" y="7415"/>
                </a:cubicBezTo>
                <a:cubicBezTo>
                  <a:pt x="944" y="7529"/>
                  <a:pt x="1139" y="7539"/>
                  <a:pt x="1169" y="7704"/>
                </a:cubicBezTo>
                <a:cubicBezTo>
                  <a:pt x="1202" y="7888"/>
                  <a:pt x="1078" y="8046"/>
                  <a:pt x="954" y="8160"/>
                </a:cubicBezTo>
                <a:cubicBezTo>
                  <a:pt x="823" y="8284"/>
                  <a:pt x="688" y="8391"/>
                  <a:pt x="581" y="8536"/>
                </a:cubicBezTo>
                <a:cubicBezTo>
                  <a:pt x="380" y="8818"/>
                  <a:pt x="282" y="9157"/>
                  <a:pt x="296" y="9499"/>
                </a:cubicBezTo>
                <a:cubicBezTo>
                  <a:pt x="299" y="9527"/>
                  <a:pt x="330" y="9570"/>
                  <a:pt x="360" y="9570"/>
                </a:cubicBezTo>
                <a:cubicBezTo>
                  <a:pt x="366" y="9570"/>
                  <a:pt x="373" y="9567"/>
                  <a:pt x="377" y="9563"/>
                </a:cubicBezTo>
                <a:cubicBezTo>
                  <a:pt x="991" y="9130"/>
                  <a:pt x="1605" y="8701"/>
                  <a:pt x="2219" y="8267"/>
                </a:cubicBezTo>
                <a:cubicBezTo>
                  <a:pt x="2532" y="8049"/>
                  <a:pt x="2843" y="7828"/>
                  <a:pt x="3156" y="7609"/>
                </a:cubicBezTo>
                <a:cubicBezTo>
                  <a:pt x="3435" y="7412"/>
                  <a:pt x="3713" y="7197"/>
                  <a:pt x="4049" y="7106"/>
                </a:cubicBezTo>
                <a:cubicBezTo>
                  <a:pt x="4136" y="7082"/>
                  <a:pt x="4227" y="7070"/>
                  <a:pt x="4321" y="7070"/>
                </a:cubicBezTo>
                <a:cubicBezTo>
                  <a:pt x="4519" y="7070"/>
                  <a:pt x="4720" y="7126"/>
                  <a:pt x="4857" y="7274"/>
                </a:cubicBezTo>
                <a:cubicBezTo>
                  <a:pt x="4972" y="7392"/>
                  <a:pt x="4998" y="7556"/>
                  <a:pt x="5052" y="7707"/>
                </a:cubicBezTo>
                <a:cubicBezTo>
                  <a:pt x="5096" y="7828"/>
                  <a:pt x="5163" y="7931"/>
                  <a:pt x="5257" y="8019"/>
                </a:cubicBezTo>
                <a:cubicBezTo>
                  <a:pt x="5462" y="8207"/>
                  <a:pt x="5734" y="8274"/>
                  <a:pt x="5972" y="8408"/>
                </a:cubicBezTo>
                <a:cubicBezTo>
                  <a:pt x="6103" y="8479"/>
                  <a:pt x="6237" y="8576"/>
                  <a:pt x="6304" y="8714"/>
                </a:cubicBezTo>
                <a:cubicBezTo>
                  <a:pt x="6378" y="8865"/>
                  <a:pt x="6332" y="9016"/>
                  <a:pt x="6307" y="9170"/>
                </a:cubicBezTo>
                <a:cubicBezTo>
                  <a:pt x="6291" y="9291"/>
                  <a:pt x="6304" y="9412"/>
                  <a:pt x="6385" y="9510"/>
                </a:cubicBezTo>
                <a:cubicBezTo>
                  <a:pt x="6473" y="9610"/>
                  <a:pt x="6603" y="9663"/>
                  <a:pt x="6694" y="9761"/>
                </a:cubicBezTo>
                <a:cubicBezTo>
                  <a:pt x="6885" y="9976"/>
                  <a:pt x="6916" y="10295"/>
                  <a:pt x="6868" y="10567"/>
                </a:cubicBezTo>
                <a:cubicBezTo>
                  <a:pt x="6818" y="10862"/>
                  <a:pt x="6650" y="11147"/>
                  <a:pt x="6795" y="11446"/>
                </a:cubicBezTo>
                <a:cubicBezTo>
                  <a:pt x="6916" y="11698"/>
                  <a:pt x="7164" y="11859"/>
                  <a:pt x="7298" y="12104"/>
                </a:cubicBezTo>
                <a:cubicBezTo>
                  <a:pt x="7449" y="12386"/>
                  <a:pt x="7472" y="12721"/>
                  <a:pt x="7459" y="13037"/>
                </a:cubicBezTo>
                <a:cubicBezTo>
                  <a:pt x="7446" y="13380"/>
                  <a:pt x="7399" y="13725"/>
                  <a:pt x="7355" y="14064"/>
                </a:cubicBezTo>
                <a:cubicBezTo>
                  <a:pt x="7254" y="14806"/>
                  <a:pt x="7107" y="15538"/>
                  <a:pt x="6922" y="16260"/>
                </a:cubicBezTo>
                <a:cubicBezTo>
                  <a:pt x="6882" y="16414"/>
                  <a:pt x="6845" y="16568"/>
                  <a:pt x="6838" y="16723"/>
                </a:cubicBezTo>
                <a:cubicBezTo>
                  <a:pt x="6831" y="16887"/>
                  <a:pt x="6875" y="17018"/>
                  <a:pt x="6939" y="17166"/>
                </a:cubicBezTo>
                <a:cubicBezTo>
                  <a:pt x="6986" y="17273"/>
                  <a:pt x="6976" y="17350"/>
                  <a:pt x="6899" y="17437"/>
                </a:cubicBezTo>
                <a:cubicBezTo>
                  <a:pt x="6855" y="17491"/>
                  <a:pt x="6815" y="17545"/>
                  <a:pt x="6781" y="17606"/>
                </a:cubicBezTo>
                <a:cubicBezTo>
                  <a:pt x="6724" y="17723"/>
                  <a:pt x="6700" y="17854"/>
                  <a:pt x="6704" y="17985"/>
                </a:cubicBezTo>
                <a:cubicBezTo>
                  <a:pt x="6704" y="18267"/>
                  <a:pt x="6804" y="18539"/>
                  <a:pt x="6908" y="18797"/>
                </a:cubicBezTo>
                <a:cubicBezTo>
                  <a:pt x="7049" y="19146"/>
                  <a:pt x="7194" y="19496"/>
                  <a:pt x="7339" y="19844"/>
                </a:cubicBezTo>
                <a:cubicBezTo>
                  <a:pt x="7409" y="20019"/>
                  <a:pt x="7479" y="20193"/>
                  <a:pt x="7550" y="20368"/>
                </a:cubicBezTo>
                <a:cubicBezTo>
                  <a:pt x="7560" y="20388"/>
                  <a:pt x="7583" y="20405"/>
                  <a:pt x="7604" y="20408"/>
                </a:cubicBezTo>
                <a:cubicBezTo>
                  <a:pt x="7607" y="20432"/>
                  <a:pt x="7610" y="20452"/>
                  <a:pt x="7613" y="20475"/>
                </a:cubicBezTo>
                <a:cubicBezTo>
                  <a:pt x="7616" y="20499"/>
                  <a:pt x="7647" y="20512"/>
                  <a:pt x="7677" y="20512"/>
                </a:cubicBezTo>
                <a:cubicBezTo>
                  <a:pt x="7697" y="20512"/>
                  <a:pt x="7717" y="20503"/>
                  <a:pt x="7717" y="20478"/>
                </a:cubicBezTo>
                <a:lnTo>
                  <a:pt x="7717" y="20458"/>
                </a:lnTo>
                <a:lnTo>
                  <a:pt x="7724" y="20458"/>
                </a:lnTo>
                <a:cubicBezTo>
                  <a:pt x="7748" y="20455"/>
                  <a:pt x="7765" y="20442"/>
                  <a:pt x="7754" y="20418"/>
                </a:cubicBezTo>
                <a:lnTo>
                  <a:pt x="7754" y="20415"/>
                </a:lnTo>
                <a:cubicBezTo>
                  <a:pt x="7754" y="20412"/>
                  <a:pt x="7757" y="20408"/>
                  <a:pt x="7754" y="20402"/>
                </a:cubicBezTo>
                <a:cubicBezTo>
                  <a:pt x="7751" y="20388"/>
                  <a:pt x="7748" y="20374"/>
                  <a:pt x="7745" y="20362"/>
                </a:cubicBezTo>
                <a:lnTo>
                  <a:pt x="7745" y="20362"/>
                </a:lnTo>
                <a:cubicBezTo>
                  <a:pt x="7788" y="20388"/>
                  <a:pt x="7828" y="20418"/>
                  <a:pt x="7862" y="20455"/>
                </a:cubicBezTo>
                <a:cubicBezTo>
                  <a:pt x="7946" y="20543"/>
                  <a:pt x="8003" y="20656"/>
                  <a:pt x="8033" y="20777"/>
                </a:cubicBezTo>
                <a:cubicBezTo>
                  <a:pt x="8047" y="20841"/>
                  <a:pt x="8053" y="20905"/>
                  <a:pt x="8053" y="20969"/>
                </a:cubicBezTo>
                <a:cubicBezTo>
                  <a:pt x="8053" y="21039"/>
                  <a:pt x="8047" y="21107"/>
                  <a:pt x="8060" y="21177"/>
                </a:cubicBezTo>
                <a:cubicBezTo>
                  <a:pt x="8067" y="21211"/>
                  <a:pt x="8076" y="21248"/>
                  <a:pt x="8093" y="21278"/>
                </a:cubicBezTo>
                <a:cubicBezTo>
                  <a:pt x="8110" y="21304"/>
                  <a:pt x="8134" y="21332"/>
                  <a:pt x="8151" y="21358"/>
                </a:cubicBezTo>
                <a:cubicBezTo>
                  <a:pt x="8180" y="21412"/>
                  <a:pt x="8167" y="21459"/>
                  <a:pt x="8134" y="21506"/>
                </a:cubicBezTo>
                <a:cubicBezTo>
                  <a:pt x="8070" y="21586"/>
                  <a:pt x="7966" y="21671"/>
                  <a:pt x="8013" y="21787"/>
                </a:cubicBezTo>
                <a:cubicBezTo>
                  <a:pt x="8033" y="21835"/>
                  <a:pt x="8076" y="21875"/>
                  <a:pt x="8130" y="21888"/>
                </a:cubicBezTo>
                <a:cubicBezTo>
                  <a:pt x="8140" y="21892"/>
                  <a:pt x="8154" y="21892"/>
                  <a:pt x="8167" y="21892"/>
                </a:cubicBezTo>
                <a:cubicBezTo>
                  <a:pt x="8191" y="21892"/>
                  <a:pt x="8211" y="21888"/>
                  <a:pt x="8234" y="21885"/>
                </a:cubicBezTo>
                <a:cubicBezTo>
                  <a:pt x="8258" y="21882"/>
                  <a:pt x="8278" y="21879"/>
                  <a:pt x="8301" y="21879"/>
                </a:cubicBezTo>
                <a:cubicBezTo>
                  <a:pt x="8315" y="21879"/>
                  <a:pt x="8332" y="21879"/>
                  <a:pt x="8345" y="21885"/>
                </a:cubicBezTo>
                <a:cubicBezTo>
                  <a:pt x="8493" y="21928"/>
                  <a:pt x="8519" y="22106"/>
                  <a:pt x="8503" y="22238"/>
                </a:cubicBezTo>
                <a:cubicBezTo>
                  <a:pt x="8503" y="22244"/>
                  <a:pt x="8499" y="22255"/>
                  <a:pt x="8499" y="22261"/>
                </a:cubicBezTo>
                <a:cubicBezTo>
                  <a:pt x="8490" y="22261"/>
                  <a:pt x="8476" y="22268"/>
                  <a:pt x="8466" y="22275"/>
                </a:cubicBezTo>
                <a:cubicBezTo>
                  <a:pt x="8436" y="22288"/>
                  <a:pt x="8406" y="22305"/>
                  <a:pt x="8382" y="22331"/>
                </a:cubicBezTo>
                <a:cubicBezTo>
                  <a:pt x="8349" y="22376"/>
                  <a:pt x="8341" y="22429"/>
                  <a:pt x="8349" y="22479"/>
                </a:cubicBezTo>
                <a:cubicBezTo>
                  <a:pt x="8358" y="22540"/>
                  <a:pt x="8375" y="22604"/>
                  <a:pt x="8409" y="22653"/>
                </a:cubicBezTo>
                <a:cubicBezTo>
                  <a:pt x="8432" y="22698"/>
                  <a:pt x="8470" y="22721"/>
                  <a:pt x="8513" y="22721"/>
                </a:cubicBezTo>
                <a:cubicBezTo>
                  <a:pt x="8530" y="22721"/>
                  <a:pt x="8547" y="22718"/>
                  <a:pt x="8567" y="22707"/>
                </a:cubicBezTo>
                <a:cubicBezTo>
                  <a:pt x="8620" y="22687"/>
                  <a:pt x="8654" y="22644"/>
                  <a:pt x="8677" y="22590"/>
                </a:cubicBezTo>
                <a:cubicBezTo>
                  <a:pt x="8677" y="22587"/>
                  <a:pt x="8681" y="22583"/>
                  <a:pt x="8681" y="22583"/>
                </a:cubicBezTo>
                <a:lnTo>
                  <a:pt x="8684" y="22583"/>
                </a:lnTo>
                <a:cubicBezTo>
                  <a:pt x="8694" y="22583"/>
                  <a:pt x="8704" y="22577"/>
                  <a:pt x="8708" y="22566"/>
                </a:cubicBezTo>
                <a:cubicBezTo>
                  <a:pt x="8721" y="22540"/>
                  <a:pt x="8735" y="22512"/>
                  <a:pt x="8748" y="22486"/>
                </a:cubicBezTo>
                <a:cubicBezTo>
                  <a:pt x="8801" y="22537"/>
                  <a:pt x="8835" y="22604"/>
                  <a:pt x="8852" y="22674"/>
                </a:cubicBezTo>
                <a:cubicBezTo>
                  <a:pt x="8859" y="22718"/>
                  <a:pt x="8865" y="22765"/>
                  <a:pt x="8855" y="22805"/>
                </a:cubicBezTo>
                <a:cubicBezTo>
                  <a:pt x="8849" y="22839"/>
                  <a:pt x="8829" y="22885"/>
                  <a:pt x="8792" y="22889"/>
                </a:cubicBezTo>
                <a:cubicBezTo>
                  <a:pt x="8778" y="22889"/>
                  <a:pt x="8768" y="22895"/>
                  <a:pt x="8764" y="22912"/>
                </a:cubicBezTo>
                <a:cubicBezTo>
                  <a:pt x="8744" y="23110"/>
                  <a:pt x="8926" y="23242"/>
                  <a:pt x="9017" y="23399"/>
                </a:cubicBezTo>
                <a:cubicBezTo>
                  <a:pt x="9071" y="23496"/>
                  <a:pt x="9050" y="23611"/>
                  <a:pt x="9097" y="23711"/>
                </a:cubicBezTo>
                <a:cubicBezTo>
                  <a:pt x="9124" y="23768"/>
                  <a:pt x="9167" y="23812"/>
                  <a:pt x="9211" y="23855"/>
                </a:cubicBezTo>
                <a:cubicBezTo>
                  <a:pt x="9248" y="23899"/>
                  <a:pt x="9272" y="23953"/>
                  <a:pt x="9298" y="24003"/>
                </a:cubicBezTo>
                <a:cubicBezTo>
                  <a:pt x="9348" y="24100"/>
                  <a:pt x="9439" y="24211"/>
                  <a:pt x="9554" y="24211"/>
                </a:cubicBezTo>
                <a:cubicBezTo>
                  <a:pt x="9570" y="24211"/>
                  <a:pt x="9590" y="24208"/>
                  <a:pt x="9607" y="24204"/>
                </a:cubicBezTo>
                <a:cubicBezTo>
                  <a:pt x="9627" y="24198"/>
                  <a:pt x="9624" y="24171"/>
                  <a:pt x="9617" y="24157"/>
                </a:cubicBezTo>
                <a:cubicBezTo>
                  <a:pt x="9577" y="24023"/>
                  <a:pt x="9554" y="23882"/>
                  <a:pt x="9557" y="23741"/>
                </a:cubicBezTo>
                <a:cubicBezTo>
                  <a:pt x="9560" y="23614"/>
                  <a:pt x="9584" y="23486"/>
                  <a:pt x="9543" y="23366"/>
                </a:cubicBezTo>
                <a:cubicBezTo>
                  <a:pt x="9534" y="23335"/>
                  <a:pt x="9520" y="23308"/>
                  <a:pt x="9500" y="23285"/>
                </a:cubicBezTo>
                <a:cubicBezTo>
                  <a:pt x="9486" y="23265"/>
                  <a:pt x="9463" y="23242"/>
                  <a:pt x="9456" y="23217"/>
                </a:cubicBezTo>
                <a:cubicBezTo>
                  <a:pt x="9449" y="23194"/>
                  <a:pt x="9463" y="23164"/>
                  <a:pt x="9456" y="23141"/>
                </a:cubicBezTo>
                <a:cubicBezTo>
                  <a:pt x="9453" y="23104"/>
                  <a:pt x="9426" y="23070"/>
                  <a:pt x="9396" y="23053"/>
                </a:cubicBezTo>
                <a:cubicBezTo>
                  <a:pt x="9352" y="23026"/>
                  <a:pt x="9302" y="23040"/>
                  <a:pt x="9258" y="23020"/>
                </a:cubicBezTo>
                <a:cubicBezTo>
                  <a:pt x="9218" y="23003"/>
                  <a:pt x="9198" y="22963"/>
                  <a:pt x="9181" y="22926"/>
                </a:cubicBezTo>
                <a:cubicBezTo>
                  <a:pt x="9161" y="22869"/>
                  <a:pt x="9158" y="22802"/>
                  <a:pt x="9158" y="22741"/>
                </a:cubicBezTo>
                <a:cubicBezTo>
                  <a:pt x="9154" y="22678"/>
                  <a:pt x="9151" y="22617"/>
                  <a:pt x="9137" y="22557"/>
                </a:cubicBezTo>
                <a:cubicBezTo>
                  <a:pt x="9137" y="22543"/>
                  <a:pt x="9131" y="22526"/>
                  <a:pt x="9127" y="22520"/>
                </a:cubicBezTo>
                <a:cubicBezTo>
                  <a:pt x="9124" y="22520"/>
                  <a:pt x="9124" y="22517"/>
                  <a:pt x="9124" y="22517"/>
                </a:cubicBezTo>
                <a:cubicBezTo>
                  <a:pt x="9124" y="22512"/>
                  <a:pt x="9124" y="22512"/>
                  <a:pt x="9120" y="22509"/>
                </a:cubicBezTo>
                <a:cubicBezTo>
                  <a:pt x="9120" y="22506"/>
                  <a:pt x="9117" y="22500"/>
                  <a:pt x="9114" y="22496"/>
                </a:cubicBezTo>
                <a:cubicBezTo>
                  <a:pt x="9013" y="22288"/>
                  <a:pt x="8936" y="22069"/>
                  <a:pt x="8885" y="21841"/>
                </a:cubicBezTo>
                <a:cubicBezTo>
                  <a:pt x="8872" y="21784"/>
                  <a:pt x="8862" y="21724"/>
                  <a:pt x="8852" y="21663"/>
                </a:cubicBezTo>
                <a:cubicBezTo>
                  <a:pt x="8842" y="21610"/>
                  <a:pt x="8839" y="21556"/>
                  <a:pt x="8829" y="21506"/>
                </a:cubicBezTo>
                <a:cubicBezTo>
                  <a:pt x="8818" y="21456"/>
                  <a:pt x="8801" y="21405"/>
                  <a:pt x="8775" y="21361"/>
                </a:cubicBezTo>
                <a:cubicBezTo>
                  <a:pt x="8758" y="21335"/>
                  <a:pt x="8738" y="21311"/>
                  <a:pt x="8714" y="21291"/>
                </a:cubicBezTo>
                <a:cubicBezTo>
                  <a:pt x="8701" y="21278"/>
                  <a:pt x="8677" y="21268"/>
                  <a:pt x="8664" y="21251"/>
                </a:cubicBezTo>
                <a:lnTo>
                  <a:pt x="8664" y="21248"/>
                </a:lnTo>
                <a:cubicBezTo>
                  <a:pt x="8660" y="21244"/>
                  <a:pt x="8660" y="21237"/>
                  <a:pt x="8660" y="21231"/>
                </a:cubicBezTo>
                <a:cubicBezTo>
                  <a:pt x="8664" y="21220"/>
                  <a:pt x="8668" y="21207"/>
                  <a:pt x="8674" y="21197"/>
                </a:cubicBezTo>
                <a:cubicBezTo>
                  <a:pt x="8684" y="21177"/>
                  <a:pt x="8704" y="21160"/>
                  <a:pt x="8728" y="21147"/>
                </a:cubicBezTo>
                <a:cubicBezTo>
                  <a:pt x="8752" y="21133"/>
                  <a:pt x="8775" y="21130"/>
                  <a:pt x="8805" y="21130"/>
                </a:cubicBezTo>
                <a:lnTo>
                  <a:pt x="8829" y="21130"/>
                </a:lnTo>
                <a:cubicBezTo>
                  <a:pt x="8865" y="21203"/>
                  <a:pt x="8899" y="21281"/>
                  <a:pt x="8933" y="21355"/>
                </a:cubicBezTo>
                <a:cubicBezTo>
                  <a:pt x="9003" y="21626"/>
                  <a:pt x="9097" y="21892"/>
                  <a:pt x="9261" y="22123"/>
                </a:cubicBezTo>
                <a:cubicBezTo>
                  <a:pt x="9275" y="22144"/>
                  <a:pt x="9292" y="22164"/>
                  <a:pt x="9305" y="22187"/>
                </a:cubicBezTo>
                <a:cubicBezTo>
                  <a:pt x="9322" y="22238"/>
                  <a:pt x="9336" y="22288"/>
                  <a:pt x="9345" y="22342"/>
                </a:cubicBezTo>
                <a:cubicBezTo>
                  <a:pt x="9359" y="22439"/>
                  <a:pt x="9345" y="22546"/>
                  <a:pt x="9389" y="22637"/>
                </a:cubicBezTo>
                <a:cubicBezTo>
                  <a:pt x="9426" y="22711"/>
                  <a:pt x="9493" y="22761"/>
                  <a:pt x="9550" y="22822"/>
                </a:cubicBezTo>
                <a:cubicBezTo>
                  <a:pt x="9580" y="22852"/>
                  <a:pt x="9610" y="22885"/>
                  <a:pt x="9630" y="22926"/>
                </a:cubicBezTo>
                <a:cubicBezTo>
                  <a:pt x="9651" y="22969"/>
                  <a:pt x="9664" y="23013"/>
                  <a:pt x="9678" y="23060"/>
                </a:cubicBezTo>
                <a:cubicBezTo>
                  <a:pt x="9691" y="23104"/>
                  <a:pt x="9708" y="23147"/>
                  <a:pt x="9731" y="23188"/>
                </a:cubicBezTo>
                <a:cubicBezTo>
                  <a:pt x="9758" y="23228"/>
                  <a:pt x="9792" y="23265"/>
                  <a:pt x="9825" y="23298"/>
                </a:cubicBezTo>
                <a:cubicBezTo>
                  <a:pt x="9920" y="23392"/>
                  <a:pt x="10010" y="23486"/>
                  <a:pt x="10104" y="23577"/>
                </a:cubicBezTo>
                <a:cubicBezTo>
                  <a:pt x="10084" y="23597"/>
                  <a:pt x="10067" y="23624"/>
                  <a:pt x="10053" y="23651"/>
                </a:cubicBezTo>
                <a:cubicBezTo>
                  <a:pt x="10040" y="23677"/>
                  <a:pt x="10077" y="23718"/>
                  <a:pt x="10098" y="23731"/>
                </a:cubicBezTo>
                <a:cubicBezTo>
                  <a:pt x="10245" y="23826"/>
                  <a:pt x="10380" y="23946"/>
                  <a:pt x="10493" y="24080"/>
                </a:cubicBezTo>
                <a:cubicBezTo>
                  <a:pt x="10533" y="24131"/>
                  <a:pt x="10594" y="24204"/>
                  <a:pt x="10621" y="24282"/>
                </a:cubicBezTo>
                <a:cubicBezTo>
                  <a:pt x="10628" y="24302"/>
                  <a:pt x="10634" y="24325"/>
                  <a:pt x="10641" y="24345"/>
                </a:cubicBezTo>
                <a:cubicBezTo>
                  <a:pt x="10645" y="24396"/>
                  <a:pt x="10634" y="24439"/>
                  <a:pt x="10597" y="24480"/>
                </a:cubicBezTo>
                <a:cubicBezTo>
                  <a:pt x="10574" y="24503"/>
                  <a:pt x="10628" y="24571"/>
                  <a:pt x="10654" y="24571"/>
                </a:cubicBezTo>
                <a:lnTo>
                  <a:pt x="10662" y="24571"/>
                </a:lnTo>
                <a:cubicBezTo>
                  <a:pt x="10658" y="24617"/>
                  <a:pt x="10654" y="24661"/>
                  <a:pt x="10645" y="24708"/>
                </a:cubicBezTo>
                <a:cubicBezTo>
                  <a:pt x="10631" y="24779"/>
                  <a:pt x="10604" y="24845"/>
                  <a:pt x="10587" y="24913"/>
                </a:cubicBezTo>
                <a:cubicBezTo>
                  <a:pt x="10571" y="24970"/>
                  <a:pt x="10571" y="25030"/>
                  <a:pt x="10597" y="25084"/>
                </a:cubicBezTo>
                <a:cubicBezTo>
                  <a:pt x="10617" y="25127"/>
                  <a:pt x="10648" y="25161"/>
                  <a:pt x="10685" y="25191"/>
                </a:cubicBezTo>
                <a:cubicBezTo>
                  <a:pt x="10758" y="25256"/>
                  <a:pt x="10852" y="25299"/>
                  <a:pt x="10923" y="25366"/>
                </a:cubicBezTo>
                <a:cubicBezTo>
                  <a:pt x="10970" y="25409"/>
                  <a:pt x="10997" y="25460"/>
                  <a:pt x="11027" y="25517"/>
                </a:cubicBezTo>
                <a:cubicBezTo>
                  <a:pt x="11054" y="25570"/>
                  <a:pt x="11088" y="25618"/>
                  <a:pt x="11128" y="25662"/>
                </a:cubicBezTo>
                <a:cubicBezTo>
                  <a:pt x="11209" y="25749"/>
                  <a:pt x="11316" y="25812"/>
                  <a:pt x="11430" y="25849"/>
                </a:cubicBezTo>
                <a:cubicBezTo>
                  <a:pt x="11497" y="25869"/>
                  <a:pt x="11571" y="25883"/>
                  <a:pt x="11644" y="25883"/>
                </a:cubicBezTo>
                <a:cubicBezTo>
                  <a:pt x="11689" y="25883"/>
                  <a:pt x="11735" y="25876"/>
                  <a:pt x="11779" y="25866"/>
                </a:cubicBezTo>
                <a:cubicBezTo>
                  <a:pt x="11850" y="25852"/>
                  <a:pt x="11913" y="25823"/>
                  <a:pt x="11977" y="25789"/>
                </a:cubicBezTo>
                <a:cubicBezTo>
                  <a:pt x="12007" y="25775"/>
                  <a:pt x="12037" y="25755"/>
                  <a:pt x="12067" y="25739"/>
                </a:cubicBezTo>
                <a:cubicBezTo>
                  <a:pt x="12098" y="25719"/>
                  <a:pt x="12132" y="25695"/>
                  <a:pt x="12165" y="25682"/>
                </a:cubicBezTo>
                <a:cubicBezTo>
                  <a:pt x="12168" y="25682"/>
                  <a:pt x="12172" y="25678"/>
                  <a:pt x="12175" y="25678"/>
                </a:cubicBezTo>
                <a:cubicBezTo>
                  <a:pt x="12178" y="25682"/>
                  <a:pt x="12178" y="25682"/>
                  <a:pt x="12178" y="25685"/>
                </a:cubicBezTo>
                <a:cubicBezTo>
                  <a:pt x="12182" y="25691"/>
                  <a:pt x="12185" y="25699"/>
                  <a:pt x="12185" y="25708"/>
                </a:cubicBezTo>
                <a:cubicBezTo>
                  <a:pt x="12195" y="25735"/>
                  <a:pt x="12199" y="25765"/>
                  <a:pt x="12208" y="25792"/>
                </a:cubicBezTo>
                <a:cubicBezTo>
                  <a:pt x="12236" y="25856"/>
                  <a:pt x="12302" y="25889"/>
                  <a:pt x="12363" y="25916"/>
                </a:cubicBezTo>
                <a:cubicBezTo>
                  <a:pt x="12427" y="25943"/>
                  <a:pt x="12487" y="25970"/>
                  <a:pt x="12541" y="26014"/>
                </a:cubicBezTo>
                <a:cubicBezTo>
                  <a:pt x="12571" y="26037"/>
                  <a:pt x="12598" y="26061"/>
                  <a:pt x="12622" y="26088"/>
                </a:cubicBezTo>
                <a:cubicBezTo>
                  <a:pt x="12625" y="26131"/>
                  <a:pt x="12645" y="26175"/>
                  <a:pt x="12668" y="26212"/>
                </a:cubicBezTo>
                <a:cubicBezTo>
                  <a:pt x="12705" y="26269"/>
                  <a:pt x="12756" y="26316"/>
                  <a:pt x="12816" y="26339"/>
                </a:cubicBezTo>
                <a:cubicBezTo>
                  <a:pt x="12849" y="26353"/>
                  <a:pt x="12880" y="26356"/>
                  <a:pt x="12913" y="26356"/>
                </a:cubicBezTo>
                <a:cubicBezTo>
                  <a:pt x="13034" y="26356"/>
                  <a:pt x="13159" y="26283"/>
                  <a:pt x="13266" y="26232"/>
                </a:cubicBezTo>
                <a:cubicBezTo>
                  <a:pt x="13333" y="26202"/>
                  <a:pt x="13407" y="26175"/>
                  <a:pt x="13484" y="26175"/>
                </a:cubicBezTo>
                <a:lnTo>
                  <a:pt x="13504" y="26175"/>
                </a:lnTo>
                <a:cubicBezTo>
                  <a:pt x="13588" y="26182"/>
                  <a:pt x="13666" y="26222"/>
                  <a:pt x="13749" y="26222"/>
                </a:cubicBezTo>
                <a:lnTo>
                  <a:pt x="13753" y="26222"/>
                </a:lnTo>
                <a:cubicBezTo>
                  <a:pt x="13917" y="26222"/>
                  <a:pt x="14058" y="26117"/>
                  <a:pt x="14219" y="26097"/>
                </a:cubicBezTo>
                <a:lnTo>
                  <a:pt x="14262" y="26097"/>
                </a:lnTo>
                <a:cubicBezTo>
                  <a:pt x="14323" y="26097"/>
                  <a:pt x="14383" y="26111"/>
                  <a:pt x="14428" y="26155"/>
                </a:cubicBezTo>
                <a:cubicBezTo>
                  <a:pt x="14461" y="26192"/>
                  <a:pt x="14444" y="26255"/>
                  <a:pt x="14417" y="26292"/>
                </a:cubicBezTo>
                <a:cubicBezTo>
                  <a:pt x="14380" y="26339"/>
                  <a:pt x="14337" y="26379"/>
                  <a:pt x="14340" y="26444"/>
                </a:cubicBezTo>
                <a:cubicBezTo>
                  <a:pt x="14347" y="26507"/>
                  <a:pt x="14391" y="26571"/>
                  <a:pt x="14437" y="26615"/>
                </a:cubicBezTo>
                <a:cubicBezTo>
                  <a:pt x="14481" y="26655"/>
                  <a:pt x="14535" y="26681"/>
                  <a:pt x="14592" y="26698"/>
                </a:cubicBezTo>
                <a:cubicBezTo>
                  <a:pt x="14639" y="26712"/>
                  <a:pt x="14685" y="26712"/>
                  <a:pt x="14736" y="26712"/>
                </a:cubicBezTo>
                <a:lnTo>
                  <a:pt x="14780" y="26712"/>
                </a:lnTo>
                <a:cubicBezTo>
                  <a:pt x="14840" y="26712"/>
                  <a:pt x="14904" y="26715"/>
                  <a:pt x="14961" y="26739"/>
                </a:cubicBezTo>
                <a:cubicBezTo>
                  <a:pt x="14981" y="26746"/>
                  <a:pt x="15008" y="26759"/>
                  <a:pt x="15021" y="26779"/>
                </a:cubicBezTo>
                <a:cubicBezTo>
                  <a:pt x="15021" y="26779"/>
                  <a:pt x="15021" y="26782"/>
                  <a:pt x="15025" y="26782"/>
                </a:cubicBezTo>
                <a:cubicBezTo>
                  <a:pt x="15028" y="26793"/>
                  <a:pt x="15032" y="26799"/>
                  <a:pt x="15032" y="26806"/>
                </a:cubicBezTo>
                <a:cubicBezTo>
                  <a:pt x="15038" y="26826"/>
                  <a:pt x="15045" y="26842"/>
                  <a:pt x="15048" y="26859"/>
                </a:cubicBezTo>
                <a:cubicBezTo>
                  <a:pt x="15088" y="26977"/>
                  <a:pt x="15166" y="27058"/>
                  <a:pt x="15280" y="27104"/>
                </a:cubicBezTo>
                <a:cubicBezTo>
                  <a:pt x="15374" y="27141"/>
                  <a:pt x="15478" y="27158"/>
                  <a:pt x="15562" y="27209"/>
                </a:cubicBezTo>
                <a:cubicBezTo>
                  <a:pt x="15579" y="27219"/>
                  <a:pt x="15592" y="27229"/>
                  <a:pt x="15605" y="27242"/>
                </a:cubicBezTo>
                <a:lnTo>
                  <a:pt x="15609" y="27245"/>
                </a:lnTo>
                <a:cubicBezTo>
                  <a:pt x="15616" y="27262"/>
                  <a:pt x="15619" y="27276"/>
                  <a:pt x="15622" y="27293"/>
                </a:cubicBezTo>
                <a:cubicBezTo>
                  <a:pt x="15639" y="27366"/>
                  <a:pt x="15669" y="27431"/>
                  <a:pt x="15723" y="27481"/>
                </a:cubicBezTo>
                <a:cubicBezTo>
                  <a:pt x="15810" y="27561"/>
                  <a:pt x="15941" y="27568"/>
                  <a:pt x="16028" y="27645"/>
                </a:cubicBezTo>
                <a:cubicBezTo>
                  <a:pt x="16072" y="27679"/>
                  <a:pt x="16089" y="27729"/>
                  <a:pt x="16106" y="27783"/>
                </a:cubicBezTo>
                <a:cubicBezTo>
                  <a:pt x="16123" y="27843"/>
                  <a:pt x="16129" y="27907"/>
                  <a:pt x="16143" y="27970"/>
                </a:cubicBezTo>
                <a:cubicBezTo>
                  <a:pt x="16166" y="28111"/>
                  <a:pt x="16206" y="28249"/>
                  <a:pt x="16280" y="28373"/>
                </a:cubicBezTo>
                <a:cubicBezTo>
                  <a:pt x="16354" y="28491"/>
                  <a:pt x="16454" y="28599"/>
                  <a:pt x="16583" y="28659"/>
                </a:cubicBezTo>
                <a:cubicBezTo>
                  <a:pt x="16653" y="28689"/>
                  <a:pt x="16730" y="28706"/>
                  <a:pt x="16811" y="28706"/>
                </a:cubicBezTo>
                <a:cubicBezTo>
                  <a:pt x="16868" y="28706"/>
                  <a:pt x="16928" y="28695"/>
                  <a:pt x="16985" y="28672"/>
                </a:cubicBezTo>
                <a:cubicBezTo>
                  <a:pt x="17052" y="28645"/>
                  <a:pt x="17102" y="28591"/>
                  <a:pt x="17170" y="28558"/>
                </a:cubicBezTo>
                <a:cubicBezTo>
                  <a:pt x="17207" y="28541"/>
                  <a:pt x="17247" y="28534"/>
                  <a:pt x="17287" y="28534"/>
                </a:cubicBezTo>
                <a:cubicBezTo>
                  <a:pt x="17328" y="28534"/>
                  <a:pt x="17368" y="28541"/>
                  <a:pt x="17408" y="28541"/>
                </a:cubicBezTo>
                <a:lnTo>
                  <a:pt x="17441" y="28541"/>
                </a:lnTo>
                <a:cubicBezTo>
                  <a:pt x="17482" y="28541"/>
                  <a:pt x="17522" y="28541"/>
                  <a:pt x="17562" y="28538"/>
                </a:cubicBezTo>
                <a:cubicBezTo>
                  <a:pt x="17602" y="28534"/>
                  <a:pt x="17643" y="28534"/>
                  <a:pt x="17680" y="28534"/>
                </a:cubicBezTo>
                <a:cubicBezTo>
                  <a:pt x="17730" y="28534"/>
                  <a:pt x="17777" y="28538"/>
                  <a:pt x="17824" y="28545"/>
                </a:cubicBezTo>
                <a:cubicBezTo>
                  <a:pt x="17875" y="28554"/>
                  <a:pt x="17925" y="28571"/>
                  <a:pt x="17968" y="28602"/>
                </a:cubicBezTo>
                <a:cubicBezTo>
                  <a:pt x="17996" y="28666"/>
                  <a:pt x="18022" y="28732"/>
                  <a:pt x="18059" y="28793"/>
                </a:cubicBezTo>
                <a:cubicBezTo>
                  <a:pt x="18163" y="29296"/>
                  <a:pt x="18049" y="29834"/>
                  <a:pt x="17747" y="30246"/>
                </a:cubicBezTo>
                <a:cubicBezTo>
                  <a:pt x="17677" y="30344"/>
                  <a:pt x="17623" y="30431"/>
                  <a:pt x="17693" y="30545"/>
                </a:cubicBezTo>
                <a:cubicBezTo>
                  <a:pt x="17740" y="30622"/>
                  <a:pt x="17847" y="30706"/>
                  <a:pt x="17747" y="30790"/>
                </a:cubicBezTo>
                <a:cubicBezTo>
                  <a:pt x="17666" y="30858"/>
                  <a:pt x="17549" y="30874"/>
                  <a:pt x="17455" y="30921"/>
                </a:cubicBezTo>
                <a:cubicBezTo>
                  <a:pt x="17351" y="30971"/>
                  <a:pt x="17254" y="31045"/>
                  <a:pt x="17187" y="31139"/>
                </a:cubicBezTo>
                <a:cubicBezTo>
                  <a:pt x="17113" y="31237"/>
                  <a:pt x="17079" y="31354"/>
                  <a:pt x="17102" y="31475"/>
                </a:cubicBezTo>
                <a:cubicBezTo>
                  <a:pt x="17130" y="31592"/>
                  <a:pt x="17240" y="31716"/>
                  <a:pt x="17210" y="31841"/>
                </a:cubicBezTo>
                <a:cubicBezTo>
                  <a:pt x="17102" y="31905"/>
                  <a:pt x="17038" y="32022"/>
                  <a:pt x="17032" y="32146"/>
                </a:cubicBezTo>
                <a:cubicBezTo>
                  <a:pt x="17022" y="32308"/>
                  <a:pt x="17122" y="32408"/>
                  <a:pt x="17237" y="32506"/>
                </a:cubicBezTo>
                <a:cubicBezTo>
                  <a:pt x="17485" y="32720"/>
                  <a:pt x="17565" y="33045"/>
                  <a:pt x="17700" y="33331"/>
                </a:cubicBezTo>
                <a:cubicBezTo>
                  <a:pt x="17767" y="33476"/>
                  <a:pt x="17855" y="33603"/>
                  <a:pt x="17958" y="33724"/>
                </a:cubicBezTo>
                <a:cubicBezTo>
                  <a:pt x="18066" y="33848"/>
                  <a:pt x="18186" y="33965"/>
                  <a:pt x="18267" y="34110"/>
                </a:cubicBezTo>
                <a:cubicBezTo>
                  <a:pt x="18358" y="34268"/>
                  <a:pt x="18361" y="34446"/>
                  <a:pt x="18405" y="34613"/>
                </a:cubicBezTo>
                <a:cubicBezTo>
                  <a:pt x="18442" y="34754"/>
                  <a:pt x="18516" y="34875"/>
                  <a:pt x="18630" y="34963"/>
                </a:cubicBezTo>
                <a:cubicBezTo>
                  <a:pt x="18834" y="35124"/>
                  <a:pt x="19106" y="35160"/>
                  <a:pt x="19348" y="35241"/>
                </a:cubicBezTo>
                <a:cubicBezTo>
                  <a:pt x="19469" y="35285"/>
                  <a:pt x="19590" y="35338"/>
                  <a:pt x="19684" y="35429"/>
                </a:cubicBezTo>
                <a:cubicBezTo>
                  <a:pt x="19815" y="35553"/>
                  <a:pt x="19875" y="35738"/>
                  <a:pt x="19939" y="35902"/>
                </a:cubicBezTo>
                <a:cubicBezTo>
                  <a:pt x="20013" y="36100"/>
                  <a:pt x="20090" y="36298"/>
                  <a:pt x="20167" y="36497"/>
                </a:cubicBezTo>
                <a:cubicBezTo>
                  <a:pt x="20234" y="36675"/>
                  <a:pt x="20288" y="36866"/>
                  <a:pt x="20378" y="37030"/>
                </a:cubicBezTo>
                <a:cubicBezTo>
                  <a:pt x="20422" y="37110"/>
                  <a:pt x="20479" y="37164"/>
                  <a:pt x="20550" y="37222"/>
                </a:cubicBezTo>
                <a:cubicBezTo>
                  <a:pt x="20620" y="37275"/>
                  <a:pt x="20667" y="37335"/>
                  <a:pt x="20684" y="37426"/>
                </a:cubicBezTo>
                <a:cubicBezTo>
                  <a:pt x="20697" y="37510"/>
                  <a:pt x="20691" y="37597"/>
                  <a:pt x="20684" y="37682"/>
                </a:cubicBezTo>
                <a:cubicBezTo>
                  <a:pt x="20674" y="37782"/>
                  <a:pt x="20667" y="37886"/>
                  <a:pt x="20660" y="37987"/>
                </a:cubicBezTo>
                <a:cubicBezTo>
                  <a:pt x="20627" y="38487"/>
                  <a:pt x="20617" y="38987"/>
                  <a:pt x="20634" y="39484"/>
                </a:cubicBezTo>
                <a:cubicBezTo>
                  <a:pt x="20563" y="40051"/>
                  <a:pt x="20667" y="40618"/>
                  <a:pt x="20620" y="41186"/>
                </a:cubicBezTo>
                <a:cubicBezTo>
                  <a:pt x="20594" y="41488"/>
                  <a:pt x="20506" y="41773"/>
                  <a:pt x="20419" y="42065"/>
                </a:cubicBezTo>
                <a:cubicBezTo>
                  <a:pt x="20332" y="42360"/>
                  <a:pt x="20261" y="42659"/>
                  <a:pt x="20217" y="42968"/>
                </a:cubicBezTo>
                <a:cubicBezTo>
                  <a:pt x="20171" y="43307"/>
                  <a:pt x="20150" y="43653"/>
                  <a:pt x="20163" y="43998"/>
                </a:cubicBezTo>
                <a:cubicBezTo>
                  <a:pt x="20167" y="44029"/>
                  <a:pt x="20191" y="44052"/>
                  <a:pt x="20217" y="44052"/>
                </a:cubicBezTo>
                <a:lnTo>
                  <a:pt x="20234" y="44052"/>
                </a:lnTo>
                <a:cubicBezTo>
                  <a:pt x="20392" y="43998"/>
                  <a:pt x="20533" y="43911"/>
                  <a:pt x="20647" y="43790"/>
                </a:cubicBezTo>
                <a:cubicBezTo>
                  <a:pt x="20755" y="43847"/>
                  <a:pt x="20798" y="43978"/>
                  <a:pt x="20805" y="44096"/>
                </a:cubicBezTo>
                <a:cubicBezTo>
                  <a:pt x="20812" y="44260"/>
                  <a:pt x="20744" y="44404"/>
                  <a:pt x="20667" y="44549"/>
                </a:cubicBezTo>
                <a:cubicBezTo>
                  <a:pt x="20590" y="44700"/>
                  <a:pt x="20506" y="44847"/>
                  <a:pt x="20473" y="45019"/>
                </a:cubicBezTo>
                <a:cubicBezTo>
                  <a:pt x="20453" y="45123"/>
                  <a:pt x="20442" y="45264"/>
                  <a:pt x="20365" y="45344"/>
                </a:cubicBezTo>
                <a:cubicBezTo>
                  <a:pt x="20298" y="45169"/>
                  <a:pt x="20231" y="44999"/>
                  <a:pt x="20163" y="44827"/>
                </a:cubicBezTo>
                <a:cubicBezTo>
                  <a:pt x="20154" y="44800"/>
                  <a:pt x="20134" y="44787"/>
                  <a:pt x="20113" y="44787"/>
                </a:cubicBezTo>
                <a:cubicBezTo>
                  <a:pt x="20103" y="44787"/>
                  <a:pt x="20093" y="44791"/>
                  <a:pt x="20083" y="44794"/>
                </a:cubicBezTo>
                <a:cubicBezTo>
                  <a:pt x="19939" y="44861"/>
                  <a:pt x="19946" y="45049"/>
                  <a:pt x="19982" y="45180"/>
                </a:cubicBezTo>
                <a:cubicBezTo>
                  <a:pt x="20039" y="45398"/>
                  <a:pt x="20134" y="45609"/>
                  <a:pt x="20214" y="45821"/>
                </a:cubicBezTo>
                <a:cubicBezTo>
                  <a:pt x="20301" y="46039"/>
                  <a:pt x="20389" y="46257"/>
                  <a:pt x="20479" y="46475"/>
                </a:cubicBezTo>
                <a:cubicBezTo>
                  <a:pt x="20563" y="46677"/>
                  <a:pt x="20643" y="46885"/>
                  <a:pt x="20761" y="47067"/>
                </a:cubicBezTo>
                <a:cubicBezTo>
                  <a:pt x="20956" y="47361"/>
                  <a:pt x="21248" y="47560"/>
                  <a:pt x="21503" y="47795"/>
                </a:cubicBezTo>
                <a:cubicBezTo>
                  <a:pt x="21627" y="47905"/>
                  <a:pt x="21745" y="48029"/>
                  <a:pt x="21825" y="48177"/>
                </a:cubicBezTo>
                <a:cubicBezTo>
                  <a:pt x="21909" y="48325"/>
                  <a:pt x="21929" y="48503"/>
                  <a:pt x="22033" y="48637"/>
                </a:cubicBezTo>
                <a:cubicBezTo>
                  <a:pt x="22097" y="48721"/>
                  <a:pt x="22185" y="48762"/>
                  <a:pt x="22288" y="48774"/>
                </a:cubicBezTo>
                <a:cubicBezTo>
                  <a:pt x="22406" y="48791"/>
                  <a:pt x="22527" y="48795"/>
                  <a:pt x="22645" y="48795"/>
                </a:cubicBezTo>
                <a:lnTo>
                  <a:pt x="22668" y="48795"/>
                </a:lnTo>
                <a:cubicBezTo>
                  <a:pt x="22930" y="48795"/>
                  <a:pt x="23188" y="48762"/>
                  <a:pt x="23443" y="48701"/>
                </a:cubicBezTo>
                <a:cubicBezTo>
                  <a:pt x="23486" y="48691"/>
                  <a:pt x="23490" y="48641"/>
                  <a:pt x="23466" y="48610"/>
                </a:cubicBezTo>
                <a:cubicBezTo>
                  <a:pt x="23282" y="48372"/>
                  <a:pt x="23010" y="48227"/>
                  <a:pt x="22761" y="48063"/>
                </a:cubicBezTo>
                <a:cubicBezTo>
                  <a:pt x="22507" y="47892"/>
                  <a:pt x="22272" y="47680"/>
                  <a:pt x="22268" y="47352"/>
                </a:cubicBezTo>
                <a:cubicBezTo>
                  <a:pt x="22265" y="47150"/>
                  <a:pt x="22298" y="46939"/>
                  <a:pt x="22338" y="46740"/>
                </a:cubicBezTo>
                <a:cubicBezTo>
                  <a:pt x="22383" y="46543"/>
                  <a:pt x="22456" y="46368"/>
                  <a:pt x="22587" y="46213"/>
                </a:cubicBezTo>
                <a:cubicBezTo>
                  <a:pt x="22645" y="46143"/>
                  <a:pt x="22694" y="46073"/>
                  <a:pt x="22711" y="45982"/>
                </a:cubicBezTo>
                <a:cubicBezTo>
                  <a:pt x="22728" y="45908"/>
                  <a:pt x="22725" y="45834"/>
                  <a:pt x="22741" y="45761"/>
                </a:cubicBezTo>
                <a:cubicBezTo>
                  <a:pt x="22748" y="45730"/>
                  <a:pt x="22758" y="45700"/>
                  <a:pt x="22781" y="45677"/>
                </a:cubicBezTo>
                <a:cubicBezTo>
                  <a:pt x="22822" y="45646"/>
                  <a:pt x="22879" y="45653"/>
                  <a:pt x="22926" y="45637"/>
                </a:cubicBezTo>
                <a:cubicBezTo>
                  <a:pt x="22990" y="45613"/>
                  <a:pt x="23037" y="45563"/>
                  <a:pt x="23051" y="45496"/>
                </a:cubicBezTo>
                <a:cubicBezTo>
                  <a:pt x="23080" y="45338"/>
                  <a:pt x="22956" y="45217"/>
                  <a:pt x="22809" y="45217"/>
                </a:cubicBezTo>
                <a:cubicBezTo>
                  <a:pt x="22792" y="45217"/>
                  <a:pt x="22775" y="45217"/>
                  <a:pt x="22758" y="45220"/>
                </a:cubicBezTo>
                <a:cubicBezTo>
                  <a:pt x="22564" y="45257"/>
                  <a:pt x="22476" y="45435"/>
                  <a:pt x="22419" y="45606"/>
                </a:cubicBezTo>
                <a:cubicBezTo>
                  <a:pt x="22262" y="45516"/>
                  <a:pt x="22164" y="45314"/>
                  <a:pt x="22208" y="45133"/>
                </a:cubicBezTo>
                <a:cubicBezTo>
                  <a:pt x="22255" y="44938"/>
                  <a:pt x="22443" y="44804"/>
                  <a:pt x="22641" y="44804"/>
                </a:cubicBezTo>
                <a:lnTo>
                  <a:pt x="22681" y="44804"/>
                </a:lnTo>
                <a:cubicBezTo>
                  <a:pt x="22698" y="44804"/>
                  <a:pt x="22718" y="44794"/>
                  <a:pt x="22725" y="44777"/>
                </a:cubicBezTo>
                <a:cubicBezTo>
                  <a:pt x="22842" y="44522"/>
                  <a:pt x="22584" y="44307"/>
                  <a:pt x="22500" y="44086"/>
                </a:cubicBezTo>
                <a:cubicBezTo>
                  <a:pt x="22409" y="43844"/>
                  <a:pt x="22426" y="43572"/>
                  <a:pt x="22544" y="43341"/>
                </a:cubicBezTo>
                <a:cubicBezTo>
                  <a:pt x="22893" y="43296"/>
                  <a:pt x="23158" y="43048"/>
                  <a:pt x="23390" y="42800"/>
                </a:cubicBezTo>
                <a:cubicBezTo>
                  <a:pt x="23675" y="42491"/>
                  <a:pt x="23966" y="42189"/>
                  <a:pt x="24292" y="41921"/>
                </a:cubicBezTo>
                <a:cubicBezTo>
                  <a:pt x="24389" y="41840"/>
                  <a:pt x="24484" y="41766"/>
                  <a:pt x="24584" y="41693"/>
                </a:cubicBezTo>
                <a:cubicBezTo>
                  <a:pt x="24618" y="41665"/>
                  <a:pt x="24675" y="41642"/>
                  <a:pt x="24682" y="41595"/>
                </a:cubicBezTo>
                <a:cubicBezTo>
                  <a:pt x="24688" y="41541"/>
                  <a:pt x="24679" y="41477"/>
                  <a:pt x="24675" y="41420"/>
                </a:cubicBezTo>
                <a:cubicBezTo>
                  <a:pt x="24702" y="41411"/>
                  <a:pt x="24729" y="41407"/>
                  <a:pt x="24759" y="41407"/>
                </a:cubicBezTo>
                <a:cubicBezTo>
                  <a:pt x="24799" y="41407"/>
                  <a:pt x="24840" y="41414"/>
                  <a:pt x="24880" y="41420"/>
                </a:cubicBezTo>
                <a:cubicBezTo>
                  <a:pt x="24920" y="41428"/>
                  <a:pt x="24961" y="41434"/>
                  <a:pt x="25001" y="41434"/>
                </a:cubicBezTo>
                <a:cubicBezTo>
                  <a:pt x="25014" y="41434"/>
                  <a:pt x="25027" y="41431"/>
                  <a:pt x="25037" y="41431"/>
                </a:cubicBezTo>
                <a:cubicBezTo>
                  <a:pt x="25138" y="41417"/>
                  <a:pt x="25215" y="41357"/>
                  <a:pt x="25259" y="41270"/>
                </a:cubicBezTo>
                <a:cubicBezTo>
                  <a:pt x="25356" y="41085"/>
                  <a:pt x="25319" y="40856"/>
                  <a:pt x="25424" y="40675"/>
                </a:cubicBezTo>
                <a:cubicBezTo>
                  <a:pt x="25551" y="40450"/>
                  <a:pt x="25880" y="40491"/>
                  <a:pt x="26092" y="40407"/>
                </a:cubicBezTo>
                <a:cubicBezTo>
                  <a:pt x="26299" y="40320"/>
                  <a:pt x="26427" y="40131"/>
                  <a:pt x="26461" y="39913"/>
                </a:cubicBezTo>
                <a:cubicBezTo>
                  <a:pt x="26498" y="39688"/>
                  <a:pt x="26451" y="39454"/>
                  <a:pt x="26337" y="39256"/>
                </a:cubicBezTo>
                <a:cubicBezTo>
                  <a:pt x="26518" y="39222"/>
                  <a:pt x="26632" y="39031"/>
                  <a:pt x="26665" y="38850"/>
                </a:cubicBezTo>
                <a:cubicBezTo>
                  <a:pt x="26713" y="38564"/>
                  <a:pt x="26541" y="38238"/>
                  <a:pt x="26719" y="37984"/>
                </a:cubicBezTo>
                <a:cubicBezTo>
                  <a:pt x="26850" y="37792"/>
                  <a:pt x="27105" y="37738"/>
                  <a:pt x="27313" y="37685"/>
                </a:cubicBezTo>
                <a:cubicBezTo>
                  <a:pt x="27562" y="37614"/>
                  <a:pt x="27790" y="37533"/>
                  <a:pt x="27988" y="37359"/>
                </a:cubicBezTo>
                <a:cubicBezTo>
                  <a:pt x="28219" y="37151"/>
                  <a:pt x="28384" y="36879"/>
                  <a:pt x="28538" y="36617"/>
                </a:cubicBezTo>
                <a:cubicBezTo>
                  <a:pt x="28558" y="36584"/>
                  <a:pt x="28538" y="36550"/>
                  <a:pt x="28512" y="36540"/>
                </a:cubicBezTo>
                <a:cubicBezTo>
                  <a:pt x="28592" y="36373"/>
                  <a:pt x="28653" y="36191"/>
                  <a:pt x="28686" y="36006"/>
                </a:cubicBezTo>
                <a:cubicBezTo>
                  <a:pt x="28693" y="35986"/>
                  <a:pt x="28699" y="35966"/>
                  <a:pt x="28702" y="35946"/>
                </a:cubicBezTo>
                <a:cubicBezTo>
                  <a:pt x="28710" y="35936"/>
                  <a:pt x="28707" y="35922"/>
                  <a:pt x="28702" y="35913"/>
                </a:cubicBezTo>
                <a:cubicBezTo>
                  <a:pt x="28727" y="35748"/>
                  <a:pt x="28730" y="35583"/>
                  <a:pt x="28716" y="35419"/>
                </a:cubicBezTo>
                <a:cubicBezTo>
                  <a:pt x="28707" y="35335"/>
                  <a:pt x="28696" y="35254"/>
                  <a:pt x="28676" y="35171"/>
                </a:cubicBezTo>
                <a:cubicBezTo>
                  <a:pt x="28659" y="35087"/>
                  <a:pt x="28629" y="35006"/>
                  <a:pt x="28609" y="34918"/>
                </a:cubicBezTo>
                <a:cubicBezTo>
                  <a:pt x="28572" y="34744"/>
                  <a:pt x="28693" y="34650"/>
                  <a:pt x="28814" y="34553"/>
                </a:cubicBezTo>
                <a:cubicBezTo>
                  <a:pt x="28931" y="34459"/>
                  <a:pt x="29015" y="34362"/>
                  <a:pt x="29065" y="34221"/>
                </a:cubicBezTo>
                <a:cubicBezTo>
                  <a:pt x="29113" y="34086"/>
                  <a:pt x="29122" y="33939"/>
                  <a:pt x="29162" y="33801"/>
                </a:cubicBezTo>
                <a:cubicBezTo>
                  <a:pt x="29206" y="33660"/>
                  <a:pt x="29283" y="33563"/>
                  <a:pt x="29411" y="33489"/>
                </a:cubicBezTo>
                <a:cubicBezTo>
                  <a:pt x="29633" y="33368"/>
                  <a:pt x="29928" y="33287"/>
                  <a:pt x="29915" y="32979"/>
                </a:cubicBezTo>
                <a:cubicBezTo>
                  <a:pt x="29901" y="32660"/>
                  <a:pt x="29777" y="32334"/>
                  <a:pt x="29472" y="32196"/>
                </a:cubicBezTo>
                <a:cubicBezTo>
                  <a:pt x="29314" y="32126"/>
                  <a:pt x="29142" y="32083"/>
                  <a:pt x="28981" y="32015"/>
                </a:cubicBezTo>
                <a:cubicBezTo>
                  <a:pt x="28814" y="31948"/>
                  <a:pt x="28649" y="31868"/>
                  <a:pt x="28491" y="31777"/>
                </a:cubicBezTo>
                <a:cubicBezTo>
                  <a:pt x="28337" y="31690"/>
                  <a:pt x="28189" y="31592"/>
                  <a:pt x="28048" y="31482"/>
                </a:cubicBezTo>
                <a:cubicBezTo>
                  <a:pt x="27907" y="31371"/>
                  <a:pt x="27787" y="31247"/>
                  <a:pt x="27652" y="31129"/>
                </a:cubicBezTo>
                <a:cubicBezTo>
                  <a:pt x="27531" y="31022"/>
                  <a:pt x="27401" y="30935"/>
                  <a:pt x="27249" y="30887"/>
                </a:cubicBezTo>
                <a:cubicBezTo>
                  <a:pt x="27105" y="30844"/>
                  <a:pt x="26958" y="30834"/>
                  <a:pt x="26809" y="30834"/>
                </a:cubicBezTo>
                <a:lnTo>
                  <a:pt x="26803" y="30834"/>
                </a:lnTo>
                <a:cubicBezTo>
                  <a:pt x="26648" y="30834"/>
                  <a:pt x="26491" y="30850"/>
                  <a:pt x="26337" y="30850"/>
                </a:cubicBezTo>
                <a:cubicBezTo>
                  <a:pt x="26189" y="30850"/>
                  <a:pt x="26044" y="30837"/>
                  <a:pt x="25910" y="30790"/>
                </a:cubicBezTo>
                <a:cubicBezTo>
                  <a:pt x="25839" y="30763"/>
                  <a:pt x="25776" y="30726"/>
                  <a:pt x="25715" y="30679"/>
                </a:cubicBezTo>
                <a:cubicBezTo>
                  <a:pt x="25706" y="30669"/>
                  <a:pt x="25692" y="30666"/>
                  <a:pt x="25678" y="30666"/>
                </a:cubicBezTo>
                <a:cubicBezTo>
                  <a:pt x="25655" y="30666"/>
                  <a:pt x="25638" y="30679"/>
                  <a:pt x="25628" y="30706"/>
                </a:cubicBezTo>
                <a:cubicBezTo>
                  <a:pt x="25578" y="30824"/>
                  <a:pt x="25558" y="30955"/>
                  <a:pt x="25568" y="31082"/>
                </a:cubicBezTo>
                <a:cubicBezTo>
                  <a:pt x="25558" y="31085"/>
                  <a:pt x="25551" y="31085"/>
                  <a:pt x="25545" y="31085"/>
                </a:cubicBezTo>
                <a:cubicBezTo>
                  <a:pt x="25491" y="31085"/>
                  <a:pt x="25440" y="31042"/>
                  <a:pt x="25410" y="30998"/>
                </a:cubicBezTo>
                <a:cubicBezTo>
                  <a:pt x="25353" y="30918"/>
                  <a:pt x="25356" y="30827"/>
                  <a:pt x="25376" y="30733"/>
                </a:cubicBezTo>
                <a:cubicBezTo>
                  <a:pt x="25396" y="30633"/>
                  <a:pt x="25427" y="30538"/>
                  <a:pt x="25437" y="30435"/>
                </a:cubicBezTo>
                <a:cubicBezTo>
                  <a:pt x="25447" y="30344"/>
                  <a:pt x="25430" y="30250"/>
                  <a:pt x="25396" y="30162"/>
                </a:cubicBezTo>
                <a:cubicBezTo>
                  <a:pt x="25330" y="29988"/>
                  <a:pt x="25202" y="29843"/>
                  <a:pt x="25077" y="29706"/>
                </a:cubicBezTo>
                <a:cubicBezTo>
                  <a:pt x="24957" y="29572"/>
                  <a:pt x="24829" y="29437"/>
                  <a:pt x="24675" y="29337"/>
                </a:cubicBezTo>
                <a:cubicBezTo>
                  <a:pt x="24605" y="29290"/>
                  <a:pt x="24524" y="29250"/>
                  <a:pt x="24443" y="29223"/>
                </a:cubicBezTo>
                <a:cubicBezTo>
                  <a:pt x="24403" y="29209"/>
                  <a:pt x="24363" y="29203"/>
                  <a:pt x="24323" y="29196"/>
                </a:cubicBezTo>
                <a:cubicBezTo>
                  <a:pt x="24299" y="29192"/>
                  <a:pt x="24269" y="29186"/>
                  <a:pt x="24242" y="29186"/>
                </a:cubicBezTo>
                <a:cubicBezTo>
                  <a:pt x="24225" y="29186"/>
                  <a:pt x="24208" y="29189"/>
                  <a:pt x="24195" y="29196"/>
                </a:cubicBezTo>
                <a:cubicBezTo>
                  <a:pt x="24145" y="29226"/>
                  <a:pt x="24131" y="29304"/>
                  <a:pt x="24135" y="29357"/>
                </a:cubicBezTo>
                <a:cubicBezTo>
                  <a:pt x="24141" y="29417"/>
                  <a:pt x="24168" y="29471"/>
                  <a:pt x="24191" y="29528"/>
                </a:cubicBezTo>
                <a:cubicBezTo>
                  <a:pt x="24211" y="29581"/>
                  <a:pt x="24248" y="29646"/>
                  <a:pt x="24242" y="29706"/>
                </a:cubicBezTo>
                <a:cubicBezTo>
                  <a:pt x="24239" y="29756"/>
                  <a:pt x="24198" y="29776"/>
                  <a:pt x="24158" y="29776"/>
                </a:cubicBezTo>
                <a:cubicBezTo>
                  <a:pt x="24138" y="29776"/>
                  <a:pt x="24121" y="29773"/>
                  <a:pt x="24104" y="29767"/>
                </a:cubicBezTo>
                <a:cubicBezTo>
                  <a:pt x="24010" y="29733"/>
                  <a:pt x="23974" y="29635"/>
                  <a:pt x="23940" y="29552"/>
                </a:cubicBezTo>
                <a:cubicBezTo>
                  <a:pt x="23906" y="29471"/>
                  <a:pt x="23869" y="29394"/>
                  <a:pt x="23813" y="29330"/>
                </a:cubicBezTo>
                <a:cubicBezTo>
                  <a:pt x="23692" y="29192"/>
                  <a:pt x="23520" y="29118"/>
                  <a:pt x="23362" y="29038"/>
                </a:cubicBezTo>
                <a:cubicBezTo>
                  <a:pt x="23215" y="28957"/>
                  <a:pt x="23043" y="28847"/>
                  <a:pt x="23000" y="28672"/>
                </a:cubicBezTo>
                <a:cubicBezTo>
                  <a:pt x="22976" y="28574"/>
                  <a:pt x="23023" y="28478"/>
                  <a:pt x="23010" y="28380"/>
                </a:cubicBezTo>
                <a:cubicBezTo>
                  <a:pt x="23000" y="28300"/>
                  <a:pt x="22953" y="28239"/>
                  <a:pt x="22893" y="28192"/>
                </a:cubicBezTo>
                <a:cubicBezTo>
                  <a:pt x="22822" y="28145"/>
                  <a:pt x="22741" y="28119"/>
                  <a:pt x="22665" y="28095"/>
                </a:cubicBezTo>
                <a:cubicBezTo>
                  <a:pt x="22557" y="28061"/>
                  <a:pt x="22453" y="28035"/>
                  <a:pt x="22346" y="28011"/>
                </a:cubicBezTo>
                <a:cubicBezTo>
                  <a:pt x="22073" y="27950"/>
                  <a:pt x="21799" y="27924"/>
                  <a:pt x="21523" y="27924"/>
                </a:cubicBezTo>
                <a:cubicBezTo>
                  <a:pt x="21365" y="27924"/>
                  <a:pt x="21204" y="27934"/>
                  <a:pt x="21046" y="27950"/>
                </a:cubicBezTo>
                <a:cubicBezTo>
                  <a:pt x="20936" y="27964"/>
                  <a:pt x="20822" y="27981"/>
                  <a:pt x="20711" y="27981"/>
                </a:cubicBezTo>
                <a:cubicBezTo>
                  <a:pt x="20620" y="27981"/>
                  <a:pt x="20533" y="27970"/>
                  <a:pt x="20449" y="27941"/>
                </a:cubicBezTo>
                <a:cubicBezTo>
                  <a:pt x="20261" y="27880"/>
                  <a:pt x="20137" y="27722"/>
                  <a:pt x="20002" y="27588"/>
                </a:cubicBezTo>
                <a:cubicBezTo>
                  <a:pt x="19875" y="27464"/>
                  <a:pt x="19720" y="27353"/>
                  <a:pt x="19536" y="27343"/>
                </a:cubicBezTo>
                <a:lnTo>
                  <a:pt x="19516" y="27343"/>
                </a:lnTo>
                <a:cubicBezTo>
                  <a:pt x="19438" y="27343"/>
                  <a:pt x="19362" y="27366"/>
                  <a:pt x="19297" y="27414"/>
                </a:cubicBezTo>
                <a:cubicBezTo>
                  <a:pt x="19224" y="27467"/>
                  <a:pt x="19173" y="27541"/>
                  <a:pt x="19106" y="27601"/>
                </a:cubicBezTo>
                <a:cubicBezTo>
                  <a:pt x="18838" y="27863"/>
                  <a:pt x="18422" y="27927"/>
                  <a:pt x="18217" y="28263"/>
                </a:cubicBezTo>
                <a:cubicBezTo>
                  <a:pt x="18180" y="28320"/>
                  <a:pt x="18157" y="28380"/>
                  <a:pt x="18143" y="28444"/>
                </a:cubicBezTo>
                <a:cubicBezTo>
                  <a:pt x="18093" y="28441"/>
                  <a:pt x="18042" y="28441"/>
                  <a:pt x="17988" y="28438"/>
                </a:cubicBezTo>
                <a:cubicBezTo>
                  <a:pt x="17928" y="28326"/>
                  <a:pt x="17827" y="28236"/>
                  <a:pt x="17703" y="28196"/>
                </a:cubicBezTo>
                <a:cubicBezTo>
                  <a:pt x="17670" y="28185"/>
                  <a:pt x="17633" y="28179"/>
                  <a:pt x="17593" y="28179"/>
                </a:cubicBezTo>
                <a:cubicBezTo>
                  <a:pt x="17569" y="28179"/>
                  <a:pt x="17545" y="28182"/>
                  <a:pt x="17522" y="28189"/>
                </a:cubicBezTo>
                <a:cubicBezTo>
                  <a:pt x="17455" y="28206"/>
                  <a:pt x="17404" y="28256"/>
                  <a:pt x="17341" y="28283"/>
                </a:cubicBezTo>
                <a:cubicBezTo>
                  <a:pt x="17311" y="28297"/>
                  <a:pt x="17277" y="28300"/>
                  <a:pt x="17243" y="28300"/>
                </a:cubicBezTo>
                <a:cubicBezTo>
                  <a:pt x="17200" y="28300"/>
                  <a:pt x="17156" y="28293"/>
                  <a:pt x="17113" y="28283"/>
                </a:cubicBezTo>
                <a:cubicBezTo>
                  <a:pt x="17059" y="28272"/>
                  <a:pt x="17005" y="28260"/>
                  <a:pt x="16955" y="28243"/>
                </a:cubicBezTo>
                <a:cubicBezTo>
                  <a:pt x="16851" y="28212"/>
                  <a:pt x="16747" y="28168"/>
                  <a:pt x="16670" y="28091"/>
                </a:cubicBezTo>
                <a:cubicBezTo>
                  <a:pt x="16586" y="28011"/>
                  <a:pt x="16562" y="27907"/>
                  <a:pt x="16566" y="27796"/>
                </a:cubicBezTo>
                <a:cubicBezTo>
                  <a:pt x="16569" y="27682"/>
                  <a:pt x="16583" y="27558"/>
                  <a:pt x="16485" y="27481"/>
                </a:cubicBezTo>
                <a:cubicBezTo>
                  <a:pt x="16458" y="27460"/>
                  <a:pt x="16431" y="27447"/>
                  <a:pt x="16411" y="27423"/>
                </a:cubicBezTo>
                <a:cubicBezTo>
                  <a:pt x="16388" y="27394"/>
                  <a:pt x="16384" y="27356"/>
                  <a:pt x="16388" y="27323"/>
                </a:cubicBezTo>
                <a:cubicBezTo>
                  <a:pt x="16391" y="27256"/>
                  <a:pt x="16417" y="27189"/>
                  <a:pt x="16431" y="27121"/>
                </a:cubicBezTo>
                <a:cubicBezTo>
                  <a:pt x="16458" y="26983"/>
                  <a:pt x="16471" y="26839"/>
                  <a:pt x="16451" y="26698"/>
                </a:cubicBezTo>
                <a:cubicBezTo>
                  <a:pt x="16431" y="26574"/>
                  <a:pt x="16384" y="26450"/>
                  <a:pt x="16293" y="26356"/>
                </a:cubicBezTo>
                <a:cubicBezTo>
                  <a:pt x="16213" y="26272"/>
                  <a:pt x="16109" y="26212"/>
                  <a:pt x="15998" y="26185"/>
                </a:cubicBezTo>
                <a:cubicBezTo>
                  <a:pt x="15954" y="26171"/>
                  <a:pt x="15911" y="26165"/>
                  <a:pt x="15867" y="26165"/>
                </a:cubicBezTo>
                <a:cubicBezTo>
                  <a:pt x="15800" y="26165"/>
                  <a:pt x="15733" y="26182"/>
                  <a:pt x="15672" y="26215"/>
                </a:cubicBezTo>
                <a:cubicBezTo>
                  <a:pt x="15572" y="26269"/>
                  <a:pt x="15501" y="26379"/>
                  <a:pt x="15390" y="26413"/>
                </a:cubicBezTo>
                <a:cubicBezTo>
                  <a:pt x="15377" y="26416"/>
                  <a:pt x="15364" y="26420"/>
                  <a:pt x="15354" y="26420"/>
                </a:cubicBezTo>
                <a:cubicBezTo>
                  <a:pt x="15323" y="26420"/>
                  <a:pt x="15300" y="26403"/>
                  <a:pt x="15277" y="26376"/>
                </a:cubicBezTo>
                <a:cubicBezTo>
                  <a:pt x="15246" y="26333"/>
                  <a:pt x="15229" y="26279"/>
                  <a:pt x="15223" y="26225"/>
                </a:cubicBezTo>
                <a:cubicBezTo>
                  <a:pt x="15206" y="26084"/>
                  <a:pt x="15290" y="25953"/>
                  <a:pt x="15330" y="25823"/>
                </a:cubicBezTo>
                <a:cubicBezTo>
                  <a:pt x="15357" y="25752"/>
                  <a:pt x="15364" y="25678"/>
                  <a:pt x="15374" y="25601"/>
                </a:cubicBezTo>
                <a:cubicBezTo>
                  <a:pt x="15384" y="25527"/>
                  <a:pt x="15404" y="25460"/>
                  <a:pt x="15441" y="25396"/>
                </a:cubicBezTo>
                <a:cubicBezTo>
                  <a:pt x="15475" y="25332"/>
                  <a:pt x="15515" y="25276"/>
                  <a:pt x="15551" y="25211"/>
                </a:cubicBezTo>
                <a:cubicBezTo>
                  <a:pt x="15588" y="25151"/>
                  <a:pt x="15622" y="25087"/>
                  <a:pt x="15649" y="25020"/>
                </a:cubicBezTo>
                <a:cubicBezTo>
                  <a:pt x="15703" y="24886"/>
                  <a:pt x="15737" y="24745"/>
                  <a:pt x="15743" y="24601"/>
                </a:cubicBezTo>
                <a:cubicBezTo>
                  <a:pt x="15746" y="24530"/>
                  <a:pt x="15746" y="24463"/>
                  <a:pt x="15740" y="24393"/>
                </a:cubicBezTo>
                <a:cubicBezTo>
                  <a:pt x="15733" y="24329"/>
                  <a:pt x="15723" y="24265"/>
                  <a:pt x="15672" y="24224"/>
                </a:cubicBezTo>
                <a:cubicBezTo>
                  <a:pt x="15616" y="24178"/>
                  <a:pt x="15535" y="24164"/>
                  <a:pt x="15468" y="24144"/>
                </a:cubicBezTo>
                <a:cubicBezTo>
                  <a:pt x="15387" y="24124"/>
                  <a:pt x="15310" y="24100"/>
                  <a:pt x="15229" y="24080"/>
                </a:cubicBezTo>
                <a:cubicBezTo>
                  <a:pt x="15182" y="24067"/>
                  <a:pt x="15128" y="24060"/>
                  <a:pt x="15079" y="24060"/>
                </a:cubicBezTo>
                <a:cubicBezTo>
                  <a:pt x="15001" y="24060"/>
                  <a:pt x="14927" y="24080"/>
                  <a:pt x="14877" y="24144"/>
                </a:cubicBezTo>
                <a:cubicBezTo>
                  <a:pt x="14806" y="24238"/>
                  <a:pt x="14810" y="24365"/>
                  <a:pt x="14813" y="24477"/>
                </a:cubicBezTo>
                <a:cubicBezTo>
                  <a:pt x="14820" y="24638"/>
                  <a:pt x="14823" y="24799"/>
                  <a:pt x="14797" y="24957"/>
                </a:cubicBezTo>
                <a:cubicBezTo>
                  <a:pt x="14750" y="25211"/>
                  <a:pt x="14605" y="25480"/>
                  <a:pt x="14340" y="25554"/>
                </a:cubicBezTo>
                <a:cubicBezTo>
                  <a:pt x="14267" y="25574"/>
                  <a:pt x="14186" y="25584"/>
                  <a:pt x="14105" y="25584"/>
                </a:cubicBezTo>
                <a:cubicBezTo>
                  <a:pt x="14038" y="25584"/>
                  <a:pt x="13971" y="25578"/>
                  <a:pt x="13907" y="25567"/>
                </a:cubicBezTo>
                <a:cubicBezTo>
                  <a:pt x="13779" y="25550"/>
                  <a:pt x="13652" y="25510"/>
                  <a:pt x="13548" y="25430"/>
                </a:cubicBezTo>
                <a:cubicBezTo>
                  <a:pt x="13360" y="25282"/>
                  <a:pt x="13293" y="25040"/>
                  <a:pt x="13226" y="24822"/>
                </a:cubicBezTo>
                <a:cubicBezTo>
                  <a:pt x="13192" y="24708"/>
                  <a:pt x="13159" y="24597"/>
                  <a:pt x="13111" y="24486"/>
                </a:cubicBezTo>
                <a:cubicBezTo>
                  <a:pt x="13058" y="24376"/>
                  <a:pt x="12987" y="24282"/>
                  <a:pt x="12907" y="24188"/>
                </a:cubicBezTo>
                <a:cubicBezTo>
                  <a:pt x="12833" y="24100"/>
                  <a:pt x="12732" y="23987"/>
                  <a:pt x="12756" y="23862"/>
                </a:cubicBezTo>
                <a:cubicBezTo>
                  <a:pt x="12776" y="23748"/>
                  <a:pt x="12880" y="23694"/>
                  <a:pt x="12967" y="23640"/>
                </a:cubicBezTo>
                <a:cubicBezTo>
                  <a:pt x="13065" y="23580"/>
                  <a:pt x="13142" y="23503"/>
                  <a:pt x="13131" y="23378"/>
                </a:cubicBezTo>
                <a:cubicBezTo>
                  <a:pt x="13125" y="23305"/>
                  <a:pt x="13094" y="23234"/>
                  <a:pt x="13074" y="23164"/>
                </a:cubicBezTo>
                <a:cubicBezTo>
                  <a:pt x="13058" y="23104"/>
                  <a:pt x="13051" y="23047"/>
                  <a:pt x="13048" y="22986"/>
                </a:cubicBezTo>
                <a:cubicBezTo>
                  <a:pt x="13038" y="22835"/>
                  <a:pt x="13071" y="22681"/>
                  <a:pt x="13135" y="22540"/>
                </a:cubicBezTo>
                <a:cubicBezTo>
                  <a:pt x="13286" y="22429"/>
                  <a:pt x="13434" y="22322"/>
                  <a:pt x="13582" y="22210"/>
                </a:cubicBezTo>
                <a:cubicBezTo>
                  <a:pt x="13682" y="22137"/>
                  <a:pt x="13776" y="22063"/>
                  <a:pt x="13877" y="21996"/>
                </a:cubicBezTo>
                <a:cubicBezTo>
                  <a:pt x="13974" y="21932"/>
                  <a:pt x="14075" y="21888"/>
                  <a:pt x="14186" y="21868"/>
                </a:cubicBezTo>
                <a:cubicBezTo>
                  <a:pt x="14283" y="21852"/>
                  <a:pt x="14377" y="21845"/>
                  <a:pt x="14474" y="21845"/>
                </a:cubicBezTo>
                <a:cubicBezTo>
                  <a:pt x="14488" y="21845"/>
                  <a:pt x="14504" y="21845"/>
                  <a:pt x="14521" y="21848"/>
                </a:cubicBezTo>
                <a:cubicBezTo>
                  <a:pt x="14569" y="21848"/>
                  <a:pt x="14619" y="21848"/>
                  <a:pt x="14665" y="21852"/>
                </a:cubicBezTo>
                <a:cubicBezTo>
                  <a:pt x="14693" y="21855"/>
                  <a:pt x="14726" y="21858"/>
                  <a:pt x="14743" y="21875"/>
                </a:cubicBezTo>
                <a:cubicBezTo>
                  <a:pt x="14780" y="21912"/>
                  <a:pt x="14776" y="21966"/>
                  <a:pt x="14793" y="22013"/>
                </a:cubicBezTo>
                <a:cubicBezTo>
                  <a:pt x="14806" y="22046"/>
                  <a:pt x="14834" y="22077"/>
                  <a:pt x="14863" y="22100"/>
                </a:cubicBezTo>
                <a:cubicBezTo>
                  <a:pt x="14921" y="22140"/>
                  <a:pt x="14987" y="22164"/>
                  <a:pt x="15058" y="22164"/>
                </a:cubicBezTo>
                <a:cubicBezTo>
                  <a:pt x="15072" y="22164"/>
                  <a:pt x="15085" y="22164"/>
                  <a:pt x="15099" y="22160"/>
                </a:cubicBezTo>
                <a:cubicBezTo>
                  <a:pt x="15189" y="22147"/>
                  <a:pt x="15257" y="22086"/>
                  <a:pt x="15294" y="22003"/>
                </a:cubicBezTo>
                <a:cubicBezTo>
                  <a:pt x="15334" y="21905"/>
                  <a:pt x="15330" y="21795"/>
                  <a:pt x="15314" y="21694"/>
                </a:cubicBezTo>
                <a:cubicBezTo>
                  <a:pt x="15447" y="21691"/>
                  <a:pt x="15582" y="21687"/>
                  <a:pt x="15717" y="21684"/>
                </a:cubicBezTo>
                <a:cubicBezTo>
                  <a:pt x="15783" y="21680"/>
                  <a:pt x="15850" y="21680"/>
                  <a:pt x="15918" y="21677"/>
                </a:cubicBezTo>
                <a:cubicBezTo>
                  <a:pt x="15971" y="21677"/>
                  <a:pt x="16025" y="21667"/>
                  <a:pt x="16069" y="21637"/>
                </a:cubicBezTo>
                <a:cubicBezTo>
                  <a:pt x="16152" y="21580"/>
                  <a:pt x="16196" y="21476"/>
                  <a:pt x="16301" y="21452"/>
                </a:cubicBezTo>
                <a:cubicBezTo>
                  <a:pt x="16313" y="21445"/>
                  <a:pt x="16330" y="21445"/>
                  <a:pt x="16344" y="21445"/>
                </a:cubicBezTo>
                <a:cubicBezTo>
                  <a:pt x="16414" y="21445"/>
                  <a:pt x="16478" y="21482"/>
                  <a:pt x="16535" y="21526"/>
                </a:cubicBezTo>
                <a:cubicBezTo>
                  <a:pt x="16589" y="21603"/>
                  <a:pt x="16663" y="21671"/>
                  <a:pt x="16744" y="21724"/>
                </a:cubicBezTo>
                <a:cubicBezTo>
                  <a:pt x="16767" y="21761"/>
                  <a:pt x="16794" y="21798"/>
                  <a:pt x="16820" y="21832"/>
                </a:cubicBezTo>
                <a:cubicBezTo>
                  <a:pt x="16831" y="21848"/>
                  <a:pt x="16860" y="21862"/>
                  <a:pt x="16877" y="21868"/>
                </a:cubicBezTo>
                <a:cubicBezTo>
                  <a:pt x="16881" y="21868"/>
                  <a:pt x="16898" y="21875"/>
                  <a:pt x="16908" y="21875"/>
                </a:cubicBezTo>
                <a:cubicBezTo>
                  <a:pt x="16911" y="21875"/>
                  <a:pt x="16914" y="21872"/>
                  <a:pt x="16911" y="21868"/>
                </a:cubicBezTo>
                <a:cubicBezTo>
                  <a:pt x="16898" y="21845"/>
                  <a:pt x="16885" y="21818"/>
                  <a:pt x="16868" y="21795"/>
                </a:cubicBezTo>
                <a:lnTo>
                  <a:pt x="16871" y="21795"/>
                </a:lnTo>
                <a:cubicBezTo>
                  <a:pt x="16891" y="21812"/>
                  <a:pt x="16911" y="21828"/>
                  <a:pt x="16935" y="21845"/>
                </a:cubicBezTo>
                <a:cubicBezTo>
                  <a:pt x="16948" y="21855"/>
                  <a:pt x="16961" y="21865"/>
                  <a:pt x="16978" y="21872"/>
                </a:cubicBezTo>
                <a:cubicBezTo>
                  <a:pt x="17009" y="21956"/>
                  <a:pt x="17032" y="22040"/>
                  <a:pt x="17049" y="22127"/>
                </a:cubicBezTo>
                <a:cubicBezTo>
                  <a:pt x="17079" y="22281"/>
                  <a:pt x="17076" y="22432"/>
                  <a:pt x="17079" y="22590"/>
                </a:cubicBezTo>
                <a:cubicBezTo>
                  <a:pt x="17079" y="22658"/>
                  <a:pt x="17086" y="22728"/>
                  <a:pt x="17109" y="22791"/>
                </a:cubicBezTo>
                <a:cubicBezTo>
                  <a:pt x="17133" y="22859"/>
                  <a:pt x="17176" y="22906"/>
                  <a:pt x="17227" y="22956"/>
                </a:cubicBezTo>
                <a:cubicBezTo>
                  <a:pt x="17274" y="23003"/>
                  <a:pt x="17324" y="23056"/>
                  <a:pt x="17334" y="23127"/>
                </a:cubicBezTo>
                <a:cubicBezTo>
                  <a:pt x="17348" y="23204"/>
                  <a:pt x="17314" y="23285"/>
                  <a:pt x="17308" y="23362"/>
                </a:cubicBezTo>
                <a:cubicBezTo>
                  <a:pt x="17294" y="23493"/>
                  <a:pt x="17378" y="23594"/>
                  <a:pt x="17505" y="23620"/>
                </a:cubicBezTo>
                <a:lnTo>
                  <a:pt x="17512" y="23620"/>
                </a:lnTo>
                <a:cubicBezTo>
                  <a:pt x="17726" y="23366"/>
                  <a:pt x="17807" y="23006"/>
                  <a:pt x="17730" y="22681"/>
                </a:cubicBezTo>
                <a:cubicBezTo>
                  <a:pt x="17690" y="22509"/>
                  <a:pt x="17593" y="22365"/>
                  <a:pt x="17512" y="22207"/>
                </a:cubicBezTo>
                <a:cubicBezTo>
                  <a:pt x="17432" y="22053"/>
                  <a:pt x="17395" y="21888"/>
                  <a:pt x="17435" y="21714"/>
                </a:cubicBezTo>
                <a:cubicBezTo>
                  <a:pt x="17515" y="21395"/>
                  <a:pt x="17797" y="21160"/>
                  <a:pt x="18089" y="21036"/>
                </a:cubicBezTo>
                <a:cubicBezTo>
                  <a:pt x="18230" y="20979"/>
                  <a:pt x="18388" y="20926"/>
                  <a:pt x="18489" y="20805"/>
                </a:cubicBezTo>
                <a:cubicBezTo>
                  <a:pt x="18539" y="20740"/>
                  <a:pt x="18559" y="20667"/>
                  <a:pt x="18586" y="20593"/>
                </a:cubicBezTo>
                <a:cubicBezTo>
                  <a:pt x="18617" y="20509"/>
                  <a:pt x="18667" y="20452"/>
                  <a:pt x="18750" y="20422"/>
                </a:cubicBezTo>
                <a:cubicBezTo>
                  <a:pt x="18824" y="20391"/>
                  <a:pt x="18902" y="20374"/>
                  <a:pt x="18975" y="20345"/>
                </a:cubicBezTo>
                <a:cubicBezTo>
                  <a:pt x="19049" y="20314"/>
                  <a:pt x="19120" y="20277"/>
                  <a:pt x="19184" y="20234"/>
                </a:cubicBezTo>
                <a:cubicBezTo>
                  <a:pt x="19297" y="20150"/>
                  <a:pt x="19395" y="20035"/>
                  <a:pt x="19409" y="19891"/>
                </a:cubicBezTo>
                <a:cubicBezTo>
                  <a:pt x="19415" y="19794"/>
                  <a:pt x="19378" y="19700"/>
                  <a:pt x="19365" y="19606"/>
                </a:cubicBezTo>
                <a:cubicBezTo>
                  <a:pt x="19345" y="19508"/>
                  <a:pt x="19348" y="19405"/>
                  <a:pt x="19365" y="19307"/>
                </a:cubicBezTo>
                <a:cubicBezTo>
                  <a:pt x="19382" y="19200"/>
                  <a:pt x="19409" y="19099"/>
                  <a:pt x="19442" y="18999"/>
                </a:cubicBezTo>
                <a:cubicBezTo>
                  <a:pt x="19469" y="18918"/>
                  <a:pt x="19489" y="18817"/>
                  <a:pt x="19543" y="18746"/>
                </a:cubicBezTo>
                <a:cubicBezTo>
                  <a:pt x="19599" y="18676"/>
                  <a:pt x="19697" y="18653"/>
                  <a:pt x="19777" y="18622"/>
                </a:cubicBezTo>
                <a:cubicBezTo>
                  <a:pt x="19878" y="18585"/>
                  <a:pt x="19979" y="18545"/>
                  <a:pt x="20076" y="18509"/>
                </a:cubicBezTo>
                <a:cubicBezTo>
                  <a:pt x="20275" y="18428"/>
                  <a:pt x="20473" y="18348"/>
                  <a:pt x="20667" y="18263"/>
                </a:cubicBezTo>
                <a:cubicBezTo>
                  <a:pt x="20832" y="18193"/>
                  <a:pt x="21013" y="18129"/>
                  <a:pt x="21147" y="18008"/>
                </a:cubicBezTo>
                <a:cubicBezTo>
                  <a:pt x="21281" y="17884"/>
                  <a:pt x="21288" y="17703"/>
                  <a:pt x="21368" y="17549"/>
                </a:cubicBezTo>
                <a:cubicBezTo>
                  <a:pt x="21517" y="17263"/>
                  <a:pt x="21808" y="17092"/>
                  <a:pt x="22087" y="16954"/>
                </a:cubicBezTo>
                <a:cubicBezTo>
                  <a:pt x="22201" y="16901"/>
                  <a:pt x="22329" y="16823"/>
                  <a:pt x="22459" y="16823"/>
                </a:cubicBezTo>
                <a:cubicBezTo>
                  <a:pt x="22473" y="16823"/>
                  <a:pt x="22487" y="16823"/>
                  <a:pt x="22500" y="16827"/>
                </a:cubicBezTo>
                <a:lnTo>
                  <a:pt x="22507" y="16827"/>
                </a:lnTo>
                <a:cubicBezTo>
                  <a:pt x="22510" y="16837"/>
                  <a:pt x="22520" y="16850"/>
                  <a:pt x="22524" y="16864"/>
                </a:cubicBezTo>
                <a:cubicBezTo>
                  <a:pt x="22530" y="16890"/>
                  <a:pt x="22527" y="16918"/>
                  <a:pt x="22513" y="16944"/>
                </a:cubicBezTo>
                <a:cubicBezTo>
                  <a:pt x="22490" y="16998"/>
                  <a:pt x="22439" y="17035"/>
                  <a:pt x="22403" y="17079"/>
                </a:cubicBezTo>
                <a:cubicBezTo>
                  <a:pt x="22366" y="17119"/>
                  <a:pt x="22332" y="17163"/>
                  <a:pt x="22342" y="17223"/>
                </a:cubicBezTo>
                <a:cubicBezTo>
                  <a:pt x="22346" y="17240"/>
                  <a:pt x="22416" y="17273"/>
                  <a:pt x="22436" y="17273"/>
                </a:cubicBezTo>
                <a:cubicBezTo>
                  <a:pt x="22735" y="17240"/>
                  <a:pt x="23043" y="17203"/>
                  <a:pt x="23322" y="17085"/>
                </a:cubicBezTo>
                <a:cubicBezTo>
                  <a:pt x="23457" y="17028"/>
                  <a:pt x="23581" y="16948"/>
                  <a:pt x="23688" y="16850"/>
                </a:cubicBezTo>
                <a:cubicBezTo>
                  <a:pt x="23788" y="16763"/>
                  <a:pt x="23883" y="16662"/>
                  <a:pt x="23990" y="16579"/>
                </a:cubicBezTo>
                <a:cubicBezTo>
                  <a:pt x="24098" y="16495"/>
                  <a:pt x="24222" y="16427"/>
                  <a:pt x="24363" y="16427"/>
                </a:cubicBezTo>
                <a:lnTo>
                  <a:pt x="24386" y="16427"/>
                </a:lnTo>
                <a:cubicBezTo>
                  <a:pt x="24393" y="16427"/>
                  <a:pt x="24360" y="16404"/>
                  <a:pt x="24356" y="16404"/>
                </a:cubicBezTo>
                <a:cubicBezTo>
                  <a:pt x="24339" y="16394"/>
                  <a:pt x="24316" y="16377"/>
                  <a:pt x="24296" y="16377"/>
                </a:cubicBezTo>
                <a:cubicBezTo>
                  <a:pt x="24182" y="16364"/>
                  <a:pt x="24064" y="16357"/>
                  <a:pt x="23950" y="16357"/>
                </a:cubicBezTo>
                <a:cubicBezTo>
                  <a:pt x="23698" y="16357"/>
                  <a:pt x="23446" y="16387"/>
                  <a:pt x="23201" y="16444"/>
                </a:cubicBezTo>
                <a:cubicBezTo>
                  <a:pt x="23175" y="16269"/>
                  <a:pt x="23279" y="16102"/>
                  <a:pt x="23336" y="15937"/>
                </a:cubicBezTo>
                <a:cubicBezTo>
                  <a:pt x="23379" y="15813"/>
                  <a:pt x="23393" y="15645"/>
                  <a:pt x="23312" y="15531"/>
                </a:cubicBezTo>
                <a:cubicBezTo>
                  <a:pt x="23272" y="15477"/>
                  <a:pt x="23212" y="15444"/>
                  <a:pt x="23151" y="15417"/>
                </a:cubicBezTo>
                <a:cubicBezTo>
                  <a:pt x="23114" y="15400"/>
                  <a:pt x="23074" y="15394"/>
                  <a:pt x="23037" y="15394"/>
                </a:cubicBezTo>
                <a:cubicBezTo>
                  <a:pt x="22993" y="15394"/>
                  <a:pt x="22950" y="15403"/>
                  <a:pt x="22902" y="15417"/>
                </a:cubicBezTo>
                <a:cubicBezTo>
                  <a:pt x="22832" y="15437"/>
                  <a:pt x="22761" y="15471"/>
                  <a:pt x="22688" y="15471"/>
                </a:cubicBezTo>
                <a:cubicBezTo>
                  <a:pt x="22671" y="15471"/>
                  <a:pt x="22657" y="15468"/>
                  <a:pt x="22645" y="15464"/>
                </a:cubicBezTo>
                <a:cubicBezTo>
                  <a:pt x="22631" y="15464"/>
                  <a:pt x="22617" y="15460"/>
                  <a:pt x="22607" y="15457"/>
                </a:cubicBezTo>
                <a:cubicBezTo>
                  <a:pt x="22604" y="15454"/>
                  <a:pt x="22604" y="15451"/>
                  <a:pt x="22600" y="15448"/>
                </a:cubicBezTo>
                <a:cubicBezTo>
                  <a:pt x="22594" y="15437"/>
                  <a:pt x="22584" y="15427"/>
                  <a:pt x="22580" y="15417"/>
                </a:cubicBezTo>
                <a:cubicBezTo>
                  <a:pt x="22564" y="15380"/>
                  <a:pt x="22570" y="15336"/>
                  <a:pt x="22594" y="15303"/>
                </a:cubicBezTo>
                <a:cubicBezTo>
                  <a:pt x="22637" y="15236"/>
                  <a:pt x="22725" y="15186"/>
                  <a:pt x="22795" y="15149"/>
                </a:cubicBezTo>
                <a:cubicBezTo>
                  <a:pt x="22873" y="15108"/>
                  <a:pt x="22960" y="15078"/>
                  <a:pt x="23047" y="15065"/>
                </a:cubicBezTo>
                <a:cubicBezTo>
                  <a:pt x="23097" y="15058"/>
                  <a:pt x="23151" y="15051"/>
                  <a:pt x="23201" y="15051"/>
                </a:cubicBezTo>
                <a:cubicBezTo>
                  <a:pt x="23322" y="15051"/>
                  <a:pt x="23443" y="15075"/>
                  <a:pt x="23554" y="15121"/>
                </a:cubicBezTo>
                <a:cubicBezTo>
                  <a:pt x="23638" y="15158"/>
                  <a:pt x="23705" y="15219"/>
                  <a:pt x="23785" y="15256"/>
                </a:cubicBezTo>
                <a:cubicBezTo>
                  <a:pt x="23822" y="15273"/>
                  <a:pt x="23856" y="15282"/>
                  <a:pt x="23889" y="15282"/>
                </a:cubicBezTo>
                <a:cubicBezTo>
                  <a:pt x="23929" y="15282"/>
                  <a:pt x="23966" y="15273"/>
                  <a:pt x="24007" y="15249"/>
                </a:cubicBezTo>
                <a:cubicBezTo>
                  <a:pt x="24087" y="15202"/>
                  <a:pt x="24155" y="15135"/>
                  <a:pt x="24239" y="15091"/>
                </a:cubicBezTo>
                <a:cubicBezTo>
                  <a:pt x="24323" y="15048"/>
                  <a:pt x="24410" y="15021"/>
                  <a:pt x="24501" y="14997"/>
                </a:cubicBezTo>
                <a:cubicBezTo>
                  <a:pt x="24702" y="14944"/>
                  <a:pt x="24903" y="14907"/>
                  <a:pt x="25071" y="14779"/>
                </a:cubicBezTo>
                <a:cubicBezTo>
                  <a:pt x="25212" y="14672"/>
                  <a:pt x="25319" y="14521"/>
                  <a:pt x="25376" y="14353"/>
                </a:cubicBezTo>
                <a:cubicBezTo>
                  <a:pt x="25379" y="14343"/>
                  <a:pt x="25387" y="14333"/>
                  <a:pt x="25390" y="14323"/>
                </a:cubicBezTo>
                <a:cubicBezTo>
                  <a:pt x="25393" y="14312"/>
                  <a:pt x="25393" y="14303"/>
                  <a:pt x="25393" y="14296"/>
                </a:cubicBezTo>
                <a:cubicBezTo>
                  <a:pt x="25393" y="14289"/>
                  <a:pt x="25393" y="14286"/>
                  <a:pt x="25396" y="14283"/>
                </a:cubicBezTo>
                <a:cubicBezTo>
                  <a:pt x="25396" y="14279"/>
                  <a:pt x="25390" y="14272"/>
                  <a:pt x="25379" y="14266"/>
                </a:cubicBezTo>
                <a:cubicBezTo>
                  <a:pt x="25387" y="14235"/>
                  <a:pt x="25393" y="14209"/>
                  <a:pt x="25400" y="14179"/>
                </a:cubicBezTo>
                <a:cubicBezTo>
                  <a:pt x="25450" y="13903"/>
                  <a:pt x="25336" y="13635"/>
                  <a:pt x="25158" y="13430"/>
                </a:cubicBezTo>
                <a:cubicBezTo>
                  <a:pt x="25057" y="13319"/>
                  <a:pt x="24940" y="13228"/>
                  <a:pt x="24816" y="13152"/>
                </a:cubicBezTo>
                <a:cubicBezTo>
                  <a:pt x="24665" y="13057"/>
                  <a:pt x="24544" y="12957"/>
                  <a:pt x="24484" y="12785"/>
                </a:cubicBezTo>
                <a:cubicBezTo>
                  <a:pt x="24433" y="12638"/>
                  <a:pt x="24423" y="12483"/>
                  <a:pt x="24403" y="12329"/>
                </a:cubicBezTo>
                <a:cubicBezTo>
                  <a:pt x="24383" y="12174"/>
                  <a:pt x="24349" y="12027"/>
                  <a:pt x="24296" y="11879"/>
                </a:cubicBezTo>
                <a:cubicBezTo>
                  <a:pt x="24178" y="11550"/>
                  <a:pt x="23983" y="11255"/>
                  <a:pt x="23732" y="11017"/>
                </a:cubicBezTo>
                <a:cubicBezTo>
                  <a:pt x="23722" y="11010"/>
                  <a:pt x="23708" y="11003"/>
                  <a:pt x="23695" y="11003"/>
                </a:cubicBezTo>
                <a:cubicBezTo>
                  <a:pt x="23658" y="11003"/>
                  <a:pt x="23624" y="11033"/>
                  <a:pt x="23641" y="11070"/>
                </a:cubicBezTo>
                <a:cubicBezTo>
                  <a:pt x="23735" y="11299"/>
                  <a:pt x="23618" y="11584"/>
                  <a:pt x="23393" y="11688"/>
                </a:cubicBezTo>
                <a:cubicBezTo>
                  <a:pt x="23339" y="11711"/>
                  <a:pt x="23285" y="11725"/>
                  <a:pt x="23232" y="11725"/>
                </a:cubicBezTo>
                <a:cubicBezTo>
                  <a:pt x="23034" y="11725"/>
                  <a:pt x="22846" y="11567"/>
                  <a:pt x="22786" y="11369"/>
                </a:cubicBezTo>
                <a:cubicBezTo>
                  <a:pt x="22698" y="11084"/>
                  <a:pt x="22993" y="10876"/>
                  <a:pt x="22956" y="10594"/>
                </a:cubicBezTo>
                <a:cubicBezTo>
                  <a:pt x="22936" y="10456"/>
                  <a:pt x="22832" y="10365"/>
                  <a:pt x="22732" y="10278"/>
                </a:cubicBezTo>
                <a:cubicBezTo>
                  <a:pt x="22620" y="10187"/>
                  <a:pt x="22504" y="10103"/>
                  <a:pt x="22379" y="10026"/>
                </a:cubicBezTo>
                <a:cubicBezTo>
                  <a:pt x="22081" y="9842"/>
                  <a:pt x="21751" y="9714"/>
                  <a:pt x="21409" y="9640"/>
                </a:cubicBezTo>
                <a:lnTo>
                  <a:pt x="21396" y="9640"/>
                </a:lnTo>
                <a:cubicBezTo>
                  <a:pt x="21365" y="9640"/>
                  <a:pt x="21345" y="9663"/>
                  <a:pt x="21342" y="9694"/>
                </a:cubicBezTo>
                <a:cubicBezTo>
                  <a:pt x="21288" y="10131"/>
                  <a:pt x="21235" y="10567"/>
                  <a:pt x="21178" y="11000"/>
                </a:cubicBezTo>
                <a:cubicBezTo>
                  <a:pt x="21154" y="11214"/>
                  <a:pt x="21127" y="11426"/>
                  <a:pt x="21100" y="11637"/>
                </a:cubicBezTo>
                <a:cubicBezTo>
                  <a:pt x="21077" y="11832"/>
                  <a:pt x="21060" y="12037"/>
                  <a:pt x="20986" y="12221"/>
                </a:cubicBezTo>
                <a:cubicBezTo>
                  <a:pt x="20865" y="12517"/>
                  <a:pt x="20516" y="12655"/>
                  <a:pt x="20432" y="12970"/>
                </a:cubicBezTo>
                <a:cubicBezTo>
                  <a:pt x="20341" y="13313"/>
                  <a:pt x="20643" y="13625"/>
                  <a:pt x="20546" y="13970"/>
                </a:cubicBezTo>
                <a:cubicBezTo>
                  <a:pt x="20465" y="14272"/>
                  <a:pt x="20171" y="14470"/>
                  <a:pt x="19902" y="14622"/>
                </a:cubicBezTo>
                <a:cubicBezTo>
                  <a:pt x="19902" y="14524"/>
                  <a:pt x="19848" y="14424"/>
                  <a:pt x="19771" y="14350"/>
                </a:cubicBezTo>
                <a:cubicBezTo>
                  <a:pt x="19624" y="14212"/>
                  <a:pt x="19418" y="14209"/>
                  <a:pt x="19251" y="14111"/>
                </a:cubicBezTo>
                <a:cubicBezTo>
                  <a:pt x="19136" y="14044"/>
                  <a:pt x="19100" y="13940"/>
                  <a:pt x="19096" y="13809"/>
                </a:cubicBezTo>
                <a:cubicBezTo>
                  <a:pt x="19093" y="13668"/>
                  <a:pt x="19096" y="13524"/>
                  <a:pt x="19096" y="13383"/>
                </a:cubicBezTo>
                <a:lnTo>
                  <a:pt x="19096" y="12514"/>
                </a:lnTo>
                <a:cubicBezTo>
                  <a:pt x="19096" y="12493"/>
                  <a:pt x="19086" y="12473"/>
                  <a:pt x="19069" y="12467"/>
                </a:cubicBezTo>
                <a:cubicBezTo>
                  <a:pt x="18543" y="12205"/>
                  <a:pt x="18016" y="11943"/>
                  <a:pt x="17489" y="11685"/>
                </a:cubicBezTo>
                <a:cubicBezTo>
                  <a:pt x="17274" y="11577"/>
                  <a:pt x="17015" y="11476"/>
                  <a:pt x="16877" y="11268"/>
                </a:cubicBezTo>
                <a:cubicBezTo>
                  <a:pt x="16736" y="11053"/>
                  <a:pt x="16767" y="10791"/>
                  <a:pt x="16848" y="10563"/>
                </a:cubicBezTo>
                <a:cubicBezTo>
                  <a:pt x="16931" y="10332"/>
                  <a:pt x="17062" y="10123"/>
                  <a:pt x="17200" y="9922"/>
                </a:cubicBezTo>
                <a:cubicBezTo>
                  <a:pt x="17334" y="9724"/>
                  <a:pt x="17472" y="9530"/>
                  <a:pt x="17630" y="9349"/>
                </a:cubicBezTo>
                <a:cubicBezTo>
                  <a:pt x="17787" y="9170"/>
                  <a:pt x="17962" y="9003"/>
                  <a:pt x="18170" y="8882"/>
                </a:cubicBezTo>
                <a:cubicBezTo>
                  <a:pt x="18391" y="8751"/>
                  <a:pt x="18640" y="8694"/>
                  <a:pt x="18888" y="8627"/>
                </a:cubicBezTo>
                <a:cubicBezTo>
                  <a:pt x="19113" y="8566"/>
                  <a:pt x="19331" y="8489"/>
                  <a:pt x="19519" y="8351"/>
                </a:cubicBezTo>
                <a:cubicBezTo>
                  <a:pt x="19687" y="8227"/>
                  <a:pt x="19828" y="8072"/>
                  <a:pt x="19966" y="7919"/>
                </a:cubicBezTo>
                <a:cubicBezTo>
                  <a:pt x="20113" y="7747"/>
                  <a:pt x="20261" y="7573"/>
                  <a:pt x="20442" y="7438"/>
                </a:cubicBezTo>
                <a:cubicBezTo>
                  <a:pt x="20614" y="7311"/>
                  <a:pt x="20808" y="7240"/>
                  <a:pt x="21006" y="7170"/>
                </a:cubicBezTo>
                <a:cubicBezTo>
                  <a:pt x="21362" y="7045"/>
                  <a:pt x="21751" y="6844"/>
                  <a:pt x="21721" y="6405"/>
                </a:cubicBezTo>
                <a:cubicBezTo>
                  <a:pt x="21691" y="5968"/>
                  <a:pt x="21322" y="5676"/>
                  <a:pt x="20919" y="5589"/>
                </a:cubicBezTo>
                <a:cubicBezTo>
                  <a:pt x="20778" y="5559"/>
                  <a:pt x="20627" y="5542"/>
                  <a:pt x="20473" y="5542"/>
                </a:cubicBezTo>
                <a:cubicBezTo>
                  <a:pt x="20160" y="5542"/>
                  <a:pt x="19845" y="5612"/>
                  <a:pt x="19587" y="5767"/>
                </a:cubicBezTo>
                <a:cubicBezTo>
                  <a:pt x="19422" y="5868"/>
                  <a:pt x="19281" y="6009"/>
                  <a:pt x="19217" y="6193"/>
                </a:cubicBezTo>
                <a:cubicBezTo>
                  <a:pt x="19177" y="6314"/>
                  <a:pt x="19184" y="6435"/>
                  <a:pt x="19177" y="6559"/>
                </a:cubicBezTo>
                <a:cubicBezTo>
                  <a:pt x="19170" y="6670"/>
                  <a:pt x="19116" y="6868"/>
                  <a:pt x="18986" y="6868"/>
                </a:cubicBezTo>
                <a:cubicBezTo>
                  <a:pt x="18975" y="6868"/>
                  <a:pt x="18965" y="6868"/>
                  <a:pt x="18959" y="6864"/>
                </a:cubicBezTo>
                <a:cubicBezTo>
                  <a:pt x="18925" y="6481"/>
                  <a:pt x="18476" y="6297"/>
                  <a:pt x="18180" y="6143"/>
                </a:cubicBezTo>
                <a:cubicBezTo>
                  <a:pt x="17710" y="5894"/>
                  <a:pt x="17240" y="5649"/>
                  <a:pt x="16770" y="5401"/>
                </a:cubicBezTo>
                <a:cubicBezTo>
                  <a:pt x="16632" y="5330"/>
                  <a:pt x="16313" y="5129"/>
                  <a:pt x="16085" y="5129"/>
                </a:cubicBezTo>
                <a:cubicBezTo>
                  <a:pt x="15961" y="5129"/>
                  <a:pt x="15864" y="5189"/>
                  <a:pt x="15837" y="5364"/>
                </a:cubicBezTo>
                <a:cubicBezTo>
                  <a:pt x="15820" y="5462"/>
                  <a:pt x="15841" y="5559"/>
                  <a:pt x="15824" y="5653"/>
                </a:cubicBezTo>
                <a:cubicBezTo>
                  <a:pt x="15804" y="5750"/>
                  <a:pt x="15763" y="5841"/>
                  <a:pt x="15703" y="5922"/>
                </a:cubicBezTo>
                <a:cubicBezTo>
                  <a:pt x="15646" y="5998"/>
                  <a:pt x="15568" y="6066"/>
                  <a:pt x="15481" y="6112"/>
                </a:cubicBezTo>
                <a:cubicBezTo>
                  <a:pt x="15438" y="6136"/>
                  <a:pt x="15390" y="6150"/>
                  <a:pt x="15344" y="6163"/>
                </a:cubicBezTo>
                <a:cubicBezTo>
                  <a:pt x="15327" y="6170"/>
                  <a:pt x="15317" y="6173"/>
                  <a:pt x="15310" y="6173"/>
                </a:cubicBezTo>
                <a:cubicBezTo>
                  <a:pt x="15300" y="6173"/>
                  <a:pt x="15297" y="6166"/>
                  <a:pt x="15283" y="6150"/>
                </a:cubicBezTo>
                <a:cubicBezTo>
                  <a:pt x="15269" y="6133"/>
                  <a:pt x="15263" y="6096"/>
                  <a:pt x="15263" y="6072"/>
                </a:cubicBezTo>
                <a:cubicBezTo>
                  <a:pt x="15246" y="5911"/>
                  <a:pt x="15323" y="5744"/>
                  <a:pt x="15240" y="5589"/>
                </a:cubicBezTo>
                <a:cubicBezTo>
                  <a:pt x="15179" y="5474"/>
                  <a:pt x="15052" y="5425"/>
                  <a:pt x="14931" y="5387"/>
                </a:cubicBezTo>
                <a:cubicBezTo>
                  <a:pt x="14817" y="5358"/>
                  <a:pt x="14635" y="5341"/>
                  <a:pt x="14565" y="5237"/>
                </a:cubicBezTo>
                <a:cubicBezTo>
                  <a:pt x="14511" y="5156"/>
                  <a:pt x="14558" y="5056"/>
                  <a:pt x="14565" y="4971"/>
                </a:cubicBezTo>
                <a:cubicBezTo>
                  <a:pt x="14578" y="4861"/>
                  <a:pt x="14538" y="4774"/>
                  <a:pt x="14474" y="4686"/>
                </a:cubicBezTo>
                <a:cubicBezTo>
                  <a:pt x="14233" y="4367"/>
                  <a:pt x="13951" y="4049"/>
                  <a:pt x="13628" y="3807"/>
                </a:cubicBezTo>
                <a:cubicBezTo>
                  <a:pt x="13464" y="3686"/>
                  <a:pt x="13280" y="3589"/>
                  <a:pt x="13085" y="3525"/>
                </a:cubicBezTo>
                <a:cubicBezTo>
                  <a:pt x="12920" y="3474"/>
                  <a:pt x="12682" y="3444"/>
                  <a:pt x="12598" y="3266"/>
                </a:cubicBezTo>
                <a:cubicBezTo>
                  <a:pt x="12547" y="3162"/>
                  <a:pt x="12555" y="3045"/>
                  <a:pt x="12490" y="2944"/>
                </a:cubicBezTo>
                <a:cubicBezTo>
                  <a:pt x="12450" y="2876"/>
                  <a:pt x="12394" y="2823"/>
                  <a:pt x="12326" y="2783"/>
                </a:cubicBezTo>
                <a:cubicBezTo>
                  <a:pt x="12215" y="2719"/>
                  <a:pt x="12084" y="2692"/>
                  <a:pt x="11954" y="2692"/>
                </a:cubicBezTo>
                <a:cubicBezTo>
                  <a:pt x="11906" y="2692"/>
                  <a:pt x="11859" y="2695"/>
                  <a:pt x="11813" y="2702"/>
                </a:cubicBezTo>
                <a:cubicBezTo>
                  <a:pt x="11393" y="2760"/>
                  <a:pt x="11091" y="3098"/>
                  <a:pt x="10691" y="3209"/>
                </a:cubicBezTo>
                <a:cubicBezTo>
                  <a:pt x="10735" y="3014"/>
                  <a:pt x="10591" y="2796"/>
                  <a:pt x="10396" y="2740"/>
                </a:cubicBezTo>
                <a:cubicBezTo>
                  <a:pt x="10363" y="2729"/>
                  <a:pt x="10335" y="2726"/>
                  <a:pt x="10305" y="2726"/>
                </a:cubicBezTo>
                <a:cubicBezTo>
                  <a:pt x="10202" y="2726"/>
                  <a:pt x="10118" y="2783"/>
                  <a:pt x="10027" y="2843"/>
                </a:cubicBezTo>
                <a:cubicBezTo>
                  <a:pt x="9977" y="2876"/>
                  <a:pt x="9929" y="2897"/>
                  <a:pt x="9879" y="2897"/>
                </a:cubicBezTo>
                <a:cubicBezTo>
                  <a:pt x="9839" y="2897"/>
                  <a:pt x="9799" y="2884"/>
                  <a:pt x="9751" y="2853"/>
                </a:cubicBezTo>
                <a:cubicBezTo>
                  <a:pt x="9647" y="2793"/>
                  <a:pt x="9557" y="2709"/>
                  <a:pt x="9463" y="2635"/>
                </a:cubicBezTo>
                <a:cubicBezTo>
                  <a:pt x="8761" y="2095"/>
                  <a:pt x="8050" y="1567"/>
                  <a:pt x="7372" y="997"/>
                </a:cubicBezTo>
                <a:cubicBezTo>
                  <a:pt x="7153" y="813"/>
                  <a:pt x="6942" y="621"/>
                  <a:pt x="6741" y="419"/>
                </a:cubicBezTo>
                <a:cubicBezTo>
                  <a:pt x="6754" y="403"/>
                  <a:pt x="6758" y="373"/>
                  <a:pt x="6734" y="353"/>
                </a:cubicBezTo>
                <a:lnTo>
                  <a:pt x="6361" y="17"/>
                </a:lnTo>
                <a:cubicBezTo>
                  <a:pt x="6352" y="7"/>
                  <a:pt x="6338" y="1"/>
                  <a:pt x="6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rot="-4960672" flipH="1">
            <a:off x="6524711" y="4023080"/>
            <a:ext cx="3214467" cy="4377916"/>
          </a:xfrm>
          <a:custGeom>
            <a:avLst/>
            <a:gdLst/>
            <a:ahLst/>
            <a:cxnLst/>
            <a:rect l="l" t="t" r="r" b="b"/>
            <a:pathLst>
              <a:path w="11372" h="15488" extrusionOk="0">
                <a:moveTo>
                  <a:pt x="8535" y="0"/>
                </a:moveTo>
                <a:cubicBezTo>
                  <a:pt x="8213" y="0"/>
                  <a:pt x="7888" y="124"/>
                  <a:pt x="7596" y="231"/>
                </a:cubicBezTo>
                <a:cubicBezTo>
                  <a:pt x="7260" y="360"/>
                  <a:pt x="6908" y="507"/>
                  <a:pt x="6546" y="507"/>
                </a:cubicBezTo>
                <a:cubicBezTo>
                  <a:pt x="6505" y="507"/>
                  <a:pt x="6461" y="504"/>
                  <a:pt x="6421" y="501"/>
                </a:cubicBezTo>
                <a:cubicBezTo>
                  <a:pt x="6304" y="487"/>
                  <a:pt x="6179" y="453"/>
                  <a:pt x="6058" y="453"/>
                </a:cubicBezTo>
                <a:cubicBezTo>
                  <a:pt x="6012" y="453"/>
                  <a:pt x="5965" y="456"/>
                  <a:pt x="5917" y="473"/>
                </a:cubicBezTo>
                <a:cubicBezTo>
                  <a:pt x="5773" y="521"/>
                  <a:pt x="5706" y="668"/>
                  <a:pt x="5763" y="806"/>
                </a:cubicBezTo>
                <a:cubicBezTo>
                  <a:pt x="5830" y="960"/>
                  <a:pt x="6015" y="1057"/>
                  <a:pt x="6045" y="1229"/>
                </a:cubicBezTo>
                <a:cubicBezTo>
                  <a:pt x="6078" y="1433"/>
                  <a:pt x="5864" y="1594"/>
                  <a:pt x="5683" y="1618"/>
                </a:cubicBezTo>
                <a:cubicBezTo>
                  <a:pt x="5656" y="1624"/>
                  <a:pt x="5626" y="1624"/>
                  <a:pt x="5595" y="1624"/>
                </a:cubicBezTo>
                <a:cubicBezTo>
                  <a:pt x="5367" y="1624"/>
                  <a:pt x="5136" y="1514"/>
                  <a:pt x="4927" y="1437"/>
                </a:cubicBezTo>
                <a:cubicBezTo>
                  <a:pt x="4806" y="1390"/>
                  <a:pt x="4682" y="1346"/>
                  <a:pt x="4562" y="1299"/>
                </a:cubicBezTo>
                <a:cubicBezTo>
                  <a:pt x="4444" y="1255"/>
                  <a:pt x="4323" y="1198"/>
                  <a:pt x="4202" y="1172"/>
                </a:cubicBezTo>
                <a:cubicBezTo>
                  <a:pt x="4169" y="1161"/>
                  <a:pt x="4142" y="1158"/>
                  <a:pt x="4112" y="1158"/>
                </a:cubicBezTo>
                <a:cubicBezTo>
                  <a:pt x="3940" y="1158"/>
                  <a:pt x="3833" y="1289"/>
                  <a:pt x="3689" y="1390"/>
                </a:cubicBezTo>
                <a:cubicBezTo>
                  <a:pt x="3531" y="1503"/>
                  <a:pt x="3336" y="1528"/>
                  <a:pt x="3149" y="1551"/>
                </a:cubicBezTo>
                <a:cubicBezTo>
                  <a:pt x="2971" y="1574"/>
                  <a:pt x="2789" y="1594"/>
                  <a:pt x="2625" y="1678"/>
                </a:cubicBezTo>
                <a:cubicBezTo>
                  <a:pt x="2467" y="1759"/>
                  <a:pt x="2370" y="1910"/>
                  <a:pt x="2242" y="2031"/>
                </a:cubicBezTo>
                <a:cubicBezTo>
                  <a:pt x="2188" y="2081"/>
                  <a:pt x="2125" y="2128"/>
                  <a:pt x="2051" y="2128"/>
                </a:cubicBezTo>
                <a:cubicBezTo>
                  <a:pt x="2041" y="2128"/>
                  <a:pt x="2030" y="2128"/>
                  <a:pt x="2021" y="2125"/>
                </a:cubicBezTo>
                <a:lnTo>
                  <a:pt x="2010" y="2125"/>
                </a:lnTo>
                <a:cubicBezTo>
                  <a:pt x="1980" y="2125"/>
                  <a:pt x="1957" y="2145"/>
                  <a:pt x="1954" y="2179"/>
                </a:cubicBezTo>
                <a:lnTo>
                  <a:pt x="1954" y="2185"/>
                </a:lnTo>
                <a:cubicBezTo>
                  <a:pt x="1954" y="2175"/>
                  <a:pt x="1950" y="2168"/>
                  <a:pt x="1950" y="2158"/>
                </a:cubicBezTo>
                <a:cubicBezTo>
                  <a:pt x="1950" y="2128"/>
                  <a:pt x="1923" y="2104"/>
                  <a:pt x="1893" y="2104"/>
                </a:cubicBezTo>
                <a:cubicBezTo>
                  <a:pt x="1883" y="2104"/>
                  <a:pt x="1869" y="2108"/>
                  <a:pt x="1860" y="2121"/>
                </a:cubicBezTo>
                <a:cubicBezTo>
                  <a:pt x="1829" y="2152"/>
                  <a:pt x="1806" y="2188"/>
                  <a:pt x="1786" y="2222"/>
                </a:cubicBezTo>
                <a:cubicBezTo>
                  <a:pt x="1776" y="2219"/>
                  <a:pt x="1769" y="2219"/>
                  <a:pt x="1759" y="2219"/>
                </a:cubicBezTo>
                <a:cubicBezTo>
                  <a:pt x="1732" y="2219"/>
                  <a:pt x="1705" y="2236"/>
                  <a:pt x="1705" y="2269"/>
                </a:cubicBezTo>
                <a:cubicBezTo>
                  <a:pt x="1708" y="2320"/>
                  <a:pt x="1712" y="2366"/>
                  <a:pt x="1715" y="2417"/>
                </a:cubicBezTo>
                <a:cubicBezTo>
                  <a:pt x="1702" y="2504"/>
                  <a:pt x="1705" y="2598"/>
                  <a:pt x="1732" y="2688"/>
                </a:cubicBezTo>
                <a:cubicBezTo>
                  <a:pt x="1739" y="2702"/>
                  <a:pt x="1748" y="2716"/>
                  <a:pt x="1762" y="2722"/>
                </a:cubicBezTo>
                <a:cubicBezTo>
                  <a:pt x="1765" y="2732"/>
                  <a:pt x="1765" y="2746"/>
                  <a:pt x="1769" y="2756"/>
                </a:cubicBezTo>
                <a:cubicBezTo>
                  <a:pt x="1769" y="2772"/>
                  <a:pt x="1773" y="2789"/>
                  <a:pt x="1776" y="2809"/>
                </a:cubicBezTo>
                <a:cubicBezTo>
                  <a:pt x="1776" y="2813"/>
                  <a:pt x="1776" y="2820"/>
                  <a:pt x="1779" y="2823"/>
                </a:cubicBezTo>
                <a:cubicBezTo>
                  <a:pt x="1796" y="2950"/>
                  <a:pt x="1806" y="3088"/>
                  <a:pt x="1759" y="3209"/>
                </a:cubicBezTo>
                <a:cubicBezTo>
                  <a:pt x="1692" y="3376"/>
                  <a:pt x="1524" y="3444"/>
                  <a:pt x="1356" y="3471"/>
                </a:cubicBezTo>
                <a:cubicBezTo>
                  <a:pt x="1195" y="3497"/>
                  <a:pt x="1031" y="3505"/>
                  <a:pt x="873" y="3554"/>
                </a:cubicBezTo>
                <a:cubicBezTo>
                  <a:pt x="560" y="3649"/>
                  <a:pt x="278" y="3844"/>
                  <a:pt x="77" y="4105"/>
                </a:cubicBezTo>
                <a:cubicBezTo>
                  <a:pt x="27" y="4172"/>
                  <a:pt x="0" y="4209"/>
                  <a:pt x="33" y="4296"/>
                </a:cubicBezTo>
                <a:cubicBezTo>
                  <a:pt x="57" y="4357"/>
                  <a:pt x="108" y="4404"/>
                  <a:pt x="161" y="4437"/>
                </a:cubicBezTo>
                <a:cubicBezTo>
                  <a:pt x="248" y="4488"/>
                  <a:pt x="343" y="4501"/>
                  <a:pt x="436" y="4501"/>
                </a:cubicBezTo>
                <a:cubicBezTo>
                  <a:pt x="500" y="4501"/>
                  <a:pt x="567" y="4495"/>
                  <a:pt x="631" y="4495"/>
                </a:cubicBezTo>
                <a:lnTo>
                  <a:pt x="654" y="4495"/>
                </a:lnTo>
                <a:cubicBezTo>
                  <a:pt x="749" y="4495"/>
                  <a:pt x="846" y="4508"/>
                  <a:pt x="910" y="4585"/>
                </a:cubicBezTo>
                <a:cubicBezTo>
                  <a:pt x="977" y="4665"/>
                  <a:pt x="967" y="4760"/>
                  <a:pt x="859" y="4803"/>
                </a:cubicBezTo>
                <a:cubicBezTo>
                  <a:pt x="645" y="4884"/>
                  <a:pt x="393" y="4911"/>
                  <a:pt x="161" y="4918"/>
                </a:cubicBezTo>
                <a:cubicBezTo>
                  <a:pt x="121" y="4918"/>
                  <a:pt x="104" y="4951"/>
                  <a:pt x="108" y="4984"/>
                </a:cubicBezTo>
                <a:cubicBezTo>
                  <a:pt x="145" y="5206"/>
                  <a:pt x="141" y="5431"/>
                  <a:pt x="108" y="5652"/>
                </a:cubicBezTo>
                <a:cubicBezTo>
                  <a:pt x="104" y="5676"/>
                  <a:pt x="111" y="5703"/>
                  <a:pt x="131" y="5717"/>
                </a:cubicBezTo>
                <a:cubicBezTo>
                  <a:pt x="258" y="5777"/>
                  <a:pt x="386" y="5793"/>
                  <a:pt x="514" y="5793"/>
                </a:cubicBezTo>
                <a:cubicBezTo>
                  <a:pt x="628" y="5793"/>
                  <a:pt x="741" y="5780"/>
                  <a:pt x="859" y="5763"/>
                </a:cubicBezTo>
                <a:cubicBezTo>
                  <a:pt x="977" y="5750"/>
                  <a:pt x="1091" y="5733"/>
                  <a:pt x="1209" y="5733"/>
                </a:cubicBezTo>
                <a:cubicBezTo>
                  <a:pt x="1259" y="5733"/>
                  <a:pt x="1313" y="5737"/>
                  <a:pt x="1363" y="5743"/>
                </a:cubicBezTo>
                <a:cubicBezTo>
                  <a:pt x="1554" y="5770"/>
                  <a:pt x="1728" y="5864"/>
                  <a:pt x="1796" y="6055"/>
                </a:cubicBezTo>
                <a:cubicBezTo>
                  <a:pt x="1836" y="6169"/>
                  <a:pt x="1849" y="6293"/>
                  <a:pt x="1873" y="6411"/>
                </a:cubicBezTo>
                <a:cubicBezTo>
                  <a:pt x="1897" y="6538"/>
                  <a:pt x="1920" y="6670"/>
                  <a:pt x="1947" y="6800"/>
                </a:cubicBezTo>
                <a:cubicBezTo>
                  <a:pt x="1994" y="7056"/>
                  <a:pt x="2044" y="7311"/>
                  <a:pt x="2091" y="7565"/>
                </a:cubicBezTo>
                <a:cubicBezTo>
                  <a:pt x="2135" y="7801"/>
                  <a:pt x="2168" y="8036"/>
                  <a:pt x="2162" y="8274"/>
                </a:cubicBezTo>
                <a:cubicBezTo>
                  <a:pt x="2159" y="8391"/>
                  <a:pt x="2145" y="8509"/>
                  <a:pt x="2111" y="8623"/>
                </a:cubicBezTo>
                <a:cubicBezTo>
                  <a:pt x="2084" y="8724"/>
                  <a:pt x="2038" y="8818"/>
                  <a:pt x="1997" y="8912"/>
                </a:cubicBezTo>
                <a:cubicBezTo>
                  <a:pt x="1937" y="9053"/>
                  <a:pt x="1863" y="9231"/>
                  <a:pt x="1926" y="9385"/>
                </a:cubicBezTo>
                <a:cubicBezTo>
                  <a:pt x="1954" y="9459"/>
                  <a:pt x="2014" y="9513"/>
                  <a:pt x="2084" y="9543"/>
                </a:cubicBezTo>
                <a:cubicBezTo>
                  <a:pt x="2188" y="9583"/>
                  <a:pt x="2283" y="9607"/>
                  <a:pt x="2363" y="9684"/>
                </a:cubicBezTo>
                <a:cubicBezTo>
                  <a:pt x="2511" y="9825"/>
                  <a:pt x="2565" y="10050"/>
                  <a:pt x="2478" y="10238"/>
                </a:cubicBezTo>
                <a:cubicBezTo>
                  <a:pt x="2433" y="10329"/>
                  <a:pt x="2366" y="10405"/>
                  <a:pt x="2279" y="10456"/>
                </a:cubicBezTo>
                <a:cubicBezTo>
                  <a:pt x="2188" y="10513"/>
                  <a:pt x="2088" y="10523"/>
                  <a:pt x="1984" y="10540"/>
                </a:cubicBezTo>
                <a:cubicBezTo>
                  <a:pt x="1773" y="10573"/>
                  <a:pt x="1658" y="10738"/>
                  <a:pt x="1541" y="10902"/>
                </a:cubicBezTo>
                <a:cubicBezTo>
                  <a:pt x="1305" y="11245"/>
                  <a:pt x="1091" y="11667"/>
                  <a:pt x="1138" y="12094"/>
                </a:cubicBezTo>
                <a:cubicBezTo>
                  <a:pt x="1181" y="12487"/>
                  <a:pt x="1450" y="12758"/>
                  <a:pt x="1702" y="13034"/>
                </a:cubicBezTo>
                <a:cubicBezTo>
                  <a:pt x="1826" y="13171"/>
                  <a:pt x="1947" y="13316"/>
                  <a:pt x="2018" y="13490"/>
                </a:cubicBezTo>
                <a:cubicBezTo>
                  <a:pt x="2108" y="13702"/>
                  <a:pt x="2084" y="13937"/>
                  <a:pt x="2138" y="14158"/>
                </a:cubicBezTo>
                <a:cubicBezTo>
                  <a:pt x="2121" y="14141"/>
                  <a:pt x="2105" y="14124"/>
                  <a:pt x="2084" y="14111"/>
                </a:cubicBezTo>
                <a:cubicBezTo>
                  <a:pt x="2075" y="14108"/>
                  <a:pt x="2067" y="14104"/>
                  <a:pt x="2058" y="14104"/>
                </a:cubicBezTo>
                <a:cubicBezTo>
                  <a:pt x="2024" y="14104"/>
                  <a:pt x="1997" y="14138"/>
                  <a:pt x="2004" y="14175"/>
                </a:cubicBezTo>
                <a:cubicBezTo>
                  <a:pt x="2034" y="14282"/>
                  <a:pt x="2061" y="14393"/>
                  <a:pt x="2088" y="14501"/>
                </a:cubicBezTo>
                <a:cubicBezTo>
                  <a:pt x="2115" y="14601"/>
                  <a:pt x="2138" y="14702"/>
                  <a:pt x="2171" y="14800"/>
                </a:cubicBezTo>
                <a:cubicBezTo>
                  <a:pt x="2229" y="14977"/>
                  <a:pt x="2326" y="15152"/>
                  <a:pt x="2501" y="15235"/>
                </a:cubicBezTo>
                <a:cubicBezTo>
                  <a:pt x="2507" y="15243"/>
                  <a:pt x="2514" y="15246"/>
                  <a:pt x="2524" y="15246"/>
                </a:cubicBezTo>
                <a:cubicBezTo>
                  <a:pt x="2534" y="15256"/>
                  <a:pt x="2544" y="15259"/>
                  <a:pt x="2558" y="15259"/>
                </a:cubicBezTo>
                <a:cubicBezTo>
                  <a:pt x="2588" y="15269"/>
                  <a:pt x="2618" y="15279"/>
                  <a:pt x="2645" y="15283"/>
                </a:cubicBezTo>
                <a:cubicBezTo>
                  <a:pt x="2655" y="15303"/>
                  <a:pt x="2662" y="15326"/>
                  <a:pt x="2668" y="15347"/>
                </a:cubicBezTo>
                <a:cubicBezTo>
                  <a:pt x="2682" y="15380"/>
                  <a:pt x="2692" y="15417"/>
                  <a:pt x="2709" y="15447"/>
                </a:cubicBezTo>
                <a:cubicBezTo>
                  <a:pt x="2726" y="15471"/>
                  <a:pt x="2752" y="15488"/>
                  <a:pt x="2783" y="15488"/>
                </a:cubicBezTo>
                <a:cubicBezTo>
                  <a:pt x="2792" y="15488"/>
                  <a:pt x="2800" y="15488"/>
                  <a:pt x="2809" y="15484"/>
                </a:cubicBezTo>
                <a:cubicBezTo>
                  <a:pt x="2846" y="15471"/>
                  <a:pt x="2870" y="15437"/>
                  <a:pt x="2893" y="15410"/>
                </a:cubicBezTo>
                <a:cubicBezTo>
                  <a:pt x="2984" y="15293"/>
                  <a:pt x="3085" y="15182"/>
                  <a:pt x="3165" y="15054"/>
                </a:cubicBezTo>
                <a:cubicBezTo>
                  <a:pt x="3243" y="14933"/>
                  <a:pt x="3283" y="14792"/>
                  <a:pt x="3303" y="14648"/>
                </a:cubicBezTo>
                <a:lnTo>
                  <a:pt x="3303" y="14645"/>
                </a:lnTo>
                <a:cubicBezTo>
                  <a:pt x="3316" y="14625"/>
                  <a:pt x="3327" y="14601"/>
                  <a:pt x="3339" y="14578"/>
                </a:cubicBezTo>
                <a:cubicBezTo>
                  <a:pt x="3471" y="14312"/>
                  <a:pt x="3558" y="14034"/>
                  <a:pt x="3629" y="13748"/>
                </a:cubicBezTo>
                <a:cubicBezTo>
                  <a:pt x="3696" y="13477"/>
                  <a:pt x="3759" y="13192"/>
                  <a:pt x="3924" y="12960"/>
                </a:cubicBezTo>
                <a:cubicBezTo>
                  <a:pt x="4098" y="12711"/>
                  <a:pt x="4380" y="12608"/>
                  <a:pt x="4665" y="12537"/>
                </a:cubicBezTo>
                <a:cubicBezTo>
                  <a:pt x="4941" y="12467"/>
                  <a:pt x="5212" y="12409"/>
                  <a:pt x="5468" y="12278"/>
                </a:cubicBezTo>
                <a:cubicBezTo>
                  <a:pt x="5710" y="12154"/>
                  <a:pt x="5928" y="11990"/>
                  <a:pt x="6146" y="11829"/>
                </a:cubicBezTo>
                <a:cubicBezTo>
                  <a:pt x="6360" y="11664"/>
                  <a:pt x="6576" y="11497"/>
                  <a:pt x="6814" y="11365"/>
                </a:cubicBezTo>
                <a:cubicBezTo>
                  <a:pt x="6928" y="11302"/>
                  <a:pt x="7052" y="11248"/>
                  <a:pt x="7180" y="11207"/>
                </a:cubicBezTo>
                <a:cubicBezTo>
                  <a:pt x="7327" y="11161"/>
                  <a:pt x="7479" y="11150"/>
                  <a:pt x="7629" y="11117"/>
                </a:cubicBezTo>
                <a:cubicBezTo>
                  <a:pt x="7781" y="11080"/>
                  <a:pt x="7928" y="11009"/>
                  <a:pt x="8016" y="10876"/>
                </a:cubicBezTo>
                <a:cubicBezTo>
                  <a:pt x="8089" y="10758"/>
                  <a:pt x="8092" y="10611"/>
                  <a:pt x="8009" y="10496"/>
                </a:cubicBezTo>
                <a:cubicBezTo>
                  <a:pt x="7821" y="10244"/>
                  <a:pt x="7488" y="10338"/>
                  <a:pt x="7220" y="10278"/>
                </a:cubicBezTo>
                <a:cubicBezTo>
                  <a:pt x="7717" y="9999"/>
                  <a:pt x="8137" y="9590"/>
                  <a:pt x="8442" y="9107"/>
                </a:cubicBezTo>
                <a:cubicBezTo>
                  <a:pt x="8771" y="8576"/>
                  <a:pt x="8938" y="7988"/>
                  <a:pt x="8969" y="7368"/>
                </a:cubicBezTo>
                <a:cubicBezTo>
                  <a:pt x="8975" y="7217"/>
                  <a:pt x="8983" y="7046"/>
                  <a:pt x="9079" y="6921"/>
                </a:cubicBezTo>
                <a:cubicBezTo>
                  <a:pt x="9177" y="6797"/>
                  <a:pt x="9341" y="6764"/>
                  <a:pt x="9429" y="6629"/>
                </a:cubicBezTo>
                <a:cubicBezTo>
                  <a:pt x="9509" y="6505"/>
                  <a:pt x="9502" y="6351"/>
                  <a:pt x="9482" y="6210"/>
                </a:cubicBezTo>
                <a:cubicBezTo>
                  <a:pt x="9459" y="6032"/>
                  <a:pt x="9429" y="5861"/>
                  <a:pt x="9439" y="5680"/>
                </a:cubicBezTo>
                <a:cubicBezTo>
                  <a:pt x="9459" y="5290"/>
                  <a:pt x="9603" y="4918"/>
                  <a:pt x="9771" y="4565"/>
                </a:cubicBezTo>
                <a:cubicBezTo>
                  <a:pt x="9922" y="4239"/>
                  <a:pt x="10066" y="3870"/>
                  <a:pt x="10382" y="3669"/>
                </a:cubicBezTo>
                <a:cubicBezTo>
                  <a:pt x="10694" y="3471"/>
                  <a:pt x="11050" y="3320"/>
                  <a:pt x="11231" y="2981"/>
                </a:cubicBezTo>
                <a:cubicBezTo>
                  <a:pt x="11372" y="2719"/>
                  <a:pt x="11365" y="2346"/>
                  <a:pt x="11121" y="2148"/>
                </a:cubicBezTo>
                <a:cubicBezTo>
                  <a:pt x="11107" y="2138"/>
                  <a:pt x="11093" y="2135"/>
                  <a:pt x="11080" y="2135"/>
                </a:cubicBezTo>
                <a:cubicBezTo>
                  <a:pt x="11063" y="2135"/>
                  <a:pt x="11046" y="2141"/>
                  <a:pt x="11033" y="2158"/>
                </a:cubicBezTo>
                <a:cubicBezTo>
                  <a:pt x="10905" y="2346"/>
                  <a:pt x="10761" y="2551"/>
                  <a:pt x="10553" y="2651"/>
                </a:cubicBezTo>
                <a:cubicBezTo>
                  <a:pt x="10479" y="2688"/>
                  <a:pt x="10402" y="2705"/>
                  <a:pt x="10325" y="2705"/>
                </a:cubicBezTo>
                <a:cubicBezTo>
                  <a:pt x="10227" y="2705"/>
                  <a:pt x="10126" y="2679"/>
                  <a:pt x="10036" y="2631"/>
                </a:cubicBezTo>
                <a:cubicBezTo>
                  <a:pt x="9731" y="2474"/>
                  <a:pt x="9519" y="2192"/>
                  <a:pt x="9220" y="2027"/>
                </a:cubicBezTo>
                <a:cubicBezTo>
                  <a:pt x="9116" y="1971"/>
                  <a:pt x="9003" y="1937"/>
                  <a:pt x="8888" y="1937"/>
                </a:cubicBezTo>
                <a:cubicBezTo>
                  <a:pt x="8851" y="1937"/>
                  <a:pt x="8811" y="1940"/>
                  <a:pt x="8774" y="1951"/>
                </a:cubicBezTo>
                <a:cubicBezTo>
                  <a:pt x="8754" y="1876"/>
                  <a:pt x="8811" y="1796"/>
                  <a:pt x="8878" y="1759"/>
                </a:cubicBezTo>
                <a:cubicBezTo>
                  <a:pt x="8915" y="1739"/>
                  <a:pt x="8958" y="1732"/>
                  <a:pt x="9006" y="1732"/>
                </a:cubicBezTo>
                <a:cubicBezTo>
                  <a:pt x="9086" y="1732"/>
                  <a:pt x="9177" y="1759"/>
                  <a:pt x="9251" y="1779"/>
                </a:cubicBezTo>
                <a:cubicBezTo>
                  <a:pt x="9338" y="1802"/>
                  <a:pt x="9435" y="1826"/>
                  <a:pt x="9530" y="1826"/>
                </a:cubicBezTo>
                <a:cubicBezTo>
                  <a:pt x="9627" y="1826"/>
                  <a:pt x="9720" y="1802"/>
                  <a:pt x="9795" y="1729"/>
                </a:cubicBezTo>
                <a:cubicBezTo>
                  <a:pt x="9909" y="1615"/>
                  <a:pt x="9909" y="1433"/>
                  <a:pt x="9855" y="1292"/>
                </a:cubicBezTo>
                <a:cubicBezTo>
                  <a:pt x="9788" y="1114"/>
                  <a:pt x="9650" y="997"/>
                  <a:pt x="9506" y="883"/>
                </a:cubicBezTo>
                <a:cubicBezTo>
                  <a:pt x="9426" y="819"/>
                  <a:pt x="9348" y="758"/>
                  <a:pt x="9285" y="682"/>
                </a:cubicBezTo>
                <a:cubicBezTo>
                  <a:pt x="9214" y="597"/>
                  <a:pt x="9177" y="501"/>
                  <a:pt x="9136" y="400"/>
                </a:cubicBezTo>
                <a:cubicBezTo>
                  <a:pt x="9066" y="222"/>
                  <a:pt x="8972" y="70"/>
                  <a:pt x="8771" y="27"/>
                </a:cubicBezTo>
                <a:cubicBezTo>
                  <a:pt x="8693" y="10"/>
                  <a:pt x="8616" y="0"/>
                  <a:pt x="8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rot="10800000" flipH="1">
            <a:off x="8553193" y="4574968"/>
            <a:ext cx="860715" cy="816054"/>
          </a:xfrm>
          <a:custGeom>
            <a:avLst/>
            <a:gdLst/>
            <a:ahLst/>
            <a:cxnLst/>
            <a:rect l="l" t="t" r="r" b="b"/>
            <a:pathLst>
              <a:path w="3045" h="2887" extrusionOk="0">
                <a:moveTo>
                  <a:pt x="1632" y="0"/>
                </a:moveTo>
                <a:cubicBezTo>
                  <a:pt x="1612" y="0"/>
                  <a:pt x="1595" y="10"/>
                  <a:pt x="1585" y="27"/>
                </a:cubicBezTo>
                <a:cubicBezTo>
                  <a:pt x="1582" y="30"/>
                  <a:pt x="1578" y="33"/>
                  <a:pt x="1575" y="41"/>
                </a:cubicBezTo>
                <a:cubicBezTo>
                  <a:pt x="1485" y="67"/>
                  <a:pt x="1397" y="94"/>
                  <a:pt x="1310" y="124"/>
                </a:cubicBezTo>
                <a:cubicBezTo>
                  <a:pt x="1203" y="158"/>
                  <a:pt x="1095" y="188"/>
                  <a:pt x="1001" y="242"/>
                </a:cubicBezTo>
                <a:cubicBezTo>
                  <a:pt x="910" y="295"/>
                  <a:pt x="837" y="366"/>
                  <a:pt x="803" y="467"/>
                </a:cubicBezTo>
                <a:cubicBezTo>
                  <a:pt x="772" y="551"/>
                  <a:pt x="772" y="651"/>
                  <a:pt x="820" y="729"/>
                </a:cubicBezTo>
                <a:cubicBezTo>
                  <a:pt x="843" y="769"/>
                  <a:pt x="880" y="803"/>
                  <a:pt x="921" y="823"/>
                </a:cubicBezTo>
                <a:cubicBezTo>
                  <a:pt x="961" y="839"/>
                  <a:pt x="1014" y="849"/>
                  <a:pt x="1045" y="886"/>
                </a:cubicBezTo>
                <a:cubicBezTo>
                  <a:pt x="1071" y="916"/>
                  <a:pt x="1062" y="957"/>
                  <a:pt x="1051" y="994"/>
                </a:cubicBezTo>
                <a:cubicBezTo>
                  <a:pt x="1034" y="1040"/>
                  <a:pt x="1001" y="1085"/>
                  <a:pt x="971" y="1125"/>
                </a:cubicBezTo>
                <a:lnTo>
                  <a:pt x="732" y="1440"/>
                </a:lnTo>
                <a:cubicBezTo>
                  <a:pt x="659" y="1541"/>
                  <a:pt x="585" y="1641"/>
                  <a:pt x="507" y="1739"/>
                </a:cubicBezTo>
                <a:cubicBezTo>
                  <a:pt x="470" y="1782"/>
                  <a:pt x="430" y="1819"/>
                  <a:pt x="380" y="1850"/>
                </a:cubicBezTo>
                <a:cubicBezTo>
                  <a:pt x="333" y="1877"/>
                  <a:pt x="279" y="1900"/>
                  <a:pt x="233" y="1926"/>
                </a:cubicBezTo>
                <a:cubicBezTo>
                  <a:pt x="152" y="1974"/>
                  <a:pt x="95" y="2044"/>
                  <a:pt x="61" y="2132"/>
                </a:cubicBezTo>
                <a:cubicBezTo>
                  <a:pt x="1" y="2293"/>
                  <a:pt x="47" y="2484"/>
                  <a:pt x="152" y="2618"/>
                </a:cubicBezTo>
                <a:cubicBezTo>
                  <a:pt x="256" y="2752"/>
                  <a:pt x="430" y="2817"/>
                  <a:pt x="602" y="2817"/>
                </a:cubicBezTo>
                <a:cubicBezTo>
                  <a:pt x="628" y="2817"/>
                  <a:pt x="656" y="2813"/>
                  <a:pt x="682" y="2809"/>
                </a:cubicBezTo>
                <a:cubicBezTo>
                  <a:pt x="887" y="2786"/>
                  <a:pt x="1108" y="2689"/>
                  <a:pt x="1240" y="2524"/>
                </a:cubicBezTo>
                <a:cubicBezTo>
                  <a:pt x="1307" y="2440"/>
                  <a:pt x="1340" y="2343"/>
                  <a:pt x="1336" y="2236"/>
                </a:cubicBezTo>
                <a:cubicBezTo>
                  <a:pt x="1336" y="2138"/>
                  <a:pt x="1316" y="2041"/>
                  <a:pt x="1310" y="1943"/>
                </a:cubicBezTo>
                <a:cubicBezTo>
                  <a:pt x="1303" y="1863"/>
                  <a:pt x="1310" y="1779"/>
                  <a:pt x="1377" y="1725"/>
                </a:cubicBezTo>
                <a:cubicBezTo>
                  <a:pt x="1414" y="1692"/>
                  <a:pt x="1464" y="1675"/>
                  <a:pt x="1508" y="1652"/>
                </a:cubicBezTo>
                <a:cubicBezTo>
                  <a:pt x="1558" y="1624"/>
                  <a:pt x="1602" y="1588"/>
                  <a:pt x="1629" y="1537"/>
                </a:cubicBezTo>
                <a:cubicBezTo>
                  <a:pt x="1638" y="1517"/>
                  <a:pt x="1646" y="1497"/>
                  <a:pt x="1649" y="1477"/>
                </a:cubicBezTo>
                <a:cubicBezTo>
                  <a:pt x="1767" y="1517"/>
                  <a:pt x="1854" y="1632"/>
                  <a:pt x="1887" y="1745"/>
                </a:cubicBezTo>
                <a:cubicBezTo>
                  <a:pt x="1934" y="1917"/>
                  <a:pt x="1867" y="2092"/>
                  <a:pt x="1770" y="2229"/>
                </a:cubicBezTo>
                <a:cubicBezTo>
                  <a:pt x="1716" y="2303"/>
                  <a:pt x="1649" y="2363"/>
                  <a:pt x="1585" y="2430"/>
                </a:cubicBezTo>
                <a:cubicBezTo>
                  <a:pt x="1518" y="2498"/>
                  <a:pt x="1491" y="2585"/>
                  <a:pt x="1535" y="2676"/>
                </a:cubicBezTo>
                <a:cubicBezTo>
                  <a:pt x="1572" y="2752"/>
                  <a:pt x="1652" y="2803"/>
                  <a:pt x="1729" y="2837"/>
                </a:cubicBezTo>
                <a:cubicBezTo>
                  <a:pt x="1813" y="2870"/>
                  <a:pt x="1911" y="2883"/>
                  <a:pt x="2001" y="2887"/>
                </a:cubicBezTo>
                <a:lnTo>
                  <a:pt x="2058" y="2887"/>
                </a:lnTo>
                <a:cubicBezTo>
                  <a:pt x="2230" y="2887"/>
                  <a:pt x="2401" y="2850"/>
                  <a:pt x="2555" y="2776"/>
                </a:cubicBezTo>
                <a:cubicBezTo>
                  <a:pt x="2720" y="2699"/>
                  <a:pt x="2884" y="2578"/>
                  <a:pt x="2968" y="2410"/>
                </a:cubicBezTo>
                <a:cubicBezTo>
                  <a:pt x="3045" y="2253"/>
                  <a:pt x="3042" y="2041"/>
                  <a:pt x="2901" y="1920"/>
                </a:cubicBezTo>
                <a:cubicBezTo>
                  <a:pt x="2840" y="1866"/>
                  <a:pt x="2763" y="1839"/>
                  <a:pt x="2690" y="1816"/>
                </a:cubicBezTo>
                <a:cubicBezTo>
                  <a:pt x="2625" y="1796"/>
                  <a:pt x="2555" y="1779"/>
                  <a:pt x="2508" y="1732"/>
                </a:cubicBezTo>
                <a:cubicBezTo>
                  <a:pt x="2484" y="1709"/>
                  <a:pt x="2471" y="1672"/>
                  <a:pt x="2461" y="1635"/>
                </a:cubicBezTo>
                <a:cubicBezTo>
                  <a:pt x="2451" y="1591"/>
                  <a:pt x="2434" y="1548"/>
                  <a:pt x="2401" y="1511"/>
                </a:cubicBezTo>
                <a:cubicBezTo>
                  <a:pt x="2377" y="1480"/>
                  <a:pt x="2340" y="1460"/>
                  <a:pt x="2310" y="1440"/>
                </a:cubicBezTo>
                <a:cubicBezTo>
                  <a:pt x="2283" y="1420"/>
                  <a:pt x="2253" y="1403"/>
                  <a:pt x="2236" y="1376"/>
                </a:cubicBezTo>
                <a:cubicBezTo>
                  <a:pt x="2226" y="1367"/>
                  <a:pt x="2222" y="1356"/>
                  <a:pt x="2222" y="1342"/>
                </a:cubicBezTo>
                <a:lnTo>
                  <a:pt x="2222" y="1326"/>
                </a:lnTo>
                <a:lnTo>
                  <a:pt x="2222" y="1322"/>
                </a:lnTo>
                <a:lnTo>
                  <a:pt x="2222" y="1313"/>
                </a:lnTo>
                <a:cubicBezTo>
                  <a:pt x="2230" y="1286"/>
                  <a:pt x="2243" y="1266"/>
                  <a:pt x="2260" y="1238"/>
                </a:cubicBezTo>
                <a:cubicBezTo>
                  <a:pt x="2300" y="1181"/>
                  <a:pt x="2351" y="1128"/>
                  <a:pt x="2377" y="1068"/>
                </a:cubicBezTo>
                <a:cubicBezTo>
                  <a:pt x="2394" y="1031"/>
                  <a:pt x="2408" y="997"/>
                  <a:pt x="2408" y="957"/>
                </a:cubicBezTo>
                <a:cubicBezTo>
                  <a:pt x="2411" y="927"/>
                  <a:pt x="2380" y="903"/>
                  <a:pt x="2354" y="903"/>
                </a:cubicBezTo>
                <a:cubicBezTo>
                  <a:pt x="2323" y="903"/>
                  <a:pt x="2300" y="893"/>
                  <a:pt x="2276" y="870"/>
                </a:cubicBezTo>
                <a:cubicBezTo>
                  <a:pt x="2253" y="846"/>
                  <a:pt x="2239" y="809"/>
                  <a:pt x="2230" y="775"/>
                </a:cubicBezTo>
                <a:cubicBezTo>
                  <a:pt x="2202" y="692"/>
                  <a:pt x="2213" y="608"/>
                  <a:pt x="2219" y="521"/>
                </a:cubicBezTo>
                <a:cubicBezTo>
                  <a:pt x="2230" y="423"/>
                  <a:pt x="2233" y="319"/>
                  <a:pt x="2193" y="228"/>
                </a:cubicBezTo>
                <a:cubicBezTo>
                  <a:pt x="2149" y="121"/>
                  <a:pt x="2048" y="74"/>
                  <a:pt x="1937" y="61"/>
                </a:cubicBezTo>
                <a:cubicBezTo>
                  <a:pt x="1894" y="58"/>
                  <a:pt x="1854" y="53"/>
                  <a:pt x="1810" y="53"/>
                </a:cubicBezTo>
                <a:cubicBezTo>
                  <a:pt x="1790" y="53"/>
                  <a:pt x="1770" y="53"/>
                  <a:pt x="1750" y="58"/>
                </a:cubicBezTo>
                <a:cubicBezTo>
                  <a:pt x="1746" y="30"/>
                  <a:pt x="1729" y="4"/>
                  <a:pt x="1699" y="4"/>
                </a:cubicBezTo>
                <a:lnTo>
                  <a:pt x="1683" y="4"/>
                </a:lnTo>
                <a:cubicBezTo>
                  <a:pt x="1675" y="7"/>
                  <a:pt x="1669" y="10"/>
                  <a:pt x="1663" y="10"/>
                </a:cubicBezTo>
                <a:lnTo>
                  <a:pt x="1659" y="7"/>
                </a:lnTo>
                <a:cubicBezTo>
                  <a:pt x="1649" y="0"/>
                  <a:pt x="1638" y="0"/>
                  <a:pt x="1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rot="10800000" flipH="1">
            <a:off x="8062798" y="-740059"/>
            <a:ext cx="1081194" cy="1801141"/>
          </a:xfrm>
          <a:custGeom>
            <a:avLst/>
            <a:gdLst/>
            <a:ahLst/>
            <a:cxnLst/>
            <a:rect l="l" t="t" r="r" b="b"/>
            <a:pathLst>
              <a:path w="3825" h="6372" extrusionOk="0">
                <a:moveTo>
                  <a:pt x="2196" y="1"/>
                </a:moveTo>
                <a:cubicBezTo>
                  <a:pt x="2149" y="1"/>
                  <a:pt x="2106" y="11"/>
                  <a:pt x="2069" y="38"/>
                </a:cubicBezTo>
                <a:cubicBezTo>
                  <a:pt x="2028" y="61"/>
                  <a:pt x="2035" y="102"/>
                  <a:pt x="2035" y="142"/>
                </a:cubicBezTo>
                <a:lnTo>
                  <a:pt x="2035" y="172"/>
                </a:lnTo>
                <a:cubicBezTo>
                  <a:pt x="2032" y="168"/>
                  <a:pt x="2028" y="165"/>
                  <a:pt x="2028" y="162"/>
                </a:cubicBezTo>
                <a:cubicBezTo>
                  <a:pt x="2015" y="145"/>
                  <a:pt x="1995" y="135"/>
                  <a:pt x="1974" y="135"/>
                </a:cubicBezTo>
                <a:cubicBezTo>
                  <a:pt x="1954" y="135"/>
                  <a:pt x="1934" y="148"/>
                  <a:pt x="1928" y="176"/>
                </a:cubicBezTo>
                <a:cubicBezTo>
                  <a:pt x="1917" y="236"/>
                  <a:pt x="1925" y="300"/>
                  <a:pt x="1954" y="357"/>
                </a:cubicBezTo>
                <a:cubicBezTo>
                  <a:pt x="1958" y="363"/>
                  <a:pt x="1968" y="370"/>
                  <a:pt x="1971" y="377"/>
                </a:cubicBezTo>
                <a:cubicBezTo>
                  <a:pt x="1971" y="387"/>
                  <a:pt x="1971" y="394"/>
                  <a:pt x="1974" y="400"/>
                </a:cubicBezTo>
                <a:cubicBezTo>
                  <a:pt x="1974" y="407"/>
                  <a:pt x="1971" y="410"/>
                  <a:pt x="1971" y="414"/>
                </a:cubicBezTo>
                <a:cubicBezTo>
                  <a:pt x="1968" y="444"/>
                  <a:pt x="1968" y="478"/>
                  <a:pt x="1985" y="504"/>
                </a:cubicBezTo>
                <a:cubicBezTo>
                  <a:pt x="1998" y="528"/>
                  <a:pt x="2021" y="545"/>
                  <a:pt x="2049" y="548"/>
                </a:cubicBezTo>
                <a:cubicBezTo>
                  <a:pt x="2055" y="659"/>
                  <a:pt x="2018" y="773"/>
                  <a:pt x="1981" y="877"/>
                </a:cubicBezTo>
                <a:cubicBezTo>
                  <a:pt x="1951" y="958"/>
                  <a:pt x="1914" y="1034"/>
                  <a:pt x="1887" y="1119"/>
                </a:cubicBezTo>
                <a:cubicBezTo>
                  <a:pt x="1860" y="1192"/>
                  <a:pt x="1844" y="1273"/>
                  <a:pt x="1840" y="1350"/>
                </a:cubicBezTo>
                <a:cubicBezTo>
                  <a:pt x="1827" y="1505"/>
                  <a:pt x="1871" y="1659"/>
                  <a:pt x="2001" y="1747"/>
                </a:cubicBezTo>
                <a:cubicBezTo>
                  <a:pt x="2066" y="1787"/>
                  <a:pt x="2095" y="1840"/>
                  <a:pt x="2112" y="1911"/>
                </a:cubicBezTo>
                <a:cubicBezTo>
                  <a:pt x="2132" y="1988"/>
                  <a:pt x="2132" y="2066"/>
                  <a:pt x="2139" y="2139"/>
                </a:cubicBezTo>
                <a:cubicBezTo>
                  <a:pt x="2153" y="2354"/>
                  <a:pt x="2206" y="2559"/>
                  <a:pt x="2253" y="2766"/>
                </a:cubicBezTo>
                <a:cubicBezTo>
                  <a:pt x="2290" y="2944"/>
                  <a:pt x="2323" y="3129"/>
                  <a:pt x="2293" y="3314"/>
                </a:cubicBezTo>
                <a:cubicBezTo>
                  <a:pt x="2267" y="3458"/>
                  <a:pt x="2210" y="3606"/>
                  <a:pt x="2102" y="3710"/>
                </a:cubicBezTo>
                <a:cubicBezTo>
                  <a:pt x="2052" y="3757"/>
                  <a:pt x="1995" y="3798"/>
                  <a:pt x="1928" y="3818"/>
                </a:cubicBezTo>
                <a:cubicBezTo>
                  <a:pt x="1840" y="3841"/>
                  <a:pt x="1759" y="3868"/>
                  <a:pt x="1683" y="3914"/>
                </a:cubicBezTo>
                <a:cubicBezTo>
                  <a:pt x="1528" y="4009"/>
                  <a:pt x="1401" y="4146"/>
                  <a:pt x="1266" y="4264"/>
                </a:cubicBezTo>
                <a:cubicBezTo>
                  <a:pt x="1135" y="4382"/>
                  <a:pt x="964" y="4492"/>
                  <a:pt x="783" y="4492"/>
                </a:cubicBezTo>
                <a:lnTo>
                  <a:pt x="777" y="4492"/>
                </a:lnTo>
                <a:cubicBezTo>
                  <a:pt x="729" y="4492"/>
                  <a:pt x="689" y="4482"/>
                  <a:pt x="645" y="4469"/>
                </a:cubicBezTo>
                <a:cubicBezTo>
                  <a:pt x="642" y="4465"/>
                  <a:pt x="636" y="4465"/>
                  <a:pt x="632" y="4465"/>
                </a:cubicBezTo>
                <a:cubicBezTo>
                  <a:pt x="602" y="4465"/>
                  <a:pt x="578" y="4492"/>
                  <a:pt x="578" y="4519"/>
                </a:cubicBezTo>
                <a:cubicBezTo>
                  <a:pt x="582" y="4784"/>
                  <a:pt x="300" y="4941"/>
                  <a:pt x="148" y="5120"/>
                </a:cubicBezTo>
                <a:cubicBezTo>
                  <a:pt x="72" y="5214"/>
                  <a:pt x="4" y="5324"/>
                  <a:pt x="1" y="5449"/>
                </a:cubicBezTo>
                <a:cubicBezTo>
                  <a:pt x="1" y="5550"/>
                  <a:pt x="38" y="5663"/>
                  <a:pt x="115" y="5734"/>
                </a:cubicBezTo>
                <a:cubicBezTo>
                  <a:pt x="155" y="5771"/>
                  <a:pt x="205" y="5795"/>
                  <a:pt x="259" y="5801"/>
                </a:cubicBezTo>
                <a:cubicBezTo>
                  <a:pt x="300" y="5804"/>
                  <a:pt x="317" y="5807"/>
                  <a:pt x="337" y="5845"/>
                </a:cubicBezTo>
                <a:cubicBezTo>
                  <a:pt x="380" y="5928"/>
                  <a:pt x="350" y="6026"/>
                  <a:pt x="357" y="6117"/>
                </a:cubicBezTo>
                <a:cubicBezTo>
                  <a:pt x="363" y="6210"/>
                  <a:pt x="397" y="6335"/>
                  <a:pt x="501" y="6365"/>
                </a:cubicBezTo>
                <a:cubicBezTo>
                  <a:pt x="515" y="6368"/>
                  <a:pt x="531" y="6371"/>
                  <a:pt x="545" y="6371"/>
                </a:cubicBezTo>
                <a:cubicBezTo>
                  <a:pt x="656" y="6371"/>
                  <a:pt x="729" y="6251"/>
                  <a:pt x="777" y="6160"/>
                </a:cubicBezTo>
                <a:cubicBezTo>
                  <a:pt x="837" y="6043"/>
                  <a:pt x="867" y="5908"/>
                  <a:pt x="867" y="5774"/>
                </a:cubicBezTo>
                <a:cubicBezTo>
                  <a:pt x="864" y="5707"/>
                  <a:pt x="857" y="5640"/>
                  <a:pt x="840" y="5576"/>
                </a:cubicBezTo>
                <a:cubicBezTo>
                  <a:pt x="833" y="5550"/>
                  <a:pt x="823" y="5533"/>
                  <a:pt x="837" y="5509"/>
                </a:cubicBezTo>
                <a:cubicBezTo>
                  <a:pt x="853" y="5482"/>
                  <a:pt x="881" y="5462"/>
                  <a:pt x="904" y="5442"/>
                </a:cubicBezTo>
                <a:cubicBezTo>
                  <a:pt x="1146" y="5244"/>
                  <a:pt x="1381" y="5039"/>
                  <a:pt x="1629" y="4848"/>
                </a:cubicBezTo>
                <a:cubicBezTo>
                  <a:pt x="1864" y="4670"/>
                  <a:pt x="2115" y="4519"/>
                  <a:pt x="2401" y="4432"/>
                </a:cubicBezTo>
                <a:cubicBezTo>
                  <a:pt x="2458" y="4415"/>
                  <a:pt x="2518" y="4402"/>
                  <a:pt x="2572" y="4378"/>
                </a:cubicBezTo>
                <a:cubicBezTo>
                  <a:pt x="2619" y="4354"/>
                  <a:pt x="2662" y="4328"/>
                  <a:pt x="2706" y="4294"/>
                </a:cubicBezTo>
                <a:cubicBezTo>
                  <a:pt x="2787" y="4233"/>
                  <a:pt x="2854" y="4153"/>
                  <a:pt x="2901" y="4063"/>
                </a:cubicBezTo>
                <a:cubicBezTo>
                  <a:pt x="3002" y="3885"/>
                  <a:pt x="3035" y="3660"/>
                  <a:pt x="2965" y="3462"/>
                </a:cubicBezTo>
                <a:cubicBezTo>
                  <a:pt x="2958" y="3438"/>
                  <a:pt x="2948" y="3415"/>
                  <a:pt x="2938" y="3395"/>
                </a:cubicBezTo>
                <a:cubicBezTo>
                  <a:pt x="2935" y="3388"/>
                  <a:pt x="2921" y="3371"/>
                  <a:pt x="2918" y="3361"/>
                </a:cubicBezTo>
                <a:lnTo>
                  <a:pt x="2921" y="3361"/>
                </a:lnTo>
                <a:cubicBezTo>
                  <a:pt x="2921" y="3361"/>
                  <a:pt x="2927" y="3354"/>
                  <a:pt x="2927" y="3350"/>
                </a:cubicBezTo>
                <a:cubicBezTo>
                  <a:pt x="2952" y="3327"/>
                  <a:pt x="2985" y="3314"/>
                  <a:pt x="3012" y="3301"/>
                </a:cubicBezTo>
                <a:cubicBezTo>
                  <a:pt x="3052" y="3284"/>
                  <a:pt x="3089" y="3267"/>
                  <a:pt x="3126" y="3250"/>
                </a:cubicBezTo>
                <a:cubicBezTo>
                  <a:pt x="3274" y="3183"/>
                  <a:pt x="3421" y="3116"/>
                  <a:pt x="3569" y="3048"/>
                </a:cubicBezTo>
                <a:cubicBezTo>
                  <a:pt x="3640" y="3015"/>
                  <a:pt x="3713" y="2985"/>
                  <a:pt x="3784" y="2952"/>
                </a:cubicBezTo>
                <a:cubicBezTo>
                  <a:pt x="3824" y="2935"/>
                  <a:pt x="3818" y="2878"/>
                  <a:pt x="3784" y="2857"/>
                </a:cubicBezTo>
                <a:cubicBezTo>
                  <a:pt x="3576" y="2730"/>
                  <a:pt x="3354" y="2629"/>
                  <a:pt x="3126" y="2555"/>
                </a:cubicBezTo>
                <a:cubicBezTo>
                  <a:pt x="3096" y="2545"/>
                  <a:pt x="3068" y="2535"/>
                  <a:pt x="3039" y="2529"/>
                </a:cubicBezTo>
                <a:cubicBezTo>
                  <a:pt x="3022" y="2522"/>
                  <a:pt x="3012" y="2518"/>
                  <a:pt x="3002" y="2505"/>
                </a:cubicBezTo>
                <a:cubicBezTo>
                  <a:pt x="2985" y="2475"/>
                  <a:pt x="2985" y="2435"/>
                  <a:pt x="2992" y="2401"/>
                </a:cubicBezTo>
                <a:cubicBezTo>
                  <a:pt x="3012" y="2297"/>
                  <a:pt x="3056" y="2179"/>
                  <a:pt x="2965" y="2092"/>
                </a:cubicBezTo>
                <a:cubicBezTo>
                  <a:pt x="2901" y="2029"/>
                  <a:pt x="2807" y="2025"/>
                  <a:pt x="2733" y="1975"/>
                </a:cubicBezTo>
                <a:cubicBezTo>
                  <a:pt x="2676" y="1934"/>
                  <a:pt x="2670" y="1857"/>
                  <a:pt x="2666" y="1790"/>
                </a:cubicBezTo>
                <a:cubicBezTo>
                  <a:pt x="2662" y="1713"/>
                  <a:pt x="2666" y="1629"/>
                  <a:pt x="2639" y="1555"/>
                </a:cubicBezTo>
                <a:cubicBezTo>
                  <a:pt x="2625" y="1518"/>
                  <a:pt x="2605" y="1482"/>
                  <a:pt x="2575" y="1454"/>
                </a:cubicBezTo>
                <a:cubicBezTo>
                  <a:pt x="2562" y="1444"/>
                  <a:pt x="2545" y="1434"/>
                  <a:pt x="2538" y="1424"/>
                </a:cubicBezTo>
                <a:cubicBezTo>
                  <a:pt x="2535" y="1417"/>
                  <a:pt x="2535" y="1411"/>
                  <a:pt x="2535" y="1401"/>
                </a:cubicBezTo>
                <a:cubicBezTo>
                  <a:pt x="2545" y="1364"/>
                  <a:pt x="2575" y="1330"/>
                  <a:pt x="2605" y="1310"/>
                </a:cubicBezTo>
                <a:cubicBezTo>
                  <a:pt x="2646" y="1283"/>
                  <a:pt x="2693" y="1280"/>
                  <a:pt x="2740" y="1276"/>
                </a:cubicBezTo>
                <a:cubicBezTo>
                  <a:pt x="2824" y="1270"/>
                  <a:pt x="2915" y="1263"/>
                  <a:pt x="2985" y="1220"/>
                </a:cubicBezTo>
                <a:cubicBezTo>
                  <a:pt x="2998" y="1243"/>
                  <a:pt x="3015" y="1263"/>
                  <a:pt x="3035" y="1283"/>
                </a:cubicBezTo>
                <a:cubicBezTo>
                  <a:pt x="3056" y="1300"/>
                  <a:pt x="3079" y="1316"/>
                  <a:pt x="3102" y="1330"/>
                </a:cubicBezTo>
                <a:cubicBezTo>
                  <a:pt x="3113" y="1337"/>
                  <a:pt x="3126" y="1341"/>
                  <a:pt x="3136" y="1341"/>
                </a:cubicBezTo>
                <a:cubicBezTo>
                  <a:pt x="3153" y="1341"/>
                  <a:pt x="3169" y="1333"/>
                  <a:pt x="3189" y="1324"/>
                </a:cubicBezTo>
                <a:cubicBezTo>
                  <a:pt x="3277" y="1273"/>
                  <a:pt x="3354" y="1196"/>
                  <a:pt x="3401" y="1105"/>
                </a:cubicBezTo>
                <a:cubicBezTo>
                  <a:pt x="3448" y="1014"/>
                  <a:pt x="3471" y="907"/>
                  <a:pt x="3448" y="806"/>
                </a:cubicBezTo>
                <a:cubicBezTo>
                  <a:pt x="3425" y="716"/>
                  <a:pt x="3364" y="636"/>
                  <a:pt x="3287" y="582"/>
                </a:cubicBezTo>
                <a:cubicBezTo>
                  <a:pt x="3230" y="545"/>
                  <a:pt x="3163" y="521"/>
                  <a:pt x="3096" y="521"/>
                </a:cubicBezTo>
                <a:cubicBezTo>
                  <a:pt x="3072" y="521"/>
                  <a:pt x="3045" y="524"/>
                  <a:pt x="3025" y="528"/>
                </a:cubicBezTo>
                <a:cubicBezTo>
                  <a:pt x="2988" y="538"/>
                  <a:pt x="2955" y="555"/>
                  <a:pt x="2918" y="555"/>
                </a:cubicBezTo>
                <a:lnTo>
                  <a:pt x="2901" y="555"/>
                </a:lnTo>
                <a:cubicBezTo>
                  <a:pt x="2861" y="551"/>
                  <a:pt x="2820" y="528"/>
                  <a:pt x="2787" y="501"/>
                </a:cubicBezTo>
                <a:cubicBezTo>
                  <a:pt x="2706" y="444"/>
                  <a:pt x="2650" y="360"/>
                  <a:pt x="2592" y="276"/>
                </a:cubicBezTo>
                <a:cubicBezTo>
                  <a:pt x="2535" y="193"/>
                  <a:pt x="2461" y="112"/>
                  <a:pt x="2374" y="55"/>
                </a:cubicBezTo>
                <a:cubicBezTo>
                  <a:pt x="2320" y="21"/>
                  <a:pt x="2256" y="1"/>
                  <a:pt x="2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rot="10800000" flipH="1">
            <a:off x="-1893418" y="3968903"/>
            <a:ext cx="3139843" cy="2826650"/>
          </a:xfrm>
          <a:custGeom>
            <a:avLst/>
            <a:gdLst/>
            <a:ahLst/>
            <a:cxnLst/>
            <a:rect l="l" t="t" r="r" b="b"/>
            <a:pathLst>
              <a:path w="11108" h="10000" extrusionOk="0">
                <a:moveTo>
                  <a:pt x="8556" y="1"/>
                </a:moveTo>
                <a:cubicBezTo>
                  <a:pt x="8522" y="1"/>
                  <a:pt x="8502" y="37"/>
                  <a:pt x="8506" y="71"/>
                </a:cubicBezTo>
                <a:cubicBezTo>
                  <a:pt x="8526" y="205"/>
                  <a:pt x="8456" y="336"/>
                  <a:pt x="8389" y="454"/>
                </a:cubicBezTo>
                <a:cubicBezTo>
                  <a:pt x="8315" y="581"/>
                  <a:pt x="8231" y="712"/>
                  <a:pt x="8200" y="860"/>
                </a:cubicBezTo>
                <a:cubicBezTo>
                  <a:pt x="8167" y="1028"/>
                  <a:pt x="8211" y="1192"/>
                  <a:pt x="8248" y="1353"/>
                </a:cubicBezTo>
                <a:cubicBezTo>
                  <a:pt x="8277" y="1501"/>
                  <a:pt x="8308" y="1662"/>
                  <a:pt x="8220" y="1796"/>
                </a:cubicBezTo>
                <a:cubicBezTo>
                  <a:pt x="8144" y="1914"/>
                  <a:pt x="7996" y="1978"/>
                  <a:pt x="7858" y="1991"/>
                </a:cubicBezTo>
                <a:cubicBezTo>
                  <a:pt x="7834" y="1995"/>
                  <a:pt x="7811" y="1995"/>
                  <a:pt x="7784" y="1995"/>
                </a:cubicBezTo>
                <a:cubicBezTo>
                  <a:pt x="7616" y="1995"/>
                  <a:pt x="7452" y="1944"/>
                  <a:pt x="7291" y="1894"/>
                </a:cubicBezTo>
                <a:cubicBezTo>
                  <a:pt x="7227" y="1874"/>
                  <a:pt x="7143" y="1850"/>
                  <a:pt x="7106" y="1786"/>
                </a:cubicBezTo>
                <a:cubicBezTo>
                  <a:pt x="7083" y="1746"/>
                  <a:pt x="7069" y="1702"/>
                  <a:pt x="7049" y="1665"/>
                </a:cubicBezTo>
                <a:cubicBezTo>
                  <a:pt x="7029" y="1628"/>
                  <a:pt x="7002" y="1595"/>
                  <a:pt x="6976" y="1564"/>
                </a:cubicBezTo>
                <a:cubicBezTo>
                  <a:pt x="6885" y="1457"/>
                  <a:pt x="6740" y="1353"/>
                  <a:pt x="6754" y="1195"/>
                </a:cubicBezTo>
                <a:cubicBezTo>
                  <a:pt x="6761" y="1129"/>
                  <a:pt x="6811" y="1095"/>
                  <a:pt x="6871" y="1068"/>
                </a:cubicBezTo>
                <a:cubicBezTo>
                  <a:pt x="6945" y="1041"/>
                  <a:pt x="7009" y="1008"/>
                  <a:pt x="7059" y="943"/>
                </a:cubicBezTo>
                <a:cubicBezTo>
                  <a:pt x="7150" y="827"/>
                  <a:pt x="7163" y="672"/>
                  <a:pt x="7160" y="531"/>
                </a:cubicBezTo>
                <a:cubicBezTo>
                  <a:pt x="7157" y="497"/>
                  <a:pt x="7157" y="464"/>
                  <a:pt x="7153" y="430"/>
                </a:cubicBezTo>
                <a:cubicBezTo>
                  <a:pt x="7150" y="396"/>
                  <a:pt x="7130" y="379"/>
                  <a:pt x="7100" y="376"/>
                </a:cubicBezTo>
                <a:cubicBezTo>
                  <a:pt x="7046" y="367"/>
                  <a:pt x="6989" y="363"/>
                  <a:pt x="6935" y="363"/>
                </a:cubicBezTo>
                <a:cubicBezTo>
                  <a:pt x="6754" y="363"/>
                  <a:pt x="6573" y="404"/>
                  <a:pt x="6404" y="477"/>
                </a:cubicBezTo>
                <a:cubicBezTo>
                  <a:pt x="6404" y="440"/>
                  <a:pt x="6398" y="407"/>
                  <a:pt x="6388" y="370"/>
                </a:cubicBezTo>
                <a:cubicBezTo>
                  <a:pt x="6381" y="339"/>
                  <a:pt x="6367" y="309"/>
                  <a:pt x="6355" y="283"/>
                </a:cubicBezTo>
                <a:cubicBezTo>
                  <a:pt x="6347" y="266"/>
                  <a:pt x="6344" y="249"/>
                  <a:pt x="6327" y="235"/>
                </a:cubicBezTo>
                <a:cubicBezTo>
                  <a:pt x="6314" y="226"/>
                  <a:pt x="6294" y="222"/>
                  <a:pt x="6277" y="215"/>
                </a:cubicBezTo>
                <a:cubicBezTo>
                  <a:pt x="6170" y="175"/>
                  <a:pt x="6052" y="158"/>
                  <a:pt x="5938" y="158"/>
                </a:cubicBezTo>
                <a:lnTo>
                  <a:pt x="5888" y="158"/>
                </a:lnTo>
                <a:cubicBezTo>
                  <a:pt x="5864" y="158"/>
                  <a:pt x="5841" y="175"/>
                  <a:pt x="5834" y="198"/>
                </a:cubicBezTo>
                <a:cubicBezTo>
                  <a:pt x="5814" y="279"/>
                  <a:pt x="5824" y="363"/>
                  <a:pt x="5841" y="447"/>
                </a:cubicBezTo>
                <a:cubicBezTo>
                  <a:pt x="5854" y="517"/>
                  <a:pt x="5878" y="588"/>
                  <a:pt x="5878" y="661"/>
                </a:cubicBezTo>
                <a:cubicBezTo>
                  <a:pt x="5881" y="756"/>
                  <a:pt x="5841" y="870"/>
                  <a:pt x="5737" y="870"/>
                </a:cubicBezTo>
                <a:cubicBezTo>
                  <a:pt x="5730" y="870"/>
                  <a:pt x="5723" y="867"/>
                  <a:pt x="5717" y="867"/>
                </a:cubicBezTo>
                <a:cubicBezTo>
                  <a:pt x="5659" y="860"/>
                  <a:pt x="5602" y="830"/>
                  <a:pt x="5549" y="810"/>
                </a:cubicBezTo>
                <a:cubicBezTo>
                  <a:pt x="5498" y="789"/>
                  <a:pt x="5445" y="773"/>
                  <a:pt x="5391" y="773"/>
                </a:cubicBezTo>
                <a:lnTo>
                  <a:pt x="5357" y="773"/>
                </a:lnTo>
                <a:cubicBezTo>
                  <a:pt x="5280" y="782"/>
                  <a:pt x="5219" y="830"/>
                  <a:pt x="5170" y="887"/>
                </a:cubicBezTo>
                <a:cubicBezTo>
                  <a:pt x="5129" y="937"/>
                  <a:pt x="5095" y="988"/>
                  <a:pt x="5062" y="1041"/>
                </a:cubicBezTo>
                <a:cubicBezTo>
                  <a:pt x="4954" y="1092"/>
                  <a:pt x="4864" y="1179"/>
                  <a:pt x="4821" y="1293"/>
                </a:cubicBezTo>
                <a:cubicBezTo>
                  <a:pt x="4710" y="1313"/>
                  <a:pt x="4595" y="1333"/>
                  <a:pt x="4485" y="1350"/>
                </a:cubicBezTo>
                <a:cubicBezTo>
                  <a:pt x="4445" y="1357"/>
                  <a:pt x="4404" y="1370"/>
                  <a:pt x="4364" y="1370"/>
                </a:cubicBezTo>
                <a:cubicBezTo>
                  <a:pt x="4358" y="1370"/>
                  <a:pt x="4347" y="1370"/>
                  <a:pt x="4337" y="1366"/>
                </a:cubicBezTo>
                <a:cubicBezTo>
                  <a:pt x="4290" y="1360"/>
                  <a:pt x="4290" y="1320"/>
                  <a:pt x="4287" y="1276"/>
                </a:cubicBezTo>
                <a:cubicBezTo>
                  <a:pt x="4283" y="1185"/>
                  <a:pt x="4253" y="1112"/>
                  <a:pt x="4176" y="1058"/>
                </a:cubicBezTo>
                <a:cubicBezTo>
                  <a:pt x="4122" y="1021"/>
                  <a:pt x="4055" y="1001"/>
                  <a:pt x="3988" y="1001"/>
                </a:cubicBezTo>
                <a:cubicBezTo>
                  <a:pt x="3975" y="1001"/>
                  <a:pt x="3961" y="1001"/>
                  <a:pt x="3947" y="1004"/>
                </a:cubicBezTo>
                <a:cubicBezTo>
                  <a:pt x="3746" y="1031"/>
                  <a:pt x="3595" y="1209"/>
                  <a:pt x="3471" y="1353"/>
                </a:cubicBezTo>
                <a:cubicBezTo>
                  <a:pt x="3330" y="1518"/>
                  <a:pt x="3206" y="1699"/>
                  <a:pt x="3109" y="1894"/>
                </a:cubicBezTo>
                <a:cubicBezTo>
                  <a:pt x="3085" y="1937"/>
                  <a:pt x="3065" y="1987"/>
                  <a:pt x="3065" y="2041"/>
                </a:cubicBezTo>
                <a:cubicBezTo>
                  <a:pt x="3065" y="2088"/>
                  <a:pt x="3081" y="2132"/>
                  <a:pt x="3069" y="2179"/>
                </a:cubicBezTo>
                <a:cubicBezTo>
                  <a:pt x="3052" y="2246"/>
                  <a:pt x="2994" y="2289"/>
                  <a:pt x="2937" y="2323"/>
                </a:cubicBezTo>
                <a:cubicBezTo>
                  <a:pt x="2796" y="2407"/>
                  <a:pt x="2632" y="2441"/>
                  <a:pt x="2491" y="2521"/>
                </a:cubicBezTo>
                <a:cubicBezTo>
                  <a:pt x="2189" y="2692"/>
                  <a:pt x="1957" y="2968"/>
                  <a:pt x="1648" y="3122"/>
                </a:cubicBezTo>
                <a:cubicBezTo>
                  <a:pt x="1578" y="3159"/>
                  <a:pt x="1504" y="3189"/>
                  <a:pt x="1427" y="3203"/>
                </a:cubicBezTo>
                <a:cubicBezTo>
                  <a:pt x="1326" y="3226"/>
                  <a:pt x="1225" y="3213"/>
                  <a:pt x="1122" y="3223"/>
                </a:cubicBezTo>
                <a:cubicBezTo>
                  <a:pt x="1018" y="3236"/>
                  <a:pt x="930" y="3284"/>
                  <a:pt x="846" y="3347"/>
                </a:cubicBezTo>
                <a:cubicBezTo>
                  <a:pt x="753" y="3420"/>
                  <a:pt x="665" y="3498"/>
                  <a:pt x="571" y="3575"/>
                </a:cubicBezTo>
                <a:cubicBezTo>
                  <a:pt x="477" y="3652"/>
                  <a:pt x="383" y="3730"/>
                  <a:pt x="289" y="3810"/>
                </a:cubicBezTo>
                <a:cubicBezTo>
                  <a:pt x="212" y="3874"/>
                  <a:pt x="135" y="3934"/>
                  <a:pt x="74" y="4018"/>
                </a:cubicBezTo>
                <a:cubicBezTo>
                  <a:pt x="20" y="4096"/>
                  <a:pt x="0" y="4186"/>
                  <a:pt x="20" y="4277"/>
                </a:cubicBezTo>
                <a:cubicBezTo>
                  <a:pt x="40" y="4364"/>
                  <a:pt x="94" y="4435"/>
                  <a:pt x="152" y="4502"/>
                </a:cubicBezTo>
                <a:cubicBezTo>
                  <a:pt x="212" y="4576"/>
                  <a:pt x="272" y="4646"/>
                  <a:pt x="313" y="4730"/>
                </a:cubicBezTo>
                <a:cubicBezTo>
                  <a:pt x="356" y="4817"/>
                  <a:pt x="376" y="4915"/>
                  <a:pt x="386" y="5012"/>
                </a:cubicBezTo>
                <a:cubicBezTo>
                  <a:pt x="410" y="5230"/>
                  <a:pt x="390" y="5455"/>
                  <a:pt x="383" y="5676"/>
                </a:cubicBezTo>
                <a:cubicBezTo>
                  <a:pt x="370" y="6173"/>
                  <a:pt x="353" y="6670"/>
                  <a:pt x="336" y="7163"/>
                </a:cubicBezTo>
                <a:cubicBezTo>
                  <a:pt x="330" y="7412"/>
                  <a:pt x="322" y="7660"/>
                  <a:pt x="313" y="7908"/>
                </a:cubicBezTo>
                <a:cubicBezTo>
                  <a:pt x="313" y="8003"/>
                  <a:pt x="285" y="8130"/>
                  <a:pt x="363" y="8204"/>
                </a:cubicBezTo>
                <a:cubicBezTo>
                  <a:pt x="403" y="8241"/>
                  <a:pt x="457" y="8251"/>
                  <a:pt x="511" y="8251"/>
                </a:cubicBezTo>
                <a:cubicBezTo>
                  <a:pt x="541" y="8251"/>
                  <a:pt x="571" y="8248"/>
                  <a:pt x="598" y="8244"/>
                </a:cubicBezTo>
                <a:cubicBezTo>
                  <a:pt x="960" y="8177"/>
                  <a:pt x="1292" y="7945"/>
                  <a:pt x="1511" y="7657"/>
                </a:cubicBezTo>
                <a:cubicBezTo>
                  <a:pt x="1558" y="7593"/>
                  <a:pt x="1598" y="7526"/>
                  <a:pt x="1635" y="7456"/>
                </a:cubicBezTo>
                <a:cubicBezTo>
                  <a:pt x="1755" y="7473"/>
                  <a:pt x="1867" y="7553"/>
                  <a:pt x="1913" y="7667"/>
                </a:cubicBezTo>
                <a:cubicBezTo>
                  <a:pt x="1921" y="7687"/>
                  <a:pt x="1941" y="7707"/>
                  <a:pt x="1964" y="7707"/>
                </a:cubicBezTo>
                <a:cubicBezTo>
                  <a:pt x="1967" y="7707"/>
                  <a:pt x="1974" y="7704"/>
                  <a:pt x="1977" y="7704"/>
                </a:cubicBezTo>
                <a:cubicBezTo>
                  <a:pt x="2128" y="7657"/>
                  <a:pt x="2279" y="7614"/>
                  <a:pt x="2431" y="7569"/>
                </a:cubicBezTo>
                <a:cubicBezTo>
                  <a:pt x="2565" y="7529"/>
                  <a:pt x="2702" y="7496"/>
                  <a:pt x="2833" y="7442"/>
                </a:cubicBezTo>
                <a:cubicBezTo>
                  <a:pt x="2998" y="7378"/>
                  <a:pt x="3193" y="7261"/>
                  <a:pt x="3213" y="7073"/>
                </a:cubicBezTo>
                <a:cubicBezTo>
                  <a:pt x="3662" y="7146"/>
                  <a:pt x="4109" y="7220"/>
                  <a:pt x="4559" y="7291"/>
                </a:cubicBezTo>
                <a:cubicBezTo>
                  <a:pt x="4632" y="7435"/>
                  <a:pt x="4787" y="7513"/>
                  <a:pt x="4945" y="7513"/>
                </a:cubicBezTo>
                <a:cubicBezTo>
                  <a:pt x="4975" y="7513"/>
                  <a:pt x="5005" y="7509"/>
                  <a:pt x="5035" y="7502"/>
                </a:cubicBezTo>
                <a:cubicBezTo>
                  <a:pt x="5132" y="7485"/>
                  <a:pt x="5224" y="7432"/>
                  <a:pt x="5280" y="7352"/>
                </a:cubicBezTo>
                <a:cubicBezTo>
                  <a:pt x="5311" y="7311"/>
                  <a:pt x="5324" y="7251"/>
                  <a:pt x="5360" y="7217"/>
                </a:cubicBezTo>
                <a:cubicBezTo>
                  <a:pt x="5371" y="7207"/>
                  <a:pt x="5381" y="7203"/>
                  <a:pt x="5391" y="7203"/>
                </a:cubicBezTo>
                <a:cubicBezTo>
                  <a:pt x="5431" y="7203"/>
                  <a:pt x="5475" y="7278"/>
                  <a:pt x="5495" y="7304"/>
                </a:cubicBezTo>
                <a:cubicBezTo>
                  <a:pt x="5582" y="7432"/>
                  <a:pt x="5670" y="7566"/>
                  <a:pt x="5696" y="7721"/>
                </a:cubicBezTo>
                <a:cubicBezTo>
                  <a:pt x="5727" y="7888"/>
                  <a:pt x="5679" y="8060"/>
                  <a:pt x="5720" y="8224"/>
                </a:cubicBezTo>
                <a:cubicBezTo>
                  <a:pt x="5750" y="8342"/>
                  <a:pt x="5841" y="8455"/>
                  <a:pt x="5958" y="8500"/>
                </a:cubicBezTo>
                <a:cubicBezTo>
                  <a:pt x="5985" y="8509"/>
                  <a:pt x="6015" y="8513"/>
                  <a:pt x="6042" y="8513"/>
                </a:cubicBezTo>
                <a:cubicBezTo>
                  <a:pt x="6133" y="8513"/>
                  <a:pt x="6214" y="8459"/>
                  <a:pt x="6264" y="8375"/>
                </a:cubicBezTo>
                <a:cubicBezTo>
                  <a:pt x="6294" y="8325"/>
                  <a:pt x="6314" y="8264"/>
                  <a:pt x="6344" y="8210"/>
                </a:cubicBezTo>
                <a:cubicBezTo>
                  <a:pt x="6367" y="8164"/>
                  <a:pt x="6418" y="8107"/>
                  <a:pt x="6472" y="8107"/>
                </a:cubicBezTo>
                <a:lnTo>
                  <a:pt x="6475" y="8107"/>
                </a:lnTo>
                <a:cubicBezTo>
                  <a:pt x="6545" y="8110"/>
                  <a:pt x="6566" y="8227"/>
                  <a:pt x="6583" y="8278"/>
                </a:cubicBezTo>
                <a:cubicBezTo>
                  <a:pt x="6603" y="8359"/>
                  <a:pt x="6620" y="8439"/>
                  <a:pt x="6626" y="8520"/>
                </a:cubicBezTo>
                <a:cubicBezTo>
                  <a:pt x="6646" y="8681"/>
                  <a:pt x="6649" y="8838"/>
                  <a:pt x="6670" y="8996"/>
                </a:cubicBezTo>
                <a:cubicBezTo>
                  <a:pt x="6690" y="9160"/>
                  <a:pt x="6724" y="9321"/>
                  <a:pt x="6774" y="9479"/>
                </a:cubicBezTo>
                <a:cubicBezTo>
                  <a:pt x="6798" y="9560"/>
                  <a:pt x="6827" y="9640"/>
                  <a:pt x="6861" y="9718"/>
                </a:cubicBezTo>
                <a:cubicBezTo>
                  <a:pt x="6888" y="9781"/>
                  <a:pt x="6918" y="9852"/>
                  <a:pt x="6976" y="9902"/>
                </a:cubicBezTo>
                <a:cubicBezTo>
                  <a:pt x="7052" y="9973"/>
                  <a:pt x="7163" y="10000"/>
                  <a:pt x="7270" y="10000"/>
                </a:cubicBezTo>
                <a:cubicBezTo>
                  <a:pt x="7301" y="10000"/>
                  <a:pt x="7334" y="10000"/>
                  <a:pt x="7365" y="9993"/>
                </a:cubicBezTo>
                <a:cubicBezTo>
                  <a:pt x="7492" y="9976"/>
                  <a:pt x="7616" y="9916"/>
                  <a:pt x="7714" y="9825"/>
                </a:cubicBezTo>
                <a:cubicBezTo>
                  <a:pt x="7764" y="9781"/>
                  <a:pt x="7797" y="9728"/>
                  <a:pt x="7834" y="9671"/>
                </a:cubicBezTo>
                <a:cubicBezTo>
                  <a:pt x="7851" y="9644"/>
                  <a:pt x="7871" y="9614"/>
                  <a:pt x="7898" y="9614"/>
                </a:cubicBezTo>
                <a:cubicBezTo>
                  <a:pt x="7909" y="9614"/>
                  <a:pt x="7918" y="9617"/>
                  <a:pt x="7929" y="9627"/>
                </a:cubicBezTo>
                <a:cubicBezTo>
                  <a:pt x="7966" y="9661"/>
                  <a:pt x="7986" y="9711"/>
                  <a:pt x="8009" y="9755"/>
                </a:cubicBezTo>
                <a:cubicBezTo>
                  <a:pt x="8039" y="9805"/>
                  <a:pt x="8076" y="9855"/>
                  <a:pt x="8133" y="9885"/>
                </a:cubicBezTo>
                <a:cubicBezTo>
                  <a:pt x="8187" y="9916"/>
                  <a:pt x="8251" y="9930"/>
                  <a:pt x="8315" y="9930"/>
                </a:cubicBezTo>
                <a:cubicBezTo>
                  <a:pt x="8378" y="9930"/>
                  <a:pt x="8446" y="9916"/>
                  <a:pt x="8502" y="9896"/>
                </a:cubicBezTo>
                <a:cubicBezTo>
                  <a:pt x="8519" y="9889"/>
                  <a:pt x="8536" y="9879"/>
                  <a:pt x="8550" y="9872"/>
                </a:cubicBezTo>
                <a:cubicBezTo>
                  <a:pt x="8556" y="9896"/>
                  <a:pt x="8583" y="9916"/>
                  <a:pt x="8610" y="9916"/>
                </a:cubicBezTo>
                <a:cubicBezTo>
                  <a:pt x="8620" y="9916"/>
                  <a:pt x="8634" y="9913"/>
                  <a:pt x="8643" y="9902"/>
                </a:cubicBezTo>
                <a:cubicBezTo>
                  <a:pt x="8683" y="9859"/>
                  <a:pt x="8717" y="9815"/>
                  <a:pt x="8754" y="9768"/>
                </a:cubicBezTo>
                <a:cubicBezTo>
                  <a:pt x="8758" y="9768"/>
                  <a:pt x="8761" y="9772"/>
                  <a:pt x="8768" y="9772"/>
                </a:cubicBezTo>
                <a:cubicBezTo>
                  <a:pt x="8778" y="9772"/>
                  <a:pt x="8791" y="9764"/>
                  <a:pt x="8804" y="9755"/>
                </a:cubicBezTo>
                <a:cubicBezTo>
                  <a:pt x="8845" y="9708"/>
                  <a:pt x="8885" y="9664"/>
                  <a:pt x="8925" y="9620"/>
                </a:cubicBezTo>
                <a:lnTo>
                  <a:pt x="8932" y="9620"/>
                </a:lnTo>
                <a:cubicBezTo>
                  <a:pt x="8949" y="9620"/>
                  <a:pt x="8965" y="9614"/>
                  <a:pt x="8979" y="9597"/>
                </a:cubicBezTo>
                <a:cubicBezTo>
                  <a:pt x="8986" y="9583"/>
                  <a:pt x="8996" y="9570"/>
                  <a:pt x="9002" y="9557"/>
                </a:cubicBezTo>
                <a:cubicBezTo>
                  <a:pt x="9080" y="9493"/>
                  <a:pt x="9147" y="9416"/>
                  <a:pt x="9194" y="9325"/>
                </a:cubicBezTo>
                <a:cubicBezTo>
                  <a:pt x="9201" y="9308"/>
                  <a:pt x="9201" y="9292"/>
                  <a:pt x="9194" y="9278"/>
                </a:cubicBezTo>
                <a:cubicBezTo>
                  <a:pt x="9332" y="9073"/>
                  <a:pt x="9473" y="8869"/>
                  <a:pt x="9610" y="8664"/>
                </a:cubicBezTo>
                <a:cubicBezTo>
                  <a:pt x="9707" y="8520"/>
                  <a:pt x="9802" y="8372"/>
                  <a:pt x="9912" y="8241"/>
                </a:cubicBezTo>
                <a:cubicBezTo>
                  <a:pt x="9966" y="8177"/>
                  <a:pt x="10020" y="8120"/>
                  <a:pt x="10080" y="8066"/>
                </a:cubicBezTo>
                <a:cubicBezTo>
                  <a:pt x="10144" y="8016"/>
                  <a:pt x="10211" y="7969"/>
                  <a:pt x="10268" y="7912"/>
                </a:cubicBezTo>
                <a:cubicBezTo>
                  <a:pt x="10379" y="7801"/>
                  <a:pt x="10409" y="7650"/>
                  <a:pt x="10449" y="7502"/>
                </a:cubicBezTo>
                <a:cubicBezTo>
                  <a:pt x="10486" y="7365"/>
                  <a:pt x="10553" y="7254"/>
                  <a:pt x="10641" y="7140"/>
                </a:cubicBezTo>
                <a:cubicBezTo>
                  <a:pt x="10718" y="7039"/>
                  <a:pt x="10805" y="6938"/>
                  <a:pt x="10859" y="6818"/>
                </a:cubicBezTo>
                <a:cubicBezTo>
                  <a:pt x="10889" y="6760"/>
                  <a:pt x="10906" y="6700"/>
                  <a:pt x="10913" y="6636"/>
                </a:cubicBezTo>
                <a:cubicBezTo>
                  <a:pt x="10923" y="6556"/>
                  <a:pt x="10906" y="6482"/>
                  <a:pt x="10889" y="6405"/>
                </a:cubicBezTo>
                <a:cubicBezTo>
                  <a:pt x="10869" y="6328"/>
                  <a:pt x="10846" y="6240"/>
                  <a:pt x="10875" y="6163"/>
                </a:cubicBezTo>
                <a:cubicBezTo>
                  <a:pt x="10899" y="6096"/>
                  <a:pt x="10953" y="6046"/>
                  <a:pt x="10996" y="5992"/>
                </a:cubicBezTo>
                <a:cubicBezTo>
                  <a:pt x="11040" y="5935"/>
                  <a:pt x="11077" y="5874"/>
                  <a:pt x="11091" y="5801"/>
                </a:cubicBezTo>
                <a:cubicBezTo>
                  <a:pt x="11107" y="5724"/>
                  <a:pt x="11104" y="5643"/>
                  <a:pt x="11100" y="5566"/>
                </a:cubicBezTo>
                <a:cubicBezTo>
                  <a:pt x="11091" y="5287"/>
                  <a:pt x="11067" y="5002"/>
                  <a:pt x="10996" y="4730"/>
                </a:cubicBezTo>
                <a:cubicBezTo>
                  <a:pt x="10926" y="4472"/>
                  <a:pt x="10805" y="4220"/>
                  <a:pt x="10604" y="4038"/>
                </a:cubicBezTo>
                <a:cubicBezTo>
                  <a:pt x="10520" y="3964"/>
                  <a:pt x="10415" y="3908"/>
                  <a:pt x="10332" y="3831"/>
                </a:cubicBezTo>
                <a:cubicBezTo>
                  <a:pt x="10328" y="3817"/>
                  <a:pt x="10319" y="3810"/>
                  <a:pt x="10308" y="3803"/>
                </a:cubicBezTo>
                <a:cubicBezTo>
                  <a:pt x="10302" y="3797"/>
                  <a:pt x="10295" y="3793"/>
                  <a:pt x="10288" y="3787"/>
                </a:cubicBezTo>
                <a:cubicBezTo>
                  <a:pt x="10204" y="3686"/>
                  <a:pt x="10208" y="3558"/>
                  <a:pt x="10211" y="3434"/>
                </a:cubicBezTo>
                <a:cubicBezTo>
                  <a:pt x="10214" y="3327"/>
                  <a:pt x="10221" y="3203"/>
                  <a:pt x="10147" y="3112"/>
                </a:cubicBezTo>
                <a:cubicBezTo>
                  <a:pt x="10107" y="3065"/>
                  <a:pt x="10050" y="3038"/>
                  <a:pt x="9989" y="3025"/>
                </a:cubicBezTo>
                <a:cubicBezTo>
                  <a:pt x="9963" y="3022"/>
                  <a:pt x="9929" y="3022"/>
                  <a:pt x="9899" y="3018"/>
                </a:cubicBezTo>
                <a:cubicBezTo>
                  <a:pt x="9835" y="2974"/>
                  <a:pt x="9778" y="2921"/>
                  <a:pt x="9731" y="2861"/>
                </a:cubicBezTo>
                <a:cubicBezTo>
                  <a:pt x="9715" y="2827"/>
                  <a:pt x="9701" y="2793"/>
                  <a:pt x="9684" y="2756"/>
                </a:cubicBezTo>
                <a:cubicBezTo>
                  <a:pt x="9647" y="2669"/>
                  <a:pt x="9610" y="2582"/>
                  <a:pt x="9574" y="2494"/>
                </a:cubicBezTo>
                <a:cubicBezTo>
                  <a:pt x="9496" y="2320"/>
                  <a:pt x="9422" y="2142"/>
                  <a:pt x="9348" y="1967"/>
                </a:cubicBezTo>
                <a:cubicBezTo>
                  <a:pt x="9338" y="1947"/>
                  <a:pt x="9328" y="1924"/>
                  <a:pt x="9318" y="1904"/>
                </a:cubicBezTo>
                <a:cubicBezTo>
                  <a:pt x="9392" y="1722"/>
                  <a:pt x="9409" y="1527"/>
                  <a:pt x="9362" y="1336"/>
                </a:cubicBezTo>
                <a:cubicBezTo>
                  <a:pt x="9359" y="1310"/>
                  <a:pt x="9335" y="1296"/>
                  <a:pt x="9312" y="1296"/>
                </a:cubicBezTo>
                <a:cubicBezTo>
                  <a:pt x="9288" y="1296"/>
                  <a:pt x="9264" y="1310"/>
                  <a:pt x="9258" y="1336"/>
                </a:cubicBezTo>
                <a:cubicBezTo>
                  <a:pt x="9251" y="1370"/>
                  <a:pt x="9224" y="1380"/>
                  <a:pt x="9191" y="1380"/>
                </a:cubicBezTo>
                <a:cubicBezTo>
                  <a:pt x="9164" y="1380"/>
                  <a:pt x="9137" y="1374"/>
                  <a:pt x="9110" y="1366"/>
                </a:cubicBezTo>
                <a:cubicBezTo>
                  <a:pt x="9073" y="1253"/>
                  <a:pt x="9036" y="1138"/>
                  <a:pt x="8996" y="1028"/>
                </a:cubicBezTo>
                <a:cubicBezTo>
                  <a:pt x="8939" y="847"/>
                  <a:pt x="8882" y="665"/>
                  <a:pt x="8828" y="484"/>
                </a:cubicBezTo>
                <a:cubicBezTo>
                  <a:pt x="8804" y="393"/>
                  <a:pt x="8778" y="303"/>
                  <a:pt x="8754" y="212"/>
                </a:cubicBezTo>
                <a:cubicBezTo>
                  <a:pt x="8748" y="188"/>
                  <a:pt x="8741" y="165"/>
                  <a:pt x="8734" y="142"/>
                </a:cubicBezTo>
                <a:cubicBezTo>
                  <a:pt x="8728" y="118"/>
                  <a:pt x="8724" y="88"/>
                  <a:pt x="8714" y="68"/>
                </a:cubicBezTo>
                <a:cubicBezTo>
                  <a:pt x="8697" y="41"/>
                  <a:pt x="8667" y="37"/>
                  <a:pt x="8640" y="27"/>
                </a:cubicBezTo>
                <a:cubicBezTo>
                  <a:pt x="8617" y="21"/>
                  <a:pt x="8596" y="10"/>
                  <a:pt x="8573" y="4"/>
                </a:cubicBezTo>
                <a:cubicBezTo>
                  <a:pt x="8567" y="1"/>
                  <a:pt x="8559" y="1"/>
                  <a:pt x="8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rot="10800000" flipH="1">
            <a:off x="151137" y="3318156"/>
            <a:ext cx="430216" cy="563634"/>
          </a:xfrm>
          <a:custGeom>
            <a:avLst/>
            <a:gdLst/>
            <a:ahLst/>
            <a:cxnLst/>
            <a:rect l="l" t="t" r="r" b="b"/>
            <a:pathLst>
              <a:path w="1522" h="1994" extrusionOk="0">
                <a:moveTo>
                  <a:pt x="1340" y="0"/>
                </a:moveTo>
                <a:cubicBezTo>
                  <a:pt x="1229" y="0"/>
                  <a:pt x="1145" y="98"/>
                  <a:pt x="1115" y="198"/>
                </a:cubicBezTo>
                <a:cubicBezTo>
                  <a:pt x="1085" y="302"/>
                  <a:pt x="1102" y="434"/>
                  <a:pt x="1035" y="528"/>
                </a:cubicBezTo>
                <a:cubicBezTo>
                  <a:pt x="1011" y="558"/>
                  <a:pt x="971" y="584"/>
                  <a:pt x="934" y="584"/>
                </a:cubicBezTo>
                <a:lnTo>
                  <a:pt x="931" y="584"/>
                </a:lnTo>
                <a:cubicBezTo>
                  <a:pt x="891" y="584"/>
                  <a:pt x="863" y="548"/>
                  <a:pt x="833" y="521"/>
                </a:cubicBezTo>
                <a:cubicBezTo>
                  <a:pt x="800" y="497"/>
                  <a:pt x="766" y="480"/>
                  <a:pt x="725" y="480"/>
                </a:cubicBezTo>
                <a:cubicBezTo>
                  <a:pt x="713" y="480"/>
                  <a:pt x="696" y="484"/>
                  <a:pt x="679" y="491"/>
                </a:cubicBezTo>
                <a:cubicBezTo>
                  <a:pt x="635" y="504"/>
                  <a:pt x="598" y="544"/>
                  <a:pt x="551" y="551"/>
                </a:cubicBezTo>
                <a:lnTo>
                  <a:pt x="541" y="551"/>
                </a:lnTo>
                <a:cubicBezTo>
                  <a:pt x="535" y="551"/>
                  <a:pt x="528" y="551"/>
                  <a:pt x="521" y="544"/>
                </a:cubicBezTo>
                <a:cubicBezTo>
                  <a:pt x="511" y="538"/>
                  <a:pt x="497" y="524"/>
                  <a:pt x="491" y="511"/>
                </a:cubicBezTo>
                <a:cubicBezTo>
                  <a:pt x="471" y="474"/>
                  <a:pt x="460" y="430"/>
                  <a:pt x="457" y="393"/>
                </a:cubicBezTo>
                <a:cubicBezTo>
                  <a:pt x="444" y="306"/>
                  <a:pt x="420" y="195"/>
                  <a:pt x="333" y="152"/>
                </a:cubicBezTo>
                <a:cubicBezTo>
                  <a:pt x="310" y="141"/>
                  <a:pt x="286" y="135"/>
                  <a:pt x="262" y="135"/>
                </a:cubicBezTo>
                <a:cubicBezTo>
                  <a:pt x="239" y="135"/>
                  <a:pt x="216" y="141"/>
                  <a:pt x="195" y="152"/>
                </a:cubicBezTo>
                <a:cubicBezTo>
                  <a:pt x="182" y="155"/>
                  <a:pt x="169" y="158"/>
                  <a:pt x="162" y="169"/>
                </a:cubicBezTo>
                <a:cubicBezTo>
                  <a:pt x="152" y="175"/>
                  <a:pt x="145" y="185"/>
                  <a:pt x="138" y="192"/>
                </a:cubicBezTo>
                <a:cubicBezTo>
                  <a:pt x="138" y="195"/>
                  <a:pt x="135" y="195"/>
                  <a:pt x="135" y="198"/>
                </a:cubicBezTo>
                <a:cubicBezTo>
                  <a:pt x="132" y="198"/>
                  <a:pt x="132" y="202"/>
                  <a:pt x="132" y="202"/>
                </a:cubicBezTo>
                <a:cubicBezTo>
                  <a:pt x="125" y="209"/>
                  <a:pt x="118" y="219"/>
                  <a:pt x="112" y="229"/>
                </a:cubicBezTo>
                <a:cubicBezTo>
                  <a:pt x="58" y="302"/>
                  <a:pt x="25" y="390"/>
                  <a:pt x="14" y="484"/>
                </a:cubicBezTo>
                <a:cubicBezTo>
                  <a:pt x="0" y="612"/>
                  <a:pt x="41" y="739"/>
                  <a:pt x="75" y="863"/>
                </a:cubicBezTo>
                <a:cubicBezTo>
                  <a:pt x="145" y="1122"/>
                  <a:pt x="138" y="1387"/>
                  <a:pt x="138" y="1648"/>
                </a:cubicBezTo>
                <a:cubicBezTo>
                  <a:pt x="138" y="1716"/>
                  <a:pt x="138" y="1780"/>
                  <a:pt x="141" y="1843"/>
                </a:cubicBezTo>
                <a:cubicBezTo>
                  <a:pt x="145" y="1907"/>
                  <a:pt x="172" y="1967"/>
                  <a:pt x="236" y="1988"/>
                </a:cubicBezTo>
                <a:cubicBezTo>
                  <a:pt x="249" y="1991"/>
                  <a:pt x="266" y="1994"/>
                  <a:pt x="279" y="1994"/>
                </a:cubicBezTo>
                <a:cubicBezTo>
                  <a:pt x="316" y="1994"/>
                  <a:pt x="357" y="1981"/>
                  <a:pt x="387" y="1961"/>
                </a:cubicBezTo>
                <a:cubicBezTo>
                  <a:pt x="434" y="1924"/>
                  <a:pt x="460" y="1873"/>
                  <a:pt x="491" y="1826"/>
                </a:cubicBezTo>
                <a:cubicBezTo>
                  <a:pt x="508" y="1803"/>
                  <a:pt x="538" y="1756"/>
                  <a:pt x="575" y="1756"/>
                </a:cubicBezTo>
                <a:cubicBezTo>
                  <a:pt x="578" y="1756"/>
                  <a:pt x="584" y="1760"/>
                  <a:pt x="589" y="1760"/>
                </a:cubicBezTo>
                <a:cubicBezTo>
                  <a:pt x="605" y="1766"/>
                  <a:pt x="618" y="1783"/>
                  <a:pt x="632" y="1797"/>
                </a:cubicBezTo>
                <a:cubicBezTo>
                  <a:pt x="659" y="1817"/>
                  <a:pt x="685" y="1830"/>
                  <a:pt x="719" y="1833"/>
                </a:cubicBezTo>
                <a:lnTo>
                  <a:pt x="733" y="1833"/>
                </a:lnTo>
                <a:cubicBezTo>
                  <a:pt x="840" y="1833"/>
                  <a:pt x="917" y="1716"/>
                  <a:pt x="961" y="1628"/>
                </a:cubicBezTo>
                <a:cubicBezTo>
                  <a:pt x="1078" y="1390"/>
                  <a:pt x="1189" y="1148"/>
                  <a:pt x="1293" y="903"/>
                </a:cubicBezTo>
                <a:cubicBezTo>
                  <a:pt x="1343" y="779"/>
                  <a:pt x="1390" y="652"/>
                  <a:pt x="1438" y="528"/>
                </a:cubicBezTo>
                <a:cubicBezTo>
                  <a:pt x="1475" y="427"/>
                  <a:pt x="1521" y="322"/>
                  <a:pt x="1521" y="212"/>
                </a:cubicBezTo>
                <a:cubicBezTo>
                  <a:pt x="1521" y="111"/>
                  <a:pt x="1471" y="14"/>
                  <a:pt x="1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rot="10800000" flipH="1">
            <a:off x="-12815132" y="-9990097"/>
            <a:ext cx="13528347" cy="11820202"/>
          </a:xfrm>
          <a:custGeom>
            <a:avLst/>
            <a:gdLst/>
            <a:ahLst/>
            <a:cxnLst/>
            <a:rect l="l" t="t" r="r" b="b"/>
            <a:pathLst>
              <a:path w="47860" h="41817" extrusionOk="0">
                <a:moveTo>
                  <a:pt x="25209" y="0"/>
                </a:moveTo>
                <a:cubicBezTo>
                  <a:pt x="25206" y="0"/>
                  <a:pt x="25203" y="0"/>
                  <a:pt x="25195" y="4"/>
                </a:cubicBezTo>
                <a:lnTo>
                  <a:pt x="24286" y="215"/>
                </a:lnTo>
                <a:cubicBezTo>
                  <a:pt x="24256" y="222"/>
                  <a:pt x="24246" y="255"/>
                  <a:pt x="24249" y="282"/>
                </a:cubicBezTo>
                <a:cubicBezTo>
                  <a:pt x="24280" y="447"/>
                  <a:pt x="24367" y="591"/>
                  <a:pt x="24494" y="695"/>
                </a:cubicBezTo>
                <a:cubicBezTo>
                  <a:pt x="24035" y="1121"/>
                  <a:pt x="23524" y="1491"/>
                  <a:pt x="22974" y="1796"/>
                </a:cubicBezTo>
                <a:cubicBezTo>
                  <a:pt x="22836" y="1870"/>
                  <a:pt x="22698" y="1937"/>
                  <a:pt x="22557" y="2011"/>
                </a:cubicBezTo>
                <a:cubicBezTo>
                  <a:pt x="22450" y="2067"/>
                  <a:pt x="22349" y="2145"/>
                  <a:pt x="22329" y="2273"/>
                </a:cubicBezTo>
                <a:cubicBezTo>
                  <a:pt x="22309" y="2410"/>
                  <a:pt x="22379" y="2541"/>
                  <a:pt x="22423" y="2668"/>
                </a:cubicBezTo>
                <a:cubicBezTo>
                  <a:pt x="22467" y="2792"/>
                  <a:pt x="22497" y="2921"/>
                  <a:pt x="22507" y="3051"/>
                </a:cubicBezTo>
                <a:cubicBezTo>
                  <a:pt x="22534" y="3313"/>
                  <a:pt x="22490" y="3588"/>
                  <a:pt x="22299" y="3773"/>
                </a:cubicBezTo>
                <a:cubicBezTo>
                  <a:pt x="22238" y="3692"/>
                  <a:pt x="22142" y="3658"/>
                  <a:pt x="22030" y="3658"/>
                </a:cubicBezTo>
                <a:cubicBezTo>
                  <a:pt x="21866" y="3658"/>
                  <a:pt x="21674" y="3736"/>
                  <a:pt x="21567" y="3813"/>
                </a:cubicBezTo>
                <a:cubicBezTo>
                  <a:pt x="21440" y="3911"/>
                  <a:pt x="21403" y="4069"/>
                  <a:pt x="21513" y="4193"/>
                </a:cubicBezTo>
                <a:cubicBezTo>
                  <a:pt x="21578" y="4263"/>
                  <a:pt x="21658" y="4300"/>
                  <a:pt x="21735" y="4343"/>
                </a:cubicBezTo>
                <a:cubicBezTo>
                  <a:pt x="21779" y="4371"/>
                  <a:pt x="21829" y="4404"/>
                  <a:pt x="21849" y="4451"/>
                </a:cubicBezTo>
                <a:cubicBezTo>
                  <a:pt x="21872" y="4491"/>
                  <a:pt x="21852" y="4578"/>
                  <a:pt x="21799" y="4578"/>
                </a:cubicBezTo>
                <a:cubicBezTo>
                  <a:pt x="21792" y="4578"/>
                  <a:pt x="21785" y="4575"/>
                  <a:pt x="21779" y="4575"/>
                </a:cubicBezTo>
                <a:cubicBezTo>
                  <a:pt x="21772" y="4572"/>
                  <a:pt x="21765" y="4572"/>
                  <a:pt x="21759" y="4572"/>
                </a:cubicBezTo>
                <a:cubicBezTo>
                  <a:pt x="21728" y="4572"/>
                  <a:pt x="21708" y="4602"/>
                  <a:pt x="21711" y="4632"/>
                </a:cubicBezTo>
                <a:cubicBezTo>
                  <a:pt x="21490" y="4730"/>
                  <a:pt x="21268" y="4831"/>
                  <a:pt x="21047" y="4927"/>
                </a:cubicBezTo>
                <a:cubicBezTo>
                  <a:pt x="20913" y="4988"/>
                  <a:pt x="20782" y="5055"/>
                  <a:pt x="20712" y="5189"/>
                </a:cubicBezTo>
                <a:cubicBezTo>
                  <a:pt x="20651" y="5314"/>
                  <a:pt x="20647" y="5458"/>
                  <a:pt x="20644" y="5596"/>
                </a:cubicBezTo>
                <a:cubicBezTo>
                  <a:pt x="20644" y="5669"/>
                  <a:pt x="20644" y="5743"/>
                  <a:pt x="20634" y="5817"/>
                </a:cubicBezTo>
                <a:cubicBezTo>
                  <a:pt x="20621" y="5898"/>
                  <a:pt x="20587" y="5971"/>
                  <a:pt x="20567" y="6049"/>
                </a:cubicBezTo>
                <a:cubicBezTo>
                  <a:pt x="20543" y="6126"/>
                  <a:pt x="20546" y="6196"/>
                  <a:pt x="20567" y="6264"/>
                </a:cubicBezTo>
                <a:cubicBezTo>
                  <a:pt x="20513" y="6166"/>
                  <a:pt x="20459" y="6072"/>
                  <a:pt x="20402" y="5975"/>
                </a:cubicBezTo>
                <a:cubicBezTo>
                  <a:pt x="20302" y="5797"/>
                  <a:pt x="20194" y="5622"/>
                  <a:pt x="20080" y="5451"/>
                </a:cubicBezTo>
                <a:cubicBezTo>
                  <a:pt x="19858" y="5122"/>
                  <a:pt x="19617" y="4814"/>
                  <a:pt x="19349" y="4521"/>
                </a:cubicBezTo>
                <a:cubicBezTo>
                  <a:pt x="19342" y="4508"/>
                  <a:pt x="19325" y="4504"/>
                  <a:pt x="19312" y="4504"/>
                </a:cubicBezTo>
                <a:cubicBezTo>
                  <a:pt x="19295" y="4504"/>
                  <a:pt x="19274" y="4515"/>
                  <a:pt x="19265" y="4532"/>
                </a:cubicBezTo>
                <a:cubicBezTo>
                  <a:pt x="19157" y="4740"/>
                  <a:pt x="19046" y="4955"/>
                  <a:pt x="19000" y="5186"/>
                </a:cubicBezTo>
                <a:cubicBezTo>
                  <a:pt x="18980" y="5300"/>
                  <a:pt x="18972" y="5415"/>
                  <a:pt x="18989" y="5528"/>
                </a:cubicBezTo>
                <a:cubicBezTo>
                  <a:pt x="19003" y="5643"/>
                  <a:pt x="19043" y="5750"/>
                  <a:pt x="19073" y="5861"/>
                </a:cubicBezTo>
                <a:cubicBezTo>
                  <a:pt x="19104" y="5982"/>
                  <a:pt x="19107" y="6092"/>
                  <a:pt x="19050" y="6207"/>
                </a:cubicBezTo>
                <a:cubicBezTo>
                  <a:pt x="19009" y="6290"/>
                  <a:pt x="18955" y="6374"/>
                  <a:pt x="18952" y="6468"/>
                </a:cubicBezTo>
                <a:cubicBezTo>
                  <a:pt x="18949" y="6563"/>
                  <a:pt x="19009" y="6633"/>
                  <a:pt x="19090" y="6676"/>
                </a:cubicBezTo>
                <a:cubicBezTo>
                  <a:pt x="19177" y="6727"/>
                  <a:pt x="19258" y="6777"/>
                  <a:pt x="19328" y="6845"/>
                </a:cubicBezTo>
                <a:cubicBezTo>
                  <a:pt x="19486" y="6998"/>
                  <a:pt x="19593" y="7207"/>
                  <a:pt x="19620" y="7429"/>
                </a:cubicBezTo>
                <a:cubicBezTo>
                  <a:pt x="19560" y="7472"/>
                  <a:pt x="19490" y="7489"/>
                  <a:pt x="19419" y="7489"/>
                </a:cubicBezTo>
                <a:cubicBezTo>
                  <a:pt x="19338" y="7489"/>
                  <a:pt x="19258" y="7469"/>
                  <a:pt x="19184" y="7441"/>
                </a:cubicBezTo>
                <a:cubicBezTo>
                  <a:pt x="19016" y="7384"/>
                  <a:pt x="18865" y="7291"/>
                  <a:pt x="18704" y="7220"/>
                </a:cubicBezTo>
                <a:cubicBezTo>
                  <a:pt x="18351" y="7062"/>
                  <a:pt x="17973" y="6975"/>
                  <a:pt x="17590" y="6958"/>
                </a:cubicBezTo>
                <a:lnTo>
                  <a:pt x="17586" y="6958"/>
                </a:lnTo>
                <a:cubicBezTo>
                  <a:pt x="17556" y="6958"/>
                  <a:pt x="17536" y="6986"/>
                  <a:pt x="17536" y="7015"/>
                </a:cubicBezTo>
                <a:cubicBezTo>
                  <a:pt x="17522" y="7210"/>
                  <a:pt x="17737" y="7271"/>
                  <a:pt x="17885" y="7317"/>
                </a:cubicBezTo>
                <a:cubicBezTo>
                  <a:pt x="17973" y="7348"/>
                  <a:pt x="18043" y="7395"/>
                  <a:pt x="18066" y="7489"/>
                </a:cubicBezTo>
                <a:cubicBezTo>
                  <a:pt x="18086" y="7562"/>
                  <a:pt x="18077" y="7646"/>
                  <a:pt x="18043" y="7714"/>
                </a:cubicBezTo>
                <a:cubicBezTo>
                  <a:pt x="17959" y="7885"/>
                  <a:pt x="17747" y="7945"/>
                  <a:pt x="17570" y="7948"/>
                </a:cubicBezTo>
                <a:lnTo>
                  <a:pt x="17556" y="7948"/>
                </a:lnTo>
                <a:cubicBezTo>
                  <a:pt x="17335" y="7948"/>
                  <a:pt x="17120" y="7881"/>
                  <a:pt x="16898" y="7858"/>
                </a:cubicBezTo>
                <a:cubicBezTo>
                  <a:pt x="16791" y="7847"/>
                  <a:pt x="16680" y="7844"/>
                  <a:pt x="16573" y="7844"/>
                </a:cubicBezTo>
                <a:cubicBezTo>
                  <a:pt x="16415" y="7844"/>
                  <a:pt x="16261" y="7852"/>
                  <a:pt x="16106" y="7861"/>
                </a:cubicBezTo>
                <a:cubicBezTo>
                  <a:pt x="16069" y="7861"/>
                  <a:pt x="16046" y="7895"/>
                  <a:pt x="16052" y="7928"/>
                </a:cubicBezTo>
                <a:cubicBezTo>
                  <a:pt x="16086" y="8079"/>
                  <a:pt x="15985" y="8207"/>
                  <a:pt x="15881" y="8301"/>
                </a:cubicBezTo>
                <a:cubicBezTo>
                  <a:pt x="15761" y="8408"/>
                  <a:pt x="15620" y="8496"/>
                  <a:pt x="15482" y="8577"/>
                </a:cubicBezTo>
                <a:cubicBezTo>
                  <a:pt x="15334" y="8667"/>
                  <a:pt x="15180" y="8744"/>
                  <a:pt x="15015" y="8788"/>
                </a:cubicBezTo>
                <a:cubicBezTo>
                  <a:pt x="14895" y="8821"/>
                  <a:pt x="14757" y="8854"/>
                  <a:pt x="14690" y="8969"/>
                </a:cubicBezTo>
                <a:cubicBezTo>
                  <a:pt x="14656" y="9026"/>
                  <a:pt x="14650" y="9093"/>
                  <a:pt x="14650" y="9161"/>
                </a:cubicBezTo>
                <a:cubicBezTo>
                  <a:pt x="14646" y="9231"/>
                  <a:pt x="14653" y="9314"/>
                  <a:pt x="14582" y="9362"/>
                </a:cubicBezTo>
                <a:cubicBezTo>
                  <a:pt x="14545" y="9382"/>
                  <a:pt x="14505" y="9392"/>
                  <a:pt x="14464" y="9392"/>
                </a:cubicBezTo>
                <a:cubicBezTo>
                  <a:pt x="14364" y="9392"/>
                  <a:pt x="14256" y="9342"/>
                  <a:pt x="14169" y="9314"/>
                </a:cubicBezTo>
                <a:cubicBezTo>
                  <a:pt x="14116" y="9298"/>
                  <a:pt x="14066" y="9288"/>
                  <a:pt x="14012" y="9288"/>
                </a:cubicBezTo>
                <a:cubicBezTo>
                  <a:pt x="13925" y="9288"/>
                  <a:pt x="13840" y="9314"/>
                  <a:pt x="13770" y="9378"/>
                </a:cubicBezTo>
                <a:cubicBezTo>
                  <a:pt x="13669" y="9463"/>
                  <a:pt x="13609" y="9593"/>
                  <a:pt x="13578" y="9720"/>
                </a:cubicBezTo>
                <a:cubicBezTo>
                  <a:pt x="13542" y="9886"/>
                  <a:pt x="13542" y="10060"/>
                  <a:pt x="13471" y="10214"/>
                </a:cubicBezTo>
                <a:cubicBezTo>
                  <a:pt x="13424" y="10318"/>
                  <a:pt x="13313" y="10425"/>
                  <a:pt x="13189" y="10425"/>
                </a:cubicBezTo>
                <a:cubicBezTo>
                  <a:pt x="13179" y="10425"/>
                  <a:pt x="13166" y="10425"/>
                  <a:pt x="13152" y="10422"/>
                </a:cubicBezTo>
                <a:cubicBezTo>
                  <a:pt x="13082" y="10409"/>
                  <a:pt x="13038" y="10352"/>
                  <a:pt x="12998" y="10295"/>
                </a:cubicBezTo>
                <a:cubicBezTo>
                  <a:pt x="12958" y="10238"/>
                  <a:pt x="12918" y="10184"/>
                  <a:pt x="12864" y="10143"/>
                </a:cubicBezTo>
                <a:cubicBezTo>
                  <a:pt x="12769" y="10070"/>
                  <a:pt x="12625" y="10033"/>
                  <a:pt x="12562" y="9929"/>
                </a:cubicBezTo>
                <a:cubicBezTo>
                  <a:pt x="12487" y="9811"/>
                  <a:pt x="12571" y="9657"/>
                  <a:pt x="12504" y="9536"/>
                </a:cubicBezTo>
                <a:cubicBezTo>
                  <a:pt x="12444" y="9429"/>
                  <a:pt x="12323" y="9412"/>
                  <a:pt x="12216" y="9385"/>
                </a:cubicBezTo>
                <a:cubicBezTo>
                  <a:pt x="12168" y="9372"/>
                  <a:pt x="12108" y="9355"/>
                  <a:pt x="12092" y="9305"/>
                </a:cubicBezTo>
                <a:cubicBezTo>
                  <a:pt x="12075" y="9244"/>
                  <a:pt x="12139" y="9187"/>
                  <a:pt x="12189" y="9167"/>
                </a:cubicBezTo>
                <a:cubicBezTo>
                  <a:pt x="12213" y="9157"/>
                  <a:pt x="12239" y="9150"/>
                  <a:pt x="12263" y="9150"/>
                </a:cubicBezTo>
                <a:cubicBezTo>
                  <a:pt x="12377" y="9150"/>
                  <a:pt x="12487" y="9251"/>
                  <a:pt x="12571" y="9314"/>
                </a:cubicBezTo>
                <a:cubicBezTo>
                  <a:pt x="12729" y="9432"/>
                  <a:pt x="12918" y="9496"/>
                  <a:pt x="13109" y="9496"/>
                </a:cubicBezTo>
                <a:cubicBezTo>
                  <a:pt x="13236" y="9496"/>
                  <a:pt x="13364" y="9469"/>
                  <a:pt x="13485" y="9405"/>
                </a:cubicBezTo>
                <a:cubicBezTo>
                  <a:pt x="13770" y="9261"/>
                  <a:pt x="13945" y="8942"/>
                  <a:pt x="13931" y="8626"/>
                </a:cubicBezTo>
                <a:cubicBezTo>
                  <a:pt x="13931" y="8597"/>
                  <a:pt x="13908" y="8573"/>
                  <a:pt x="13880" y="8573"/>
                </a:cubicBezTo>
                <a:lnTo>
                  <a:pt x="13864" y="8573"/>
                </a:lnTo>
                <a:cubicBezTo>
                  <a:pt x="13840" y="8583"/>
                  <a:pt x="13820" y="8586"/>
                  <a:pt x="13797" y="8586"/>
                </a:cubicBezTo>
                <a:cubicBezTo>
                  <a:pt x="13626" y="8586"/>
                  <a:pt x="13525" y="8358"/>
                  <a:pt x="13441" y="8234"/>
                </a:cubicBezTo>
                <a:cubicBezTo>
                  <a:pt x="13350" y="8093"/>
                  <a:pt x="13223" y="7999"/>
                  <a:pt x="13065" y="7942"/>
                </a:cubicBezTo>
                <a:cubicBezTo>
                  <a:pt x="12749" y="7821"/>
                  <a:pt x="12390" y="7841"/>
                  <a:pt x="12108" y="7626"/>
                </a:cubicBezTo>
                <a:cubicBezTo>
                  <a:pt x="11833" y="7415"/>
                  <a:pt x="11658" y="7089"/>
                  <a:pt x="11330" y="6945"/>
                </a:cubicBezTo>
                <a:cubicBezTo>
                  <a:pt x="11165" y="6871"/>
                  <a:pt x="10991" y="6837"/>
                  <a:pt x="10823" y="6774"/>
                </a:cubicBezTo>
                <a:cubicBezTo>
                  <a:pt x="10739" y="6740"/>
                  <a:pt x="10658" y="6700"/>
                  <a:pt x="10591" y="6639"/>
                </a:cubicBezTo>
                <a:cubicBezTo>
                  <a:pt x="10527" y="6583"/>
                  <a:pt x="10470" y="6512"/>
                  <a:pt x="10386" y="6485"/>
                </a:cubicBezTo>
                <a:cubicBezTo>
                  <a:pt x="10366" y="6478"/>
                  <a:pt x="10349" y="6475"/>
                  <a:pt x="10333" y="6475"/>
                </a:cubicBezTo>
                <a:cubicBezTo>
                  <a:pt x="10262" y="6475"/>
                  <a:pt x="10202" y="6522"/>
                  <a:pt x="10165" y="6586"/>
                </a:cubicBezTo>
                <a:cubicBezTo>
                  <a:pt x="10111" y="6673"/>
                  <a:pt x="10064" y="6764"/>
                  <a:pt x="10001" y="6848"/>
                </a:cubicBezTo>
                <a:cubicBezTo>
                  <a:pt x="9869" y="7022"/>
                  <a:pt x="9699" y="7170"/>
                  <a:pt x="9507" y="7277"/>
                </a:cubicBezTo>
                <a:cubicBezTo>
                  <a:pt x="9467" y="7301"/>
                  <a:pt x="9477" y="7348"/>
                  <a:pt x="9507" y="7371"/>
                </a:cubicBezTo>
                <a:lnTo>
                  <a:pt x="8745" y="7827"/>
                </a:lnTo>
                <a:cubicBezTo>
                  <a:pt x="8608" y="7912"/>
                  <a:pt x="8470" y="7992"/>
                  <a:pt x="8332" y="8076"/>
                </a:cubicBezTo>
                <a:cubicBezTo>
                  <a:pt x="8218" y="8146"/>
                  <a:pt x="8094" y="8214"/>
                  <a:pt x="7990" y="8298"/>
                </a:cubicBezTo>
                <a:cubicBezTo>
                  <a:pt x="7892" y="8375"/>
                  <a:pt x="7815" y="8476"/>
                  <a:pt x="7785" y="8600"/>
                </a:cubicBezTo>
                <a:cubicBezTo>
                  <a:pt x="7748" y="8734"/>
                  <a:pt x="7762" y="8875"/>
                  <a:pt x="7755" y="9012"/>
                </a:cubicBezTo>
                <a:cubicBezTo>
                  <a:pt x="7748" y="9298"/>
                  <a:pt x="7705" y="9596"/>
                  <a:pt x="7561" y="9849"/>
                </a:cubicBezTo>
                <a:cubicBezTo>
                  <a:pt x="7420" y="10090"/>
                  <a:pt x="7171" y="10284"/>
                  <a:pt x="6885" y="10298"/>
                </a:cubicBezTo>
                <a:cubicBezTo>
                  <a:pt x="6856" y="10301"/>
                  <a:pt x="6831" y="10321"/>
                  <a:pt x="6831" y="10352"/>
                </a:cubicBezTo>
                <a:cubicBezTo>
                  <a:pt x="6822" y="10872"/>
                  <a:pt x="6554" y="11336"/>
                  <a:pt x="6134" y="11631"/>
                </a:cubicBezTo>
                <a:cubicBezTo>
                  <a:pt x="6030" y="11705"/>
                  <a:pt x="5979" y="11788"/>
                  <a:pt x="5976" y="11916"/>
                </a:cubicBezTo>
                <a:cubicBezTo>
                  <a:pt x="5976" y="11980"/>
                  <a:pt x="5976" y="12041"/>
                  <a:pt x="5956" y="12101"/>
                </a:cubicBezTo>
                <a:cubicBezTo>
                  <a:pt x="5932" y="12154"/>
                  <a:pt x="5899" y="12202"/>
                  <a:pt x="5865" y="12248"/>
                </a:cubicBezTo>
                <a:cubicBezTo>
                  <a:pt x="5801" y="12339"/>
                  <a:pt x="5724" y="12426"/>
                  <a:pt x="5688" y="12534"/>
                </a:cubicBezTo>
                <a:cubicBezTo>
                  <a:pt x="5654" y="12637"/>
                  <a:pt x="5667" y="12749"/>
                  <a:pt x="5714" y="12846"/>
                </a:cubicBezTo>
                <a:cubicBezTo>
                  <a:pt x="5829" y="13091"/>
                  <a:pt x="6097" y="13181"/>
                  <a:pt x="6342" y="13232"/>
                </a:cubicBezTo>
                <a:cubicBezTo>
                  <a:pt x="6473" y="13255"/>
                  <a:pt x="6617" y="13285"/>
                  <a:pt x="6758" y="13285"/>
                </a:cubicBezTo>
                <a:cubicBezTo>
                  <a:pt x="6848" y="13285"/>
                  <a:pt x="6939" y="13272"/>
                  <a:pt x="7023" y="13238"/>
                </a:cubicBezTo>
                <a:cubicBezTo>
                  <a:pt x="7121" y="13201"/>
                  <a:pt x="7198" y="13138"/>
                  <a:pt x="7251" y="13051"/>
                </a:cubicBezTo>
                <a:cubicBezTo>
                  <a:pt x="7305" y="12967"/>
                  <a:pt x="7335" y="12869"/>
                  <a:pt x="7382" y="12778"/>
                </a:cubicBezTo>
                <a:cubicBezTo>
                  <a:pt x="7423" y="12708"/>
                  <a:pt x="7486" y="12641"/>
                  <a:pt x="7567" y="12641"/>
                </a:cubicBezTo>
                <a:cubicBezTo>
                  <a:pt x="7584" y="12641"/>
                  <a:pt x="7604" y="12648"/>
                  <a:pt x="7624" y="12654"/>
                </a:cubicBezTo>
                <a:cubicBezTo>
                  <a:pt x="7728" y="12695"/>
                  <a:pt x="7792" y="12812"/>
                  <a:pt x="7818" y="12913"/>
                </a:cubicBezTo>
                <a:cubicBezTo>
                  <a:pt x="7855" y="13057"/>
                  <a:pt x="7812" y="13218"/>
                  <a:pt x="7802" y="13366"/>
                </a:cubicBezTo>
                <a:cubicBezTo>
                  <a:pt x="7788" y="13511"/>
                  <a:pt x="7802" y="13655"/>
                  <a:pt x="7875" y="13779"/>
                </a:cubicBezTo>
                <a:cubicBezTo>
                  <a:pt x="8010" y="14004"/>
                  <a:pt x="8261" y="14115"/>
                  <a:pt x="8490" y="14208"/>
                </a:cubicBezTo>
                <a:lnTo>
                  <a:pt x="8507" y="14208"/>
                </a:lnTo>
                <a:cubicBezTo>
                  <a:pt x="8523" y="14208"/>
                  <a:pt x="8540" y="14195"/>
                  <a:pt x="8554" y="14182"/>
                </a:cubicBezTo>
                <a:cubicBezTo>
                  <a:pt x="8675" y="14017"/>
                  <a:pt x="8752" y="13826"/>
                  <a:pt x="8782" y="13621"/>
                </a:cubicBezTo>
                <a:cubicBezTo>
                  <a:pt x="8795" y="13520"/>
                  <a:pt x="8792" y="13423"/>
                  <a:pt x="8785" y="13322"/>
                </a:cubicBezTo>
                <a:cubicBezTo>
                  <a:pt x="8779" y="13222"/>
                  <a:pt x="8772" y="13111"/>
                  <a:pt x="8839" y="13031"/>
                </a:cubicBezTo>
                <a:cubicBezTo>
                  <a:pt x="8940" y="12916"/>
                  <a:pt x="9124" y="12907"/>
                  <a:pt x="9259" y="12866"/>
                </a:cubicBezTo>
                <a:cubicBezTo>
                  <a:pt x="9417" y="12816"/>
                  <a:pt x="9544" y="12718"/>
                  <a:pt x="9607" y="12560"/>
                </a:cubicBezTo>
                <a:cubicBezTo>
                  <a:pt x="9671" y="12399"/>
                  <a:pt x="9645" y="12222"/>
                  <a:pt x="9541" y="12087"/>
                </a:cubicBezTo>
                <a:cubicBezTo>
                  <a:pt x="9487" y="12024"/>
                  <a:pt x="9420" y="11970"/>
                  <a:pt x="9339" y="11936"/>
                </a:cubicBezTo>
                <a:cubicBezTo>
                  <a:pt x="9252" y="11900"/>
                  <a:pt x="9164" y="11906"/>
                  <a:pt x="9071" y="11900"/>
                </a:cubicBezTo>
                <a:cubicBezTo>
                  <a:pt x="8906" y="11889"/>
                  <a:pt x="8849" y="11751"/>
                  <a:pt x="8866" y="11601"/>
                </a:cubicBezTo>
                <a:cubicBezTo>
                  <a:pt x="8882" y="11429"/>
                  <a:pt x="8994" y="11311"/>
                  <a:pt x="9124" y="11208"/>
                </a:cubicBezTo>
                <a:cubicBezTo>
                  <a:pt x="9272" y="11094"/>
                  <a:pt x="9433" y="10993"/>
                  <a:pt x="9541" y="10839"/>
                </a:cubicBezTo>
                <a:cubicBezTo>
                  <a:pt x="9658" y="10671"/>
                  <a:pt x="9691" y="10459"/>
                  <a:pt x="9725" y="10261"/>
                </a:cubicBezTo>
                <a:cubicBezTo>
                  <a:pt x="9752" y="10080"/>
                  <a:pt x="9786" y="9889"/>
                  <a:pt x="9893" y="9737"/>
                </a:cubicBezTo>
                <a:cubicBezTo>
                  <a:pt x="9967" y="9630"/>
                  <a:pt x="10081" y="9559"/>
                  <a:pt x="10208" y="9559"/>
                </a:cubicBezTo>
                <a:cubicBezTo>
                  <a:pt x="10239" y="9559"/>
                  <a:pt x="10272" y="9567"/>
                  <a:pt x="10306" y="9576"/>
                </a:cubicBezTo>
                <a:cubicBezTo>
                  <a:pt x="10373" y="9593"/>
                  <a:pt x="10433" y="9637"/>
                  <a:pt x="10461" y="9704"/>
                </a:cubicBezTo>
                <a:cubicBezTo>
                  <a:pt x="10501" y="9811"/>
                  <a:pt x="10444" y="9926"/>
                  <a:pt x="10386" y="10016"/>
                </a:cubicBezTo>
                <a:cubicBezTo>
                  <a:pt x="10262" y="10211"/>
                  <a:pt x="10105" y="10389"/>
                  <a:pt x="9967" y="10577"/>
                </a:cubicBezTo>
                <a:cubicBezTo>
                  <a:pt x="9736" y="10885"/>
                  <a:pt x="9497" y="11265"/>
                  <a:pt x="9510" y="11668"/>
                </a:cubicBezTo>
                <a:cubicBezTo>
                  <a:pt x="9524" y="12037"/>
                  <a:pt x="9779" y="12339"/>
                  <a:pt x="10131" y="12436"/>
                </a:cubicBezTo>
                <a:cubicBezTo>
                  <a:pt x="10208" y="12459"/>
                  <a:pt x="10289" y="12470"/>
                  <a:pt x="10366" y="12470"/>
                </a:cubicBezTo>
                <a:cubicBezTo>
                  <a:pt x="10638" y="12470"/>
                  <a:pt x="10907" y="12343"/>
                  <a:pt x="11098" y="12144"/>
                </a:cubicBezTo>
                <a:cubicBezTo>
                  <a:pt x="11152" y="12087"/>
                  <a:pt x="11199" y="12027"/>
                  <a:pt x="11242" y="11960"/>
                </a:cubicBezTo>
                <a:cubicBezTo>
                  <a:pt x="11390" y="11993"/>
                  <a:pt x="11414" y="12208"/>
                  <a:pt x="11367" y="12326"/>
                </a:cubicBezTo>
                <a:cubicBezTo>
                  <a:pt x="11290" y="12524"/>
                  <a:pt x="11031" y="12594"/>
                  <a:pt x="10850" y="12648"/>
                </a:cubicBezTo>
                <a:cubicBezTo>
                  <a:pt x="10611" y="12721"/>
                  <a:pt x="10383" y="12812"/>
                  <a:pt x="10165" y="12936"/>
                </a:cubicBezTo>
                <a:cubicBezTo>
                  <a:pt x="10061" y="12997"/>
                  <a:pt x="9960" y="13064"/>
                  <a:pt x="9866" y="13138"/>
                </a:cubicBezTo>
                <a:cubicBezTo>
                  <a:pt x="9789" y="13201"/>
                  <a:pt x="9711" y="13279"/>
                  <a:pt x="9699" y="13383"/>
                </a:cubicBezTo>
                <a:cubicBezTo>
                  <a:pt x="9685" y="13497"/>
                  <a:pt x="9772" y="13581"/>
                  <a:pt x="9802" y="13685"/>
                </a:cubicBezTo>
                <a:cubicBezTo>
                  <a:pt x="9836" y="13793"/>
                  <a:pt x="9823" y="13909"/>
                  <a:pt x="9782" y="14017"/>
                </a:cubicBezTo>
                <a:cubicBezTo>
                  <a:pt x="9691" y="14242"/>
                  <a:pt x="9474" y="14383"/>
                  <a:pt x="9255" y="14467"/>
                </a:cubicBezTo>
                <a:cubicBezTo>
                  <a:pt x="8749" y="14665"/>
                  <a:pt x="8191" y="14651"/>
                  <a:pt x="7661" y="14715"/>
                </a:cubicBezTo>
                <a:cubicBezTo>
                  <a:pt x="7362" y="14749"/>
                  <a:pt x="7070" y="14803"/>
                  <a:pt x="6782" y="14880"/>
                </a:cubicBezTo>
                <a:cubicBezTo>
                  <a:pt x="6630" y="14920"/>
                  <a:pt x="6483" y="14967"/>
                  <a:pt x="6338" y="15017"/>
                </a:cubicBezTo>
                <a:cubicBezTo>
                  <a:pt x="6214" y="15065"/>
                  <a:pt x="6083" y="15111"/>
                  <a:pt x="5949" y="15111"/>
                </a:cubicBezTo>
                <a:cubicBezTo>
                  <a:pt x="5925" y="15111"/>
                  <a:pt x="5902" y="15111"/>
                  <a:pt x="5878" y="15108"/>
                </a:cubicBezTo>
                <a:cubicBezTo>
                  <a:pt x="5875" y="15105"/>
                  <a:pt x="5872" y="15105"/>
                  <a:pt x="5869" y="15105"/>
                </a:cubicBezTo>
                <a:cubicBezTo>
                  <a:pt x="5849" y="15105"/>
                  <a:pt x="5832" y="15115"/>
                  <a:pt x="5818" y="15132"/>
                </a:cubicBezTo>
                <a:cubicBezTo>
                  <a:pt x="5607" y="15474"/>
                  <a:pt x="5365" y="15793"/>
                  <a:pt x="5103" y="16098"/>
                </a:cubicBezTo>
                <a:cubicBezTo>
                  <a:pt x="4986" y="16239"/>
                  <a:pt x="4865" y="16383"/>
                  <a:pt x="4724" y="16498"/>
                </a:cubicBezTo>
                <a:cubicBezTo>
                  <a:pt x="4650" y="16555"/>
                  <a:pt x="4573" y="16599"/>
                  <a:pt x="4486" y="16628"/>
                </a:cubicBezTo>
                <a:cubicBezTo>
                  <a:pt x="4402" y="16659"/>
                  <a:pt x="4311" y="16682"/>
                  <a:pt x="4233" y="16726"/>
                </a:cubicBezTo>
                <a:cubicBezTo>
                  <a:pt x="3982" y="16864"/>
                  <a:pt x="3844" y="17166"/>
                  <a:pt x="3891" y="17444"/>
                </a:cubicBezTo>
                <a:cubicBezTo>
                  <a:pt x="3922" y="17619"/>
                  <a:pt x="4029" y="17760"/>
                  <a:pt x="4117" y="17908"/>
                </a:cubicBezTo>
                <a:cubicBezTo>
                  <a:pt x="4210" y="18062"/>
                  <a:pt x="4281" y="18244"/>
                  <a:pt x="4278" y="18428"/>
                </a:cubicBezTo>
                <a:cubicBezTo>
                  <a:pt x="4271" y="18599"/>
                  <a:pt x="4190" y="18750"/>
                  <a:pt x="4032" y="18817"/>
                </a:cubicBezTo>
                <a:cubicBezTo>
                  <a:pt x="3982" y="18840"/>
                  <a:pt x="3925" y="18851"/>
                  <a:pt x="3871" y="18851"/>
                </a:cubicBezTo>
                <a:cubicBezTo>
                  <a:pt x="3790" y="18851"/>
                  <a:pt x="3714" y="18824"/>
                  <a:pt x="3660" y="18757"/>
                </a:cubicBezTo>
                <a:cubicBezTo>
                  <a:pt x="3649" y="18740"/>
                  <a:pt x="3629" y="18730"/>
                  <a:pt x="3613" y="18730"/>
                </a:cubicBezTo>
                <a:cubicBezTo>
                  <a:pt x="3596" y="18730"/>
                  <a:pt x="3579" y="18737"/>
                  <a:pt x="3566" y="18757"/>
                </a:cubicBezTo>
                <a:cubicBezTo>
                  <a:pt x="3499" y="18864"/>
                  <a:pt x="3375" y="18894"/>
                  <a:pt x="3247" y="18894"/>
                </a:cubicBezTo>
                <a:cubicBezTo>
                  <a:pt x="3126" y="18894"/>
                  <a:pt x="3002" y="18871"/>
                  <a:pt x="2904" y="18868"/>
                </a:cubicBezTo>
                <a:cubicBezTo>
                  <a:pt x="2884" y="18868"/>
                  <a:pt x="2868" y="18864"/>
                  <a:pt x="2851" y="18864"/>
                </a:cubicBezTo>
                <a:cubicBezTo>
                  <a:pt x="2747" y="18864"/>
                  <a:pt x="2642" y="18878"/>
                  <a:pt x="2549" y="18921"/>
                </a:cubicBezTo>
                <a:cubicBezTo>
                  <a:pt x="2425" y="18978"/>
                  <a:pt x="2340" y="19089"/>
                  <a:pt x="2297" y="19213"/>
                </a:cubicBezTo>
                <a:cubicBezTo>
                  <a:pt x="2176" y="19542"/>
                  <a:pt x="2357" y="19891"/>
                  <a:pt x="2475" y="20193"/>
                </a:cubicBezTo>
                <a:cubicBezTo>
                  <a:pt x="2579" y="20455"/>
                  <a:pt x="2659" y="20788"/>
                  <a:pt x="2972" y="20858"/>
                </a:cubicBezTo>
                <a:cubicBezTo>
                  <a:pt x="3082" y="20882"/>
                  <a:pt x="3197" y="20882"/>
                  <a:pt x="3307" y="20915"/>
                </a:cubicBezTo>
                <a:cubicBezTo>
                  <a:pt x="3355" y="20929"/>
                  <a:pt x="3395" y="20955"/>
                  <a:pt x="3412" y="21003"/>
                </a:cubicBezTo>
                <a:cubicBezTo>
                  <a:pt x="3435" y="21069"/>
                  <a:pt x="3418" y="21140"/>
                  <a:pt x="3475" y="21197"/>
                </a:cubicBezTo>
                <a:cubicBezTo>
                  <a:pt x="3512" y="21234"/>
                  <a:pt x="3562" y="21251"/>
                  <a:pt x="3616" y="21251"/>
                </a:cubicBezTo>
                <a:cubicBezTo>
                  <a:pt x="3677" y="21251"/>
                  <a:pt x="3737" y="21231"/>
                  <a:pt x="3784" y="21197"/>
                </a:cubicBezTo>
                <a:cubicBezTo>
                  <a:pt x="3908" y="21107"/>
                  <a:pt x="3925" y="20938"/>
                  <a:pt x="3992" y="20811"/>
                </a:cubicBezTo>
                <a:cubicBezTo>
                  <a:pt x="4126" y="20563"/>
                  <a:pt x="4408" y="20445"/>
                  <a:pt x="4656" y="20351"/>
                </a:cubicBezTo>
                <a:cubicBezTo>
                  <a:pt x="4935" y="20244"/>
                  <a:pt x="5211" y="20143"/>
                  <a:pt x="5415" y="19915"/>
                </a:cubicBezTo>
                <a:cubicBezTo>
                  <a:pt x="5513" y="19807"/>
                  <a:pt x="5590" y="19673"/>
                  <a:pt x="5603" y="19525"/>
                </a:cubicBezTo>
                <a:cubicBezTo>
                  <a:pt x="5610" y="19445"/>
                  <a:pt x="5593" y="19367"/>
                  <a:pt x="5567" y="19294"/>
                </a:cubicBezTo>
                <a:cubicBezTo>
                  <a:pt x="5550" y="19250"/>
                  <a:pt x="5522" y="19200"/>
                  <a:pt x="5522" y="19153"/>
                </a:cubicBezTo>
                <a:cubicBezTo>
                  <a:pt x="5522" y="19102"/>
                  <a:pt x="5559" y="19059"/>
                  <a:pt x="5593" y="19025"/>
                </a:cubicBezTo>
                <a:cubicBezTo>
                  <a:pt x="5708" y="18915"/>
                  <a:pt x="5869" y="18820"/>
                  <a:pt x="6033" y="18820"/>
                </a:cubicBezTo>
                <a:cubicBezTo>
                  <a:pt x="6056" y="18820"/>
                  <a:pt x="6080" y="18820"/>
                  <a:pt x="6100" y="18828"/>
                </a:cubicBezTo>
                <a:cubicBezTo>
                  <a:pt x="6268" y="18854"/>
                  <a:pt x="6422" y="19015"/>
                  <a:pt x="6382" y="19190"/>
                </a:cubicBezTo>
                <a:cubicBezTo>
                  <a:pt x="6379" y="19210"/>
                  <a:pt x="6385" y="19240"/>
                  <a:pt x="6409" y="19250"/>
                </a:cubicBezTo>
                <a:cubicBezTo>
                  <a:pt x="6473" y="19277"/>
                  <a:pt x="6537" y="19291"/>
                  <a:pt x="6600" y="19291"/>
                </a:cubicBezTo>
                <a:cubicBezTo>
                  <a:pt x="6731" y="19291"/>
                  <a:pt x="6856" y="19234"/>
                  <a:pt x="6949" y="19133"/>
                </a:cubicBezTo>
                <a:cubicBezTo>
                  <a:pt x="7070" y="19005"/>
                  <a:pt x="7147" y="18840"/>
                  <a:pt x="7225" y="18679"/>
                </a:cubicBezTo>
                <a:cubicBezTo>
                  <a:pt x="7228" y="18679"/>
                  <a:pt x="7234" y="18676"/>
                  <a:pt x="7238" y="18676"/>
                </a:cubicBezTo>
                <a:cubicBezTo>
                  <a:pt x="7295" y="18653"/>
                  <a:pt x="7335" y="18586"/>
                  <a:pt x="7315" y="18525"/>
                </a:cubicBezTo>
                <a:cubicBezTo>
                  <a:pt x="7329" y="18521"/>
                  <a:pt x="7342" y="18518"/>
                  <a:pt x="7355" y="18518"/>
                </a:cubicBezTo>
                <a:cubicBezTo>
                  <a:pt x="7369" y="18518"/>
                  <a:pt x="7382" y="18521"/>
                  <a:pt x="7395" y="18525"/>
                </a:cubicBezTo>
                <a:cubicBezTo>
                  <a:pt x="7453" y="18549"/>
                  <a:pt x="7480" y="18616"/>
                  <a:pt x="7460" y="18670"/>
                </a:cubicBezTo>
                <a:cubicBezTo>
                  <a:pt x="7446" y="18707"/>
                  <a:pt x="7480" y="18737"/>
                  <a:pt x="7510" y="18740"/>
                </a:cubicBezTo>
                <a:cubicBezTo>
                  <a:pt x="7547" y="18740"/>
                  <a:pt x="7581" y="18747"/>
                  <a:pt x="7614" y="18757"/>
                </a:cubicBezTo>
                <a:cubicBezTo>
                  <a:pt x="7641" y="18763"/>
                  <a:pt x="7674" y="18780"/>
                  <a:pt x="7688" y="18797"/>
                </a:cubicBezTo>
                <a:cubicBezTo>
                  <a:pt x="7711" y="18831"/>
                  <a:pt x="7701" y="18878"/>
                  <a:pt x="7711" y="18918"/>
                </a:cubicBezTo>
                <a:cubicBezTo>
                  <a:pt x="7722" y="18952"/>
                  <a:pt x="7738" y="18985"/>
                  <a:pt x="7765" y="19012"/>
                </a:cubicBezTo>
                <a:cubicBezTo>
                  <a:pt x="7866" y="19110"/>
                  <a:pt x="8030" y="19093"/>
                  <a:pt x="8134" y="19183"/>
                </a:cubicBezTo>
                <a:cubicBezTo>
                  <a:pt x="8195" y="19234"/>
                  <a:pt x="8235" y="19304"/>
                  <a:pt x="8275" y="19371"/>
                </a:cubicBezTo>
                <a:cubicBezTo>
                  <a:pt x="8322" y="19445"/>
                  <a:pt x="8373" y="19516"/>
                  <a:pt x="8443" y="19569"/>
                </a:cubicBezTo>
                <a:cubicBezTo>
                  <a:pt x="8584" y="19680"/>
                  <a:pt x="8775" y="19727"/>
                  <a:pt x="8890" y="19875"/>
                </a:cubicBezTo>
                <a:cubicBezTo>
                  <a:pt x="8913" y="19908"/>
                  <a:pt x="8933" y="19948"/>
                  <a:pt x="8940" y="19992"/>
                </a:cubicBezTo>
                <a:cubicBezTo>
                  <a:pt x="8950" y="20039"/>
                  <a:pt x="8940" y="20086"/>
                  <a:pt x="8930" y="20129"/>
                </a:cubicBezTo>
                <a:cubicBezTo>
                  <a:pt x="8906" y="20233"/>
                  <a:pt x="8879" y="20338"/>
                  <a:pt x="8933" y="20435"/>
                </a:cubicBezTo>
                <a:cubicBezTo>
                  <a:pt x="8943" y="20455"/>
                  <a:pt x="8957" y="20462"/>
                  <a:pt x="8973" y="20462"/>
                </a:cubicBezTo>
                <a:cubicBezTo>
                  <a:pt x="8990" y="20462"/>
                  <a:pt x="9003" y="20459"/>
                  <a:pt x="9017" y="20448"/>
                </a:cubicBezTo>
                <a:cubicBezTo>
                  <a:pt x="9155" y="20341"/>
                  <a:pt x="9235" y="20170"/>
                  <a:pt x="9232" y="19996"/>
                </a:cubicBezTo>
                <a:cubicBezTo>
                  <a:pt x="9232" y="19971"/>
                  <a:pt x="9218" y="19959"/>
                  <a:pt x="9201" y="19948"/>
                </a:cubicBezTo>
                <a:cubicBezTo>
                  <a:pt x="9218" y="19851"/>
                  <a:pt x="9215" y="19754"/>
                  <a:pt x="9192" y="19656"/>
                </a:cubicBezTo>
                <a:lnTo>
                  <a:pt x="9192" y="19656"/>
                </a:lnTo>
                <a:cubicBezTo>
                  <a:pt x="9259" y="19760"/>
                  <a:pt x="9363" y="19835"/>
                  <a:pt x="9483" y="19871"/>
                </a:cubicBezTo>
                <a:cubicBezTo>
                  <a:pt x="9487" y="19871"/>
                  <a:pt x="9494" y="19875"/>
                  <a:pt x="9497" y="19875"/>
                </a:cubicBezTo>
                <a:cubicBezTo>
                  <a:pt x="9537" y="19875"/>
                  <a:pt x="9564" y="19827"/>
                  <a:pt x="9544" y="19790"/>
                </a:cubicBezTo>
                <a:cubicBezTo>
                  <a:pt x="9293" y="19300"/>
                  <a:pt x="8769" y="19052"/>
                  <a:pt x="8386" y="18683"/>
                </a:cubicBezTo>
                <a:cubicBezTo>
                  <a:pt x="8292" y="18592"/>
                  <a:pt x="8208" y="18495"/>
                  <a:pt x="8141" y="18380"/>
                </a:cubicBezTo>
                <a:cubicBezTo>
                  <a:pt x="8107" y="18327"/>
                  <a:pt x="8077" y="18267"/>
                  <a:pt x="8057" y="18206"/>
                </a:cubicBezTo>
                <a:cubicBezTo>
                  <a:pt x="8037" y="18149"/>
                  <a:pt x="7996" y="18035"/>
                  <a:pt x="8077" y="18035"/>
                </a:cubicBezTo>
                <a:cubicBezTo>
                  <a:pt x="8087" y="18035"/>
                  <a:pt x="8094" y="18035"/>
                  <a:pt x="8107" y="18038"/>
                </a:cubicBezTo>
                <a:cubicBezTo>
                  <a:pt x="8238" y="18065"/>
                  <a:pt x="8346" y="18176"/>
                  <a:pt x="8433" y="18273"/>
                </a:cubicBezTo>
                <a:cubicBezTo>
                  <a:pt x="8527" y="18374"/>
                  <a:pt x="8608" y="18485"/>
                  <a:pt x="8704" y="18582"/>
                </a:cubicBezTo>
                <a:cubicBezTo>
                  <a:pt x="8805" y="18683"/>
                  <a:pt x="8920" y="18760"/>
                  <a:pt x="9054" y="18797"/>
                </a:cubicBezTo>
                <a:cubicBezTo>
                  <a:pt x="9215" y="18837"/>
                  <a:pt x="9403" y="18820"/>
                  <a:pt x="9541" y="18928"/>
                </a:cubicBezTo>
                <a:cubicBezTo>
                  <a:pt x="9648" y="19012"/>
                  <a:pt x="9685" y="19153"/>
                  <a:pt x="9711" y="19280"/>
                </a:cubicBezTo>
                <a:cubicBezTo>
                  <a:pt x="9739" y="19421"/>
                  <a:pt x="9752" y="19565"/>
                  <a:pt x="9792" y="19703"/>
                </a:cubicBezTo>
                <a:cubicBezTo>
                  <a:pt x="9886" y="20002"/>
                  <a:pt x="10125" y="20217"/>
                  <a:pt x="10380" y="20385"/>
                </a:cubicBezTo>
                <a:cubicBezTo>
                  <a:pt x="10444" y="20428"/>
                  <a:pt x="10514" y="20472"/>
                  <a:pt x="10585" y="20512"/>
                </a:cubicBezTo>
                <a:cubicBezTo>
                  <a:pt x="10655" y="20552"/>
                  <a:pt x="10732" y="20606"/>
                  <a:pt x="10816" y="20626"/>
                </a:cubicBezTo>
                <a:cubicBezTo>
                  <a:pt x="10836" y="20633"/>
                  <a:pt x="10859" y="20636"/>
                  <a:pt x="10879" y="20636"/>
                </a:cubicBezTo>
                <a:cubicBezTo>
                  <a:pt x="10930" y="20636"/>
                  <a:pt x="10980" y="20620"/>
                  <a:pt x="11017" y="20583"/>
                </a:cubicBezTo>
                <a:cubicBezTo>
                  <a:pt x="11065" y="20535"/>
                  <a:pt x="11085" y="20469"/>
                  <a:pt x="11108" y="20405"/>
                </a:cubicBezTo>
                <a:cubicBezTo>
                  <a:pt x="11152" y="20281"/>
                  <a:pt x="11259" y="20217"/>
                  <a:pt x="11387" y="20217"/>
                </a:cubicBezTo>
                <a:cubicBezTo>
                  <a:pt x="11403" y="20217"/>
                  <a:pt x="11420" y="20220"/>
                  <a:pt x="11437" y="20220"/>
                </a:cubicBezTo>
                <a:cubicBezTo>
                  <a:pt x="11605" y="20244"/>
                  <a:pt x="11733" y="20371"/>
                  <a:pt x="11833" y="20499"/>
                </a:cubicBezTo>
                <a:cubicBezTo>
                  <a:pt x="11937" y="20630"/>
                  <a:pt x="12027" y="20781"/>
                  <a:pt x="12156" y="20895"/>
                </a:cubicBezTo>
                <a:cubicBezTo>
                  <a:pt x="12216" y="20949"/>
                  <a:pt x="12283" y="20995"/>
                  <a:pt x="12357" y="21026"/>
                </a:cubicBezTo>
                <a:cubicBezTo>
                  <a:pt x="12441" y="21063"/>
                  <a:pt x="12531" y="21079"/>
                  <a:pt x="12611" y="21119"/>
                </a:cubicBezTo>
                <a:cubicBezTo>
                  <a:pt x="12746" y="21190"/>
                  <a:pt x="12817" y="21331"/>
                  <a:pt x="12947" y="21405"/>
                </a:cubicBezTo>
                <a:cubicBezTo>
                  <a:pt x="12994" y="21429"/>
                  <a:pt x="13045" y="21442"/>
                  <a:pt x="13095" y="21442"/>
                </a:cubicBezTo>
                <a:cubicBezTo>
                  <a:pt x="13163" y="21442"/>
                  <a:pt x="13229" y="21418"/>
                  <a:pt x="13290" y="21375"/>
                </a:cubicBezTo>
                <a:cubicBezTo>
                  <a:pt x="13394" y="21291"/>
                  <a:pt x="13465" y="21173"/>
                  <a:pt x="13548" y="21073"/>
                </a:cubicBezTo>
                <a:cubicBezTo>
                  <a:pt x="13649" y="20952"/>
                  <a:pt x="13780" y="20878"/>
                  <a:pt x="13937" y="20878"/>
                </a:cubicBezTo>
                <a:lnTo>
                  <a:pt x="13954" y="20878"/>
                </a:lnTo>
                <a:cubicBezTo>
                  <a:pt x="14122" y="20885"/>
                  <a:pt x="14267" y="20986"/>
                  <a:pt x="14340" y="21130"/>
                </a:cubicBezTo>
                <a:cubicBezTo>
                  <a:pt x="14424" y="21291"/>
                  <a:pt x="14394" y="21472"/>
                  <a:pt x="14314" y="21627"/>
                </a:cubicBezTo>
                <a:cubicBezTo>
                  <a:pt x="14162" y="21925"/>
                  <a:pt x="13900" y="22211"/>
                  <a:pt x="13595" y="22352"/>
                </a:cubicBezTo>
                <a:cubicBezTo>
                  <a:pt x="13444" y="22425"/>
                  <a:pt x="13280" y="22449"/>
                  <a:pt x="13112" y="22449"/>
                </a:cubicBezTo>
                <a:cubicBezTo>
                  <a:pt x="12884" y="22449"/>
                  <a:pt x="12652" y="22405"/>
                  <a:pt x="12434" y="22368"/>
                </a:cubicBezTo>
                <a:cubicBezTo>
                  <a:pt x="12239" y="22338"/>
                  <a:pt x="12048" y="22301"/>
                  <a:pt x="11860" y="22241"/>
                </a:cubicBezTo>
                <a:cubicBezTo>
                  <a:pt x="11679" y="22184"/>
                  <a:pt x="11508" y="22100"/>
                  <a:pt x="11330" y="22026"/>
                </a:cubicBezTo>
                <a:cubicBezTo>
                  <a:pt x="11141" y="21945"/>
                  <a:pt x="10933" y="21878"/>
                  <a:pt x="10729" y="21878"/>
                </a:cubicBezTo>
                <a:cubicBezTo>
                  <a:pt x="10622" y="21878"/>
                  <a:pt x="10514" y="21895"/>
                  <a:pt x="10410" y="21942"/>
                </a:cubicBezTo>
                <a:cubicBezTo>
                  <a:pt x="10275" y="21996"/>
                  <a:pt x="10171" y="22093"/>
                  <a:pt x="10105" y="22224"/>
                </a:cubicBezTo>
                <a:cubicBezTo>
                  <a:pt x="10064" y="22298"/>
                  <a:pt x="10034" y="22382"/>
                  <a:pt x="9964" y="22439"/>
                </a:cubicBezTo>
                <a:cubicBezTo>
                  <a:pt x="9910" y="22486"/>
                  <a:pt x="9836" y="22513"/>
                  <a:pt x="9765" y="22526"/>
                </a:cubicBezTo>
                <a:cubicBezTo>
                  <a:pt x="9725" y="22533"/>
                  <a:pt x="9685" y="22536"/>
                  <a:pt x="9648" y="22536"/>
                </a:cubicBezTo>
                <a:cubicBezTo>
                  <a:pt x="9524" y="22536"/>
                  <a:pt x="9400" y="22503"/>
                  <a:pt x="9279" y="22469"/>
                </a:cubicBezTo>
                <a:cubicBezTo>
                  <a:pt x="9111" y="22419"/>
                  <a:pt x="8946" y="22372"/>
                  <a:pt x="8772" y="22372"/>
                </a:cubicBezTo>
                <a:lnTo>
                  <a:pt x="8721" y="22372"/>
                </a:lnTo>
                <a:cubicBezTo>
                  <a:pt x="8634" y="22372"/>
                  <a:pt x="8631" y="22315"/>
                  <a:pt x="8631" y="22241"/>
                </a:cubicBezTo>
                <a:cubicBezTo>
                  <a:pt x="8631" y="22174"/>
                  <a:pt x="8631" y="22106"/>
                  <a:pt x="8608" y="22043"/>
                </a:cubicBezTo>
                <a:cubicBezTo>
                  <a:pt x="8557" y="21915"/>
                  <a:pt x="8416" y="21844"/>
                  <a:pt x="8282" y="21838"/>
                </a:cubicBezTo>
                <a:lnTo>
                  <a:pt x="8269" y="21838"/>
                </a:lnTo>
                <a:cubicBezTo>
                  <a:pt x="8124" y="21838"/>
                  <a:pt x="7990" y="21912"/>
                  <a:pt x="7872" y="21989"/>
                </a:cubicBezTo>
                <a:cubicBezTo>
                  <a:pt x="7701" y="21741"/>
                  <a:pt x="7697" y="21398"/>
                  <a:pt x="7855" y="21147"/>
                </a:cubicBezTo>
                <a:cubicBezTo>
                  <a:pt x="7866" y="21127"/>
                  <a:pt x="7863" y="21096"/>
                  <a:pt x="7846" y="21079"/>
                </a:cubicBezTo>
                <a:lnTo>
                  <a:pt x="7483" y="20757"/>
                </a:lnTo>
                <a:cubicBezTo>
                  <a:pt x="7392" y="20676"/>
                  <a:pt x="7288" y="20552"/>
                  <a:pt x="7161" y="20529"/>
                </a:cubicBezTo>
                <a:cubicBezTo>
                  <a:pt x="7147" y="20526"/>
                  <a:pt x="7134" y="20526"/>
                  <a:pt x="7121" y="20526"/>
                </a:cubicBezTo>
                <a:cubicBezTo>
                  <a:pt x="7017" y="20526"/>
                  <a:pt x="6929" y="20589"/>
                  <a:pt x="6842" y="20636"/>
                </a:cubicBezTo>
                <a:cubicBezTo>
                  <a:pt x="6755" y="20684"/>
                  <a:pt x="6661" y="20693"/>
                  <a:pt x="6566" y="20693"/>
                </a:cubicBezTo>
                <a:cubicBezTo>
                  <a:pt x="6533" y="20693"/>
                  <a:pt x="6500" y="20690"/>
                  <a:pt x="6466" y="20690"/>
                </a:cubicBezTo>
                <a:lnTo>
                  <a:pt x="6429" y="20690"/>
                </a:lnTo>
                <a:cubicBezTo>
                  <a:pt x="6322" y="20690"/>
                  <a:pt x="6211" y="20701"/>
                  <a:pt x="6117" y="20757"/>
                </a:cubicBezTo>
                <a:cubicBezTo>
                  <a:pt x="6019" y="20814"/>
                  <a:pt x="5956" y="20932"/>
                  <a:pt x="5849" y="20975"/>
                </a:cubicBezTo>
                <a:cubicBezTo>
                  <a:pt x="5818" y="20986"/>
                  <a:pt x="5788" y="20992"/>
                  <a:pt x="5754" y="20992"/>
                </a:cubicBezTo>
                <a:cubicBezTo>
                  <a:pt x="5688" y="20992"/>
                  <a:pt x="5620" y="20969"/>
                  <a:pt x="5559" y="20945"/>
                </a:cubicBezTo>
                <a:cubicBezTo>
                  <a:pt x="5459" y="20908"/>
                  <a:pt x="5361" y="20858"/>
                  <a:pt x="5257" y="20837"/>
                </a:cubicBezTo>
                <a:cubicBezTo>
                  <a:pt x="5224" y="20831"/>
                  <a:pt x="5190" y="20825"/>
                  <a:pt x="5157" y="20825"/>
                </a:cubicBezTo>
                <a:cubicBezTo>
                  <a:pt x="5090" y="20825"/>
                  <a:pt x="5023" y="20842"/>
                  <a:pt x="4966" y="20878"/>
                </a:cubicBezTo>
                <a:cubicBezTo>
                  <a:pt x="4875" y="20935"/>
                  <a:pt x="4814" y="21029"/>
                  <a:pt x="4757" y="21119"/>
                </a:cubicBezTo>
                <a:cubicBezTo>
                  <a:pt x="4693" y="21220"/>
                  <a:pt x="4620" y="21305"/>
                  <a:pt x="4515" y="21365"/>
                </a:cubicBezTo>
                <a:cubicBezTo>
                  <a:pt x="4412" y="21426"/>
                  <a:pt x="4301" y="21462"/>
                  <a:pt x="4184" y="21489"/>
                </a:cubicBezTo>
                <a:cubicBezTo>
                  <a:pt x="4066" y="21516"/>
                  <a:pt x="3942" y="21536"/>
                  <a:pt x="3821" y="21550"/>
                </a:cubicBezTo>
                <a:cubicBezTo>
                  <a:pt x="3801" y="21550"/>
                  <a:pt x="3784" y="21553"/>
                  <a:pt x="3764" y="21553"/>
                </a:cubicBezTo>
                <a:cubicBezTo>
                  <a:pt x="3707" y="21553"/>
                  <a:pt x="3657" y="21539"/>
                  <a:pt x="3599" y="21516"/>
                </a:cubicBezTo>
                <a:cubicBezTo>
                  <a:pt x="3556" y="21496"/>
                  <a:pt x="3516" y="21489"/>
                  <a:pt x="3472" y="21489"/>
                </a:cubicBezTo>
                <a:cubicBezTo>
                  <a:pt x="3452" y="21489"/>
                  <a:pt x="3432" y="21489"/>
                  <a:pt x="3408" y="21492"/>
                </a:cubicBezTo>
                <a:cubicBezTo>
                  <a:pt x="3163" y="21536"/>
                  <a:pt x="2945" y="21683"/>
                  <a:pt x="2771" y="21855"/>
                </a:cubicBezTo>
                <a:cubicBezTo>
                  <a:pt x="2559" y="22066"/>
                  <a:pt x="2408" y="22325"/>
                  <a:pt x="2273" y="22594"/>
                </a:cubicBezTo>
                <a:cubicBezTo>
                  <a:pt x="2199" y="22738"/>
                  <a:pt x="2133" y="22885"/>
                  <a:pt x="2058" y="23033"/>
                </a:cubicBezTo>
                <a:cubicBezTo>
                  <a:pt x="2012" y="23117"/>
                  <a:pt x="1954" y="23278"/>
                  <a:pt x="1857" y="23342"/>
                </a:cubicBezTo>
                <a:cubicBezTo>
                  <a:pt x="1854" y="23339"/>
                  <a:pt x="1847" y="23339"/>
                  <a:pt x="1841" y="23339"/>
                </a:cubicBezTo>
                <a:cubicBezTo>
                  <a:pt x="1830" y="23339"/>
                  <a:pt x="1821" y="23342"/>
                  <a:pt x="1810" y="23348"/>
                </a:cubicBezTo>
                <a:cubicBezTo>
                  <a:pt x="1801" y="23355"/>
                  <a:pt x="1790" y="23362"/>
                  <a:pt x="1776" y="23372"/>
                </a:cubicBezTo>
                <a:cubicBezTo>
                  <a:pt x="1767" y="23375"/>
                  <a:pt x="1756" y="23382"/>
                  <a:pt x="1750" y="23392"/>
                </a:cubicBezTo>
                <a:cubicBezTo>
                  <a:pt x="1142" y="23829"/>
                  <a:pt x="619" y="24376"/>
                  <a:pt x="213" y="25003"/>
                </a:cubicBezTo>
                <a:cubicBezTo>
                  <a:pt x="109" y="25161"/>
                  <a:pt x="1" y="25329"/>
                  <a:pt x="24" y="25527"/>
                </a:cubicBezTo>
                <a:cubicBezTo>
                  <a:pt x="44" y="25685"/>
                  <a:pt x="132" y="25819"/>
                  <a:pt x="206" y="25957"/>
                </a:cubicBezTo>
                <a:cubicBezTo>
                  <a:pt x="297" y="26125"/>
                  <a:pt x="340" y="26275"/>
                  <a:pt x="290" y="26464"/>
                </a:cubicBezTo>
                <a:cubicBezTo>
                  <a:pt x="246" y="26634"/>
                  <a:pt x="165" y="26796"/>
                  <a:pt x="162" y="26974"/>
                </a:cubicBezTo>
                <a:cubicBezTo>
                  <a:pt x="159" y="27148"/>
                  <a:pt x="256" y="27282"/>
                  <a:pt x="347" y="27420"/>
                </a:cubicBezTo>
                <a:cubicBezTo>
                  <a:pt x="401" y="27504"/>
                  <a:pt x="444" y="27591"/>
                  <a:pt x="454" y="27692"/>
                </a:cubicBezTo>
                <a:cubicBezTo>
                  <a:pt x="461" y="27799"/>
                  <a:pt x="444" y="27903"/>
                  <a:pt x="444" y="28007"/>
                </a:cubicBezTo>
                <a:cubicBezTo>
                  <a:pt x="438" y="28414"/>
                  <a:pt x="783" y="28709"/>
                  <a:pt x="1035" y="28988"/>
                </a:cubicBezTo>
                <a:cubicBezTo>
                  <a:pt x="1183" y="29152"/>
                  <a:pt x="1327" y="29316"/>
                  <a:pt x="1474" y="29485"/>
                </a:cubicBezTo>
                <a:cubicBezTo>
                  <a:pt x="1606" y="29629"/>
                  <a:pt x="1736" y="29776"/>
                  <a:pt x="1891" y="29897"/>
                </a:cubicBezTo>
                <a:cubicBezTo>
                  <a:pt x="2035" y="30015"/>
                  <a:pt x="2196" y="30106"/>
                  <a:pt x="2371" y="30166"/>
                </a:cubicBezTo>
                <a:cubicBezTo>
                  <a:pt x="2569" y="30230"/>
                  <a:pt x="2774" y="30260"/>
                  <a:pt x="2978" y="30283"/>
                </a:cubicBezTo>
                <a:cubicBezTo>
                  <a:pt x="3479" y="30347"/>
                  <a:pt x="3985" y="30363"/>
                  <a:pt x="4486" y="30441"/>
                </a:cubicBezTo>
                <a:cubicBezTo>
                  <a:pt x="4922" y="30512"/>
                  <a:pt x="5365" y="30636"/>
                  <a:pt x="5717" y="30911"/>
                </a:cubicBezTo>
                <a:cubicBezTo>
                  <a:pt x="5731" y="30921"/>
                  <a:pt x="5744" y="30927"/>
                  <a:pt x="5758" y="30927"/>
                </a:cubicBezTo>
                <a:cubicBezTo>
                  <a:pt x="5771" y="30927"/>
                  <a:pt x="5784" y="30921"/>
                  <a:pt x="5795" y="30911"/>
                </a:cubicBezTo>
                <a:cubicBezTo>
                  <a:pt x="6086" y="30599"/>
                  <a:pt x="6026" y="30052"/>
                  <a:pt x="5688" y="29800"/>
                </a:cubicBezTo>
                <a:cubicBezTo>
                  <a:pt x="5714" y="29787"/>
                  <a:pt x="5744" y="29779"/>
                  <a:pt x="5775" y="29779"/>
                </a:cubicBezTo>
                <a:cubicBezTo>
                  <a:pt x="5869" y="29779"/>
                  <a:pt x="5976" y="29837"/>
                  <a:pt x="6050" y="29884"/>
                </a:cubicBezTo>
                <a:cubicBezTo>
                  <a:pt x="6211" y="29988"/>
                  <a:pt x="6362" y="30115"/>
                  <a:pt x="6509" y="30236"/>
                </a:cubicBezTo>
                <a:cubicBezTo>
                  <a:pt x="6802" y="30481"/>
                  <a:pt x="7093" y="30750"/>
                  <a:pt x="7335" y="31045"/>
                </a:cubicBezTo>
                <a:cubicBezTo>
                  <a:pt x="7389" y="31113"/>
                  <a:pt x="7446" y="31196"/>
                  <a:pt x="7440" y="31283"/>
                </a:cubicBezTo>
                <a:cubicBezTo>
                  <a:pt x="7429" y="31378"/>
                  <a:pt x="7342" y="31441"/>
                  <a:pt x="7291" y="31511"/>
                </a:cubicBezTo>
                <a:cubicBezTo>
                  <a:pt x="7201" y="31640"/>
                  <a:pt x="7208" y="31797"/>
                  <a:pt x="7268" y="31934"/>
                </a:cubicBezTo>
                <a:cubicBezTo>
                  <a:pt x="7406" y="32253"/>
                  <a:pt x="7782" y="32354"/>
                  <a:pt x="7946" y="32650"/>
                </a:cubicBezTo>
                <a:cubicBezTo>
                  <a:pt x="8111" y="32941"/>
                  <a:pt x="8057" y="33301"/>
                  <a:pt x="8201" y="33603"/>
                </a:cubicBezTo>
                <a:cubicBezTo>
                  <a:pt x="8275" y="33754"/>
                  <a:pt x="8430" y="33872"/>
                  <a:pt x="8470" y="34039"/>
                </a:cubicBezTo>
                <a:cubicBezTo>
                  <a:pt x="8514" y="34221"/>
                  <a:pt x="8416" y="34402"/>
                  <a:pt x="8410" y="34580"/>
                </a:cubicBezTo>
                <a:cubicBezTo>
                  <a:pt x="8402" y="34764"/>
                  <a:pt x="8507" y="34912"/>
                  <a:pt x="8547" y="35087"/>
                </a:cubicBezTo>
                <a:cubicBezTo>
                  <a:pt x="8584" y="35234"/>
                  <a:pt x="8540" y="35382"/>
                  <a:pt x="8473" y="35519"/>
                </a:cubicBezTo>
                <a:cubicBezTo>
                  <a:pt x="8352" y="35771"/>
                  <a:pt x="8154" y="36016"/>
                  <a:pt x="8168" y="36309"/>
                </a:cubicBezTo>
                <a:cubicBezTo>
                  <a:pt x="8181" y="36657"/>
                  <a:pt x="8463" y="36913"/>
                  <a:pt x="8534" y="37245"/>
                </a:cubicBezTo>
                <a:cubicBezTo>
                  <a:pt x="8577" y="37449"/>
                  <a:pt x="8470" y="37641"/>
                  <a:pt x="8493" y="37846"/>
                </a:cubicBezTo>
                <a:cubicBezTo>
                  <a:pt x="8493" y="37866"/>
                  <a:pt x="8497" y="37886"/>
                  <a:pt x="8503" y="37909"/>
                </a:cubicBezTo>
                <a:cubicBezTo>
                  <a:pt x="8483" y="38154"/>
                  <a:pt x="8520" y="38406"/>
                  <a:pt x="8608" y="38638"/>
                </a:cubicBezTo>
                <a:cubicBezTo>
                  <a:pt x="8617" y="38661"/>
                  <a:pt x="8634" y="38678"/>
                  <a:pt x="8658" y="38678"/>
                </a:cubicBezTo>
                <a:lnTo>
                  <a:pt x="8668" y="38678"/>
                </a:lnTo>
                <a:cubicBezTo>
                  <a:pt x="8681" y="38675"/>
                  <a:pt x="8695" y="38668"/>
                  <a:pt x="8704" y="38655"/>
                </a:cubicBezTo>
                <a:lnTo>
                  <a:pt x="8708" y="38671"/>
                </a:lnTo>
                <a:cubicBezTo>
                  <a:pt x="8715" y="38698"/>
                  <a:pt x="8735" y="38708"/>
                  <a:pt x="8755" y="38708"/>
                </a:cubicBezTo>
                <a:cubicBezTo>
                  <a:pt x="8772" y="38708"/>
                  <a:pt x="8789" y="38701"/>
                  <a:pt x="8802" y="38688"/>
                </a:cubicBezTo>
                <a:cubicBezTo>
                  <a:pt x="8825" y="38775"/>
                  <a:pt x="8849" y="38866"/>
                  <a:pt x="8873" y="38953"/>
                </a:cubicBezTo>
                <a:lnTo>
                  <a:pt x="8873" y="38960"/>
                </a:lnTo>
                <a:cubicBezTo>
                  <a:pt x="8882" y="39061"/>
                  <a:pt x="8879" y="39161"/>
                  <a:pt x="8890" y="39262"/>
                </a:cubicBezTo>
                <a:cubicBezTo>
                  <a:pt x="8906" y="39386"/>
                  <a:pt x="8946" y="39497"/>
                  <a:pt x="9027" y="39595"/>
                </a:cubicBezTo>
                <a:cubicBezTo>
                  <a:pt x="9098" y="39685"/>
                  <a:pt x="9188" y="39756"/>
                  <a:pt x="9252" y="39849"/>
                </a:cubicBezTo>
                <a:cubicBezTo>
                  <a:pt x="9322" y="39957"/>
                  <a:pt x="9346" y="40084"/>
                  <a:pt x="9363" y="40208"/>
                </a:cubicBezTo>
                <a:cubicBezTo>
                  <a:pt x="9403" y="40487"/>
                  <a:pt x="9457" y="40766"/>
                  <a:pt x="9524" y="41041"/>
                </a:cubicBezTo>
                <a:cubicBezTo>
                  <a:pt x="9554" y="41165"/>
                  <a:pt x="9584" y="41293"/>
                  <a:pt x="9628" y="41414"/>
                </a:cubicBezTo>
                <a:cubicBezTo>
                  <a:pt x="9661" y="41514"/>
                  <a:pt x="9708" y="41612"/>
                  <a:pt x="9779" y="41689"/>
                </a:cubicBezTo>
                <a:cubicBezTo>
                  <a:pt x="9846" y="41766"/>
                  <a:pt x="9943" y="41813"/>
                  <a:pt x="10047" y="41816"/>
                </a:cubicBezTo>
                <a:lnTo>
                  <a:pt x="10054" y="41816"/>
                </a:lnTo>
                <a:cubicBezTo>
                  <a:pt x="10148" y="41816"/>
                  <a:pt x="10239" y="41776"/>
                  <a:pt x="10320" y="41726"/>
                </a:cubicBezTo>
                <a:cubicBezTo>
                  <a:pt x="10410" y="41675"/>
                  <a:pt x="10494" y="41609"/>
                  <a:pt x="10588" y="41561"/>
                </a:cubicBezTo>
                <a:cubicBezTo>
                  <a:pt x="10665" y="41518"/>
                  <a:pt x="10743" y="41497"/>
                  <a:pt x="10830" y="41497"/>
                </a:cubicBezTo>
                <a:cubicBezTo>
                  <a:pt x="10853" y="41497"/>
                  <a:pt x="10876" y="41501"/>
                  <a:pt x="10904" y="41505"/>
                </a:cubicBezTo>
                <a:cubicBezTo>
                  <a:pt x="11031" y="41521"/>
                  <a:pt x="11152" y="41568"/>
                  <a:pt x="11279" y="41598"/>
                </a:cubicBezTo>
                <a:cubicBezTo>
                  <a:pt x="11350" y="41612"/>
                  <a:pt x="11420" y="41621"/>
                  <a:pt x="11494" y="41621"/>
                </a:cubicBezTo>
                <a:cubicBezTo>
                  <a:pt x="11541" y="41621"/>
                  <a:pt x="11588" y="41618"/>
                  <a:pt x="11635" y="41609"/>
                </a:cubicBezTo>
                <a:cubicBezTo>
                  <a:pt x="11860" y="41572"/>
                  <a:pt x="12058" y="41444"/>
                  <a:pt x="12229" y="41296"/>
                </a:cubicBezTo>
                <a:cubicBezTo>
                  <a:pt x="12410" y="41142"/>
                  <a:pt x="12571" y="40961"/>
                  <a:pt x="12723" y="40780"/>
                </a:cubicBezTo>
                <a:cubicBezTo>
                  <a:pt x="12803" y="40682"/>
                  <a:pt x="12881" y="40581"/>
                  <a:pt x="12934" y="40467"/>
                </a:cubicBezTo>
                <a:cubicBezTo>
                  <a:pt x="12991" y="40353"/>
                  <a:pt x="13022" y="40236"/>
                  <a:pt x="13042" y="40108"/>
                </a:cubicBezTo>
                <a:cubicBezTo>
                  <a:pt x="13062" y="39987"/>
                  <a:pt x="13082" y="39869"/>
                  <a:pt x="13152" y="39769"/>
                </a:cubicBezTo>
                <a:cubicBezTo>
                  <a:pt x="13206" y="39688"/>
                  <a:pt x="13283" y="39624"/>
                  <a:pt x="13361" y="39567"/>
                </a:cubicBezTo>
                <a:cubicBezTo>
                  <a:pt x="13531" y="39443"/>
                  <a:pt x="13719" y="39336"/>
                  <a:pt x="13837" y="39158"/>
                </a:cubicBezTo>
                <a:cubicBezTo>
                  <a:pt x="13965" y="38967"/>
                  <a:pt x="13995" y="38738"/>
                  <a:pt x="13998" y="38517"/>
                </a:cubicBezTo>
                <a:cubicBezTo>
                  <a:pt x="14005" y="38282"/>
                  <a:pt x="13981" y="38050"/>
                  <a:pt x="14001" y="37819"/>
                </a:cubicBezTo>
                <a:cubicBezTo>
                  <a:pt x="14025" y="37557"/>
                  <a:pt x="14116" y="37302"/>
                  <a:pt x="14230" y="37067"/>
                </a:cubicBezTo>
                <a:cubicBezTo>
                  <a:pt x="14287" y="36946"/>
                  <a:pt x="14351" y="36825"/>
                  <a:pt x="14414" y="36707"/>
                </a:cubicBezTo>
                <a:cubicBezTo>
                  <a:pt x="14468" y="36611"/>
                  <a:pt x="14522" y="36503"/>
                  <a:pt x="14592" y="36413"/>
                </a:cubicBezTo>
                <a:cubicBezTo>
                  <a:pt x="14659" y="36329"/>
                  <a:pt x="14740" y="36264"/>
                  <a:pt x="14847" y="36264"/>
                </a:cubicBezTo>
                <a:lnTo>
                  <a:pt x="14854" y="36264"/>
                </a:lnTo>
                <a:cubicBezTo>
                  <a:pt x="14901" y="36268"/>
                  <a:pt x="14948" y="36272"/>
                  <a:pt x="14992" y="36272"/>
                </a:cubicBezTo>
                <a:cubicBezTo>
                  <a:pt x="15015" y="36272"/>
                  <a:pt x="15039" y="36272"/>
                  <a:pt x="15062" y="36268"/>
                </a:cubicBezTo>
                <a:cubicBezTo>
                  <a:pt x="15113" y="36258"/>
                  <a:pt x="15163" y="36235"/>
                  <a:pt x="15206" y="36204"/>
                </a:cubicBezTo>
                <a:cubicBezTo>
                  <a:pt x="15294" y="36144"/>
                  <a:pt x="15361" y="36053"/>
                  <a:pt x="15418" y="35962"/>
                </a:cubicBezTo>
                <a:cubicBezTo>
                  <a:pt x="15488" y="35845"/>
                  <a:pt x="15556" y="35725"/>
                  <a:pt x="15623" y="35604"/>
                </a:cubicBezTo>
                <a:lnTo>
                  <a:pt x="15713" y="35452"/>
                </a:lnTo>
                <a:cubicBezTo>
                  <a:pt x="15834" y="35335"/>
                  <a:pt x="15931" y="35194"/>
                  <a:pt x="15999" y="35043"/>
                </a:cubicBezTo>
                <a:cubicBezTo>
                  <a:pt x="16009" y="35046"/>
                  <a:pt x="16019" y="35050"/>
                  <a:pt x="16029" y="35050"/>
                </a:cubicBezTo>
                <a:cubicBezTo>
                  <a:pt x="16046" y="35050"/>
                  <a:pt x="16063" y="35043"/>
                  <a:pt x="16072" y="35026"/>
                </a:cubicBezTo>
                <a:cubicBezTo>
                  <a:pt x="16086" y="35003"/>
                  <a:pt x="16096" y="34983"/>
                  <a:pt x="16109" y="34963"/>
                </a:cubicBezTo>
                <a:cubicBezTo>
                  <a:pt x="16120" y="34942"/>
                  <a:pt x="16120" y="34925"/>
                  <a:pt x="16109" y="34912"/>
                </a:cubicBezTo>
                <a:cubicBezTo>
                  <a:pt x="16170" y="34690"/>
                  <a:pt x="16156" y="34452"/>
                  <a:pt x="16080" y="34241"/>
                </a:cubicBezTo>
                <a:cubicBezTo>
                  <a:pt x="16032" y="34117"/>
                  <a:pt x="15965" y="34013"/>
                  <a:pt x="15881" y="33908"/>
                </a:cubicBezTo>
                <a:cubicBezTo>
                  <a:pt x="15801" y="33811"/>
                  <a:pt x="15703" y="33707"/>
                  <a:pt x="15686" y="33573"/>
                </a:cubicBezTo>
                <a:cubicBezTo>
                  <a:pt x="15680" y="33519"/>
                  <a:pt x="15686" y="33459"/>
                  <a:pt x="15717" y="33415"/>
                </a:cubicBezTo>
                <a:cubicBezTo>
                  <a:pt x="15750" y="33358"/>
                  <a:pt x="15818" y="33334"/>
                  <a:pt x="15868" y="33294"/>
                </a:cubicBezTo>
                <a:cubicBezTo>
                  <a:pt x="15948" y="33227"/>
                  <a:pt x="15968" y="33130"/>
                  <a:pt x="15942" y="33032"/>
                </a:cubicBezTo>
                <a:cubicBezTo>
                  <a:pt x="15914" y="32932"/>
                  <a:pt x="15854" y="32845"/>
                  <a:pt x="15821" y="32747"/>
                </a:cubicBezTo>
                <a:cubicBezTo>
                  <a:pt x="15804" y="32696"/>
                  <a:pt x="15794" y="32643"/>
                  <a:pt x="15810" y="32593"/>
                </a:cubicBezTo>
                <a:cubicBezTo>
                  <a:pt x="15831" y="32529"/>
                  <a:pt x="15881" y="32482"/>
                  <a:pt x="15928" y="32438"/>
                </a:cubicBezTo>
                <a:cubicBezTo>
                  <a:pt x="16167" y="32213"/>
                  <a:pt x="16415" y="31999"/>
                  <a:pt x="16656" y="31777"/>
                </a:cubicBezTo>
                <a:cubicBezTo>
                  <a:pt x="16878" y="31576"/>
                  <a:pt x="17113" y="31381"/>
                  <a:pt x="17281" y="31129"/>
                </a:cubicBezTo>
                <a:cubicBezTo>
                  <a:pt x="17361" y="31001"/>
                  <a:pt x="17435" y="30871"/>
                  <a:pt x="17522" y="30750"/>
                </a:cubicBezTo>
                <a:cubicBezTo>
                  <a:pt x="17613" y="30625"/>
                  <a:pt x="17711" y="30504"/>
                  <a:pt x="17812" y="30391"/>
                </a:cubicBezTo>
                <a:cubicBezTo>
                  <a:pt x="18023" y="30149"/>
                  <a:pt x="18234" y="29911"/>
                  <a:pt x="18446" y="29669"/>
                </a:cubicBezTo>
                <a:lnTo>
                  <a:pt x="18811" y="29253"/>
                </a:lnTo>
                <a:cubicBezTo>
                  <a:pt x="18872" y="29186"/>
                  <a:pt x="18932" y="29119"/>
                  <a:pt x="18992" y="29048"/>
                </a:cubicBezTo>
                <a:cubicBezTo>
                  <a:pt x="19040" y="28994"/>
                  <a:pt x="19090" y="28934"/>
                  <a:pt x="19110" y="28863"/>
                </a:cubicBezTo>
                <a:cubicBezTo>
                  <a:pt x="19154" y="28709"/>
                  <a:pt x="19060" y="28548"/>
                  <a:pt x="18989" y="28417"/>
                </a:cubicBezTo>
                <a:cubicBezTo>
                  <a:pt x="18909" y="28273"/>
                  <a:pt x="18814" y="28135"/>
                  <a:pt x="18711" y="28007"/>
                </a:cubicBezTo>
                <a:cubicBezTo>
                  <a:pt x="18704" y="27997"/>
                  <a:pt x="18690" y="27991"/>
                  <a:pt x="18673" y="27991"/>
                </a:cubicBezTo>
                <a:cubicBezTo>
                  <a:pt x="18664" y="27991"/>
                  <a:pt x="18653" y="27994"/>
                  <a:pt x="18647" y="27997"/>
                </a:cubicBezTo>
                <a:cubicBezTo>
                  <a:pt x="18520" y="28061"/>
                  <a:pt x="18396" y="28122"/>
                  <a:pt x="18271" y="28185"/>
                </a:cubicBezTo>
                <a:cubicBezTo>
                  <a:pt x="18210" y="28216"/>
                  <a:pt x="18154" y="28242"/>
                  <a:pt x="18093" y="28273"/>
                </a:cubicBezTo>
                <a:cubicBezTo>
                  <a:pt x="18033" y="28303"/>
                  <a:pt x="17965" y="28350"/>
                  <a:pt x="17895" y="28357"/>
                </a:cubicBezTo>
                <a:lnTo>
                  <a:pt x="17882" y="28357"/>
                </a:lnTo>
                <a:cubicBezTo>
                  <a:pt x="17828" y="28357"/>
                  <a:pt x="17778" y="28323"/>
                  <a:pt x="17727" y="28300"/>
                </a:cubicBezTo>
                <a:cubicBezTo>
                  <a:pt x="17677" y="28276"/>
                  <a:pt x="17623" y="28253"/>
                  <a:pt x="17566" y="28239"/>
                </a:cubicBezTo>
                <a:cubicBezTo>
                  <a:pt x="17502" y="28222"/>
                  <a:pt x="17435" y="28213"/>
                  <a:pt x="17368" y="28213"/>
                </a:cubicBezTo>
                <a:cubicBezTo>
                  <a:pt x="17321" y="28213"/>
                  <a:pt x="17274" y="28219"/>
                  <a:pt x="17227" y="28225"/>
                </a:cubicBezTo>
                <a:cubicBezTo>
                  <a:pt x="17170" y="28236"/>
                  <a:pt x="17116" y="28253"/>
                  <a:pt x="17062" y="28273"/>
                </a:cubicBezTo>
                <a:cubicBezTo>
                  <a:pt x="17022" y="28289"/>
                  <a:pt x="16975" y="28309"/>
                  <a:pt x="16929" y="28309"/>
                </a:cubicBezTo>
                <a:cubicBezTo>
                  <a:pt x="16908" y="28309"/>
                  <a:pt x="16888" y="28306"/>
                  <a:pt x="16868" y="28296"/>
                </a:cubicBezTo>
                <a:cubicBezTo>
                  <a:pt x="16817" y="28273"/>
                  <a:pt x="16777" y="28225"/>
                  <a:pt x="16737" y="28185"/>
                </a:cubicBezTo>
                <a:cubicBezTo>
                  <a:pt x="16693" y="28138"/>
                  <a:pt x="16647" y="28092"/>
                  <a:pt x="16603" y="28041"/>
                </a:cubicBezTo>
                <a:cubicBezTo>
                  <a:pt x="16435" y="27860"/>
                  <a:pt x="16284" y="27665"/>
                  <a:pt x="16150" y="27457"/>
                </a:cubicBezTo>
                <a:cubicBezTo>
                  <a:pt x="16019" y="27249"/>
                  <a:pt x="15908" y="27031"/>
                  <a:pt x="15784" y="26816"/>
                </a:cubicBezTo>
                <a:cubicBezTo>
                  <a:pt x="15663" y="26614"/>
                  <a:pt x="15525" y="26433"/>
                  <a:pt x="15350" y="26272"/>
                </a:cubicBezTo>
                <a:cubicBezTo>
                  <a:pt x="15189" y="26121"/>
                  <a:pt x="15012" y="25987"/>
                  <a:pt x="14867" y="25819"/>
                </a:cubicBezTo>
                <a:cubicBezTo>
                  <a:pt x="14710" y="25635"/>
                  <a:pt x="14636" y="25413"/>
                  <a:pt x="14572" y="25184"/>
                </a:cubicBezTo>
                <a:cubicBezTo>
                  <a:pt x="14535" y="25054"/>
                  <a:pt x="14498" y="24926"/>
                  <a:pt x="14444" y="24805"/>
                </a:cubicBezTo>
                <a:cubicBezTo>
                  <a:pt x="14394" y="24691"/>
                  <a:pt x="14331" y="24583"/>
                  <a:pt x="14263" y="24480"/>
                </a:cubicBezTo>
                <a:cubicBezTo>
                  <a:pt x="14153" y="24298"/>
                  <a:pt x="14032" y="24107"/>
                  <a:pt x="14005" y="23892"/>
                </a:cubicBezTo>
                <a:cubicBezTo>
                  <a:pt x="14015" y="23879"/>
                  <a:pt x="14018" y="23862"/>
                  <a:pt x="14015" y="23849"/>
                </a:cubicBezTo>
                <a:cubicBezTo>
                  <a:pt x="13998" y="23745"/>
                  <a:pt x="14092" y="23651"/>
                  <a:pt x="14186" y="23627"/>
                </a:cubicBezTo>
                <a:cubicBezTo>
                  <a:pt x="14199" y="23624"/>
                  <a:pt x="14216" y="23621"/>
                  <a:pt x="14230" y="23621"/>
                </a:cubicBezTo>
                <a:cubicBezTo>
                  <a:pt x="14331" y="23621"/>
                  <a:pt x="14397" y="23711"/>
                  <a:pt x="14448" y="23792"/>
                </a:cubicBezTo>
                <a:cubicBezTo>
                  <a:pt x="14522" y="23916"/>
                  <a:pt x="14596" y="24036"/>
                  <a:pt x="14683" y="24151"/>
                </a:cubicBezTo>
                <a:cubicBezTo>
                  <a:pt x="14770" y="24265"/>
                  <a:pt x="14864" y="24372"/>
                  <a:pt x="14958" y="24480"/>
                </a:cubicBezTo>
                <a:cubicBezTo>
                  <a:pt x="15143" y="24691"/>
                  <a:pt x="15334" y="24902"/>
                  <a:pt x="15471" y="25151"/>
                </a:cubicBezTo>
                <a:cubicBezTo>
                  <a:pt x="15623" y="25423"/>
                  <a:pt x="15669" y="25745"/>
                  <a:pt x="15838" y="26007"/>
                </a:cubicBezTo>
                <a:cubicBezTo>
                  <a:pt x="15925" y="26145"/>
                  <a:pt x="16032" y="26262"/>
                  <a:pt x="16136" y="26383"/>
                </a:cubicBezTo>
                <a:cubicBezTo>
                  <a:pt x="16237" y="26504"/>
                  <a:pt x="16334" y="26628"/>
                  <a:pt x="16422" y="26758"/>
                </a:cubicBezTo>
                <a:cubicBezTo>
                  <a:pt x="16596" y="27017"/>
                  <a:pt x="16740" y="27296"/>
                  <a:pt x="16854" y="27588"/>
                </a:cubicBezTo>
                <a:cubicBezTo>
                  <a:pt x="16885" y="27658"/>
                  <a:pt x="16908" y="27732"/>
                  <a:pt x="16932" y="27806"/>
                </a:cubicBezTo>
                <a:cubicBezTo>
                  <a:pt x="16949" y="27846"/>
                  <a:pt x="16982" y="27853"/>
                  <a:pt x="17022" y="27863"/>
                </a:cubicBezTo>
                <a:cubicBezTo>
                  <a:pt x="17053" y="27870"/>
                  <a:pt x="17086" y="27880"/>
                  <a:pt x="17120" y="27886"/>
                </a:cubicBezTo>
                <a:cubicBezTo>
                  <a:pt x="17234" y="27910"/>
                  <a:pt x="17352" y="27920"/>
                  <a:pt x="17469" y="27920"/>
                </a:cubicBezTo>
                <a:lnTo>
                  <a:pt x="17526" y="27920"/>
                </a:lnTo>
                <a:cubicBezTo>
                  <a:pt x="17795" y="27910"/>
                  <a:pt x="18063" y="27840"/>
                  <a:pt x="18301" y="27716"/>
                </a:cubicBezTo>
                <a:cubicBezTo>
                  <a:pt x="18419" y="27655"/>
                  <a:pt x="18529" y="27581"/>
                  <a:pt x="18630" y="27494"/>
                </a:cubicBezTo>
                <a:cubicBezTo>
                  <a:pt x="18738" y="27403"/>
                  <a:pt x="18822" y="27293"/>
                  <a:pt x="18915" y="27192"/>
                </a:cubicBezTo>
                <a:cubicBezTo>
                  <a:pt x="18959" y="27138"/>
                  <a:pt x="19009" y="27091"/>
                  <a:pt x="19070" y="27054"/>
                </a:cubicBezTo>
                <a:cubicBezTo>
                  <a:pt x="19133" y="27017"/>
                  <a:pt x="19204" y="27004"/>
                  <a:pt x="19278" y="26994"/>
                </a:cubicBezTo>
                <a:cubicBezTo>
                  <a:pt x="19443" y="26967"/>
                  <a:pt x="19604" y="26930"/>
                  <a:pt x="19765" y="26873"/>
                </a:cubicBezTo>
                <a:cubicBezTo>
                  <a:pt x="19919" y="26819"/>
                  <a:pt x="20074" y="26752"/>
                  <a:pt x="20221" y="26682"/>
                </a:cubicBezTo>
                <a:cubicBezTo>
                  <a:pt x="20356" y="26622"/>
                  <a:pt x="20490" y="26554"/>
                  <a:pt x="20604" y="26456"/>
                </a:cubicBezTo>
                <a:cubicBezTo>
                  <a:pt x="20812" y="26279"/>
                  <a:pt x="20943" y="25960"/>
                  <a:pt x="20782" y="25708"/>
                </a:cubicBezTo>
                <a:cubicBezTo>
                  <a:pt x="20768" y="25691"/>
                  <a:pt x="20745" y="25665"/>
                  <a:pt x="20755" y="25641"/>
                </a:cubicBezTo>
                <a:cubicBezTo>
                  <a:pt x="20765" y="25618"/>
                  <a:pt x="20795" y="25604"/>
                  <a:pt x="20812" y="25587"/>
                </a:cubicBezTo>
                <a:cubicBezTo>
                  <a:pt x="20865" y="25537"/>
                  <a:pt x="20879" y="25470"/>
                  <a:pt x="20842" y="25406"/>
                </a:cubicBezTo>
                <a:cubicBezTo>
                  <a:pt x="20825" y="25373"/>
                  <a:pt x="20799" y="25342"/>
                  <a:pt x="20772" y="25316"/>
                </a:cubicBezTo>
                <a:cubicBezTo>
                  <a:pt x="20745" y="25279"/>
                  <a:pt x="20715" y="25245"/>
                  <a:pt x="20684" y="25212"/>
                </a:cubicBezTo>
                <a:lnTo>
                  <a:pt x="20510" y="25003"/>
                </a:lnTo>
                <a:cubicBezTo>
                  <a:pt x="20399" y="24873"/>
                  <a:pt x="20292" y="24738"/>
                  <a:pt x="20174" y="24614"/>
                </a:cubicBezTo>
                <a:cubicBezTo>
                  <a:pt x="20083" y="24517"/>
                  <a:pt x="19973" y="24419"/>
                  <a:pt x="19835" y="24393"/>
                </a:cubicBezTo>
                <a:cubicBezTo>
                  <a:pt x="19809" y="24386"/>
                  <a:pt x="19785" y="24382"/>
                  <a:pt x="19758" y="24382"/>
                </a:cubicBezTo>
                <a:cubicBezTo>
                  <a:pt x="19624" y="24382"/>
                  <a:pt x="19496" y="24450"/>
                  <a:pt x="19365" y="24480"/>
                </a:cubicBezTo>
                <a:cubicBezTo>
                  <a:pt x="19234" y="24510"/>
                  <a:pt x="19104" y="24527"/>
                  <a:pt x="18969" y="24527"/>
                </a:cubicBezTo>
                <a:cubicBezTo>
                  <a:pt x="18935" y="24527"/>
                  <a:pt x="18905" y="24523"/>
                  <a:pt x="18875" y="24523"/>
                </a:cubicBezTo>
                <a:cubicBezTo>
                  <a:pt x="18802" y="24520"/>
                  <a:pt x="18718" y="24520"/>
                  <a:pt x="18653" y="24483"/>
                </a:cubicBezTo>
                <a:cubicBezTo>
                  <a:pt x="18586" y="24446"/>
                  <a:pt x="18560" y="24366"/>
                  <a:pt x="18529" y="24301"/>
                </a:cubicBezTo>
                <a:cubicBezTo>
                  <a:pt x="18452" y="24140"/>
                  <a:pt x="18379" y="23979"/>
                  <a:pt x="18301" y="23822"/>
                </a:cubicBezTo>
                <a:lnTo>
                  <a:pt x="18069" y="23325"/>
                </a:lnTo>
                <a:cubicBezTo>
                  <a:pt x="18019" y="23218"/>
                  <a:pt x="17956" y="23093"/>
                  <a:pt x="17969" y="22966"/>
                </a:cubicBezTo>
                <a:cubicBezTo>
                  <a:pt x="17976" y="22916"/>
                  <a:pt x="18002" y="22872"/>
                  <a:pt x="18046" y="22848"/>
                </a:cubicBezTo>
                <a:cubicBezTo>
                  <a:pt x="18097" y="22825"/>
                  <a:pt x="18154" y="22822"/>
                  <a:pt x="18210" y="22822"/>
                </a:cubicBezTo>
                <a:lnTo>
                  <a:pt x="18255" y="22822"/>
                </a:lnTo>
                <a:cubicBezTo>
                  <a:pt x="18388" y="22825"/>
                  <a:pt x="18523" y="22845"/>
                  <a:pt x="18650" y="22885"/>
                </a:cubicBezTo>
                <a:cubicBezTo>
                  <a:pt x="18905" y="22969"/>
                  <a:pt x="19137" y="23124"/>
                  <a:pt x="19308" y="23335"/>
                </a:cubicBezTo>
                <a:cubicBezTo>
                  <a:pt x="19395" y="23443"/>
                  <a:pt x="19446" y="23590"/>
                  <a:pt x="19570" y="23664"/>
                </a:cubicBezTo>
                <a:cubicBezTo>
                  <a:pt x="19691" y="23734"/>
                  <a:pt x="19835" y="23725"/>
                  <a:pt x="19970" y="23758"/>
                </a:cubicBezTo>
                <a:cubicBezTo>
                  <a:pt x="19970" y="23762"/>
                  <a:pt x="19973" y="23762"/>
                  <a:pt x="19976" y="23762"/>
                </a:cubicBezTo>
                <a:cubicBezTo>
                  <a:pt x="19962" y="23771"/>
                  <a:pt x="19950" y="23785"/>
                  <a:pt x="19936" y="23798"/>
                </a:cubicBezTo>
                <a:cubicBezTo>
                  <a:pt x="19906" y="23825"/>
                  <a:pt x="19922" y="23879"/>
                  <a:pt x="19959" y="23886"/>
                </a:cubicBezTo>
                <a:cubicBezTo>
                  <a:pt x="19987" y="23892"/>
                  <a:pt x="20007" y="23903"/>
                  <a:pt x="20030" y="23912"/>
                </a:cubicBezTo>
                <a:cubicBezTo>
                  <a:pt x="20057" y="23979"/>
                  <a:pt x="20120" y="24044"/>
                  <a:pt x="20181" y="24073"/>
                </a:cubicBezTo>
                <a:cubicBezTo>
                  <a:pt x="20228" y="24097"/>
                  <a:pt x="20278" y="24104"/>
                  <a:pt x="20329" y="24104"/>
                </a:cubicBezTo>
                <a:cubicBezTo>
                  <a:pt x="20372" y="24104"/>
                  <a:pt x="20416" y="24100"/>
                  <a:pt x="20459" y="24097"/>
                </a:cubicBezTo>
                <a:cubicBezTo>
                  <a:pt x="20486" y="24094"/>
                  <a:pt x="20513" y="24094"/>
                  <a:pt x="20540" y="24094"/>
                </a:cubicBezTo>
                <a:cubicBezTo>
                  <a:pt x="20637" y="24094"/>
                  <a:pt x="20718" y="24117"/>
                  <a:pt x="20785" y="24208"/>
                </a:cubicBezTo>
                <a:cubicBezTo>
                  <a:pt x="20839" y="24275"/>
                  <a:pt x="20882" y="24352"/>
                  <a:pt x="20960" y="24396"/>
                </a:cubicBezTo>
                <a:cubicBezTo>
                  <a:pt x="21006" y="24426"/>
                  <a:pt x="21060" y="24436"/>
                  <a:pt x="21110" y="24436"/>
                </a:cubicBezTo>
                <a:cubicBezTo>
                  <a:pt x="21147" y="24436"/>
                  <a:pt x="21181" y="24433"/>
                  <a:pt x="21215" y="24422"/>
                </a:cubicBezTo>
                <a:cubicBezTo>
                  <a:pt x="21400" y="24372"/>
                  <a:pt x="21564" y="24218"/>
                  <a:pt x="21755" y="24218"/>
                </a:cubicBezTo>
                <a:cubicBezTo>
                  <a:pt x="21782" y="24218"/>
                  <a:pt x="21812" y="24221"/>
                  <a:pt x="21843" y="24228"/>
                </a:cubicBezTo>
                <a:cubicBezTo>
                  <a:pt x="21960" y="24261"/>
                  <a:pt x="22034" y="24349"/>
                  <a:pt x="22121" y="24422"/>
                </a:cubicBezTo>
                <a:cubicBezTo>
                  <a:pt x="22191" y="24483"/>
                  <a:pt x="22269" y="24530"/>
                  <a:pt x="22359" y="24557"/>
                </a:cubicBezTo>
                <a:cubicBezTo>
                  <a:pt x="22537" y="24614"/>
                  <a:pt x="22726" y="24611"/>
                  <a:pt x="22910" y="24614"/>
                </a:cubicBezTo>
                <a:cubicBezTo>
                  <a:pt x="23074" y="24617"/>
                  <a:pt x="23265" y="24617"/>
                  <a:pt x="23410" y="24721"/>
                </a:cubicBezTo>
                <a:cubicBezTo>
                  <a:pt x="23595" y="24859"/>
                  <a:pt x="23581" y="25111"/>
                  <a:pt x="23645" y="25312"/>
                </a:cubicBezTo>
                <a:cubicBezTo>
                  <a:pt x="23708" y="25497"/>
                  <a:pt x="23846" y="25631"/>
                  <a:pt x="24044" y="25658"/>
                </a:cubicBezTo>
                <a:cubicBezTo>
                  <a:pt x="24068" y="25661"/>
                  <a:pt x="24095" y="25661"/>
                  <a:pt x="24118" y="25661"/>
                </a:cubicBezTo>
                <a:cubicBezTo>
                  <a:pt x="24252" y="25661"/>
                  <a:pt x="24383" y="25611"/>
                  <a:pt x="24478" y="25514"/>
                </a:cubicBezTo>
                <a:lnTo>
                  <a:pt x="24478" y="25514"/>
                </a:lnTo>
                <a:cubicBezTo>
                  <a:pt x="24507" y="25578"/>
                  <a:pt x="24470" y="25671"/>
                  <a:pt x="24447" y="25731"/>
                </a:cubicBezTo>
                <a:cubicBezTo>
                  <a:pt x="24410" y="25829"/>
                  <a:pt x="24363" y="25930"/>
                  <a:pt x="24353" y="26033"/>
                </a:cubicBezTo>
                <a:cubicBezTo>
                  <a:pt x="24346" y="26131"/>
                  <a:pt x="24383" y="26219"/>
                  <a:pt x="24467" y="26265"/>
                </a:cubicBezTo>
                <a:cubicBezTo>
                  <a:pt x="24528" y="26303"/>
                  <a:pt x="24599" y="26303"/>
                  <a:pt x="24665" y="26309"/>
                </a:cubicBezTo>
                <a:cubicBezTo>
                  <a:pt x="24743" y="26319"/>
                  <a:pt x="24816" y="26336"/>
                  <a:pt x="24884" y="26380"/>
                </a:cubicBezTo>
                <a:cubicBezTo>
                  <a:pt x="25129" y="26527"/>
                  <a:pt x="25226" y="26853"/>
                  <a:pt x="25310" y="27111"/>
                </a:cubicBezTo>
                <a:cubicBezTo>
                  <a:pt x="25414" y="27443"/>
                  <a:pt x="25541" y="27769"/>
                  <a:pt x="25709" y="28078"/>
                </a:cubicBezTo>
                <a:cubicBezTo>
                  <a:pt x="25900" y="28437"/>
                  <a:pt x="26136" y="28772"/>
                  <a:pt x="26404" y="29079"/>
                </a:cubicBezTo>
                <a:cubicBezTo>
                  <a:pt x="26414" y="29088"/>
                  <a:pt x="26427" y="29095"/>
                  <a:pt x="26441" y="29095"/>
                </a:cubicBezTo>
                <a:cubicBezTo>
                  <a:pt x="26471" y="29095"/>
                  <a:pt x="26498" y="29071"/>
                  <a:pt x="26498" y="29042"/>
                </a:cubicBezTo>
                <a:cubicBezTo>
                  <a:pt x="26481" y="28789"/>
                  <a:pt x="26777" y="28635"/>
                  <a:pt x="26867" y="28420"/>
                </a:cubicBezTo>
                <a:cubicBezTo>
                  <a:pt x="26924" y="28283"/>
                  <a:pt x="26884" y="28168"/>
                  <a:pt x="26820" y="28041"/>
                </a:cubicBezTo>
                <a:cubicBezTo>
                  <a:pt x="26716" y="27836"/>
                  <a:pt x="26783" y="27645"/>
                  <a:pt x="26890" y="27457"/>
                </a:cubicBezTo>
                <a:cubicBezTo>
                  <a:pt x="27065" y="27158"/>
                  <a:pt x="27277" y="26846"/>
                  <a:pt x="27542" y="26622"/>
                </a:cubicBezTo>
                <a:cubicBezTo>
                  <a:pt x="27683" y="26501"/>
                  <a:pt x="27841" y="26420"/>
                  <a:pt x="28015" y="26369"/>
                </a:cubicBezTo>
                <a:cubicBezTo>
                  <a:pt x="28176" y="26323"/>
                  <a:pt x="28348" y="26289"/>
                  <a:pt x="28481" y="26178"/>
                </a:cubicBezTo>
                <a:cubicBezTo>
                  <a:pt x="28740" y="25963"/>
                  <a:pt x="28750" y="25590"/>
                  <a:pt x="28737" y="25279"/>
                </a:cubicBezTo>
                <a:lnTo>
                  <a:pt x="28737" y="25279"/>
                </a:lnTo>
                <a:cubicBezTo>
                  <a:pt x="28962" y="25292"/>
                  <a:pt x="29156" y="25466"/>
                  <a:pt x="29194" y="25695"/>
                </a:cubicBezTo>
                <a:cubicBezTo>
                  <a:pt x="29197" y="25718"/>
                  <a:pt x="29220" y="25731"/>
                  <a:pt x="29243" y="25731"/>
                </a:cubicBezTo>
                <a:cubicBezTo>
                  <a:pt x="29264" y="25731"/>
                  <a:pt x="29284" y="25725"/>
                  <a:pt x="29294" y="25708"/>
                </a:cubicBezTo>
                <a:cubicBezTo>
                  <a:pt x="29378" y="25557"/>
                  <a:pt x="29556" y="25319"/>
                  <a:pt x="29734" y="25319"/>
                </a:cubicBezTo>
                <a:cubicBezTo>
                  <a:pt x="29801" y="25319"/>
                  <a:pt x="29865" y="25353"/>
                  <a:pt x="29925" y="25433"/>
                </a:cubicBezTo>
                <a:cubicBezTo>
                  <a:pt x="30002" y="25534"/>
                  <a:pt x="30052" y="25651"/>
                  <a:pt x="30126" y="25756"/>
                </a:cubicBezTo>
                <a:cubicBezTo>
                  <a:pt x="30207" y="25856"/>
                  <a:pt x="30298" y="25950"/>
                  <a:pt x="30399" y="26030"/>
                </a:cubicBezTo>
                <a:cubicBezTo>
                  <a:pt x="30600" y="26188"/>
                  <a:pt x="30835" y="26295"/>
                  <a:pt x="31087" y="26336"/>
                </a:cubicBezTo>
                <a:cubicBezTo>
                  <a:pt x="31187" y="26352"/>
                  <a:pt x="31398" y="26360"/>
                  <a:pt x="31402" y="26497"/>
                </a:cubicBezTo>
                <a:cubicBezTo>
                  <a:pt x="31402" y="26568"/>
                  <a:pt x="31352" y="26631"/>
                  <a:pt x="31318" y="26688"/>
                </a:cubicBezTo>
                <a:cubicBezTo>
                  <a:pt x="31291" y="26742"/>
                  <a:pt x="31268" y="26799"/>
                  <a:pt x="31257" y="26859"/>
                </a:cubicBezTo>
                <a:cubicBezTo>
                  <a:pt x="31224" y="27098"/>
                  <a:pt x="31412" y="27302"/>
                  <a:pt x="31553" y="27474"/>
                </a:cubicBezTo>
                <a:cubicBezTo>
                  <a:pt x="31630" y="27571"/>
                  <a:pt x="31708" y="27669"/>
                  <a:pt x="31761" y="27782"/>
                </a:cubicBezTo>
                <a:cubicBezTo>
                  <a:pt x="31815" y="27897"/>
                  <a:pt x="31849" y="28018"/>
                  <a:pt x="31875" y="28138"/>
                </a:cubicBezTo>
                <a:cubicBezTo>
                  <a:pt x="31933" y="28370"/>
                  <a:pt x="31959" y="28611"/>
                  <a:pt x="32046" y="28837"/>
                </a:cubicBezTo>
                <a:cubicBezTo>
                  <a:pt x="32083" y="28938"/>
                  <a:pt x="32134" y="29034"/>
                  <a:pt x="32201" y="29122"/>
                </a:cubicBezTo>
                <a:cubicBezTo>
                  <a:pt x="32281" y="29223"/>
                  <a:pt x="32385" y="29286"/>
                  <a:pt x="32473" y="29377"/>
                </a:cubicBezTo>
                <a:cubicBezTo>
                  <a:pt x="32607" y="29522"/>
                  <a:pt x="32500" y="29663"/>
                  <a:pt x="32469" y="29827"/>
                </a:cubicBezTo>
                <a:cubicBezTo>
                  <a:pt x="32449" y="29957"/>
                  <a:pt x="32496" y="30078"/>
                  <a:pt x="32577" y="30182"/>
                </a:cubicBezTo>
                <a:cubicBezTo>
                  <a:pt x="32664" y="30300"/>
                  <a:pt x="32788" y="30388"/>
                  <a:pt x="32865" y="30508"/>
                </a:cubicBezTo>
                <a:cubicBezTo>
                  <a:pt x="32932" y="30609"/>
                  <a:pt x="32986" y="30757"/>
                  <a:pt x="32912" y="30857"/>
                </a:cubicBezTo>
                <a:cubicBezTo>
                  <a:pt x="32446" y="30549"/>
                  <a:pt x="31936" y="30310"/>
                  <a:pt x="31398" y="30159"/>
                </a:cubicBezTo>
                <a:lnTo>
                  <a:pt x="31382" y="30159"/>
                </a:lnTo>
                <a:cubicBezTo>
                  <a:pt x="31335" y="30159"/>
                  <a:pt x="31318" y="30216"/>
                  <a:pt x="31345" y="30250"/>
                </a:cubicBezTo>
                <a:lnTo>
                  <a:pt x="31647" y="30625"/>
                </a:lnTo>
                <a:cubicBezTo>
                  <a:pt x="31547" y="30911"/>
                  <a:pt x="31697" y="31203"/>
                  <a:pt x="31905" y="31404"/>
                </a:cubicBezTo>
                <a:cubicBezTo>
                  <a:pt x="32154" y="31636"/>
                  <a:pt x="32489" y="31750"/>
                  <a:pt x="32724" y="31999"/>
                </a:cubicBezTo>
                <a:cubicBezTo>
                  <a:pt x="32946" y="32230"/>
                  <a:pt x="33030" y="32552"/>
                  <a:pt x="33194" y="32820"/>
                </a:cubicBezTo>
                <a:cubicBezTo>
                  <a:pt x="33308" y="33012"/>
                  <a:pt x="33516" y="33237"/>
                  <a:pt x="33752" y="33237"/>
                </a:cubicBezTo>
                <a:cubicBezTo>
                  <a:pt x="33802" y="33237"/>
                  <a:pt x="33855" y="33227"/>
                  <a:pt x="33906" y="33203"/>
                </a:cubicBezTo>
                <a:cubicBezTo>
                  <a:pt x="34145" y="33096"/>
                  <a:pt x="34191" y="32787"/>
                  <a:pt x="34188" y="32543"/>
                </a:cubicBezTo>
                <a:lnTo>
                  <a:pt x="34188" y="32543"/>
                </a:lnTo>
                <a:lnTo>
                  <a:pt x="34352" y="32619"/>
                </a:lnTo>
                <a:cubicBezTo>
                  <a:pt x="34359" y="32626"/>
                  <a:pt x="34369" y="32626"/>
                  <a:pt x="34379" y="32626"/>
                </a:cubicBezTo>
                <a:cubicBezTo>
                  <a:pt x="34399" y="32626"/>
                  <a:pt x="34416" y="32619"/>
                  <a:pt x="34427" y="32599"/>
                </a:cubicBezTo>
                <a:cubicBezTo>
                  <a:pt x="34560" y="32331"/>
                  <a:pt x="34537" y="32002"/>
                  <a:pt x="34352" y="31757"/>
                </a:cubicBezTo>
                <a:cubicBezTo>
                  <a:pt x="34339" y="31740"/>
                  <a:pt x="34322" y="31733"/>
                  <a:pt x="34306" y="31733"/>
                </a:cubicBezTo>
                <a:cubicBezTo>
                  <a:pt x="34278" y="31733"/>
                  <a:pt x="34252" y="31750"/>
                  <a:pt x="34252" y="31784"/>
                </a:cubicBezTo>
                <a:cubicBezTo>
                  <a:pt x="34249" y="31878"/>
                  <a:pt x="34161" y="31908"/>
                  <a:pt x="34080" y="31908"/>
                </a:cubicBezTo>
                <a:cubicBezTo>
                  <a:pt x="34054" y="31908"/>
                  <a:pt x="34027" y="31905"/>
                  <a:pt x="34004" y="31898"/>
                </a:cubicBezTo>
                <a:cubicBezTo>
                  <a:pt x="33855" y="31867"/>
                  <a:pt x="33785" y="31747"/>
                  <a:pt x="33718" y="31623"/>
                </a:cubicBezTo>
                <a:cubicBezTo>
                  <a:pt x="33648" y="31491"/>
                  <a:pt x="33584" y="31350"/>
                  <a:pt x="33466" y="31257"/>
                </a:cubicBezTo>
                <a:cubicBezTo>
                  <a:pt x="33392" y="31200"/>
                  <a:pt x="33302" y="31163"/>
                  <a:pt x="33322" y="31052"/>
                </a:cubicBezTo>
                <a:cubicBezTo>
                  <a:pt x="33339" y="30964"/>
                  <a:pt x="33389" y="30891"/>
                  <a:pt x="33420" y="30807"/>
                </a:cubicBezTo>
                <a:cubicBezTo>
                  <a:pt x="33540" y="30464"/>
                  <a:pt x="33420" y="30095"/>
                  <a:pt x="33282" y="29779"/>
                </a:cubicBezTo>
                <a:cubicBezTo>
                  <a:pt x="33118" y="29407"/>
                  <a:pt x="32919" y="29051"/>
                  <a:pt x="32755" y="28679"/>
                </a:cubicBezTo>
                <a:cubicBezTo>
                  <a:pt x="32678" y="28504"/>
                  <a:pt x="32604" y="28276"/>
                  <a:pt x="32745" y="28115"/>
                </a:cubicBezTo>
                <a:cubicBezTo>
                  <a:pt x="32799" y="28051"/>
                  <a:pt x="32865" y="28018"/>
                  <a:pt x="32929" y="28018"/>
                </a:cubicBezTo>
                <a:cubicBezTo>
                  <a:pt x="33000" y="28018"/>
                  <a:pt x="33067" y="28058"/>
                  <a:pt x="33114" y="28138"/>
                </a:cubicBezTo>
                <a:cubicBezTo>
                  <a:pt x="33181" y="28249"/>
                  <a:pt x="33211" y="28380"/>
                  <a:pt x="33302" y="28478"/>
                </a:cubicBezTo>
                <a:cubicBezTo>
                  <a:pt x="33395" y="28578"/>
                  <a:pt x="33581" y="28591"/>
                  <a:pt x="33651" y="28716"/>
                </a:cubicBezTo>
                <a:cubicBezTo>
                  <a:pt x="33725" y="28850"/>
                  <a:pt x="33614" y="29038"/>
                  <a:pt x="33617" y="29182"/>
                </a:cubicBezTo>
                <a:cubicBezTo>
                  <a:pt x="33621" y="29300"/>
                  <a:pt x="33685" y="29404"/>
                  <a:pt x="33789" y="29464"/>
                </a:cubicBezTo>
                <a:cubicBezTo>
                  <a:pt x="33852" y="29501"/>
                  <a:pt x="33916" y="29518"/>
                  <a:pt x="33980" y="29518"/>
                </a:cubicBezTo>
                <a:cubicBezTo>
                  <a:pt x="34141" y="29518"/>
                  <a:pt x="34282" y="29401"/>
                  <a:pt x="34332" y="29223"/>
                </a:cubicBezTo>
                <a:cubicBezTo>
                  <a:pt x="34376" y="29065"/>
                  <a:pt x="34366" y="28893"/>
                  <a:pt x="34433" y="28746"/>
                </a:cubicBezTo>
                <a:cubicBezTo>
                  <a:pt x="34493" y="28611"/>
                  <a:pt x="34601" y="28504"/>
                  <a:pt x="34701" y="28397"/>
                </a:cubicBezTo>
                <a:cubicBezTo>
                  <a:pt x="34886" y="28209"/>
                  <a:pt x="35101" y="28001"/>
                  <a:pt x="35051" y="27712"/>
                </a:cubicBezTo>
                <a:cubicBezTo>
                  <a:pt x="35047" y="27692"/>
                  <a:pt x="35031" y="27682"/>
                  <a:pt x="35014" y="27675"/>
                </a:cubicBezTo>
                <a:cubicBezTo>
                  <a:pt x="34752" y="27578"/>
                  <a:pt x="34729" y="27209"/>
                  <a:pt x="34661" y="26980"/>
                </a:cubicBezTo>
                <a:cubicBezTo>
                  <a:pt x="34628" y="26853"/>
                  <a:pt x="34577" y="26725"/>
                  <a:pt x="34487" y="26631"/>
                </a:cubicBezTo>
                <a:cubicBezTo>
                  <a:pt x="34447" y="26588"/>
                  <a:pt x="34399" y="26554"/>
                  <a:pt x="34346" y="26527"/>
                </a:cubicBezTo>
                <a:cubicBezTo>
                  <a:pt x="34225" y="26473"/>
                  <a:pt x="34131" y="26456"/>
                  <a:pt x="34097" y="26309"/>
                </a:cubicBezTo>
                <a:cubicBezTo>
                  <a:pt x="34013" y="25963"/>
                  <a:pt x="33926" y="25393"/>
                  <a:pt x="34295" y="25178"/>
                </a:cubicBezTo>
                <a:cubicBezTo>
                  <a:pt x="34373" y="25131"/>
                  <a:pt x="34470" y="25104"/>
                  <a:pt x="34560" y="25104"/>
                </a:cubicBezTo>
                <a:cubicBezTo>
                  <a:pt x="34618" y="25104"/>
                  <a:pt x="34671" y="25114"/>
                  <a:pt x="34721" y="25138"/>
                </a:cubicBezTo>
                <a:cubicBezTo>
                  <a:pt x="34923" y="25228"/>
                  <a:pt x="34893" y="25463"/>
                  <a:pt x="34839" y="25638"/>
                </a:cubicBezTo>
                <a:cubicBezTo>
                  <a:pt x="34779" y="25836"/>
                  <a:pt x="34705" y="26017"/>
                  <a:pt x="34785" y="26222"/>
                </a:cubicBezTo>
                <a:cubicBezTo>
                  <a:pt x="34836" y="26346"/>
                  <a:pt x="34933" y="26444"/>
                  <a:pt x="35064" y="26444"/>
                </a:cubicBezTo>
                <a:cubicBezTo>
                  <a:pt x="35084" y="26444"/>
                  <a:pt x="35104" y="26444"/>
                  <a:pt x="35124" y="26436"/>
                </a:cubicBezTo>
                <a:cubicBezTo>
                  <a:pt x="35148" y="26433"/>
                  <a:pt x="35165" y="26410"/>
                  <a:pt x="35165" y="26386"/>
                </a:cubicBezTo>
                <a:lnTo>
                  <a:pt x="35165" y="25752"/>
                </a:lnTo>
                <a:cubicBezTo>
                  <a:pt x="35272" y="25779"/>
                  <a:pt x="35380" y="25805"/>
                  <a:pt x="35487" y="25829"/>
                </a:cubicBezTo>
                <a:cubicBezTo>
                  <a:pt x="35494" y="25832"/>
                  <a:pt x="35497" y="25832"/>
                  <a:pt x="35504" y="25832"/>
                </a:cubicBezTo>
                <a:cubicBezTo>
                  <a:pt x="35544" y="25832"/>
                  <a:pt x="35564" y="25789"/>
                  <a:pt x="35550" y="25752"/>
                </a:cubicBezTo>
                <a:cubicBezTo>
                  <a:pt x="35446" y="25520"/>
                  <a:pt x="35658" y="25292"/>
                  <a:pt x="35843" y="25181"/>
                </a:cubicBezTo>
                <a:cubicBezTo>
                  <a:pt x="36034" y="25067"/>
                  <a:pt x="36266" y="25031"/>
                  <a:pt x="36467" y="24939"/>
                </a:cubicBezTo>
                <a:cubicBezTo>
                  <a:pt x="36678" y="24845"/>
                  <a:pt x="36830" y="24695"/>
                  <a:pt x="36924" y="24483"/>
                </a:cubicBezTo>
                <a:cubicBezTo>
                  <a:pt x="37017" y="24268"/>
                  <a:pt x="37075" y="24040"/>
                  <a:pt x="37192" y="23835"/>
                </a:cubicBezTo>
                <a:cubicBezTo>
                  <a:pt x="37216" y="23795"/>
                  <a:pt x="37242" y="23754"/>
                  <a:pt x="37269" y="23717"/>
                </a:cubicBezTo>
                <a:cubicBezTo>
                  <a:pt x="37276" y="23721"/>
                  <a:pt x="37286" y="23725"/>
                  <a:pt x="37293" y="23725"/>
                </a:cubicBezTo>
                <a:cubicBezTo>
                  <a:pt x="37313" y="23725"/>
                  <a:pt x="37330" y="23711"/>
                  <a:pt x="37340" y="23697"/>
                </a:cubicBezTo>
                <a:cubicBezTo>
                  <a:pt x="37431" y="23580"/>
                  <a:pt x="37518" y="23460"/>
                  <a:pt x="37605" y="23339"/>
                </a:cubicBezTo>
                <a:cubicBezTo>
                  <a:pt x="37652" y="23299"/>
                  <a:pt x="37702" y="23258"/>
                  <a:pt x="37753" y="23221"/>
                </a:cubicBezTo>
                <a:cubicBezTo>
                  <a:pt x="37790" y="23194"/>
                  <a:pt x="37779" y="23147"/>
                  <a:pt x="37753" y="23127"/>
                </a:cubicBezTo>
                <a:cubicBezTo>
                  <a:pt x="37786" y="23083"/>
                  <a:pt x="37823" y="23033"/>
                  <a:pt x="37837" y="22983"/>
                </a:cubicBezTo>
                <a:cubicBezTo>
                  <a:pt x="37854" y="22916"/>
                  <a:pt x="37820" y="22868"/>
                  <a:pt x="37770" y="22831"/>
                </a:cubicBezTo>
                <a:cubicBezTo>
                  <a:pt x="37729" y="22795"/>
                  <a:pt x="37696" y="22755"/>
                  <a:pt x="37679" y="22701"/>
                </a:cubicBezTo>
                <a:cubicBezTo>
                  <a:pt x="37642" y="22586"/>
                  <a:pt x="37659" y="22466"/>
                  <a:pt x="37682" y="22348"/>
                </a:cubicBezTo>
                <a:cubicBezTo>
                  <a:pt x="37705" y="22214"/>
                  <a:pt x="37729" y="22083"/>
                  <a:pt x="37713" y="21945"/>
                </a:cubicBezTo>
                <a:cubicBezTo>
                  <a:pt x="37692" y="21818"/>
                  <a:pt x="37649" y="21697"/>
                  <a:pt x="37584" y="21583"/>
                </a:cubicBezTo>
                <a:cubicBezTo>
                  <a:pt x="37457" y="21345"/>
                  <a:pt x="37256" y="21156"/>
                  <a:pt x="37075" y="20958"/>
                </a:cubicBezTo>
                <a:cubicBezTo>
                  <a:pt x="37028" y="20908"/>
                  <a:pt x="36980" y="20858"/>
                  <a:pt x="36937" y="20808"/>
                </a:cubicBezTo>
                <a:cubicBezTo>
                  <a:pt x="36904" y="20767"/>
                  <a:pt x="36870" y="20724"/>
                  <a:pt x="36863" y="20670"/>
                </a:cubicBezTo>
                <a:cubicBezTo>
                  <a:pt x="36853" y="20596"/>
                  <a:pt x="36893" y="20526"/>
                  <a:pt x="36934" y="20469"/>
                </a:cubicBezTo>
                <a:cubicBezTo>
                  <a:pt x="37021" y="20338"/>
                  <a:pt x="37169" y="20207"/>
                  <a:pt x="37169" y="20036"/>
                </a:cubicBezTo>
                <a:cubicBezTo>
                  <a:pt x="37169" y="19821"/>
                  <a:pt x="36947" y="19740"/>
                  <a:pt x="36766" y="19740"/>
                </a:cubicBezTo>
                <a:lnTo>
                  <a:pt x="36732" y="19740"/>
                </a:lnTo>
                <a:cubicBezTo>
                  <a:pt x="36665" y="19744"/>
                  <a:pt x="36588" y="19757"/>
                  <a:pt x="36514" y="19757"/>
                </a:cubicBezTo>
                <a:cubicBezTo>
                  <a:pt x="36457" y="19757"/>
                  <a:pt x="36396" y="19750"/>
                  <a:pt x="36346" y="19720"/>
                </a:cubicBezTo>
                <a:cubicBezTo>
                  <a:pt x="36259" y="19680"/>
                  <a:pt x="36209" y="19593"/>
                  <a:pt x="36185" y="19502"/>
                </a:cubicBezTo>
                <a:cubicBezTo>
                  <a:pt x="36128" y="19271"/>
                  <a:pt x="36272" y="19059"/>
                  <a:pt x="36430" y="18904"/>
                </a:cubicBezTo>
                <a:cubicBezTo>
                  <a:pt x="36622" y="18710"/>
                  <a:pt x="36839" y="18542"/>
                  <a:pt x="37068" y="18394"/>
                </a:cubicBezTo>
                <a:cubicBezTo>
                  <a:pt x="37101" y="18371"/>
                  <a:pt x="37135" y="18351"/>
                  <a:pt x="37172" y="18331"/>
                </a:cubicBezTo>
                <a:lnTo>
                  <a:pt x="37172" y="18331"/>
                </a:lnTo>
                <a:cubicBezTo>
                  <a:pt x="37169" y="18431"/>
                  <a:pt x="37121" y="18535"/>
                  <a:pt x="37081" y="18629"/>
                </a:cubicBezTo>
                <a:cubicBezTo>
                  <a:pt x="37034" y="18743"/>
                  <a:pt x="36984" y="18871"/>
                  <a:pt x="37011" y="18995"/>
                </a:cubicBezTo>
                <a:cubicBezTo>
                  <a:pt x="37045" y="19133"/>
                  <a:pt x="37172" y="19217"/>
                  <a:pt x="37310" y="19217"/>
                </a:cubicBezTo>
                <a:lnTo>
                  <a:pt x="37316" y="19217"/>
                </a:lnTo>
                <a:cubicBezTo>
                  <a:pt x="37481" y="19210"/>
                  <a:pt x="37612" y="19099"/>
                  <a:pt x="37682" y="18958"/>
                </a:cubicBezTo>
                <a:cubicBezTo>
                  <a:pt x="37719" y="18884"/>
                  <a:pt x="37736" y="18811"/>
                  <a:pt x="37756" y="18730"/>
                </a:cubicBezTo>
                <a:cubicBezTo>
                  <a:pt x="37770" y="18676"/>
                  <a:pt x="37793" y="18602"/>
                  <a:pt x="37840" y="18566"/>
                </a:cubicBezTo>
                <a:cubicBezTo>
                  <a:pt x="37850" y="18558"/>
                  <a:pt x="37860" y="18555"/>
                  <a:pt x="37866" y="18555"/>
                </a:cubicBezTo>
                <a:cubicBezTo>
                  <a:pt x="37894" y="18555"/>
                  <a:pt x="37911" y="18582"/>
                  <a:pt x="37914" y="18612"/>
                </a:cubicBezTo>
                <a:cubicBezTo>
                  <a:pt x="37924" y="18676"/>
                  <a:pt x="37911" y="18740"/>
                  <a:pt x="37917" y="18800"/>
                </a:cubicBezTo>
                <a:cubicBezTo>
                  <a:pt x="37924" y="18874"/>
                  <a:pt x="37957" y="18931"/>
                  <a:pt x="38011" y="18978"/>
                </a:cubicBezTo>
                <a:cubicBezTo>
                  <a:pt x="38061" y="19018"/>
                  <a:pt x="38125" y="19052"/>
                  <a:pt x="38162" y="19110"/>
                </a:cubicBezTo>
                <a:cubicBezTo>
                  <a:pt x="38209" y="19180"/>
                  <a:pt x="38189" y="19277"/>
                  <a:pt x="38206" y="19358"/>
                </a:cubicBezTo>
                <a:cubicBezTo>
                  <a:pt x="38222" y="19432"/>
                  <a:pt x="38263" y="19495"/>
                  <a:pt x="38309" y="19553"/>
                </a:cubicBezTo>
                <a:cubicBezTo>
                  <a:pt x="38414" y="19683"/>
                  <a:pt x="38558" y="19777"/>
                  <a:pt x="38602" y="19945"/>
                </a:cubicBezTo>
                <a:cubicBezTo>
                  <a:pt x="38645" y="20106"/>
                  <a:pt x="38605" y="20284"/>
                  <a:pt x="38491" y="20405"/>
                </a:cubicBezTo>
                <a:cubicBezTo>
                  <a:pt x="38458" y="20442"/>
                  <a:pt x="38481" y="20495"/>
                  <a:pt x="38528" y="20499"/>
                </a:cubicBezTo>
                <a:cubicBezTo>
                  <a:pt x="38579" y="20502"/>
                  <a:pt x="38632" y="20506"/>
                  <a:pt x="38686" y="20506"/>
                </a:cubicBezTo>
                <a:cubicBezTo>
                  <a:pt x="38800" y="20506"/>
                  <a:pt x="38914" y="20492"/>
                  <a:pt x="39018" y="20448"/>
                </a:cubicBezTo>
                <a:cubicBezTo>
                  <a:pt x="39092" y="20419"/>
                  <a:pt x="39159" y="20371"/>
                  <a:pt x="39206" y="20307"/>
                </a:cubicBezTo>
                <a:cubicBezTo>
                  <a:pt x="39267" y="20224"/>
                  <a:pt x="39283" y="20123"/>
                  <a:pt x="39283" y="20022"/>
                </a:cubicBezTo>
                <a:cubicBezTo>
                  <a:pt x="39283" y="19905"/>
                  <a:pt x="39276" y="19784"/>
                  <a:pt x="39273" y="19666"/>
                </a:cubicBezTo>
                <a:cubicBezTo>
                  <a:pt x="39270" y="19559"/>
                  <a:pt x="39270" y="19452"/>
                  <a:pt x="39260" y="19344"/>
                </a:cubicBezTo>
                <a:cubicBezTo>
                  <a:pt x="39253" y="19257"/>
                  <a:pt x="39240" y="19170"/>
                  <a:pt x="39196" y="19096"/>
                </a:cubicBezTo>
                <a:cubicBezTo>
                  <a:pt x="39149" y="19009"/>
                  <a:pt x="39072" y="18969"/>
                  <a:pt x="38981" y="18944"/>
                </a:cubicBezTo>
                <a:cubicBezTo>
                  <a:pt x="38931" y="18931"/>
                  <a:pt x="38884" y="18918"/>
                  <a:pt x="38847" y="18881"/>
                </a:cubicBezTo>
                <a:cubicBezTo>
                  <a:pt x="38813" y="18844"/>
                  <a:pt x="38790" y="18797"/>
                  <a:pt x="38780" y="18747"/>
                </a:cubicBezTo>
                <a:cubicBezTo>
                  <a:pt x="38753" y="18639"/>
                  <a:pt x="38783" y="18521"/>
                  <a:pt x="38817" y="18418"/>
                </a:cubicBezTo>
                <a:cubicBezTo>
                  <a:pt x="38881" y="18421"/>
                  <a:pt x="38948" y="18425"/>
                  <a:pt x="39011" y="18425"/>
                </a:cubicBezTo>
                <a:cubicBezTo>
                  <a:pt x="39220" y="18425"/>
                  <a:pt x="39424" y="18391"/>
                  <a:pt x="39586" y="18250"/>
                </a:cubicBezTo>
                <a:cubicBezTo>
                  <a:pt x="39676" y="18169"/>
                  <a:pt x="39747" y="18058"/>
                  <a:pt x="39764" y="17937"/>
                </a:cubicBezTo>
                <a:cubicBezTo>
                  <a:pt x="39770" y="17877"/>
                  <a:pt x="39767" y="17813"/>
                  <a:pt x="39743" y="17753"/>
                </a:cubicBezTo>
                <a:cubicBezTo>
                  <a:pt x="39723" y="17689"/>
                  <a:pt x="39686" y="17629"/>
                  <a:pt x="39683" y="17562"/>
                </a:cubicBezTo>
                <a:cubicBezTo>
                  <a:pt x="39676" y="17461"/>
                  <a:pt x="39770" y="17407"/>
                  <a:pt x="39847" y="17367"/>
                </a:cubicBezTo>
                <a:cubicBezTo>
                  <a:pt x="39945" y="17320"/>
                  <a:pt x="40046" y="17280"/>
                  <a:pt x="40126" y="17206"/>
                </a:cubicBezTo>
                <a:cubicBezTo>
                  <a:pt x="40303" y="17038"/>
                  <a:pt x="40331" y="16773"/>
                  <a:pt x="40351" y="16548"/>
                </a:cubicBezTo>
                <a:cubicBezTo>
                  <a:pt x="40360" y="16447"/>
                  <a:pt x="40374" y="16337"/>
                  <a:pt x="40404" y="16233"/>
                </a:cubicBezTo>
                <a:cubicBezTo>
                  <a:pt x="40455" y="16159"/>
                  <a:pt x="40495" y="16081"/>
                  <a:pt x="40532" y="16001"/>
                </a:cubicBezTo>
                <a:cubicBezTo>
                  <a:pt x="40565" y="15964"/>
                  <a:pt x="40605" y="15934"/>
                  <a:pt x="40656" y="15914"/>
                </a:cubicBezTo>
                <a:cubicBezTo>
                  <a:pt x="40683" y="15900"/>
                  <a:pt x="40690" y="15863"/>
                  <a:pt x="40676" y="15840"/>
                </a:cubicBezTo>
                <a:cubicBezTo>
                  <a:pt x="40673" y="15833"/>
                  <a:pt x="40666" y="15827"/>
                  <a:pt x="40663" y="15823"/>
                </a:cubicBezTo>
                <a:cubicBezTo>
                  <a:pt x="40666" y="15816"/>
                  <a:pt x="40670" y="15810"/>
                  <a:pt x="40673" y="15803"/>
                </a:cubicBezTo>
                <a:cubicBezTo>
                  <a:pt x="40750" y="15655"/>
                  <a:pt x="40787" y="15488"/>
                  <a:pt x="40794" y="15319"/>
                </a:cubicBezTo>
                <a:cubicBezTo>
                  <a:pt x="40800" y="15198"/>
                  <a:pt x="40791" y="15078"/>
                  <a:pt x="40771" y="14961"/>
                </a:cubicBezTo>
                <a:cubicBezTo>
                  <a:pt x="40791" y="14783"/>
                  <a:pt x="40804" y="14608"/>
                  <a:pt x="40800" y="14430"/>
                </a:cubicBezTo>
                <a:cubicBezTo>
                  <a:pt x="40794" y="14205"/>
                  <a:pt x="40763" y="13984"/>
                  <a:pt x="40706" y="13765"/>
                </a:cubicBezTo>
                <a:cubicBezTo>
                  <a:pt x="40653" y="13541"/>
                  <a:pt x="40569" y="13322"/>
                  <a:pt x="40464" y="13118"/>
                </a:cubicBezTo>
                <a:cubicBezTo>
                  <a:pt x="40478" y="13111"/>
                  <a:pt x="40495" y="13111"/>
                  <a:pt x="40512" y="13111"/>
                </a:cubicBezTo>
                <a:cubicBezTo>
                  <a:pt x="40562" y="13111"/>
                  <a:pt x="40616" y="13131"/>
                  <a:pt x="40656" y="13161"/>
                </a:cubicBezTo>
                <a:cubicBezTo>
                  <a:pt x="40737" y="13225"/>
                  <a:pt x="40783" y="13316"/>
                  <a:pt x="40831" y="13403"/>
                </a:cubicBezTo>
                <a:cubicBezTo>
                  <a:pt x="40948" y="13628"/>
                  <a:pt x="41065" y="13849"/>
                  <a:pt x="41183" y="14075"/>
                </a:cubicBezTo>
                <a:cubicBezTo>
                  <a:pt x="41250" y="14202"/>
                  <a:pt x="41318" y="14326"/>
                  <a:pt x="41384" y="14453"/>
                </a:cubicBezTo>
                <a:cubicBezTo>
                  <a:pt x="41395" y="14470"/>
                  <a:pt x="41411" y="14481"/>
                  <a:pt x="41431" y="14481"/>
                </a:cubicBezTo>
                <a:cubicBezTo>
                  <a:pt x="41579" y="14477"/>
                  <a:pt x="41666" y="14343"/>
                  <a:pt x="41683" y="14208"/>
                </a:cubicBezTo>
                <a:cubicBezTo>
                  <a:pt x="41700" y="14047"/>
                  <a:pt x="41589" y="13906"/>
                  <a:pt x="41496" y="13785"/>
                </a:cubicBezTo>
                <a:cubicBezTo>
                  <a:pt x="41448" y="13722"/>
                  <a:pt x="41398" y="13658"/>
                  <a:pt x="41364" y="13584"/>
                </a:cubicBezTo>
                <a:cubicBezTo>
                  <a:pt x="41334" y="13507"/>
                  <a:pt x="41330" y="13433"/>
                  <a:pt x="41358" y="13356"/>
                </a:cubicBezTo>
                <a:cubicBezTo>
                  <a:pt x="41384" y="13282"/>
                  <a:pt x="41418" y="13212"/>
                  <a:pt x="41411" y="13131"/>
                </a:cubicBezTo>
                <a:cubicBezTo>
                  <a:pt x="41405" y="13068"/>
                  <a:pt x="41381" y="13007"/>
                  <a:pt x="41344" y="12953"/>
                </a:cubicBezTo>
                <a:cubicBezTo>
                  <a:pt x="41270" y="12839"/>
                  <a:pt x="41163" y="12755"/>
                  <a:pt x="41076" y="12651"/>
                </a:cubicBezTo>
                <a:cubicBezTo>
                  <a:pt x="41028" y="12597"/>
                  <a:pt x="40999" y="12534"/>
                  <a:pt x="40972" y="12467"/>
                </a:cubicBezTo>
                <a:cubicBezTo>
                  <a:pt x="40941" y="12389"/>
                  <a:pt x="40915" y="12306"/>
                  <a:pt x="40867" y="12235"/>
                </a:cubicBezTo>
                <a:cubicBezTo>
                  <a:pt x="40807" y="12148"/>
                  <a:pt x="40700" y="12074"/>
                  <a:pt x="40593" y="12074"/>
                </a:cubicBezTo>
                <a:cubicBezTo>
                  <a:pt x="40555" y="12074"/>
                  <a:pt x="40522" y="12081"/>
                  <a:pt x="40485" y="12101"/>
                </a:cubicBezTo>
                <a:cubicBezTo>
                  <a:pt x="40414" y="12137"/>
                  <a:pt x="40381" y="12211"/>
                  <a:pt x="40327" y="12265"/>
                </a:cubicBezTo>
                <a:cubicBezTo>
                  <a:pt x="40280" y="12312"/>
                  <a:pt x="40223" y="12343"/>
                  <a:pt x="40159" y="12359"/>
                </a:cubicBezTo>
                <a:cubicBezTo>
                  <a:pt x="40126" y="12369"/>
                  <a:pt x="40089" y="12372"/>
                  <a:pt x="40052" y="12372"/>
                </a:cubicBezTo>
                <a:cubicBezTo>
                  <a:pt x="40025" y="12372"/>
                  <a:pt x="39995" y="12369"/>
                  <a:pt x="39968" y="12363"/>
                </a:cubicBezTo>
                <a:cubicBezTo>
                  <a:pt x="39905" y="12349"/>
                  <a:pt x="39847" y="12315"/>
                  <a:pt x="39797" y="12275"/>
                </a:cubicBezTo>
                <a:cubicBezTo>
                  <a:pt x="39710" y="12208"/>
                  <a:pt x="39632" y="12124"/>
                  <a:pt x="39538" y="12064"/>
                </a:cubicBezTo>
                <a:cubicBezTo>
                  <a:pt x="39532" y="12047"/>
                  <a:pt x="39528" y="12030"/>
                  <a:pt x="39522" y="12013"/>
                </a:cubicBezTo>
                <a:cubicBezTo>
                  <a:pt x="39488" y="11883"/>
                  <a:pt x="39431" y="11751"/>
                  <a:pt x="39300" y="11698"/>
                </a:cubicBezTo>
                <a:cubicBezTo>
                  <a:pt x="39226" y="11668"/>
                  <a:pt x="39149" y="11664"/>
                  <a:pt x="39072" y="11664"/>
                </a:cubicBezTo>
                <a:lnTo>
                  <a:pt x="39025" y="11664"/>
                </a:lnTo>
                <a:cubicBezTo>
                  <a:pt x="38948" y="11664"/>
                  <a:pt x="38873" y="11658"/>
                  <a:pt x="38800" y="11641"/>
                </a:cubicBezTo>
                <a:cubicBezTo>
                  <a:pt x="38645" y="11607"/>
                  <a:pt x="38498" y="11527"/>
                  <a:pt x="38430" y="11376"/>
                </a:cubicBezTo>
                <a:cubicBezTo>
                  <a:pt x="38363" y="11218"/>
                  <a:pt x="38404" y="11037"/>
                  <a:pt x="38464" y="10882"/>
                </a:cubicBezTo>
                <a:cubicBezTo>
                  <a:pt x="38535" y="10701"/>
                  <a:pt x="38642" y="10540"/>
                  <a:pt x="38743" y="10375"/>
                </a:cubicBezTo>
                <a:cubicBezTo>
                  <a:pt x="38944" y="10053"/>
                  <a:pt x="39142" y="9720"/>
                  <a:pt x="39394" y="9435"/>
                </a:cubicBezTo>
                <a:cubicBezTo>
                  <a:pt x="39602" y="9204"/>
                  <a:pt x="39867" y="8983"/>
                  <a:pt x="40193" y="8955"/>
                </a:cubicBezTo>
                <a:lnTo>
                  <a:pt x="40247" y="8955"/>
                </a:lnTo>
                <a:cubicBezTo>
                  <a:pt x="40331" y="8955"/>
                  <a:pt x="40411" y="8969"/>
                  <a:pt x="40492" y="8979"/>
                </a:cubicBezTo>
                <a:cubicBezTo>
                  <a:pt x="40576" y="8992"/>
                  <a:pt x="40656" y="9006"/>
                  <a:pt x="40740" y="9006"/>
                </a:cubicBezTo>
                <a:lnTo>
                  <a:pt x="40771" y="9006"/>
                </a:lnTo>
                <a:cubicBezTo>
                  <a:pt x="40921" y="8999"/>
                  <a:pt x="41082" y="8925"/>
                  <a:pt x="41160" y="8788"/>
                </a:cubicBezTo>
                <a:cubicBezTo>
                  <a:pt x="41183" y="8741"/>
                  <a:pt x="41197" y="8690"/>
                  <a:pt x="41193" y="8640"/>
                </a:cubicBezTo>
                <a:cubicBezTo>
                  <a:pt x="41264" y="8626"/>
                  <a:pt x="41330" y="8623"/>
                  <a:pt x="41401" y="8623"/>
                </a:cubicBezTo>
                <a:cubicBezTo>
                  <a:pt x="41451" y="8623"/>
                  <a:pt x="41499" y="8623"/>
                  <a:pt x="41549" y="8626"/>
                </a:cubicBezTo>
                <a:cubicBezTo>
                  <a:pt x="41599" y="8630"/>
                  <a:pt x="41649" y="8630"/>
                  <a:pt x="41697" y="8630"/>
                </a:cubicBezTo>
                <a:cubicBezTo>
                  <a:pt x="41764" y="8630"/>
                  <a:pt x="41831" y="8626"/>
                  <a:pt x="41894" y="8617"/>
                </a:cubicBezTo>
                <a:cubicBezTo>
                  <a:pt x="42069" y="8586"/>
                  <a:pt x="42261" y="8486"/>
                  <a:pt x="42341" y="8321"/>
                </a:cubicBezTo>
                <a:cubicBezTo>
                  <a:pt x="42425" y="8150"/>
                  <a:pt x="42351" y="7985"/>
                  <a:pt x="42247" y="7844"/>
                </a:cubicBezTo>
                <a:cubicBezTo>
                  <a:pt x="42193" y="7774"/>
                  <a:pt x="42133" y="7700"/>
                  <a:pt x="42103" y="7616"/>
                </a:cubicBezTo>
                <a:cubicBezTo>
                  <a:pt x="42069" y="7516"/>
                  <a:pt x="42109" y="7421"/>
                  <a:pt x="42170" y="7338"/>
                </a:cubicBezTo>
                <a:cubicBezTo>
                  <a:pt x="42294" y="7156"/>
                  <a:pt x="42499" y="7032"/>
                  <a:pt x="42714" y="6995"/>
                </a:cubicBezTo>
                <a:cubicBezTo>
                  <a:pt x="42714" y="7136"/>
                  <a:pt x="42731" y="7284"/>
                  <a:pt x="42848" y="7378"/>
                </a:cubicBezTo>
                <a:cubicBezTo>
                  <a:pt x="42895" y="7415"/>
                  <a:pt x="42955" y="7438"/>
                  <a:pt x="43012" y="7438"/>
                </a:cubicBezTo>
                <a:cubicBezTo>
                  <a:pt x="43076" y="7438"/>
                  <a:pt x="43140" y="7412"/>
                  <a:pt x="43187" y="7358"/>
                </a:cubicBezTo>
                <a:cubicBezTo>
                  <a:pt x="43271" y="7260"/>
                  <a:pt x="43288" y="7126"/>
                  <a:pt x="43298" y="7006"/>
                </a:cubicBezTo>
                <a:cubicBezTo>
                  <a:pt x="43308" y="6820"/>
                  <a:pt x="43328" y="6643"/>
                  <a:pt x="43361" y="6462"/>
                </a:cubicBezTo>
                <a:cubicBezTo>
                  <a:pt x="43398" y="6281"/>
                  <a:pt x="43449" y="6103"/>
                  <a:pt x="43513" y="5928"/>
                </a:cubicBezTo>
                <a:cubicBezTo>
                  <a:pt x="43634" y="6019"/>
                  <a:pt x="43721" y="6149"/>
                  <a:pt x="43761" y="6294"/>
                </a:cubicBezTo>
                <a:cubicBezTo>
                  <a:pt x="43784" y="6377"/>
                  <a:pt x="43795" y="6462"/>
                  <a:pt x="43784" y="6549"/>
                </a:cubicBezTo>
                <a:cubicBezTo>
                  <a:pt x="43778" y="6646"/>
                  <a:pt x="43737" y="6737"/>
                  <a:pt x="43707" y="6828"/>
                </a:cubicBezTo>
                <a:cubicBezTo>
                  <a:pt x="43677" y="6921"/>
                  <a:pt x="43660" y="7019"/>
                  <a:pt x="43680" y="7119"/>
                </a:cubicBezTo>
                <a:cubicBezTo>
                  <a:pt x="43700" y="7213"/>
                  <a:pt x="43751" y="7297"/>
                  <a:pt x="43798" y="7381"/>
                </a:cubicBezTo>
                <a:cubicBezTo>
                  <a:pt x="43848" y="7469"/>
                  <a:pt x="43888" y="7553"/>
                  <a:pt x="43905" y="7653"/>
                </a:cubicBezTo>
                <a:cubicBezTo>
                  <a:pt x="43922" y="7754"/>
                  <a:pt x="43912" y="7861"/>
                  <a:pt x="43888" y="7962"/>
                </a:cubicBezTo>
                <a:cubicBezTo>
                  <a:pt x="43787" y="8368"/>
                  <a:pt x="43479" y="8673"/>
                  <a:pt x="43331" y="9060"/>
                </a:cubicBezTo>
                <a:cubicBezTo>
                  <a:pt x="43251" y="9265"/>
                  <a:pt x="43240" y="9476"/>
                  <a:pt x="43278" y="9691"/>
                </a:cubicBezTo>
                <a:cubicBezTo>
                  <a:pt x="43315" y="9912"/>
                  <a:pt x="43392" y="10127"/>
                  <a:pt x="43459" y="10342"/>
                </a:cubicBezTo>
                <a:cubicBezTo>
                  <a:pt x="43526" y="10557"/>
                  <a:pt x="43600" y="10772"/>
                  <a:pt x="43691" y="10980"/>
                </a:cubicBezTo>
                <a:cubicBezTo>
                  <a:pt x="43775" y="11181"/>
                  <a:pt x="43885" y="11369"/>
                  <a:pt x="43986" y="11564"/>
                </a:cubicBezTo>
                <a:cubicBezTo>
                  <a:pt x="44036" y="11658"/>
                  <a:pt x="44080" y="11759"/>
                  <a:pt x="44106" y="11863"/>
                </a:cubicBezTo>
                <a:cubicBezTo>
                  <a:pt x="44134" y="11973"/>
                  <a:pt x="44140" y="12087"/>
                  <a:pt x="44167" y="12198"/>
                </a:cubicBezTo>
                <a:cubicBezTo>
                  <a:pt x="44210" y="12389"/>
                  <a:pt x="44298" y="12567"/>
                  <a:pt x="44419" y="12718"/>
                </a:cubicBezTo>
                <a:cubicBezTo>
                  <a:pt x="44472" y="12782"/>
                  <a:pt x="44546" y="12886"/>
                  <a:pt x="44633" y="12899"/>
                </a:cubicBezTo>
                <a:lnTo>
                  <a:pt x="44647" y="12899"/>
                </a:lnTo>
                <a:cubicBezTo>
                  <a:pt x="44731" y="12899"/>
                  <a:pt x="44791" y="12812"/>
                  <a:pt x="44825" y="12745"/>
                </a:cubicBezTo>
                <a:cubicBezTo>
                  <a:pt x="44869" y="12661"/>
                  <a:pt x="44885" y="12567"/>
                  <a:pt x="44895" y="12470"/>
                </a:cubicBezTo>
                <a:cubicBezTo>
                  <a:pt x="44912" y="12356"/>
                  <a:pt x="44919" y="12242"/>
                  <a:pt x="44929" y="12124"/>
                </a:cubicBezTo>
                <a:cubicBezTo>
                  <a:pt x="44952" y="11886"/>
                  <a:pt x="44972" y="11647"/>
                  <a:pt x="44996" y="11406"/>
                </a:cubicBezTo>
                <a:cubicBezTo>
                  <a:pt x="45006" y="11295"/>
                  <a:pt x="45020" y="11184"/>
                  <a:pt x="45026" y="11074"/>
                </a:cubicBezTo>
                <a:cubicBezTo>
                  <a:pt x="45033" y="10983"/>
                  <a:pt x="45030" y="10885"/>
                  <a:pt x="45000" y="10798"/>
                </a:cubicBezTo>
                <a:cubicBezTo>
                  <a:pt x="44986" y="10761"/>
                  <a:pt x="44969" y="10724"/>
                  <a:pt x="44946" y="10691"/>
                </a:cubicBezTo>
                <a:cubicBezTo>
                  <a:pt x="44915" y="10651"/>
                  <a:pt x="44862" y="10620"/>
                  <a:pt x="44842" y="10577"/>
                </a:cubicBezTo>
                <a:cubicBezTo>
                  <a:pt x="44822" y="10533"/>
                  <a:pt x="44839" y="10479"/>
                  <a:pt x="44852" y="10436"/>
                </a:cubicBezTo>
                <a:cubicBezTo>
                  <a:pt x="44865" y="10382"/>
                  <a:pt x="44882" y="10325"/>
                  <a:pt x="44892" y="10268"/>
                </a:cubicBezTo>
                <a:cubicBezTo>
                  <a:pt x="44926" y="10067"/>
                  <a:pt x="44932" y="9835"/>
                  <a:pt x="44862" y="9640"/>
                </a:cubicBezTo>
                <a:cubicBezTo>
                  <a:pt x="44831" y="9553"/>
                  <a:pt x="44782" y="9483"/>
                  <a:pt x="44694" y="9449"/>
                </a:cubicBezTo>
                <a:cubicBezTo>
                  <a:pt x="44607" y="9418"/>
                  <a:pt x="44503" y="9439"/>
                  <a:pt x="44422" y="9389"/>
                </a:cubicBezTo>
                <a:cubicBezTo>
                  <a:pt x="44288" y="9308"/>
                  <a:pt x="44281" y="9103"/>
                  <a:pt x="44288" y="8955"/>
                </a:cubicBezTo>
                <a:lnTo>
                  <a:pt x="44288" y="8955"/>
                </a:lnTo>
                <a:cubicBezTo>
                  <a:pt x="44301" y="8966"/>
                  <a:pt x="44318" y="8972"/>
                  <a:pt x="44338" y="8972"/>
                </a:cubicBezTo>
                <a:cubicBezTo>
                  <a:pt x="44348" y="8972"/>
                  <a:pt x="44359" y="8972"/>
                  <a:pt x="44368" y="8966"/>
                </a:cubicBezTo>
                <a:cubicBezTo>
                  <a:pt x="44392" y="8952"/>
                  <a:pt x="44405" y="8925"/>
                  <a:pt x="44405" y="8902"/>
                </a:cubicBezTo>
                <a:cubicBezTo>
                  <a:pt x="44405" y="8888"/>
                  <a:pt x="44405" y="8879"/>
                  <a:pt x="44399" y="8868"/>
                </a:cubicBezTo>
                <a:cubicBezTo>
                  <a:pt x="44399" y="8862"/>
                  <a:pt x="44382" y="8838"/>
                  <a:pt x="44382" y="8834"/>
                </a:cubicBezTo>
                <a:cubicBezTo>
                  <a:pt x="44379" y="8805"/>
                  <a:pt x="44359" y="8788"/>
                  <a:pt x="44335" y="8781"/>
                </a:cubicBezTo>
                <a:cubicBezTo>
                  <a:pt x="44338" y="8718"/>
                  <a:pt x="44345" y="8650"/>
                  <a:pt x="44355" y="8586"/>
                </a:cubicBezTo>
                <a:cubicBezTo>
                  <a:pt x="44379" y="8439"/>
                  <a:pt x="44419" y="8295"/>
                  <a:pt x="44469" y="8154"/>
                </a:cubicBezTo>
                <a:cubicBezTo>
                  <a:pt x="44516" y="8019"/>
                  <a:pt x="44570" y="7885"/>
                  <a:pt x="44624" y="7754"/>
                </a:cubicBezTo>
                <a:cubicBezTo>
                  <a:pt x="44670" y="7646"/>
                  <a:pt x="44721" y="7539"/>
                  <a:pt x="44788" y="7441"/>
                </a:cubicBezTo>
                <a:cubicBezTo>
                  <a:pt x="44852" y="7348"/>
                  <a:pt x="44935" y="7260"/>
                  <a:pt x="45036" y="7207"/>
                </a:cubicBezTo>
                <a:cubicBezTo>
                  <a:pt x="45141" y="7153"/>
                  <a:pt x="45258" y="7136"/>
                  <a:pt x="45369" y="7102"/>
                </a:cubicBezTo>
                <a:cubicBezTo>
                  <a:pt x="45479" y="7066"/>
                  <a:pt x="45584" y="7015"/>
                  <a:pt x="45654" y="6915"/>
                </a:cubicBezTo>
                <a:cubicBezTo>
                  <a:pt x="45725" y="6814"/>
                  <a:pt x="45735" y="6683"/>
                  <a:pt x="45741" y="6563"/>
                </a:cubicBezTo>
                <a:cubicBezTo>
                  <a:pt x="45751" y="6435"/>
                  <a:pt x="45758" y="6314"/>
                  <a:pt x="45798" y="6196"/>
                </a:cubicBezTo>
                <a:cubicBezTo>
                  <a:pt x="45842" y="6075"/>
                  <a:pt x="45909" y="5965"/>
                  <a:pt x="45987" y="5871"/>
                </a:cubicBezTo>
                <a:cubicBezTo>
                  <a:pt x="46067" y="5773"/>
                  <a:pt x="46157" y="5686"/>
                  <a:pt x="46258" y="5609"/>
                </a:cubicBezTo>
                <a:cubicBezTo>
                  <a:pt x="46362" y="5528"/>
                  <a:pt x="46473" y="5461"/>
                  <a:pt x="46571" y="5381"/>
                </a:cubicBezTo>
                <a:cubicBezTo>
                  <a:pt x="46745" y="5237"/>
                  <a:pt x="46876" y="5025"/>
                  <a:pt x="46812" y="4794"/>
                </a:cubicBezTo>
                <a:cubicBezTo>
                  <a:pt x="46782" y="4686"/>
                  <a:pt x="46712" y="4609"/>
                  <a:pt x="46611" y="4565"/>
                </a:cubicBezTo>
                <a:cubicBezTo>
                  <a:pt x="46554" y="4541"/>
                  <a:pt x="46493" y="4535"/>
                  <a:pt x="46439" y="4504"/>
                </a:cubicBezTo>
                <a:cubicBezTo>
                  <a:pt x="46393" y="4478"/>
                  <a:pt x="46362" y="4434"/>
                  <a:pt x="46342" y="4383"/>
                </a:cubicBezTo>
                <a:cubicBezTo>
                  <a:pt x="46298" y="4280"/>
                  <a:pt x="46289" y="4166"/>
                  <a:pt x="46235" y="4065"/>
                </a:cubicBezTo>
                <a:cubicBezTo>
                  <a:pt x="46191" y="3981"/>
                  <a:pt x="46117" y="3914"/>
                  <a:pt x="46033" y="3864"/>
                </a:cubicBezTo>
                <a:cubicBezTo>
                  <a:pt x="45859" y="3763"/>
                  <a:pt x="45651" y="3736"/>
                  <a:pt x="45469" y="3646"/>
                </a:cubicBezTo>
                <a:cubicBezTo>
                  <a:pt x="45439" y="3629"/>
                  <a:pt x="45409" y="3609"/>
                  <a:pt x="45378" y="3588"/>
                </a:cubicBezTo>
                <a:cubicBezTo>
                  <a:pt x="45439" y="3508"/>
                  <a:pt x="45556" y="3484"/>
                  <a:pt x="45654" y="3461"/>
                </a:cubicBezTo>
                <a:cubicBezTo>
                  <a:pt x="45788" y="3434"/>
                  <a:pt x="45919" y="3393"/>
                  <a:pt x="46007" y="3283"/>
                </a:cubicBezTo>
                <a:cubicBezTo>
                  <a:pt x="46043" y="3236"/>
                  <a:pt x="46070" y="3179"/>
                  <a:pt x="46063" y="3115"/>
                </a:cubicBezTo>
                <a:cubicBezTo>
                  <a:pt x="46057" y="3045"/>
                  <a:pt x="46010" y="2987"/>
                  <a:pt x="45956" y="2944"/>
                </a:cubicBezTo>
                <a:cubicBezTo>
                  <a:pt x="45899" y="2893"/>
                  <a:pt x="45849" y="2846"/>
                  <a:pt x="45815" y="2776"/>
                </a:cubicBezTo>
                <a:cubicBezTo>
                  <a:pt x="45788" y="2726"/>
                  <a:pt x="45775" y="2672"/>
                  <a:pt x="45768" y="2618"/>
                </a:cubicBezTo>
                <a:lnTo>
                  <a:pt x="45768" y="2618"/>
                </a:lnTo>
                <a:cubicBezTo>
                  <a:pt x="45829" y="2631"/>
                  <a:pt x="45879" y="2672"/>
                  <a:pt x="45906" y="2729"/>
                </a:cubicBezTo>
                <a:cubicBezTo>
                  <a:pt x="45916" y="2746"/>
                  <a:pt x="45933" y="2756"/>
                  <a:pt x="45953" y="2756"/>
                </a:cubicBezTo>
                <a:cubicBezTo>
                  <a:pt x="45976" y="2756"/>
                  <a:pt x="46000" y="2739"/>
                  <a:pt x="46007" y="2716"/>
                </a:cubicBezTo>
                <a:cubicBezTo>
                  <a:pt x="46033" y="2605"/>
                  <a:pt x="46131" y="2541"/>
                  <a:pt x="46235" y="2518"/>
                </a:cubicBezTo>
                <a:cubicBezTo>
                  <a:pt x="46269" y="2507"/>
                  <a:pt x="46298" y="2504"/>
                  <a:pt x="46329" y="2504"/>
                </a:cubicBezTo>
                <a:cubicBezTo>
                  <a:pt x="46422" y="2504"/>
                  <a:pt x="46514" y="2535"/>
                  <a:pt x="46601" y="2578"/>
                </a:cubicBezTo>
                <a:cubicBezTo>
                  <a:pt x="46842" y="2702"/>
                  <a:pt x="47070" y="2917"/>
                  <a:pt x="47356" y="2917"/>
                </a:cubicBezTo>
                <a:cubicBezTo>
                  <a:pt x="47376" y="2917"/>
                  <a:pt x="47396" y="2917"/>
                  <a:pt x="47413" y="2913"/>
                </a:cubicBezTo>
                <a:cubicBezTo>
                  <a:pt x="47694" y="2887"/>
                  <a:pt x="47852" y="2625"/>
                  <a:pt x="47856" y="2363"/>
                </a:cubicBezTo>
                <a:cubicBezTo>
                  <a:pt x="47860" y="2196"/>
                  <a:pt x="47809" y="2034"/>
                  <a:pt x="47752" y="1880"/>
                </a:cubicBezTo>
                <a:cubicBezTo>
                  <a:pt x="47725" y="1813"/>
                  <a:pt x="47705" y="1739"/>
                  <a:pt x="47661" y="1685"/>
                </a:cubicBezTo>
                <a:cubicBezTo>
                  <a:pt x="47611" y="1618"/>
                  <a:pt x="47544" y="1611"/>
                  <a:pt x="47470" y="1601"/>
                </a:cubicBezTo>
                <a:cubicBezTo>
                  <a:pt x="47312" y="1578"/>
                  <a:pt x="47164" y="1528"/>
                  <a:pt x="47030" y="1447"/>
                </a:cubicBezTo>
                <a:cubicBezTo>
                  <a:pt x="46896" y="1367"/>
                  <a:pt x="46782" y="1262"/>
                  <a:pt x="46634" y="1205"/>
                </a:cubicBezTo>
                <a:cubicBezTo>
                  <a:pt x="46476" y="1148"/>
                  <a:pt x="46305" y="1135"/>
                  <a:pt x="46141" y="1108"/>
                </a:cubicBezTo>
                <a:lnTo>
                  <a:pt x="45620" y="1031"/>
                </a:lnTo>
                <a:cubicBezTo>
                  <a:pt x="45282" y="977"/>
                  <a:pt x="44935" y="940"/>
                  <a:pt x="44600" y="859"/>
                </a:cubicBezTo>
                <a:cubicBezTo>
                  <a:pt x="44281" y="783"/>
                  <a:pt x="43989" y="638"/>
                  <a:pt x="43691" y="507"/>
                </a:cubicBezTo>
                <a:cubicBezTo>
                  <a:pt x="43405" y="383"/>
                  <a:pt x="43116" y="299"/>
                  <a:pt x="42808" y="299"/>
                </a:cubicBezTo>
                <a:lnTo>
                  <a:pt x="42794" y="299"/>
                </a:lnTo>
                <a:cubicBezTo>
                  <a:pt x="42499" y="302"/>
                  <a:pt x="42207" y="373"/>
                  <a:pt x="41945" y="504"/>
                </a:cubicBezTo>
                <a:cubicBezTo>
                  <a:pt x="41878" y="537"/>
                  <a:pt x="41811" y="574"/>
                  <a:pt x="41750" y="614"/>
                </a:cubicBezTo>
                <a:cubicBezTo>
                  <a:pt x="41710" y="642"/>
                  <a:pt x="41720" y="715"/>
                  <a:pt x="41773" y="715"/>
                </a:cubicBezTo>
                <a:lnTo>
                  <a:pt x="41824" y="715"/>
                </a:lnTo>
                <a:cubicBezTo>
                  <a:pt x="41959" y="715"/>
                  <a:pt x="42100" y="752"/>
                  <a:pt x="42184" y="859"/>
                </a:cubicBezTo>
                <a:cubicBezTo>
                  <a:pt x="42254" y="953"/>
                  <a:pt x="42244" y="1108"/>
                  <a:pt x="42150" y="1185"/>
                </a:cubicBezTo>
                <a:cubicBezTo>
                  <a:pt x="42120" y="1209"/>
                  <a:pt x="42089" y="1218"/>
                  <a:pt x="42059" y="1218"/>
                </a:cubicBezTo>
                <a:cubicBezTo>
                  <a:pt x="42002" y="1218"/>
                  <a:pt x="41942" y="1181"/>
                  <a:pt x="41902" y="1138"/>
                </a:cubicBezTo>
                <a:cubicBezTo>
                  <a:pt x="41827" y="1060"/>
                  <a:pt x="41778" y="960"/>
                  <a:pt x="41713" y="873"/>
                </a:cubicBezTo>
                <a:cubicBezTo>
                  <a:pt x="41640" y="772"/>
                  <a:pt x="41549" y="685"/>
                  <a:pt x="41418" y="678"/>
                </a:cubicBezTo>
                <a:lnTo>
                  <a:pt x="41415" y="678"/>
                </a:lnTo>
                <a:cubicBezTo>
                  <a:pt x="41391" y="678"/>
                  <a:pt x="41375" y="698"/>
                  <a:pt x="41364" y="718"/>
                </a:cubicBezTo>
                <a:cubicBezTo>
                  <a:pt x="41330" y="799"/>
                  <a:pt x="41401" y="859"/>
                  <a:pt x="41455" y="910"/>
                </a:cubicBezTo>
                <a:cubicBezTo>
                  <a:pt x="41479" y="933"/>
                  <a:pt x="41505" y="960"/>
                  <a:pt x="41499" y="997"/>
                </a:cubicBezTo>
                <a:cubicBezTo>
                  <a:pt x="41488" y="1037"/>
                  <a:pt x="41455" y="1068"/>
                  <a:pt x="41425" y="1088"/>
                </a:cubicBezTo>
                <a:cubicBezTo>
                  <a:pt x="41388" y="1108"/>
                  <a:pt x="41347" y="1114"/>
                  <a:pt x="41307" y="1114"/>
                </a:cubicBezTo>
                <a:cubicBezTo>
                  <a:pt x="41243" y="1114"/>
                  <a:pt x="41180" y="1098"/>
                  <a:pt x="41119" y="1088"/>
                </a:cubicBezTo>
                <a:cubicBezTo>
                  <a:pt x="41079" y="1081"/>
                  <a:pt x="41042" y="1077"/>
                  <a:pt x="41005" y="1077"/>
                </a:cubicBezTo>
                <a:cubicBezTo>
                  <a:pt x="40945" y="1077"/>
                  <a:pt x="40891" y="1088"/>
                  <a:pt x="40834" y="1108"/>
                </a:cubicBezTo>
                <a:cubicBezTo>
                  <a:pt x="40670" y="1172"/>
                  <a:pt x="40555" y="1309"/>
                  <a:pt x="40418" y="1410"/>
                </a:cubicBezTo>
                <a:cubicBezTo>
                  <a:pt x="40398" y="1427"/>
                  <a:pt x="40377" y="1440"/>
                  <a:pt x="40354" y="1454"/>
                </a:cubicBezTo>
                <a:cubicBezTo>
                  <a:pt x="40323" y="1433"/>
                  <a:pt x="40287" y="1420"/>
                  <a:pt x="40247" y="1410"/>
                </a:cubicBezTo>
                <a:cubicBezTo>
                  <a:pt x="40207" y="1400"/>
                  <a:pt x="40166" y="1396"/>
                  <a:pt x="40129" y="1396"/>
                </a:cubicBezTo>
                <a:cubicBezTo>
                  <a:pt x="40046" y="1396"/>
                  <a:pt x="39965" y="1413"/>
                  <a:pt x="39884" y="1437"/>
                </a:cubicBezTo>
                <a:cubicBezTo>
                  <a:pt x="39840" y="1450"/>
                  <a:pt x="39800" y="1463"/>
                  <a:pt x="39756" y="1474"/>
                </a:cubicBezTo>
                <a:cubicBezTo>
                  <a:pt x="39572" y="1396"/>
                  <a:pt x="39404" y="1272"/>
                  <a:pt x="39253" y="1145"/>
                </a:cubicBezTo>
                <a:cubicBezTo>
                  <a:pt x="39243" y="1135"/>
                  <a:pt x="39229" y="1131"/>
                  <a:pt x="39216" y="1131"/>
                </a:cubicBezTo>
                <a:cubicBezTo>
                  <a:pt x="39175" y="1131"/>
                  <a:pt x="39139" y="1181"/>
                  <a:pt x="39175" y="1222"/>
                </a:cubicBezTo>
                <a:cubicBezTo>
                  <a:pt x="39226" y="1272"/>
                  <a:pt x="39273" y="1322"/>
                  <a:pt x="39320" y="1373"/>
                </a:cubicBezTo>
                <a:cubicBezTo>
                  <a:pt x="39287" y="1359"/>
                  <a:pt x="39250" y="1346"/>
                  <a:pt x="39216" y="1326"/>
                </a:cubicBezTo>
                <a:cubicBezTo>
                  <a:pt x="39200" y="1316"/>
                  <a:pt x="39186" y="1302"/>
                  <a:pt x="39169" y="1289"/>
                </a:cubicBezTo>
                <a:cubicBezTo>
                  <a:pt x="39186" y="1272"/>
                  <a:pt x="39189" y="1242"/>
                  <a:pt x="39169" y="1218"/>
                </a:cubicBezTo>
                <a:cubicBezTo>
                  <a:pt x="38890" y="924"/>
                  <a:pt x="38504" y="752"/>
                  <a:pt x="38098" y="742"/>
                </a:cubicBezTo>
                <a:cubicBezTo>
                  <a:pt x="38052" y="742"/>
                  <a:pt x="38028" y="803"/>
                  <a:pt x="38061" y="832"/>
                </a:cubicBezTo>
                <a:cubicBezTo>
                  <a:pt x="38128" y="896"/>
                  <a:pt x="38085" y="994"/>
                  <a:pt x="38018" y="1037"/>
                </a:cubicBezTo>
                <a:cubicBezTo>
                  <a:pt x="37964" y="1074"/>
                  <a:pt x="37897" y="1088"/>
                  <a:pt x="37833" y="1101"/>
                </a:cubicBezTo>
                <a:cubicBezTo>
                  <a:pt x="37676" y="1135"/>
                  <a:pt x="37514" y="1165"/>
                  <a:pt x="37353" y="1175"/>
                </a:cubicBezTo>
                <a:cubicBezTo>
                  <a:pt x="37330" y="1175"/>
                  <a:pt x="37307" y="1178"/>
                  <a:pt x="37279" y="1178"/>
                </a:cubicBezTo>
                <a:cubicBezTo>
                  <a:pt x="37135" y="1178"/>
                  <a:pt x="36994" y="1152"/>
                  <a:pt x="36853" y="1105"/>
                </a:cubicBezTo>
                <a:cubicBezTo>
                  <a:pt x="36715" y="1060"/>
                  <a:pt x="36582" y="1011"/>
                  <a:pt x="36437" y="997"/>
                </a:cubicBezTo>
                <a:cubicBezTo>
                  <a:pt x="36403" y="994"/>
                  <a:pt x="36370" y="994"/>
                  <a:pt x="36340" y="994"/>
                </a:cubicBezTo>
                <a:cubicBezTo>
                  <a:pt x="36219" y="994"/>
                  <a:pt x="36098" y="1011"/>
                  <a:pt x="35977" y="1027"/>
                </a:cubicBezTo>
                <a:cubicBezTo>
                  <a:pt x="35799" y="1054"/>
                  <a:pt x="35624" y="1071"/>
                  <a:pt x="35446" y="1077"/>
                </a:cubicBezTo>
                <a:cubicBezTo>
                  <a:pt x="35383" y="1081"/>
                  <a:pt x="35319" y="1085"/>
                  <a:pt x="35256" y="1085"/>
                </a:cubicBezTo>
                <a:cubicBezTo>
                  <a:pt x="34980" y="1085"/>
                  <a:pt x="34705" y="1060"/>
                  <a:pt x="34436" y="1014"/>
                </a:cubicBezTo>
                <a:lnTo>
                  <a:pt x="34427" y="1014"/>
                </a:lnTo>
                <a:cubicBezTo>
                  <a:pt x="34393" y="1014"/>
                  <a:pt x="34356" y="1040"/>
                  <a:pt x="34369" y="1081"/>
                </a:cubicBezTo>
                <a:cubicBezTo>
                  <a:pt x="34510" y="1463"/>
                  <a:pt x="34168" y="1920"/>
                  <a:pt x="33768" y="1920"/>
                </a:cubicBezTo>
                <a:cubicBezTo>
                  <a:pt x="33728" y="1920"/>
                  <a:pt x="33688" y="1917"/>
                  <a:pt x="33648" y="1906"/>
                </a:cubicBezTo>
                <a:cubicBezTo>
                  <a:pt x="33573" y="1890"/>
                  <a:pt x="33493" y="1860"/>
                  <a:pt x="33412" y="1860"/>
                </a:cubicBezTo>
                <a:cubicBezTo>
                  <a:pt x="33379" y="1860"/>
                  <a:pt x="33346" y="1866"/>
                  <a:pt x="33312" y="1880"/>
                </a:cubicBezTo>
                <a:cubicBezTo>
                  <a:pt x="33225" y="1914"/>
                  <a:pt x="33174" y="1987"/>
                  <a:pt x="33151" y="2075"/>
                </a:cubicBezTo>
                <a:cubicBezTo>
                  <a:pt x="33121" y="2172"/>
                  <a:pt x="33124" y="2276"/>
                  <a:pt x="33093" y="2370"/>
                </a:cubicBezTo>
                <a:cubicBezTo>
                  <a:pt x="33057" y="2484"/>
                  <a:pt x="32966" y="2558"/>
                  <a:pt x="32859" y="2605"/>
                </a:cubicBezTo>
                <a:cubicBezTo>
                  <a:pt x="32751" y="2651"/>
                  <a:pt x="32630" y="2685"/>
                  <a:pt x="32513" y="2702"/>
                </a:cubicBezTo>
                <a:cubicBezTo>
                  <a:pt x="32486" y="2705"/>
                  <a:pt x="32456" y="2709"/>
                  <a:pt x="32426" y="2709"/>
                </a:cubicBezTo>
                <a:cubicBezTo>
                  <a:pt x="32396" y="2709"/>
                  <a:pt x="32365" y="2705"/>
                  <a:pt x="32339" y="2696"/>
                </a:cubicBezTo>
                <a:cubicBezTo>
                  <a:pt x="32258" y="2665"/>
                  <a:pt x="32235" y="2588"/>
                  <a:pt x="32227" y="2507"/>
                </a:cubicBezTo>
                <a:cubicBezTo>
                  <a:pt x="32218" y="2394"/>
                  <a:pt x="32214" y="2286"/>
                  <a:pt x="32174" y="2175"/>
                </a:cubicBezTo>
                <a:cubicBezTo>
                  <a:pt x="32137" y="2078"/>
                  <a:pt x="32080" y="1987"/>
                  <a:pt x="32013" y="1906"/>
                </a:cubicBezTo>
                <a:cubicBezTo>
                  <a:pt x="31721" y="1554"/>
                  <a:pt x="31271" y="1457"/>
                  <a:pt x="30835" y="1457"/>
                </a:cubicBezTo>
                <a:cubicBezTo>
                  <a:pt x="30761" y="1457"/>
                  <a:pt x="30687" y="1460"/>
                  <a:pt x="30613" y="1463"/>
                </a:cubicBezTo>
                <a:cubicBezTo>
                  <a:pt x="30506" y="1474"/>
                  <a:pt x="30371" y="1471"/>
                  <a:pt x="30278" y="1528"/>
                </a:cubicBezTo>
                <a:cubicBezTo>
                  <a:pt x="30177" y="1584"/>
                  <a:pt x="30163" y="1692"/>
                  <a:pt x="30167" y="1799"/>
                </a:cubicBezTo>
                <a:cubicBezTo>
                  <a:pt x="30173" y="2031"/>
                  <a:pt x="30022" y="2162"/>
                  <a:pt x="29811" y="2233"/>
                </a:cubicBezTo>
                <a:cubicBezTo>
                  <a:pt x="29583" y="2309"/>
                  <a:pt x="29335" y="2306"/>
                  <a:pt x="29093" y="2313"/>
                </a:cubicBezTo>
                <a:lnTo>
                  <a:pt x="28965" y="2313"/>
                </a:lnTo>
                <a:cubicBezTo>
                  <a:pt x="28851" y="2313"/>
                  <a:pt x="28740" y="2313"/>
                  <a:pt x="28626" y="2309"/>
                </a:cubicBezTo>
                <a:cubicBezTo>
                  <a:pt x="28512" y="2306"/>
                  <a:pt x="28401" y="2303"/>
                  <a:pt x="28287" y="2303"/>
                </a:cubicBezTo>
                <a:cubicBezTo>
                  <a:pt x="28247" y="2303"/>
                  <a:pt x="28207" y="2303"/>
                  <a:pt x="28163" y="2306"/>
                </a:cubicBezTo>
                <a:cubicBezTo>
                  <a:pt x="27911" y="2309"/>
                  <a:pt x="27753" y="2437"/>
                  <a:pt x="27619" y="2642"/>
                </a:cubicBezTo>
                <a:cubicBezTo>
                  <a:pt x="27549" y="2749"/>
                  <a:pt x="27488" y="2863"/>
                  <a:pt x="27394" y="2950"/>
                </a:cubicBezTo>
                <a:cubicBezTo>
                  <a:pt x="27327" y="3014"/>
                  <a:pt x="27233" y="3074"/>
                  <a:pt x="27136" y="3074"/>
                </a:cubicBezTo>
                <a:cubicBezTo>
                  <a:pt x="27102" y="3074"/>
                  <a:pt x="27065" y="3068"/>
                  <a:pt x="27031" y="3048"/>
                </a:cubicBezTo>
                <a:cubicBezTo>
                  <a:pt x="26820" y="2924"/>
                  <a:pt x="26907" y="2561"/>
                  <a:pt x="26935" y="2374"/>
                </a:cubicBezTo>
                <a:cubicBezTo>
                  <a:pt x="26981" y="2078"/>
                  <a:pt x="27042" y="1779"/>
                  <a:pt x="27042" y="1480"/>
                </a:cubicBezTo>
                <a:cubicBezTo>
                  <a:pt x="27045" y="1024"/>
                  <a:pt x="26898" y="504"/>
                  <a:pt x="26461" y="279"/>
                </a:cubicBezTo>
                <a:cubicBezTo>
                  <a:pt x="26337" y="215"/>
                  <a:pt x="26196" y="178"/>
                  <a:pt x="26055" y="178"/>
                </a:cubicBezTo>
                <a:cubicBezTo>
                  <a:pt x="25984" y="178"/>
                  <a:pt x="25911" y="188"/>
                  <a:pt x="25840" y="208"/>
                </a:cubicBezTo>
                <a:cubicBezTo>
                  <a:pt x="25733" y="242"/>
                  <a:pt x="25652" y="306"/>
                  <a:pt x="25561" y="373"/>
                </a:cubicBezTo>
                <a:cubicBezTo>
                  <a:pt x="25511" y="410"/>
                  <a:pt x="25440" y="450"/>
                  <a:pt x="25380" y="450"/>
                </a:cubicBezTo>
                <a:cubicBezTo>
                  <a:pt x="25336" y="450"/>
                  <a:pt x="25296" y="430"/>
                  <a:pt x="25270" y="373"/>
                </a:cubicBezTo>
                <a:cubicBezTo>
                  <a:pt x="25226" y="282"/>
                  <a:pt x="25243" y="165"/>
                  <a:pt x="25263" y="70"/>
                </a:cubicBezTo>
                <a:cubicBezTo>
                  <a:pt x="25270" y="33"/>
                  <a:pt x="25246" y="0"/>
                  <a:pt x="25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5"/>
          <p:cNvGrpSpPr/>
          <p:nvPr/>
        </p:nvGrpSpPr>
        <p:grpSpPr>
          <a:xfrm rot="4808184" flipH="1">
            <a:off x="8183058" y="-331407"/>
            <a:ext cx="912161" cy="1257003"/>
            <a:chOff x="-828484" y="-717527"/>
            <a:chExt cx="912178" cy="1257026"/>
          </a:xfrm>
        </p:grpSpPr>
        <p:sp>
          <p:nvSpPr>
            <p:cNvPr id="123" name="Google Shape;123;p5"/>
            <p:cNvSpPr/>
            <p:nvPr/>
          </p:nvSpPr>
          <p:spPr>
            <a:xfrm>
              <a:off x="-828484" y="-717527"/>
              <a:ext cx="912178" cy="920453"/>
            </a:xfrm>
            <a:custGeom>
              <a:avLst/>
              <a:gdLst/>
              <a:ahLst/>
              <a:cxnLst/>
              <a:rect l="l" t="t" r="r" b="b"/>
              <a:pathLst>
                <a:path w="6063" h="6118" extrusionOk="0">
                  <a:moveTo>
                    <a:pt x="4849" y="0"/>
                  </a:moveTo>
                  <a:cubicBezTo>
                    <a:pt x="4075" y="0"/>
                    <a:pt x="3019" y="564"/>
                    <a:pt x="2507" y="783"/>
                  </a:cubicBezTo>
                  <a:cubicBezTo>
                    <a:pt x="1068" y="1398"/>
                    <a:pt x="205" y="2015"/>
                    <a:pt x="77" y="3654"/>
                  </a:cubicBezTo>
                  <a:cubicBezTo>
                    <a:pt x="1" y="4648"/>
                    <a:pt x="259" y="6117"/>
                    <a:pt x="1522" y="6117"/>
                  </a:cubicBezTo>
                  <a:cubicBezTo>
                    <a:pt x="1529" y="6117"/>
                    <a:pt x="1536" y="6117"/>
                    <a:pt x="1544" y="6117"/>
                  </a:cubicBezTo>
                  <a:cubicBezTo>
                    <a:pt x="2341" y="6106"/>
                    <a:pt x="3092" y="5575"/>
                    <a:pt x="3886" y="5575"/>
                  </a:cubicBezTo>
                  <a:cubicBezTo>
                    <a:pt x="4035" y="5575"/>
                    <a:pt x="4185" y="5593"/>
                    <a:pt x="4337" y="5637"/>
                  </a:cubicBezTo>
                  <a:cubicBezTo>
                    <a:pt x="4545" y="5697"/>
                    <a:pt x="4736" y="5805"/>
                    <a:pt x="4938" y="5872"/>
                  </a:cubicBezTo>
                  <a:cubicBezTo>
                    <a:pt x="5039" y="5906"/>
                    <a:pt x="5151" y="5923"/>
                    <a:pt x="5262" y="5923"/>
                  </a:cubicBezTo>
                  <a:cubicBezTo>
                    <a:pt x="5585" y="5923"/>
                    <a:pt x="5909" y="5776"/>
                    <a:pt x="6011" y="5442"/>
                  </a:cubicBezTo>
                  <a:cubicBezTo>
                    <a:pt x="6062" y="5271"/>
                    <a:pt x="6052" y="5087"/>
                    <a:pt x="6042" y="4909"/>
                  </a:cubicBezTo>
                  <a:cubicBezTo>
                    <a:pt x="6032" y="4765"/>
                    <a:pt x="6025" y="4624"/>
                    <a:pt x="6015" y="4483"/>
                  </a:cubicBezTo>
                  <a:cubicBezTo>
                    <a:pt x="5941" y="3284"/>
                    <a:pt x="5871" y="2083"/>
                    <a:pt x="5767" y="887"/>
                  </a:cubicBezTo>
                  <a:cubicBezTo>
                    <a:pt x="5707" y="222"/>
                    <a:pt x="5333" y="0"/>
                    <a:pt x="48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486504" y="212120"/>
              <a:ext cx="289315" cy="327379"/>
            </a:xfrm>
            <a:custGeom>
              <a:avLst/>
              <a:gdLst/>
              <a:ahLst/>
              <a:cxnLst/>
              <a:rect l="l" t="t" r="r" b="b"/>
              <a:pathLst>
                <a:path w="1923" h="2176" extrusionOk="0">
                  <a:moveTo>
                    <a:pt x="1041" y="0"/>
                  </a:moveTo>
                  <a:cubicBezTo>
                    <a:pt x="798" y="0"/>
                    <a:pt x="551" y="200"/>
                    <a:pt x="378" y="603"/>
                  </a:cubicBezTo>
                  <a:cubicBezTo>
                    <a:pt x="187" y="1060"/>
                    <a:pt x="0" y="2175"/>
                    <a:pt x="630" y="2175"/>
                  </a:cubicBezTo>
                  <a:cubicBezTo>
                    <a:pt x="693" y="2175"/>
                    <a:pt x="765" y="2164"/>
                    <a:pt x="845" y="2140"/>
                  </a:cubicBezTo>
                  <a:cubicBezTo>
                    <a:pt x="1433" y="1966"/>
                    <a:pt x="1923" y="1254"/>
                    <a:pt x="1708" y="653"/>
                  </a:cubicBezTo>
                  <a:cubicBezTo>
                    <a:pt x="1701" y="633"/>
                    <a:pt x="1695" y="616"/>
                    <a:pt x="1684" y="596"/>
                  </a:cubicBezTo>
                  <a:cubicBezTo>
                    <a:pt x="1525" y="200"/>
                    <a:pt x="1285" y="0"/>
                    <a:pt x="1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5"/>
          <p:cNvGrpSpPr/>
          <p:nvPr/>
        </p:nvGrpSpPr>
        <p:grpSpPr>
          <a:xfrm rot="4254440" flipH="1">
            <a:off x="-848306" y="3531576"/>
            <a:ext cx="2017627" cy="2068729"/>
            <a:chOff x="7761341" y="736558"/>
            <a:chExt cx="2017607" cy="2068709"/>
          </a:xfrm>
        </p:grpSpPr>
        <p:sp>
          <p:nvSpPr>
            <p:cNvPr id="126" name="Google Shape;126;p5"/>
            <p:cNvSpPr/>
            <p:nvPr/>
          </p:nvSpPr>
          <p:spPr>
            <a:xfrm rot="-6218829">
              <a:off x="8110496" y="1079144"/>
              <a:ext cx="1319297" cy="1755904"/>
            </a:xfrm>
            <a:custGeom>
              <a:avLst/>
              <a:gdLst/>
              <a:ahLst/>
              <a:cxnLst/>
              <a:rect l="l" t="t" r="r" b="b"/>
              <a:pathLst>
                <a:path w="8769" h="11671" extrusionOk="0">
                  <a:moveTo>
                    <a:pt x="4873" y="1"/>
                  </a:moveTo>
                  <a:cubicBezTo>
                    <a:pt x="3534" y="1"/>
                    <a:pt x="2167" y="1436"/>
                    <a:pt x="1186" y="2099"/>
                  </a:cubicBezTo>
                  <a:cubicBezTo>
                    <a:pt x="1" y="2895"/>
                    <a:pt x="189" y="4381"/>
                    <a:pt x="330" y="5617"/>
                  </a:cubicBezTo>
                  <a:cubicBezTo>
                    <a:pt x="538" y="7426"/>
                    <a:pt x="743" y="9234"/>
                    <a:pt x="951" y="11044"/>
                  </a:cubicBezTo>
                  <a:cubicBezTo>
                    <a:pt x="998" y="11450"/>
                    <a:pt x="1167" y="11671"/>
                    <a:pt x="1458" y="11671"/>
                  </a:cubicBezTo>
                  <a:cubicBezTo>
                    <a:pt x="1567" y="11671"/>
                    <a:pt x="1692" y="11641"/>
                    <a:pt x="1833" y="11578"/>
                  </a:cubicBezTo>
                  <a:cubicBezTo>
                    <a:pt x="2535" y="11269"/>
                    <a:pt x="8769" y="8869"/>
                    <a:pt x="8376" y="8184"/>
                  </a:cubicBezTo>
                  <a:cubicBezTo>
                    <a:pt x="8309" y="8066"/>
                    <a:pt x="8191" y="7996"/>
                    <a:pt x="8077" y="7929"/>
                  </a:cubicBezTo>
                  <a:cubicBezTo>
                    <a:pt x="8024" y="7899"/>
                    <a:pt x="7966" y="7865"/>
                    <a:pt x="7909" y="7832"/>
                  </a:cubicBezTo>
                  <a:cubicBezTo>
                    <a:pt x="7090" y="7362"/>
                    <a:pt x="6006" y="6748"/>
                    <a:pt x="7211" y="5902"/>
                  </a:cubicBezTo>
                  <a:cubicBezTo>
                    <a:pt x="8188" y="5217"/>
                    <a:pt x="8326" y="4119"/>
                    <a:pt x="7926" y="3036"/>
                  </a:cubicBezTo>
                  <a:cubicBezTo>
                    <a:pt x="7540" y="1975"/>
                    <a:pt x="6724" y="756"/>
                    <a:pt x="5711" y="212"/>
                  </a:cubicBezTo>
                  <a:cubicBezTo>
                    <a:pt x="5435" y="64"/>
                    <a:pt x="5155" y="1"/>
                    <a:pt x="4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rot="-6218829">
              <a:off x="8416132" y="1123300"/>
              <a:ext cx="272766" cy="227481"/>
            </a:xfrm>
            <a:custGeom>
              <a:avLst/>
              <a:gdLst/>
              <a:ahLst/>
              <a:cxnLst/>
              <a:rect l="l" t="t" r="r" b="b"/>
              <a:pathLst>
                <a:path w="1813" h="1512" extrusionOk="0">
                  <a:moveTo>
                    <a:pt x="974" y="0"/>
                  </a:moveTo>
                  <a:cubicBezTo>
                    <a:pt x="848" y="0"/>
                    <a:pt x="728" y="22"/>
                    <a:pt x="627" y="72"/>
                  </a:cubicBezTo>
                  <a:cubicBezTo>
                    <a:pt x="178" y="290"/>
                    <a:pt x="0" y="1511"/>
                    <a:pt x="363" y="1511"/>
                  </a:cubicBezTo>
                  <a:cubicBezTo>
                    <a:pt x="417" y="1511"/>
                    <a:pt x="484" y="1484"/>
                    <a:pt x="564" y="1421"/>
                  </a:cubicBezTo>
                  <a:cubicBezTo>
                    <a:pt x="926" y="1136"/>
                    <a:pt x="1302" y="860"/>
                    <a:pt x="1641" y="549"/>
                  </a:cubicBezTo>
                  <a:cubicBezTo>
                    <a:pt x="1729" y="471"/>
                    <a:pt x="1812" y="337"/>
                    <a:pt x="1698" y="242"/>
                  </a:cubicBezTo>
                  <a:cubicBezTo>
                    <a:pt x="1519" y="96"/>
                    <a:pt x="1235"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rot="-6218829">
              <a:off x="8491731" y="881465"/>
              <a:ext cx="484901" cy="237410"/>
            </a:xfrm>
            <a:custGeom>
              <a:avLst/>
              <a:gdLst/>
              <a:ahLst/>
              <a:cxnLst/>
              <a:rect l="l" t="t" r="r" b="b"/>
              <a:pathLst>
                <a:path w="3223" h="1578" extrusionOk="0">
                  <a:moveTo>
                    <a:pt x="1618" y="0"/>
                  </a:moveTo>
                  <a:cubicBezTo>
                    <a:pt x="1538" y="0"/>
                    <a:pt x="1454" y="9"/>
                    <a:pt x="1367" y="24"/>
                  </a:cubicBezTo>
                  <a:cubicBezTo>
                    <a:pt x="1152" y="61"/>
                    <a:pt x="917" y="119"/>
                    <a:pt x="723" y="236"/>
                  </a:cubicBezTo>
                  <a:cubicBezTo>
                    <a:pt x="0" y="666"/>
                    <a:pt x="1842" y="1578"/>
                    <a:pt x="2719" y="1578"/>
                  </a:cubicBezTo>
                  <a:cubicBezTo>
                    <a:pt x="3033" y="1578"/>
                    <a:pt x="3223" y="1462"/>
                    <a:pt x="3129" y="1166"/>
                  </a:cubicBezTo>
                  <a:cubicBezTo>
                    <a:pt x="3062" y="957"/>
                    <a:pt x="2824" y="790"/>
                    <a:pt x="2669" y="649"/>
                  </a:cubicBezTo>
                  <a:cubicBezTo>
                    <a:pt x="2484" y="481"/>
                    <a:pt x="2300" y="303"/>
                    <a:pt x="2099" y="156"/>
                  </a:cubicBezTo>
                  <a:cubicBezTo>
                    <a:pt x="1946" y="41"/>
                    <a:pt x="1789" y="0"/>
                    <a:pt x="1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5"/>
          <p:cNvGrpSpPr/>
          <p:nvPr/>
        </p:nvGrpSpPr>
        <p:grpSpPr>
          <a:xfrm rot="8468561" flipH="1">
            <a:off x="6844205" y="3605223"/>
            <a:ext cx="3863267" cy="4299281"/>
            <a:chOff x="-1401276" y="165382"/>
            <a:chExt cx="2851804" cy="3173663"/>
          </a:xfrm>
        </p:grpSpPr>
        <p:sp>
          <p:nvSpPr>
            <p:cNvPr id="130" name="Google Shape;130;p5"/>
            <p:cNvSpPr/>
            <p:nvPr/>
          </p:nvSpPr>
          <p:spPr>
            <a:xfrm>
              <a:off x="-1401276" y="624413"/>
              <a:ext cx="2313396" cy="2601778"/>
            </a:xfrm>
            <a:custGeom>
              <a:avLst/>
              <a:gdLst/>
              <a:ahLst/>
              <a:cxnLst/>
              <a:rect l="l" t="t" r="r" b="b"/>
              <a:pathLst>
                <a:path w="17135" h="19271" extrusionOk="0">
                  <a:moveTo>
                    <a:pt x="36" y="1"/>
                  </a:moveTo>
                  <a:lnTo>
                    <a:pt x="0" y="67"/>
                  </a:lnTo>
                  <a:cubicBezTo>
                    <a:pt x="124" y="131"/>
                    <a:pt x="242" y="218"/>
                    <a:pt x="349" y="326"/>
                  </a:cubicBezTo>
                  <a:lnTo>
                    <a:pt x="403" y="272"/>
                  </a:lnTo>
                  <a:cubicBezTo>
                    <a:pt x="289" y="162"/>
                    <a:pt x="168" y="71"/>
                    <a:pt x="36" y="1"/>
                  </a:cubicBezTo>
                  <a:close/>
                  <a:moveTo>
                    <a:pt x="685" y="625"/>
                  </a:moveTo>
                  <a:lnTo>
                    <a:pt x="620" y="665"/>
                  </a:lnTo>
                  <a:cubicBezTo>
                    <a:pt x="701" y="789"/>
                    <a:pt x="761" y="923"/>
                    <a:pt x="809" y="1058"/>
                  </a:cubicBezTo>
                  <a:lnTo>
                    <a:pt x="879" y="1034"/>
                  </a:lnTo>
                  <a:cubicBezTo>
                    <a:pt x="832" y="893"/>
                    <a:pt x="765" y="755"/>
                    <a:pt x="685" y="625"/>
                  </a:cubicBezTo>
                  <a:close/>
                  <a:moveTo>
                    <a:pt x="980" y="1477"/>
                  </a:moveTo>
                  <a:lnTo>
                    <a:pt x="906" y="1484"/>
                  </a:lnTo>
                  <a:cubicBezTo>
                    <a:pt x="919" y="1605"/>
                    <a:pt x="930" y="1733"/>
                    <a:pt x="930" y="1860"/>
                  </a:cubicBezTo>
                  <a:lnTo>
                    <a:pt x="930" y="1924"/>
                  </a:lnTo>
                  <a:lnTo>
                    <a:pt x="1003" y="1927"/>
                  </a:lnTo>
                  <a:lnTo>
                    <a:pt x="1003" y="1860"/>
                  </a:lnTo>
                  <a:cubicBezTo>
                    <a:pt x="1003" y="1729"/>
                    <a:pt x="997" y="1598"/>
                    <a:pt x="980" y="1477"/>
                  </a:cubicBezTo>
                  <a:close/>
                  <a:moveTo>
                    <a:pt x="896" y="2363"/>
                  </a:moveTo>
                  <a:cubicBezTo>
                    <a:pt x="876" y="2501"/>
                    <a:pt x="852" y="2645"/>
                    <a:pt x="819" y="2800"/>
                  </a:cubicBezTo>
                  <a:lnTo>
                    <a:pt x="893" y="2816"/>
                  </a:lnTo>
                  <a:cubicBezTo>
                    <a:pt x="927" y="2659"/>
                    <a:pt x="950" y="2511"/>
                    <a:pt x="970" y="2373"/>
                  </a:cubicBezTo>
                  <a:lnTo>
                    <a:pt x="896" y="2363"/>
                  </a:lnTo>
                  <a:close/>
                  <a:moveTo>
                    <a:pt x="721" y="3233"/>
                  </a:moveTo>
                  <a:cubicBezTo>
                    <a:pt x="701" y="3313"/>
                    <a:pt x="681" y="3394"/>
                    <a:pt x="661" y="3471"/>
                  </a:cubicBezTo>
                  <a:cubicBezTo>
                    <a:pt x="645" y="3538"/>
                    <a:pt x="628" y="3602"/>
                    <a:pt x="611" y="3666"/>
                  </a:cubicBezTo>
                  <a:lnTo>
                    <a:pt x="685" y="3682"/>
                  </a:lnTo>
                  <a:cubicBezTo>
                    <a:pt x="701" y="3618"/>
                    <a:pt x="718" y="3555"/>
                    <a:pt x="732" y="3491"/>
                  </a:cubicBezTo>
                  <a:cubicBezTo>
                    <a:pt x="755" y="3411"/>
                    <a:pt x="775" y="3330"/>
                    <a:pt x="792" y="3253"/>
                  </a:cubicBezTo>
                  <a:lnTo>
                    <a:pt x="721" y="3233"/>
                  </a:lnTo>
                  <a:close/>
                  <a:moveTo>
                    <a:pt x="510" y="4102"/>
                  </a:moveTo>
                  <a:cubicBezTo>
                    <a:pt x="476" y="4260"/>
                    <a:pt x="450" y="4404"/>
                    <a:pt x="430" y="4542"/>
                  </a:cubicBezTo>
                  <a:lnTo>
                    <a:pt x="504" y="4552"/>
                  </a:lnTo>
                  <a:cubicBezTo>
                    <a:pt x="524" y="4418"/>
                    <a:pt x="547" y="4277"/>
                    <a:pt x="584" y="4116"/>
                  </a:cubicBezTo>
                  <a:lnTo>
                    <a:pt x="510" y="4102"/>
                  </a:lnTo>
                  <a:close/>
                  <a:moveTo>
                    <a:pt x="389" y="4988"/>
                  </a:moveTo>
                  <a:cubicBezTo>
                    <a:pt x="386" y="5028"/>
                    <a:pt x="386" y="5069"/>
                    <a:pt x="386" y="5109"/>
                  </a:cubicBezTo>
                  <a:cubicBezTo>
                    <a:pt x="386" y="5160"/>
                    <a:pt x="386" y="5213"/>
                    <a:pt x="389" y="5263"/>
                  </a:cubicBezTo>
                  <a:cubicBezTo>
                    <a:pt x="393" y="5321"/>
                    <a:pt x="396" y="5381"/>
                    <a:pt x="403" y="5438"/>
                  </a:cubicBezTo>
                  <a:lnTo>
                    <a:pt x="476" y="5431"/>
                  </a:lnTo>
                  <a:cubicBezTo>
                    <a:pt x="470" y="5374"/>
                    <a:pt x="467" y="5313"/>
                    <a:pt x="463" y="5257"/>
                  </a:cubicBezTo>
                  <a:cubicBezTo>
                    <a:pt x="463" y="5209"/>
                    <a:pt x="459" y="5160"/>
                    <a:pt x="459" y="5109"/>
                  </a:cubicBezTo>
                  <a:cubicBezTo>
                    <a:pt x="459" y="5069"/>
                    <a:pt x="459" y="5031"/>
                    <a:pt x="463" y="4991"/>
                  </a:cubicBezTo>
                  <a:lnTo>
                    <a:pt x="389" y="4988"/>
                  </a:lnTo>
                  <a:close/>
                  <a:moveTo>
                    <a:pt x="550" y="5868"/>
                  </a:moveTo>
                  <a:lnTo>
                    <a:pt x="476" y="5885"/>
                  </a:lnTo>
                  <a:cubicBezTo>
                    <a:pt x="510" y="6022"/>
                    <a:pt x="547" y="6163"/>
                    <a:pt x="597" y="6314"/>
                  </a:cubicBezTo>
                  <a:lnTo>
                    <a:pt x="668" y="6294"/>
                  </a:lnTo>
                  <a:cubicBezTo>
                    <a:pt x="620" y="6143"/>
                    <a:pt x="580" y="6002"/>
                    <a:pt x="550" y="5868"/>
                  </a:cubicBezTo>
                  <a:close/>
                  <a:moveTo>
                    <a:pt x="815" y="6710"/>
                  </a:moveTo>
                  <a:lnTo>
                    <a:pt x="745" y="6737"/>
                  </a:lnTo>
                  <a:cubicBezTo>
                    <a:pt x="795" y="6868"/>
                    <a:pt x="849" y="6999"/>
                    <a:pt x="913" y="7153"/>
                  </a:cubicBezTo>
                  <a:lnTo>
                    <a:pt x="980" y="7123"/>
                  </a:lnTo>
                  <a:cubicBezTo>
                    <a:pt x="919" y="6972"/>
                    <a:pt x="866" y="6841"/>
                    <a:pt x="815" y="6710"/>
                  </a:cubicBezTo>
                  <a:close/>
                  <a:moveTo>
                    <a:pt x="1148" y="7539"/>
                  </a:moveTo>
                  <a:lnTo>
                    <a:pt x="1077" y="7566"/>
                  </a:lnTo>
                  <a:cubicBezTo>
                    <a:pt x="1141" y="7724"/>
                    <a:pt x="1192" y="7858"/>
                    <a:pt x="1235" y="7982"/>
                  </a:cubicBezTo>
                  <a:lnTo>
                    <a:pt x="1305" y="7956"/>
                  </a:lnTo>
                  <a:cubicBezTo>
                    <a:pt x="1262" y="7831"/>
                    <a:pt x="1212" y="7697"/>
                    <a:pt x="1148" y="7539"/>
                  </a:cubicBezTo>
                  <a:close/>
                  <a:moveTo>
                    <a:pt x="1437" y="8385"/>
                  </a:moveTo>
                  <a:lnTo>
                    <a:pt x="1366" y="8405"/>
                  </a:lnTo>
                  <a:cubicBezTo>
                    <a:pt x="1399" y="8523"/>
                    <a:pt x="1423" y="8640"/>
                    <a:pt x="1446" y="8751"/>
                  </a:cubicBezTo>
                  <a:cubicBezTo>
                    <a:pt x="1450" y="8777"/>
                    <a:pt x="1457" y="8808"/>
                    <a:pt x="1460" y="8835"/>
                  </a:cubicBezTo>
                  <a:lnTo>
                    <a:pt x="1534" y="8825"/>
                  </a:lnTo>
                  <a:cubicBezTo>
                    <a:pt x="1527" y="8794"/>
                    <a:pt x="1524" y="8765"/>
                    <a:pt x="1517" y="8737"/>
                  </a:cubicBezTo>
                  <a:cubicBezTo>
                    <a:pt x="1497" y="8624"/>
                    <a:pt x="1470" y="8506"/>
                    <a:pt x="1437" y="8385"/>
                  </a:cubicBezTo>
                  <a:close/>
                  <a:moveTo>
                    <a:pt x="1581" y="9271"/>
                  </a:moveTo>
                  <a:lnTo>
                    <a:pt x="1507" y="9274"/>
                  </a:lnTo>
                  <a:cubicBezTo>
                    <a:pt x="1511" y="9361"/>
                    <a:pt x="1514" y="9449"/>
                    <a:pt x="1514" y="9536"/>
                  </a:cubicBezTo>
                  <a:cubicBezTo>
                    <a:pt x="1514" y="9597"/>
                    <a:pt x="1514" y="9657"/>
                    <a:pt x="1511" y="9718"/>
                  </a:cubicBezTo>
                  <a:lnTo>
                    <a:pt x="1584" y="9718"/>
                  </a:lnTo>
                  <a:cubicBezTo>
                    <a:pt x="1587" y="9657"/>
                    <a:pt x="1587" y="9597"/>
                    <a:pt x="1587" y="9536"/>
                  </a:cubicBezTo>
                  <a:cubicBezTo>
                    <a:pt x="1587" y="9446"/>
                    <a:pt x="1587" y="9358"/>
                    <a:pt x="1581" y="9271"/>
                  </a:cubicBezTo>
                  <a:close/>
                  <a:moveTo>
                    <a:pt x="1480" y="10157"/>
                  </a:moveTo>
                  <a:cubicBezTo>
                    <a:pt x="1463" y="10298"/>
                    <a:pt x="1443" y="10443"/>
                    <a:pt x="1416" y="10597"/>
                  </a:cubicBezTo>
                  <a:lnTo>
                    <a:pt x="1491" y="10610"/>
                  </a:lnTo>
                  <a:cubicBezTo>
                    <a:pt x="1517" y="10453"/>
                    <a:pt x="1537" y="10308"/>
                    <a:pt x="1554" y="10167"/>
                  </a:cubicBezTo>
                  <a:lnTo>
                    <a:pt x="1480" y="10157"/>
                  </a:lnTo>
                  <a:close/>
                  <a:moveTo>
                    <a:pt x="1336" y="11033"/>
                  </a:moveTo>
                  <a:cubicBezTo>
                    <a:pt x="1309" y="11164"/>
                    <a:pt x="1275" y="11305"/>
                    <a:pt x="1238" y="11466"/>
                  </a:cubicBezTo>
                  <a:lnTo>
                    <a:pt x="1312" y="11483"/>
                  </a:lnTo>
                  <a:cubicBezTo>
                    <a:pt x="1350" y="11322"/>
                    <a:pt x="1383" y="11181"/>
                    <a:pt x="1410" y="11047"/>
                  </a:cubicBezTo>
                  <a:lnTo>
                    <a:pt x="1336" y="11033"/>
                  </a:lnTo>
                  <a:close/>
                  <a:moveTo>
                    <a:pt x="1134" y="11899"/>
                  </a:moveTo>
                  <a:lnTo>
                    <a:pt x="1118" y="11967"/>
                  </a:lnTo>
                  <a:cubicBezTo>
                    <a:pt x="1091" y="12088"/>
                    <a:pt x="1060" y="12212"/>
                    <a:pt x="1031" y="12332"/>
                  </a:cubicBezTo>
                  <a:lnTo>
                    <a:pt x="1104" y="12353"/>
                  </a:lnTo>
                  <a:cubicBezTo>
                    <a:pt x="1131" y="12229"/>
                    <a:pt x="1161" y="12104"/>
                    <a:pt x="1192" y="11984"/>
                  </a:cubicBezTo>
                  <a:lnTo>
                    <a:pt x="1209" y="11919"/>
                  </a:lnTo>
                  <a:lnTo>
                    <a:pt x="1134" y="11899"/>
                  </a:lnTo>
                  <a:close/>
                  <a:moveTo>
                    <a:pt x="930" y="12769"/>
                  </a:moveTo>
                  <a:cubicBezTo>
                    <a:pt x="896" y="12926"/>
                    <a:pt x="866" y="13071"/>
                    <a:pt x="842" y="13208"/>
                  </a:cubicBezTo>
                  <a:lnTo>
                    <a:pt x="916" y="13222"/>
                  </a:lnTo>
                  <a:cubicBezTo>
                    <a:pt x="939" y="13084"/>
                    <a:pt x="970" y="12943"/>
                    <a:pt x="1003" y="12785"/>
                  </a:cubicBezTo>
                  <a:lnTo>
                    <a:pt x="930" y="12769"/>
                  </a:lnTo>
                  <a:close/>
                  <a:moveTo>
                    <a:pt x="772" y="13648"/>
                  </a:moveTo>
                  <a:cubicBezTo>
                    <a:pt x="752" y="13803"/>
                    <a:pt x="738" y="13953"/>
                    <a:pt x="728" y="14094"/>
                  </a:cubicBezTo>
                  <a:lnTo>
                    <a:pt x="802" y="14101"/>
                  </a:lnTo>
                  <a:cubicBezTo>
                    <a:pt x="812" y="13960"/>
                    <a:pt x="826" y="13809"/>
                    <a:pt x="846" y="13658"/>
                  </a:cubicBezTo>
                  <a:lnTo>
                    <a:pt x="772" y="13648"/>
                  </a:lnTo>
                  <a:close/>
                  <a:moveTo>
                    <a:pt x="17091" y="13990"/>
                  </a:moveTo>
                  <a:cubicBezTo>
                    <a:pt x="16984" y="14068"/>
                    <a:pt x="16853" y="14139"/>
                    <a:pt x="16709" y="14199"/>
                  </a:cubicBezTo>
                  <a:lnTo>
                    <a:pt x="16739" y="14266"/>
                  </a:lnTo>
                  <a:cubicBezTo>
                    <a:pt x="16887" y="14205"/>
                    <a:pt x="17021" y="14131"/>
                    <a:pt x="17135" y="14051"/>
                  </a:cubicBezTo>
                  <a:lnTo>
                    <a:pt x="17091" y="13990"/>
                  </a:lnTo>
                  <a:close/>
                  <a:moveTo>
                    <a:pt x="16289" y="14333"/>
                  </a:moveTo>
                  <a:cubicBezTo>
                    <a:pt x="16159" y="14367"/>
                    <a:pt x="16018" y="14393"/>
                    <a:pt x="15856" y="14420"/>
                  </a:cubicBezTo>
                  <a:lnTo>
                    <a:pt x="15870" y="14494"/>
                  </a:lnTo>
                  <a:cubicBezTo>
                    <a:pt x="16031" y="14467"/>
                    <a:pt x="16175" y="14437"/>
                    <a:pt x="16309" y="14404"/>
                  </a:cubicBezTo>
                  <a:lnTo>
                    <a:pt x="16289" y="14333"/>
                  </a:lnTo>
                  <a:close/>
                  <a:moveTo>
                    <a:pt x="15417" y="14484"/>
                  </a:moveTo>
                  <a:cubicBezTo>
                    <a:pt x="15252" y="14507"/>
                    <a:pt x="15108" y="14534"/>
                    <a:pt x="14973" y="14565"/>
                  </a:cubicBezTo>
                  <a:lnTo>
                    <a:pt x="14990" y="14638"/>
                  </a:lnTo>
                  <a:cubicBezTo>
                    <a:pt x="15125" y="14608"/>
                    <a:pt x="15266" y="14582"/>
                    <a:pt x="15427" y="14557"/>
                  </a:cubicBezTo>
                  <a:lnTo>
                    <a:pt x="15417" y="14484"/>
                  </a:lnTo>
                  <a:close/>
                  <a:moveTo>
                    <a:pt x="14544" y="14692"/>
                  </a:moveTo>
                  <a:cubicBezTo>
                    <a:pt x="14389" y="14749"/>
                    <a:pt x="14252" y="14813"/>
                    <a:pt x="14134" y="14887"/>
                  </a:cubicBezTo>
                  <a:lnTo>
                    <a:pt x="14174" y="14951"/>
                  </a:lnTo>
                  <a:cubicBezTo>
                    <a:pt x="14289" y="14880"/>
                    <a:pt x="14420" y="14816"/>
                    <a:pt x="14567" y="14763"/>
                  </a:cubicBezTo>
                  <a:lnTo>
                    <a:pt x="14544" y="14692"/>
                  </a:lnTo>
                  <a:close/>
                  <a:moveTo>
                    <a:pt x="792" y="14541"/>
                  </a:moveTo>
                  <a:lnTo>
                    <a:pt x="718" y="14545"/>
                  </a:lnTo>
                  <a:cubicBezTo>
                    <a:pt x="718" y="14622"/>
                    <a:pt x="721" y="14702"/>
                    <a:pt x="728" y="14779"/>
                  </a:cubicBezTo>
                  <a:cubicBezTo>
                    <a:pt x="732" y="14850"/>
                    <a:pt x="738" y="14920"/>
                    <a:pt x="749" y="14991"/>
                  </a:cubicBezTo>
                  <a:lnTo>
                    <a:pt x="822" y="14980"/>
                  </a:lnTo>
                  <a:cubicBezTo>
                    <a:pt x="812" y="14914"/>
                    <a:pt x="806" y="14843"/>
                    <a:pt x="802" y="14773"/>
                  </a:cubicBezTo>
                  <a:cubicBezTo>
                    <a:pt x="795" y="14698"/>
                    <a:pt x="792" y="14618"/>
                    <a:pt x="792" y="14541"/>
                  </a:cubicBezTo>
                  <a:close/>
                  <a:moveTo>
                    <a:pt x="13788" y="15186"/>
                  </a:moveTo>
                  <a:cubicBezTo>
                    <a:pt x="13711" y="15279"/>
                    <a:pt x="13648" y="15383"/>
                    <a:pt x="13604" y="15498"/>
                  </a:cubicBezTo>
                  <a:cubicBezTo>
                    <a:pt x="13590" y="15524"/>
                    <a:pt x="13581" y="15555"/>
                    <a:pt x="13570" y="15585"/>
                  </a:cubicBezTo>
                  <a:lnTo>
                    <a:pt x="13641" y="15609"/>
                  </a:lnTo>
                  <a:cubicBezTo>
                    <a:pt x="13651" y="15581"/>
                    <a:pt x="13661" y="15552"/>
                    <a:pt x="13671" y="15524"/>
                  </a:cubicBezTo>
                  <a:cubicBezTo>
                    <a:pt x="13715" y="15420"/>
                    <a:pt x="13776" y="15320"/>
                    <a:pt x="13846" y="15233"/>
                  </a:cubicBezTo>
                  <a:lnTo>
                    <a:pt x="13788" y="15186"/>
                  </a:lnTo>
                  <a:close/>
                  <a:moveTo>
                    <a:pt x="916" y="15414"/>
                  </a:moveTo>
                  <a:lnTo>
                    <a:pt x="842" y="15434"/>
                  </a:lnTo>
                  <a:cubicBezTo>
                    <a:pt x="886" y="15581"/>
                    <a:pt x="939" y="15722"/>
                    <a:pt x="1003" y="15857"/>
                  </a:cubicBezTo>
                  <a:lnTo>
                    <a:pt x="1071" y="15823"/>
                  </a:lnTo>
                  <a:cubicBezTo>
                    <a:pt x="1010" y="15696"/>
                    <a:pt x="956" y="15558"/>
                    <a:pt x="916" y="15414"/>
                  </a:cubicBezTo>
                  <a:close/>
                  <a:moveTo>
                    <a:pt x="13486" y="16032"/>
                  </a:moveTo>
                  <a:cubicBezTo>
                    <a:pt x="13483" y="16065"/>
                    <a:pt x="13480" y="16099"/>
                    <a:pt x="13477" y="16136"/>
                  </a:cubicBezTo>
                  <a:cubicBezTo>
                    <a:pt x="13466" y="16246"/>
                    <a:pt x="13453" y="16360"/>
                    <a:pt x="13433" y="16471"/>
                  </a:cubicBezTo>
                  <a:lnTo>
                    <a:pt x="13507" y="16484"/>
                  </a:lnTo>
                  <a:cubicBezTo>
                    <a:pt x="13527" y="16370"/>
                    <a:pt x="13540" y="16253"/>
                    <a:pt x="13550" y="16142"/>
                  </a:cubicBezTo>
                  <a:cubicBezTo>
                    <a:pt x="13554" y="16108"/>
                    <a:pt x="13557" y="16072"/>
                    <a:pt x="13561" y="16038"/>
                  </a:cubicBezTo>
                  <a:lnTo>
                    <a:pt x="13486" y="16032"/>
                  </a:lnTo>
                  <a:close/>
                  <a:moveTo>
                    <a:pt x="1299" y="16196"/>
                  </a:moveTo>
                  <a:lnTo>
                    <a:pt x="1242" y="16239"/>
                  </a:lnTo>
                  <a:cubicBezTo>
                    <a:pt x="1339" y="16367"/>
                    <a:pt x="1450" y="16475"/>
                    <a:pt x="1567" y="16558"/>
                  </a:cubicBezTo>
                  <a:lnTo>
                    <a:pt x="1611" y="16498"/>
                  </a:lnTo>
                  <a:cubicBezTo>
                    <a:pt x="1497" y="16418"/>
                    <a:pt x="1393" y="16314"/>
                    <a:pt x="1299" y="16196"/>
                  </a:cubicBezTo>
                  <a:close/>
                  <a:moveTo>
                    <a:pt x="1997" y="16689"/>
                  </a:moveTo>
                  <a:lnTo>
                    <a:pt x="1974" y="16760"/>
                  </a:lnTo>
                  <a:cubicBezTo>
                    <a:pt x="2007" y="16770"/>
                    <a:pt x="2037" y="16777"/>
                    <a:pt x="2067" y="16783"/>
                  </a:cubicBezTo>
                  <a:cubicBezTo>
                    <a:pt x="2168" y="16807"/>
                    <a:pt x="2282" y="16820"/>
                    <a:pt x="2423" y="16827"/>
                  </a:cubicBezTo>
                  <a:lnTo>
                    <a:pt x="2427" y="16749"/>
                  </a:lnTo>
                  <a:cubicBezTo>
                    <a:pt x="2289" y="16743"/>
                    <a:pt x="2182" y="16733"/>
                    <a:pt x="2084" y="16712"/>
                  </a:cubicBezTo>
                  <a:cubicBezTo>
                    <a:pt x="2054" y="16706"/>
                    <a:pt x="2024" y="16696"/>
                    <a:pt x="1997" y="16689"/>
                  </a:cubicBezTo>
                  <a:close/>
                  <a:moveTo>
                    <a:pt x="9596" y="16743"/>
                  </a:moveTo>
                  <a:lnTo>
                    <a:pt x="9593" y="16817"/>
                  </a:lnTo>
                  <a:cubicBezTo>
                    <a:pt x="9731" y="16820"/>
                    <a:pt x="9875" y="16840"/>
                    <a:pt x="10030" y="16873"/>
                  </a:cubicBezTo>
                  <a:lnTo>
                    <a:pt x="10043" y="16803"/>
                  </a:lnTo>
                  <a:cubicBezTo>
                    <a:pt x="9889" y="16766"/>
                    <a:pt x="9737" y="16746"/>
                    <a:pt x="9596" y="16743"/>
                  </a:cubicBezTo>
                  <a:close/>
                  <a:moveTo>
                    <a:pt x="2873" y="16760"/>
                  </a:moveTo>
                  <a:lnTo>
                    <a:pt x="2870" y="16833"/>
                  </a:lnTo>
                  <a:cubicBezTo>
                    <a:pt x="3004" y="16837"/>
                    <a:pt x="3162" y="16847"/>
                    <a:pt x="3303" y="16881"/>
                  </a:cubicBezTo>
                  <a:lnTo>
                    <a:pt x="3323" y="16810"/>
                  </a:lnTo>
                  <a:cubicBezTo>
                    <a:pt x="3172" y="16773"/>
                    <a:pt x="3011" y="16763"/>
                    <a:pt x="2873" y="16760"/>
                  </a:cubicBezTo>
                  <a:close/>
                  <a:moveTo>
                    <a:pt x="9144" y="16780"/>
                  </a:moveTo>
                  <a:cubicBezTo>
                    <a:pt x="9009" y="16810"/>
                    <a:pt x="8878" y="16857"/>
                    <a:pt x="8764" y="16924"/>
                  </a:cubicBezTo>
                  <a:cubicBezTo>
                    <a:pt x="8750" y="16934"/>
                    <a:pt x="8737" y="16941"/>
                    <a:pt x="8721" y="16951"/>
                  </a:cubicBezTo>
                  <a:lnTo>
                    <a:pt x="8761" y="17014"/>
                  </a:lnTo>
                  <a:cubicBezTo>
                    <a:pt x="8774" y="17005"/>
                    <a:pt x="8787" y="16998"/>
                    <a:pt x="8801" y="16991"/>
                  </a:cubicBezTo>
                  <a:cubicBezTo>
                    <a:pt x="8912" y="16927"/>
                    <a:pt x="9032" y="16881"/>
                    <a:pt x="9160" y="16850"/>
                  </a:cubicBezTo>
                  <a:lnTo>
                    <a:pt x="9144" y="16780"/>
                  </a:lnTo>
                  <a:close/>
                  <a:moveTo>
                    <a:pt x="10476" y="16927"/>
                  </a:moveTo>
                  <a:lnTo>
                    <a:pt x="10453" y="16998"/>
                  </a:lnTo>
                  <a:cubicBezTo>
                    <a:pt x="10583" y="17045"/>
                    <a:pt x="10718" y="17095"/>
                    <a:pt x="10848" y="17146"/>
                  </a:cubicBezTo>
                  <a:lnTo>
                    <a:pt x="10868" y="17155"/>
                  </a:lnTo>
                  <a:lnTo>
                    <a:pt x="10896" y="17085"/>
                  </a:lnTo>
                  <a:lnTo>
                    <a:pt x="10876" y="17079"/>
                  </a:lnTo>
                  <a:cubicBezTo>
                    <a:pt x="10744" y="17028"/>
                    <a:pt x="10610" y="16974"/>
                    <a:pt x="10476" y="16927"/>
                  </a:cubicBezTo>
                  <a:close/>
                  <a:moveTo>
                    <a:pt x="13292" y="16873"/>
                  </a:moveTo>
                  <a:cubicBezTo>
                    <a:pt x="13221" y="16994"/>
                    <a:pt x="13121" y="17099"/>
                    <a:pt x="12997" y="17180"/>
                  </a:cubicBezTo>
                  <a:lnTo>
                    <a:pt x="13037" y="17243"/>
                  </a:lnTo>
                  <a:cubicBezTo>
                    <a:pt x="13171" y="17152"/>
                    <a:pt x="13279" y="17042"/>
                    <a:pt x="13356" y="16914"/>
                  </a:cubicBezTo>
                  <a:lnTo>
                    <a:pt x="13292" y="16873"/>
                  </a:lnTo>
                  <a:close/>
                  <a:moveTo>
                    <a:pt x="11311" y="17240"/>
                  </a:moveTo>
                  <a:lnTo>
                    <a:pt x="11288" y="17310"/>
                  </a:lnTo>
                  <a:cubicBezTo>
                    <a:pt x="11446" y="17364"/>
                    <a:pt x="11587" y="17404"/>
                    <a:pt x="11721" y="17431"/>
                  </a:cubicBezTo>
                  <a:lnTo>
                    <a:pt x="11734" y="17361"/>
                  </a:lnTo>
                  <a:cubicBezTo>
                    <a:pt x="11607" y="17330"/>
                    <a:pt x="11466" y="17293"/>
                    <a:pt x="11311" y="17240"/>
                  </a:cubicBezTo>
                  <a:close/>
                  <a:moveTo>
                    <a:pt x="3722" y="17035"/>
                  </a:moveTo>
                  <a:lnTo>
                    <a:pt x="3669" y="17085"/>
                  </a:lnTo>
                  <a:cubicBezTo>
                    <a:pt x="3686" y="17105"/>
                    <a:pt x="3702" y="17126"/>
                    <a:pt x="3719" y="17149"/>
                  </a:cubicBezTo>
                  <a:cubicBezTo>
                    <a:pt x="3762" y="17213"/>
                    <a:pt x="3796" y="17290"/>
                    <a:pt x="3827" y="17364"/>
                  </a:cubicBezTo>
                  <a:cubicBezTo>
                    <a:pt x="3843" y="17397"/>
                    <a:pt x="3856" y="17431"/>
                    <a:pt x="3873" y="17468"/>
                  </a:cubicBezTo>
                  <a:lnTo>
                    <a:pt x="3940" y="17434"/>
                  </a:lnTo>
                  <a:cubicBezTo>
                    <a:pt x="3923" y="17401"/>
                    <a:pt x="3910" y="17367"/>
                    <a:pt x="3897" y="17333"/>
                  </a:cubicBezTo>
                  <a:cubicBezTo>
                    <a:pt x="3863" y="17256"/>
                    <a:pt x="3827" y="17176"/>
                    <a:pt x="3779" y="17109"/>
                  </a:cubicBezTo>
                  <a:cubicBezTo>
                    <a:pt x="3762" y="17082"/>
                    <a:pt x="3742" y="17059"/>
                    <a:pt x="3722" y="17035"/>
                  </a:cubicBezTo>
                  <a:close/>
                  <a:moveTo>
                    <a:pt x="12600" y="17354"/>
                  </a:moveTo>
                  <a:cubicBezTo>
                    <a:pt x="12463" y="17391"/>
                    <a:pt x="12318" y="17408"/>
                    <a:pt x="12171" y="17408"/>
                  </a:cubicBezTo>
                  <a:lnTo>
                    <a:pt x="12171" y="17485"/>
                  </a:lnTo>
                  <a:cubicBezTo>
                    <a:pt x="12326" y="17485"/>
                    <a:pt x="12476" y="17465"/>
                    <a:pt x="12620" y="17428"/>
                  </a:cubicBezTo>
                  <a:lnTo>
                    <a:pt x="12600" y="17354"/>
                  </a:lnTo>
                  <a:close/>
                  <a:moveTo>
                    <a:pt x="8381" y="17253"/>
                  </a:moveTo>
                  <a:cubicBezTo>
                    <a:pt x="8294" y="17354"/>
                    <a:pt x="8213" y="17474"/>
                    <a:pt x="8123" y="17623"/>
                  </a:cubicBezTo>
                  <a:lnTo>
                    <a:pt x="8186" y="17663"/>
                  </a:lnTo>
                  <a:cubicBezTo>
                    <a:pt x="8273" y="17515"/>
                    <a:pt x="8354" y="17401"/>
                    <a:pt x="8439" y="17300"/>
                  </a:cubicBezTo>
                  <a:lnTo>
                    <a:pt x="8381" y="17253"/>
                  </a:lnTo>
                  <a:close/>
                  <a:moveTo>
                    <a:pt x="4233" y="17706"/>
                  </a:moveTo>
                  <a:lnTo>
                    <a:pt x="4213" y="17780"/>
                  </a:lnTo>
                  <a:cubicBezTo>
                    <a:pt x="4306" y="17807"/>
                    <a:pt x="4411" y="17810"/>
                    <a:pt x="4498" y="17810"/>
                  </a:cubicBezTo>
                  <a:cubicBezTo>
                    <a:pt x="4528" y="17810"/>
                    <a:pt x="4558" y="17810"/>
                    <a:pt x="4588" y="17807"/>
                  </a:cubicBezTo>
                  <a:lnTo>
                    <a:pt x="4665" y="17807"/>
                  </a:lnTo>
                  <a:lnTo>
                    <a:pt x="4665" y="17733"/>
                  </a:lnTo>
                  <a:lnTo>
                    <a:pt x="4588" y="17733"/>
                  </a:lnTo>
                  <a:cubicBezTo>
                    <a:pt x="4558" y="17733"/>
                    <a:pt x="4528" y="17736"/>
                    <a:pt x="4498" y="17736"/>
                  </a:cubicBezTo>
                  <a:cubicBezTo>
                    <a:pt x="4414" y="17736"/>
                    <a:pt x="4320" y="17733"/>
                    <a:pt x="4233" y="17706"/>
                  </a:cubicBezTo>
                  <a:close/>
                  <a:moveTo>
                    <a:pt x="5116" y="17817"/>
                  </a:moveTo>
                  <a:lnTo>
                    <a:pt x="5082" y="17884"/>
                  </a:lnTo>
                  <a:cubicBezTo>
                    <a:pt x="5192" y="17941"/>
                    <a:pt x="5297" y="18032"/>
                    <a:pt x="5401" y="18166"/>
                  </a:cubicBezTo>
                  <a:lnTo>
                    <a:pt x="5458" y="18122"/>
                  </a:lnTo>
                  <a:cubicBezTo>
                    <a:pt x="5347" y="17978"/>
                    <a:pt x="5240" y="17880"/>
                    <a:pt x="5116" y="17817"/>
                  </a:cubicBezTo>
                  <a:close/>
                  <a:moveTo>
                    <a:pt x="7908" y="18015"/>
                  </a:moveTo>
                  <a:cubicBezTo>
                    <a:pt x="7847" y="18133"/>
                    <a:pt x="7780" y="18263"/>
                    <a:pt x="7710" y="18384"/>
                  </a:cubicBezTo>
                  <a:cubicBezTo>
                    <a:pt x="7703" y="18391"/>
                    <a:pt x="7700" y="18398"/>
                    <a:pt x="7697" y="18404"/>
                  </a:cubicBezTo>
                  <a:lnTo>
                    <a:pt x="7760" y="18444"/>
                  </a:lnTo>
                  <a:cubicBezTo>
                    <a:pt x="7764" y="18438"/>
                    <a:pt x="7770" y="18431"/>
                    <a:pt x="7774" y="18424"/>
                  </a:cubicBezTo>
                  <a:cubicBezTo>
                    <a:pt x="7844" y="18300"/>
                    <a:pt x="7915" y="18170"/>
                    <a:pt x="7975" y="18052"/>
                  </a:cubicBezTo>
                  <a:lnTo>
                    <a:pt x="7908" y="18015"/>
                  </a:lnTo>
                  <a:close/>
                  <a:moveTo>
                    <a:pt x="5706" y="18498"/>
                  </a:moveTo>
                  <a:lnTo>
                    <a:pt x="5642" y="18535"/>
                  </a:lnTo>
                  <a:cubicBezTo>
                    <a:pt x="5723" y="18670"/>
                    <a:pt x="5804" y="18797"/>
                    <a:pt x="5897" y="18908"/>
                  </a:cubicBezTo>
                  <a:lnTo>
                    <a:pt x="5954" y="18861"/>
                  </a:lnTo>
                  <a:cubicBezTo>
                    <a:pt x="5867" y="18754"/>
                    <a:pt x="5787" y="18626"/>
                    <a:pt x="5706" y="18498"/>
                  </a:cubicBezTo>
                  <a:close/>
                  <a:moveTo>
                    <a:pt x="7432" y="18754"/>
                  </a:moveTo>
                  <a:cubicBezTo>
                    <a:pt x="7327" y="18864"/>
                    <a:pt x="7213" y="18958"/>
                    <a:pt x="7096" y="19032"/>
                  </a:cubicBezTo>
                  <a:lnTo>
                    <a:pt x="7136" y="19096"/>
                  </a:lnTo>
                  <a:cubicBezTo>
                    <a:pt x="7257" y="19019"/>
                    <a:pt x="7374" y="18921"/>
                    <a:pt x="7485" y="18804"/>
                  </a:cubicBezTo>
                  <a:lnTo>
                    <a:pt x="7432" y="18754"/>
                  </a:lnTo>
                  <a:close/>
                  <a:moveTo>
                    <a:pt x="6287" y="19129"/>
                  </a:moveTo>
                  <a:lnTo>
                    <a:pt x="6253" y="19197"/>
                  </a:lnTo>
                  <a:cubicBezTo>
                    <a:pt x="6256" y="19197"/>
                    <a:pt x="6260" y="19200"/>
                    <a:pt x="6264" y="19200"/>
                  </a:cubicBezTo>
                  <a:cubicBezTo>
                    <a:pt x="6367" y="19247"/>
                    <a:pt x="6475" y="19270"/>
                    <a:pt x="6586" y="19270"/>
                  </a:cubicBezTo>
                  <a:cubicBezTo>
                    <a:pt x="6626" y="19270"/>
                    <a:pt x="6670" y="19267"/>
                    <a:pt x="6710" y="19260"/>
                  </a:cubicBezTo>
                  <a:lnTo>
                    <a:pt x="6699" y="19186"/>
                  </a:lnTo>
                  <a:cubicBezTo>
                    <a:pt x="6661" y="19192"/>
                    <a:pt x="6624" y="19194"/>
                    <a:pt x="6586" y="19194"/>
                  </a:cubicBezTo>
                  <a:cubicBezTo>
                    <a:pt x="6485" y="19194"/>
                    <a:pt x="6386" y="19174"/>
                    <a:pt x="6293" y="19133"/>
                  </a:cubicBezTo>
                  <a:cubicBezTo>
                    <a:pt x="6290" y="19133"/>
                    <a:pt x="6287" y="19129"/>
                    <a:pt x="6287" y="191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947883" y="2445684"/>
              <a:ext cx="23627" cy="31457"/>
            </a:xfrm>
            <a:custGeom>
              <a:avLst/>
              <a:gdLst/>
              <a:ahLst/>
              <a:cxnLst/>
              <a:rect l="l" t="t" r="r" b="b"/>
              <a:pathLst>
                <a:path w="175" h="233" extrusionOk="0">
                  <a:moveTo>
                    <a:pt x="105" y="0"/>
                  </a:moveTo>
                  <a:cubicBezTo>
                    <a:pt x="77" y="68"/>
                    <a:pt x="41" y="131"/>
                    <a:pt x="1" y="192"/>
                  </a:cubicBezTo>
                  <a:lnTo>
                    <a:pt x="61" y="232"/>
                  </a:lnTo>
                  <a:cubicBezTo>
                    <a:pt x="105" y="168"/>
                    <a:pt x="145" y="101"/>
                    <a:pt x="175" y="31"/>
                  </a:cubicBezTo>
                  <a:lnTo>
                    <a:pt x="1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564052" y="165382"/>
              <a:ext cx="395714" cy="2914461"/>
            </a:xfrm>
            <a:custGeom>
              <a:avLst/>
              <a:gdLst/>
              <a:ahLst/>
              <a:cxnLst/>
              <a:rect l="l" t="t" r="r" b="b"/>
              <a:pathLst>
                <a:path w="2931" h="21587" extrusionOk="0">
                  <a:moveTo>
                    <a:pt x="2477" y="0"/>
                  </a:moveTo>
                  <a:cubicBezTo>
                    <a:pt x="2401" y="114"/>
                    <a:pt x="2306" y="225"/>
                    <a:pt x="2199" y="339"/>
                  </a:cubicBezTo>
                  <a:lnTo>
                    <a:pt x="2252" y="389"/>
                  </a:lnTo>
                  <a:cubicBezTo>
                    <a:pt x="2364" y="272"/>
                    <a:pt x="2457" y="158"/>
                    <a:pt x="2538" y="41"/>
                  </a:cubicBezTo>
                  <a:lnTo>
                    <a:pt x="2477" y="0"/>
                  </a:lnTo>
                  <a:close/>
                  <a:moveTo>
                    <a:pt x="1880" y="645"/>
                  </a:moveTo>
                  <a:cubicBezTo>
                    <a:pt x="1759" y="752"/>
                    <a:pt x="1631" y="853"/>
                    <a:pt x="1538" y="930"/>
                  </a:cubicBezTo>
                  <a:lnTo>
                    <a:pt x="1585" y="987"/>
                  </a:lnTo>
                  <a:cubicBezTo>
                    <a:pt x="1682" y="910"/>
                    <a:pt x="1806" y="809"/>
                    <a:pt x="1927" y="702"/>
                  </a:cubicBezTo>
                  <a:lnTo>
                    <a:pt x="1880" y="645"/>
                  </a:lnTo>
                  <a:close/>
                  <a:moveTo>
                    <a:pt x="1188" y="1209"/>
                  </a:moveTo>
                  <a:cubicBezTo>
                    <a:pt x="1175" y="1218"/>
                    <a:pt x="1162" y="1232"/>
                    <a:pt x="1145" y="1246"/>
                  </a:cubicBezTo>
                  <a:cubicBezTo>
                    <a:pt x="1041" y="1329"/>
                    <a:pt x="943" y="1416"/>
                    <a:pt x="853" y="1503"/>
                  </a:cubicBezTo>
                  <a:lnTo>
                    <a:pt x="903" y="1557"/>
                  </a:lnTo>
                  <a:cubicBezTo>
                    <a:pt x="994" y="1470"/>
                    <a:pt x="1092" y="1387"/>
                    <a:pt x="1192" y="1302"/>
                  </a:cubicBezTo>
                  <a:cubicBezTo>
                    <a:pt x="1208" y="1289"/>
                    <a:pt x="1222" y="1279"/>
                    <a:pt x="1236" y="1266"/>
                  </a:cubicBezTo>
                  <a:lnTo>
                    <a:pt x="1188" y="1209"/>
                  </a:lnTo>
                  <a:close/>
                  <a:moveTo>
                    <a:pt x="544" y="1830"/>
                  </a:moveTo>
                  <a:cubicBezTo>
                    <a:pt x="443" y="1951"/>
                    <a:pt x="353" y="2075"/>
                    <a:pt x="279" y="2195"/>
                  </a:cubicBezTo>
                  <a:lnTo>
                    <a:pt x="342" y="2236"/>
                  </a:lnTo>
                  <a:cubicBezTo>
                    <a:pt x="413" y="2118"/>
                    <a:pt x="500" y="1997"/>
                    <a:pt x="601" y="1880"/>
                  </a:cubicBezTo>
                  <a:lnTo>
                    <a:pt x="544" y="1830"/>
                  </a:lnTo>
                  <a:close/>
                  <a:moveTo>
                    <a:pt x="85" y="2605"/>
                  </a:moveTo>
                  <a:cubicBezTo>
                    <a:pt x="34" y="2756"/>
                    <a:pt x="4" y="2904"/>
                    <a:pt x="0" y="3051"/>
                  </a:cubicBezTo>
                  <a:lnTo>
                    <a:pt x="74" y="3054"/>
                  </a:lnTo>
                  <a:cubicBezTo>
                    <a:pt x="77" y="2913"/>
                    <a:pt x="108" y="2772"/>
                    <a:pt x="155" y="2628"/>
                  </a:cubicBezTo>
                  <a:lnTo>
                    <a:pt x="85" y="2605"/>
                  </a:lnTo>
                  <a:close/>
                  <a:moveTo>
                    <a:pt x="131" y="3481"/>
                  </a:moveTo>
                  <a:lnTo>
                    <a:pt x="60" y="3505"/>
                  </a:lnTo>
                  <a:cubicBezTo>
                    <a:pt x="101" y="3642"/>
                    <a:pt x="165" y="3776"/>
                    <a:pt x="255" y="3914"/>
                  </a:cubicBezTo>
                  <a:lnTo>
                    <a:pt x="316" y="3873"/>
                  </a:lnTo>
                  <a:cubicBezTo>
                    <a:pt x="232" y="3739"/>
                    <a:pt x="172" y="3612"/>
                    <a:pt x="131" y="3481"/>
                  </a:cubicBezTo>
                  <a:close/>
                  <a:moveTo>
                    <a:pt x="588" y="4219"/>
                  </a:moveTo>
                  <a:lnTo>
                    <a:pt x="531" y="4270"/>
                  </a:lnTo>
                  <a:cubicBezTo>
                    <a:pt x="624" y="4374"/>
                    <a:pt x="725" y="4478"/>
                    <a:pt x="823" y="4578"/>
                  </a:cubicBezTo>
                  <a:lnTo>
                    <a:pt x="839" y="4595"/>
                  </a:lnTo>
                  <a:lnTo>
                    <a:pt x="893" y="4541"/>
                  </a:lnTo>
                  <a:lnTo>
                    <a:pt x="876" y="4524"/>
                  </a:lnTo>
                  <a:cubicBezTo>
                    <a:pt x="779" y="4428"/>
                    <a:pt x="678" y="4323"/>
                    <a:pt x="588" y="4219"/>
                  </a:cubicBezTo>
                  <a:close/>
                  <a:moveTo>
                    <a:pt x="1199" y="4867"/>
                  </a:moveTo>
                  <a:lnTo>
                    <a:pt x="1142" y="4918"/>
                  </a:lnTo>
                  <a:cubicBezTo>
                    <a:pt x="1205" y="4988"/>
                    <a:pt x="1259" y="5055"/>
                    <a:pt x="1306" y="5119"/>
                  </a:cubicBezTo>
                  <a:cubicBezTo>
                    <a:pt x="1340" y="5166"/>
                    <a:pt x="1377" y="5216"/>
                    <a:pt x="1407" y="5266"/>
                  </a:cubicBezTo>
                  <a:lnTo>
                    <a:pt x="1470" y="5226"/>
                  </a:lnTo>
                  <a:cubicBezTo>
                    <a:pt x="1437" y="5176"/>
                    <a:pt x="1403" y="5122"/>
                    <a:pt x="1366" y="5075"/>
                  </a:cubicBezTo>
                  <a:cubicBezTo>
                    <a:pt x="1316" y="5008"/>
                    <a:pt x="1262" y="4941"/>
                    <a:pt x="1199" y="4867"/>
                  </a:cubicBezTo>
                  <a:close/>
                  <a:moveTo>
                    <a:pt x="1679" y="5629"/>
                  </a:moveTo>
                  <a:lnTo>
                    <a:pt x="1608" y="5656"/>
                  </a:lnTo>
                  <a:cubicBezTo>
                    <a:pt x="1665" y="5790"/>
                    <a:pt x="1709" y="5931"/>
                    <a:pt x="1739" y="6075"/>
                  </a:cubicBezTo>
                  <a:lnTo>
                    <a:pt x="1813" y="6059"/>
                  </a:lnTo>
                  <a:cubicBezTo>
                    <a:pt x="1780" y="5911"/>
                    <a:pt x="1736" y="5767"/>
                    <a:pt x="1679" y="5629"/>
                  </a:cubicBezTo>
                  <a:close/>
                  <a:moveTo>
                    <a:pt x="1877" y="6505"/>
                  </a:moveTo>
                  <a:lnTo>
                    <a:pt x="1803" y="6512"/>
                  </a:lnTo>
                  <a:cubicBezTo>
                    <a:pt x="1803" y="6558"/>
                    <a:pt x="1806" y="6606"/>
                    <a:pt x="1806" y="6653"/>
                  </a:cubicBezTo>
                  <a:cubicBezTo>
                    <a:pt x="1806" y="6753"/>
                    <a:pt x="1800" y="6851"/>
                    <a:pt x="1789" y="6948"/>
                  </a:cubicBezTo>
                  <a:lnTo>
                    <a:pt x="1863" y="6958"/>
                  </a:lnTo>
                  <a:cubicBezTo>
                    <a:pt x="1873" y="6857"/>
                    <a:pt x="1880" y="6753"/>
                    <a:pt x="1880" y="6653"/>
                  </a:cubicBezTo>
                  <a:cubicBezTo>
                    <a:pt x="1880" y="6606"/>
                    <a:pt x="1880" y="6555"/>
                    <a:pt x="1877" y="6505"/>
                  </a:cubicBezTo>
                  <a:close/>
                  <a:moveTo>
                    <a:pt x="1699" y="7378"/>
                  </a:moveTo>
                  <a:cubicBezTo>
                    <a:pt x="1655" y="7525"/>
                    <a:pt x="1598" y="7670"/>
                    <a:pt x="1548" y="7794"/>
                  </a:cubicBezTo>
                  <a:lnTo>
                    <a:pt x="1615" y="7821"/>
                  </a:lnTo>
                  <a:cubicBezTo>
                    <a:pt x="1665" y="7697"/>
                    <a:pt x="1726" y="7553"/>
                    <a:pt x="1769" y="7398"/>
                  </a:cubicBezTo>
                  <a:lnTo>
                    <a:pt x="1699" y="7378"/>
                  </a:lnTo>
                  <a:close/>
                  <a:moveTo>
                    <a:pt x="1377" y="8203"/>
                  </a:moveTo>
                  <a:cubicBezTo>
                    <a:pt x="1313" y="8371"/>
                    <a:pt x="1266" y="8506"/>
                    <a:pt x="1236" y="8633"/>
                  </a:cubicBezTo>
                  <a:lnTo>
                    <a:pt x="1309" y="8650"/>
                  </a:lnTo>
                  <a:cubicBezTo>
                    <a:pt x="1340" y="8529"/>
                    <a:pt x="1383" y="8395"/>
                    <a:pt x="1447" y="8234"/>
                  </a:cubicBezTo>
                  <a:lnTo>
                    <a:pt x="1377" y="8203"/>
                  </a:lnTo>
                  <a:close/>
                  <a:moveTo>
                    <a:pt x="1185" y="9083"/>
                  </a:moveTo>
                  <a:cubicBezTo>
                    <a:pt x="1185" y="9107"/>
                    <a:pt x="1185" y="9127"/>
                    <a:pt x="1188" y="9147"/>
                  </a:cubicBezTo>
                  <a:cubicBezTo>
                    <a:pt x="1199" y="9271"/>
                    <a:pt x="1222" y="9395"/>
                    <a:pt x="1266" y="9533"/>
                  </a:cubicBezTo>
                  <a:lnTo>
                    <a:pt x="1340" y="9509"/>
                  </a:lnTo>
                  <a:cubicBezTo>
                    <a:pt x="1296" y="9378"/>
                    <a:pt x="1273" y="9261"/>
                    <a:pt x="1262" y="9144"/>
                  </a:cubicBezTo>
                  <a:cubicBezTo>
                    <a:pt x="1262" y="9123"/>
                    <a:pt x="1259" y="9103"/>
                    <a:pt x="1259" y="9083"/>
                  </a:cubicBezTo>
                  <a:close/>
                  <a:moveTo>
                    <a:pt x="1507" y="9915"/>
                  </a:moveTo>
                  <a:lnTo>
                    <a:pt x="1440" y="9946"/>
                  </a:lnTo>
                  <a:cubicBezTo>
                    <a:pt x="1467" y="10006"/>
                    <a:pt x="1498" y="10067"/>
                    <a:pt x="1527" y="10123"/>
                  </a:cubicBezTo>
                  <a:cubicBezTo>
                    <a:pt x="1564" y="10197"/>
                    <a:pt x="1602" y="10271"/>
                    <a:pt x="1639" y="10345"/>
                  </a:cubicBezTo>
                  <a:lnTo>
                    <a:pt x="1705" y="10315"/>
                  </a:lnTo>
                  <a:cubicBezTo>
                    <a:pt x="1668" y="10238"/>
                    <a:pt x="1631" y="10163"/>
                    <a:pt x="1595" y="10090"/>
                  </a:cubicBezTo>
                  <a:cubicBezTo>
                    <a:pt x="1564" y="10033"/>
                    <a:pt x="1535" y="9973"/>
                    <a:pt x="1507" y="9915"/>
                  </a:cubicBezTo>
                  <a:close/>
                  <a:moveTo>
                    <a:pt x="1870" y="10735"/>
                  </a:moveTo>
                  <a:lnTo>
                    <a:pt x="1800" y="10755"/>
                  </a:lnTo>
                  <a:cubicBezTo>
                    <a:pt x="1826" y="10842"/>
                    <a:pt x="1843" y="10926"/>
                    <a:pt x="1853" y="11009"/>
                  </a:cubicBezTo>
                  <a:cubicBezTo>
                    <a:pt x="1860" y="11067"/>
                    <a:pt x="1863" y="11124"/>
                    <a:pt x="1867" y="11184"/>
                  </a:cubicBezTo>
                  <a:lnTo>
                    <a:pt x="1941" y="11184"/>
                  </a:lnTo>
                  <a:cubicBezTo>
                    <a:pt x="1941" y="11120"/>
                    <a:pt x="1933" y="11060"/>
                    <a:pt x="1927" y="11000"/>
                  </a:cubicBezTo>
                  <a:cubicBezTo>
                    <a:pt x="1917" y="10913"/>
                    <a:pt x="1897" y="10825"/>
                    <a:pt x="1870" y="10735"/>
                  </a:cubicBezTo>
                  <a:close/>
                  <a:moveTo>
                    <a:pt x="1806" y="11613"/>
                  </a:moveTo>
                  <a:cubicBezTo>
                    <a:pt x="1772" y="11745"/>
                    <a:pt x="1722" y="11879"/>
                    <a:pt x="1655" y="12024"/>
                  </a:cubicBezTo>
                  <a:lnTo>
                    <a:pt x="1722" y="12057"/>
                  </a:lnTo>
                  <a:cubicBezTo>
                    <a:pt x="1792" y="11909"/>
                    <a:pt x="1843" y="11768"/>
                    <a:pt x="1880" y="11634"/>
                  </a:cubicBezTo>
                  <a:lnTo>
                    <a:pt x="1806" y="11613"/>
                  </a:lnTo>
                  <a:close/>
                  <a:moveTo>
                    <a:pt x="1440" y="12409"/>
                  </a:moveTo>
                  <a:cubicBezTo>
                    <a:pt x="1374" y="12520"/>
                    <a:pt x="1299" y="12634"/>
                    <a:pt x="1195" y="12782"/>
                  </a:cubicBezTo>
                  <a:lnTo>
                    <a:pt x="1259" y="12822"/>
                  </a:lnTo>
                  <a:cubicBezTo>
                    <a:pt x="1360" y="12674"/>
                    <a:pt x="1437" y="12560"/>
                    <a:pt x="1504" y="12450"/>
                  </a:cubicBezTo>
                  <a:lnTo>
                    <a:pt x="1440" y="12409"/>
                  </a:lnTo>
                  <a:close/>
                  <a:moveTo>
                    <a:pt x="943" y="13148"/>
                  </a:moveTo>
                  <a:cubicBezTo>
                    <a:pt x="853" y="13285"/>
                    <a:pt x="776" y="13410"/>
                    <a:pt x="709" y="13531"/>
                  </a:cubicBezTo>
                  <a:lnTo>
                    <a:pt x="776" y="13567"/>
                  </a:lnTo>
                  <a:cubicBezTo>
                    <a:pt x="839" y="13446"/>
                    <a:pt x="917" y="13325"/>
                    <a:pt x="1004" y="13188"/>
                  </a:cubicBezTo>
                  <a:lnTo>
                    <a:pt x="943" y="13148"/>
                  </a:lnTo>
                  <a:close/>
                  <a:moveTo>
                    <a:pt x="517" y="13940"/>
                  </a:moveTo>
                  <a:cubicBezTo>
                    <a:pt x="460" y="14091"/>
                    <a:pt x="420" y="14236"/>
                    <a:pt x="400" y="14377"/>
                  </a:cubicBezTo>
                  <a:lnTo>
                    <a:pt x="474" y="14386"/>
                  </a:lnTo>
                  <a:cubicBezTo>
                    <a:pt x="494" y="14252"/>
                    <a:pt x="534" y="14111"/>
                    <a:pt x="588" y="13967"/>
                  </a:cubicBezTo>
                  <a:lnTo>
                    <a:pt x="517" y="13940"/>
                  </a:lnTo>
                  <a:close/>
                  <a:moveTo>
                    <a:pt x="467" y="14820"/>
                  </a:moveTo>
                  <a:lnTo>
                    <a:pt x="393" y="14829"/>
                  </a:lnTo>
                  <a:cubicBezTo>
                    <a:pt x="403" y="14910"/>
                    <a:pt x="423" y="14990"/>
                    <a:pt x="447" y="15065"/>
                  </a:cubicBezTo>
                  <a:cubicBezTo>
                    <a:pt x="467" y="15125"/>
                    <a:pt x="494" y="15189"/>
                    <a:pt x="528" y="15266"/>
                  </a:cubicBezTo>
                  <a:lnTo>
                    <a:pt x="598" y="15232"/>
                  </a:lnTo>
                  <a:cubicBezTo>
                    <a:pt x="561" y="15158"/>
                    <a:pt x="537" y="15098"/>
                    <a:pt x="517" y="15041"/>
                  </a:cubicBezTo>
                  <a:cubicBezTo>
                    <a:pt x="494" y="14970"/>
                    <a:pt x="477" y="14896"/>
                    <a:pt x="467" y="14820"/>
                  </a:cubicBezTo>
                  <a:close/>
                  <a:moveTo>
                    <a:pt x="782" y="15641"/>
                  </a:moveTo>
                  <a:lnTo>
                    <a:pt x="712" y="15669"/>
                  </a:lnTo>
                  <a:cubicBezTo>
                    <a:pt x="752" y="15776"/>
                    <a:pt x="769" y="15870"/>
                    <a:pt x="769" y="15957"/>
                  </a:cubicBezTo>
                  <a:cubicBezTo>
                    <a:pt x="769" y="15991"/>
                    <a:pt x="765" y="16024"/>
                    <a:pt x="762" y="16058"/>
                  </a:cubicBezTo>
                  <a:cubicBezTo>
                    <a:pt x="759" y="16068"/>
                    <a:pt x="759" y="16075"/>
                    <a:pt x="756" y="16084"/>
                  </a:cubicBezTo>
                  <a:lnTo>
                    <a:pt x="830" y="16098"/>
                  </a:lnTo>
                  <a:cubicBezTo>
                    <a:pt x="830" y="16092"/>
                    <a:pt x="833" y="16081"/>
                    <a:pt x="833" y="16072"/>
                  </a:cubicBezTo>
                  <a:cubicBezTo>
                    <a:pt x="839" y="16035"/>
                    <a:pt x="843" y="15997"/>
                    <a:pt x="843" y="15957"/>
                  </a:cubicBezTo>
                  <a:cubicBezTo>
                    <a:pt x="843" y="15860"/>
                    <a:pt x="823" y="15759"/>
                    <a:pt x="782" y="15641"/>
                  </a:cubicBezTo>
                  <a:close/>
                  <a:moveTo>
                    <a:pt x="568" y="16471"/>
                  </a:moveTo>
                  <a:cubicBezTo>
                    <a:pt x="520" y="16548"/>
                    <a:pt x="470" y="16632"/>
                    <a:pt x="437" y="16719"/>
                  </a:cubicBezTo>
                  <a:cubicBezTo>
                    <a:pt x="416" y="16776"/>
                    <a:pt x="400" y="16834"/>
                    <a:pt x="387" y="16890"/>
                  </a:cubicBezTo>
                  <a:lnTo>
                    <a:pt x="460" y="16904"/>
                  </a:lnTo>
                  <a:cubicBezTo>
                    <a:pt x="470" y="16850"/>
                    <a:pt x="487" y="16800"/>
                    <a:pt x="508" y="16746"/>
                  </a:cubicBezTo>
                  <a:cubicBezTo>
                    <a:pt x="537" y="16665"/>
                    <a:pt x="588" y="16585"/>
                    <a:pt x="632" y="16511"/>
                  </a:cubicBezTo>
                  <a:lnTo>
                    <a:pt x="568" y="16471"/>
                  </a:lnTo>
                  <a:close/>
                  <a:moveTo>
                    <a:pt x="474" y="17333"/>
                  </a:moveTo>
                  <a:lnTo>
                    <a:pt x="400" y="17347"/>
                  </a:lnTo>
                  <a:cubicBezTo>
                    <a:pt x="430" y="17481"/>
                    <a:pt x="480" y="17622"/>
                    <a:pt x="551" y="17776"/>
                  </a:cubicBezTo>
                  <a:lnTo>
                    <a:pt x="618" y="17743"/>
                  </a:lnTo>
                  <a:cubicBezTo>
                    <a:pt x="551" y="17595"/>
                    <a:pt x="500" y="17461"/>
                    <a:pt x="474" y="17333"/>
                  </a:cubicBezTo>
                  <a:close/>
                  <a:moveTo>
                    <a:pt x="830" y="18132"/>
                  </a:moveTo>
                  <a:lnTo>
                    <a:pt x="765" y="18169"/>
                  </a:lnTo>
                  <a:cubicBezTo>
                    <a:pt x="782" y="18196"/>
                    <a:pt x="796" y="18219"/>
                    <a:pt x="813" y="18243"/>
                  </a:cubicBezTo>
                  <a:lnTo>
                    <a:pt x="1001" y="18549"/>
                  </a:lnTo>
                  <a:lnTo>
                    <a:pt x="1064" y="18512"/>
                  </a:lnTo>
                  <a:lnTo>
                    <a:pt x="876" y="18206"/>
                  </a:lnTo>
                  <a:cubicBezTo>
                    <a:pt x="860" y="18179"/>
                    <a:pt x="846" y="18156"/>
                    <a:pt x="830" y="18132"/>
                  </a:cubicBezTo>
                  <a:close/>
                  <a:moveTo>
                    <a:pt x="1296" y="18891"/>
                  </a:moveTo>
                  <a:lnTo>
                    <a:pt x="1233" y="18928"/>
                  </a:lnTo>
                  <a:lnTo>
                    <a:pt x="1467" y="19307"/>
                  </a:lnTo>
                  <a:lnTo>
                    <a:pt x="1531" y="19271"/>
                  </a:lnTo>
                  <a:lnTo>
                    <a:pt x="1296" y="18891"/>
                  </a:lnTo>
                  <a:close/>
                  <a:moveTo>
                    <a:pt x="1763" y="19649"/>
                  </a:moveTo>
                  <a:lnTo>
                    <a:pt x="1702" y="19689"/>
                  </a:lnTo>
                  <a:lnTo>
                    <a:pt x="1933" y="20069"/>
                  </a:lnTo>
                  <a:lnTo>
                    <a:pt x="1998" y="20029"/>
                  </a:lnTo>
                  <a:lnTo>
                    <a:pt x="1763" y="19649"/>
                  </a:lnTo>
                  <a:close/>
                  <a:moveTo>
                    <a:pt x="2232" y="20408"/>
                  </a:moveTo>
                  <a:lnTo>
                    <a:pt x="2169" y="20448"/>
                  </a:lnTo>
                  <a:lnTo>
                    <a:pt x="2401" y="20828"/>
                  </a:lnTo>
                  <a:lnTo>
                    <a:pt x="2464" y="20787"/>
                  </a:lnTo>
                  <a:lnTo>
                    <a:pt x="2232" y="20408"/>
                  </a:lnTo>
                  <a:close/>
                  <a:moveTo>
                    <a:pt x="2699" y="21167"/>
                  </a:moveTo>
                  <a:lnTo>
                    <a:pt x="2635" y="21207"/>
                  </a:lnTo>
                  <a:lnTo>
                    <a:pt x="2867" y="21587"/>
                  </a:lnTo>
                  <a:lnTo>
                    <a:pt x="2931" y="21546"/>
                  </a:lnTo>
                  <a:lnTo>
                    <a:pt x="2699" y="2116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982716" y="3125859"/>
              <a:ext cx="24572" cy="30917"/>
            </a:xfrm>
            <a:custGeom>
              <a:avLst/>
              <a:gdLst/>
              <a:ahLst/>
              <a:cxnLst/>
              <a:rect l="l" t="t" r="r" b="b"/>
              <a:pathLst>
                <a:path w="182" h="229" extrusionOk="0">
                  <a:moveTo>
                    <a:pt x="65" y="1"/>
                  </a:moveTo>
                  <a:lnTo>
                    <a:pt x="0" y="41"/>
                  </a:lnTo>
                  <a:lnTo>
                    <a:pt x="118" y="229"/>
                  </a:lnTo>
                  <a:lnTo>
                    <a:pt x="182" y="192"/>
                  </a:lnTo>
                  <a:lnTo>
                    <a:pt x="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rot="-156">
              <a:off x="604606" y="2537363"/>
              <a:ext cx="103457" cy="103130"/>
            </a:xfrm>
            <a:custGeom>
              <a:avLst/>
              <a:gdLst/>
              <a:ahLst/>
              <a:cxnLst/>
              <a:rect l="l" t="t" r="r" b="b"/>
              <a:pathLst>
                <a:path w="937" h="934" extrusionOk="0">
                  <a:moveTo>
                    <a:pt x="467" y="1"/>
                  </a:moveTo>
                  <a:cubicBezTo>
                    <a:pt x="212" y="1"/>
                    <a:pt x="0" y="208"/>
                    <a:pt x="0" y="467"/>
                  </a:cubicBezTo>
                  <a:cubicBezTo>
                    <a:pt x="0" y="726"/>
                    <a:pt x="208" y="933"/>
                    <a:pt x="467" y="933"/>
                  </a:cubicBezTo>
                  <a:cubicBezTo>
                    <a:pt x="725" y="933"/>
                    <a:pt x="937" y="726"/>
                    <a:pt x="937" y="467"/>
                  </a:cubicBezTo>
                  <a:cubicBezTo>
                    <a:pt x="937" y="208"/>
                    <a:pt x="725" y="1"/>
                    <a:pt x="4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1335256" y="2732038"/>
              <a:ext cx="126099" cy="126639"/>
            </a:xfrm>
            <a:custGeom>
              <a:avLst/>
              <a:gdLst/>
              <a:ahLst/>
              <a:cxnLst/>
              <a:rect l="l" t="t" r="r" b="b"/>
              <a:pathLst>
                <a:path w="934" h="938" extrusionOk="0">
                  <a:moveTo>
                    <a:pt x="467" y="1"/>
                  </a:moveTo>
                  <a:cubicBezTo>
                    <a:pt x="209" y="1"/>
                    <a:pt x="1" y="212"/>
                    <a:pt x="1" y="467"/>
                  </a:cubicBezTo>
                  <a:cubicBezTo>
                    <a:pt x="1" y="726"/>
                    <a:pt x="209" y="937"/>
                    <a:pt x="467" y="937"/>
                  </a:cubicBezTo>
                  <a:cubicBezTo>
                    <a:pt x="726" y="937"/>
                    <a:pt x="934" y="726"/>
                    <a:pt x="934" y="467"/>
                  </a:cubicBezTo>
                  <a:cubicBezTo>
                    <a:pt x="934" y="212"/>
                    <a:pt x="726" y="1"/>
                    <a:pt x="4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515044" y="2432993"/>
              <a:ext cx="935484" cy="906052"/>
            </a:xfrm>
            <a:custGeom>
              <a:avLst/>
              <a:gdLst/>
              <a:ahLst/>
              <a:cxnLst/>
              <a:rect l="l" t="t" r="r" b="b"/>
              <a:pathLst>
                <a:path w="6929" h="6711" extrusionOk="0">
                  <a:moveTo>
                    <a:pt x="6845" y="1"/>
                  </a:moveTo>
                  <a:cubicBezTo>
                    <a:pt x="6812" y="151"/>
                    <a:pt x="6771" y="329"/>
                    <a:pt x="6731" y="504"/>
                  </a:cubicBezTo>
                  <a:lnTo>
                    <a:pt x="6815" y="524"/>
                  </a:lnTo>
                  <a:cubicBezTo>
                    <a:pt x="6855" y="349"/>
                    <a:pt x="6895" y="171"/>
                    <a:pt x="6928" y="18"/>
                  </a:cubicBezTo>
                  <a:lnTo>
                    <a:pt x="6845" y="1"/>
                  </a:lnTo>
                  <a:close/>
                  <a:moveTo>
                    <a:pt x="6610" y="1008"/>
                  </a:moveTo>
                  <a:cubicBezTo>
                    <a:pt x="6566" y="1189"/>
                    <a:pt x="6526" y="1353"/>
                    <a:pt x="6482" y="1511"/>
                  </a:cubicBezTo>
                  <a:lnTo>
                    <a:pt x="6566" y="1531"/>
                  </a:lnTo>
                  <a:cubicBezTo>
                    <a:pt x="6610" y="1373"/>
                    <a:pt x="6651" y="1209"/>
                    <a:pt x="6694" y="1031"/>
                  </a:cubicBezTo>
                  <a:lnTo>
                    <a:pt x="6610" y="1008"/>
                  </a:lnTo>
                  <a:close/>
                  <a:moveTo>
                    <a:pt x="6341" y="2007"/>
                  </a:moveTo>
                  <a:cubicBezTo>
                    <a:pt x="6291" y="2179"/>
                    <a:pt x="6237" y="2343"/>
                    <a:pt x="6183" y="2498"/>
                  </a:cubicBezTo>
                  <a:lnTo>
                    <a:pt x="6264" y="2528"/>
                  </a:lnTo>
                  <a:cubicBezTo>
                    <a:pt x="6318" y="2370"/>
                    <a:pt x="6372" y="2202"/>
                    <a:pt x="6425" y="2031"/>
                  </a:cubicBezTo>
                  <a:lnTo>
                    <a:pt x="6341" y="2007"/>
                  </a:lnTo>
                  <a:close/>
                  <a:moveTo>
                    <a:pt x="6002" y="2984"/>
                  </a:moveTo>
                  <a:cubicBezTo>
                    <a:pt x="5946" y="3125"/>
                    <a:pt x="5885" y="3270"/>
                    <a:pt x="5821" y="3404"/>
                  </a:cubicBezTo>
                  <a:cubicBezTo>
                    <a:pt x="5814" y="3421"/>
                    <a:pt x="5805" y="3437"/>
                    <a:pt x="5797" y="3457"/>
                  </a:cubicBezTo>
                  <a:lnTo>
                    <a:pt x="5875" y="3494"/>
                  </a:lnTo>
                  <a:cubicBezTo>
                    <a:pt x="5885" y="3474"/>
                    <a:pt x="5892" y="3457"/>
                    <a:pt x="5901" y="3441"/>
                  </a:cubicBezTo>
                  <a:cubicBezTo>
                    <a:pt x="5962" y="3303"/>
                    <a:pt x="6022" y="3159"/>
                    <a:pt x="6083" y="3014"/>
                  </a:cubicBezTo>
                  <a:lnTo>
                    <a:pt x="6002" y="2984"/>
                  </a:lnTo>
                  <a:close/>
                  <a:moveTo>
                    <a:pt x="5563" y="3917"/>
                  </a:moveTo>
                  <a:cubicBezTo>
                    <a:pt x="5478" y="4069"/>
                    <a:pt x="5391" y="4216"/>
                    <a:pt x="5301" y="4357"/>
                  </a:cubicBezTo>
                  <a:lnTo>
                    <a:pt x="5371" y="4404"/>
                  </a:lnTo>
                  <a:cubicBezTo>
                    <a:pt x="5466" y="4263"/>
                    <a:pt x="5556" y="4112"/>
                    <a:pt x="5640" y="3958"/>
                  </a:cubicBezTo>
                  <a:lnTo>
                    <a:pt x="5563" y="3917"/>
                  </a:lnTo>
                  <a:close/>
                  <a:moveTo>
                    <a:pt x="5002" y="4780"/>
                  </a:moveTo>
                  <a:cubicBezTo>
                    <a:pt x="4898" y="4918"/>
                    <a:pt x="4787" y="5048"/>
                    <a:pt x="4673" y="5173"/>
                  </a:cubicBezTo>
                  <a:lnTo>
                    <a:pt x="4737" y="5234"/>
                  </a:lnTo>
                  <a:cubicBezTo>
                    <a:pt x="4851" y="5106"/>
                    <a:pt x="4965" y="4972"/>
                    <a:pt x="5072" y="4831"/>
                  </a:cubicBezTo>
                  <a:lnTo>
                    <a:pt x="5002" y="4780"/>
                  </a:lnTo>
                  <a:close/>
                  <a:moveTo>
                    <a:pt x="4307" y="5536"/>
                  </a:moveTo>
                  <a:cubicBezTo>
                    <a:pt x="4180" y="5653"/>
                    <a:pt x="4045" y="5760"/>
                    <a:pt x="3908" y="5858"/>
                  </a:cubicBezTo>
                  <a:lnTo>
                    <a:pt x="3958" y="5928"/>
                  </a:lnTo>
                  <a:cubicBezTo>
                    <a:pt x="4096" y="5827"/>
                    <a:pt x="4234" y="5717"/>
                    <a:pt x="4364" y="5599"/>
                  </a:cubicBezTo>
                  <a:lnTo>
                    <a:pt x="4307" y="5536"/>
                  </a:lnTo>
                  <a:close/>
                  <a:moveTo>
                    <a:pt x="3475" y="6133"/>
                  </a:moveTo>
                  <a:cubicBezTo>
                    <a:pt x="3328" y="6216"/>
                    <a:pt x="3173" y="6291"/>
                    <a:pt x="3012" y="6354"/>
                  </a:cubicBezTo>
                  <a:lnTo>
                    <a:pt x="3046" y="6435"/>
                  </a:lnTo>
                  <a:cubicBezTo>
                    <a:pt x="3207" y="6368"/>
                    <a:pt x="3364" y="6294"/>
                    <a:pt x="3518" y="6210"/>
                  </a:cubicBezTo>
                  <a:lnTo>
                    <a:pt x="3475" y="6133"/>
                  </a:lnTo>
                  <a:close/>
                  <a:moveTo>
                    <a:pt x="45" y="6224"/>
                  </a:moveTo>
                  <a:lnTo>
                    <a:pt x="1" y="6297"/>
                  </a:lnTo>
                  <a:cubicBezTo>
                    <a:pt x="152" y="6385"/>
                    <a:pt x="310" y="6458"/>
                    <a:pt x="477" y="6519"/>
                  </a:cubicBezTo>
                  <a:lnTo>
                    <a:pt x="508" y="6438"/>
                  </a:lnTo>
                  <a:cubicBezTo>
                    <a:pt x="347" y="6378"/>
                    <a:pt x="189" y="6307"/>
                    <a:pt x="45" y="6224"/>
                  </a:cubicBezTo>
                  <a:close/>
                  <a:moveTo>
                    <a:pt x="2525" y="6509"/>
                  </a:moveTo>
                  <a:cubicBezTo>
                    <a:pt x="2357" y="6552"/>
                    <a:pt x="2189" y="6583"/>
                    <a:pt x="2022" y="6603"/>
                  </a:cubicBezTo>
                  <a:lnTo>
                    <a:pt x="2028" y="6687"/>
                  </a:lnTo>
                  <a:cubicBezTo>
                    <a:pt x="2203" y="6670"/>
                    <a:pt x="2374" y="6636"/>
                    <a:pt x="2545" y="6593"/>
                  </a:cubicBezTo>
                  <a:lnTo>
                    <a:pt x="2525" y="6509"/>
                  </a:lnTo>
                  <a:close/>
                  <a:moveTo>
                    <a:pt x="1001" y="6573"/>
                  </a:moveTo>
                  <a:lnTo>
                    <a:pt x="984" y="6656"/>
                  </a:lnTo>
                  <a:cubicBezTo>
                    <a:pt x="1152" y="6687"/>
                    <a:pt x="1330" y="6707"/>
                    <a:pt x="1505" y="6710"/>
                  </a:cubicBezTo>
                  <a:lnTo>
                    <a:pt x="1508" y="6623"/>
                  </a:lnTo>
                  <a:cubicBezTo>
                    <a:pt x="1337" y="6619"/>
                    <a:pt x="1165" y="6603"/>
                    <a:pt x="1001" y="65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1144591" y="3039723"/>
              <a:ext cx="93427" cy="93562"/>
            </a:xfrm>
            <a:custGeom>
              <a:avLst/>
              <a:gdLst/>
              <a:ahLst/>
              <a:cxnLst/>
              <a:rect l="l" t="t" r="r" b="b"/>
              <a:pathLst>
                <a:path w="692" h="693" extrusionOk="0">
                  <a:moveTo>
                    <a:pt x="346" y="1"/>
                  </a:moveTo>
                  <a:cubicBezTo>
                    <a:pt x="155" y="1"/>
                    <a:pt x="0" y="156"/>
                    <a:pt x="0" y="347"/>
                  </a:cubicBezTo>
                  <a:cubicBezTo>
                    <a:pt x="0" y="538"/>
                    <a:pt x="155" y="692"/>
                    <a:pt x="346" y="692"/>
                  </a:cubicBezTo>
                  <a:cubicBezTo>
                    <a:pt x="538" y="692"/>
                    <a:pt x="691" y="538"/>
                    <a:pt x="691" y="347"/>
                  </a:cubicBezTo>
                  <a:cubicBezTo>
                    <a:pt x="691" y="156"/>
                    <a:pt x="538"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5"/>
          <p:cNvGrpSpPr/>
          <p:nvPr/>
        </p:nvGrpSpPr>
        <p:grpSpPr>
          <a:xfrm rot="-10538382">
            <a:off x="-1056518" y="729837"/>
            <a:ext cx="1577307" cy="2885669"/>
            <a:chOff x="-3710391" y="5514224"/>
            <a:chExt cx="1036472" cy="1896215"/>
          </a:xfrm>
        </p:grpSpPr>
        <p:sp>
          <p:nvSpPr>
            <p:cNvPr id="139" name="Google Shape;139;p5"/>
            <p:cNvSpPr/>
            <p:nvPr/>
          </p:nvSpPr>
          <p:spPr>
            <a:xfrm>
              <a:off x="-3675559" y="5514224"/>
              <a:ext cx="1001639" cy="1896215"/>
            </a:xfrm>
            <a:custGeom>
              <a:avLst/>
              <a:gdLst/>
              <a:ahLst/>
              <a:cxnLst/>
              <a:rect l="l" t="t" r="r" b="b"/>
              <a:pathLst>
                <a:path w="7419" h="14045" extrusionOk="0">
                  <a:moveTo>
                    <a:pt x="6784" y="1"/>
                  </a:moveTo>
                  <a:cubicBezTo>
                    <a:pt x="6465" y="300"/>
                    <a:pt x="6119" y="578"/>
                    <a:pt x="5784" y="847"/>
                  </a:cubicBezTo>
                  <a:cubicBezTo>
                    <a:pt x="5371" y="1175"/>
                    <a:pt x="4945" y="1514"/>
                    <a:pt x="4572" y="1897"/>
                  </a:cubicBezTo>
                  <a:cubicBezTo>
                    <a:pt x="4206" y="2277"/>
                    <a:pt x="3915" y="2696"/>
                    <a:pt x="3726" y="3112"/>
                  </a:cubicBezTo>
                  <a:cubicBezTo>
                    <a:pt x="3508" y="3599"/>
                    <a:pt x="3428" y="4075"/>
                    <a:pt x="3488" y="4535"/>
                  </a:cubicBezTo>
                  <a:cubicBezTo>
                    <a:pt x="3538" y="4915"/>
                    <a:pt x="3682" y="5274"/>
                    <a:pt x="3827" y="5623"/>
                  </a:cubicBezTo>
                  <a:cubicBezTo>
                    <a:pt x="3911" y="5828"/>
                    <a:pt x="3995" y="6039"/>
                    <a:pt x="4062" y="6254"/>
                  </a:cubicBezTo>
                  <a:cubicBezTo>
                    <a:pt x="4180" y="6640"/>
                    <a:pt x="4324" y="7378"/>
                    <a:pt x="3964" y="8016"/>
                  </a:cubicBezTo>
                  <a:cubicBezTo>
                    <a:pt x="3703" y="8483"/>
                    <a:pt x="3219" y="8836"/>
                    <a:pt x="2437" y="9121"/>
                  </a:cubicBezTo>
                  <a:cubicBezTo>
                    <a:pt x="2280" y="9178"/>
                    <a:pt x="2119" y="9231"/>
                    <a:pt x="1961" y="9282"/>
                  </a:cubicBezTo>
                  <a:cubicBezTo>
                    <a:pt x="1504" y="9432"/>
                    <a:pt x="1031" y="9590"/>
                    <a:pt x="621" y="9859"/>
                  </a:cubicBezTo>
                  <a:cubicBezTo>
                    <a:pt x="296" y="10071"/>
                    <a:pt x="108" y="10309"/>
                    <a:pt x="57" y="10571"/>
                  </a:cubicBezTo>
                  <a:cubicBezTo>
                    <a:pt x="0" y="10879"/>
                    <a:pt x="131" y="11208"/>
                    <a:pt x="457" y="11587"/>
                  </a:cubicBezTo>
                  <a:cubicBezTo>
                    <a:pt x="1081" y="12303"/>
                    <a:pt x="1887" y="12826"/>
                    <a:pt x="2666" y="13330"/>
                  </a:cubicBezTo>
                  <a:cubicBezTo>
                    <a:pt x="3136" y="13635"/>
                    <a:pt x="3774" y="14044"/>
                    <a:pt x="4451" y="14044"/>
                  </a:cubicBezTo>
                  <a:cubicBezTo>
                    <a:pt x="4491" y="14044"/>
                    <a:pt x="4536" y="14044"/>
                    <a:pt x="4576" y="14041"/>
                  </a:cubicBezTo>
                  <a:cubicBezTo>
                    <a:pt x="5207" y="13995"/>
                    <a:pt x="5754" y="13578"/>
                    <a:pt x="6193" y="13246"/>
                  </a:cubicBezTo>
                  <a:lnTo>
                    <a:pt x="7419" y="12323"/>
                  </a:lnTo>
                  <a:lnTo>
                    <a:pt x="7365" y="12252"/>
                  </a:lnTo>
                  <a:lnTo>
                    <a:pt x="6143" y="13178"/>
                  </a:lnTo>
                  <a:cubicBezTo>
                    <a:pt x="5710" y="13504"/>
                    <a:pt x="5176" y="13911"/>
                    <a:pt x="4569" y="13954"/>
                  </a:cubicBezTo>
                  <a:cubicBezTo>
                    <a:pt x="4528" y="13957"/>
                    <a:pt x="4491" y="13961"/>
                    <a:pt x="4451" y="13961"/>
                  </a:cubicBezTo>
                  <a:cubicBezTo>
                    <a:pt x="3800" y="13961"/>
                    <a:pt x="3176" y="13555"/>
                    <a:pt x="2713" y="13256"/>
                  </a:cubicBezTo>
                  <a:cubicBezTo>
                    <a:pt x="1938" y="12756"/>
                    <a:pt x="1138" y="12239"/>
                    <a:pt x="524" y="11530"/>
                  </a:cubicBezTo>
                  <a:cubicBezTo>
                    <a:pt x="215" y="11175"/>
                    <a:pt x="91" y="10866"/>
                    <a:pt x="145" y="10588"/>
                  </a:cubicBezTo>
                  <a:cubicBezTo>
                    <a:pt x="189" y="10349"/>
                    <a:pt x="363" y="10131"/>
                    <a:pt x="669" y="9933"/>
                  </a:cubicBezTo>
                  <a:cubicBezTo>
                    <a:pt x="1068" y="9671"/>
                    <a:pt x="1538" y="9513"/>
                    <a:pt x="1988" y="9366"/>
                  </a:cubicBezTo>
                  <a:cubicBezTo>
                    <a:pt x="2145" y="9312"/>
                    <a:pt x="2310" y="9258"/>
                    <a:pt x="2468" y="9201"/>
                  </a:cubicBezTo>
                  <a:cubicBezTo>
                    <a:pt x="3270" y="8909"/>
                    <a:pt x="3770" y="8543"/>
                    <a:pt x="4042" y="8057"/>
                  </a:cubicBezTo>
                  <a:cubicBezTo>
                    <a:pt x="4415" y="7392"/>
                    <a:pt x="4267" y="6627"/>
                    <a:pt x="4146" y="6230"/>
                  </a:cubicBezTo>
                  <a:cubicBezTo>
                    <a:pt x="4079" y="6012"/>
                    <a:pt x="3992" y="5798"/>
                    <a:pt x="3904" y="5589"/>
                  </a:cubicBezTo>
                  <a:cubicBezTo>
                    <a:pt x="3766" y="5247"/>
                    <a:pt x="3622" y="4895"/>
                    <a:pt x="3572" y="4526"/>
                  </a:cubicBezTo>
                  <a:cubicBezTo>
                    <a:pt x="3424" y="3401"/>
                    <a:pt x="4176" y="2434"/>
                    <a:pt x="4636" y="1958"/>
                  </a:cubicBezTo>
                  <a:cubicBezTo>
                    <a:pt x="5005" y="1578"/>
                    <a:pt x="5428" y="1239"/>
                    <a:pt x="5837" y="913"/>
                  </a:cubicBezTo>
                  <a:cubicBezTo>
                    <a:pt x="6173" y="645"/>
                    <a:pt x="6522" y="366"/>
                    <a:pt x="6841" y="64"/>
                  </a:cubicBezTo>
                  <a:lnTo>
                    <a:pt x="67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3509768" y="5711337"/>
              <a:ext cx="802769" cy="1568951"/>
            </a:xfrm>
            <a:custGeom>
              <a:avLst/>
              <a:gdLst/>
              <a:ahLst/>
              <a:cxnLst/>
              <a:rect l="l" t="t" r="r" b="b"/>
              <a:pathLst>
                <a:path w="5946" h="11621" extrusionOk="0">
                  <a:moveTo>
                    <a:pt x="5459" y="0"/>
                  </a:moveTo>
                  <a:cubicBezTo>
                    <a:pt x="5328" y="92"/>
                    <a:pt x="5177" y="192"/>
                    <a:pt x="5032" y="293"/>
                  </a:cubicBezTo>
                  <a:lnTo>
                    <a:pt x="5083" y="367"/>
                  </a:lnTo>
                  <a:cubicBezTo>
                    <a:pt x="5227" y="262"/>
                    <a:pt x="5378" y="162"/>
                    <a:pt x="5509" y="71"/>
                  </a:cubicBezTo>
                  <a:lnTo>
                    <a:pt x="5459" y="0"/>
                  </a:lnTo>
                  <a:close/>
                  <a:moveTo>
                    <a:pt x="4613" y="601"/>
                  </a:moveTo>
                  <a:cubicBezTo>
                    <a:pt x="4465" y="716"/>
                    <a:pt x="4335" y="826"/>
                    <a:pt x="4214" y="934"/>
                  </a:cubicBezTo>
                  <a:lnTo>
                    <a:pt x="4270" y="1001"/>
                  </a:lnTo>
                  <a:cubicBezTo>
                    <a:pt x="4391" y="891"/>
                    <a:pt x="4519" y="783"/>
                    <a:pt x="4667" y="672"/>
                  </a:cubicBezTo>
                  <a:lnTo>
                    <a:pt x="4613" y="601"/>
                  </a:lnTo>
                  <a:close/>
                  <a:moveTo>
                    <a:pt x="3841" y="1303"/>
                  </a:moveTo>
                  <a:cubicBezTo>
                    <a:pt x="3831" y="1317"/>
                    <a:pt x="3818" y="1330"/>
                    <a:pt x="3804" y="1343"/>
                  </a:cubicBezTo>
                  <a:cubicBezTo>
                    <a:pt x="3700" y="1464"/>
                    <a:pt x="3602" y="1588"/>
                    <a:pt x="3519" y="1716"/>
                  </a:cubicBezTo>
                  <a:lnTo>
                    <a:pt x="3590" y="1766"/>
                  </a:lnTo>
                  <a:cubicBezTo>
                    <a:pt x="3673" y="1639"/>
                    <a:pt x="3767" y="1518"/>
                    <a:pt x="3872" y="1401"/>
                  </a:cubicBezTo>
                  <a:cubicBezTo>
                    <a:pt x="3881" y="1387"/>
                    <a:pt x="3895" y="1374"/>
                    <a:pt x="3905" y="1364"/>
                  </a:cubicBezTo>
                  <a:lnTo>
                    <a:pt x="3841" y="1303"/>
                  </a:lnTo>
                  <a:close/>
                  <a:moveTo>
                    <a:pt x="3260" y="2172"/>
                  </a:moveTo>
                  <a:cubicBezTo>
                    <a:pt x="3183" y="2337"/>
                    <a:pt x="3122" y="2505"/>
                    <a:pt x="3082" y="2669"/>
                  </a:cubicBezTo>
                  <a:lnTo>
                    <a:pt x="3167" y="2690"/>
                  </a:lnTo>
                  <a:cubicBezTo>
                    <a:pt x="3207" y="2528"/>
                    <a:pt x="3263" y="2367"/>
                    <a:pt x="3337" y="2209"/>
                  </a:cubicBezTo>
                  <a:lnTo>
                    <a:pt x="3260" y="2172"/>
                  </a:lnTo>
                  <a:close/>
                  <a:moveTo>
                    <a:pt x="3015" y="3193"/>
                  </a:moveTo>
                  <a:lnTo>
                    <a:pt x="3015" y="3223"/>
                  </a:lnTo>
                  <a:lnTo>
                    <a:pt x="3015" y="3300"/>
                  </a:lnTo>
                  <a:cubicBezTo>
                    <a:pt x="3018" y="3435"/>
                    <a:pt x="3035" y="3569"/>
                    <a:pt x="3066" y="3717"/>
                  </a:cubicBezTo>
                  <a:lnTo>
                    <a:pt x="3153" y="3696"/>
                  </a:lnTo>
                  <a:cubicBezTo>
                    <a:pt x="3122" y="3559"/>
                    <a:pt x="3106" y="3424"/>
                    <a:pt x="3102" y="3297"/>
                  </a:cubicBezTo>
                  <a:cubicBezTo>
                    <a:pt x="3099" y="3274"/>
                    <a:pt x="3099" y="3247"/>
                    <a:pt x="3099" y="3223"/>
                  </a:cubicBezTo>
                  <a:lnTo>
                    <a:pt x="3099" y="3193"/>
                  </a:lnTo>
                  <a:close/>
                  <a:moveTo>
                    <a:pt x="3294" y="4189"/>
                  </a:moveTo>
                  <a:lnTo>
                    <a:pt x="3213" y="4220"/>
                  </a:lnTo>
                  <a:cubicBezTo>
                    <a:pt x="3274" y="4384"/>
                    <a:pt x="3341" y="4549"/>
                    <a:pt x="3408" y="4703"/>
                  </a:cubicBezTo>
                  <a:lnTo>
                    <a:pt x="3485" y="4670"/>
                  </a:lnTo>
                  <a:cubicBezTo>
                    <a:pt x="3421" y="4516"/>
                    <a:pt x="3354" y="4351"/>
                    <a:pt x="3294" y="4189"/>
                  </a:cubicBezTo>
                  <a:close/>
                  <a:moveTo>
                    <a:pt x="3686" y="5150"/>
                  </a:moveTo>
                  <a:lnTo>
                    <a:pt x="3606" y="5180"/>
                  </a:lnTo>
                  <a:cubicBezTo>
                    <a:pt x="3677" y="5358"/>
                    <a:pt x="3731" y="5515"/>
                    <a:pt x="3771" y="5667"/>
                  </a:cubicBezTo>
                  <a:lnTo>
                    <a:pt x="3855" y="5644"/>
                  </a:lnTo>
                  <a:cubicBezTo>
                    <a:pt x="3811" y="5492"/>
                    <a:pt x="3757" y="5328"/>
                    <a:pt x="3686" y="5150"/>
                  </a:cubicBezTo>
                  <a:close/>
                  <a:moveTo>
                    <a:pt x="3952" y="6160"/>
                  </a:moveTo>
                  <a:lnTo>
                    <a:pt x="3864" y="6167"/>
                  </a:lnTo>
                  <a:cubicBezTo>
                    <a:pt x="3872" y="6228"/>
                    <a:pt x="3875" y="6291"/>
                    <a:pt x="3875" y="6348"/>
                  </a:cubicBezTo>
                  <a:cubicBezTo>
                    <a:pt x="3875" y="6459"/>
                    <a:pt x="3864" y="6570"/>
                    <a:pt x="3844" y="6674"/>
                  </a:cubicBezTo>
                  <a:lnTo>
                    <a:pt x="3928" y="6687"/>
                  </a:lnTo>
                  <a:cubicBezTo>
                    <a:pt x="3948" y="6580"/>
                    <a:pt x="3959" y="6465"/>
                    <a:pt x="3959" y="6348"/>
                  </a:cubicBezTo>
                  <a:cubicBezTo>
                    <a:pt x="3959" y="6288"/>
                    <a:pt x="3959" y="6224"/>
                    <a:pt x="3952" y="6160"/>
                  </a:cubicBezTo>
                  <a:close/>
                  <a:moveTo>
                    <a:pt x="3673" y="7144"/>
                  </a:moveTo>
                  <a:cubicBezTo>
                    <a:pt x="3593" y="7285"/>
                    <a:pt x="3492" y="7419"/>
                    <a:pt x="3368" y="7546"/>
                  </a:cubicBezTo>
                  <a:lnTo>
                    <a:pt x="3428" y="7607"/>
                  </a:lnTo>
                  <a:cubicBezTo>
                    <a:pt x="3559" y="7476"/>
                    <a:pt x="3666" y="7331"/>
                    <a:pt x="3747" y="7187"/>
                  </a:cubicBezTo>
                  <a:lnTo>
                    <a:pt x="3673" y="7144"/>
                  </a:lnTo>
                  <a:close/>
                  <a:moveTo>
                    <a:pt x="2975" y="7872"/>
                  </a:moveTo>
                  <a:cubicBezTo>
                    <a:pt x="2840" y="7963"/>
                    <a:pt x="2690" y="8050"/>
                    <a:pt x="2532" y="8127"/>
                  </a:cubicBezTo>
                  <a:lnTo>
                    <a:pt x="2569" y="8205"/>
                  </a:lnTo>
                  <a:cubicBezTo>
                    <a:pt x="2733" y="8127"/>
                    <a:pt x="2885" y="8036"/>
                    <a:pt x="3022" y="7943"/>
                  </a:cubicBezTo>
                  <a:lnTo>
                    <a:pt x="2975" y="7872"/>
                  </a:lnTo>
                  <a:close/>
                  <a:moveTo>
                    <a:pt x="2059" y="8329"/>
                  </a:moveTo>
                  <a:cubicBezTo>
                    <a:pt x="1908" y="8389"/>
                    <a:pt x="1750" y="8443"/>
                    <a:pt x="1599" y="8496"/>
                  </a:cubicBezTo>
                  <a:lnTo>
                    <a:pt x="1572" y="8507"/>
                  </a:lnTo>
                  <a:lnTo>
                    <a:pt x="1599" y="8587"/>
                  </a:lnTo>
                  <a:lnTo>
                    <a:pt x="1626" y="8577"/>
                  </a:lnTo>
                  <a:cubicBezTo>
                    <a:pt x="1780" y="8524"/>
                    <a:pt x="1934" y="8470"/>
                    <a:pt x="2089" y="8409"/>
                  </a:cubicBezTo>
                  <a:lnTo>
                    <a:pt x="2059" y="8329"/>
                  </a:lnTo>
                  <a:close/>
                  <a:moveTo>
                    <a:pt x="1082" y="8685"/>
                  </a:moveTo>
                  <a:cubicBezTo>
                    <a:pt x="901" y="8755"/>
                    <a:pt x="746" y="8822"/>
                    <a:pt x="605" y="8892"/>
                  </a:cubicBezTo>
                  <a:lnTo>
                    <a:pt x="642" y="8970"/>
                  </a:lnTo>
                  <a:cubicBezTo>
                    <a:pt x="780" y="8899"/>
                    <a:pt x="934" y="8832"/>
                    <a:pt x="1116" y="8765"/>
                  </a:cubicBezTo>
                  <a:lnTo>
                    <a:pt x="1082" y="8685"/>
                  </a:lnTo>
                  <a:close/>
                  <a:moveTo>
                    <a:pt x="162" y="9184"/>
                  </a:moveTo>
                  <a:cubicBezTo>
                    <a:pt x="98" y="9252"/>
                    <a:pt x="55" y="9322"/>
                    <a:pt x="31" y="9396"/>
                  </a:cubicBezTo>
                  <a:cubicBezTo>
                    <a:pt x="11" y="9450"/>
                    <a:pt x="1" y="9506"/>
                    <a:pt x="1" y="9564"/>
                  </a:cubicBezTo>
                  <a:cubicBezTo>
                    <a:pt x="1" y="9607"/>
                    <a:pt x="8" y="9655"/>
                    <a:pt x="21" y="9701"/>
                  </a:cubicBezTo>
                  <a:lnTo>
                    <a:pt x="105" y="9681"/>
                  </a:lnTo>
                  <a:cubicBezTo>
                    <a:pt x="95" y="9641"/>
                    <a:pt x="89" y="9601"/>
                    <a:pt x="89" y="9564"/>
                  </a:cubicBezTo>
                  <a:cubicBezTo>
                    <a:pt x="89" y="9517"/>
                    <a:pt x="98" y="9470"/>
                    <a:pt x="112" y="9426"/>
                  </a:cubicBezTo>
                  <a:cubicBezTo>
                    <a:pt x="132" y="9359"/>
                    <a:pt x="169" y="9302"/>
                    <a:pt x="226" y="9245"/>
                  </a:cubicBezTo>
                  <a:lnTo>
                    <a:pt x="162" y="9184"/>
                  </a:lnTo>
                  <a:close/>
                  <a:moveTo>
                    <a:pt x="5881" y="9500"/>
                  </a:moveTo>
                  <a:cubicBezTo>
                    <a:pt x="5765" y="9627"/>
                    <a:pt x="5647" y="9755"/>
                    <a:pt x="5529" y="9879"/>
                  </a:cubicBezTo>
                  <a:lnTo>
                    <a:pt x="5593" y="9940"/>
                  </a:lnTo>
                  <a:cubicBezTo>
                    <a:pt x="5711" y="9816"/>
                    <a:pt x="5828" y="9688"/>
                    <a:pt x="5946" y="9560"/>
                  </a:cubicBezTo>
                  <a:lnTo>
                    <a:pt x="5881" y="9500"/>
                  </a:lnTo>
                  <a:close/>
                  <a:moveTo>
                    <a:pt x="370" y="10090"/>
                  </a:moveTo>
                  <a:lnTo>
                    <a:pt x="310" y="10155"/>
                  </a:lnTo>
                  <a:cubicBezTo>
                    <a:pt x="370" y="10215"/>
                    <a:pt x="441" y="10276"/>
                    <a:pt x="518" y="10332"/>
                  </a:cubicBezTo>
                  <a:cubicBezTo>
                    <a:pt x="585" y="10383"/>
                    <a:pt x="652" y="10433"/>
                    <a:pt x="719" y="10483"/>
                  </a:cubicBezTo>
                  <a:lnTo>
                    <a:pt x="770" y="10413"/>
                  </a:lnTo>
                  <a:cubicBezTo>
                    <a:pt x="702" y="10363"/>
                    <a:pt x="635" y="10316"/>
                    <a:pt x="572" y="10265"/>
                  </a:cubicBezTo>
                  <a:cubicBezTo>
                    <a:pt x="498" y="10208"/>
                    <a:pt x="431" y="10151"/>
                    <a:pt x="370" y="10090"/>
                  </a:cubicBezTo>
                  <a:close/>
                  <a:moveTo>
                    <a:pt x="5170" y="10251"/>
                  </a:moveTo>
                  <a:cubicBezTo>
                    <a:pt x="5049" y="10372"/>
                    <a:pt x="4925" y="10497"/>
                    <a:pt x="4801" y="10614"/>
                  </a:cubicBezTo>
                  <a:lnTo>
                    <a:pt x="4862" y="10678"/>
                  </a:lnTo>
                  <a:cubicBezTo>
                    <a:pt x="4986" y="10558"/>
                    <a:pt x="5110" y="10437"/>
                    <a:pt x="5231" y="10312"/>
                  </a:cubicBezTo>
                  <a:lnTo>
                    <a:pt x="5170" y="10251"/>
                  </a:lnTo>
                  <a:close/>
                  <a:moveTo>
                    <a:pt x="1196" y="10702"/>
                  </a:moveTo>
                  <a:lnTo>
                    <a:pt x="1149" y="10775"/>
                  </a:lnTo>
                  <a:cubicBezTo>
                    <a:pt x="1297" y="10869"/>
                    <a:pt x="1444" y="10960"/>
                    <a:pt x="1596" y="11044"/>
                  </a:cubicBezTo>
                  <a:lnTo>
                    <a:pt x="1639" y="10970"/>
                  </a:lnTo>
                  <a:cubicBezTo>
                    <a:pt x="1488" y="10883"/>
                    <a:pt x="1340" y="10795"/>
                    <a:pt x="1196" y="10702"/>
                  </a:cubicBezTo>
                  <a:close/>
                  <a:moveTo>
                    <a:pt x="4422" y="10967"/>
                  </a:moveTo>
                  <a:cubicBezTo>
                    <a:pt x="4278" y="11097"/>
                    <a:pt x="4143" y="11198"/>
                    <a:pt x="4016" y="11275"/>
                  </a:cubicBezTo>
                  <a:lnTo>
                    <a:pt x="4062" y="11349"/>
                  </a:lnTo>
                  <a:cubicBezTo>
                    <a:pt x="4194" y="11269"/>
                    <a:pt x="4331" y="11165"/>
                    <a:pt x="4479" y="11034"/>
                  </a:cubicBezTo>
                  <a:lnTo>
                    <a:pt x="4422" y="10967"/>
                  </a:lnTo>
                  <a:close/>
                  <a:moveTo>
                    <a:pt x="2095" y="11212"/>
                  </a:moveTo>
                  <a:lnTo>
                    <a:pt x="2055" y="11289"/>
                  </a:lnTo>
                  <a:cubicBezTo>
                    <a:pt x="2236" y="11379"/>
                    <a:pt x="2391" y="11444"/>
                    <a:pt x="2535" y="11497"/>
                  </a:cubicBezTo>
                  <a:lnTo>
                    <a:pt x="2566" y="11413"/>
                  </a:lnTo>
                  <a:cubicBezTo>
                    <a:pt x="2421" y="11363"/>
                    <a:pt x="2273" y="11299"/>
                    <a:pt x="2095" y="11212"/>
                  </a:cubicBezTo>
                  <a:close/>
                  <a:moveTo>
                    <a:pt x="3559" y="11487"/>
                  </a:moveTo>
                  <a:cubicBezTo>
                    <a:pt x="3509" y="11500"/>
                    <a:pt x="3455" y="11511"/>
                    <a:pt x="3404" y="11517"/>
                  </a:cubicBezTo>
                  <a:cubicBezTo>
                    <a:pt x="3337" y="11528"/>
                    <a:pt x="3271" y="11534"/>
                    <a:pt x="3200" y="11534"/>
                  </a:cubicBezTo>
                  <a:cubicBezTo>
                    <a:pt x="3153" y="11534"/>
                    <a:pt x="3106" y="11531"/>
                    <a:pt x="3059" y="11528"/>
                  </a:cubicBezTo>
                  <a:lnTo>
                    <a:pt x="3052" y="11615"/>
                  </a:lnTo>
                  <a:cubicBezTo>
                    <a:pt x="3102" y="11618"/>
                    <a:pt x="3150" y="11621"/>
                    <a:pt x="3200" y="11621"/>
                  </a:cubicBezTo>
                  <a:cubicBezTo>
                    <a:pt x="3274" y="11621"/>
                    <a:pt x="3348" y="11615"/>
                    <a:pt x="3418" y="11605"/>
                  </a:cubicBezTo>
                  <a:cubicBezTo>
                    <a:pt x="3472" y="11594"/>
                    <a:pt x="3525" y="11585"/>
                    <a:pt x="3579" y="11568"/>
                  </a:cubicBezTo>
                  <a:lnTo>
                    <a:pt x="3559" y="1148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3710391" y="6885915"/>
              <a:ext cx="93427" cy="93562"/>
            </a:xfrm>
            <a:custGeom>
              <a:avLst/>
              <a:gdLst/>
              <a:ahLst/>
              <a:cxnLst/>
              <a:rect l="l" t="t" r="r" b="b"/>
              <a:pathLst>
                <a:path w="692" h="693" extrusionOk="0">
                  <a:moveTo>
                    <a:pt x="346" y="1"/>
                  </a:moveTo>
                  <a:cubicBezTo>
                    <a:pt x="154" y="1"/>
                    <a:pt x="0" y="155"/>
                    <a:pt x="0" y="347"/>
                  </a:cubicBezTo>
                  <a:cubicBezTo>
                    <a:pt x="0" y="538"/>
                    <a:pt x="154" y="693"/>
                    <a:pt x="346" y="693"/>
                  </a:cubicBezTo>
                  <a:cubicBezTo>
                    <a:pt x="537" y="693"/>
                    <a:pt x="692" y="538"/>
                    <a:pt x="692" y="347"/>
                  </a:cubicBezTo>
                  <a:cubicBezTo>
                    <a:pt x="692" y="155"/>
                    <a:pt x="537"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3052210" y="5862252"/>
              <a:ext cx="93427" cy="93427"/>
            </a:xfrm>
            <a:custGeom>
              <a:avLst/>
              <a:gdLst/>
              <a:ahLst/>
              <a:cxnLst/>
              <a:rect l="l" t="t" r="r" b="b"/>
              <a:pathLst>
                <a:path w="692" h="692" extrusionOk="0">
                  <a:moveTo>
                    <a:pt x="346" y="0"/>
                  </a:moveTo>
                  <a:cubicBezTo>
                    <a:pt x="155" y="0"/>
                    <a:pt x="0" y="155"/>
                    <a:pt x="0" y="346"/>
                  </a:cubicBezTo>
                  <a:cubicBezTo>
                    <a:pt x="0" y="537"/>
                    <a:pt x="155" y="691"/>
                    <a:pt x="346" y="691"/>
                  </a:cubicBezTo>
                  <a:cubicBezTo>
                    <a:pt x="537" y="691"/>
                    <a:pt x="691" y="537"/>
                    <a:pt x="691" y="346"/>
                  </a:cubicBezTo>
                  <a:cubicBezTo>
                    <a:pt x="691" y="158"/>
                    <a:pt x="537"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5"/>
          <p:cNvGrpSpPr/>
          <p:nvPr/>
        </p:nvGrpSpPr>
        <p:grpSpPr>
          <a:xfrm>
            <a:off x="212211" y="1311032"/>
            <a:ext cx="415563" cy="935553"/>
            <a:chOff x="-1865549" y="3175732"/>
            <a:chExt cx="415563" cy="935553"/>
          </a:xfrm>
        </p:grpSpPr>
        <p:sp>
          <p:nvSpPr>
            <p:cNvPr id="144" name="Google Shape;144;p5"/>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5"/>
          <p:cNvGrpSpPr/>
          <p:nvPr/>
        </p:nvGrpSpPr>
        <p:grpSpPr>
          <a:xfrm>
            <a:off x="160489" y="157933"/>
            <a:ext cx="379881" cy="444335"/>
            <a:chOff x="11563276" y="3001812"/>
            <a:chExt cx="289301" cy="338386"/>
          </a:xfrm>
        </p:grpSpPr>
        <p:sp>
          <p:nvSpPr>
            <p:cNvPr id="151" name="Google Shape;151;p5"/>
            <p:cNvSpPr/>
            <p:nvPr/>
          </p:nvSpPr>
          <p:spPr>
            <a:xfrm>
              <a:off x="11703525" y="3046250"/>
              <a:ext cx="8800" cy="293948"/>
            </a:xfrm>
            <a:custGeom>
              <a:avLst/>
              <a:gdLst/>
              <a:ahLst/>
              <a:cxnLst/>
              <a:rect l="l" t="t" r="r" b="b"/>
              <a:pathLst>
                <a:path w="62" h="2525" extrusionOk="0">
                  <a:moveTo>
                    <a:pt x="1" y="0"/>
                  </a:moveTo>
                  <a:lnTo>
                    <a:pt x="1" y="2524"/>
                  </a:lnTo>
                  <a:lnTo>
                    <a:pt x="61" y="2524"/>
                  </a:lnTo>
                  <a:lnTo>
                    <a:pt x="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11563276" y="3196925"/>
              <a:ext cx="289301" cy="7475"/>
            </a:xfrm>
            <a:custGeom>
              <a:avLst/>
              <a:gdLst/>
              <a:ahLst/>
              <a:cxnLst/>
              <a:rect l="l" t="t" r="r" b="b"/>
              <a:pathLst>
                <a:path w="2524" h="61" extrusionOk="0">
                  <a:moveTo>
                    <a:pt x="0" y="0"/>
                  </a:moveTo>
                  <a:lnTo>
                    <a:pt x="0" y="61"/>
                  </a:lnTo>
                  <a:lnTo>
                    <a:pt x="2524" y="61"/>
                  </a:lnTo>
                  <a:lnTo>
                    <a:pt x="2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11662975" y="3001812"/>
              <a:ext cx="89735" cy="65436"/>
            </a:xfrm>
            <a:custGeom>
              <a:avLst/>
              <a:gdLst/>
              <a:ahLst/>
              <a:cxnLst/>
              <a:rect l="l" t="t" r="r" b="b"/>
              <a:pathLst>
                <a:path w="632" h="535" extrusionOk="0">
                  <a:moveTo>
                    <a:pt x="320" y="1"/>
                  </a:moveTo>
                  <a:lnTo>
                    <a:pt x="1" y="534"/>
                  </a:lnTo>
                  <a:lnTo>
                    <a:pt x="320" y="376"/>
                  </a:lnTo>
                  <a:lnTo>
                    <a:pt x="631" y="534"/>
                  </a:lnTo>
                  <a:lnTo>
                    <a:pt x="631" y="534"/>
                  </a:lnTo>
                  <a:lnTo>
                    <a:pt x="3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11658650" y="3151463"/>
              <a:ext cx="98400" cy="98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11616763" y="3109510"/>
              <a:ext cx="182400" cy="182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5"/>
          <p:cNvGrpSpPr/>
          <p:nvPr/>
        </p:nvGrpSpPr>
        <p:grpSpPr>
          <a:xfrm>
            <a:off x="8497305" y="4105858"/>
            <a:ext cx="584646" cy="920534"/>
            <a:chOff x="-2136795" y="4533295"/>
            <a:chExt cx="584646" cy="920534"/>
          </a:xfrm>
        </p:grpSpPr>
        <p:sp>
          <p:nvSpPr>
            <p:cNvPr id="157" name="Google Shape;157;p5"/>
            <p:cNvSpPr/>
            <p:nvPr/>
          </p:nvSpPr>
          <p:spPr>
            <a:xfrm>
              <a:off x="-2136795" y="4533295"/>
              <a:ext cx="584646" cy="665326"/>
            </a:xfrm>
            <a:custGeom>
              <a:avLst/>
              <a:gdLst/>
              <a:ahLst/>
              <a:cxnLst/>
              <a:rect l="l" t="t" r="r" b="b"/>
              <a:pathLst>
                <a:path w="4827" h="5493" extrusionOk="0">
                  <a:moveTo>
                    <a:pt x="2447" y="0"/>
                  </a:moveTo>
                  <a:cubicBezTo>
                    <a:pt x="2322" y="0"/>
                    <a:pt x="2196" y="54"/>
                    <a:pt x="2131" y="162"/>
                  </a:cubicBezTo>
                  <a:lnTo>
                    <a:pt x="678" y="2613"/>
                  </a:lnTo>
                  <a:cubicBezTo>
                    <a:pt x="562" y="2804"/>
                    <a:pt x="730" y="3028"/>
                    <a:pt x="988" y="3028"/>
                  </a:cubicBezTo>
                  <a:cubicBezTo>
                    <a:pt x="992" y="3028"/>
                    <a:pt x="996" y="3028"/>
                    <a:pt x="1000" y="3028"/>
                  </a:cubicBezTo>
                  <a:cubicBezTo>
                    <a:pt x="1091" y="3028"/>
                    <a:pt x="1188" y="3025"/>
                    <a:pt x="1292" y="3025"/>
                  </a:cubicBezTo>
                  <a:lnTo>
                    <a:pt x="154" y="4946"/>
                  </a:lnTo>
                  <a:cubicBezTo>
                    <a:pt x="0" y="5199"/>
                    <a:pt x="229" y="5493"/>
                    <a:pt x="568" y="5493"/>
                  </a:cubicBezTo>
                  <a:cubicBezTo>
                    <a:pt x="570" y="5493"/>
                    <a:pt x="572" y="5493"/>
                    <a:pt x="574" y="5493"/>
                  </a:cubicBezTo>
                  <a:cubicBezTo>
                    <a:pt x="1268" y="5481"/>
                    <a:pt x="2313" y="5477"/>
                    <a:pt x="3213" y="5477"/>
                  </a:cubicBezTo>
                  <a:cubicBezTo>
                    <a:pt x="3605" y="5477"/>
                    <a:pt x="3970" y="5478"/>
                    <a:pt x="4266" y="5479"/>
                  </a:cubicBezTo>
                  <a:cubicBezTo>
                    <a:pt x="4602" y="5479"/>
                    <a:pt x="4827" y="5190"/>
                    <a:pt x="4682" y="4938"/>
                  </a:cubicBezTo>
                  <a:lnTo>
                    <a:pt x="3604" y="3019"/>
                  </a:lnTo>
                  <a:lnTo>
                    <a:pt x="3816" y="3019"/>
                  </a:lnTo>
                  <a:cubicBezTo>
                    <a:pt x="3818" y="3019"/>
                    <a:pt x="3820" y="3019"/>
                    <a:pt x="3822" y="3019"/>
                  </a:cubicBezTo>
                  <a:cubicBezTo>
                    <a:pt x="4077" y="3019"/>
                    <a:pt x="4245" y="2799"/>
                    <a:pt x="4135" y="2609"/>
                  </a:cubicBezTo>
                  <a:lnTo>
                    <a:pt x="2766" y="168"/>
                  </a:lnTo>
                  <a:cubicBezTo>
                    <a:pt x="2703" y="56"/>
                    <a:pt x="2575" y="0"/>
                    <a:pt x="2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1846106" y="4649696"/>
              <a:ext cx="6177" cy="804132"/>
            </a:xfrm>
            <a:custGeom>
              <a:avLst/>
              <a:gdLst/>
              <a:ahLst/>
              <a:cxnLst/>
              <a:rect l="l" t="t" r="r" b="b"/>
              <a:pathLst>
                <a:path w="51" h="6639" extrusionOk="0">
                  <a:moveTo>
                    <a:pt x="27" y="0"/>
                  </a:moveTo>
                  <a:cubicBezTo>
                    <a:pt x="13" y="0"/>
                    <a:pt x="0" y="10"/>
                    <a:pt x="0" y="24"/>
                  </a:cubicBezTo>
                  <a:lnTo>
                    <a:pt x="0" y="6612"/>
                  </a:lnTo>
                  <a:cubicBezTo>
                    <a:pt x="0" y="6626"/>
                    <a:pt x="13" y="6639"/>
                    <a:pt x="27" y="6639"/>
                  </a:cubicBezTo>
                  <a:cubicBezTo>
                    <a:pt x="40" y="6639"/>
                    <a:pt x="50" y="6626"/>
                    <a:pt x="50" y="6612"/>
                  </a:cubicBezTo>
                  <a:lnTo>
                    <a:pt x="50" y="24"/>
                  </a:lnTo>
                  <a:cubicBezTo>
                    <a:pt x="50" y="10"/>
                    <a:pt x="4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1914418" y="4711107"/>
              <a:ext cx="74852" cy="82727"/>
            </a:xfrm>
            <a:custGeom>
              <a:avLst/>
              <a:gdLst/>
              <a:ahLst/>
              <a:cxnLst/>
              <a:rect l="l" t="t" r="r" b="b"/>
              <a:pathLst>
                <a:path w="618" h="683" extrusionOk="0">
                  <a:moveTo>
                    <a:pt x="25" y="0"/>
                  </a:moveTo>
                  <a:cubicBezTo>
                    <a:pt x="20" y="0"/>
                    <a:pt x="14" y="2"/>
                    <a:pt x="10" y="6"/>
                  </a:cubicBezTo>
                  <a:cubicBezTo>
                    <a:pt x="0" y="17"/>
                    <a:pt x="0" y="30"/>
                    <a:pt x="7" y="40"/>
                  </a:cubicBezTo>
                  <a:lnTo>
                    <a:pt x="571" y="674"/>
                  </a:lnTo>
                  <a:cubicBezTo>
                    <a:pt x="576" y="680"/>
                    <a:pt x="584" y="683"/>
                    <a:pt x="591" y="683"/>
                  </a:cubicBezTo>
                  <a:cubicBezTo>
                    <a:pt x="597" y="683"/>
                    <a:pt x="603" y="681"/>
                    <a:pt x="608" y="678"/>
                  </a:cubicBezTo>
                  <a:cubicBezTo>
                    <a:pt x="617" y="668"/>
                    <a:pt x="617" y="651"/>
                    <a:pt x="608" y="641"/>
                  </a:cubicBezTo>
                  <a:lnTo>
                    <a:pt x="44" y="10"/>
                  </a:lnTo>
                  <a:cubicBezTo>
                    <a:pt x="40" y="4"/>
                    <a:pt x="32"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1842956" y="4786083"/>
              <a:ext cx="88781" cy="103317"/>
            </a:xfrm>
            <a:custGeom>
              <a:avLst/>
              <a:gdLst/>
              <a:ahLst/>
              <a:cxnLst/>
              <a:rect l="l" t="t" r="r" b="b"/>
              <a:pathLst>
                <a:path w="733" h="853" extrusionOk="0">
                  <a:moveTo>
                    <a:pt x="703" y="1"/>
                  </a:moveTo>
                  <a:cubicBezTo>
                    <a:pt x="696" y="1"/>
                    <a:pt x="689" y="3"/>
                    <a:pt x="685" y="8"/>
                  </a:cubicBezTo>
                  <a:lnTo>
                    <a:pt x="7" y="811"/>
                  </a:lnTo>
                  <a:cubicBezTo>
                    <a:pt x="1" y="820"/>
                    <a:pt x="1" y="837"/>
                    <a:pt x="10" y="848"/>
                  </a:cubicBezTo>
                  <a:cubicBezTo>
                    <a:pt x="15" y="851"/>
                    <a:pt x="21" y="852"/>
                    <a:pt x="27" y="852"/>
                  </a:cubicBezTo>
                  <a:cubicBezTo>
                    <a:pt x="35" y="852"/>
                    <a:pt x="42" y="850"/>
                    <a:pt x="47" y="845"/>
                  </a:cubicBezTo>
                  <a:lnTo>
                    <a:pt x="723" y="42"/>
                  </a:lnTo>
                  <a:cubicBezTo>
                    <a:pt x="732" y="32"/>
                    <a:pt x="729" y="15"/>
                    <a:pt x="719" y="5"/>
                  </a:cubicBezTo>
                  <a:cubicBezTo>
                    <a:pt x="715" y="2"/>
                    <a:pt x="709"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1941791" y="4898730"/>
              <a:ext cx="102225" cy="94718"/>
            </a:xfrm>
            <a:custGeom>
              <a:avLst/>
              <a:gdLst/>
              <a:ahLst/>
              <a:cxnLst/>
              <a:rect l="l" t="t" r="r" b="b"/>
              <a:pathLst>
                <a:path w="844" h="782" extrusionOk="0">
                  <a:moveTo>
                    <a:pt x="28" y="0"/>
                  </a:moveTo>
                  <a:cubicBezTo>
                    <a:pt x="21" y="0"/>
                    <a:pt x="13" y="3"/>
                    <a:pt x="8" y="8"/>
                  </a:cubicBezTo>
                  <a:cubicBezTo>
                    <a:pt x="1" y="19"/>
                    <a:pt x="1" y="31"/>
                    <a:pt x="11" y="42"/>
                  </a:cubicBezTo>
                  <a:lnTo>
                    <a:pt x="800" y="773"/>
                  </a:lnTo>
                  <a:cubicBezTo>
                    <a:pt x="805" y="779"/>
                    <a:pt x="811" y="781"/>
                    <a:pt x="817" y="781"/>
                  </a:cubicBezTo>
                  <a:cubicBezTo>
                    <a:pt x="823" y="781"/>
                    <a:pt x="828" y="779"/>
                    <a:pt x="834" y="773"/>
                  </a:cubicBezTo>
                  <a:cubicBezTo>
                    <a:pt x="843" y="764"/>
                    <a:pt x="843" y="747"/>
                    <a:pt x="834" y="736"/>
                  </a:cubicBezTo>
                  <a:lnTo>
                    <a:pt x="45" y="5"/>
                  </a:lnTo>
                  <a:cubicBezTo>
                    <a:pt x="40" y="2"/>
                    <a:pt x="3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1844531" y="5002534"/>
              <a:ext cx="112278" cy="89752"/>
            </a:xfrm>
            <a:custGeom>
              <a:avLst/>
              <a:gdLst/>
              <a:ahLst/>
              <a:cxnLst/>
              <a:rect l="l" t="t" r="r" b="b"/>
              <a:pathLst>
                <a:path w="927" h="741" extrusionOk="0">
                  <a:moveTo>
                    <a:pt x="900" y="1"/>
                  </a:moveTo>
                  <a:cubicBezTo>
                    <a:pt x="894" y="1"/>
                    <a:pt x="889" y="3"/>
                    <a:pt x="883" y="7"/>
                  </a:cubicBezTo>
                  <a:lnTo>
                    <a:pt x="11" y="695"/>
                  </a:lnTo>
                  <a:cubicBezTo>
                    <a:pt x="0" y="705"/>
                    <a:pt x="0" y="719"/>
                    <a:pt x="7" y="732"/>
                  </a:cubicBezTo>
                  <a:cubicBezTo>
                    <a:pt x="13" y="738"/>
                    <a:pt x="19" y="740"/>
                    <a:pt x="26" y="740"/>
                  </a:cubicBezTo>
                  <a:cubicBezTo>
                    <a:pt x="31" y="740"/>
                    <a:pt x="36" y="739"/>
                    <a:pt x="40" y="736"/>
                  </a:cubicBezTo>
                  <a:lnTo>
                    <a:pt x="914" y="44"/>
                  </a:lnTo>
                  <a:cubicBezTo>
                    <a:pt x="926" y="37"/>
                    <a:pt x="926" y="20"/>
                    <a:pt x="920" y="11"/>
                  </a:cubicBezTo>
                  <a:cubicBezTo>
                    <a:pt x="914" y="5"/>
                    <a:pt x="907"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5"/>
          <p:cNvSpPr/>
          <p:nvPr/>
        </p:nvSpPr>
        <p:spPr>
          <a:xfrm>
            <a:off x="8551538" y="986225"/>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5"/>
          <p:cNvGrpSpPr/>
          <p:nvPr/>
        </p:nvGrpSpPr>
        <p:grpSpPr>
          <a:xfrm>
            <a:off x="160503" y="3662159"/>
            <a:ext cx="467281" cy="765375"/>
            <a:chOff x="-1343372" y="3978196"/>
            <a:chExt cx="467281" cy="765375"/>
          </a:xfrm>
        </p:grpSpPr>
        <p:sp>
          <p:nvSpPr>
            <p:cNvPr id="165" name="Google Shape;165;p5"/>
            <p:cNvSpPr/>
            <p:nvPr/>
          </p:nvSpPr>
          <p:spPr>
            <a:xfrm>
              <a:off x="-1343372" y="3978196"/>
              <a:ext cx="467281" cy="467291"/>
            </a:xfrm>
            <a:custGeom>
              <a:avLst/>
              <a:gdLst/>
              <a:ahLst/>
              <a:cxnLst/>
              <a:rect l="l" t="t" r="r" b="b"/>
              <a:pathLst>
                <a:path w="3858" h="3858" extrusionOk="0">
                  <a:moveTo>
                    <a:pt x="1931" y="1"/>
                  </a:moveTo>
                  <a:cubicBezTo>
                    <a:pt x="863" y="1"/>
                    <a:pt x="1" y="864"/>
                    <a:pt x="1" y="1928"/>
                  </a:cubicBezTo>
                  <a:cubicBezTo>
                    <a:pt x="1" y="2995"/>
                    <a:pt x="863" y="3857"/>
                    <a:pt x="1931" y="3857"/>
                  </a:cubicBezTo>
                  <a:cubicBezTo>
                    <a:pt x="2995" y="3857"/>
                    <a:pt x="3858" y="2995"/>
                    <a:pt x="3858" y="1928"/>
                  </a:cubicBezTo>
                  <a:cubicBezTo>
                    <a:pt x="3858" y="864"/>
                    <a:pt x="2995"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1113243" y="4080305"/>
              <a:ext cx="7873" cy="663267"/>
            </a:xfrm>
            <a:custGeom>
              <a:avLst/>
              <a:gdLst/>
              <a:ahLst/>
              <a:cxnLst/>
              <a:rect l="l" t="t" r="r" b="b"/>
              <a:pathLst>
                <a:path w="65" h="5476" extrusionOk="0">
                  <a:moveTo>
                    <a:pt x="34" y="1"/>
                  </a:moveTo>
                  <a:cubicBezTo>
                    <a:pt x="17" y="1"/>
                    <a:pt x="0" y="13"/>
                    <a:pt x="0" y="34"/>
                  </a:cubicBezTo>
                  <a:lnTo>
                    <a:pt x="0" y="5445"/>
                  </a:lnTo>
                  <a:cubicBezTo>
                    <a:pt x="0" y="5462"/>
                    <a:pt x="17" y="5475"/>
                    <a:pt x="34" y="5475"/>
                  </a:cubicBezTo>
                  <a:cubicBezTo>
                    <a:pt x="51" y="5475"/>
                    <a:pt x="65" y="5462"/>
                    <a:pt x="65" y="5445"/>
                  </a:cubicBezTo>
                  <a:lnTo>
                    <a:pt x="65" y="34"/>
                  </a:lnTo>
                  <a:cubicBezTo>
                    <a:pt x="65" y="13"/>
                    <a:pt x="5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1204326" y="4164971"/>
              <a:ext cx="198516" cy="74975"/>
            </a:xfrm>
            <a:custGeom>
              <a:avLst/>
              <a:gdLst/>
              <a:ahLst/>
              <a:cxnLst/>
              <a:rect l="l" t="t" r="r" b="b"/>
              <a:pathLst>
                <a:path w="1639" h="619" extrusionOk="0">
                  <a:moveTo>
                    <a:pt x="36" y="0"/>
                  </a:moveTo>
                  <a:cubicBezTo>
                    <a:pt x="26" y="0"/>
                    <a:pt x="17" y="5"/>
                    <a:pt x="11" y="13"/>
                  </a:cubicBezTo>
                  <a:cubicBezTo>
                    <a:pt x="1" y="27"/>
                    <a:pt x="1" y="47"/>
                    <a:pt x="17" y="56"/>
                  </a:cubicBezTo>
                  <a:lnTo>
                    <a:pt x="766" y="611"/>
                  </a:lnTo>
                  <a:cubicBezTo>
                    <a:pt x="772" y="616"/>
                    <a:pt x="779" y="618"/>
                    <a:pt x="786" y="618"/>
                  </a:cubicBezTo>
                  <a:cubicBezTo>
                    <a:pt x="792" y="618"/>
                    <a:pt x="798" y="617"/>
                    <a:pt x="803" y="614"/>
                  </a:cubicBezTo>
                  <a:lnTo>
                    <a:pt x="1622" y="56"/>
                  </a:lnTo>
                  <a:cubicBezTo>
                    <a:pt x="1635" y="47"/>
                    <a:pt x="1638" y="30"/>
                    <a:pt x="1632" y="13"/>
                  </a:cubicBezTo>
                  <a:cubicBezTo>
                    <a:pt x="1626" y="5"/>
                    <a:pt x="1617" y="0"/>
                    <a:pt x="1607" y="0"/>
                  </a:cubicBezTo>
                  <a:cubicBezTo>
                    <a:pt x="1600" y="0"/>
                    <a:pt x="1594" y="2"/>
                    <a:pt x="1588" y="6"/>
                  </a:cubicBezTo>
                  <a:lnTo>
                    <a:pt x="786" y="547"/>
                  </a:lnTo>
                  <a:lnTo>
                    <a:pt x="55" y="6"/>
                  </a:lnTo>
                  <a:cubicBezTo>
                    <a:pt x="49" y="2"/>
                    <a:pt x="42"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1204326" y="4273984"/>
              <a:ext cx="198516" cy="74975"/>
            </a:xfrm>
            <a:custGeom>
              <a:avLst/>
              <a:gdLst/>
              <a:ahLst/>
              <a:cxnLst/>
              <a:rect l="l" t="t" r="r" b="b"/>
              <a:pathLst>
                <a:path w="1639" h="619" extrusionOk="0">
                  <a:moveTo>
                    <a:pt x="34" y="1"/>
                  </a:moveTo>
                  <a:cubicBezTo>
                    <a:pt x="25" y="1"/>
                    <a:pt x="16" y="5"/>
                    <a:pt x="11" y="13"/>
                  </a:cubicBezTo>
                  <a:cubicBezTo>
                    <a:pt x="1" y="30"/>
                    <a:pt x="1" y="46"/>
                    <a:pt x="17" y="59"/>
                  </a:cubicBezTo>
                  <a:lnTo>
                    <a:pt x="766" y="614"/>
                  </a:lnTo>
                  <a:cubicBezTo>
                    <a:pt x="771" y="617"/>
                    <a:pt x="778" y="618"/>
                    <a:pt x="784" y="618"/>
                  </a:cubicBezTo>
                  <a:cubicBezTo>
                    <a:pt x="791" y="618"/>
                    <a:pt x="798" y="617"/>
                    <a:pt x="803" y="614"/>
                  </a:cubicBezTo>
                  <a:lnTo>
                    <a:pt x="1622" y="59"/>
                  </a:lnTo>
                  <a:cubicBezTo>
                    <a:pt x="1635" y="50"/>
                    <a:pt x="1638" y="30"/>
                    <a:pt x="1632" y="16"/>
                  </a:cubicBezTo>
                  <a:cubicBezTo>
                    <a:pt x="1625" y="7"/>
                    <a:pt x="1614" y="1"/>
                    <a:pt x="1603" y="1"/>
                  </a:cubicBezTo>
                  <a:cubicBezTo>
                    <a:pt x="1598" y="1"/>
                    <a:pt x="1593" y="2"/>
                    <a:pt x="1588" y="5"/>
                  </a:cubicBezTo>
                  <a:lnTo>
                    <a:pt x="786" y="549"/>
                  </a:lnTo>
                  <a:lnTo>
                    <a:pt x="55" y="9"/>
                  </a:lnTo>
                  <a:cubicBezTo>
                    <a:pt x="48" y="3"/>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5"/>
          <p:cNvSpPr/>
          <p:nvPr/>
        </p:nvSpPr>
        <p:spPr>
          <a:xfrm flipH="1">
            <a:off x="212188" y="2811438"/>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0"/>
        <p:cNvGrpSpPr/>
        <p:nvPr/>
      </p:nvGrpSpPr>
      <p:grpSpPr>
        <a:xfrm>
          <a:off x="0" y="0"/>
          <a:ext cx="0" cy="0"/>
          <a:chOff x="0" y="0"/>
          <a:chExt cx="0" cy="0"/>
        </a:xfrm>
      </p:grpSpPr>
      <p:grpSp>
        <p:nvGrpSpPr>
          <p:cNvPr id="171" name="Google Shape;171;p6"/>
          <p:cNvGrpSpPr/>
          <p:nvPr/>
        </p:nvGrpSpPr>
        <p:grpSpPr>
          <a:xfrm>
            <a:off x="-6375878" y="-8835396"/>
            <a:ext cx="26393725" cy="18569895"/>
            <a:chOff x="158239" y="-267617"/>
            <a:chExt cx="4357773" cy="3066009"/>
          </a:xfrm>
        </p:grpSpPr>
        <p:sp>
          <p:nvSpPr>
            <p:cNvPr id="172" name="Google Shape;172;p6"/>
            <p:cNvSpPr/>
            <p:nvPr/>
          </p:nvSpPr>
          <p:spPr>
            <a:xfrm>
              <a:off x="158239" y="521129"/>
              <a:ext cx="1396740" cy="2277263"/>
            </a:xfrm>
            <a:custGeom>
              <a:avLst/>
              <a:gdLst/>
              <a:ahLst/>
              <a:cxnLst/>
              <a:rect l="l" t="t" r="r" b="b"/>
              <a:pathLst>
                <a:path w="29928" h="48795" extrusionOk="0">
                  <a:moveTo>
                    <a:pt x="6324" y="1"/>
                  </a:moveTo>
                  <a:cubicBezTo>
                    <a:pt x="6294" y="1"/>
                    <a:pt x="6267" y="30"/>
                    <a:pt x="6271" y="64"/>
                  </a:cubicBezTo>
                  <a:cubicBezTo>
                    <a:pt x="6261" y="57"/>
                    <a:pt x="6251" y="50"/>
                    <a:pt x="6241" y="50"/>
                  </a:cubicBezTo>
                  <a:lnTo>
                    <a:pt x="6231" y="50"/>
                  </a:lnTo>
                  <a:cubicBezTo>
                    <a:pt x="5872" y="171"/>
                    <a:pt x="5512" y="292"/>
                    <a:pt x="5156" y="413"/>
                  </a:cubicBezTo>
                  <a:cubicBezTo>
                    <a:pt x="4975" y="473"/>
                    <a:pt x="4797" y="534"/>
                    <a:pt x="4616" y="594"/>
                  </a:cubicBezTo>
                  <a:cubicBezTo>
                    <a:pt x="4475" y="645"/>
                    <a:pt x="4354" y="695"/>
                    <a:pt x="4264" y="819"/>
                  </a:cubicBezTo>
                  <a:cubicBezTo>
                    <a:pt x="4183" y="933"/>
                    <a:pt x="4119" y="1014"/>
                    <a:pt x="3971" y="1017"/>
                  </a:cubicBezTo>
                  <a:cubicBezTo>
                    <a:pt x="3968" y="1020"/>
                    <a:pt x="3962" y="1020"/>
                    <a:pt x="3955" y="1020"/>
                  </a:cubicBezTo>
                  <a:cubicBezTo>
                    <a:pt x="3854" y="1020"/>
                    <a:pt x="3750" y="991"/>
                    <a:pt x="3649" y="963"/>
                  </a:cubicBezTo>
                  <a:cubicBezTo>
                    <a:pt x="3562" y="943"/>
                    <a:pt x="3461" y="916"/>
                    <a:pt x="3367" y="916"/>
                  </a:cubicBezTo>
                  <a:cubicBezTo>
                    <a:pt x="3277" y="916"/>
                    <a:pt x="3190" y="940"/>
                    <a:pt x="3119" y="1014"/>
                  </a:cubicBezTo>
                  <a:cubicBezTo>
                    <a:pt x="3105" y="1028"/>
                    <a:pt x="3116" y="1048"/>
                    <a:pt x="3125" y="1061"/>
                  </a:cubicBezTo>
                  <a:cubicBezTo>
                    <a:pt x="3206" y="1198"/>
                    <a:pt x="3294" y="1390"/>
                    <a:pt x="3246" y="1551"/>
                  </a:cubicBezTo>
                  <a:cubicBezTo>
                    <a:pt x="3190" y="1729"/>
                    <a:pt x="2981" y="1688"/>
                    <a:pt x="2884" y="1820"/>
                  </a:cubicBezTo>
                  <a:cubicBezTo>
                    <a:pt x="2807" y="1923"/>
                    <a:pt x="2834" y="2064"/>
                    <a:pt x="2877" y="2176"/>
                  </a:cubicBezTo>
                  <a:cubicBezTo>
                    <a:pt x="2941" y="2333"/>
                    <a:pt x="3062" y="2441"/>
                    <a:pt x="3159" y="2574"/>
                  </a:cubicBezTo>
                  <a:cubicBezTo>
                    <a:pt x="3220" y="2655"/>
                    <a:pt x="3280" y="2752"/>
                    <a:pt x="3280" y="2853"/>
                  </a:cubicBezTo>
                  <a:cubicBezTo>
                    <a:pt x="3280" y="2991"/>
                    <a:pt x="3159" y="3014"/>
                    <a:pt x="3042" y="3028"/>
                  </a:cubicBezTo>
                  <a:cubicBezTo>
                    <a:pt x="3015" y="3028"/>
                    <a:pt x="2992" y="3031"/>
                    <a:pt x="2964" y="3031"/>
                  </a:cubicBezTo>
                  <a:cubicBezTo>
                    <a:pt x="2773" y="3031"/>
                    <a:pt x="2589" y="2971"/>
                    <a:pt x="2411" y="2910"/>
                  </a:cubicBezTo>
                  <a:cubicBezTo>
                    <a:pt x="2233" y="2850"/>
                    <a:pt x="2005" y="2776"/>
                    <a:pt x="1793" y="2776"/>
                  </a:cubicBezTo>
                  <a:cubicBezTo>
                    <a:pt x="1639" y="2776"/>
                    <a:pt x="1494" y="2816"/>
                    <a:pt x="1384" y="2927"/>
                  </a:cubicBezTo>
                  <a:cubicBezTo>
                    <a:pt x="1202" y="3112"/>
                    <a:pt x="1165" y="3424"/>
                    <a:pt x="1370" y="3589"/>
                  </a:cubicBezTo>
                  <a:cubicBezTo>
                    <a:pt x="1360" y="3689"/>
                    <a:pt x="1320" y="3773"/>
                    <a:pt x="1246" y="3843"/>
                  </a:cubicBezTo>
                  <a:cubicBezTo>
                    <a:pt x="1223" y="3867"/>
                    <a:pt x="1263" y="3908"/>
                    <a:pt x="1283" y="3921"/>
                  </a:cubicBezTo>
                  <a:cubicBezTo>
                    <a:pt x="1387" y="3981"/>
                    <a:pt x="1501" y="4004"/>
                    <a:pt x="1622" y="4015"/>
                  </a:cubicBezTo>
                  <a:cubicBezTo>
                    <a:pt x="1753" y="4024"/>
                    <a:pt x="1904" y="4018"/>
                    <a:pt x="2025" y="4082"/>
                  </a:cubicBezTo>
                  <a:cubicBezTo>
                    <a:pt x="2337" y="4250"/>
                    <a:pt x="2045" y="4659"/>
                    <a:pt x="1827" y="4757"/>
                  </a:cubicBezTo>
                  <a:cubicBezTo>
                    <a:pt x="1528" y="4890"/>
                    <a:pt x="1179" y="4820"/>
                    <a:pt x="870" y="4921"/>
                  </a:cubicBezTo>
                  <a:cubicBezTo>
                    <a:pt x="615" y="5005"/>
                    <a:pt x="397" y="5180"/>
                    <a:pt x="253" y="5404"/>
                  </a:cubicBezTo>
                  <a:cubicBezTo>
                    <a:pt x="121" y="5599"/>
                    <a:pt x="0" y="5911"/>
                    <a:pt x="95" y="6143"/>
                  </a:cubicBezTo>
                  <a:cubicBezTo>
                    <a:pt x="185" y="6368"/>
                    <a:pt x="434" y="6385"/>
                    <a:pt x="628" y="6469"/>
                  </a:cubicBezTo>
                  <a:cubicBezTo>
                    <a:pt x="914" y="6593"/>
                    <a:pt x="766" y="6915"/>
                    <a:pt x="763" y="7150"/>
                  </a:cubicBezTo>
                  <a:cubicBezTo>
                    <a:pt x="763" y="7247"/>
                    <a:pt x="783" y="7341"/>
                    <a:pt x="846" y="7415"/>
                  </a:cubicBezTo>
                  <a:cubicBezTo>
                    <a:pt x="944" y="7529"/>
                    <a:pt x="1139" y="7539"/>
                    <a:pt x="1169" y="7704"/>
                  </a:cubicBezTo>
                  <a:cubicBezTo>
                    <a:pt x="1202" y="7888"/>
                    <a:pt x="1078" y="8046"/>
                    <a:pt x="954" y="8160"/>
                  </a:cubicBezTo>
                  <a:cubicBezTo>
                    <a:pt x="823" y="8284"/>
                    <a:pt x="688" y="8391"/>
                    <a:pt x="581" y="8536"/>
                  </a:cubicBezTo>
                  <a:cubicBezTo>
                    <a:pt x="380" y="8818"/>
                    <a:pt x="282" y="9157"/>
                    <a:pt x="296" y="9499"/>
                  </a:cubicBezTo>
                  <a:cubicBezTo>
                    <a:pt x="299" y="9527"/>
                    <a:pt x="330" y="9570"/>
                    <a:pt x="360" y="9570"/>
                  </a:cubicBezTo>
                  <a:cubicBezTo>
                    <a:pt x="366" y="9570"/>
                    <a:pt x="373" y="9567"/>
                    <a:pt x="377" y="9563"/>
                  </a:cubicBezTo>
                  <a:cubicBezTo>
                    <a:pt x="991" y="9130"/>
                    <a:pt x="1605" y="8701"/>
                    <a:pt x="2219" y="8267"/>
                  </a:cubicBezTo>
                  <a:cubicBezTo>
                    <a:pt x="2532" y="8049"/>
                    <a:pt x="2843" y="7828"/>
                    <a:pt x="3156" y="7609"/>
                  </a:cubicBezTo>
                  <a:cubicBezTo>
                    <a:pt x="3435" y="7412"/>
                    <a:pt x="3713" y="7197"/>
                    <a:pt x="4049" y="7106"/>
                  </a:cubicBezTo>
                  <a:cubicBezTo>
                    <a:pt x="4136" y="7082"/>
                    <a:pt x="4227" y="7070"/>
                    <a:pt x="4321" y="7070"/>
                  </a:cubicBezTo>
                  <a:cubicBezTo>
                    <a:pt x="4519" y="7070"/>
                    <a:pt x="4720" y="7126"/>
                    <a:pt x="4857" y="7274"/>
                  </a:cubicBezTo>
                  <a:cubicBezTo>
                    <a:pt x="4972" y="7392"/>
                    <a:pt x="4998" y="7556"/>
                    <a:pt x="5052" y="7707"/>
                  </a:cubicBezTo>
                  <a:cubicBezTo>
                    <a:pt x="5096" y="7828"/>
                    <a:pt x="5163" y="7931"/>
                    <a:pt x="5257" y="8019"/>
                  </a:cubicBezTo>
                  <a:cubicBezTo>
                    <a:pt x="5462" y="8207"/>
                    <a:pt x="5734" y="8274"/>
                    <a:pt x="5972" y="8408"/>
                  </a:cubicBezTo>
                  <a:cubicBezTo>
                    <a:pt x="6103" y="8479"/>
                    <a:pt x="6237" y="8576"/>
                    <a:pt x="6304" y="8714"/>
                  </a:cubicBezTo>
                  <a:cubicBezTo>
                    <a:pt x="6378" y="8865"/>
                    <a:pt x="6332" y="9016"/>
                    <a:pt x="6307" y="9170"/>
                  </a:cubicBezTo>
                  <a:cubicBezTo>
                    <a:pt x="6291" y="9291"/>
                    <a:pt x="6304" y="9412"/>
                    <a:pt x="6385" y="9510"/>
                  </a:cubicBezTo>
                  <a:cubicBezTo>
                    <a:pt x="6473" y="9610"/>
                    <a:pt x="6603" y="9663"/>
                    <a:pt x="6694" y="9761"/>
                  </a:cubicBezTo>
                  <a:cubicBezTo>
                    <a:pt x="6885" y="9976"/>
                    <a:pt x="6916" y="10295"/>
                    <a:pt x="6868" y="10567"/>
                  </a:cubicBezTo>
                  <a:cubicBezTo>
                    <a:pt x="6818" y="10862"/>
                    <a:pt x="6650" y="11147"/>
                    <a:pt x="6795" y="11446"/>
                  </a:cubicBezTo>
                  <a:cubicBezTo>
                    <a:pt x="6916" y="11698"/>
                    <a:pt x="7164" y="11859"/>
                    <a:pt x="7298" y="12104"/>
                  </a:cubicBezTo>
                  <a:cubicBezTo>
                    <a:pt x="7449" y="12386"/>
                    <a:pt x="7472" y="12721"/>
                    <a:pt x="7459" y="13037"/>
                  </a:cubicBezTo>
                  <a:cubicBezTo>
                    <a:pt x="7446" y="13380"/>
                    <a:pt x="7399" y="13725"/>
                    <a:pt x="7355" y="14064"/>
                  </a:cubicBezTo>
                  <a:cubicBezTo>
                    <a:pt x="7254" y="14806"/>
                    <a:pt x="7107" y="15538"/>
                    <a:pt x="6922" y="16260"/>
                  </a:cubicBezTo>
                  <a:cubicBezTo>
                    <a:pt x="6882" y="16414"/>
                    <a:pt x="6845" y="16568"/>
                    <a:pt x="6838" y="16723"/>
                  </a:cubicBezTo>
                  <a:cubicBezTo>
                    <a:pt x="6831" y="16887"/>
                    <a:pt x="6875" y="17018"/>
                    <a:pt x="6939" y="17166"/>
                  </a:cubicBezTo>
                  <a:cubicBezTo>
                    <a:pt x="6986" y="17273"/>
                    <a:pt x="6976" y="17350"/>
                    <a:pt x="6899" y="17437"/>
                  </a:cubicBezTo>
                  <a:cubicBezTo>
                    <a:pt x="6855" y="17491"/>
                    <a:pt x="6815" y="17545"/>
                    <a:pt x="6781" y="17606"/>
                  </a:cubicBezTo>
                  <a:cubicBezTo>
                    <a:pt x="6724" y="17723"/>
                    <a:pt x="6700" y="17854"/>
                    <a:pt x="6704" y="17985"/>
                  </a:cubicBezTo>
                  <a:cubicBezTo>
                    <a:pt x="6704" y="18267"/>
                    <a:pt x="6804" y="18539"/>
                    <a:pt x="6908" y="18797"/>
                  </a:cubicBezTo>
                  <a:cubicBezTo>
                    <a:pt x="7049" y="19146"/>
                    <a:pt x="7194" y="19496"/>
                    <a:pt x="7339" y="19844"/>
                  </a:cubicBezTo>
                  <a:cubicBezTo>
                    <a:pt x="7409" y="20019"/>
                    <a:pt x="7479" y="20193"/>
                    <a:pt x="7550" y="20368"/>
                  </a:cubicBezTo>
                  <a:cubicBezTo>
                    <a:pt x="7560" y="20388"/>
                    <a:pt x="7583" y="20405"/>
                    <a:pt x="7604" y="20408"/>
                  </a:cubicBezTo>
                  <a:cubicBezTo>
                    <a:pt x="7607" y="20432"/>
                    <a:pt x="7610" y="20452"/>
                    <a:pt x="7613" y="20475"/>
                  </a:cubicBezTo>
                  <a:cubicBezTo>
                    <a:pt x="7616" y="20499"/>
                    <a:pt x="7647" y="20512"/>
                    <a:pt x="7677" y="20512"/>
                  </a:cubicBezTo>
                  <a:cubicBezTo>
                    <a:pt x="7697" y="20512"/>
                    <a:pt x="7717" y="20503"/>
                    <a:pt x="7717" y="20478"/>
                  </a:cubicBezTo>
                  <a:lnTo>
                    <a:pt x="7717" y="20458"/>
                  </a:lnTo>
                  <a:lnTo>
                    <a:pt x="7724" y="20458"/>
                  </a:lnTo>
                  <a:cubicBezTo>
                    <a:pt x="7748" y="20455"/>
                    <a:pt x="7765" y="20442"/>
                    <a:pt x="7754" y="20418"/>
                  </a:cubicBezTo>
                  <a:lnTo>
                    <a:pt x="7754" y="20415"/>
                  </a:lnTo>
                  <a:cubicBezTo>
                    <a:pt x="7754" y="20412"/>
                    <a:pt x="7757" y="20408"/>
                    <a:pt x="7754" y="20402"/>
                  </a:cubicBezTo>
                  <a:cubicBezTo>
                    <a:pt x="7751" y="20388"/>
                    <a:pt x="7748" y="20374"/>
                    <a:pt x="7745" y="20362"/>
                  </a:cubicBezTo>
                  <a:lnTo>
                    <a:pt x="7745" y="20362"/>
                  </a:lnTo>
                  <a:cubicBezTo>
                    <a:pt x="7788" y="20388"/>
                    <a:pt x="7828" y="20418"/>
                    <a:pt x="7862" y="20455"/>
                  </a:cubicBezTo>
                  <a:cubicBezTo>
                    <a:pt x="7946" y="20543"/>
                    <a:pt x="8003" y="20656"/>
                    <a:pt x="8033" y="20777"/>
                  </a:cubicBezTo>
                  <a:cubicBezTo>
                    <a:pt x="8047" y="20841"/>
                    <a:pt x="8053" y="20905"/>
                    <a:pt x="8053" y="20969"/>
                  </a:cubicBezTo>
                  <a:cubicBezTo>
                    <a:pt x="8053" y="21039"/>
                    <a:pt x="8047" y="21107"/>
                    <a:pt x="8060" y="21177"/>
                  </a:cubicBezTo>
                  <a:cubicBezTo>
                    <a:pt x="8067" y="21211"/>
                    <a:pt x="8076" y="21248"/>
                    <a:pt x="8093" y="21278"/>
                  </a:cubicBezTo>
                  <a:cubicBezTo>
                    <a:pt x="8110" y="21304"/>
                    <a:pt x="8134" y="21332"/>
                    <a:pt x="8151" y="21358"/>
                  </a:cubicBezTo>
                  <a:cubicBezTo>
                    <a:pt x="8180" y="21412"/>
                    <a:pt x="8167" y="21459"/>
                    <a:pt x="8134" y="21506"/>
                  </a:cubicBezTo>
                  <a:cubicBezTo>
                    <a:pt x="8070" y="21586"/>
                    <a:pt x="7966" y="21671"/>
                    <a:pt x="8013" y="21787"/>
                  </a:cubicBezTo>
                  <a:cubicBezTo>
                    <a:pt x="8033" y="21835"/>
                    <a:pt x="8076" y="21875"/>
                    <a:pt x="8130" y="21888"/>
                  </a:cubicBezTo>
                  <a:cubicBezTo>
                    <a:pt x="8140" y="21892"/>
                    <a:pt x="8154" y="21892"/>
                    <a:pt x="8167" y="21892"/>
                  </a:cubicBezTo>
                  <a:cubicBezTo>
                    <a:pt x="8191" y="21892"/>
                    <a:pt x="8211" y="21888"/>
                    <a:pt x="8234" y="21885"/>
                  </a:cubicBezTo>
                  <a:cubicBezTo>
                    <a:pt x="8258" y="21882"/>
                    <a:pt x="8278" y="21879"/>
                    <a:pt x="8301" y="21879"/>
                  </a:cubicBezTo>
                  <a:cubicBezTo>
                    <a:pt x="8315" y="21879"/>
                    <a:pt x="8332" y="21879"/>
                    <a:pt x="8345" y="21885"/>
                  </a:cubicBezTo>
                  <a:cubicBezTo>
                    <a:pt x="8493" y="21928"/>
                    <a:pt x="8519" y="22106"/>
                    <a:pt x="8503" y="22238"/>
                  </a:cubicBezTo>
                  <a:cubicBezTo>
                    <a:pt x="8503" y="22244"/>
                    <a:pt x="8499" y="22255"/>
                    <a:pt x="8499" y="22261"/>
                  </a:cubicBezTo>
                  <a:cubicBezTo>
                    <a:pt x="8490" y="22261"/>
                    <a:pt x="8476" y="22268"/>
                    <a:pt x="8466" y="22275"/>
                  </a:cubicBezTo>
                  <a:cubicBezTo>
                    <a:pt x="8436" y="22288"/>
                    <a:pt x="8406" y="22305"/>
                    <a:pt x="8382" y="22331"/>
                  </a:cubicBezTo>
                  <a:cubicBezTo>
                    <a:pt x="8349" y="22376"/>
                    <a:pt x="8341" y="22429"/>
                    <a:pt x="8349" y="22479"/>
                  </a:cubicBezTo>
                  <a:cubicBezTo>
                    <a:pt x="8358" y="22540"/>
                    <a:pt x="8375" y="22604"/>
                    <a:pt x="8409" y="22653"/>
                  </a:cubicBezTo>
                  <a:cubicBezTo>
                    <a:pt x="8432" y="22698"/>
                    <a:pt x="8470" y="22721"/>
                    <a:pt x="8513" y="22721"/>
                  </a:cubicBezTo>
                  <a:cubicBezTo>
                    <a:pt x="8530" y="22721"/>
                    <a:pt x="8547" y="22718"/>
                    <a:pt x="8567" y="22707"/>
                  </a:cubicBezTo>
                  <a:cubicBezTo>
                    <a:pt x="8620" y="22687"/>
                    <a:pt x="8654" y="22644"/>
                    <a:pt x="8677" y="22590"/>
                  </a:cubicBezTo>
                  <a:cubicBezTo>
                    <a:pt x="8677" y="22587"/>
                    <a:pt x="8681" y="22583"/>
                    <a:pt x="8681" y="22583"/>
                  </a:cubicBezTo>
                  <a:lnTo>
                    <a:pt x="8684" y="22583"/>
                  </a:lnTo>
                  <a:cubicBezTo>
                    <a:pt x="8694" y="22583"/>
                    <a:pt x="8704" y="22577"/>
                    <a:pt x="8708" y="22566"/>
                  </a:cubicBezTo>
                  <a:cubicBezTo>
                    <a:pt x="8721" y="22540"/>
                    <a:pt x="8735" y="22512"/>
                    <a:pt x="8748" y="22486"/>
                  </a:cubicBezTo>
                  <a:cubicBezTo>
                    <a:pt x="8801" y="22537"/>
                    <a:pt x="8835" y="22604"/>
                    <a:pt x="8852" y="22674"/>
                  </a:cubicBezTo>
                  <a:cubicBezTo>
                    <a:pt x="8859" y="22718"/>
                    <a:pt x="8865" y="22765"/>
                    <a:pt x="8855" y="22805"/>
                  </a:cubicBezTo>
                  <a:cubicBezTo>
                    <a:pt x="8849" y="22839"/>
                    <a:pt x="8829" y="22885"/>
                    <a:pt x="8792" y="22889"/>
                  </a:cubicBezTo>
                  <a:cubicBezTo>
                    <a:pt x="8778" y="22889"/>
                    <a:pt x="8768" y="22895"/>
                    <a:pt x="8764" y="22912"/>
                  </a:cubicBezTo>
                  <a:cubicBezTo>
                    <a:pt x="8744" y="23110"/>
                    <a:pt x="8926" y="23242"/>
                    <a:pt x="9017" y="23399"/>
                  </a:cubicBezTo>
                  <a:cubicBezTo>
                    <a:pt x="9071" y="23496"/>
                    <a:pt x="9050" y="23611"/>
                    <a:pt x="9097" y="23711"/>
                  </a:cubicBezTo>
                  <a:cubicBezTo>
                    <a:pt x="9124" y="23768"/>
                    <a:pt x="9167" y="23812"/>
                    <a:pt x="9211" y="23855"/>
                  </a:cubicBezTo>
                  <a:cubicBezTo>
                    <a:pt x="9248" y="23899"/>
                    <a:pt x="9272" y="23953"/>
                    <a:pt x="9298" y="24003"/>
                  </a:cubicBezTo>
                  <a:cubicBezTo>
                    <a:pt x="9348" y="24100"/>
                    <a:pt x="9439" y="24211"/>
                    <a:pt x="9554" y="24211"/>
                  </a:cubicBezTo>
                  <a:cubicBezTo>
                    <a:pt x="9570" y="24211"/>
                    <a:pt x="9590" y="24208"/>
                    <a:pt x="9607" y="24204"/>
                  </a:cubicBezTo>
                  <a:cubicBezTo>
                    <a:pt x="9627" y="24198"/>
                    <a:pt x="9624" y="24171"/>
                    <a:pt x="9617" y="24157"/>
                  </a:cubicBezTo>
                  <a:cubicBezTo>
                    <a:pt x="9577" y="24023"/>
                    <a:pt x="9554" y="23882"/>
                    <a:pt x="9557" y="23741"/>
                  </a:cubicBezTo>
                  <a:cubicBezTo>
                    <a:pt x="9560" y="23614"/>
                    <a:pt x="9584" y="23486"/>
                    <a:pt x="9543" y="23366"/>
                  </a:cubicBezTo>
                  <a:cubicBezTo>
                    <a:pt x="9534" y="23335"/>
                    <a:pt x="9520" y="23308"/>
                    <a:pt x="9500" y="23285"/>
                  </a:cubicBezTo>
                  <a:cubicBezTo>
                    <a:pt x="9486" y="23265"/>
                    <a:pt x="9463" y="23242"/>
                    <a:pt x="9456" y="23217"/>
                  </a:cubicBezTo>
                  <a:cubicBezTo>
                    <a:pt x="9449" y="23194"/>
                    <a:pt x="9463" y="23164"/>
                    <a:pt x="9456" y="23141"/>
                  </a:cubicBezTo>
                  <a:cubicBezTo>
                    <a:pt x="9453" y="23104"/>
                    <a:pt x="9426" y="23070"/>
                    <a:pt x="9396" y="23053"/>
                  </a:cubicBezTo>
                  <a:cubicBezTo>
                    <a:pt x="9352" y="23026"/>
                    <a:pt x="9302" y="23040"/>
                    <a:pt x="9258" y="23020"/>
                  </a:cubicBezTo>
                  <a:cubicBezTo>
                    <a:pt x="9218" y="23003"/>
                    <a:pt x="9198" y="22963"/>
                    <a:pt x="9181" y="22926"/>
                  </a:cubicBezTo>
                  <a:cubicBezTo>
                    <a:pt x="9161" y="22869"/>
                    <a:pt x="9158" y="22802"/>
                    <a:pt x="9158" y="22741"/>
                  </a:cubicBezTo>
                  <a:cubicBezTo>
                    <a:pt x="9154" y="22678"/>
                    <a:pt x="9151" y="22617"/>
                    <a:pt x="9137" y="22557"/>
                  </a:cubicBezTo>
                  <a:cubicBezTo>
                    <a:pt x="9137" y="22543"/>
                    <a:pt x="9131" y="22526"/>
                    <a:pt x="9127" y="22520"/>
                  </a:cubicBezTo>
                  <a:cubicBezTo>
                    <a:pt x="9124" y="22520"/>
                    <a:pt x="9124" y="22517"/>
                    <a:pt x="9124" y="22517"/>
                  </a:cubicBezTo>
                  <a:cubicBezTo>
                    <a:pt x="9124" y="22512"/>
                    <a:pt x="9124" y="22512"/>
                    <a:pt x="9120" y="22509"/>
                  </a:cubicBezTo>
                  <a:cubicBezTo>
                    <a:pt x="9120" y="22506"/>
                    <a:pt x="9117" y="22500"/>
                    <a:pt x="9114" y="22496"/>
                  </a:cubicBezTo>
                  <a:cubicBezTo>
                    <a:pt x="9013" y="22288"/>
                    <a:pt x="8936" y="22069"/>
                    <a:pt x="8885" y="21841"/>
                  </a:cubicBezTo>
                  <a:cubicBezTo>
                    <a:pt x="8872" y="21784"/>
                    <a:pt x="8862" y="21724"/>
                    <a:pt x="8852" y="21663"/>
                  </a:cubicBezTo>
                  <a:cubicBezTo>
                    <a:pt x="8842" y="21610"/>
                    <a:pt x="8839" y="21556"/>
                    <a:pt x="8829" y="21506"/>
                  </a:cubicBezTo>
                  <a:cubicBezTo>
                    <a:pt x="8818" y="21456"/>
                    <a:pt x="8801" y="21405"/>
                    <a:pt x="8775" y="21361"/>
                  </a:cubicBezTo>
                  <a:cubicBezTo>
                    <a:pt x="8758" y="21335"/>
                    <a:pt x="8738" y="21311"/>
                    <a:pt x="8714" y="21291"/>
                  </a:cubicBezTo>
                  <a:cubicBezTo>
                    <a:pt x="8701" y="21278"/>
                    <a:pt x="8677" y="21268"/>
                    <a:pt x="8664" y="21251"/>
                  </a:cubicBezTo>
                  <a:lnTo>
                    <a:pt x="8664" y="21248"/>
                  </a:lnTo>
                  <a:cubicBezTo>
                    <a:pt x="8660" y="21244"/>
                    <a:pt x="8660" y="21237"/>
                    <a:pt x="8660" y="21231"/>
                  </a:cubicBezTo>
                  <a:cubicBezTo>
                    <a:pt x="8664" y="21220"/>
                    <a:pt x="8668" y="21207"/>
                    <a:pt x="8674" y="21197"/>
                  </a:cubicBezTo>
                  <a:cubicBezTo>
                    <a:pt x="8684" y="21177"/>
                    <a:pt x="8704" y="21160"/>
                    <a:pt x="8728" y="21147"/>
                  </a:cubicBezTo>
                  <a:cubicBezTo>
                    <a:pt x="8752" y="21133"/>
                    <a:pt x="8775" y="21130"/>
                    <a:pt x="8805" y="21130"/>
                  </a:cubicBezTo>
                  <a:lnTo>
                    <a:pt x="8829" y="21130"/>
                  </a:lnTo>
                  <a:cubicBezTo>
                    <a:pt x="8865" y="21203"/>
                    <a:pt x="8899" y="21281"/>
                    <a:pt x="8933" y="21355"/>
                  </a:cubicBezTo>
                  <a:cubicBezTo>
                    <a:pt x="9003" y="21626"/>
                    <a:pt x="9097" y="21892"/>
                    <a:pt x="9261" y="22123"/>
                  </a:cubicBezTo>
                  <a:cubicBezTo>
                    <a:pt x="9275" y="22144"/>
                    <a:pt x="9292" y="22164"/>
                    <a:pt x="9305" y="22187"/>
                  </a:cubicBezTo>
                  <a:cubicBezTo>
                    <a:pt x="9322" y="22238"/>
                    <a:pt x="9336" y="22288"/>
                    <a:pt x="9345" y="22342"/>
                  </a:cubicBezTo>
                  <a:cubicBezTo>
                    <a:pt x="9359" y="22439"/>
                    <a:pt x="9345" y="22546"/>
                    <a:pt x="9389" y="22637"/>
                  </a:cubicBezTo>
                  <a:cubicBezTo>
                    <a:pt x="9426" y="22711"/>
                    <a:pt x="9493" y="22761"/>
                    <a:pt x="9550" y="22822"/>
                  </a:cubicBezTo>
                  <a:cubicBezTo>
                    <a:pt x="9580" y="22852"/>
                    <a:pt x="9610" y="22885"/>
                    <a:pt x="9630" y="22926"/>
                  </a:cubicBezTo>
                  <a:cubicBezTo>
                    <a:pt x="9651" y="22969"/>
                    <a:pt x="9664" y="23013"/>
                    <a:pt x="9678" y="23060"/>
                  </a:cubicBezTo>
                  <a:cubicBezTo>
                    <a:pt x="9691" y="23104"/>
                    <a:pt x="9708" y="23147"/>
                    <a:pt x="9731" y="23188"/>
                  </a:cubicBezTo>
                  <a:cubicBezTo>
                    <a:pt x="9758" y="23228"/>
                    <a:pt x="9792" y="23265"/>
                    <a:pt x="9825" y="23298"/>
                  </a:cubicBezTo>
                  <a:cubicBezTo>
                    <a:pt x="9920" y="23392"/>
                    <a:pt x="10010" y="23486"/>
                    <a:pt x="10104" y="23577"/>
                  </a:cubicBezTo>
                  <a:cubicBezTo>
                    <a:pt x="10084" y="23597"/>
                    <a:pt x="10067" y="23624"/>
                    <a:pt x="10053" y="23651"/>
                  </a:cubicBezTo>
                  <a:cubicBezTo>
                    <a:pt x="10040" y="23677"/>
                    <a:pt x="10077" y="23718"/>
                    <a:pt x="10098" y="23731"/>
                  </a:cubicBezTo>
                  <a:cubicBezTo>
                    <a:pt x="10245" y="23826"/>
                    <a:pt x="10380" y="23946"/>
                    <a:pt x="10493" y="24080"/>
                  </a:cubicBezTo>
                  <a:cubicBezTo>
                    <a:pt x="10533" y="24131"/>
                    <a:pt x="10594" y="24204"/>
                    <a:pt x="10621" y="24282"/>
                  </a:cubicBezTo>
                  <a:cubicBezTo>
                    <a:pt x="10628" y="24302"/>
                    <a:pt x="10634" y="24325"/>
                    <a:pt x="10641" y="24345"/>
                  </a:cubicBezTo>
                  <a:cubicBezTo>
                    <a:pt x="10645" y="24396"/>
                    <a:pt x="10634" y="24439"/>
                    <a:pt x="10597" y="24480"/>
                  </a:cubicBezTo>
                  <a:cubicBezTo>
                    <a:pt x="10574" y="24503"/>
                    <a:pt x="10628" y="24571"/>
                    <a:pt x="10654" y="24571"/>
                  </a:cubicBezTo>
                  <a:lnTo>
                    <a:pt x="10662" y="24571"/>
                  </a:lnTo>
                  <a:cubicBezTo>
                    <a:pt x="10658" y="24617"/>
                    <a:pt x="10654" y="24661"/>
                    <a:pt x="10645" y="24708"/>
                  </a:cubicBezTo>
                  <a:cubicBezTo>
                    <a:pt x="10631" y="24779"/>
                    <a:pt x="10604" y="24845"/>
                    <a:pt x="10587" y="24913"/>
                  </a:cubicBezTo>
                  <a:cubicBezTo>
                    <a:pt x="10571" y="24970"/>
                    <a:pt x="10571" y="25030"/>
                    <a:pt x="10597" y="25084"/>
                  </a:cubicBezTo>
                  <a:cubicBezTo>
                    <a:pt x="10617" y="25127"/>
                    <a:pt x="10648" y="25161"/>
                    <a:pt x="10685" y="25191"/>
                  </a:cubicBezTo>
                  <a:cubicBezTo>
                    <a:pt x="10758" y="25256"/>
                    <a:pt x="10852" y="25299"/>
                    <a:pt x="10923" y="25366"/>
                  </a:cubicBezTo>
                  <a:cubicBezTo>
                    <a:pt x="10970" y="25409"/>
                    <a:pt x="10997" y="25460"/>
                    <a:pt x="11027" y="25517"/>
                  </a:cubicBezTo>
                  <a:cubicBezTo>
                    <a:pt x="11054" y="25570"/>
                    <a:pt x="11088" y="25618"/>
                    <a:pt x="11128" y="25662"/>
                  </a:cubicBezTo>
                  <a:cubicBezTo>
                    <a:pt x="11209" y="25749"/>
                    <a:pt x="11316" y="25812"/>
                    <a:pt x="11430" y="25849"/>
                  </a:cubicBezTo>
                  <a:cubicBezTo>
                    <a:pt x="11497" y="25869"/>
                    <a:pt x="11571" y="25883"/>
                    <a:pt x="11644" y="25883"/>
                  </a:cubicBezTo>
                  <a:cubicBezTo>
                    <a:pt x="11689" y="25883"/>
                    <a:pt x="11735" y="25876"/>
                    <a:pt x="11779" y="25866"/>
                  </a:cubicBezTo>
                  <a:cubicBezTo>
                    <a:pt x="11850" y="25852"/>
                    <a:pt x="11913" y="25823"/>
                    <a:pt x="11977" y="25789"/>
                  </a:cubicBezTo>
                  <a:cubicBezTo>
                    <a:pt x="12007" y="25775"/>
                    <a:pt x="12037" y="25755"/>
                    <a:pt x="12067" y="25739"/>
                  </a:cubicBezTo>
                  <a:cubicBezTo>
                    <a:pt x="12098" y="25719"/>
                    <a:pt x="12132" y="25695"/>
                    <a:pt x="12165" y="25682"/>
                  </a:cubicBezTo>
                  <a:cubicBezTo>
                    <a:pt x="12168" y="25682"/>
                    <a:pt x="12172" y="25678"/>
                    <a:pt x="12175" y="25678"/>
                  </a:cubicBezTo>
                  <a:cubicBezTo>
                    <a:pt x="12178" y="25682"/>
                    <a:pt x="12178" y="25682"/>
                    <a:pt x="12178" y="25685"/>
                  </a:cubicBezTo>
                  <a:cubicBezTo>
                    <a:pt x="12182" y="25691"/>
                    <a:pt x="12185" y="25699"/>
                    <a:pt x="12185" y="25708"/>
                  </a:cubicBezTo>
                  <a:cubicBezTo>
                    <a:pt x="12195" y="25735"/>
                    <a:pt x="12199" y="25765"/>
                    <a:pt x="12208" y="25792"/>
                  </a:cubicBezTo>
                  <a:cubicBezTo>
                    <a:pt x="12236" y="25856"/>
                    <a:pt x="12302" y="25889"/>
                    <a:pt x="12363" y="25916"/>
                  </a:cubicBezTo>
                  <a:cubicBezTo>
                    <a:pt x="12427" y="25943"/>
                    <a:pt x="12487" y="25970"/>
                    <a:pt x="12541" y="26014"/>
                  </a:cubicBezTo>
                  <a:cubicBezTo>
                    <a:pt x="12571" y="26037"/>
                    <a:pt x="12598" y="26061"/>
                    <a:pt x="12622" y="26088"/>
                  </a:cubicBezTo>
                  <a:cubicBezTo>
                    <a:pt x="12625" y="26131"/>
                    <a:pt x="12645" y="26175"/>
                    <a:pt x="12668" y="26212"/>
                  </a:cubicBezTo>
                  <a:cubicBezTo>
                    <a:pt x="12705" y="26269"/>
                    <a:pt x="12756" y="26316"/>
                    <a:pt x="12816" y="26339"/>
                  </a:cubicBezTo>
                  <a:cubicBezTo>
                    <a:pt x="12849" y="26353"/>
                    <a:pt x="12880" y="26356"/>
                    <a:pt x="12913" y="26356"/>
                  </a:cubicBezTo>
                  <a:cubicBezTo>
                    <a:pt x="13034" y="26356"/>
                    <a:pt x="13159" y="26283"/>
                    <a:pt x="13266" y="26232"/>
                  </a:cubicBezTo>
                  <a:cubicBezTo>
                    <a:pt x="13333" y="26202"/>
                    <a:pt x="13407" y="26175"/>
                    <a:pt x="13484" y="26175"/>
                  </a:cubicBezTo>
                  <a:lnTo>
                    <a:pt x="13504" y="26175"/>
                  </a:lnTo>
                  <a:cubicBezTo>
                    <a:pt x="13588" y="26182"/>
                    <a:pt x="13666" y="26222"/>
                    <a:pt x="13749" y="26222"/>
                  </a:cubicBezTo>
                  <a:lnTo>
                    <a:pt x="13753" y="26222"/>
                  </a:lnTo>
                  <a:cubicBezTo>
                    <a:pt x="13917" y="26222"/>
                    <a:pt x="14058" y="26117"/>
                    <a:pt x="14219" y="26097"/>
                  </a:cubicBezTo>
                  <a:lnTo>
                    <a:pt x="14262" y="26097"/>
                  </a:lnTo>
                  <a:cubicBezTo>
                    <a:pt x="14323" y="26097"/>
                    <a:pt x="14383" y="26111"/>
                    <a:pt x="14428" y="26155"/>
                  </a:cubicBezTo>
                  <a:cubicBezTo>
                    <a:pt x="14461" y="26192"/>
                    <a:pt x="14444" y="26255"/>
                    <a:pt x="14417" y="26292"/>
                  </a:cubicBezTo>
                  <a:cubicBezTo>
                    <a:pt x="14380" y="26339"/>
                    <a:pt x="14337" y="26379"/>
                    <a:pt x="14340" y="26444"/>
                  </a:cubicBezTo>
                  <a:cubicBezTo>
                    <a:pt x="14347" y="26507"/>
                    <a:pt x="14391" y="26571"/>
                    <a:pt x="14437" y="26615"/>
                  </a:cubicBezTo>
                  <a:cubicBezTo>
                    <a:pt x="14481" y="26655"/>
                    <a:pt x="14535" y="26681"/>
                    <a:pt x="14592" y="26698"/>
                  </a:cubicBezTo>
                  <a:cubicBezTo>
                    <a:pt x="14639" y="26712"/>
                    <a:pt x="14685" y="26712"/>
                    <a:pt x="14736" y="26712"/>
                  </a:cubicBezTo>
                  <a:lnTo>
                    <a:pt x="14780" y="26712"/>
                  </a:lnTo>
                  <a:cubicBezTo>
                    <a:pt x="14840" y="26712"/>
                    <a:pt x="14904" y="26715"/>
                    <a:pt x="14961" y="26739"/>
                  </a:cubicBezTo>
                  <a:cubicBezTo>
                    <a:pt x="14981" y="26746"/>
                    <a:pt x="15008" y="26759"/>
                    <a:pt x="15021" y="26779"/>
                  </a:cubicBezTo>
                  <a:cubicBezTo>
                    <a:pt x="15021" y="26779"/>
                    <a:pt x="15021" y="26782"/>
                    <a:pt x="15025" y="26782"/>
                  </a:cubicBezTo>
                  <a:cubicBezTo>
                    <a:pt x="15028" y="26793"/>
                    <a:pt x="15032" y="26799"/>
                    <a:pt x="15032" y="26806"/>
                  </a:cubicBezTo>
                  <a:cubicBezTo>
                    <a:pt x="15038" y="26826"/>
                    <a:pt x="15045" y="26842"/>
                    <a:pt x="15048" y="26859"/>
                  </a:cubicBezTo>
                  <a:cubicBezTo>
                    <a:pt x="15088" y="26977"/>
                    <a:pt x="15166" y="27058"/>
                    <a:pt x="15280" y="27104"/>
                  </a:cubicBezTo>
                  <a:cubicBezTo>
                    <a:pt x="15374" y="27141"/>
                    <a:pt x="15478" y="27158"/>
                    <a:pt x="15562" y="27209"/>
                  </a:cubicBezTo>
                  <a:cubicBezTo>
                    <a:pt x="15579" y="27219"/>
                    <a:pt x="15592" y="27229"/>
                    <a:pt x="15605" y="27242"/>
                  </a:cubicBezTo>
                  <a:lnTo>
                    <a:pt x="15609" y="27245"/>
                  </a:lnTo>
                  <a:cubicBezTo>
                    <a:pt x="15616" y="27262"/>
                    <a:pt x="15619" y="27276"/>
                    <a:pt x="15622" y="27293"/>
                  </a:cubicBezTo>
                  <a:cubicBezTo>
                    <a:pt x="15639" y="27366"/>
                    <a:pt x="15669" y="27431"/>
                    <a:pt x="15723" y="27481"/>
                  </a:cubicBezTo>
                  <a:cubicBezTo>
                    <a:pt x="15810" y="27561"/>
                    <a:pt x="15941" y="27568"/>
                    <a:pt x="16028" y="27645"/>
                  </a:cubicBezTo>
                  <a:cubicBezTo>
                    <a:pt x="16072" y="27679"/>
                    <a:pt x="16089" y="27729"/>
                    <a:pt x="16106" y="27783"/>
                  </a:cubicBezTo>
                  <a:cubicBezTo>
                    <a:pt x="16123" y="27843"/>
                    <a:pt x="16129" y="27907"/>
                    <a:pt x="16143" y="27970"/>
                  </a:cubicBezTo>
                  <a:cubicBezTo>
                    <a:pt x="16166" y="28111"/>
                    <a:pt x="16206" y="28249"/>
                    <a:pt x="16280" y="28373"/>
                  </a:cubicBezTo>
                  <a:cubicBezTo>
                    <a:pt x="16354" y="28491"/>
                    <a:pt x="16454" y="28599"/>
                    <a:pt x="16583" y="28659"/>
                  </a:cubicBezTo>
                  <a:cubicBezTo>
                    <a:pt x="16653" y="28689"/>
                    <a:pt x="16730" y="28706"/>
                    <a:pt x="16811" y="28706"/>
                  </a:cubicBezTo>
                  <a:cubicBezTo>
                    <a:pt x="16868" y="28706"/>
                    <a:pt x="16928" y="28695"/>
                    <a:pt x="16985" y="28672"/>
                  </a:cubicBezTo>
                  <a:cubicBezTo>
                    <a:pt x="17052" y="28645"/>
                    <a:pt x="17102" y="28591"/>
                    <a:pt x="17170" y="28558"/>
                  </a:cubicBezTo>
                  <a:cubicBezTo>
                    <a:pt x="17207" y="28541"/>
                    <a:pt x="17247" y="28534"/>
                    <a:pt x="17287" y="28534"/>
                  </a:cubicBezTo>
                  <a:cubicBezTo>
                    <a:pt x="17328" y="28534"/>
                    <a:pt x="17368" y="28541"/>
                    <a:pt x="17408" y="28541"/>
                  </a:cubicBezTo>
                  <a:lnTo>
                    <a:pt x="17441" y="28541"/>
                  </a:lnTo>
                  <a:cubicBezTo>
                    <a:pt x="17482" y="28541"/>
                    <a:pt x="17522" y="28541"/>
                    <a:pt x="17562" y="28538"/>
                  </a:cubicBezTo>
                  <a:cubicBezTo>
                    <a:pt x="17602" y="28534"/>
                    <a:pt x="17643" y="28534"/>
                    <a:pt x="17680" y="28534"/>
                  </a:cubicBezTo>
                  <a:cubicBezTo>
                    <a:pt x="17730" y="28534"/>
                    <a:pt x="17777" y="28538"/>
                    <a:pt x="17824" y="28545"/>
                  </a:cubicBezTo>
                  <a:cubicBezTo>
                    <a:pt x="17875" y="28554"/>
                    <a:pt x="17925" y="28571"/>
                    <a:pt x="17968" y="28602"/>
                  </a:cubicBezTo>
                  <a:cubicBezTo>
                    <a:pt x="17996" y="28666"/>
                    <a:pt x="18022" y="28732"/>
                    <a:pt x="18059" y="28793"/>
                  </a:cubicBezTo>
                  <a:cubicBezTo>
                    <a:pt x="18163" y="29296"/>
                    <a:pt x="18049" y="29834"/>
                    <a:pt x="17747" y="30246"/>
                  </a:cubicBezTo>
                  <a:cubicBezTo>
                    <a:pt x="17677" y="30344"/>
                    <a:pt x="17623" y="30431"/>
                    <a:pt x="17693" y="30545"/>
                  </a:cubicBezTo>
                  <a:cubicBezTo>
                    <a:pt x="17740" y="30622"/>
                    <a:pt x="17847" y="30706"/>
                    <a:pt x="17747" y="30790"/>
                  </a:cubicBezTo>
                  <a:cubicBezTo>
                    <a:pt x="17666" y="30858"/>
                    <a:pt x="17549" y="30874"/>
                    <a:pt x="17455" y="30921"/>
                  </a:cubicBezTo>
                  <a:cubicBezTo>
                    <a:pt x="17351" y="30971"/>
                    <a:pt x="17254" y="31045"/>
                    <a:pt x="17187" y="31139"/>
                  </a:cubicBezTo>
                  <a:cubicBezTo>
                    <a:pt x="17113" y="31237"/>
                    <a:pt x="17079" y="31354"/>
                    <a:pt x="17102" y="31475"/>
                  </a:cubicBezTo>
                  <a:cubicBezTo>
                    <a:pt x="17130" y="31592"/>
                    <a:pt x="17240" y="31716"/>
                    <a:pt x="17210" y="31841"/>
                  </a:cubicBezTo>
                  <a:cubicBezTo>
                    <a:pt x="17102" y="31905"/>
                    <a:pt x="17038" y="32022"/>
                    <a:pt x="17032" y="32146"/>
                  </a:cubicBezTo>
                  <a:cubicBezTo>
                    <a:pt x="17022" y="32308"/>
                    <a:pt x="17122" y="32408"/>
                    <a:pt x="17237" y="32506"/>
                  </a:cubicBezTo>
                  <a:cubicBezTo>
                    <a:pt x="17485" y="32720"/>
                    <a:pt x="17565" y="33045"/>
                    <a:pt x="17700" y="33331"/>
                  </a:cubicBezTo>
                  <a:cubicBezTo>
                    <a:pt x="17767" y="33476"/>
                    <a:pt x="17855" y="33603"/>
                    <a:pt x="17958" y="33724"/>
                  </a:cubicBezTo>
                  <a:cubicBezTo>
                    <a:pt x="18066" y="33848"/>
                    <a:pt x="18186" y="33965"/>
                    <a:pt x="18267" y="34110"/>
                  </a:cubicBezTo>
                  <a:cubicBezTo>
                    <a:pt x="18358" y="34268"/>
                    <a:pt x="18361" y="34446"/>
                    <a:pt x="18405" y="34613"/>
                  </a:cubicBezTo>
                  <a:cubicBezTo>
                    <a:pt x="18442" y="34754"/>
                    <a:pt x="18516" y="34875"/>
                    <a:pt x="18630" y="34963"/>
                  </a:cubicBezTo>
                  <a:cubicBezTo>
                    <a:pt x="18834" y="35124"/>
                    <a:pt x="19106" y="35160"/>
                    <a:pt x="19348" y="35241"/>
                  </a:cubicBezTo>
                  <a:cubicBezTo>
                    <a:pt x="19469" y="35285"/>
                    <a:pt x="19590" y="35338"/>
                    <a:pt x="19684" y="35429"/>
                  </a:cubicBezTo>
                  <a:cubicBezTo>
                    <a:pt x="19815" y="35553"/>
                    <a:pt x="19875" y="35738"/>
                    <a:pt x="19939" y="35902"/>
                  </a:cubicBezTo>
                  <a:cubicBezTo>
                    <a:pt x="20013" y="36100"/>
                    <a:pt x="20090" y="36298"/>
                    <a:pt x="20167" y="36497"/>
                  </a:cubicBezTo>
                  <a:cubicBezTo>
                    <a:pt x="20234" y="36675"/>
                    <a:pt x="20288" y="36866"/>
                    <a:pt x="20378" y="37030"/>
                  </a:cubicBezTo>
                  <a:cubicBezTo>
                    <a:pt x="20422" y="37110"/>
                    <a:pt x="20479" y="37164"/>
                    <a:pt x="20550" y="37222"/>
                  </a:cubicBezTo>
                  <a:cubicBezTo>
                    <a:pt x="20620" y="37275"/>
                    <a:pt x="20667" y="37335"/>
                    <a:pt x="20684" y="37426"/>
                  </a:cubicBezTo>
                  <a:cubicBezTo>
                    <a:pt x="20697" y="37510"/>
                    <a:pt x="20691" y="37597"/>
                    <a:pt x="20684" y="37682"/>
                  </a:cubicBezTo>
                  <a:cubicBezTo>
                    <a:pt x="20674" y="37782"/>
                    <a:pt x="20667" y="37886"/>
                    <a:pt x="20660" y="37987"/>
                  </a:cubicBezTo>
                  <a:cubicBezTo>
                    <a:pt x="20627" y="38487"/>
                    <a:pt x="20617" y="38987"/>
                    <a:pt x="20634" y="39484"/>
                  </a:cubicBezTo>
                  <a:cubicBezTo>
                    <a:pt x="20563" y="40051"/>
                    <a:pt x="20667" y="40618"/>
                    <a:pt x="20620" y="41186"/>
                  </a:cubicBezTo>
                  <a:cubicBezTo>
                    <a:pt x="20594" y="41488"/>
                    <a:pt x="20506" y="41773"/>
                    <a:pt x="20419" y="42065"/>
                  </a:cubicBezTo>
                  <a:cubicBezTo>
                    <a:pt x="20332" y="42360"/>
                    <a:pt x="20261" y="42659"/>
                    <a:pt x="20217" y="42968"/>
                  </a:cubicBezTo>
                  <a:cubicBezTo>
                    <a:pt x="20171" y="43307"/>
                    <a:pt x="20150" y="43653"/>
                    <a:pt x="20163" y="43998"/>
                  </a:cubicBezTo>
                  <a:cubicBezTo>
                    <a:pt x="20167" y="44029"/>
                    <a:pt x="20191" y="44052"/>
                    <a:pt x="20217" y="44052"/>
                  </a:cubicBezTo>
                  <a:lnTo>
                    <a:pt x="20234" y="44052"/>
                  </a:lnTo>
                  <a:cubicBezTo>
                    <a:pt x="20392" y="43998"/>
                    <a:pt x="20533" y="43911"/>
                    <a:pt x="20647" y="43790"/>
                  </a:cubicBezTo>
                  <a:cubicBezTo>
                    <a:pt x="20755" y="43847"/>
                    <a:pt x="20798" y="43978"/>
                    <a:pt x="20805" y="44096"/>
                  </a:cubicBezTo>
                  <a:cubicBezTo>
                    <a:pt x="20812" y="44260"/>
                    <a:pt x="20744" y="44404"/>
                    <a:pt x="20667" y="44549"/>
                  </a:cubicBezTo>
                  <a:cubicBezTo>
                    <a:pt x="20590" y="44700"/>
                    <a:pt x="20506" y="44847"/>
                    <a:pt x="20473" y="45019"/>
                  </a:cubicBezTo>
                  <a:cubicBezTo>
                    <a:pt x="20453" y="45123"/>
                    <a:pt x="20442" y="45264"/>
                    <a:pt x="20365" y="45344"/>
                  </a:cubicBezTo>
                  <a:cubicBezTo>
                    <a:pt x="20298" y="45169"/>
                    <a:pt x="20231" y="44999"/>
                    <a:pt x="20163" y="44827"/>
                  </a:cubicBezTo>
                  <a:cubicBezTo>
                    <a:pt x="20154" y="44800"/>
                    <a:pt x="20134" y="44787"/>
                    <a:pt x="20113" y="44787"/>
                  </a:cubicBezTo>
                  <a:cubicBezTo>
                    <a:pt x="20103" y="44787"/>
                    <a:pt x="20093" y="44791"/>
                    <a:pt x="20083" y="44794"/>
                  </a:cubicBezTo>
                  <a:cubicBezTo>
                    <a:pt x="19939" y="44861"/>
                    <a:pt x="19946" y="45049"/>
                    <a:pt x="19982" y="45180"/>
                  </a:cubicBezTo>
                  <a:cubicBezTo>
                    <a:pt x="20039" y="45398"/>
                    <a:pt x="20134" y="45609"/>
                    <a:pt x="20214" y="45821"/>
                  </a:cubicBezTo>
                  <a:cubicBezTo>
                    <a:pt x="20301" y="46039"/>
                    <a:pt x="20389" y="46257"/>
                    <a:pt x="20479" y="46475"/>
                  </a:cubicBezTo>
                  <a:cubicBezTo>
                    <a:pt x="20563" y="46677"/>
                    <a:pt x="20643" y="46885"/>
                    <a:pt x="20761" y="47067"/>
                  </a:cubicBezTo>
                  <a:cubicBezTo>
                    <a:pt x="20956" y="47361"/>
                    <a:pt x="21248" y="47560"/>
                    <a:pt x="21503" y="47795"/>
                  </a:cubicBezTo>
                  <a:cubicBezTo>
                    <a:pt x="21627" y="47905"/>
                    <a:pt x="21745" y="48029"/>
                    <a:pt x="21825" y="48177"/>
                  </a:cubicBezTo>
                  <a:cubicBezTo>
                    <a:pt x="21909" y="48325"/>
                    <a:pt x="21929" y="48503"/>
                    <a:pt x="22033" y="48637"/>
                  </a:cubicBezTo>
                  <a:cubicBezTo>
                    <a:pt x="22097" y="48721"/>
                    <a:pt x="22185" y="48762"/>
                    <a:pt x="22288" y="48774"/>
                  </a:cubicBezTo>
                  <a:cubicBezTo>
                    <a:pt x="22406" y="48791"/>
                    <a:pt x="22527" y="48795"/>
                    <a:pt x="22645" y="48795"/>
                  </a:cubicBezTo>
                  <a:lnTo>
                    <a:pt x="22668" y="48795"/>
                  </a:lnTo>
                  <a:cubicBezTo>
                    <a:pt x="22930" y="48795"/>
                    <a:pt x="23188" y="48762"/>
                    <a:pt x="23443" y="48701"/>
                  </a:cubicBezTo>
                  <a:cubicBezTo>
                    <a:pt x="23486" y="48691"/>
                    <a:pt x="23490" y="48641"/>
                    <a:pt x="23466" y="48610"/>
                  </a:cubicBezTo>
                  <a:cubicBezTo>
                    <a:pt x="23282" y="48372"/>
                    <a:pt x="23010" y="48227"/>
                    <a:pt x="22761" y="48063"/>
                  </a:cubicBezTo>
                  <a:cubicBezTo>
                    <a:pt x="22507" y="47892"/>
                    <a:pt x="22272" y="47680"/>
                    <a:pt x="22268" y="47352"/>
                  </a:cubicBezTo>
                  <a:cubicBezTo>
                    <a:pt x="22265" y="47150"/>
                    <a:pt x="22298" y="46939"/>
                    <a:pt x="22338" y="46740"/>
                  </a:cubicBezTo>
                  <a:cubicBezTo>
                    <a:pt x="22383" y="46543"/>
                    <a:pt x="22456" y="46368"/>
                    <a:pt x="22587" y="46213"/>
                  </a:cubicBezTo>
                  <a:cubicBezTo>
                    <a:pt x="22645" y="46143"/>
                    <a:pt x="22694" y="46073"/>
                    <a:pt x="22711" y="45982"/>
                  </a:cubicBezTo>
                  <a:cubicBezTo>
                    <a:pt x="22728" y="45908"/>
                    <a:pt x="22725" y="45834"/>
                    <a:pt x="22741" y="45761"/>
                  </a:cubicBezTo>
                  <a:cubicBezTo>
                    <a:pt x="22748" y="45730"/>
                    <a:pt x="22758" y="45700"/>
                    <a:pt x="22781" y="45677"/>
                  </a:cubicBezTo>
                  <a:cubicBezTo>
                    <a:pt x="22822" y="45646"/>
                    <a:pt x="22879" y="45653"/>
                    <a:pt x="22926" y="45637"/>
                  </a:cubicBezTo>
                  <a:cubicBezTo>
                    <a:pt x="22990" y="45613"/>
                    <a:pt x="23037" y="45563"/>
                    <a:pt x="23051" y="45496"/>
                  </a:cubicBezTo>
                  <a:cubicBezTo>
                    <a:pt x="23080" y="45338"/>
                    <a:pt x="22956" y="45217"/>
                    <a:pt x="22809" y="45217"/>
                  </a:cubicBezTo>
                  <a:cubicBezTo>
                    <a:pt x="22792" y="45217"/>
                    <a:pt x="22775" y="45217"/>
                    <a:pt x="22758" y="45220"/>
                  </a:cubicBezTo>
                  <a:cubicBezTo>
                    <a:pt x="22564" y="45257"/>
                    <a:pt x="22476" y="45435"/>
                    <a:pt x="22419" y="45606"/>
                  </a:cubicBezTo>
                  <a:cubicBezTo>
                    <a:pt x="22262" y="45516"/>
                    <a:pt x="22164" y="45314"/>
                    <a:pt x="22208" y="45133"/>
                  </a:cubicBezTo>
                  <a:cubicBezTo>
                    <a:pt x="22255" y="44938"/>
                    <a:pt x="22443" y="44804"/>
                    <a:pt x="22641" y="44804"/>
                  </a:cubicBezTo>
                  <a:lnTo>
                    <a:pt x="22681" y="44804"/>
                  </a:lnTo>
                  <a:cubicBezTo>
                    <a:pt x="22698" y="44804"/>
                    <a:pt x="22718" y="44794"/>
                    <a:pt x="22725" y="44777"/>
                  </a:cubicBezTo>
                  <a:cubicBezTo>
                    <a:pt x="22842" y="44522"/>
                    <a:pt x="22584" y="44307"/>
                    <a:pt x="22500" y="44086"/>
                  </a:cubicBezTo>
                  <a:cubicBezTo>
                    <a:pt x="22409" y="43844"/>
                    <a:pt x="22426" y="43572"/>
                    <a:pt x="22544" y="43341"/>
                  </a:cubicBezTo>
                  <a:cubicBezTo>
                    <a:pt x="22893" y="43296"/>
                    <a:pt x="23158" y="43048"/>
                    <a:pt x="23390" y="42800"/>
                  </a:cubicBezTo>
                  <a:cubicBezTo>
                    <a:pt x="23675" y="42491"/>
                    <a:pt x="23966" y="42189"/>
                    <a:pt x="24292" y="41921"/>
                  </a:cubicBezTo>
                  <a:cubicBezTo>
                    <a:pt x="24389" y="41840"/>
                    <a:pt x="24484" y="41766"/>
                    <a:pt x="24584" y="41693"/>
                  </a:cubicBezTo>
                  <a:cubicBezTo>
                    <a:pt x="24618" y="41665"/>
                    <a:pt x="24675" y="41642"/>
                    <a:pt x="24682" y="41595"/>
                  </a:cubicBezTo>
                  <a:cubicBezTo>
                    <a:pt x="24688" y="41541"/>
                    <a:pt x="24679" y="41477"/>
                    <a:pt x="24675" y="41420"/>
                  </a:cubicBezTo>
                  <a:cubicBezTo>
                    <a:pt x="24702" y="41411"/>
                    <a:pt x="24729" y="41407"/>
                    <a:pt x="24759" y="41407"/>
                  </a:cubicBezTo>
                  <a:cubicBezTo>
                    <a:pt x="24799" y="41407"/>
                    <a:pt x="24840" y="41414"/>
                    <a:pt x="24880" y="41420"/>
                  </a:cubicBezTo>
                  <a:cubicBezTo>
                    <a:pt x="24920" y="41428"/>
                    <a:pt x="24961" y="41434"/>
                    <a:pt x="25001" y="41434"/>
                  </a:cubicBezTo>
                  <a:cubicBezTo>
                    <a:pt x="25014" y="41434"/>
                    <a:pt x="25027" y="41431"/>
                    <a:pt x="25037" y="41431"/>
                  </a:cubicBezTo>
                  <a:cubicBezTo>
                    <a:pt x="25138" y="41417"/>
                    <a:pt x="25215" y="41357"/>
                    <a:pt x="25259" y="41270"/>
                  </a:cubicBezTo>
                  <a:cubicBezTo>
                    <a:pt x="25356" y="41085"/>
                    <a:pt x="25319" y="40856"/>
                    <a:pt x="25424" y="40675"/>
                  </a:cubicBezTo>
                  <a:cubicBezTo>
                    <a:pt x="25551" y="40450"/>
                    <a:pt x="25880" y="40491"/>
                    <a:pt x="26092" y="40407"/>
                  </a:cubicBezTo>
                  <a:cubicBezTo>
                    <a:pt x="26299" y="40320"/>
                    <a:pt x="26427" y="40131"/>
                    <a:pt x="26461" y="39913"/>
                  </a:cubicBezTo>
                  <a:cubicBezTo>
                    <a:pt x="26498" y="39688"/>
                    <a:pt x="26451" y="39454"/>
                    <a:pt x="26337" y="39256"/>
                  </a:cubicBezTo>
                  <a:cubicBezTo>
                    <a:pt x="26518" y="39222"/>
                    <a:pt x="26632" y="39031"/>
                    <a:pt x="26665" y="38850"/>
                  </a:cubicBezTo>
                  <a:cubicBezTo>
                    <a:pt x="26713" y="38564"/>
                    <a:pt x="26541" y="38238"/>
                    <a:pt x="26719" y="37984"/>
                  </a:cubicBezTo>
                  <a:cubicBezTo>
                    <a:pt x="26850" y="37792"/>
                    <a:pt x="27105" y="37738"/>
                    <a:pt x="27313" y="37685"/>
                  </a:cubicBezTo>
                  <a:cubicBezTo>
                    <a:pt x="27562" y="37614"/>
                    <a:pt x="27790" y="37533"/>
                    <a:pt x="27988" y="37359"/>
                  </a:cubicBezTo>
                  <a:cubicBezTo>
                    <a:pt x="28219" y="37151"/>
                    <a:pt x="28384" y="36879"/>
                    <a:pt x="28538" y="36617"/>
                  </a:cubicBezTo>
                  <a:cubicBezTo>
                    <a:pt x="28558" y="36584"/>
                    <a:pt x="28538" y="36550"/>
                    <a:pt x="28512" y="36540"/>
                  </a:cubicBezTo>
                  <a:cubicBezTo>
                    <a:pt x="28592" y="36373"/>
                    <a:pt x="28653" y="36191"/>
                    <a:pt x="28686" y="36006"/>
                  </a:cubicBezTo>
                  <a:cubicBezTo>
                    <a:pt x="28693" y="35986"/>
                    <a:pt x="28699" y="35966"/>
                    <a:pt x="28702" y="35946"/>
                  </a:cubicBezTo>
                  <a:cubicBezTo>
                    <a:pt x="28710" y="35936"/>
                    <a:pt x="28707" y="35922"/>
                    <a:pt x="28702" y="35913"/>
                  </a:cubicBezTo>
                  <a:cubicBezTo>
                    <a:pt x="28727" y="35748"/>
                    <a:pt x="28730" y="35583"/>
                    <a:pt x="28716" y="35419"/>
                  </a:cubicBezTo>
                  <a:cubicBezTo>
                    <a:pt x="28707" y="35335"/>
                    <a:pt x="28696" y="35254"/>
                    <a:pt x="28676" y="35171"/>
                  </a:cubicBezTo>
                  <a:cubicBezTo>
                    <a:pt x="28659" y="35087"/>
                    <a:pt x="28629" y="35006"/>
                    <a:pt x="28609" y="34918"/>
                  </a:cubicBezTo>
                  <a:cubicBezTo>
                    <a:pt x="28572" y="34744"/>
                    <a:pt x="28693" y="34650"/>
                    <a:pt x="28814" y="34553"/>
                  </a:cubicBezTo>
                  <a:cubicBezTo>
                    <a:pt x="28931" y="34459"/>
                    <a:pt x="29015" y="34362"/>
                    <a:pt x="29065" y="34221"/>
                  </a:cubicBezTo>
                  <a:cubicBezTo>
                    <a:pt x="29113" y="34086"/>
                    <a:pt x="29122" y="33939"/>
                    <a:pt x="29162" y="33801"/>
                  </a:cubicBezTo>
                  <a:cubicBezTo>
                    <a:pt x="29206" y="33660"/>
                    <a:pt x="29283" y="33563"/>
                    <a:pt x="29411" y="33489"/>
                  </a:cubicBezTo>
                  <a:cubicBezTo>
                    <a:pt x="29633" y="33368"/>
                    <a:pt x="29928" y="33287"/>
                    <a:pt x="29915" y="32979"/>
                  </a:cubicBezTo>
                  <a:cubicBezTo>
                    <a:pt x="29901" y="32660"/>
                    <a:pt x="29777" y="32334"/>
                    <a:pt x="29472" y="32196"/>
                  </a:cubicBezTo>
                  <a:cubicBezTo>
                    <a:pt x="29314" y="32126"/>
                    <a:pt x="29142" y="32083"/>
                    <a:pt x="28981" y="32015"/>
                  </a:cubicBezTo>
                  <a:cubicBezTo>
                    <a:pt x="28814" y="31948"/>
                    <a:pt x="28649" y="31868"/>
                    <a:pt x="28491" y="31777"/>
                  </a:cubicBezTo>
                  <a:cubicBezTo>
                    <a:pt x="28337" y="31690"/>
                    <a:pt x="28189" y="31592"/>
                    <a:pt x="28048" y="31482"/>
                  </a:cubicBezTo>
                  <a:cubicBezTo>
                    <a:pt x="27907" y="31371"/>
                    <a:pt x="27787" y="31247"/>
                    <a:pt x="27652" y="31129"/>
                  </a:cubicBezTo>
                  <a:cubicBezTo>
                    <a:pt x="27531" y="31022"/>
                    <a:pt x="27401" y="30935"/>
                    <a:pt x="27249" y="30887"/>
                  </a:cubicBezTo>
                  <a:cubicBezTo>
                    <a:pt x="27105" y="30844"/>
                    <a:pt x="26958" y="30834"/>
                    <a:pt x="26809" y="30834"/>
                  </a:cubicBezTo>
                  <a:lnTo>
                    <a:pt x="26803" y="30834"/>
                  </a:lnTo>
                  <a:cubicBezTo>
                    <a:pt x="26648" y="30834"/>
                    <a:pt x="26491" y="30850"/>
                    <a:pt x="26337" y="30850"/>
                  </a:cubicBezTo>
                  <a:cubicBezTo>
                    <a:pt x="26189" y="30850"/>
                    <a:pt x="26044" y="30837"/>
                    <a:pt x="25910" y="30790"/>
                  </a:cubicBezTo>
                  <a:cubicBezTo>
                    <a:pt x="25839" y="30763"/>
                    <a:pt x="25776" y="30726"/>
                    <a:pt x="25715" y="30679"/>
                  </a:cubicBezTo>
                  <a:cubicBezTo>
                    <a:pt x="25706" y="30669"/>
                    <a:pt x="25692" y="30666"/>
                    <a:pt x="25678" y="30666"/>
                  </a:cubicBezTo>
                  <a:cubicBezTo>
                    <a:pt x="25655" y="30666"/>
                    <a:pt x="25638" y="30679"/>
                    <a:pt x="25628" y="30706"/>
                  </a:cubicBezTo>
                  <a:cubicBezTo>
                    <a:pt x="25578" y="30824"/>
                    <a:pt x="25558" y="30955"/>
                    <a:pt x="25568" y="31082"/>
                  </a:cubicBezTo>
                  <a:cubicBezTo>
                    <a:pt x="25558" y="31085"/>
                    <a:pt x="25551" y="31085"/>
                    <a:pt x="25545" y="31085"/>
                  </a:cubicBezTo>
                  <a:cubicBezTo>
                    <a:pt x="25491" y="31085"/>
                    <a:pt x="25440" y="31042"/>
                    <a:pt x="25410" y="30998"/>
                  </a:cubicBezTo>
                  <a:cubicBezTo>
                    <a:pt x="25353" y="30918"/>
                    <a:pt x="25356" y="30827"/>
                    <a:pt x="25376" y="30733"/>
                  </a:cubicBezTo>
                  <a:cubicBezTo>
                    <a:pt x="25396" y="30633"/>
                    <a:pt x="25427" y="30538"/>
                    <a:pt x="25437" y="30435"/>
                  </a:cubicBezTo>
                  <a:cubicBezTo>
                    <a:pt x="25447" y="30344"/>
                    <a:pt x="25430" y="30250"/>
                    <a:pt x="25396" y="30162"/>
                  </a:cubicBezTo>
                  <a:cubicBezTo>
                    <a:pt x="25330" y="29988"/>
                    <a:pt x="25202" y="29843"/>
                    <a:pt x="25077" y="29706"/>
                  </a:cubicBezTo>
                  <a:cubicBezTo>
                    <a:pt x="24957" y="29572"/>
                    <a:pt x="24829" y="29437"/>
                    <a:pt x="24675" y="29337"/>
                  </a:cubicBezTo>
                  <a:cubicBezTo>
                    <a:pt x="24605" y="29290"/>
                    <a:pt x="24524" y="29250"/>
                    <a:pt x="24443" y="29223"/>
                  </a:cubicBezTo>
                  <a:cubicBezTo>
                    <a:pt x="24403" y="29209"/>
                    <a:pt x="24363" y="29203"/>
                    <a:pt x="24323" y="29196"/>
                  </a:cubicBezTo>
                  <a:cubicBezTo>
                    <a:pt x="24299" y="29192"/>
                    <a:pt x="24269" y="29186"/>
                    <a:pt x="24242" y="29186"/>
                  </a:cubicBezTo>
                  <a:cubicBezTo>
                    <a:pt x="24225" y="29186"/>
                    <a:pt x="24208" y="29189"/>
                    <a:pt x="24195" y="29196"/>
                  </a:cubicBezTo>
                  <a:cubicBezTo>
                    <a:pt x="24145" y="29226"/>
                    <a:pt x="24131" y="29304"/>
                    <a:pt x="24135" y="29357"/>
                  </a:cubicBezTo>
                  <a:cubicBezTo>
                    <a:pt x="24141" y="29417"/>
                    <a:pt x="24168" y="29471"/>
                    <a:pt x="24191" y="29528"/>
                  </a:cubicBezTo>
                  <a:cubicBezTo>
                    <a:pt x="24211" y="29581"/>
                    <a:pt x="24248" y="29646"/>
                    <a:pt x="24242" y="29706"/>
                  </a:cubicBezTo>
                  <a:cubicBezTo>
                    <a:pt x="24239" y="29756"/>
                    <a:pt x="24198" y="29776"/>
                    <a:pt x="24158" y="29776"/>
                  </a:cubicBezTo>
                  <a:cubicBezTo>
                    <a:pt x="24138" y="29776"/>
                    <a:pt x="24121" y="29773"/>
                    <a:pt x="24104" y="29767"/>
                  </a:cubicBezTo>
                  <a:cubicBezTo>
                    <a:pt x="24010" y="29733"/>
                    <a:pt x="23974" y="29635"/>
                    <a:pt x="23940" y="29552"/>
                  </a:cubicBezTo>
                  <a:cubicBezTo>
                    <a:pt x="23906" y="29471"/>
                    <a:pt x="23869" y="29394"/>
                    <a:pt x="23813" y="29330"/>
                  </a:cubicBezTo>
                  <a:cubicBezTo>
                    <a:pt x="23692" y="29192"/>
                    <a:pt x="23520" y="29118"/>
                    <a:pt x="23362" y="29038"/>
                  </a:cubicBezTo>
                  <a:cubicBezTo>
                    <a:pt x="23215" y="28957"/>
                    <a:pt x="23043" y="28847"/>
                    <a:pt x="23000" y="28672"/>
                  </a:cubicBezTo>
                  <a:cubicBezTo>
                    <a:pt x="22976" y="28574"/>
                    <a:pt x="23023" y="28478"/>
                    <a:pt x="23010" y="28380"/>
                  </a:cubicBezTo>
                  <a:cubicBezTo>
                    <a:pt x="23000" y="28300"/>
                    <a:pt x="22953" y="28239"/>
                    <a:pt x="22893" y="28192"/>
                  </a:cubicBezTo>
                  <a:cubicBezTo>
                    <a:pt x="22822" y="28145"/>
                    <a:pt x="22741" y="28119"/>
                    <a:pt x="22665" y="28095"/>
                  </a:cubicBezTo>
                  <a:cubicBezTo>
                    <a:pt x="22557" y="28061"/>
                    <a:pt x="22453" y="28035"/>
                    <a:pt x="22346" y="28011"/>
                  </a:cubicBezTo>
                  <a:cubicBezTo>
                    <a:pt x="22073" y="27950"/>
                    <a:pt x="21799" y="27924"/>
                    <a:pt x="21523" y="27924"/>
                  </a:cubicBezTo>
                  <a:cubicBezTo>
                    <a:pt x="21365" y="27924"/>
                    <a:pt x="21204" y="27934"/>
                    <a:pt x="21046" y="27950"/>
                  </a:cubicBezTo>
                  <a:cubicBezTo>
                    <a:pt x="20936" y="27964"/>
                    <a:pt x="20822" y="27981"/>
                    <a:pt x="20711" y="27981"/>
                  </a:cubicBezTo>
                  <a:cubicBezTo>
                    <a:pt x="20620" y="27981"/>
                    <a:pt x="20533" y="27970"/>
                    <a:pt x="20449" y="27941"/>
                  </a:cubicBezTo>
                  <a:cubicBezTo>
                    <a:pt x="20261" y="27880"/>
                    <a:pt x="20137" y="27722"/>
                    <a:pt x="20002" y="27588"/>
                  </a:cubicBezTo>
                  <a:cubicBezTo>
                    <a:pt x="19875" y="27464"/>
                    <a:pt x="19720" y="27353"/>
                    <a:pt x="19536" y="27343"/>
                  </a:cubicBezTo>
                  <a:lnTo>
                    <a:pt x="19516" y="27343"/>
                  </a:lnTo>
                  <a:cubicBezTo>
                    <a:pt x="19438" y="27343"/>
                    <a:pt x="19362" y="27366"/>
                    <a:pt x="19297" y="27414"/>
                  </a:cubicBezTo>
                  <a:cubicBezTo>
                    <a:pt x="19224" y="27467"/>
                    <a:pt x="19173" y="27541"/>
                    <a:pt x="19106" y="27601"/>
                  </a:cubicBezTo>
                  <a:cubicBezTo>
                    <a:pt x="18838" y="27863"/>
                    <a:pt x="18422" y="27927"/>
                    <a:pt x="18217" y="28263"/>
                  </a:cubicBezTo>
                  <a:cubicBezTo>
                    <a:pt x="18180" y="28320"/>
                    <a:pt x="18157" y="28380"/>
                    <a:pt x="18143" y="28444"/>
                  </a:cubicBezTo>
                  <a:cubicBezTo>
                    <a:pt x="18093" y="28441"/>
                    <a:pt x="18042" y="28441"/>
                    <a:pt x="17988" y="28438"/>
                  </a:cubicBezTo>
                  <a:cubicBezTo>
                    <a:pt x="17928" y="28326"/>
                    <a:pt x="17827" y="28236"/>
                    <a:pt x="17703" y="28196"/>
                  </a:cubicBezTo>
                  <a:cubicBezTo>
                    <a:pt x="17670" y="28185"/>
                    <a:pt x="17633" y="28179"/>
                    <a:pt x="17593" y="28179"/>
                  </a:cubicBezTo>
                  <a:cubicBezTo>
                    <a:pt x="17569" y="28179"/>
                    <a:pt x="17545" y="28182"/>
                    <a:pt x="17522" y="28189"/>
                  </a:cubicBezTo>
                  <a:cubicBezTo>
                    <a:pt x="17455" y="28206"/>
                    <a:pt x="17404" y="28256"/>
                    <a:pt x="17341" y="28283"/>
                  </a:cubicBezTo>
                  <a:cubicBezTo>
                    <a:pt x="17311" y="28297"/>
                    <a:pt x="17277" y="28300"/>
                    <a:pt x="17243" y="28300"/>
                  </a:cubicBezTo>
                  <a:cubicBezTo>
                    <a:pt x="17200" y="28300"/>
                    <a:pt x="17156" y="28293"/>
                    <a:pt x="17113" y="28283"/>
                  </a:cubicBezTo>
                  <a:cubicBezTo>
                    <a:pt x="17059" y="28272"/>
                    <a:pt x="17005" y="28260"/>
                    <a:pt x="16955" y="28243"/>
                  </a:cubicBezTo>
                  <a:cubicBezTo>
                    <a:pt x="16851" y="28212"/>
                    <a:pt x="16747" y="28168"/>
                    <a:pt x="16670" y="28091"/>
                  </a:cubicBezTo>
                  <a:cubicBezTo>
                    <a:pt x="16586" y="28011"/>
                    <a:pt x="16562" y="27907"/>
                    <a:pt x="16566" y="27796"/>
                  </a:cubicBezTo>
                  <a:cubicBezTo>
                    <a:pt x="16569" y="27682"/>
                    <a:pt x="16583" y="27558"/>
                    <a:pt x="16485" y="27481"/>
                  </a:cubicBezTo>
                  <a:cubicBezTo>
                    <a:pt x="16458" y="27460"/>
                    <a:pt x="16431" y="27447"/>
                    <a:pt x="16411" y="27423"/>
                  </a:cubicBezTo>
                  <a:cubicBezTo>
                    <a:pt x="16388" y="27394"/>
                    <a:pt x="16384" y="27356"/>
                    <a:pt x="16388" y="27323"/>
                  </a:cubicBezTo>
                  <a:cubicBezTo>
                    <a:pt x="16391" y="27256"/>
                    <a:pt x="16417" y="27189"/>
                    <a:pt x="16431" y="27121"/>
                  </a:cubicBezTo>
                  <a:cubicBezTo>
                    <a:pt x="16458" y="26983"/>
                    <a:pt x="16471" y="26839"/>
                    <a:pt x="16451" y="26698"/>
                  </a:cubicBezTo>
                  <a:cubicBezTo>
                    <a:pt x="16431" y="26574"/>
                    <a:pt x="16384" y="26450"/>
                    <a:pt x="16293" y="26356"/>
                  </a:cubicBezTo>
                  <a:cubicBezTo>
                    <a:pt x="16213" y="26272"/>
                    <a:pt x="16109" y="26212"/>
                    <a:pt x="15998" y="26185"/>
                  </a:cubicBezTo>
                  <a:cubicBezTo>
                    <a:pt x="15954" y="26171"/>
                    <a:pt x="15911" y="26165"/>
                    <a:pt x="15867" y="26165"/>
                  </a:cubicBezTo>
                  <a:cubicBezTo>
                    <a:pt x="15800" y="26165"/>
                    <a:pt x="15733" y="26182"/>
                    <a:pt x="15672" y="26215"/>
                  </a:cubicBezTo>
                  <a:cubicBezTo>
                    <a:pt x="15572" y="26269"/>
                    <a:pt x="15501" y="26379"/>
                    <a:pt x="15390" y="26413"/>
                  </a:cubicBezTo>
                  <a:cubicBezTo>
                    <a:pt x="15377" y="26416"/>
                    <a:pt x="15364" y="26420"/>
                    <a:pt x="15354" y="26420"/>
                  </a:cubicBezTo>
                  <a:cubicBezTo>
                    <a:pt x="15323" y="26420"/>
                    <a:pt x="15300" y="26403"/>
                    <a:pt x="15277" y="26376"/>
                  </a:cubicBezTo>
                  <a:cubicBezTo>
                    <a:pt x="15246" y="26333"/>
                    <a:pt x="15229" y="26279"/>
                    <a:pt x="15223" y="26225"/>
                  </a:cubicBezTo>
                  <a:cubicBezTo>
                    <a:pt x="15206" y="26084"/>
                    <a:pt x="15290" y="25953"/>
                    <a:pt x="15330" y="25823"/>
                  </a:cubicBezTo>
                  <a:cubicBezTo>
                    <a:pt x="15357" y="25752"/>
                    <a:pt x="15364" y="25678"/>
                    <a:pt x="15374" y="25601"/>
                  </a:cubicBezTo>
                  <a:cubicBezTo>
                    <a:pt x="15384" y="25527"/>
                    <a:pt x="15404" y="25460"/>
                    <a:pt x="15441" y="25396"/>
                  </a:cubicBezTo>
                  <a:cubicBezTo>
                    <a:pt x="15475" y="25332"/>
                    <a:pt x="15515" y="25276"/>
                    <a:pt x="15551" y="25211"/>
                  </a:cubicBezTo>
                  <a:cubicBezTo>
                    <a:pt x="15588" y="25151"/>
                    <a:pt x="15622" y="25087"/>
                    <a:pt x="15649" y="25020"/>
                  </a:cubicBezTo>
                  <a:cubicBezTo>
                    <a:pt x="15703" y="24886"/>
                    <a:pt x="15737" y="24745"/>
                    <a:pt x="15743" y="24601"/>
                  </a:cubicBezTo>
                  <a:cubicBezTo>
                    <a:pt x="15746" y="24530"/>
                    <a:pt x="15746" y="24463"/>
                    <a:pt x="15740" y="24393"/>
                  </a:cubicBezTo>
                  <a:cubicBezTo>
                    <a:pt x="15733" y="24329"/>
                    <a:pt x="15723" y="24265"/>
                    <a:pt x="15672" y="24224"/>
                  </a:cubicBezTo>
                  <a:cubicBezTo>
                    <a:pt x="15616" y="24178"/>
                    <a:pt x="15535" y="24164"/>
                    <a:pt x="15468" y="24144"/>
                  </a:cubicBezTo>
                  <a:cubicBezTo>
                    <a:pt x="15387" y="24124"/>
                    <a:pt x="15310" y="24100"/>
                    <a:pt x="15229" y="24080"/>
                  </a:cubicBezTo>
                  <a:cubicBezTo>
                    <a:pt x="15182" y="24067"/>
                    <a:pt x="15128" y="24060"/>
                    <a:pt x="15079" y="24060"/>
                  </a:cubicBezTo>
                  <a:cubicBezTo>
                    <a:pt x="15001" y="24060"/>
                    <a:pt x="14927" y="24080"/>
                    <a:pt x="14877" y="24144"/>
                  </a:cubicBezTo>
                  <a:cubicBezTo>
                    <a:pt x="14806" y="24238"/>
                    <a:pt x="14810" y="24365"/>
                    <a:pt x="14813" y="24477"/>
                  </a:cubicBezTo>
                  <a:cubicBezTo>
                    <a:pt x="14820" y="24638"/>
                    <a:pt x="14823" y="24799"/>
                    <a:pt x="14797" y="24957"/>
                  </a:cubicBezTo>
                  <a:cubicBezTo>
                    <a:pt x="14750" y="25211"/>
                    <a:pt x="14605" y="25480"/>
                    <a:pt x="14340" y="25554"/>
                  </a:cubicBezTo>
                  <a:cubicBezTo>
                    <a:pt x="14267" y="25574"/>
                    <a:pt x="14186" y="25584"/>
                    <a:pt x="14105" y="25584"/>
                  </a:cubicBezTo>
                  <a:cubicBezTo>
                    <a:pt x="14038" y="25584"/>
                    <a:pt x="13971" y="25578"/>
                    <a:pt x="13907" y="25567"/>
                  </a:cubicBezTo>
                  <a:cubicBezTo>
                    <a:pt x="13779" y="25550"/>
                    <a:pt x="13652" y="25510"/>
                    <a:pt x="13548" y="25430"/>
                  </a:cubicBezTo>
                  <a:cubicBezTo>
                    <a:pt x="13360" y="25282"/>
                    <a:pt x="13293" y="25040"/>
                    <a:pt x="13226" y="24822"/>
                  </a:cubicBezTo>
                  <a:cubicBezTo>
                    <a:pt x="13192" y="24708"/>
                    <a:pt x="13159" y="24597"/>
                    <a:pt x="13111" y="24486"/>
                  </a:cubicBezTo>
                  <a:cubicBezTo>
                    <a:pt x="13058" y="24376"/>
                    <a:pt x="12987" y="24282"/>
                    <a:pt x="12907" y="24188"/>
                  </a:cubicBezTo>
                  <a:cubicBezTo>
                    <a:pt x="12833" y="24100"/>
                    <a:pt x="12732" y="23987"/>
                    <a:pt x="12756" y="23862"/>
                  </a:cubicBezTo>
                  <a:cubicBezTo>
                    <a:pt x="12776" y="23748"/>
                    <a:pt x="12880" y="23694"/>
                    <a:pt x="12967" y="23640"/>
                  </a:cubicBezTo>
                  <a:cubicBezTo>
                    <a:pt x="13065" y="23580"/>
                    <a:pt x="13142" y="23503"/>
                    <a:pt x="13131" y="23378"/>
                  </a:cubicBezTo>
                  <a:cubicBezTo>
                    <a:pt x="13125" y="23305"/>
                    <a:pt x="13094" y="23234"/>
                    <a:pt x="13074" y="23164"/>
                  </a:cubicBezTo>
                  <a:cubicBezTo>
                    <a:pt x="13058" y="23104"/>
                    <a:pt x="13051" y="23047"/>
                    <a:pt x="13048" y="22986"/>
                  </a:cubicBezTo>
                  <a:cubicBezTo>
                    <a:pt x="13038" y="22835"/>
                    <a:pt x="13071" y="22681"/>
                    <a:pt x="13135" y="22540"/>
                  </a:cubicBezTo>
                  <a:cubicBezTo>
                    <a:pt x="13286" y="22429"/>
                    <a:pt x="13434" y="22322"/>
                    <a:pt x="13582" y="22210"/>
                  </a:cubicBezTo>
                  <a:cubicBezTo>
                    <a:pt x="13682" y="22137"/>
                    <a:pt x="13776" y="22063"/>
                    <a:pt x="13877" y="21996"/>
                  </a:cubicBezTo>
                  <a:cubicBezTo>
                    <a:pt x="13974" y="21932"/>
                    <a:pt x="14075" y="21888"/>
                    <a:pt x="14186" y="21868"/>
                  </a:cubicBezTo>
                  <a:cubicBezTo>
                    <a:pt x="14283" y="21852"/>
                    <a:pt x="14377" y="21845"/>
                    <a:pt x="14474" y="21845"/>
                  </a:cubicBezTo>
                  <a:cubicBezTo>
                    <a:pt x="14488" y="21845"/>
                    <a:pt x="14504" y="21845"/>
                    <a:pt x="14521" y="21848"/>
                  </a:cubicBezTo>
                  <a:cubicBezTo>
                    <a:pt x="14569" y="21848"/>
                    <a:pt x="14619" y="21848"/>
                    <a:pt x="14665" y="21852"/>
                  </a:cubicBezTo>
                  <a:cubicBezTo>
                    <a:pt x="14693" y="21855"/>
                    <a:pt x="14726" y="21858"/>
                    <a:pt x="14743" y="21875"/>
                  </a:cubicBezTo>
                  <a:cubicBezTo>
                    <a:pt x="14780" y="21912"/>
                    <a:pt x="14776" y="21966"/>
                    <a:pt x="14793" y="22013"/>
                  </a:cubicBezTo>
                  <a:cubicBezTo>
                    <a:pt x="14806" y="22046"/>
                    <a:pt x="14834" y="22077"/>
                    <a:pt x="14863" y="22100"/>
                  </a:cubicBezTo>
                  <a:cubicBezTo>
                    <a:pt x="14921" y="22140"/>
                    <a:pt x="14987" y="22164"/>
                    <a:pt x="15058" y="22164"/>
                  </a:cubicBezTo>
                  <a:cubicBezTo>
                    <a:pt x="15072" y="22164"/>
                    <a:pt x="15085" y="22164"/>
                    <a:pt x="15099" y="22160"/>
                  </a:cubicBezTo>
                  <a:cubicBezTo>
                    <a:pt x="15189" y="22147"/>
                    <a:pt x="15257" y="22086"/>
                    <a:pt x="15294" y="22003"/>
                  </a:cubicBezTo>
                  <a:cubicBezTo>
                    <a:pt x="15334" y="21905"/>
                    <a:pt x="15330" y="21795"/>
                    <a:pt x="15314" y="21694"/>
                  </a:cubicBezTo>
                  <a:cubicBezTo>
                    <a:pt x="15447" y="21691"/>
                    <a:pt x="15582" y="21687"/>
                    <a:pt x="15717" y="21684"/>
                  </a:cubicBezTo>
                  <a:cubicBezTo>
                    <a:pt x="15783" y="21680"/>
                    <a:pt x="15850" y="21680"/>
                    <a:pt x="15918" y="21677"/>
                  </a:cubicBezTo>
                  <a:cubicBezTo>
                    <a:pt x="15971" y="21677"/>
                    <a:pt x="16025" y="21667"/>
                    <a:pt x="16069" y="21637"/>
                  </a:cubicBezTo>
                  <a:cubicBezTo>
                    <a:pt x="16152" y="21580"/>
                    <a:pt x="16196" y="21476"/>
                    <a:pt x="16301" y="21452"/>
                  </a:cubicBezTo>
                  <a:cubicBezTo>
                    <a:pt x="16313" y="21445"/>
                    <a:pt x="16330" y="21445"/>
                    <a:pt x="16344" y="21445"/>
                  </a:cubicBezTo>
                  <a:cubicBezTo>
                    <a:pt x="16414" y="21445"/>
                    <a:pt x="16478" y="21482"/>
                    <a:pt x="16535" y="21526"/>
                  </a:cubicBezTo>
                  <a:cubicBezTo>
                    <a:pt x="16589" y="21603"/>
                    <a:pt x="16663" y="21671"/>
                    <a:pt x="16744" y="21724"/>
                  </a:cubicBezTo>
                  <a:cubicBezTo>
                    <a:pt x="16767" y="21761"/>
                    <a:pt x="16794" y="21798"/>
                    <a:pt x="16820" y="21832"/>
                  </a:cubicBezTo>
                  <a:cubicBezTo>
                    <a:pt x="16831" y="21848"/>
                    <a:pt x="16860" y="21862"/>
                    <a:pt x="16877" y="21868"/>
                  </a:cubicBezTo>
                  <a:cubicBezTo>
                    <a:pt x="16881" y="21868"/>
                    <a:pt x="16898" y="21875"/>
                    <a:pt x="16908" y="21875"/>
                  </a:cubicBezTo>
                  <a:cubicBezTo>
                    <a:pt x="16911" y="21875"/>
                    <a:pt x="16914" y="21872"/>
                    <a:pt x="16911" y="21868"/>
                  </a:cubicBezTo>
                  <a:cubicBezTo>
                    <a:pt x="16898" y="21845"/>
                    <a:pt x="16885" y="21818"/>
                    <a:pt x="16868" y="21795"/>
                  </a:cubicBezTo>
                  <a:lnTo>
                    <a:pt x="16871" y="21795"/>
                  </a:lnTo>
                  <a:cubicBezTo>
                    <a:pt x="16891" y="21812"/>
                    <a:pt x="16911" y="21828"/>
                    <a:pt x="16935" y="21845"/>
                  </a:cubicBezTo>
                  <a:cubicBezTo>
                    <a:pt x="16948" y="21855"/>
                    <a:pt x="16961" y="21865"/>
                    <a:pt x="16978" y="21872"/>
                  </a:cubicBezTo>
                  <a:cubicBezTo>
                    <a:pt x="17009" y="21956"/>
                    <a:pt x="17032" y="22040"/>
                    <a:pt x="17049" y="22127"/>
                  </a:cubicBezTo>
                  <a:cubicBezTo>
                    <a:pt x="17079" y="22281"/>
                    <a:pt x="17076" y="22432"/>
                    <a:pt x="17079" y="22590"/>
                  </a:cubicBezTo>
                  <a:cubicBezTo>
                    <a:pt x="17079" y="22658"/>
                    <a:pt x="17086" y="22728"/>
                    <a:pt x="17109" y="22791"/>
                  </a:cubicBezTo>
                  <a:cubicBezTo>
                    <a:pt x="17133" y="22859"/>
                    <a:pt x="17176" y="22906"/>
                    <a:pt x="17227" y="22956"/>
                  </a:cubicBezTo>
                  <a:cubicBezTo>
                    <a:pt x="17274" y="23003"/>
                    <a:pt x="17324" y="23056"/>
                    <a:pt x="17334" y="23127"/>
                  </a:cubicBezTo>
                  <a:cubicBezTo>
                    <a:pt x="17348" y="23204"/>
                    <a:pt x="17314" y="23285"/>
                    <a:pt x="17308" y="23362"/>
                  </a:cubicBezTo>
                  <a:cubicBezTo>
                    <a:pt x="17294" y="23493"/>
                    <a:pt x="17378" y="23594"/>
                    <a:pt x="17505" y="23620"/>
                  </a:cubicBezTo>
                  <a:lnTo>
                    <a:pt x="17512" y="23620"/>
                  </a:lnTo>
                  <a:cubicBezTo>
                    <a:pt x="17726" y="23366"/>
                    <a:pt x="17807" y="23006"/>
                    <a:pt x="17730" y="22681"/>
                  </a:cubicBezTo>
                  <a:cubicBezTo>
                    <a:pt x="17690" y="22509"/>
                    <a:pt x="17593" y="22365"/>
                    <a:pt x="17512" y="22207"/>
                  </a:cubicBezTo>
                  <a:cubicBezTo>
                    <a:pt x="17432" y="22053"/>
                    <a:pt x="17395" y="21888"/>
                    <a:pt x="17435" y="21714"/>
                  </a:cubicBezTo>
                  <a:cubicBezTo>
                    <a:pt x="17515" y="21395"/>
                    <a:pt x="17797" y="21160"/>
                    <a:pt x="18089" y="21036"/>
                  </a:cubicBezTo>
                  <a:cubicBezTo>
                    <a:pt x="18230" y="20979"/>
                    <a:pt x="18388" y="20926"/>
                    <a:pt x="18489" y="20805"/>
                  </a:cubicBezTo>
                  <a:cubicBezTo>
                    <a:pt x="18539" y="20740"/>
                    <a:pt x="18559" y="20667"/>
                    <a:pt x="18586" y="20593"/>
                  </a:cubicBezTo>
                  <a:cubicBezTo>
                    <a:pt x="18617" y="20509"/>
                    <a:pt x="18667" y="20452"/>
                    <a:pt x="18750" y="20422"/>
                  </a:cubicBezTo>
                  <a:cubicBezTo>
                    <a:pt x="18824" y="20391"/>
                    <a:pt x="18902" y="20374"/>
                    <a:pt x="18975" y="20345"/>
                  </a:cubicBezTo>
                  <a:cubicBezTo>
                    <a:pt x="19049" y="20314"/>
                    <a:pt x="19120" y="20277"/>
                    <a:pt x="19184" y="20234"/>
                  </a:cubicBezTo>
                  <a:cubicBezTo>
                    <a:pt x="19297" y="20150"/>
                    <a:pt x="19395" y="20035"/>
                    <a:pt x="19409" y="19891"/>
                  </a:cubicBezTo>
                  <a:cubicBezTo>
                    <a:pt x="19415" y="19794"/>
                    <a:pt x="19378" y="19700"/>
                    <a:pt x="19365" y="19606"/>
                  </a:cubicBezTo>
                  <a:cubicBezTo>
                    <a:pt x="19345" y="19508"/>
                    <a:pt x="19348" y="19405"/>
                    <a:pt x="19365" y="19307"/>
                  </a:cubicBezTo>
                  <a:cubicBezTo>
                    <a:pt x="19382" y="19200"/>
                    <a:pt x="19409" y="19099"/>
                    <a:pt x="19442" y="18999"/>
                  </a:cubicBezTo>
                  <a:cubicBezTo>
                    <a:pt x="19469" y="18918"/>
                    <a:pt x="19489" y="18817"/>
                    <a:pt x="19543" y="18746"/>
                  </a:cubicBezTo>
                  <a:cubicBezTo>
                    <a:pt x="19599" y="18676"/>
                    <a:pt x="19697" y="18653"/>
                    <a:pt x="19777" y="18622"/>
                  </a:cubicBezTo>
                  <a:cubicBezTo>
                    <a:pt x="19878" y="18585"/>
                    <a:pt x="19979" y="18545"/>
                    <a:pt x="20076" y="18509"/>
                  </a:cubicBezTo>
                  <a:cubicBezTo>
                    <a:pt x="20275" y="18428"/>
                    <a:pt x="20473" y="18348"/>
                    <a:pt x="20667" y="18263"/>
                  </a:cubicBezTo>
                  <a:cubicBezTo>
                    <a:pt x="20832" y="18193"/>
                    <a:pt x="21013" y="18129"/>
                    <a:pt x="21147" y="18008"/>
                  </a:cubicBezTo>
                  <a:cubicBezTo>
                    <a:pt x="21281" y="17884"/>
                    <a:pt x="21288" y="17703"/>
                    <a:pt x="21368" y="17549"/>
                  </a:cubicBezTo>
                  <a:cubicBezTo>
                    <a:pt x="21517" y="17263"/>
                    <a:pt x="21808" y="17092"/>
                    <a:pt x="22087" y="16954"/>
                  </a:cubicBezTo>
                  <a:cubicBezTo>
                    <a:pt x="22201" y="16901"/>
                    <a:pt x="22329" y="16823"/>
                    <a:pt x="22459" y="16823"/>
                  </a:cubicBezTo>
                  <a:cubicBezTo>
                    <a:pt x="22473" y="16823"/>
                    <a:pt x="22487" y="16823"/>
                    <a:pt x="22500" y="16827"/>
                  </a:cubicBezTo>
                  <a:lnTo>
                    <a:pt x="22507" y="16827"/>
                  </a:lnTo>
                  <a:cubicBezTo>
                    <a:pt x="22510" y="16837"/>
                    <a:pt x="22520" y="16850"/>
                    <a:pt x="22524" y="16864"/>
                  </a:cubicBezTo>
                  <a:cubicBezTo>
                    <a:pt x="22530" y="16890"/>
                    <a:pt x="22527" y="16918"/>
                    <a:pt x="22513" y="16944"/>
                  </a:cubicBezTo>
                  <a:cubicBezTo>
                    <a:pt x="22490" y="16998"/>
                    <a:pt x="22439" y="17035"/>
                    <a:pt x="22403" y="17079"/>
                  </a:cubicBezTo>
                  <a:cubicBezTo>
                    <a:pt x="22366" y="17119"/>
                    <a:pt x="22332" y="17163"/>
                    <a:pt x="22342" y="17223"/>
                  </a:cubicBezTo>
                  <a:cubicBezTo>
                    <a:pt x="22346" y="17240"/>
                    <a:pt x="22416" y="17273"/>
                    <a:pt x="22436" y="17273"/>
                  </a:cubicBezTo>
                  <a:cubicBezTo>
                    <a:pt x="22735" y="17240"/>
                    <a:pt x="23043" y="17203"/>
                    <a:pt x="23322" y="17085"/>
                  </a:cubicBezTo>
                  <a:cubicBezTo>
                    <a:pt x="23457" y="17028"/>
                    <a:pt x="23581" y="16948"/>
                    <a:pt x="23688" y="16850"/>
                  </a:cubicBezTo>
                  <a:cubicBezTo>
                    <a:pt x="23788" y="16763"/>
                    <a:pt x="23883" y="16662"/>
                    <a:pt x="23990" y="16579"/>
                  </a:cubicBezTo>
                  <a:cubicBezTo>
                    <a:pt x="24098" y="16495"/>
                    <a:pt x="24222" y="16427"/>
                    <a:pt x="24363" y="16427"/>
                  </a:cubicBezTo>
                  <a:lnTo>
                    <a:pt x="24386" y="16427"/>
                  </a:lnTo>
                  <a:cubicBezTo>
                    <a:pt x="24393" y="16427"/>
                    <a:pt x="24360" y="16404"/>
                    <a:pt x="24356" y="16404"/>
                  </a:cubicBezTo>
                  <a:cubicBezTo>
                    <a:pt x="24339" y="16394"/>
                    <a:pt x="24316" y="16377"/>
                    <a:pt x="24296" y="16377"/>
                  </a:cubicBezTo>
                  <a:cubicBezTo>
                    <a:pt x="24182" y="16364"/>
                    <a:pt x="24064" y="16357"/>
                    <a:pt x="23950" y="16357"/>
                  </a:cubicBezTo>
                  <a:cubicBezTo>
                    <a:pt x="23698" y="16357"/>
                    <a:pt x="23446" y="16387"/>
                    <a:pt x="23201" y="16444"/>
                  </a:cubicBezTo>
                  <a:cubicBezTo>
                    <a:pt x="23175" y="16269"/>
                    <a:pt x="23279" y="16102"/>
                    <a:pt x="23336" y="15937"/>
                  </a:cubicBezTo>
                  <a:cubicBezTo>
                    <a:pt x="23379" y="15813"/>
                    <a:pt x="23393" y="15645"/>
                    <a:pt x="23312" y="15531"/>
                  </a:cubicBezTo>
                  <a:cubicBezTo>
                    <a:pt x="23272" y="15477"/>
                    <a:pt x="23212" y="15444"/>
                    <a:pt x="23151" y="15417"/>
                  </a:cubicBezTo>
                  <a:cubicBezTo>
                    <a:pt x="23114" y="15400"/>
                    <a:pt x="23074" y="15394"/>
                    <a:pt x="23037" y="15394"/>
                  </a:cubicBezTo>
                  <a:cubicBezTo>
                    <a:pt x="22993" y="15394"/>
                    <a:pt x="22950" y="15403"/>
                    <a:pt x="22902" y="15417"/>
                  </a:cubicBezTo>
                  <a:cubicBezTo>
                    <a:pt x="22832" y="15437"/>
                    <a:pt x="22761" y="15471"/>
                    <a:pt x="22688" y="15471"/>
                  </a:cubicBezTo>
                  <a:cubicBezTo>
                    <a:pt x="22671" y="15471"/>
                    <a:pt x="22657" y="15468"/>
                    <a:pt x="22645" y="15464"/>
                  </a:cubicBezTo>
                  <a:cubicBezTo>
                    <a:pt x="22631" y="15464"/>
                    <a:pt x="22617" y="15460"/>
                    <a:pt x="22607" y="15457"/>
                  </a:cubicBezTo>
                  <a:cubicBezTo>
                    <a:pt x="22604" y="15454"/>
                    <a:pt x="22604" y="15451"/>
                    <a:pt x="22600" y="15448"/>
                  </a:cubicBezTo>
                  <a:cubicBezTo>
                    <a:pt x="22594" y="15437"/>
                    <a:pt x="22584" y="15427"/>
                    <a:pt x="22580" y="15417"/>
                  </a:cubicBezTo>
                  <a:cubicBezTo>
                    <a:pt x="22564" y="15380"/>
                    <a:pt x="22570" y="15336"/>
                    <a:pt x="22594" y="15303"/>
                  </a:cubicBezTo>
                  <a:cubicBezTo>
                    <a:pt x="22637" y="15236"/>
                    <a:pt x="22725" y="15186"/>
                    <a:pt x="22795" y="15149"/>
                  </a:cubicBezTo>
                  <a:cubicBezTo>
                    <a:pt x="22873" y="15108"/>
                    <a:pt x="22960" y="15078"/>
                    <a:pt x="23047" y="15065"/>
                  </a:cubicBezTo>
                  <a:cubicBezTo>
                    <a:pt x="23097" y="15058"/>
                    <a:pt x="23151" y="15051"/>
                    <a:pt x="23201" y="15051"/>
                  </a:cubicBezTo>
                  <a:cubicBezTo>
                    <a:pt x="23322" y="15051"/>
                    <a:pt x="23443" y="15075"/>
                    <a:pt x="23554" y="15121"/>
                  </a:cubicBezTo>
                  <a:cubicBezTo>
                    <a:pt x="23638" y="15158"/>
                    <a:pt x="23705" y="15219"/>
                    <a:pt x="23785" y="15256"/>
                  </a:cubicBezTo>
                  <a:cubicBezTo>
                    <a:pt x="23822" y="15273"/>
                    <a:pt x="23856" y="15282"/>
                    <a:pt x="23889" y="15282"/>
                  </a:cubicBezTo>
                  <a:cubicBezTo>
                    <a:pt x="23929" y="15282"/>
                    <a:pt x="23966" y="15273"/>
                    <a:pt x="24007" y="15249"/>
                  </a:cubicBezTo>
                  <a:cubicBezTo>
                    <a:pt x="24087" y="15202"/>
                    <a:pt x="24155" y="15135"/>
                    <a:pt x="24239" y="15091"/>
                  </a:cubicBezTo>
                  <a:cubicBezTo>
                    <a:pt x="24323" y="15048"/>
                    <a:pt x="24410" y="15021"/>
                    <a:pt x="24501" y="14997"/>
                  </a:cubicBezTo>
                  <a:cubicBezTo>
                    <a:pt x="24702" y="14944"/>
                    <a:pt x="24903" y="14907"/>
                    <a:pt x="25071" y="14779"/>
                  </a:cubicBezTo>
                  <a:cubicBezTo>
                    <a:pt x="25212" y="14672"/>
                    <a:pt x="25319" y="14521"/>
                    <a:pt x="25376" y="14353"/>
                  </a:cubicBezTo>
                  <a:cubicBezTo>
                    <a:pt x="25379" y="14343"/>
                    <a:pt x="25387" y="14333"/>
                    <a:pt x="25390" y="14323"/>
                  </a:cubicBezTo>
                  <a:cubicBezTo>
                    <a:pt x="25393" y="14312"/>
                    <a:pt x="25393" y="14303"/>
                    <a:pt x="25393" y="14296"/>
                  </a:cubicBezTo>
                  <a:cubicBezTo>
                    <a:pt x="25393" y="14289"/>
                    <a:pt x="25393" y="14286"/>
                    <a:pt x="25396" y="14283"/>
                  </a:cubicBezTo>
                  <a:cubicBezTo>
                    <a:pt x="25396" y="14279"/>
                    <a:pt x="25390" y="14272"/>
                    <a:pt x="25379" y="14266"/>
                  </a:cubicBezTo>
                  <a:cubicBezTo>
                    <a:pt x="25387" y="14235"/>
                    <a:pt x="25393" y="14209"/>
                    <a:pt x="25400" y="14179"/>
                  </a:cubicBezTo>
                  <a:cubicBezTo>
                    <a:pt x="25450" y="13903"/>
                    <a:pt x="25336" y="13635"/>
                    <a:pt x="25158" y="13430"/>
                  </a:cubicBezTo>
                  <a:cubicBezTo>
                    <a:pt x="25057" y="13319"/>
                    <a:pt x="24940" y="13228"/>
                    <a:pt x="24816" y="13152"/>
                  </a:cubicBezTo>
                  <a:cubicBezTo>
                    <a:pt x="24665" y="13057"/>
                    <a:pt x="24544" y="12957"/>
                    <a:pt x="24484" y="12785"/>
                  </a:cubicBezTo>
                  <a:cubicBezTo>
                    <a:pt x="24433" y="12638"/>
                    <a:pt x="24423" y="12483"/>
                    <a:pt x="24403" y="12329"/>
                  </a:cubicBezTo>
                  <a:cubicBezTo>
                    <a:pt x="24383" y="12174"/>
                    <a:pt x="24349" y="12027"/>
                    <a:pt x="24296" y="11879"/>
                  </a:cubicBezTo>
                  <a:cubicBezTo>
                    <a:pt x="24178" y="11550"/>
                    <a:pt x="23983" y="11255"/>
                    <a:pt x="23732" y="11017"/>
                  </a:cubicBezTo>
                  <a:cubicBezTo>
                    <a:pt x="23722" y="11010"/>
                    <a:pt x="23708" y="11003"/>
                    <a:pt x="23695" y="11003"/>
                  </a:cubicBezTo>
                  <a:cubicBezTo>
                    <a:pt x="23658" y="11003"/>
                    <a:pt x="23624" y="11033"/>
                    <a:pt x="23641" y="11070"/>
                  </a:cubicBezTo>
                  <a:cubicBezTo>
                    <a:pt x="23735" y="11299"/>
                    <a:pt x="23618" y="11584"/>
                    <a:pt x="23393" y="11688"/>
                  </a:cubicBezTo>
                  <a:cubicBezTo>
                    <a:pt x="23339" y="11711"/>
                    <a:pt x="23285" y="11725"/>
                    <a:pt x="23232" y="11725"/>
                  </a:cubicBezTo>
                  <a:cubicBezTo>
                    <a:pt x="23034" y="11725"/>
                    <a:pt x="22846" y="11567"/>
                    <a:pt x="22786" y="11369"/>
                  </a:cubicBezTo>
                  <a:cubicBezTo>
                    <a:pt x="22698" y="11084"/>
                    <a:pt x="22993" y="10876"/>
                    <a:pt x="22956" y="10594"/>
                  </a:cubicBezTo>
                  <a:cubicBezTo>
                    <a:pt x="22936" y="10456"/>
                    <a:pt x="22832" y="10365"/>
                    <a:pt x="22732" y="10278"/>
                  </a:cubicBezTo>
                  <a:cubicBezTo>
                    <a:pt x="22620" y="10187"/>
                    <a:pt x="22504" y="10103"/>
                    <a:pt x="22379" y="10026"/>
                  </a:cubicBezTo>
                  <a:cubicBezTo>
                    <a:pt x="22081" y="9842"/>
                    <a:pt x="21751" y="9714"/>
                    <a:pt x="21409" y="9640"/>
                  </a:cubicBezTo>
                  <a:lnTo>
                    <a:pt x="21396" y="9640"/>
                  </a:lnTo>
                  <a:cubicBezTo>
                    <a:pt x="21365" y="9640"/>
                    <a:pt x="21345" y="9663"/>
                    <a:pt x="21342" y="9694"/>
                  </a:cubicBezTo>
                  <a:cubicBezTo>
                    <a:pt x="21288" y="10131"/>
                    <a:pt x="21235" y="10567"/>
                    <a:pt x="21178" y="11000"/>
                  </a:cubicBezTo>
                  <a:cubicBezTo>
                    <a:pt x="21154" y="11214"/>
                    <a:pt x="21127" y="11426"/>
                    <a:pt x="21100" y="11637"/>
                  </a:cubicBezTo>
                  <a:cubicBezTo>
                    <a:pt x="21077" y="11832"/>
                    <a:pt x="21060" y="12037"/>
                    <a:pt x="20986" y="12221"/>
                  </a:cubicBezTo>
                  <a:cubicBezTo>
                    <a:pt x="20865" y="12517"/>
                    <a:pt x="20516" y="12655"/>
                    <a:pt x="20432" y="12970"/>
                  </a:cubicBezTo>
                  <a:cubicBezTo>
                    <a:pt x="20341" y="13313"/>
                    <a:pt x="20643" y="13625"/>
                    <a:pt x="20546" y="13970"/>
                  </a:cubicBezTo>
                  <a:cubicBezTo>
                    <a:pt x="20465" y="14272"/>
                    <a:pt x="20171" y="14470"/>
                    <a:pt x="19902" y="14622"/>
                  </a:cubicBezTo>
                  <a:cubicBezTo>
                    <a:pt x="19902" y="14524"/>
                    <a:pt x="19848" y="14424"/>
                    <a:pt x="19771" y="14350"/>
                  </a:cubicBezTo>
                  <a:cubicBezTo>
                    <a:pt x="19624" y="14212"/>
                    <a:pt x="19418" y="14209"/>
                    <a:pt x="19251" y="14111"/>
                  </a:cubicBezTo>
                  <a:cubicBezTo>
                    <a:pt x="19136" y="14044"/>
                    <a:pt x="19100" y="13940"/>
                    <a:pt x="19096" y="13809"/>
                  </a:cubicBezTo>
                  <a:cubicBezTo>
                    <a:pt x="19093" y="13668"/>
                    <a:pt x="19096" y="13524"/>
                    <a:pt x="19096" y="13383"/>
                  </a:cubicBezTo>
                  <a:lnTo>
                    <a:pt x="19096" y="12514"/>
                  </a:lnTo>
                  <a:cubicBezTo>
                    <a:pt x="19096" y="12493"/>
                    <a:pt x="19086" y="12473"/>
                    <a:pt x="19069" y="12467"/>
                  </a:cubicBezTo>
                  <a:cubicBezTo>
                    <a:pt x="18543" y="12205"/>
                    <a:pt x="18016" y="11943"/>
                    <a:pt x="17489" y="11685"/>
                  </a:cubicBezTo>
                  <a:cubicBezTo>
                    <a:pt x="17274" y="11577"/>
                    <a:pt x="17015" y="11476"/>
                    <a:pt x="16877" y="11268"/>
                  </a:cubicBezTo>
                  <a:cubicBezTo>
                    <a:pt x="16736" y="11053"/>
                    <a:pt x="16767" y="10791"/>
                    <a:pt x="16848" y="10563"/>
                  </a:cubicBezTo>
                  <a:cubicBezTo>
                    <a:pt x="16931" y="10332"/>
                    <a:pt x="17062" y="10123"/>
                    <a:pt x="17200" y="9922"/>
                  </a:cubicBezTo>
                  <a:cubicBezTo>
                    <a:pt x="17334" y="9724"/>
                    <a:pt x="17472" y="9530"/>
                    <a:pt x="17630" y="9349"/>
                  </a:cubicBezTo>
                  <a:cubicBezTo>
                    <a:pt x="17787" y="9170"/>
                    <a:pt x="17962" y="9003"/>
                    <a:pt x="18170" y="8882"/>
                  </a:cubicBezTo>
                  <a:cubicBezTo>
                    <a:pt x="18391" y="8751"/>
                    <a:pt x="18640" y="8694"/>
                    <a:pt x="18888" y="8627"/>
                  </a:cubicBezTo>
                  <a:cubicBezTo>
                    <a:pt x="19113" y="8566"/>
                    <a:pt x="19331" y="8489"/>
                    <a:pt x="19519" y="8351"/>
                  </a:cubicBezTo>
                  <a:cubicBezTo>
                    <a:pt x="19687" y="8227"/>
                    <a:pt x="19828" y="8072"/>
                    <a:pt x="19966" y="7919"/>
                  </a:cubicBezTo>
                  <a:cubicBezTo>
                    <a:pt x="20113" y="7747"/>
                    <a:pt x="20261" y="7573"/>
                    <a:pt x="20442" y="7438"/>
                  </a:cubicBezTo>
                  <a:cubicBezTo>
                    <a:pt x="20614" y="7311"/>
                    <a:pt x="20808" y="7240"/>
                    <a:pt x="21006" y="7170"/>
                  </a:cubicBezTo>
                  <a:cubicBezTo>
                    <a:pt x="21362" y="7045"/>
                    <a:pt x="21751" y="6844"/>
                    <a:pt x="21721" y="6405"/>
                  </a:cubicBezTo>
                  <a:cubicBezTo>
                    <a:pt x="21691" y="5968"/>
                    <a:pt x="21322" y="5676"/>
                    <a:pt x="20919" y="5589"/>
                  </a:cubicBezTo>
                  <a:cubicBezTo>
                    <a:pt x="20778" y="5559"/>
                    <a:pt x="20627" y="5542"/>
                    <a:pt x="20473" y="5542"/>
                  </a:cubicBezTo>
                  <a:cubicBezTo>
                    <a:pt x="20160" y="5542"/>
                    <a:pt x="19845" y="5612"/>
                    <a:pt x="19587" y="5767"/>
                  </a:cubicBezTo>
                  <a:cubicBezTo>
                    <a:pt x="19422" y="5868"/>
                    <a:pt x="19281" y="6009"/>
                    <a:pt x="19217" y="6193"/>
                  </a:cubicBezTo>
                  <a:cubicBezTo>
                    <a:pt x="19177" y="6314"/>
                    <a:pt x="19184" y="6435"/>
                    <a:pt x="19177" y="6559"/>
                  </a:cubicBezTo>
                  <a:cubicBezTo>
                    <a:pt x="19170" y="6670"/>
                    <a:pt x="19116" y="6868"/>
                    <a:pt x="18986" y="6868"/>
                  </a:cubicBezTo>
                  <a:cubicBezTo>
                    <a:pt x="18975" y="6868"/>
                    <a:pt x="18965" y="6868"/>
                    <a:pt x="18959" y="6864"/>
                  </a:cubicBezTo>
                  <a:cubicBezTo>
                    <a:pt x="18925" y="6481"/>
                    <a:pt x="18476" y="6297"/>
                    <a:pt x="18180" y="6143"/>
                  </a:cubicBezTo>
                  <a:cubicBezTo>
                    <a:pt x="17710" y="5894"/>
                    <a:pt x="17240" y="5649"/>
                    <a:pt x="16770" y="5401"/>
                  </a:cubicBezTo>
                  <a:cubicBezTo>
                    <a:pt x="16632" y="5330"/>
                    <a:pt x="16313" y="5129"/>
                    <a:pt x="16085" y="5129"/>
                  </a:cubicBezTo>
                  <a:cubicBezTo>
                    <a:pt x="15961" y="5129"/>
                    <a:pt x="15864" y="5189"/>
                    <a:pt x="15837" y="5364"/>
                  </a:cubicBezTo>
                  <a:cubicBezTo>
                    <a:pt x="15820" y="5462"/>
                    <a:pt x="15841" y="5559"/>
                    <a:pt x="15824" y="5653"/>
                  </a:cubicBezTo>
                  <a:cubicBezTo>
                    <a:pt x="15804" y="5750"/>
                    <a:pt x="15763" y="5841"/>
                    <a:pt x="15703" y="5922"/>
                  </a:cubicBezTo>
                  <a:cubicBezTo>
                    <a:pt x="15646" y="5998"/>
                    <a:pt x="15568" y="6066"/>
                    <a:pt x="15481" y="6112"/>
                  </a:cubicBezTo>
                  <a:cubicBezTo>
                    <a:pt x="15438" y="6136"/>
                    <a:pt x="15390" y="6150"/>
                    <a:pt x="15344" y="6163"/>
                  </a:cubicBezTo>
                  <a:cubicBezTo>
                    <a:pt x="15327" y="6170"/>
                    <a:pt x="15317" y="6173"/>
                    <a:pt x="15310" y="6173"/>
                  </a:cubicBezTo>
                  <a:cubicBezTo>
                    <a:pt x="15300" y="6173"/>
                    <a:pt x="15297" y="6166"/>
                    <a:pt x="15283" y="6150"/>
                  </a:cubicBezTo>
                  <a:cubicBezTo>
                    <a:pt x="15269" y="6133"/>
                    <a:pt x="15263" y="6096"/>
                    <a:pt x="15263" y="6072"/>
                  </a:cubicBezTo>
                  <a:cubicBezTo>
                    <a:pt x="15246" y="5911"/>
                    <a:pt x="15323" y="5744"/>
                    <a:pt x="15240" y="5589"/>
                  </a:cubicBezTo>
                  <a:cubicBezTo>
                    <a:pt x="15179" y="5474"/>
                    <a:pt x="15052" y="5425"/>
                    <a:pt x="14931" y="5387"/>
                  </a:cubicBezTo>
                  <a:cubicBezTo>
                    <a:pt x="14817" y="5358"/>
                    <a:pt x="14635" y="5341"/>
                    <a:pt x="14565" y="5237"/>
                  </a:cubicBezTo>
                  <a:cubicBezTo>
                    <a:pt x="14511" y="5156"/>
                    <a:pt x="14558" y="5056"/>
                    <a:pt x="14565" y="4971"/>
                  </a:cubicBezTo>
                  <a:cubicBezTo>
                    <a:pt x="14578" y="4861"/>
                    <a:pt x="14538" y="4774"/>
                    <a:pt x="14474" y="4686"/>
                  </a:cubicBezTo>
                  <a:cubicBezTo>
                    <a:pt x="14233" y="4367"/>
                    <a:pt x="13951" y="4049"/>
                    <a:pt x="13628" y="3807"/>
                  </a:cubicBezTo>
                  <a:cubicBezTo>
                    <a:pt x="13464" y="3686"/>
                    <a:pt x="13280" y="3589"/>
                    <a:pt x="13085" y="3525"/>
                  </a:cubicBezTo>
                  <a:cubicBezTo>
                    <a:pt x="12920" y="3474"/>
                    <a:pt x="12682" y="3444"/>
                    <a:pt x="12598" y="3266"/>
                  </a:cubicBezTo>
                  <a:cubicBezTo>
                    <a:pt x="12547" y="3162"/>
                    <a:pt x="12555" y="3045"/>
                    <a:pt x="12490" y="2944"/>
                  </a:cubicBezTo>
                  <a:cubicBezTo>
                    <a:pt x="12450" y="2876"/>
                    <a:pt x="12394" y="2823"/>
                    <a:pt x="12326" y="2783"/>
                  </a:cubicBezTo>
                  <a:cubicBezTo>
                    <a:pt x="12215" y="2719"/>
                    <a:pt x="12084" y="2692"/>
                    <a:pt x="11954" y="2692"/>
                  </a:cubicBezTo>
                  <a:cubicBezTo>
                    <a:pt x="11906" y="2692"/>
                    <a:pt x="11859" y="2695"/>
                    <a:pt x="11813" y="2702"/>
                  </a:cubicBezTo>
                  <a:cubicBezTo>
                    <a:pt x="11393" y="2760"/>
                    <a:pt x="11091" y="3098"/>
                    <a:pt x="10691" y="3209"/>
                  </a:cubicBezTo>
                  <a:cubicBezTo>
                    <a:pt x="10735" y="3014"/>
                    <a:pt x="10591" y="2796"/>
                    <a:pt x="10396" y="2740"/>
                  </a:cubicBezTo>
                  <a:cubicBezTo>
                    <a:pt x="10363" y="2729"/>
                    <a:pt x="10335" y="2726"/>
                    <a:pt x="10305" y="2726"/>
                  </a:cubicBezTo>
                  <a:cubicBezTo>
                    <a:pt x="10202" y="2726"/>
                    <a:pt x="10118" y="2783"/>
                    <a:pt x="10027" y="2843"/>
                  </a:cubicBezTo>
                  <a:cubicBezTo>
                    <a:pt x="9977" y="2876"/>
                    <a:pt x="9929" y="2897"/>
                    <a:pt x="9879" y="2897"/>
                  </a:cubicBezTo>
                  <a:cubicBezTo>
                    <a:pt x="9839" y="2897"/>
                    <a:pt x="9799" y="2884"/>
                    <a:pt x="9751" y="2853"/>
                  </a:cubicBezTo>
                  <a:cubicBezTo>
                    <a:pt x="9647" y="2793"/>
                    <a:pt x="9557" y="2709"/>
                    <a:pt x="9463" y="2635"/>
                  </a:cubicBezTo>
                  <a:cubicBezTo>
                    <a:pt x="8761" y="2095"/>
                    <a:pt x="8050" y="1567"/>
                    <a:pt x="7372" y="997"/>
                  </a:cubicBezTo>
                  <a:cubicBezTo>
                    <a:pt x="7153" y="813"/>
                    <a:pt x="6942" y="621"/>
                    <a:pt x="6741" y="419"/>
                  </a:cubicBezTo>
                  <a:cubicBezTo>
                    <a:pt x="6754" y="403"/>
                    <a:pt x="6758" y="373"/>
                    <a:pt x="6734" y="353"/>
                  </a:cubicBezTo>
                  <a:lnTo>
                    <a:pt x="6361" y="17"/>
                  </a:lnTo>
                  <a:cubicBezTo>
                    <a:pt x="6352" y="7"/>
                    <a:pt x="6338" y="1"/>
                    <a:pt x="6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2282386" y="-267617"/>
              <a:ext cx="2233626" cy="1951599"/>
            </a:xfrm>
            <a:custGeom>
              <a:avLst/>
              <a:gdLst/>
              <a:ahLst/>
              <a:cxnLst/>
              <a:rect l="l" t="t" r="r" b="b"/>
              <a:pathLst>
                <a:path w="47860" h="41817" extrusionOk="0">
                  <a:moveTo>
                    <a:pt x="25209" y="0"/>
                  </a:moveTo>
                  <a:cubicBezTo>
                    <a:pt x="25206" y="0"/>
                    <a:pt x="25203" y="0"/>
                    <a:pt x="25195" y="4"/>
                  </a:cubicBezTo>
                  <a:lnTo>
                    <a:pt x="24286" y="215"/>
                  </a:lnTo>
                  <a:cubicBezTo>
                    <a:pt x="24256" y="222"/>
                    <a:pt x="24246" y="255"/>
                    <a:pt x="24249" y="282"/>
                  </a:cubicBezTo>
                  <a:cubicBezTo>
                    <a:pt x="24280" y="447"/>
                    <a:pt x="24367" y="591"/>
                    <a:pt x="24494" y="695"/>
                  </a:cubicBezTo>
                  <a:cubicBezTo>
                    <a:pt x="24035" y="1121"/>
                    <a:pt x="23524" y="1491"/>
                    <a:pt x="22974" y="1796"/>
                  </a:cubicBezTo>
                  <a:cubicBezTo>
                    <a:pt x="22836" y="1870"/>
                    <a:pt x="22698" y="1937"/>
                    <a:pt x="22557" y="2011"/>
                  </a:cubicBezTo>
                  <a:cubicBezTo>
                    <a:pt x="22450" y="2067"/>
                    <a:pt x="22349" y="2145"/>
                    <a:pt x="22329" y="2273"/>
                  </a:cubicBezTo>
                  <a:cubicBezTo>
                    <a:pt x="22309" y="2410"/>
                    <a:pt x="22379" y="2541"/>
                    <a:pt x="22423" y="2668"/>
                  </a:cubicBezTo>
                  <a:cubicBezTo>
                    <a:pt x="22467" y="2792"/>
                    <a:pt x="22497" y="2921"/>
                    <a:pt x="22507" y="3051"/>
                  </a:cubicBezTo>
                  <a:cubicBezTo>
                    <a:pt x="22534" y="3313"/>
                    <a:pt x="22490" y="3588"/>
                    <a:pt x="22299" y="3773"/>
                  </a:cubicBezTo>
                  <a:cubicBezTo>
                    <a:pt x="22238" y="3692"/>
                    <a:pt x="22142" y="3658"/>
                    <a:pt x="22030" y="3658"/>
                  </a:cubicBezTo>
                  <a:cubicBezTo>
                    <a:pt x="21866" y="3658"/>
                    <a:pt x="21674" y="3736"/>
                    <a:pt x="21567" y="3813"/>
                  </a:cubicBezTo>
                  <a:cubicBezTo>
                    <a:pt x="21440" y="3911"/>
                    <a:pt x="21403" y="4069"/>
                    <a:pt x="21513" y="4193"/>
                  </a:cubicBezTo>
                  <a:cubicBezTo>
                    <a:pt x="21578" y="4263"/>
                    <a:pt x="21658" y="4300"/>
                    <a:pt x="21735" y="4343"/>
                  </a:cubicBezTo>
                  <a:cubicBezTo>
                    <a:pt x="21779" y="4371"/>
                    <a:pt x="21829" y="4404"/>
                    <a:pt x="21849" y="4451"/>
                  </a:cubicBezTo>
                  <a:cubicBezTo>
                    <a:pt x="21872" y="4491"/>
                    <a:pt x="21852" y="4578"/>
                    <a:pt x="21799" y="4578"/>
                  </a:cubicBezTo>
                  <a:cubicBezTo>
                    <a:pt x="21792" y="4578"/>
                    <a:pt x="21785" y="4575"/>
                    <a:pt x="21779" y="4575"/>
                  </a:cubicBezTo>
                  <a:cubicBezTo>
                    <a:pt x="21772" y="4572"/>
                    <a:pt x="21765" y="4572"/>
                    <a:pt x="21759" y="4572"/>
                  </a:cubicBezTo>
                  <a:cubicBezTo>
                    <a:pt x="21728" y="4572"/>
                    <a:pt x="21708" y="4602"/>
                    <a:pt x="21711" y="4632"/>
                  </a:cubicBezTo>
                  <a:cubicBezTo>
                    <a:pt x="21490" y="4730"/>
                    <a:pt x="21268" y="4831"/>
                    <a:pt x="21047" y="4927"/>
                  </a:cubicBezTo>
                  <a:cubicBezTo>
                    <a:pt x="20913" y="4988"/>
                    <a:pt x="20782" y="5055"/>
                    <a:pt x="20712" y="5189"/>
                  </a:cubicBezTo>
                  <a:cubicBezTo>
                    <a:pt x="20651" y="5314"/>
                    <a:pt x="20647" y="5458"/>
                    <a:pt x="20644" y="5596"/>
                  </a:cubicBezTo>
                  <a:cubicBezTo>
                    <a:pt x="20644" y="5669"/>
                    <a:pt x="20644" y="5743"/>
                    <a:pt x="20634" y="5817"/>
                  </a:cubicBezTo>
                  <a:cubicBezTo>
                    <a:pt x="20621" y="5898"/>
                    <a:pt x="20587" y="5971"/>
                    <a:pt x="20567" y="6049"/>
                  </a:cubicBezTo>
                  <a:cubicBezTo>
                    <a:pt x="20543" y="6126"/>
                    <a:pt x="20546" y="6196"/>
                    <a:pt x="20567" y="6264"/>
                  </a:cubicBezTo>
                  <a:cubicBezTo>
                    <a:pt x="20513" y="6166"/>
                    <a:pt x="20459" y="6072"/>
                    <a:pt x="20402" y="5975"/>
                  </a:cubicBezTo>
                  <a:cubicBezTo>
                    <a:pt x="20302" y="5797"/>
                    <a:pt x="20194" y="5622"/>
                    <a:pt x="20080" y="5451"/>
                  </a:cubicBezTo>
                  <a:cubicBezTo>
                    <a:pt x="19858" y="5122"/>
                    <a:pt x="19617" y="4814"/>
                    <a:pt x="19349" y="4521"/>
                  </a:cubicBezTo>
                  <a:cubicBezTo>
                    <a:pt x="19342" y="4508"/>
                    <a:pt x="19325" y="4504"/>
                    <a:pt x="19312" y="4504"/>
                  </a:cubicBezTo>
                  <a:cubicBezTo>
                    <a:pt x="19295" y="4504"/>
                    <a:pt x="19274" y="4515"/>
                    <a:pt x="19265" y="4532"/>
                  </a:cubicBezTo>
                  <a:cubicBezTo>
                    <a:pt x="19157" y="4740"/>
                    <a:pt x="19046" y="4955"/>
                    <a:pt x="19000" y="5186"/>
                  </a:cubicBezTo>
                  <a:cubicBezTo>
                    <a:pt x="18980" y="5300"/>
                    <a:pt x="18972" y="5415"/>
                    <a:pt x="18989" y="5528"/>
                  </a:cubicBezTo>
                  <a:cubicBezTo>
                    <a:pt x="19003" y="5643"/>
                    <a:pt x="19043" y="5750"/>
                    <a:pt x="19073" y="5861"/>
                  </a:cubicBezTo>
                  <a:cubicBezTo>
                    <a:pt x="19104" y="5982"/>
                    <a:pt x="19107" y="6092"/>
                    <a:pt x="19050" y="6207"/>
                  </a:cubicBezTo>
                  <a:cubicBezTo>
                    <a:pt x="19009" y="6290"/>
                    <a:pt x="18955" y="6374"/>
                    <a:pt x="18952" y="6468"/>
                  </a:cubicBezTo>
                  <a:cubicBezTo>
                    <a:pt x="18949" y="6563"/>
                    <a:pt x="19009" y="6633"/>
                    <a:pt x="19090" y="6676"/>
                  </a:cubicBezTo>
                  <a:cubicBezTo>
                    <a:pt x="19177" y="6727"/>
                    <a:pt x="19258" y="6777"/>
                    <a:pt x="19328" y="6845"/>
                  </a:cubicBezTo>
                  <a:cubicBezTo>
                    <a:pt x="19486" y="6998"/>
                    <a:pt x="19593" y="7207"/>
                    <a:pt x="19620" y="7429"/>
                  </a:cubicBezTo>
                  <a:cubicBezTo>
                    <a:pt x="19560" y="7472"/>
                    <a:pt x="19490" y="7489"/>
                    <a:pt x="19419" y="7489"/>
                  </a:cubicBezTo>
                  <a:cubicBezTo>
                    <a:pt x="19338" y="7489"/>
                    <a:pt x="19258" y="7469"/>
                    <a:pt x="19184" y="7441"/>
                  </a:cubicBezTo>
                  <a:cubicBezTo>
                    <a:pt x="19016" y="7384"/>
                    <a:pt x="18865" y="7291"/>
                    <a:pt x="18704" y="7220"/>
                  </a:cubicBezTo>
                  <a:cubicBezTo>
                    <a:pt x="18351" y="7062"/>
                    <a:pt x="17973" y="6975"/>
                    <a:pt x="17590" y="6958"/>
                  </a:cubicBezTo>
                  <a:lnTo>
                    <a:pt x="17586" y="6958"/>
                  </a:lnTo>
                  <a:cubicBezTo>
                    <a:pt x="17556" y="6958"/>
                    <a:pt x="17536" y="6986"/>
                    <a:pt x="17536" y="7015"/>
                  </a:cubicBezTo>
                  <a:cubicBezTo>
                    <a:pt x="17522" y="7210"/>
                    <a:pt x="17737" y="7271"/>
                    <a:pt x="17885" y="7317"/>
                  </a:cubicBezTo>
                  <a:cubicBezTo>
                    <a:pt x="17973" y="7348"/>
                    <a:pt x="18043" y="7395"/>
                    <a:pt x="18066" y="7489"/>
                  </a:cubicBezTo>
                  <a:cubicBezTo>
                    <a:pt x="18086" y="7562"/>
                    <a:pt x="18077" y="7646"/>
                    <a:pt x="18043" y="7714"/>
                  </a:cubicBezTo>
                  <a:cubicBezTo>
                    <a:pt x="17959" y="7885"/>
                    <a:pt x="17747" y="7945"/>
                    <a:pt x="17570" y="7948"/>
                  </a:cubicBezTo>
                  <a:lnTo>
                    <a:pt x="17556" y="7948"/>
                  </a:lnTo>
                  <a:cubicBezTo>
                    <a:pt x="17335" y="7948"/>
                    <a:pt x="17120" y="7881"/>
                    <a:pt x="16898" y="7858"/>
                  </a:cubicBezTo>
                  <a:cubicBezTo>
                    <a:pt x="16791" y="7847"/>
                    <a:pt x="16680" y="7844"/>
                    <a:pt x="16573" y="7844"/>
                  </a:cubicBezTo>
                  <a:cubicBezTo>
                    <a:pt x="16415" y="7844"/>
                    <a:pt x="16261" y="7852"/>
                    <a:pt x="16106" y="7861"/>
                  </a:cubicBezTo>
                  <a:cubicBezTo>
                    <a:pt x="16069" y="7861"/>
                    <a:pt x="16046" y="7895"/>
                    <a:pt x="16052" y="7928"/>
                  </a:cubicBezTo>
                  <a:cubicBezTo>
                    <a:pt x="16086" y="8079"/>
                    <a:pt x="15985" y="8207"/>
                    <a:pt x="15881" y="8301"/>
                  </a:cubicBezTo>
                  <a:cubicBezTo>
                    <a:pt x="15761" y="8408"/>
                    <a:pt x="15620" y="8496"/>
                    <a:pt x="15482" y="8577"/>
                  </a:cubicBezTo>
                  <a:cubicBezTo>
                    <a:pt x="15334" y="8667"/>
                    <a:pt x="15180" y="8744"/>
                    <a:pt x="15015" y="8788"/>
                  </a:cubicBezTo>
                  <a:cubicBezTo>
                    <a:pt x="14895" y="8821"/>
                    <a:pt x="14757" y="8854"/>
                    <a:pt x="14690" y="8969"/>
                  </a:cubicBezTo>
                  <a:cubicBezTo>
                    <a:pt x="14656" y="9026"/>
                    <a:pt x="14650" y="9093"/>
                    <a:pt x="14650" y="9161"/>
                  </a:cubicBezTo>
                  <a:cubicBezTo>
                    <a:pt x="14646" y="9231"/>
                    <a:pt x="14653" y="9314"/>
                    <a:pt x="14582" y="9362"/>
                  </a:cubicBezTo>
                  <a:cubicBezTo>
                    <a:pt x="14545" y="9382"/>
                    <a:pt x="14505" y="9392"/>
                    <a:pt x="14464" y="9392"/>
                  </a:cubicBezTo>
                  <a:cubicBezTo>
                    <a:pt x="14364" y="9392"/>
                    <a:pt x="14256" y="9342"/>
                    <a:pt x="14169" y="9314"/>
                  </a:cubicBezTo>
                  <a:cubicBezTo>
                    <a:pt x="14116" y="9298"/>
                    <a:pt x="14066" y="9288"/>
                    <a:pt x="14012" y="9288"/>
                  </a:cubicBezTo>
                  <a:cubicBezTo>
                    <a:pt x="13925" y="9288"/>
                    <a:pt x="13840" y="9314"/>
                    <a:pt x="13770" y="9378"/>
                  </a:cubicBezTo>
                  <a:cubicBezTo>
                    <a:pt x="13669" y="9463"/>
                    <a:pt x="13609" y="9593"/>
                    <a:pt x="13578" y="9720"/>
                  </a:cubicBezTo>
                  <a:cubicBezTo>
                    <a:pt x="13542" y="9886"/>
                    <a:pt x="13542" y="10060"/>
                    <a:pt x="13471" y="10214"/>
                  </a:cubicBezTo>
                  <a:cubicBezTo>
                    <a:pt x="13424" y="10318"/>
                    <a:pt x="13313" y="10425"/>
                    <a:pt x="13189" y="10425"/>
                  </a:cubicBezTo>
                  <a:cubicBezTo>
                    <a:pt x="13179" y="10425"/>
                    <a:pt x="13166" y="10425"/>
                    <a:pt x="13152" y="10422"/>
                  </a:cubicBezTo>
                  <a:cubicBezTo>
                    <a:pt x="13082" y="10409"/>
                    <a:pt x="13038" y="10352"/>
                    <a:pt x="12998" y="10295"/>
                  </a:cubicBezTo>
                  <a:cubicBezTo>
                    <a:pt x="12958" y="10238"/>
                    <a:pt x="12918" y="10184"/>
                    <a:pt x="12864" y="10143"/>
                  </a:cubicBezTo>
                  <a:cubicBezTo>
                    <a:pt x="12769" y="10070"/>
                    <a:pt x="12625" y="10033"/>
                    <a:pt x="12562" y="9929"/>
                  </a:cubicBezTo>
                  <a:cubicBezTo>
                    <a:pt x="12487" y="9811"/>
                    <a:pt x="12571" y="9657"/>
                    <a:pt x="12504" y="9536"/>
                  </a:cubicBezTo>
                  <a:cubicBezTo>
                    <a:pt x="12444" y="9429"/>
                    <a:pt x="12323" y="9412"/>
                    <a:pt x="12216" y="9385"/>
                  </a:cubicBezTo>
                  <a:cubicBezTo>
                    <a:pt x="12168" y="9372"/>
                    <a:pt x="12108" y="9355"/>
                    <a:pt x="12092" y="9305"/>
                  </a:cubicBezTo>
                  <a:cubicBezTo>
                    <a:pt x="12075" y="9244"/>
                    <a:pt x="12139" y="9187"/>
                    <a:pt x="12189" y="9167"/>
                  </a:cubicBezTo>
                  <a:cubicBezTo>
                    <a:pt x="12213" y="9157"/>
                    <a:pt x="12239" y="9150"/>
                    <a:pt x="12263" y="9150"/>
                  </a:cubicBezTo>
                  <a:cubicBezTo>
                    <a:pt x="12377" y="9150"/>
                    <a:pt x="12487" y="9251"/>
                    <a:pt x="12571" y="9314"/>
                  </a:cubicBezTo>
                  <a:cubicBezTo>
                    <a:pt x="12729" y="9432"/>
                    <a:pt x="12918" y="9496"/>
                    <a:pt x="13109" y="9496"/>
                  </a:cubicBezTo>
                  <a:cubicBezTo>
                    <a:pt x="13236" y="9496"/>
                    <a:pt x="13364" y="9469"/>
                    <a:pt x="13485" y="9405"/>
                  </a:cubicBezTo>
                  <a:cubicBezTo>
                    <a:pt x="13770" y="9261"/>
                    <a:pt x="13945" y="8942"/>
                    <a:pt x="13931" y="8626"/>
                  </a:cubicBezTo>
                  <a:cubicBezTo>
                    <a:pt x="13931" y="8597"/>
                    <a:pt x="13908" y="8573"/>
                    <a:pt x="13880" y="8573"/>
                  </a:cubicBezTo>
                  <a:lnTo>
                    <a:pt x="13864" y="8573"/>
                  </a:lnTo>
                  <a:cubicBezTo>
                    <a:pt x="13840" y="8583"/>
                    <a:pt x="13820" y="8586"/>
                    <a:pt x="13797" y="8586"/>
                  </a:cubicBezTo>
                  <a:cubicBezTo>
                    <a:pt x="13626" y="8586"/>
                    <a:pt x="13525" y="8358"/>
                    <a:pt x="13441" y="8234"/>
                  </a:cubicBezTo>
                  <a:cubicBezTo>
                    <a:pt x="13350" y="8093"/>
                    <a:pt x="13223" y="7999"/>
                    <a:pt x="13065" y="7942"/>
                  </a:cubicBezTo>
                  <a:cubicBezTo>
                    <a:pt x="12749" y="7821"/>
                    <a:pt x="12390" y="7841"/>
                    <a:pt x="12108" y="7626"/>
                  </a:cubicBezTo>
                  <a:cubicBezTo>
                    <a:pt x="11833" y="7415"/>
                    <a:pt x="11658" y="7089"/>
                    <a:pt x="11330" y="6945"/>
                  </a:cubicBezTo>
                  <a:cubicBezTo>
                    <a:pt x="11165" y="6871"/>
                    <a:pt x="10991" y="6837"/>
                    <a:pt x="10823" y="6774"/>
                  </a:cubicBezTo>
                  <a:cubicBezTo>
                    <a:pt x="10739" y="6740"/>
                    <a:pt x="10658" y="6700"/>
                    <a:pt x="10591" y="6639"/>
                  </a:cubicBezTo>
                  <a:cubicBezTo>
                    <a:pt x="10527" y="6583"/>
                    <a:pt x="10470" y="6512"/>
                    <a:pt x="10386" y="6485"/>
                  </a:cubicBezTo>
                  <a:cubicBezTo>
                    <a:pt x="10366" y="6478"/>
                    <a:pt x="10349" y="6475"/>
                    <a:pt x="10333" y="6475"/>
                  </a:cubicBezTo>
                  <a:cubicBezTo>
                    <a:pt x="10262" y="6475"/>
                    <a:pt x="10202" y="6522"/>
                    <a:pt x="10165" y="6586"/>
                  </a:cubicBezTo>
                  <a:cubicBezTo>
                    <a:pt x="10111" y="6673"/>
                    <a:pt x="10064" y="6764"/>
                    <a:pt x="10001" y="6848"/>
                  </a:cubicBezTo>
                  <a:cubicBezTo>
                    <a:pt x="9869" y="7022"/>
                    <a:pt x="9699" y="7170"/>
                    <a:pt x="9507" y="7277"/>
                  </a:cubicBezTo>
                  <a:cubicBezTo>
                    <a:pt x="9467" y="7301"/>
                    <a:pt x="9477" y="7348"/>
                    <a:pt x="9507" y="7371"/>
                  </a:cubicBezTo>
                  <a:lnTo>
                    <a:pt x="8745" y="7827"/>
                  </a:lnTo>
                  <a:cubicBezTo>
                    <a:pt x="8608" y="7912"/>
                    <a:pt x="8470" y="7992"/>
                    <a:pt x="8332" y="8076"/>
                  </a:cubicBezTo>
                  <a:cubicBezTo>
                    <a:pt x="8218" y="8146"/>
                    <a:pt x="8094" y="8214"/>
                    <a:pt x="7990" y="8298"/>
                  </a:cubicBezTo>
                  <a:cubicBezTo>
                    <a:pt x="7892" y="8375"/>
                    <a:pt x="7815" y="8476"/>
                    <a:pt x="7785" y="8600"/>
                  </a:cubicBezTo>
                  <a:cubicBezTo>
                    <a:pt x="7748" y="8734"/>
                    <a:pt x="7762" y="8875"/>
                    <a:pt x="7755" y="9012"/>
                  </a:cubicBezTo>
                  <a:cubicBezTo>
                    <a:pt x="7748" y="9298"/>
                    <a:pt x="7705" y="9596"/>
                    <a:pt x="7561" y="9849"/>
                  </a:cubicBezTo>
                  <a:cubicBezTo>
                    <a:pt x="7420" y="10090"/>
                    <a:pt x="7171" y="10284"/>
                    <a:pt x="6885" y="10298"/>
                  </a:cubicBezTo>
                  <a:cubicBezTo>
                    <a:pt x="6856" y="10301"/>
                    <a:pt x="6831" y="10321"/>
                    <a:pt x="6831" y="10352"/>
                  </a:cubicBezTo>
                  <a:cubicBezTo>
                    <a:pt x="6822" y="10872"/>
                    <a:pt x="6554" y="11336"/>
                    <a:pt x="6134" y="11631"/>
                  </a:cubicBezTo>
                  <a:cubicBezTo>
                    <a:pt x="6030" y="11705"/>
                    <a:pt x="5979" y="11788"/>
                    <a:pt x="5976" y="11916"/>
                  </a:cubicBezTo>
                  <a:cubicBezTo>
                    <a:pt x="5976" y="11980"/>
                    <a:pt x="5976" y="12041"/>
                    <a:pt x="5956" y="12101"/>
                  </a:cubicBezTo>
                  <a:cubicBezTo>
                    <a:pt x="5932" y="12154"/>
                    <a:pt x="5899" y="12202"/>
                    <a:pt x="5865" y="12248"/>
                  </a:cubicBezTo>
                  <a:cubicBezTo>
                    <a:pt x="5801" y="12339"/>
                    <a:pt x="5724" y="12426"/>
                    <a:pt x="5688" y="12534"/>
                  </a:cubicBezTo>
                  <a:cubicBezTo>
                    <a:pt x="5654" y="12637"/>
                    <a:pt x="5667" y="12749"/>
                    <a:pt x="5714" y="12846"/>
                  </a:cubicBezTo>
                  <a:cubicBezTo>
                    <a:pt x="5829" y="13091"/>
                    <a:pt x="6097" y="13181"/>
                    <a:pt x="6342" y="13232"/>
                  </a:cubicBezTo>
                  <a:cubicBezTo>
                    <a:pt x="6473" y="13255"/>
                    <a:pt x="6617" y="13285"/>
                    <a:pt x="6758" y="13285"/>
                  </a:cubicBezTo>
                  <a:cubicBezTo>
                    <a:pt x="6848" y="13285"/>
                    <a:pt x="6939" y="13272"/>
                    <a:pt x="7023" y="13238"/>
                  </a:cubicBezTo>
                  <a:cubicBezTo>
                    <a:pt x="7121" y="13201"/>
                    <a:pt x="7198" y="13138"/>
                    <a:pt x="7251" y="13051"/>
                  </a:cubicBezTo>
                  <a:cubicBezTo>
                    <a:pt x="7305" y="12967"/>
                    <a:pt x="7335" y="12869"/>
                    <a:pt x="7382" y="12778"/>
                  </a:cubicBezTo>
                  <a:cubicBezTo>
                    <a:pt x="7423" y="12708"/>
                    <a:pt x="7486" y="12641"/>
                    <a:pt x="7567" y="12641"/>
                  </a:cubicBezTo>
                  <a:cubicBezTo>
                    <a:pt x="7584" y="12641"/>
                    <a:pt x="7604" y="12648"/>
                    <a:pt x="7624" y="12654"/>
                  </a:cubicBezTo>
                  <a:cubicBezTo>
                    <a:pt x="7728" y="12695"/>
                    <a:pt x="7792" y="12812"/>
                    <a:pt x="7818" y="12913"/>
                  </a:cubicBezTo>
                  <a:cubicBezTo>
                    <a:pt x="7855" y="13057"/>
                    <a:pt x="7812" y="13218"/>
                    <a:pt x="7802" y="13366"/>
                  </a:cubicBezTo>
                  <a:cubicBezTo>
                    <a:pt x="7788" y="13511"/>
                    <a:pt x="7802" y="13655"/>
                    <a:pt x="7875" y="13779"/>
                  </a:cubicBezTo>
                  <a:cubicBezTo>
                    <a:pt x="8010" y="14004"/>
                    <a:pt x="8261" y="14115"/>
                    <a:pt x="8490" y="14208"/>
                  </a:cubicBezTo>
                  <a:lnTo>
                    <a:pt x="8507" y="14208"/>
                  </a:lnTo>
                  <a:cubicBezTo>
                    <a:pt x="8523" y="14208"/>
                    <a:pt x="8540" y="14195"/>
                    <a:pt x="8554" y="14182"/>
                  </a:cubicBezTo>
                  <a:cubicBezTo>
                    <a:pt x="8675" y="14017"/>
                    <a:pt x="8752" y="13826"/>
                    <a:pt x="8782" y="13621"/>
                  </a:cubicBezTo>
                  <a:cubicBezTo>
                    <a:pt x="8795" y="13520"/>
                    <a:pt x="8792" y="13423"/>
                    <a:pt x="8785" y="13322"/>
                  </a:cubicBezTo>
                  <a:cubicBezTo>
                    <a:pt x="8779" y="13222"/>
                    <a:pt x="8772" y="13111"/>
                    <a:pt x="8839" y="13031"/>
                  </a:cubicBezTo>
                  <a:cubicBezTo>
                    <a:pt x="8940" y="12916"/>
                    <a:pt x="9124" y="12907"/>
                    <a:pt x="9259" y="12866"/>
                  </a:cubicBezTo>
                  <a:cubicBezTo>
                    <a:pt x="9417" y="12816"/>
                    <a:pt x="9544" y="12718"/>
                    <a:pt x="9607" y="12560"/>
                  </a:cubicBezTo>
                  <a:cubicBezTo>
                    <a:pt x="9671" y="12399"/>
                    <a:pt x="9645" y="12222"/>
                    <a:pt x="9541" y="12087"/>
                  </a:cubicBezTo>
                  <a:cubicBezTo>
                    <a:pt x="9487" y="12024"/>
                    <a:pt x="9420" y="11970"/>
                    <a:pt x="9339" y="11936"/>
                  </a:cubicBezTo>
                  <a:cubicBezTo>
                    <a:pt x="9252" y="11900"/>
                    <a:pt x="9164" y="11906"/>
                    <a:pt x="9071" y="11900"/>
                  </a:cubicBezTo>
                  <a:cubicBezTo>
                    <a:pt x="8906" y="11889"/>
                    <a:pt x="8849" y="11751"/>
                    <a:pt x="8866" y="11601"/>
                  </a:cubicBezTo>
                  <a:cubicBezTo>
                    <a:pt x="8882" y="11429"/>
                    <a:pt x="8994" y="11311"/>
                    <a:pt x="9124" y="11208"/>
                  </a:cubicBezTo>
                  <a:cubicBezTo>
                    <a:pt x="9272" y="11094"/>
                    <a:pt x="9433" y="10993"/>
                    <a:pt x="9541" y="10839"/>
                  </a:cubicBezTo>
                  <a:cubicBezTo>
                    <a:pt x="9658" y="10671"/>
                    <a:pt x="9691" y="10459"/>
                    <a:pt x="9725" y="10261"/>
                  </a:cubicBezTo>
                  <a:cubicBezTo>
                    <a:pt x="9752" y="10080"/>
                    <a:pt x="9786" y="9889"/>
                    <a:pt x="9893" y="9737"/>
                  </a:cubicBezTo>
                  <a:cubicBezTo>
                    <a:pt x="9967" y="9630"/>
                    <a:pt x="10081" y="9559"/>
                    <a:pt x="10208" y="9559"/>
                  </a:cubicBezTo>
                  <a:cubicBezTo>
                    <a:pt x="10239" y="9559"/>
                    <a:pt x="10272" y="9567"/>
                    <a:pt x="10306" y="9576"/>
                  </a:cubicBezTo>
                  <a:cubicBezTo>
                    <a:pt x="10373" y="9593"/>
                    <a:pt x="10433" y="9637"/>
                    <a:pt x="10461" y="9704"/>
                  </a:cubicBezTo>
                  <a:cubicBezTo>
                    <a:pt x="10501" y="9811"/>
                    <a:pt x="10444" y="9926"/>
                    <a:pt x="10386" y="10016"/>
                  </a:cubicBezTo>
                  <a:cubicBezTo>
                    <a:pt x="10262" y="10211"/>
                    <a:pt x="10105" y="10389"/>
                    <a:pt x="9967" y="10577"/>
                  </a:cubicBezTo>
                  <a:cubicBezTo>
                    <a:pt x="9736" y="10885"/>
                    <a:pt x="9497" y="11265"/>
                    <a:pt x="9510" y="11668"/>
                  </a:cubicBezTo>
                  <a:cubicBezTo>
                    <a:pt x="9524" y="12037"/>
                    <a:pt x="9779" y="12339"/>
                    <a:pt x="10131" y="12436"/>
                  </a:cubicBezTo>
                  <a:cubicBezTo>
                    <a:pt x="10208" y="12459"/>
                    <a:pt x="10289" y="12470"/>
                    <a:pt x="10366" y="12470"/>
                  </a:cubicBezTo>
                  <a:cubicBezTo>
                    <a:pt x="10638" y="12470"/>
                    <a:pt x="10907" y="12343"/>
                    <a:pt x="11098" y="12144"/>
                  </a:cubicBezTo>
                  <a:cubicBezTo>
                    <a:pt x="11152" y="12087"/>
                    <a:pt x="11199" y="12027"/>
                    <a:pt x="11242" y="11960"/>
                  </a:cubicBezTo>
                  <a:cubicBezTo>
                    <a:pt x="11390" y="11993"/>
                    <a:pt x="11414" y="12208"/>
                    <a:pt x="11367" y="12326"/>
                  </a:cubicBezTo>
                  <a:cubicBezTo>
                    <a:pt x="11290" y="12524"/>
                    <a:pt x="11031" y="12594"/>
                    <a:pt x="10850" y="12648"/>
                  </a:cubicBezTo>
                  <a:cubicBezTo>
                    <a:pt x="10611" y="12721"/>
                    <a:pt x="10383" y="12812"/>
                    <a:pt x="10165" y="12936"/>
                  </a:cubicBezTo>
                  <a:cubicBezTo>
                    <a:pt x="10061" y="12997"/>
                    <a:pt x="9960" y="13064"/>
                    <a:pt x="9866" y="13138"/>
                  </a:cubicBezTo>
                  <a:cubicBezTo>
                    <a:pt x="9789" y="13201"/>
                    <a:pt x="9711" y="13279"/>
                    <a:pt x="9699" y="13383"/>
                  </a:cubicBezTo>
                  <a:cubicBezTo>
                    <a:pt x="9685" y="13497"/>
                    <a:pt x="9772" y="13581"/>
                    <a:pt x="9802" y="13685"/>
                  </a:cubicBezTo>
                  <a:cubicBezTo>
                    <a:pt x="9836" y="13793"/>
                    <a:pt x="9823" y="13909"/>
                    <a:pt x="9782" y="14017"/>
                  </a:cubicBezTo>
                  <a:cubicBezTo>
                    <a:pt x="9691" y="14242"/>
                    <a:pt x="9474" y="14383"/>
                    <a:pt x="9255" y="14467"/>
                  </a:cubicBezTo>
                  <a:cubicBezTo>
                    <a:pt x="8749" y="14665"/>
                    <a:pt x="8191" y="14651"/>
                    <a:pt x="7661" y="14715"/>
                  </a:cubicBezTo>
                  <a:cubicBezTo>
                    <a:pt x="7362" y="14749"/>
                    <a:pt x="7070" y="14803"/>
                    <a:pt x="6782" y="14880"/>
                  </a:cubicBezTo>
                  <a:cubicBezTo>
                    <a:pt x="6630" y="14920"/>
                    <a:pt x="6483" y="14967"/>
                    <a:pt x="6338" y="15017"/>
                  </a:cubicBezTo>
                  <a:cubicBezTo>
                    <a:pt x="6214" y="15065"/>
                    <a:pt x="6083" y="15111"/>
                    <a:pt x="5949" y="15111"/>
                  </a:cubicBezTo>
                  <a:cubicBezTo>
                    <a:pt x="5925" y="15111"/>
                    <a:pt x="5902" y="15111"/>
                    <a:pt x="5878" y="15108"/>
                  </a:cubicBezTo>
                  <a:cubicBezTo>
                    <a:pt x="5875" y="15105"/>
                    <a:pt x="5872" y="15105"/>
                    <a:pt x="5869" y="15105"/>
                  </a:cubicBezTo>
                  <a:cubicBezTo>
                    <a:pt x="5849" y="15105"/>
                    <a:pt x="5832" y="15115"/>
                    <a:pt x="5818" y="15132"/>
                  </a:cubicBezTo>
                  <a:cubicBezTo>
                    <a:pt x="5607" y="15474"/>
                    <a:pt x="5365" y="15793"/>
                    <a:pt x="5103" y="16098"/>
                  </a:cubicBezTo>
                  <a:cubicBezTo>
                    <a:pt x="4986" y="16239"/>
                    <a:pt x="4865" y="16383"/>
                    <a:pt x="4724" y="16498"/>
                  </a:cubicBezTo>
                  <a:cubicBezTo>
                    <a:pt x="4650" y="16555"/>
                    <a:pt x="4573" y="16599"/>
                    <a:pt x="4486" y="16628"/>
                  </a:cubicBezTo>
                  <a:cubicBezTo>
                    <a:pt x="4402" y="16659"/>
                    <a:pt x="4311" y="16682"/>
                    <a:pt x="4233" y="16726"/>
                  </a:cubicBezTo>
                  <a:cubicBezTo>
                    <a:pt x="3982" y="16864"/>
                    <a:pt x="3844" y="17166"/>
                    <a:pt x="3891" y="17444"/>
                  </a:cubicBezTo>
                  <a:cubicBezTo>
                    <a:pt x="3922" y="17619"/>
                    <a:pt x="4029" y="17760"/>
                    <a:pt x="4117" y="17908"/>
                  </a:cubicBezTo>
                  <a:cubicBezTo>
                    <a:pt x="4210" y="18062"/>
                    <a:pt x="4281" y="18244"/>
                    <a:pt x="4278" y="18428"/>
                  </a:cubicBezTo>
                  <a:cubicBezTo>
                    <a:pt x="4271" y="18599"/>
                    <a:pt x="4190" y="18750"/>
                    <a:pt x="4032" y="18817"/>
                  </a:cubicBezTo>
                  <a:cubicBezTo>
                    <a:pt x="3982" y="18840"/>
                    <a:pt x="3925" y="18851"/>
                    <a:pt x="3871" y="18851"/>
                  </a:cubicBezTo>
                  <a:cubicBezTo>
                    <a:pt x="3790" y="18851"/>
                    <a:pt x="3714" y="18824"/>
                    <a:pt x="3660" y="18757"/>
                  </a:cubicBezTo>
                  <a:cubicBezTo>
                    <a:pt x="3649" y="18740"/>
                    <a:pt x="3629" y="18730"/>
                    <a:pt x="3613" y="18730"/>
                  </a:cubicBezTo>
                  <a:cubicBezTo>
                    <a:pt x="3596" y="18730"/>
                    <a:pt x="3579" y="18737"/>
                    <a:pt x="3566" y="18757"/>
                  </a:cubicBezTo>
                  <a:cubicBezTo>
                    <a:pt x="3499" y="18864"/>
                    <a:pt x="3375" y="18894"/>
                    <a:pt x="3247" y="18894"/>
                  </a:cubicBezTo>
                  <a:cubicBezTo>
                    <a:pt x="3126" y="18894"/>
                    <a:pt x="3002" y="18871"/>
                    <a:pt x="2904" y="18868"/>
                  </a:cubicBezTo>
                  <a:cubicBezTo>
                    <a:pt x="2884" y="18868"/>
                    <a:pt x="2868" y="18864"/>
                    <a:pt x="2851" y="18864"/>
                  </a:cubicBezTo>
                  <a:cubicBezTo>
                    <a:pt x="2747" y="18864"/>
                    <a:pt x="2642" y="18878"/>
                    <a:pt x="2549" y="18921"/>
                  </a:cubicBezTo>
                  <a:cubicBezTo>
                    <a:pt x="2425" y="18978"/>
                    <a:pt x="2340" y="19089"/>
                    <a:pt x="2297" y="19213"/>
                  </a:cubicBezTo>
                  <a:cubicBezTo>
                    <a:pt x="2176" y="19542"/>
                    <a:pt x="2357" y="19891"/>
                    <a:pt x="2475" y="20193"/>
                  </a:cubicBezTo>
                  <a:cubicBezTo>
                    <a:pt x="2579" y="20455"/>
                    <a:pt x="2659" y="20788"/>
                    <a:pt x="2972" y="20858"/>
                  </a:cubicBezTo>
                  <a:cubicBezTo>
                    <a:pt x="3082" y="20882"/>
                    <a:pt x="3197" y="20882"/>
                    <a:pt x="3307" y="20915"/>
                  </a:cubicBezTo>
                  <a:cubicBezTo>
                    <a:pt x="3355" y="20929"/>
                    <a:pt x="3395" y="20955"/>
                    <a:pt x="3412" y="21003"/>
                  </a:cubicBezTo>
                  <a:cubicBezTo>
                    <a:pt x="3435" y="21069"/>
                    <a:pt x="3418" y="21140"/>
                    <a:pt x="3475" y="21197"/>
                  </a:cubicBezTo>
                  <a:cubicBezTo>
                    <a:pt x="3512" y="21234"/>
                    <a:pt x="3562" y="21251"/>
                    <a:pt x="3616" y="21251"/>
                  </a:cubicBezTo>
                  <a:cubicBezTo>
                    <a:pt x="3677" y="21251"/>
                    <a:pt x="3737" y="21231"/>
                    <a:pt x="3784" y="21197"/>
                  </a:cubicBezTo>
                  <a:cubicBezTo>
                    <a:pt x="3908" y="21107"/>
                    <a:pt x="3925" y="20938"/>
                    <a:pt x="3992" y="20811"/>
                  </a:cubicBezTo>
                  <a:cubicBezTo>
                    <a:pt x="4126" y="20563"/>
                    <a:pt x="4408" y="20445"/>
                    <a:pt x="4656" y="20351"/>
                  </a:cubicBezTo>
                  <a:cubicBezTo>
                    <a:pt x="4935" y="20244"/>
                    <a:pt x="5211" y="20143"/>
                    <a:pt x="5415" y="19915"/>
                  </a:cubicBezTo>
                  <a:cubicBezTo>
                    <a:pt x="5513" y="19807"/>
                    <a:pt x="5590" y="19673"/>
                    <a:pt x="5603" y="19525"/>
                  </a:cubicBezTo>
                  <a:cubicBezTo>
                    <a:pt x="5610" y="19445"/>
                    <a:pt x="5593" y="19367"/>
                    <a:pt x="5567" y="19294"/>
                  </a:cubicBezTo>
                  <a:cubicBezTo>
                    <a:pt x="5550" y="19250"/>
                    <a:pt x="5522" y="19200"/>
                    <a:pt x="5522" y="19153"/>
                  </a:cubicBezTo>
                  <a:cubicBezTo>
                    <a:pt x="5522" y="19102"/>
                    <a:pt x="5559" y="19059"/>
                    <a:pt x="5593" y="19025"/>
                  </a:cubicBezTo>
                  <a:cubicBezTo>
                    <a:pt x="5708" y="18915"/>
                    <a:pt x="5869" y="18820"/>
                    <a:pt x="6033" y="18820"/>
                  </a:cubicBezTo>
                  <a:cubicBezTo>
                    <a:pt x="6056" y="18820"/>
                    <a:pt x="6080" y="18820"/>
                    <a:pt x="6100" y="18828"/>
                  </a:cubicBezTo>
                  <a:cubicBezTo>
                    <a:pt x="6268" y="18854"/>
                    <a:pt x="6422" y="19015"/>
                    <a:pt x="6382" y="19190"/>
                  </a:cubicBezTo>
                  <a:cubicBezTo>
                    <a:pt x="6379" y="19210"/>
                    <a:pt x="6385" y="19240"/>
                    <a:pt x="6409" y="19250"/>
                  </a:cubicBezTo>
                  <a:cubicBezTo>
                    <a:pt x="6473" y="19277"/>
                    <a:pt x="6537" y="19291"/>
                    <a:pt x="6600" y="19291"/>
                  </a:cubicBezTo>
                  <a:cubicBezTo>
                    <a:pt x="6731" y="19291"/>
                    <a:pt x="6856" y="19234"/>
                    <a:pt x="6949" y="19133"/>
                  </a:cubicBezTo>
                  <a:cubicBezTo>
                    <a:pt x="7070" y="19005"/>
                    <a:pt x="7147" y="18840"/>
                    <a:pt x="7225" y="18679"/>
                  </a:cubicBezTo>
                  <a:cubicBezTo>
                    <a:pt x="7228" y="18679"/>
                    <a:pt x="7234" y="18676"/>
                    <a:pt x="7238" y="18676"/>
                  </a:cubicBezTo>
                  <a:cubicBezTo>
                    <a:pt x="7295" y="18653"/>
                    <a:pt x="7335" y="18586"/>
                    <a:pt x="7315" y="18525"/>
                  </a:cubicBezTo>
                  <a:cubicBezTo>
                    <a:pt x="7329" y="18521"/>
                    <a:pt x="7342" y="18518"/>
                    <a:pt x="7355" y="18518"/>
                  </a:cubicBezTo>
                  <a:cubicBezTo>
                    <a:pt x="7369" y="18518"/>
                    <a:pt x="7382" y="18521"/>
                    <a:pt x="7395" y="18525"/>
                  </a:cubicBezTo>
                  <a:cubicBezTo>
                    <a:pt x="7453" y="18549"/>
                    <a:pt x="7480" y="18616"/>
                    <a:pt x="7460" y="18670"/>
                  </a:cubicBezTo>
                  <a:cubicBezTo>
                    <a:pt x="7446" y="18707"/>
                    <a:pt x="7480" y="18737"/>
                    <a:pt x="7510" y="18740"/>
                  </a:cubicBezTo>
                  <a:cubicBezTo>
                    <a:pt x="7547" y="18740"/>
                    <a:pt x="7581" y="18747"/>
                    <a:pt x="7614" y="18757"/>
                  </a:cubicBezTo>
                  <a:cubicBezTo>
                    <a:pt x="7641" y="18763"/>
                    <a:pt x="7674" y="18780"/>
                    <a:pt x="7688" y="18797"/>
                  </a:cubicBezTo>
                  <a:cubicBezTo>
                    <a:pt x="7711" y="18831"/>
                    <a:pt x="7701" y="18878"/>
                    <a:pt x="7711" y="18918"/>
                  </a:cubicBezTo>
                  <a:cubicBezTo>
                    <a:pt x="7722" y="18952"/>
                    <a:pt x="7738" y="18985"/>
                    <a:pt x="7765" y="19012"/>
                  </a:cubicBezTo>
                  <a:cubicBezTo>
                    <a:pt x="7866" y="19110"/>
                    <a:pt x="8030" y="19093"/>
                    <a:pt x="8134" y="19183"/>
                  </a:cubicBezTo>
                  <a:cubicBezTo>
                    <a:pt x="8195" y="19234"/>
                    <a:pt x="8235" y="19304"/>
                    <a:pt x="8275" y="19371"/>
                  </a:cubicBezTo>
                  <a:cubicBezTo>
                    <a:pt x="8322" y="19445"/>
                    <a:pt x="8373" y="19516"/>
                    <a:pt x="8443" y="19569"/>
                  </a:cubicBezTo>
                  <a:cubicBezTo>
                    <a:pt x="8584" y="19680"/>
                    <a:pt x="8775" y="19727"/>
                    <a:pt x="8890" y="19875"/>
                  </a:cubicBezTo>
                  <a:cubicBezTo>
                    <a:pt x="8913" y="19908"/>
                    <a:pt x="8933" y="19948"/>
                    <a:pt x="8940" y="19992"/>
                  </a:cubicBezTo>
                  <a:cubicBezTo>
                    <a:pt x="8950" y="20039"/>
                    <a:pt x="8940" y="20086"/>
                    <a:pt x="8930" y="20129"/>
                  </a:cubicBezTo>
                  <a:cubicBezTo>
                    <a:pt x="8906" y="20233"/>
                    <a:pt x="8879" y="20338"/>
                    <a:pt x="8933" y="20435"/>
                  </a:cubicBezTo>
                  <a:cubicBezTo>
                    <a:pt x="8943" y="20455"/>
                    <a:pt x="8957" y="20462"/>
                    <a:pt x="8973" y="20462"/>
                  </a:cubicBezTo>
                  <a:cubicBezTo>
                    <a:pt x="8990" y="20462"/>
                    <a:pt x="9003" y="20459"/>
                    <a:pt x="9017" y="20448"/>
                  </a:cubicBezTo>
                  <a:cubicBezTo>
                    <a:pt x="9155" y="20341"/>
                    <a:pt x="9235" y="20170"/>
                    <a:pt x="9232" y="19996"/>
                  </a:cubicBezTo>
                  <a:cubicBezTo>
                    <a:pt x="9232" y="19971"/>
                    <a:pt x="9218" y="19959"/>
                    <a:pt x="9201" y="19948"/>
                  </a:cubicBezTo>
                  <a:cubicBezTo>
                    <a:pt x="9218" y="19851"/>
                    <a:pt x="9215" y="19754"/>
                    <a:pt x="9192" y="19656"/>
                  </a:cubicBezTo>
                  <a:lnTo>
                    <a:pt x="9192" y="19656"/>
                  </a:lnTo>
                  <a:cubicBezTo>
                    <a:pt x="9259" y="19760"/>
                    <a:pt x="9363" y="19835"/>
                    <a:pt x="9483" y="19871"/>
                  </a:cubicBezTo>
                  <a:cubicBezTo>
                    <a:pt x="9487" y="19871"/>
                    <a:pt x="9494" y="19875"/>
                    <a:pt x="9497" y="19875"/>
                  </a:cubicBezTo>
                  <a:cubicBezTo>
                    <a:pt x="9537" y="19875"/>
                    <a:pt x="9564" y="19827"/>
                    <a:pt x="9544" y="19790"/>
                  </a:cubicBezTo>
                  <a:cubicBezTo>
                    <a:pt x="9293" y="19300"/>
                    <a:pt x="8769" y="19052"/>
                    <a:pt x="8386" y="18683"/>
                  </a:cubicBezTo>
                  <a:cubicBezTo>
                    <a:pt x="8292" y="18592"/>
                    <a:pt x="8208" y="18495"/>
                    <a:pt x="8141" y="18380"/>
                  </a:cubicBezTo>
                  <a:cubicBezTo>
                    <a:pt x="8107" y="18327"/>
                    <a:pt x="8077" y="18267"/>
                    <a:pt x="8057" y="18206"/>
                  </a:cubicBezTo>
                  <a:cubicBezTo>
                    <a:pt x="8037" y="18149"/>
                    <a:pt x="7996" y="18035"/>
                    <a:pt x="8077" y="18035"/>
                  </a:cubicBezTo>
                  <a:cubicBezTo>
                    <a:pt x="8087" y="18035"/>
                    <a:pt x="8094" y="18035"/>
                    <a:pt x="8107" y="18038"/>
                  </a:cubicBezTo>
                  <a:cubicBezTo>
                    <a:pt x="8238" y="18065"/>
                    <a:pt x="8346" y="18176"/>
                    <a:pt x="8433" y="18273"/>
                  </a:cubicBezTo>
                  <a:cubicBezTo>
                    <a:pt x="8527" y="18374"/>
                    <a:pt x="8608" y="18485"/>
                    <a:pt x="8704" y="18582"/>
                  </a:cubicBezTo>
                  <a:cubicBezTo>
                    <a:pt x="8805" y="18683"/>
                    <a:pt x="8920" y="18760"/>
                    <a:pt x="9054" y="18797"/>
                  </a:cubicBezTo>
                  <a:cubicBezTo>
                    <a:pt x="9215" y="18837"/>
                    <a:pt x="9403" y="18820"/>
                    <a:pt x="9541" y="18928"/>
                  </a:cubicBezTo>
                  <a:cubicBezTo>
                    <a:pt x="9648" y="19012"/>
                    <a:pt x="9685" y="19153"/>
                    <a:pt x="9711" y="19280"/>
                  </a:cubicBezTo>
                  <a:cubicBezTo>
                    <a:pt x="9739" y="19421"/>
                    <a:pt x="9752" y="19565"/>
                    <a:pt x="9792" y="19703"/>
                  </a:cubicBezTo>
                  <a:cubicBezTo>
                    <a:pt x="9886" y="20002"/>
                    <a:pt x="10125" y="20217"/>
                    <a:pt x="10380" y="20385"/>
                  </a:cubicBezTo>
                  <a:cubicBezTo>
                    <a:pt x="10444" y="20428"/>
                    <a:pt x="10514" y="20472"/>
                    <a:pt x="10585" y="20512"/>
                  </a:cubicBezTo>
                  <a:cubicBezTo>
                    <a:pt x="10655" y="20552"/>
                    <a:pt x="10732" y="20606"/>
                    <a:pt x="10816" y="20626"/>
                  </a:cubicBezTo>
                  <a:cubicBezTo>
                    <a:pt x="10836" y="20633"/>
                    <a:pt x="10859" y="20636"/>
                    <a:pt x="10879" y="20636"/>
                  </a:cubicBezTo>
                  <a:cubicBezTo>
                    <a:pt x="10930" y="20636"/>
                    <a:pt x="10980" y="20620"/>
                    <a:pt x="11017" y="20583"/>
                  </a:cubicBezTo>
                  <a:cubicBezTo>
                    <a:pt x="11065" y="20535"/>
                    <a:pt x="11085" y="20469"/>
                    <a:pt x="11108" y="20405"/>
                  </a:cubicBezTo>
                  <a:cubicBezTo>
                    <a:pt x="11152" y="20281"/>
                    <a:pt x="11259" y="20217"/>
                    <a:pt x="11387" y="20217"/>
                  </a:cubicBezTo>
                  <a:cubicBezTo>
                    <a:pt x="11403" y="20217"/>
                    <a:pt x="11420" y="20220"/>
                    <a:pt x="11437" y="20220"/>
                  </a:cubicBezTo>
                  <a:cubicBezTo>
                    <a:pt x="11605" y="20244"/>
                    <a:pt x="11733" y="20371"/>
                    <a:pt x="11833" y="20499"/>
                  </a:cubicBezTo>
                  <a:cubicBezTo>
                    <a:pt x="11937" y="20630"/>
                    <a:pt x="12027" y="20781"/>
                    <a:pt x="12156" y="20895"/>
                  </a:cubicBezTo>
                  <a:cubicBezTo>
                    <a:pt x="12216" y="20949"/>
                    <a:pt x="12283" y="20995"/>
                    <a:pt x="12357" y="21026"/>
                  </a:cubicBezTo>
                  <a:cubicBezTo>
                    <a:pt x="12441" y="21063"/>
                    <a:pt x="12531" y="21079"/>
                    <a:pt x="12611" y="21119"/>
                  </a:cubicBezTo>
                  <a:cubicBezTo>
                    <a:pt x="12746" y="21190"/>
                    <a:pt x="12817" y="21331"/>
                    <a:pt x="12947" y="21405"/>
                  </a:cubicBezTo>
                  <a:cubicBezTo>
                    <a:pt x="12994" y="21429"/>
                    <a:pt x="13045" y="21442"/>
                    <a:pt x="13095" y="21442"/>
                  </a:cubicBezTo>
                  <a:cubicBezTo>
                    <a:pt x="13163" y="21442"/>
                    <a:pt x="13229" y="21418"/>
                    <a:pt x="13290" y="21375"/>
                  </a:cubicBezTo>
                  <a:cubicBezTo>
                    <a:pt x="13394" y="21291"/>
                    <a:pt x="13465" y="21173"/>
                    <a:pt x="13548" y="21073"/>
                  </a:cubicBezTo>
                  <a:cubicBezTo>
                    <a:pt x="13649" y="20952"/>
                    <a:pt x="13780" y="20878"/>
                    <a:pt x="13937" y="20878"/>
                  </a:cubicBezTo>
                  <a:lnTo>
                    <a:pt x="13954" y="20878"/>
                  </a:lnTo>
                  <a:cubicBezTo>
                    <a:pt x="14122" y="20885"/>
                    <a:pt x="14267" y="20986"/>
                    <a:pt x="14340" y="21130"/>
                  </a:cubicBezTo>
                  <a:cubicBezTo>
                    <a:pt x="14424" y="21291"/>
                    <a:pt x="14394" y="21472"/>
                    <a:pt x="14314" y="21627"/>
                  </a:cubicBezTo>
                  <a:cubicBezTo>
                    <a:pt x="14162" y="21925"/>
                    <a:pt x="13900" y="22211"/>
                    <a:pt x="13595" y="22352"/>
                  </a:cubicBezTo>
                  <a:cubicBezTo>
                    <a:pt x="13444" y="22425"/>
                    <a:pt x="13280" y="22449"/>
                    <a:pt x="13112" y="22449"/>
                  </a:cubicBezTo>
                  <a:cubicBezTo>
                    <a:pt x="12884" y="22449"/>
                    <a:pt x="12652" y="22405"/>
                    <a:pt x="12434" y="22368"/>
                  </a:cubicBezTo>
                  <a:cubicBezTo>
                    <a:pt x="12239" y="22338"/>
                    <a:pt x="12048" y="22301"/>
                    <a:pt x="11860" y="22241"/>
                  </a:cubicBezTo>
                  <a:cubicBezTo>
                    <a:pt x="11679" y="22184"/>
                    <a:pt x="11508" y="22100"/>
                    <a:pt x="11330" y="22026"/>
                  </a:cubicBezTo>
                  <a:cubicBezTo>
                    <a:pt x="11141" y="21945"/>
                    <a:pt x="10933" y="21878"/>
                    <a:pt x="10729" y="21878"/>
                  </a:cubicBezTo>
                  <a:cubicBezTo>
                    <a:pt x="10622" y="21878"/>
                    <a:pt x="10514" y="21895"/>
                    <a:pt x="10410" y="21942"/>
                  </a:cubicBezTo>
                  <a:cubicBezTo>
                    <a:pt x="10275" y="21996"/>
                    <a:pt x="10171" y="22093"/>
                    <a:pt x="10105" y="22224"/>
                  </a:cubicBezTo>
                  <a:cubicBezTo>
                    <a:pt x="10064" y="22298"/>
                    <a:pt x="10034" y="22382"/>
                    <a:pt x="9964" y="22439"/>
                  </a:cubicBezTo>
                  <a:cubicBezTo>
                    <a:pt x="9910" y="22486"/>
                    <a:pt x="9836" y="22513"/>
                    <a:pt x="9765" y="22526"/>
                  </a:cubicBezTo>
                  <a:cubicBezTo>
                    <a:pt x="9725" y="22533"/>
                    <a:pt x="9685" y="22536"/>
                    <a:pt x="9648" y="22536"/>
                  </a:cubicBezTo>
                  <a:cubicBezTo>
                    <a:pt x="9524" y="22536"/>
                    <a:pt x="9400" y="22503"/>
                    <a:pt x="9279" y="22469"/>
                  </a:cubicBezTo>
                  <a:cubicBezTo>
                    <a:pt x="9111" y="22419"/>
                    <a:pt x="8946" y="22372"/>
                    <a:pt x="8772" y="22372"/>
                  </a:cubicBezTo>
                  <a:lnTo>
                    <a:pt x="8721" y="22372"/>
                  </a:lnTo>
                  <a:cubicBezTo>
                    <a:pt x="8634" y="22372"/>
                    <a:pt x="8631" y="22315"/>
                    <a:pt x="8631" y="22241"/>
                  </a:cubicBezTo>
                  <a:cubicBezTo>
                    <a:pt x="8631" y="22174"/>
                    <a:pt x="8631" y="22106"/>
                    <a:pt x="8608" y="22043"/>
                  </a:cubicBezTo>
                  <a:cubicBezTo>
                    <a:pt x="8557" y="21915"/>
                    <a:pt x="8416" y="21844"/>
                    <a:pt x="8282" y="21838"/>
                  </a:cubicBezTo>
                  <a:lnTo>
                    <a:pt x="8269" y="21838"/>
                  </a:lnTo>
                  <a:cubicBezTo>
                    <a:pt x="8124" y="21838"/>
                    <a:pt x="7990" y="21912"/>
                    <a:pt x="7872" y="21989"/>
                  </a:cubicBezTo>
                  <a:cubicBezTo>
                    <a:pt x="7701" y="21741"/>
                    <a:pt x="7697" y="21398"/>
                    <a:pt x="7855" y="21147"/>
                  </a:cubicBezTo>
                  <a:cubicBezTo>
                    <a:pt x="7866" y="21127"/>
                    <a:pt x="7863" y="21096"/>
                    <a:pt x="7846" y="21079"/>
                  </a:cubicBezTo>
                  <a:lnTo>
                    <a:pt x="7483" y="20757"/>
                  </a:lnTo>
                  <a:cubicBezTo>
                    <a:pt x="7392" y="20676"/>
                    <a:pt x="7288" y="20552"/>
                    <a:pt x="7161" y="20529"/>
                  </a:cubicBezTo>
                  <a:cubicBezTo>
                    <a:pt x="7147" y="20526"/>
                    <a:pt x="7134" y="20526"/>
                    <a:pt x="7121" y="20526"/>
                  </a:cubicBezTo>
                  <a:cubicBezTo>
                    <a:pt x="7017" y="20526"/>
                    <a:pt x="6929" y="20589"/>
                    <a:pt x="6842" y="20636"/>
                  </a:cubicBezTo>
                  <a:cubicBezTo>
                    <a:pt x="6755" y="20684"/>
                    <a:pt x="6661" y="20693"/>
                    <a:pt x="6566" y="20693"/>
                  </a:cubicBezTo>
                  <a:cubicBezTo>
                    <a:pt x="6533" y="20693"/>
                    <a:pt x="6500" y="20690"/>
                    <a:pt x="6466" y="20690"/>
                  </a:cubicBezTo>
                  <a:lnTo>
                    <a:pt x="6429" y="20690"/>
                  </a:lnTo>
                  <a:cubicBezTo>
                    <a:pt x="6322" y="20690"/>
                    <a:pt x="6211" y="20701"/>
                    <a:pt x="6117" y="20757"/>
                  </a:cubicBezTo>
                  <a:cubicBezTo>
                    <a:pt x="6019" y="20814"/>
                    <a:pt x="5956" y="20932"/>
                    <a:pt x="5849" y="20975"/>
                  </a:cubicBezTo>
                  <a:cubicBezTo>
                    <a:pt x="5818" y="20986"/>
                    <a:pt x="5788" y="20992"/>
                    <a:pt x="5754" y="20992"/>
                  </a:cubicBezTo>
                  <a:cubicBezTo>
                    <a:pt x="5688" y="20992"/>
                    <a:pt x="5620" y="20969"/>
                    <a:pt x="5559" y="20945"/>
                  </a:cubicBezTo>
                  <a:cubicBezTo>
                    <a:pt x="5459" y="20908"/>
                    <a:pt x="5361" y="20858"/>
                    <a:pt x="5257" y="20837"/>
                  </a:cubicBezTo>
                  <a:cubicBezTo>
                    <a:pt x="5224" y="20831"/>
                    <a:pt x="5190" y="20825"/>
                    <a:pt x="5157" y="20825"/>
                  </a:cubicBezTo>
                  <a:cubicBezTo>
                    <a:pt x="5090" y="20825"/>
                    <a:pt x="5023" y="20842"/>
                    <a:pt x="4966" y="20878"/>
                  </a:cubicBezTo>
                  <a:cubicBezTo>
                    <a:pt x="4875" y="20935"/>
                    <a:pt x="4814" y="21029"/>
                    <a:pt x="4757" y="21119"/>
                  </a:cubicBezTo>
                  <a:cubicBezTo>
                    <a:pt x="4693" y="21220"/>
                    <a:pt x="4620" y="21305"/>
                    <a:pt x="4515" y="21365"/>
                  </a:cubicBezTo>
                  <a:cubicBezTo>
                    <a:pt x="4412" y="21426"/>
                    <a:pt x="4301" y="21462"/>
                    <a:pt x="4184" y="21489"/>
                  </a:cubicBezTo>
                  <a:cubicBezTo>
                    <a:pt x="4066" y="21516"/>
                    <a:pt x="3942" y="21536"/>
                    <a:pt x="3821" y="21550"/>
                  </a:cubicBezTo>
                  <a:cubicBezTo>
                    <a:pt x="3801" y="21550"/>
                    <a:pt x="3784" y="21553"/>
                    <a:pt x="3764" y="21553"/>
                  </a:cubicBezTo>
                  <a:cubicBezTo>
                    <a:pt x="3707" y="21553"/>
                    <a:pt x="3657" y="21539"/>
                    <a:pt x="3599" y="21516"/>
                  </a:cubicBezTo>
                  <a:cubicBezTo>
                    <a:pt x="3556" y="21496"/>
                    <a:pt x="3516" y="21489"/>
                    <a:pt x="3472" y="21489"/>
                  </a:cubicBezTo>
                  <a:cubicBezTo>
                    <a:pt x="3452" y="21489"/>
                    <a:pt x="3432" y="21489"/>
                    <a:pt x="3408" y="21492"/>
                  </a:cubicBezTo>
                  <a:cubicBezTo>
                    <a:pt x="3163" y="21536"/>
                    <a:pt x="2945" y="21683"/>
                    <a:pt x="2771" y="21855"/>
                  </a:cubicBezTo>
                  <a:cubicBezTo>
                    <a:pt x="2559" y="22066"/>
                    <a:pt x="2408" y="22325"/>
                    <a:pt x="2273" y="22594"/>
                  </a:cubicBezTo>
                  <a:cubicBezTo>
                    <a:pt x="2199" y="22738"/>
                    <a:pt x="2133" y="22885"/>
                    <a:pt x="2058" y="23033"/>
                  </a:cubicBezTo>
                  <a:cubicBezTo>
                    <a:pt x="2012" y="23117"/>
                    <a:pt x="1954" y="23278"/>
                    <a:pt x="1857" y="23342"/>
                  </a:cubicBezTo>
                  <a:cubicBezTo>
                    <a:pt x="1854" y="23339"/>
                    <a:pt x="1847" y="23339"/>
                    <a:pt x="1841" y="23339"/>
                  </a:cubicBezTo>
                  <a:cubicBezTo>
                    <a:pt x="1830" y="23339"/>
                    <a:pt x="1821" y="23342"/>
                    <a:pt x="1810" y="23348"/>
                  </a:cubicBezTo>
                  <a:cubicBezTo>
                    <a:pt x="1801" y="23355"/>
                    <a:pt x="1790" y="23362"/>
                    <a:pt x="1776" y="23372"/>
                  </a:cubicBezTo>
                  <a:cubicBezTo>
                    <a:pt x="1767" y="23375"/>
                    <a:pt x="1756" y="23382"/>
                    <a:pt x="1750" y="23392"/>
                  </a:cubicBezTo>
                  <a:cubicBezTo>
                    <a:pt x="1142" y="23829"/>
                    <a:pt x="619" y="24376"/>
                    <a:pt x="213" y="25003"/>
                  </a:cubicBezTo>
                  <a:cubicBezTo>
                    <a:pt x="109" y="25161"/>
                    <a:pt x="1" y="25329"/>
                    <a:pt x="24" y="25527"/>
                  </a:cubicBezTo>
                  <a:cubicBezTo>
                    <a:pt x="44" y="25685"/>
                    <a:pt x="132" y="25819"/>
                    <a:pt x="206" y="25957"/>
                  </a:cubicBezTo>
                  <a:cubicBezTo>
                    <a:pt x="297" y="26125"/>
                    <a:pt x="340" y="26275"/>
                    <a:pt x="290" y="26464"/>
                  </a:cubicBezTo>
                  <a:cubicBezTo>
                    <a:pt x="246" y="26634"/>
                    <a:pt x="165" y="26796"/>
                    <a:pt x="162" y="26974"/>
                  </a:cubicBezTo>
                  <a:cubicBezTo>
                    <a:pt x="159" y="27148"/>
                    <a:pt x="256" y="27282"/>
                    <a:pt x="347" y="27420"/>
                  </a:cubicBezTo>
                  <a:cubicBezTo>
                    <a:pt x="401" y="27504"/>
                    <a:pt x="444" y="27591"/>
                    <a:pt x="454" y="27692"/>
                  </a:cubicBezTo>
                  <a:cubicBezTo>
                    <a:pt x="461" y="27799"/>
                    <a:pt x="444" y="27903"/>
                    <a:pt x="444" y="28007"/>
                  </a:cubicBezTo>
                  <a:cubicBezTo>
                    <a:pt x="438" y="28414"/>
                    <a:pt x="783" y="28709"/>
                    <a:pt x="1035" y="28988"/>
                  </a:cubicBezTo>
                  <a:cubicBezTo>
                    <a:pt x="1183" y="29152"/>
                    <a:pt x="1327" y="29316"/>
                    <a:pt x="1474" y="29485"/>
                  </a:cubicBezTo>
                  <a:cubicBezTo>
                    <a:pt x="1606" y="29629"/>
                    <a:pt x="1736" y="29776"/>
                    <a:pt x="1891" y="29897"/>
                  </a:cubicBezTo>
                  <a:cubicBezTo>
                    <a:pt x="2035" y="30015"/>
                    <a:pt x="2196" y="30106"/>
                    <a:pt x="2371" y="30166"/>
                  </a:cubicBezTo>
                  <a:cubicBezTo>
                    <a:pt x="2569" y="30230"/>
                    <a:pt x="2774" y="30260"/>
                    <a:pt x="2978" y="30283"/>
                  </a:cubicBezTo>
                  <a:cubicBezTo>
                    <a:pt x="3479" y="30347"/>
                    <a:pt x="3985" y="30363"/>
                    <a:pt x="4486" y="30441"/>
                  </a:cubicBezTo>
                  <a:cubicBezTo>
                    <a:pt x="4922" y="30512"/>
                    <a:pt x="5365" y="30636"/>
                    <a:pt x="5717" y="30911"/>
                  </a:cubicBezTo>
                  <a:cubicBezTo>
                    <a:pt x="5731" y="30921"/>
                    <a:pt x="5744" y="30927"/>
                    <a:pt x="5758" y="30927"/>
                  </a:cubicBezTo>
                  <a:cubicBezTo>
                    <a:pt x="5771" y="30927"/>
                    <a:pt x="5784" y="30921"/>
                    <a:pt x="5795" y="30911"/>
                  </a:cubicBezTo>
                  <a:cubicBezTo>
                    <a:pt x="6086" y="30599"/>
                    <a:pt x="6026" y="30052"/>
                    <a:pt x="5688" y="29800"/>
                  </a:cubicBezTo>
                  <a:cubicBezTo>
                    <a:pt x="5714" y="29787"/>
                    <a:pt x="5744" y="29779"/>
                    <a:pt x="5775" y="29779"/>
                  </a:cubicBezTo>
                  <a:cubicBezTo>
                    <a:pt x="5869" y="29779"/>
                    <a:pt x="5976" y="29837"/>
                    <a:pt x="6050" y="29884"/>
                  </a:cubicBezTo>
                  <a:cubicBezTo>
                    <a:pt x="6211" y="29988"/>
                    <a:pt x="6362" y="30115"/>
                    <a:pt x="6509" y="30236"/>
                  </a:cubicBezTo>
                  <a:cubicBezTo>
                    <a:pt x="6802" y="30481"/>
                    <a:pt x="7093" y="30750"/>
                    <a:pt x="7335" y="31045"/>
                  </a:cubicBezTo>
                  <a:cubicBezTo>
                    <a:pt x="7389" y="31113"/>
                    <a:pt x="7446" y="31196"/>
                    <a:pt x="7440" y="31283"/>
                  </a:cubicBezTo>
                  <a:cubicBezTo>
                    <a:pt x="7429" y="31378"/>
                    <a:pt x="7342" y="31441"/>
                    <a:pt x="7291" y="31511"/>
                  </a:cubicBezTo>
                  <a:cubicBezTo>
                    <a:pt x="7201" y="31640"/>
                    <a:pt x="7208" y="31797"/>
                    <a:pt x="7268" y="31934"/>
                  </a:cubicBezTo>
                  <a:cubicBezTo>
                    <a:pt x="7406" y="32253"/>
                    <a:pt x="7782" y="32354"/>
                    <a:pt x="7946" y="32650"/>
                  </a:cubicBezTo>
                  <a:cubicBezTo>
                    <a:pt x="8111" y="32941"/>
                    <a:pt x="8057" y="33301"/>
                    <a:pt x="8201" y="33603"/>
                  </a:cubicBezTo>
                  <a:cubicBezTo>
                    <a:pt x="8275" y="33754"/>
                    <a:pt x="8430" y="33872"/>
                    <a:pt x="8470" y="34039"/>
                  </a:cubicBezTo>
                  <a:cubicBezTo>
                    <a:pt x="8514" y="34221"/>
                    <a:pt x="8416" y="34402"/>
                    <a:pt x="8410" y="34580"/>
                  </a:cubicBezTo>
                  <a:cubicBezTo>
                    <a:pt x="8402" y="34764"/>
                    <a:pt x="8507" y="34912"/>
                    <a:pt x="8547" y="35087"/>
                  </a:cubicBezTo>
                  <a:cubicBezTo>
                    <a:pt x="8584" y="35234"/>
                    <a:pt x="8540" y="35382"/>
                    <a:pt x="8473" y="35519"/>
                  </a:cubicBezTo>
                  <a:cubicBezTo>
                    <a:pt x="8352" y="35771"/>
                    <a:pt x="8154" y="36016"/>
                    <a:pt x="8168" y="36309"/>
                  </a:cubicBezTo>
                  <a:cubicBezTo>
                    <a:pt x="8181" y="36657"/>
                    <a:pt x="8463" y="36913"/>
                    <a:pt x="8534" y="37245"/>
                  </a:cubicBezTo>
                  <a:cubicBezTo>
                    <a:pt x="8577" y="37449"/>
                    <a:pt x="8470" y="37641"/>
                    <a:pt x="8493" y="37846"/>
                  </a:cubicBezTo>
                  <a:cubicBezTo>
                    <a:pt x="8493" y="37866"/>
                    <a:pt x="8497" y="37886"/>
                    <a:pt x="8503" y="37909"/>
                  </a:cubicBezTo>
                  <a:cubicBezTo>
                    <a:pt x="8483" y="38154"/>
                    <a:pt x="8520" y="38406"/>
                    <a:pt x="8608" y="38638"/>
                  </a:cubicBezTo>
                  <a:cubicBezTo>
                    <a:pt x="8617" y="38661"/>
                    <a:pt x="8634" y="38678"/>
                    <a:pt x="8658" y="38678"/>
                  </a:cubicBezTo>
                  <a:lnTo>
                    <a:pt x="8668" y="38678"/>
                  </a:lnTo>
                  <a:cubicBezTo>
                    <a:pt x="8681" y="38675"/>
                    <a:pt x="8695" y="38668"/>
                    <a:pt x="8704" y="38655"/>
                  </a:cubicBezTo>
                  <a:lnTo>
                    <a:pt x="8708" y="38671"/>
                  </a:lnTo>
                  <a:cubicBezTo>
                    <a:pt x="8715" y="38698"/>
                    <a:pt x="8735" y="38708"/>
                    <a:pt x="8755" y="38708"/>
                  </a:cubicBezTo>
                  <a:cubicBezTo>
                    <a:pt x="8772" y="38708"/>
                    <a:pt x="8789" y="38701"/>
                    <a:pt x="8802" y="38688"/>
                  </a:cubicBezTo>
                  <a:cubicBezTo>
                    <a:pt x="8825" y="38775"/>
                    <a:pt x="8849" y="38866"/>
                    <a:pt x="8873" y="38953"/>
                  </a:cubicBezTo>
                  <a:lnTo>
                    <a:pt x="8873" y="38960"/>
                  </a:lnTo>
                  <a:cubicBezTo>
                    <a:pt x="8882" y="39061"/>
                    <a:pt x="8879" y="39161"/>
                    <a:pt x="8890" y="39262"/>
                  </a:cubicBezTo>
                  <a:cubicBezTo>
                    <a:pt x="8906" y="39386"/>
                    <a:pt x="8946" y="39497"/>
                    <a:pt x="9027" y="39595"/>
                  </a:cubicBezTo>
                  <a:cubicBezTo>
                    <a:pt x="9098" y="39685"/>
                    <a:pt x="9188" y="39756"/>
                    <a:pt x="9252" y="39849"/>
                  </a:cubicBezTo>
                  <a:cubicBezTo>
                    <a:pt x="9322" y="39957"/>
                    <a:pt x="9346" y="40084"/>
                    <a:pt x="9363" y="40208"/>
                  </a:cubicBezTo>
                  <a:cubicBezTo>
                    <a:pt x="9403" y="40487"/>
                    <a:pt x="9457" y="40766"/>
                    <a:pt x="9524" y="41041"/>
                  </a:cubicBezTo>
                  <a:cubicBezTo>
                    <a:pt x="9554" y="41165"/>
                    <a:pt x="9584" y="41293"/>
                    <a:pt x="9628" y="41414"/>
                  </a:cubicBezTo>
                  <a:cubicBezTo>
                    <a:pt x="9661" y="41514"/>
                    <a:pt x="9708" y="41612"/>
                    <a:pt x="9779" y="41689"/>
                  </a:cubicBezTo>
                  <a:cubicBezTo>
                    <a:pt x="9846" y="41766"/>
                    <a:pt x="9943" y="41813"/>
                    <a:pt x="10047" y="41816"/>
                  </a:cubicBezTo>
                  <a:lnTo>
                    <a:pt x="10054" y="41816"/>
                  </a:lnTo>
                  <a:cubicBezTo>
                    <a:pt x="10148" y="41816"/>
                    <a:pt x="10239" y="41776"/>
                    <a:pt x="10320" y="41726"/>
                  </a:cubicBezTo>
                  <a:cubicBezTo>
                    <a:pt x="10410" y="41675"/>
                    <a:pt x="10494" y="41609"/>
                    <a:pt x="10588" y="41561"/>
                  </a:cubicBezTo>
                  <a:cubicBezTo>
                    <a:pt x="10665" y="41518"/>
                    <a:pt x="10743" y="41497"/>
                    <a:pt x="10830" y="41497"/>
                  </a:cubicBezTo>
                  <a:cubicBezTo>
                    <a:pt x="10853" y="41497"/>
                    <a:pt x="10876" y="41501"/>
                    <a:pt x="10904" y="41505"/>
                  </a:cubicBezTo>
                  <a:cubicBezTo>
                    <a:pt x="11031" y="41521"/>
                    <a:pt x="11152" y="41568"/>
                    <a:pt x="11279" y="41598"/>
                  </a:cubicBezTo>
                  <a:cubicBezTo>
                    <a:pt x="11350" y="41612"/>
                    <a:pt x="11420" y="41621"/>
                    <a:pt x="11494" y="41621"/>
                  </a:cubicBezTo>
                  <a:cubicBezTo>
                    <a:pt x="11541" y="41621"/>
                    <a:pt x="11588" y="41618"/>
                    <a:pt x="11635" y="41609"/>
                  </a:cubicBezTo>
                  <a:cubicBezTo>
                    <a:pt x="11860" y="41572"/>
                    <a:pt x="12058" y="41444"/>
                    <a:pt x="12229" y="41296"/>
                  </a:cubicBezTo>
                  <a:cubicBezTo>
                    <a:pt x="12410" y="41142"/>
                    <a:pt x="12571" y="40961"/>
                    <a:pt x="12723" y="40780"/>
                  </a:cubicBezTo>
                  <a:cubicBezTo>
                    <a:pt x="12803" y="40682"/>
                    <a:pt x="12881" y="40581"/>
                    <a:pt x="12934" y="40467"/>
                  </a:cubicBezTo>
                  <a:cubicBezTo>
                    <a:pt x="12991" y="40353"/>
                    <a:pt x="13022" y="40236"/>
                    <a:pt x="13042" y="40108"/>
                  </a:cubicBezTo>
                  <a:cubicBezTo>
                    <a:pt x="13062" y="39987"/>
                    <a:pt x="13082" y="39869"/>
                    <a:pt x="13152" y="39769"/>
                  </a:cubicBezTo>
                  <a:cubicBezTo>
                    <a:pt x="13206" y="39688"/>
                    <a:pt x="13283" y="39624"/>
                    <a:pt x="13361" y="39567"/>
                  </a:cubicBezTo>
                  <a:cubicBezTo>
                    <a:pt x="13531" y="39443"/>
                    <a:pt x="13719" y="39336"/>
                    <a:pt x="13837" y="39158"/>
                  </a:cubicBezTo>
                  <a:cubicBezTo>
                    <a:pt x="13965" y="38967"/>
                    <a:pt x="13995" y="38738"/>
                    <a:pt x="13998" y="38517"/>
                  </a:cubicBezTo>
                  <a:cubicBezTo>
                    <a:pt x="14005" y="38282"/>
                    <a:pt x="13981" y="38050"/>
                    <a:pt x="14001" y="37819"/>
                  </a:cubicBezTo>
                  <a:cubicBezTo>
                    <a:pt x="14025" y="37557"/>
                    <a:pt x="14116" y="37302"/>
                    <a:pt x="14230" y="37067"/>
                  </a:cubicBezTo>
                  <a:cubicBezTo>
                    <a:pt x="14287" y="36946"/>
                    <a:pt x="14351" y="36825"/>
                    <a:pt x="14414" y="36707"/>
                  </a:cubicBezTo>
                  <a:cubicBezTo>
                    <a:pt x="14468" y="36611"/>
                    <a:pt x="14522" y="36503"/>
                    <a:pt x="14592" y="36413"/>
                  </a:cubicBezTo>
                  <a:cubicBezTo>
                    <a:pt x="14659" y="36329"/>
                    <a:pt x="14740" y="36264"/>
                    <a:pt x="14847" y="36264"/>
                  </a:cubicBezTo>
                  <a:lnTo>
                    <a:pt x="14854" y="36264"/>
                  </a:lnTo>
                  <a:cubicBezTo>
                    <a:pt x="14901" y="36268"/>
                    <a:pt x="14948" y="36272"/>
                    <a:pt x="14992" y="36272"/>
                  </a:cubicBezTo>
                  <a:cubicBezTo>
                    <a:pt x="15015" y="36272"/>
                    <a:pt x="15039" y="36272"/>
                    <a:pt x="15062" y="36268"/>
                  </a:cubicBezTo>
                  <a:cubicBezTo>
                    <a:pt x="15113" y="36258"/>
                    <a:pt x="15163" y="36235"/>
                    <a:pt x="15206" y="36204"/>
                  </a:cubicBezTo>
                  <a:cubicBezTo>
                    <a:pt x="15294" y="36144"/>
                    <a:pt x="15361" y="36053"/>
                    <a:pt x="15418" y="35962"/>
                  </a:cubicBezTo>
                  <a:cubicBezTo>
                    <a:pt x="15488" y="35845"/>
                    <a:pt x="15556" y="35725"/>
                    <a:pt x="15623" y="35604"/>
                  </a:cubicBezTo>
                  <a:lnTo>
                    <a:pt x="15713" y="35452"/>
                  </a:lnTo>
                  <a:cubicBezTo>
                    <a:pt x="15834" y="35335"/>
                    <a:pt x="15931" y="35194"/>
                    <a:pt x="15999" y="35043"/>
                  </a:cubicBezTo>
                  <a:cubicBezTo>
                    <a:pt x="16009" y="35046"/>
                    <a:pt x="16019" y="35050"/>
                    <a:pt x="16029" y="35050"/>
                  </a:cubicBezTo>
                  <a:cubicBezTo>
                    <a:pt x="16046" y="35050"/>
                    <a:pt x="16063" y="35043"/>
                    <a:pt x="16072" y="35026"/>
                  </a:cubicBezTo>
                  <a:cubicBezTo>
                    <a:pt x="16086" y="35003"/>
                    <a:pt x="16096" y="34983"/>
                    <a:pt x="16109" y="34963"/>
                  </a:cubicBezTo>
                  <a:cubicBezTo>
                    <a:pt x="16120" y="34942"/>
                    <a:pt x="16120" y="34925"/>
                    <a:pt x="16109" y="34912"/>
                  </a:cubicBezTo>
                  <a:cubicBezTo>
                    <a:pt x="16170" y="34690"/>
                    <a:pt x="16156" y="34452"/>
                    <a:pt x="16080" y="34241"/>
                  </a:cubicBezTo>
                  <a:cubicBezTo>
                    <a:pt x="16032" y="34117"/>
                    <a:pt x="15965" y="34013"/>
                    <a:pt x="15881" y="33908"/>
                  </a:cubicBezTo>
                  <a:cubicBezTo>
                    <a:pt x="15801" y="33811"/>
                    <a:pt x="15703" y="33707"/>
                    <a:pt x="15686" y="33573"/>
                  </a:cubicBezTo>
                  <a:cubicBezTo>
                    <a:pt x="15680" y="33519"/>
                    <a:pt x="15686" y="33459"/>
                    <a:pt x="15717" y="33415"/>
                  </a:cubicBezTo>
                  <a:cubicBezTo>
                    <a:pt x="15750" y="33358"/>
                    <a:pt x="15818" y="33334"/>
                    <a:pt x="15868" y="33294"/>
                  </a:cubicBezTo>
                  <a:cubicBezTo>
                    <a:pt x="15948" y="33227"/>
                    <a:pt x="15968" y="33130"/>
                    <a:pt x="15942" y="33032"/>
                  </a:cubicBezTo>
                  <a:cubicBezTo>
                    <a:pt x="15914" y="32932"/>
                    <a:pt x="15854" y="32845"/>
                    <a:pt x="15821" y="32747"/>
                  </a:cubicBezTo>
                  <a:cubicBezTo>
                    <a:pt x="15804" y="32696"/>
                    <a:pt x="15794" y="32643"/>
                    <a:pt x="15810" y="32593"/>
                  </a:cubicBezTo>
                  <a:cubicBezTo>
                    <a:pt x="15831" y="32529"/>
                    <a:pt x="15881" y="32482"/>
                    <a:pt x="15928" y="32438"/>
                  </a:cubicBezTo>
                  <a:cubicBezTo>
                    <a:pt x="16167" y="32213"/>
                    <a:pt x="16415" y="31999"/>
                    <a:pt x="16656" y="31777"/>
                  </a:cubicBezTo>
                  <a:cubicBezTo>
                    <a:pt x="16878" y="31576"/>
                    <a:pt x="17113" y="31381"/>
                    <a:pt x="17281" y="31129"/>
                  </a:cubicBezTo>
                  <a:cubicBezTo>
                    <a:pt x="17361" y="31001"/>
                    <a:pt x="17435" y="30871"/>
                    <a:pt x="17522" y="30750"/>
                  </a:cubicBezTo>
                  <a:cubicBezTo>
                    <a:pt x="17613" y="30625"/>
                    <a:pt x="17711" y="30504"/>
                    <a:pt x="17812" y="30391"/>
                  </a:cubicBezTo>
                  <a:cubicBezTo>
                    <a:pt x="18023" y="30149"/>
                    <a:pt x="18234" y="29911"/>
                    <a:pt x="18446" y="29669"/>
                  </a:cubicBezTo>
                  <a:lnTo>
                    <a:pt x="18811" y="29253"/>
                  </a:lnTo>
                  <a:cubicBezTo>
                    <a:pt x="18872" y="29186"/>
                    <a:pt x="18932" y="29119"/>
                    <a:pt x="18992" y="29048"/>
                  </a:cubicBezTo>
                  <a:cubicBezTo>
                    <a:pt x="19040" y="28994"/>
                    <a:pt x="19090" y="28934"/>
                    <a:pt x="19110" y="28863"/>
                  </a:cubicBezTo>
                  <a:cubicBezTo>
                    <a:pt x="19154" y="28709"/>
                    <a:pt x="19060" y="28548"/>
                    <a:pt x="18989" y="28417"/>
                  </a:cubicBezTo>
                  <a:cubicBezTo>
                    <a:pt x="18909" y="28273"/>
                    <a:pt x="18814" y="28135"/>
                    <a:pt x="18711" y="28007"/>
                  </a:cubicBezTo>
                  <a:cubicBezTo>
                    <a:pt x="18704" y="27997"/>
                    <a:pt x="18690" y="27991"/>
                    <a:pt x="18673" y="27991"/>
                  </a:cubicBezTo>
                  <a:cubicBezTo>
                    <a:pt x="18664" y="27991"/>
                    <a:pt x="18653" y="27994"/>
                    <a:pt x="18647" y="27997"/>
                  </a:cubicBezTo>
                  <a:cubicBezTo>
                    <a:pt x="18520" y="28061"/>
                    <a:pt x="18396" y="28122"/>
                    <a:pt x="18271" y="28185"/>
                  </a:cubicBezTo>
                  <a:cubicBezTo>
                    <a:pt x="18210" y="28216"/>
                    <a:pt x="18154" y="28242"/>
                    <a:pt x="18093" y="28273"/>
                  </a:cubicBezTo>
                  <a:cubicBezTo>
                    <a:pt x="18033" y="28303"/>
                    <a:pt x="17965" y="28350"/>
                    <a:pt x="17895" y="28357"/>
                  </a:cubicBezTo>
                  <a:lnTo>
                    <a:pt x="17882" y="28357"/>
                  </a:lnTo>
                  <a:cubicBezTo>
                    <a:pt x="17828" y="28357"/>
                    <a:pt x="17778" y="28323"/>
                    <a:pt x="17727" y="28300"/>
                  </a:cubicBezTo>
                  <a:cubicBezTo>
                    <a:pt x="17677" y="28276"/>
                    <a:pt x="17623" y="28253"/>
                    <a:pt x="17566" y="28239"/>
                  </a:cubicBezTo>
                  <a:cubicBezTo>
                    <a:pt x="17502" y="28222"/>
                    <a:pt x="17435" y="28213"/>
                    <a:pt x="17368" y="28213"/>
                  </a:cubicBezTo>
                  <a:cubicBezTo>
                    <a:pt x="17321" y="28213"/>
                    <a:pt x="17274" y="28219"/>
                    <a:pt x="17227" y="28225"/>
                  </a:cubicBezTo>
                  <a:cubicBezTo>
                    <a:pt x="17170" y="28236"/>
                    <a:pt x="17116" y="28253"/>
                    <a:pt x="17062" y="28273"/>
                  </a:cubicBezTo>
                  <a:cubicBezTo>
                    <a:pt x="17022" y="28289"/>
                    <a:pt x="16975" y="28309"/>
                    <a:pt x="16929" y="28309"/>
                  </a:cubicBezTo>
                  <a:cubicBezTo>
                    <a:pt x="16908" y="28309"/>
                    <a:pt x="16888" y="28306"/>
                    <a:pt x="16868" y="28296"/>
                  </a:cubicBezTo>
                  <a:cubicBezTo>
                    <a:pt x="16817" y="28273"/>
                    <a:pt x="16777" y="28225"/>
                    <a:pt x="16737" y="28185"/>
                  </a:cubicBezTo>
                  <a:cubicBezTo>
                    <a:pt x="16693" y="28138"/>
                    <a:pt x="16647" y="28092"/>
                    <a:pt x="16603" y="28041"/>
                  </a:cubicBezTo>
                  <a:cubicBezTo>
                    <a:pt x="16435" y="27860"/>
                    <a:pt x="16284" y="27665"/>
                    <a:pt x="16150" y="27457"/>
                  </a:cubicBezTo>
                  <a:cubicBezTo>
                    <a:pt x="16019" y="27249"/>
                    <a:pt x="15908" y="27031"/>
                    <a:pt x="15784" y="26816"/>
                  </a:cubicBezTo>
                  <a:cubicBezTo>
                    <a:pt x="15663" y="26614"/>
                    <a:pt x="15525" y="26433"/>
                    <a:pt x="15350" y="26272"/>
                  </a:cubicBezTo>
                  <a:cubicBezTo>
                    <a:pt x="15189" y="26121"/>
                    <a:pt x="15012" y="25987"/>
                    <a:pt x="14867" y="25819"/>
                  </a:cubicBezTo>
                  <a:cubicBezTo>
                    <a:pt x="14710" y="25635"/>
                    <a:pt x="14636" y="25413"/>
                    <a:pt x="14572" y="25184"/>
                  </a:cubicBezTo>
                  <a:cubicBezTo>
                    <a:pt x="14535" y="25054"/>
                    <a:pt x="14498" y="24926"/>
                    <a:pt x="14444" y="24805"/>
                  </a:cubicBezTo>
                  <a:cubicBezTo>
                    <a:pt x="14394" y="24691"/>
                    <a:pt x="14331" y="24583"/>
                    <a:pt x="14263" y="24480"/>
                  </a:cubicBezTo>
                  <a:cubicBezTo>
                    <a:pt x="14153" y="24298"/>
                    <a:pt x="14032" y="24107"/>
                    <a:pt x="14005" y="23892"/>
                  </a:cubicBezTo>
                  <a:cubicBezTo>
                    <a:pt x="14015" y="23879"/>
                    <a:pt x="14018" y="23862"/>
                    <a:pt x="14015" y="23849"/>
                  </a:cubicBezTo>
                  <a:cubicBezTo>
                    <a:pt x="13998" y="23745"/>
                    <a:pt x="14092" y="23651"/>
                    <a:pt x="14186" y="23627"/>
                  </a:cubicBezTo>
                  <a:cubicBezTo>
                    <a:pt x="14199" y="23624"/>
                    <a:pt x="14216" y="23621"/>
                    <a:pt x="14230" y="23621"/>
                  </a:cubicBezTo>
                  <a:cubicBezTo>
                    <a:pt x="14331" y="23621"/>
                    <a:pt x="14397" y="23711"/>
                    <a:pt x="14448" y="23792"/>
                  </a:cubicBezTo>
                  <a:cubicBezTo>
                    <a:pt x="14522" y="23916"/>
                    <a:pt x="14596" y="24036"/>
                    <a:pt x="14683" y="24151"/>
                  </a:cubicBezTo>
                  <a:cubicBezTo>
                    <a:pt x="14770" y="24265"/>
                    <a:pt x="14864" y="24372"/>
                    <a:pt x="14958" y="24480"/>
                  </a:cubicBezTo>
                  <a:cubicBezTo>
                    <a:pt x="15143" y="24691"/>
                    <a:pt x="15334" y="24902"/>
                    <a:pt x="15471" y="25151"/>
                  </a:cubicBezTo>
                  <a:cubicBezTo>
                    <a:pt x="15623" y="25423"/>
                    <a:pt x="15669" y="25745"/>
                    <a:pt x="15838" y="26007"/>
                  </a:cubicBezTo>
                  <a:cubicBezTo>
                    <a:pt x="15925" y="26145"/>
                    <a:pt x="16032" y="26262"/>
                    <a:pt x="16136" y="26383"/>
                  </a:cubicBezTo>
                  <a:cubicBezTo>
                    <a:pt x="16237" y="26504"/>
                    <a:pt x="16334" y="26628"/>
                    <a:pt x="16422" y="26758"/>
                  </a:cubicBezTo>
                  <a:cubicBezTo>
                    <a:pt x="16596" y="27017"/>
                    <a:pt x="16740" y="27296"/>
                    <a:pt x="16854" y="27588"/>
                  </a:cubicBezTo>
                  <a:cubicBezTo>
                    <a:pt x="16885" y="27658"/>
                    <a:pt x="16908" y="27732"/>
                    <a:pt x="16932" y="27806"/>
                  </a:cubicBezTo>
                  <a:cubicBezTo>
                    <a:pt x="16949" y="27846"/>
                    <a:pt x="16982" y="27853"/>
                    <a:pt x="17022" y="27863"/>
                  </a:cubicBezTo>
                  <a:cubicBezTo>
                    <a:pt x="17053" y="27870"/>
                    <a:pt x="17086" y="27880"/>
                    <a:pt x="17120" y="27886"/>
                  </a:cubicBezTo>
                  <a:cubicBezTo>
                    <a:pt x="17234" y="27910"/>
                    <a:pt x="17352" y="27920"/>
                    <a:pt x="17469" y="27920"/>
                  </a:cubicBezTo>
                  <a:lnTo>
                    <a:pt x="17526" y="27920"/>
                  </a:lnTo>
                  <a:cubicBezTo>
                    <a:pt x="17795" y="27910"/>
                    <a:pt x="18063" y="27840"/>
                    <a:pt x="18301" y="27716"/>
                  </a:cubicBezTo>
                  <a:cubicBezTo>
                    <a:pt x="18419" y="27655"/>
                    <a:pt x="18529" y="27581"/>
                    <a:pt x="18630" y="27494"/>
                  </a:cubicBezTo>
                  <a:cubicBezTo>
                    <a:pt x="18738" y="27403"/>
                    <a:pt x="18822" y="27293"/>
                    <a:pt x="18915" y="27192"/>
                  </a:cubicBezTo>
                  <a:cubicBezTo>
                    <a:pt x="18959" y="27138"/>
                    <a:pt x="19009" y="27091"/>
                    <a:pt x="19070" y="27054"/>
                  </a:cubicBezTo>
                  <a:cubicBezTo>
                    <a:pt x="19133" y="27017"/>
                    <a:pt x="19204" y="27004"/>
                    <a:pt x="19278" y="26994"/>
                  </a:cubicBezTo>
                  <a:cubicBezTo>
                    <a:pt x="19443" y="26967"/>
                    <a:pt x="19604" y="26930"/>
                    <a:pt x="19765" y="26873"/>
                  </a:cubicBezTo>
                  <a:cubicBezTo>
                    <a:pt x="19919" y="26819"/>
                    <a:pt x="20074" y="26752"/>
                    <a:pt x="20221" y="26682"/>
                  </a:cubicBezTo>
                  <a:cubicBezTo>
                    <a:pt x="20356" y="26622"/>
                    <a:pt x="20490" y="26554"/>
                    <a:pt x="20604" y="26456"/>
                  </a:cubicBezTo>
                  <a:cubicBezTo>
                    <a:pt x="20812" y="26279"/>
                    <a:pt x="20943" y="25960"/>
                    <a:pt x="20782" y="25708"/>
                  </a:cubicBezTo>
                  <a:cubicBezTo>
                    <a:pt x="20768" y="25691"/>
                    <a:pt x="20745" y="25665"/>
                    <a:pt x="20755" y="25641"/>
                  </a:cubicBezTo>
                  <a:cubicBezTo>
                    <a:pt x="20765" y="25618"/>
                    <a:pt x="20795" y="25604"/>
                    <a:pt x="20812" y="25587"/>
                  </a:cubicBezTo>
                  <a:cubicBezTo>
                    <a:pt x="20865" y="25537"/>
                    <a:pt x="20879" y="25470"/>
                    <a:pt x="20842" y="25406"/>
                  </a:cubicBezTo>
                  <a:cubicBezTo>
                    <a:pt x="20825" y="25373"/>
                    <a:pt x="20799" y="25342"/>
                    <a:pt x="20772" y="25316"/>
                  </a:cubicBezTo>
                  <a:cubicBezTo>
                    <a:pt x="20745" y="25279"/>
                    <a:pt x="20715" y="25245"/>
                    <a:pt x="20684" y="25212"/>
                  </a:cubicBezTo>
                  <a:lnTo>
                    <a:pt x="20510" y="25003"/>
                  </a:lnTo>
                  <a:cubicBezTo>
                    <a:pt x="20399" y="24873"/>
                    <a:pt x="20292" y="24738"/>
                    <a:pt x="20174" y="24614"/>
                  </a:cubicBezTo>
                  <a:cubicBezTo>
                    <a:pt x="20083" y="24517"/>
                    <a:pt x="19973" y="24419"/>
                    <a:pt x="19835" y="24393"/>
                  </a:cubicBezTo>
                  <a:cubicBezTo>
                    <a:pt x="19809" y="24386"/>
                    <a:pt x="19785" y="24382"/>
                    <a:pt x="19758" y="24382"/>
                  </a:cubicBezTo>
                  <a:cubicBezTo>
                    <a:pt x="19624" y="24382"/>
                    <a:pt x="19496" y="24450"/>
                    <a:pt x="19365" y="24480"/>
                  </a:cubicBezTo>
                  <a:cubicBezTo>
                    <a:pt x="19234" y="24510"/>
                    <a:pt x="19104" y="24527"/>
                    <a:pt x="18969" y="24527"/>
                  </a:cubicBezTo>
                  <a:cubicBezTo>
                    <a:pt x="18935" y="24527"/>
                    <a:pt x="18905" y="24523"/>
                    <a:pt x="18875" y="24523"/>
                  </a:cubicBezTo>
                  <a:cubicBezTo>
                    <a:pt x="18802" y="24520"/>
                    <a:pt x="18718" y="24520"/>
                    <a:pt x="18653" y="24483"/>
                  </a:cubicBezTo>
                  <a:cubicBezTo>
                    <a:pt x="18586" y="24446"/>
                    <a:pt x="18560" y="24366"/>
                    <a:pt x="18529" y="24301"/>
                  </a:cubicBezTo>
                  <a:cubicBezTo>
                    <a:pt x="18452" y="24140"/>
                    <a:pt x="18379" y="23979"/>
                    <a:pt x="18301" y="23822"/>
                  </a:cubicBezTo>
                  <a:lnTo>
                    <a:pt x="18069" y="23325"/>
                  </a:lnTo>
                  <a:cubicBezTo>
                    <a:pt x="18019" y="23218"/>
                    <a:pt x="17956" y="23093"/>
                    <a:pt x="17969" y="22966"/>
                  </a:cubicBezTo>
                  <a:cubicBezTo>
                    <a:pt x="17976" y="22916"/>
                    <a:pt x="18002" y="22872"/>
                    <a:pt x="18046" y="22848"/>
                  </a:cubicBezTo>
                  <a:cubicBezTo>
                    <a:pt x="18097" y="22825"/>
                    <a:pt x="18154" y="22822"/>
                    <a:pt x="18210" y="22822"/>
                  </a:cubicBezTo>
                  <a:lnTo>
                    <a:pt x="18255" y="22822"/>
                  </a:lnTo>
                  <a:cubicBezTo>
                    <a:pt x="18388" y="22825"/>
                    <a:pt x="18523" y="22845"/>
                    <a:pt x="18650" y="22885"/>
                  </a:cubicBezTo>
                  <a:cubicBezTo>
                    <a:pt x="18905" y="22969"/>
                    <a:pt x="19137" y="23124"/>
                    <a:pt x="19308" y="23335"/>
                  </a:cubicBezTo>
                  <a:cubicBezTo>
                    <a:pt x="19395" y="23443"/>
                    <a:pt x="19446" y="23590"/>
                    <a:pt x="19570" y="23664"/>
                  </a:cubicBezTo>
                  <a:cubicBezTo>
                    <a:pt x="19691" y="23734"/>
                    <a:pt x="19835" y="23725"/>
                    <a:pt x="19970" y="23758"/>
                  </a:cubicBezTo>
                  <a:cubicBezTo>
                    <a:pt x="19970" y="23762"/>
                    <a:pt x="19973" y="23762"/>
                    <a:pt x="19976" y="23762"/>
                  </a:cubicBezTo>
                  <a:cubicBezTo>
                    <a:pt x="19962" y="23771"/>
                    <a:pt x="19950" y="23785"/>
                    <a:pt x="19936" y="23798"/>
                  </a:cubicBezTo>
                  <a:cubicBezTo>
                    <a:pt x="19906" y="23825"/>
                    <a:pt x="19922" y="23879"/>
                    <a:pt x="19959" y="23886"/>
                  </a:cubicBezTo>
                  <a:cubicBezTo>
                    <a:pt x="19987" y="23892"/>
                    <a:pt x="20007" y="23903"/>
                    <a:pt x="20030" y="23912"/>
                  </a:cubicBezTo>
                  <a:cubicBezTo>
                    <a:pt x="20057" y="23979"/>
                    <a:pt x="20120" y="24044"/>
                    <a:pt x="20181" y="24073"/>
                  </a:cubicBezTo>
                  <a:cubicBezTo>
                    <a:pt x="20228" y="24097"/>
                    <a:pt x="20278" y="24104"/>
                    <a:pt x="20329" y="24104"/>
                  </a:cubicBezTo>
                  <a:cubicBezTo>
                    <a:pt x="20372" y="24104"/>
                    <a:pt x="20416" y="24100"/>
                    <a:pt x="20459" y="24097"/>
                  </a:cubicBezTo>
                  <a:cubicBezTo>
                    <a:pt x="20486" y="24094"/>
                    <a:pt x="20513" y="24094"/>
                    <a:pt x="20540" y="24094"/>
                  </a:cubicBezTo>
                  <a:cubicBezTo>
                    <a:pt x="20637" y="24094"/>
                    <a:pt x="20718" y="24117"/>
                    <a:pt x="20785" y="24208"/>
                  </a:cubicBezTo>
                  <a:cubicBezTo>
                    <a:pt x="20839" y="24275"/>
                    <a:pt x="20882" y="24352"/>
                    <a:pt x="20960" y="24396"/>
                  </a:cubicBezTo>
                  <a:cubicBezTo>
                    <a:pt x="21006" y="24426"/>
                    <a:pt x="21060" y="24436"/>
                    <a:pt x="21110" y="24436"/>
                  </a:cubicBezTo>
                  <a:cubicBezTo>
                    <a:pt x="21147" y="24436"/>
                    <a:pt x="21181" y="24433"/>
                    <a:pt x="21215" y="24422"/>
                  </a:cubicBezTo>
                  <a:cubicBezTo>
                    <a:pt x="21400" y="24372"/>
                    <a:pt x="21564" y="24218"/>
                    <a:pt x="21755" y="24218"/>
                  </a:cubicBezTo>
                  <a:cubicBezTo>
                    <a:pt x="21782" y="24218"/>
                    <a:pt x="21812" y="24221"/>
                    <a:pt x="21843" y="24228"/>
                  </a:cubicBezTo>
                  <a:cubicBezTo>
                    <a:pt x="21960" y="24261"/>
                    <a:pt x="22034" y="24349"/>
                    <a:pt x="22121" y="24422"/>
                  </a:cubicBezTo>
                  <a:cubicBezTo>
                    <a:pt x="22191" y="24483"/>
                    <a:pt x="22269" y="24530"/>
                    <a:pt x="22359" y="24557"/>
                  </a:cubicBezTo>
                  <a:cubicBezTo>
                    <a:pt x="22537" y="24614"/>
                    <a:pt x="22726" y="24611"/>
                    <a:pt x="22910" y="24614"/>
                  </a:cubicBezTo>
                  <a:cubicBezTo>
                    <a:pt x="23074" y="24617"/>
                    <a:pt x="23265" y="24617"/>
                    <a:pt x="23410" y="24721"/>
                  </a:cubicBezTo>
                  <a:cubicBezTo>
                    <a:pt x="23595" y="24859"/>
                    <a:pt x="23581" y="25111"/>
                    <a:pt x="23645" y="25312"/>
                  </a:cubicBezTo>
                  <a:cubicBezTo>
                    <a:pt x="23708" y="25497"/>
                    <a:pt x="23846" y="25631"/>
                    <a:pt x="24044" y="25658"/>
                  </a:cubicBezTo>
                  <a:cubicBezTo>
                    <a:pt x="24068" y="25661"/>
                    <a:pt x="24095" y="25661"/>
                    <a:pt x="24118" y="25661"/>
                  </a:cubicBezTo>
                  <a:cubicBezTo>
                    <a:pt x="24252" y="25661"/>
                    <a:pt x="24383" y="25611"/>
                    <a:pt x="24478" y="25514"/>
                  </a:cubicBezTo>
                  <a:lnTo>
                    <a:pt x="24478" y="25514"/>
                  </a:lnTo>
                  <a:cubicBezTo>
                    <a:pt x="24507" y="25578"/>
                    <a:pt x="24470" y="25671"/>
                    <a:pt x="24447" y="25731"/>
                  </a:cubicBezTo>
                  <a:cubicBezTo>
                    <a:pt x="24410" y="25829"/>
                    <a:pt x="24363" y="25930"/>
                    <a:pt x="24353" y="26033"/>
                  </a:cubicBezTo>
                  <a:cubicBezTo>
                    <a:pt x="24346" y="26131"/>
                    <a:pt x="24383" y="26219"/>
                    <a:pt x="24467" y="26265"/>
                  </a:cubicBezTo>
                  <a:cubicBezTo>
                    <a:pt x="24528" y="26303"/>
                    <a:pt x="24599" y="26303"/>
                    <a:pt x="24665" y="26309"/>
                  </a:cubicBezTo>
                  <a:cubicBezTo>
                    <a:pt x="24743" y="26319"/>
                    <a:pt x="24816" y="26336"/>
                    <a:pt x="24884" y="26380"/>
                  </a:cubicBezTo>
                  <a:cubicBezTo>
                    <a:pt x="25129" y="26527"/>
                    <a:pt x="25226" y="26853"/>
                    <a:pt x="25310" y="27111"/>
                  </a:cubicBezTo>
                  <a:cubicBezTo>
                    <a:pt x="25414" y="27443"/>
                    <a:pt x="25541" y="27769"/>
                    <a:pt x="25709" y="28078"/>
                  </a:cubicBezTo>
                  <a:cubicBezTo>
                    <a:pt x="25900" y="28437"/>
                    <a:pt x="26136" y="28772"/>
                    <a:pt x="26404" y="29079"/>
                  </a:cubicBezTo>
                  <a:cubicBezTo>
                    <a:pt x="26414" y="29088"/>
                    <a:pt x="26427" y="29095"/>
                    <a:pt x="26441" y="29095"/>
                  </a:cubicBezTo>
                  <a:cubicBezTo>
                    <a:pt x="26471" y="29095"/>
                    <a:pt x="26498" y="29071"/>
                    <a:pt x="26498" y="29042"/>
                  </a:cubicBezTo>
                  <a:cubicBezTo>
                    <a:pt x="26481" y="28789"/>
                    <a:pt x="26777" y="28635"/>
                    <a:pt x="26867" y="28420"/>
                  </a:cubicBezTo>
                  <a:cubicBezTo>
                    <a:pt x="26924" y="28283"/>
                    <a:pt x="26884" y="28168"/>
                    <a:pt x="26820" y="28041"/>
                  </a:cubicBezTo>
                  <a:cubicBezTo>
                    <a:pt x="26716" y="27836"/>
                    <a:pt x="26783" y="27645"/>
                    <a:pt x="26890" y="27457"/>
                  </a:cubicBezTo>
                  <a:cubicBezTo>
                    <a:pt x="27065" y="27158"/>
                    <a:pt x="27277" y="26846"/>
                    <a:pt x="27542" y="26622"/>
                  </a:cubicBezTo>
                  <a:cubicBezTo>
                    <a:pt x="27683" y="26501"/>
                    <a:pt x="27841" y="26420"/>
                    <a:pt x="28015" y="26369"/>
                  </a:cubicBezTo>
                  <a:cubicBezTo>
                    <a:pt x="28176" y="26323"/>
                    <a:pt x="28348" y="26289"/>
                    <a:pt x="28481" y="26178"/>
                  </a:cubicBezTo>
                  <a:cubicBezTo>
                    <a:pt x="28740" y="25963"/>
                    <a:pt x="28750" y="25590"/>
                    <a:pt x="28737" y="25279"/>
                  </a:cubicBezTo>
                  <a:lnTo>
                    <a:pt x="28737" y="25279"/>
                  </a:lnTo>
                  <a:cubicBezTo>
                    <a:pt x="28962" y="25292"/>
                    <a:pt x="29156" y="25466"/>
                    <a:pt x="29194" y="25695"/>
                  </a:cubicBezTo>
                  <a:cubicBezTo>
                    <a:pt x="29197" y="25718"/>
                    <a:pt x="29220" y="25731"/>
                    <a:pt x="29243" y="25731"/>
                  </a:cubicBezTo>
                  <a:cubicBezTo>
                    <a:pt x="29264" y="25731"/>
                    <a:pt x="29284" y="25725"/>
                    <a:pt x="29294" y="25708"/>
                  </a:cubicBezTo>
                  <a:cubicBezTo>
                    <a:pt x="29378" y="25557"/>
                    <a:pt x="29556" y="25319"/>
                    <a:pt x="29734" y="25319"/>
                  </a:cubicBezTo>
                  <a:cubicBezTo>
                    <a:pt x="29801" y="25319"/>
                    <a:pt x="29865" y="25353"/>
                    <a:pt x="29925" y="25433"/>
                  </a:cubicBezTo>
                  <a:cubicBezTo>
                    <a:pt x="30002" y="25534"/>
                    <a:pt x="30052" y="25651"/>
                    <a:pt x="30126" y="25756"/>
                  </a:cubicBezTo>
                  <a:cubicBezTo>
                    <a:pt x="30207" y="25856"/>
                    <a:pt x="30298" y="25950"/>
                    <a:pt x="30399" y="26030"/>
                  </a:cubicBezTo>
                  <a:cubicBezTo>
                    <a:pt x="30600" y="26188"/>
                    <a:pt x="30835" y="26295"/>
                    <a:pt x="31087" y="26336"/>
                  </a:cubicBezTo>
                  <a:cubicBezTo>
                    <a:pt x="31187" y="26352"/>
                    <a:pt x="31398" y="26360"/>
                    <a:pt x="31402" y="26497"/>
                  </a:cubicBezTo>
                  <a:cubicBezTo>
                    <a:pt x="31402" y="26568"/>
                    <a:pt x="31352" y="26631"/>
                    <a:pt x="31318" y="26688"/>
                  </a:cubicBezTo>
                  <a:cubicBezTo>
                    <a:pt x="31291" y="26742"/>
                    <a:pt x="31268" y="26799"/>
                    <a:pt x="31257" y="26859"/>
                  </a:cubicBezTo>
                  <a:cubicBezTo>
                    <a:pt x="31224" y="27098"/>
                    <a:pt x="31412" y="27302"/>
                    <a:pt x="31553" y="27474"/>
                  </a:cubicBezTo>
                  <a:cubicBezTo>
                    <a:pt x="31630" y="27571"/>
                    <a:pt x="31708" y="27669"/>
                    <a:pt x="31761" y="27782"/>
                  </a:cubicBezTo>
                  <a:cubicBezTo>
                    <a:pt x="31815" y="27897"/>
                    <a:pt x="31849" y="28018"/>
                    <a:pt x="31875" y="28138"/>
                  </a:cubicBezTo>
                  <a:cubicBezTo>
                    <a:pt x="31933" y="28370"/>
                    <a:pt x="31959" y="28611"/>
                    <a:pt x="32046" y="28837"/>
                  </a:cubicBezTo>
                  <a:cubicBezTo>
                    <a:pt x="32083" y="28938"/>
                    <a:pt x="32134" y="29034"/>
                    <a:pt x="32201" y="29122"/>
                  </a:cubicBezTo>
                  <a:cubicBezTo>
                    <a:pt x="32281" y="29223"/>
                    <a:pt x="32385" y="29286"/>
                    <a:pt x="32473" y="29377"/>
                  </a:cubicBezTo>
                  <a:cubicBezTo>
                    <a:pt x="32607" y="29522"/>
                    <a:pt x="32500" y="29663"/>
                    <a:pt x="32469" y="29827"/>
                  </a:cubicBezTo>
                  <a:cubicBezTo>
                    <a:pt x="32449" y="29957"/>
                    <a:pt x="32496" y="30078"/>
                    <a:pt x="32577" y="30182"/>
                  </a:cubicBezTo>
                  <a:cubicBezTo>
                    <a:pt x="32664" y="30300"/>
                    <a:pt x="32788" y="30388"/>
                    <a:pt x="32865" y="30508"/>
                  </a:cubicBezTo>
                  <a:cubicBezTo>
                    <a:pt x="32932" y="30609"/>
                    <a:pt x="32986" y="30757"/>
                    <a:pt x="32912" y="30857"/>
                  </a:cubicBezTo>
                  <a:cubicBezTo>
                    <a:pt x="32446" y="30549"/>
                    <a:pt x="31936" y="30310"/>
                    <a:pt x="31398" y="30159"/>
                  </a:cubicBezTo>
                  <a:lnTo>
                    <a:pt x="31382" y="30159"/>
                  </a:lnTo>
                  <a:cubicBezTo>
                    <a:pt x="31335" y="30159"/>
                    <a:pt x="31318" y="30216"/>
                    <a:pt x="31345" y="30250"/>
                  </a:cubicBezTo>
                  <a:lnTo>
                    <a:pt x="31647" y="30625"/>
                  </a:lnTo>
                  <a:cubicBezTo>
                    <a:pt x="31547" y="30911"/>
                    <a:pt x="31697" y="31203"/>
                    <a:pt x="31905" y="31404"/>
                  </a:cubicBezTo>
                  <a:cubicBezTo>
                    <a:pt x="32154" y="31636"/>
                    <a:pt x="32489" y="31750"/>
                    <a:pt x="32724" y="31999"/>
                  </a:cubicBezTo>
                  <a:cubicBezTo>
                    <a:pt x="32946" y="32230"/>
                    <a:pt x="33030" y="32552"/>
                    <a:pt x="33194" y="32820"/>
                  </a:cubicBezTo>
                  <a:cubicBezTo>
                    <a:pt x="33308" y="33012"/>
                    <a:pt x="33516" y="33237"/>
                    <a:pt x="33752" y="33237"/>
                  </a:cubicBezTo>
                  <a:cubicBezTo>
                    <a:pt x="33802" y="33237"/>
                    <a:pt x="33855" y="33227"/>
                    <a:pt x="33906" y="33203"/>
                  </a:cubicBezTo>
                  <a:cubicBezTo>
                    <a:pt x="34145" y="33096"/>
                    <a:pt x="34191" y="32787"/>
                    <a:pt x="34188" y="32543"/>
                  </a:cubicBezTo>
                  <a:lnTo>
                    <a:pt x="34188" y="32543"/>
                  </a:lnTo>
                  <a:lnTo>
                    <a:pt x="34352" y="32619"/>
                  </a:lnTo>
                  <a:cubicBezTo>
                    <a:pt x="34359" y="32626"/>
                    <a:pt x="34369" y="32626"/>
                    <a:pt x="34379" y="32626"/>
                  </a:cubicBezTo>
                  <a:cubicBezTo>
                    <a:pt x="34399" y="32626"/>
                    <a:pt x="34416" y="32619"/>
                    <a:pt x="34427" y="32599"/>
                  </a:cubicBezTo>
                  <a:cubicBezTo>
                    <a:pt x="34560" y="32331"/>
                    <a:pt x="34537" y="32002"/>
                    <a:pt x="34352" y="31757"/>
                  </a:cubicBezTo>
                  <a:cubicBezTo>
                    <a:pt x="34339" y="31740"/>
                    <a:pt x="34322" y="31733"/>
                    <a:pt x="34306" y="31733"/>
                  </a:cubicBezTo>
                  <a:cubicBezTo>
                    <a:pt x="34278" y="31733"/>
                    <a:pt x="34252" y="31750"/>
                    <a:pt x="34252" y="31784"/>
                  </a:cubicBezTo>
                  <a:cubicBezTo>
                    <a:pt x="34249" y="31878"/>
                    <a:pt x="34161" y="31908"/>
                    <a:pt x="34080" y="31908"/>
                  </a:cubicBezTo>
                  <a:cubicBezTo>
                    <a:pt x="34054" y="31908"/>
                    <a:pt x="34027" y="31905"/>
                    <a:pt x="34004" y="31898"/>
                  </a:cubicBezTo>
                  <a:cubicBezTo>
                    <a:pt x="33855" y="31867"/>
                    <a:pt x="33785" y="31747"/>
                    <a:pt x="33718" y="31623"/>
                  </a:cubicBezTo>
                  <a:cubicBezTo>
                    <a:pt x="33648" y="31491"/>
                    <a:pt x="33584" y="31350"/>
                    <a:pt x="33466" y="31257"/>
                  </a:cubicBezTo>
                  <a:cubicBezTo>
                    <a:pt x="33392" y="31200"/>
                    <a:pt x="33302" y="31163"/>
                    <a:pt x="33322" y="31052"/>
                  </a:cubicBezTo>
                  <a:cubicBezTo>
                    <a:pt x="33339" y="30964"/>
                    <a:pt x="33389" y="30891"/>
                    <a:pt x="33420" y="30807"/>
                  </a:cubicBezTo>
                  <a:cubicBezTo>
                    <a:pt x="33540" y="30464"/>
                    <a:pt x="33420" y="30095"/>
                    <a:pt x="33282" y="29779"/>
                  </a:cubicBezTo>
                  <a:cubicBezTo>
                    <a:pt x="33118" y="29407"/>
                    <a:pt x="32919" y="29051"/>
                    <a:pt x="32755" y="28679"/>
                  </a:cubicBezTo>
                  <a:cubicBezTo>
                    <a:pt x="32678" y="28504"/>
                    <a:pt x="32604" y="28276"/>
                    <a:pt x="32745" y="28115"/>
                  </a:cubicBezTo>
                  <a:cubicBezTo>
                    <a:pt x="32799" y="28051"/>
                    <a:pt x="32865" y="28018"/>
                    <a:pt x="32929" y="28018"/>
                  </a:cubicBezTo>
                  <a:cubicBezTo>
                    <a:pt x="33000" y="28018"/>
                    <a:pt x="33067" y="28058"/>
                    <a:pt x="33114" y="28138"/>
                  </a:cubicBezTo>
                  <a:cubicBezTo>
                    <a:pt x="33181" y="28249"/>
                    <a:pt x="33211" y="28380"/>
                    <a:pt x="33302" y="28478"/>
                  </a:cubicBezTo>
                  <a:cubicBezTo>
                    <a:pt x="33395" y="28578"/>
                    <a:pt x="33581" y="28591"/>
                    <a:pt x="33651" y="28716"/>
                  </a:cubicBezTo>
                  <a:cubicBezTo>
                    <a:pt x="33725" y="28850"/>
                    <a:pt x="33614" y="29038"/>
                    <a:pt x="33617" y="29182"/>
                  </a:cubicBezTo>
                  <a:cubicBezTo>
                    <a:pt x="33621" y="29300"/>
                    <a:pt x="33685" y="29404"/>
                    <a:pt x="33789" y="29464"/>
                  </a:cubicBezTo>
                  <a:cubicBezTo>
                    <a:pt x="33852" y="29501"/>
                    <a:pt x="33916" y="29518"/>
                    <a:pt x="33980" y="29518"/>
                  </a:cubicBezTo>
                  <a:cubicBezTo>
                    <a:pt x="34141" y="29518"/>
                    <a:pt x="34282" y="29401"/>
                    <a:pt x="34332" y="29223"/>
                  </a:cubicBezTo>
                  <a:cubicBezTo>
                    <a:pt x="34376" y="29065"/>
                    <a:pt x="34366" y="28893"/>
                    <a:pt x="34433" y="28746"/>
                  </a:cubicBezTo>
                  <a:cubicBezTo>
                    <a:pt x="34493" y="28611"/>
                    <a:pt x="34601" y="28504"/>
                    <a:pt x="34701" y="28397"/>
                  </a:cubicBezTo>
                  <a:cubicBezTo>
                    <a:pt x="34886" y="28209"/>
                    <a:pt x="35101" y="28001"/>
                    <a:pt x="35051" y="27712"/>
                  </a:cubicBezTo>
                  <a:cubicBezTo>
                    <a:pt x="35047" y="27692"/>
                    <a:pt x="35031" y="27682"/>
                    <a:pt x="35014" y="27675"/>
                  </a:cubicBezTo>
                  <a:cubicBezTo>
                    <a:pt x="34752" y="27578"/>
                    <a:pt x="34729" y="27209"/>
                    <a:pt x="34661" y="26980"/>
                  </a:cubicBezTo>
                  <a:cubicBezTo>
                    <a:pt x="34628" y="26853"/>
                    <a:pt x="34577" y="26725"/>
                    <a:pt x="34487" y="26631"/>
                  </a:cubicBezTo>
                  <a:cubicBezTo>
                    <a:pt x="34447" y="26588"/>
                    <a:pt x="34399" y="26554"/>
                    <a:pt x="34346" y="26527"/>
                  </a:cubicBezTo>
                  <a:cubicBezTo>
                    <a:pt x="34225" y="26473"/>
                    <a:pt x="34131" y="26456"/>
                    <a:pt x="34097" y="26309"/>
                  </a:cubicBezTo>
                  <a:cubicBezTo>
                    <a:pt x="34013" y="25963"/>
                    <a:pt x="33926" y="25393"/>
                    <a:pt x="34295" y="25178"/>
                  </a:cubicBezTo>
                  <a:cubicBezTo>
                    <a:pt x="34373" y="25131"/>
                    <a:pt x="34470" y="25104"/>
                    <a:pt x="34560" y="25104"/>
                  </a:cubicBezTo>
                  <a:cubicBezTo>
                    <a:pt x="34618" y="25104"/>
                    <a:pt x="34671" y="25114"/>
                    <a:pt x="34721" y="25138"/>
                  </a:cubicBezTo>
                  <a:cubicBezTo>
                    <a:pt x="34923" y="25228"/>
                    <a:pt x="34893" y="25463"/>
                    <a:pt x="34839" y="25638"/>
                  </a:cubicBezTo>
                  <a:cubicBezTo>
                    <a:pt x="34779" y="25836"/>
                    <a:pt x="34705" y="26017"/>
                    <a:pt x="34785" y="26222"/>
                  </a:cubicBezTo>
                  <a:cubicBezTo>
                    <a:pt x="34836" y="26346"/>
                    <a:pt x="34933" y="26444"/>
                    <a:pt x="35064" y="26444"/>
                  </a:cubicBezTo>
                  <a:cubicBezTo>
                    <a:pt x="35084" y="26444"/>
                    <a:pt x="35104" y="26444"/>
                    <a:pt x="35124" y="26436"/>
                  </a:cubicBezTo>
                  <a:cubicBezTo>
                    <a:pt x="35148" y="26433"/>
                    <a:pt x="35165" y="26410"/>
                    <a:pt x="35165" y="26386"/>
                  </a:cubicBezTo>
                  <a:lnTo>
                    <a:pt x="35165" y="25752"/>
                  </a:lnTo>
                  <a:cubicBezTo>
                    <a:pt x="35272" y="25779"/>
                    <a:pt x="35380" y="25805"/>
                    <a:pt x="35487" y="25829"/>
                  </a:cubicBezTo>
                  <a:cubicBezTo>
                    <a:pt x="35494" y="25832"/>
                    <a:pt x="35497" y="25832"/>
                    <a:pt x="35504" y="25832"/>
                  </a:cubicBezTo>
                  <a:cubicBezTo>
                    <a:pt x="35544" y="25832"/>
                    <a:pt x="35564" y="25789"/>
                    <a:pt x="35550" y="25752"/>
                  </a:cubicBezTo>
                  <a:cubicBezTo>
                    <a:pt x="35446" y="25520"/>
                    <a:pt x="35658" y="25292"/>
                    <a:pt x="35843" y="25181"/>
                  </a:cubicBezTo>
                  <a:cubicBezTo>
                    <a:pt x="36034" y="25067"/>
                    <a:pt x="36266" y="25031"/>
                    <a:pt x="36467" y="24939"/>
                  </a:cubicBezTo>
                  <a:cubicBezTo>
                    <a:pt x="36678" y="24845"/>
                    <a:pt x="36830" y="24695"/>
                    <a:pt x="36924" y="24483"/>
                  </a:cubicBezTo>
                  <a:cubicBezTo>
                    <a:pt x="37017" y="24268"/>
                    <a:pt x="37075" y="24040"/>
                    <a:pt x="37192" y="23835"/>
                  </a:cubicBezTo>
                  <a:cubicBezTo>
                    <a:pt x="37216" y="23795"/>
                    <a:pt x="37242" y="23754"/>
                    <a:pt x="37269" y="23717"/>
                  </a:cubicBezTo>
                  <a:cubicBezTo>
                    <a:pt x="37276" y="23721"/>
                    <a:pt x="37286" y="23725"/>
                    <a:pt x="37293" y="23725"/>
                  </a:cubicBezTo>
                  <a:cubicBezTo>
                    <a:pt x="37313" y="23725"/>
                    <a:pt x="37330" y="23711"/>
                    <a:pt x="37340" y="23697"/>
                  </a:cubicBezTo>
                  <a:cubicBezTo>
                    <a:pt x="37431" y="23580"/>
                    <a:pt x="37518" y="23460"/>
                    <a:pt x="37605" y="23339"/>
                  </a:cubicBezTo>
                  <a:cubicBezTo>
                    <a:pt x="37652" y="23299"/>
                    <a:pt x="37702" y="23258"/>
                    <a:pt x="37753" y="23221"/>
                  </a:cubicBezTo>
                  <a:cubicBezTo>
                    <a:pt x="37790" y="23194"/>
                    <a:pt x="37779" y="23147"/>
                    <a:pt x="37753" y="23127"/>
                  </a:cubicBezTo>
                  <a:cubicBezTo>
                    <a:pt x="37786" y="23083"/>
                    <a:pt x="37823" y="23033"/>
                    <a:pt x="37837" y="22983"/>
                  </a:cubicBezTo>
                  <a:cubicBezTo>
                    <a:pt x="37854" y="22916"/>
                    <a:pt x="37820" y="22868"/>
                    <a:pt x="37770" y="22831"/>
                  </a:cubicBezTo>
                  <a:cubicBezTo>
                    <a:pt x="37729" y="22795"/>
                    <a:pt x="37696" y="22755"/>
                    <a:pt x="37679" y="22701"/>
                  </a:cubicBezTo>
                  <a:cubicBezTo>
                    <a:pt x="37642" y="22586"/>
                    <a:pt x="37659" y="22466"/>
                    <a:pt x="37682" y="22348"/>
                  </a:cubicBezTo>
                  <a:cubicBezTo>
                    <a:pt x="37705" y="22214"/>
                    <a:pt x="37729" y="22083"/>
                    <a:pt x="37713" y="21945"/>
                  </a:cubicBezTo>
                  <a:cubicBezTo>
                    <a:pt x="37692" y="21818"/>
                    <a:pt x="37649" y="21697"/>
                    <a:pt x="37584" y="21583"/>
                  </a:cubicBezTo>
                  <a:cubicBezTo>
                    <a:pt x="37457" y="21345"/>
                    <a:pt x="37256" y="21156"/>
                    <a:pt x="37075" y="20958"/>
                  </a:cubicBezTo>
                  <a:cubicBezTo>
                    <a:pt x="37028" y="20908"/>
                    <a:pt x="36980" y="20858"/>
                    <a:pt x="36937" y="20808"/>
                  </a:cubicBezTo>
                  <a:cubicBezTo>
                    <a:pt x="36904" y="20767"/>
                    <a:pt x="36870" y="20724"/>
                    <a:pt x="36863" y="20670"/>
                  </a:cubicBezTo>
                  <a:cubicBezTo>
                    <a:pt x="36853" y="20596"/>
                    <a:pt x="36893" y="20526"/>
                    <a:pt x="36934" y="20469"/>
                  </a:cubicBezTo>
                  <a:cubicBezTo>
                    <a:pt x="37021" y="20338"/>
                    <a:pt x="37169" y="20207"/>
                    <a:pt x="37169" y="20036"/>
                  </a:cubicBezTo>
                  <a:cubicBezTo>
                    <a:pt x="37169" y="19821"/>
                    <a:pt x="36947" y="19740"/>
                    <a:pt x="36766" y="19740"/>
                  </a:cubicBezTo>
                  <a:lnTo>
                    <a:pt x="36732" y="19740"/>
                  </a:lnTo>
                  <a:cubicBezTo>
                    <a:pt x="36665" y="19744"/>
                    <a:pt x="36588" y="19757"/>
                    <a:pt x="36514" y="19757"/>
                  </a:cubicBezTo>
                  <a:cubicBezTo>
                    <a:pt x="36457" y="19757"/>
                    <a:pt x="36396" y="19750"/>
                    <a:pt x="36346" y="19720"/>
                  </a:cubicBezTo>
                  <a:cubicBezTo>
                    <a:pt x="36259" y="19680"/>
                    <a:pt x="36209" y="19593"/>
                    <a:pt x="36185" y="19502"/>
                  </a:cubicBezTo>
                  <a:cubicBezTo>
                    <a:pt x="36128" y="19271"/>
                    <a:pt x="36272" y="19059"/>
                    <a:pt x="36430" y="18904"/>
                  </a:cubicBezTo>
                  <a:cubicBezTo>
                    <a:pt x="36622" y="18710"/>
                    <a:pt x="36839" y="18542"/>
                    <a:pt x="37068" y="18394"/>
                  </a:cubicBezTo>
                  <a:cubicBezTo>
                    <a:pt x="37101" y="18371"/>
                    <a:pt x="37135" y="18351"/>
                    <a:pt x="37172" y="18331"/>
                  </a:cubicBezTo>
                  <a:lnTo>
                    <a:pt x="37172" y="18331"/>
                  </a:lnTo>
                  <a:cubicBezTo>
                    <a:pt x="37169" y="18431"/>
                    <a:pt x="37121" y="18535"/>
                    <a:pt x="37081" y="18629"/>
                  </a:cubicBezTo>
                  <a:cubicBezTo>
                    <a:pt x="37034" y="18743"/>
                    <a:pt x="36984" y="18871"/>
                    <a:pt x="37011" y="18995"/>
                  </a:cubicBezTo>
                  <a:cubicBezTo>
                    <a:pt x="37045" y="19133"/>
                    <a:pt x="37172" y="19217"/>
                    <a:pt x="37310" y="19217"/>
                  </a:cubicBezTo>
                  <a:lnTo>
                    <a:pt x="37316" y="19217"/>
                  </a:lnTo>
                  <a:cubicBezTo>
                    <a:pt x="37481" y="19210"/>
                    <a:pt x="37612" y="19099"/>
                    <a:pt x="37682" y="18958"/>
                  </a:cubicBezTo>
                  <a:cubicBezTo>
                    <a:pt x="37719" y="18884"/>
                    <a:pt x="37736" y="18811"/>
                    <a:pt x="37756" y="18730"/>
                  </a:cubicBezTo>
                  <a:cubicBezTo>
                    <a:pt x="37770" y="18676"/>
                    <a:pt x="37793" y="18602"/>
                    <a:pt x="37840" y="18566"/>
                  </a:cubicBezTo>
                  <a:cubicBezTo>
                    <a:pt x="37850" y="18558"/>
                    <a:pt x="37860" y="18555"/>
                    <a:pt x="37866" y="18555"/>
                  </a:cubicBezTo>
                  <a:cubicBezTo>
                    <a:pt x="37894" y="18555"/>
                    <a:pt x="37911" y="18582"/>
                    <a:pt x="37914" y="18612"/>
                  </a:cubicBezTo>
                  <a:cubicBezTo>
                    <a:pt x="37924" y="18676"/>
                    <a:pt x="37911" y="18740"/>
                    <a:pt x="37917" y="18800"/>
                  </a:cubicBezTo>
                  <a:cubicBezTo>
                    <a:pt x="37924" y="18874"/>
                    <a:pt x="37957" y="18931"/>
                    <a:pt x="38011" y="18978"/>
                  </a:cubicBezTo>
                  <a:cubicBezTo>
                    <a:pt x="38061" y="19018"/>
                    <a:pt x="38125" y="19052"/>
                    <a:pt x="38162" y="19110"/>
                  </a:cubicBezTo>
                  <a:cubicBezTo>
                    <a:pt x="38209" y="19180"/>
                    <a:pt x="38189" y="19277"/>
                    <a:pt x="38206" y="19358"/>
                  </a:cubicBezTo>
                  <a:cubicBezTo>
                    <a:pt x="38222" y="19432"/>
                    <a:pt x="38263" y="19495"/>
                    <a:pt x="38309" y="19553"/>
                  </a:cubicBezTo>
                  <a:cubicBezTo>
                    <a:pt x="38414" y="19683"/>
                    <a:pt x="38558" y="19777"/>
                    <a:pt x="38602" y="19945"/>
                  </a:cubicBezTo>
                  <a:cubicBezTo>
                    <a:pt x="38645" y="20106"/>
                    <a:pt x="38605" y="20284"/>
                    <a:pt x="38491" y="20405"/>
                  </a:cubicBezTo>
                  <a:cubicBezTo>
                    <a:pt x="38458" y="20442"/>
                    <a:pt x="38481" y="20495"/>
                    <a:pt x="38528" y="20499"/>
                  </a:cubicBezTo>
                  <a:cubicBezTo>
                    <a:pt x="38579" y="20502"/>
                    <a:pt x="38632" y="20506"/>
                    <a:pt x="38686" y="20506"/>
                  </a:cubicBezTo>
                  <a:cubicBezTo>
                    <a:pt x="38800" y="20506"/>
                    <a:pt x="38914" y="20492"/>
                    <a:pt x="39018" y="20448"/>
                  </a:cubicBezTo>
                  <a:cubicBezTo>
                    <a:pt x="39092" y="20419"/>
                    <a:pt x="39159" y="20371"/>
                    <a:pt x="39206" y="20307"/>
                  </a:cubicBezTo>
                  <a:cubicBezTo>
                    <a:pt x="39267" y="20224"/>
                    <a:pt x="39283" y="20123"/>
                    <a:pt x="39283" y="20022"/>
                  </a:cubicBezTo>
                  <a:cubicBezTo>
                    <a:pt x="39283" y="19905"/>
                    <a:pt x="39276" y="19784"/>
                    <a:pt x="39273" y="19666"/>
                  </a:cubicBezTo>
                  <a:cubicBezTo>
                    <a:pt x="39270" y="19559"/>
                    <a:pt x="39270" y="19452"/>
                    <a:pt x="39260" y="19344"/>
                  </a:cubicBezTo>
                  <a:cubicBezTo>
                    <a:pt x="39253" y="19257"/>
                    <a:pt x="39240" y="19170"/>
                    <a:pt x="39196" y="19096"/>
                  </a:cubicBezTo>
                  <a:cubicBezTo>
                    <a:pt x="39149" y="19009"/>
                    <a:pt x="39072" y="18969"/>
                    <a:pt x="38981" y="18944"/>
                  </a:cubicBezTo>
                  <a:cubicBezTo>
                    <a:pt x="38931" y="18931"/>
                    <a:pt x="38884" y="18918"/>
                    <a:pt x="38847" y="18881"/>
                  </a:cubicBezTo>
                  <a:cubicBezTo>
                    <a:pt x="38813" y="18844"/>
                    <a:pt x="38790" y="18797"/>
                    <a:pt x="38780" y="18747"/>
                  </a:cubicBezTo>
                  <a:cubicBezTo>
                    <a:pt x="38753" y="18639"/>
                    <a:pt x="38783" y="18521"/>
                    <a:pt x="38817" y="18418"/>
                  </a:cubicBezTo>
                  <a:cubicBezTo>
                    <a:pt x="38881" y="18421"/>
                    <a:pt x="38948" y="18425"/>
                    <a:pt x="39011" y="18425"/>
                  </a:cubicBezTo>
                  <a:cubicBezTo>
                    <a:pt x="39220" y="18425"/>
                    <a:pt x="39424" y="18391"/>
                    <a:pt x="39586" y="18250"/>
                  </a:cubicBezTo>
                  <a:cubicBezTo>
                    <a:pt x="39676" y="18169"/>
                    <a:pt x="39747" y="18058"/>
                    <a:pt x="39764" y="17937"/>
                  </a:cubicBezTo>
                  <a:cubicBezTo>
                    <a:pt x="39770" y="17877"/>
                    <a:pt x="39767" y="17813"/>
                    <a:pt x="39743" y="17753"/>
                  </a:cubicBezTo>
                  <a:cubicBezTo>
                    <a:pt x="39723" y="17689"/>
                    <a:pt x="39686" y="17629"/>
                    <a:pt x="39683" y="17562"/>
                  </a:cubicBezTo>
                  <a:cubicBezTo>
                    <a:pt x="39676" y="17461"/>
                    <a:pt x="39770" y="17407"/>
                    <a:pt x="39847" y="17367"/>
                  </a:cubicBezTo>
                  <a:cubicBezTo>
                    <a:pt x="39945" y="17320"/>
                    <a:pt x="40046" y="17280"/>
                    <a:pt x="40126" y="17206"/>
                  </a:cubicBezTo>
                  <a:cubicBezTo>
                    <a:pt x="40303" y="17038"/>
                    <a:pt x="40331" y="16773"/>
                    <a:pt x="40351" y="16548"/>
                  </a:cubicBezTo>
                  <a:cubicBezTo>
                    <a:pt x="40360" y="16447"/>
                    <a:pt x="40374" y="16337"/>
                    <a:pt x="40404" y="16233"/>
                  </a:cubicBezTo>
                  <a:cubicBezTo>
                    <a:pt x="40455" y="16159"/>
                    <a:pt x="40495" y="16081"/>
                    <a:pt x="40532" y="16001"/>
                  </a:cubicBezTo>
                  <a:cubicBezTo>
                    <a:pt x="40565" y="15964"/>
                    <a:pt x="40605" y="15934"/>
                    <a:pt x="40656" y="15914"/>
                  </a:cubicBezTo>
                  <a:cubicBezTo>
                    <a:pt x="40683" y="15900"/>
                    <a:pt x="40690" y="15863"/>
                    <a:pt x="40676" y="15840"/>
                  </a:cubicBezTo>
                  <a:cubicBezTo>
                    <a:pt x="40673" y="15833"/>
                    <a:pt x="40666" y="15827"/>
                    <a:pt x="40663" y="15823"/>
                  </a:cubicBezTo>
                  <a:cubicBezTo>
                    <a:pt x="40666" y="15816"/>
                    <a:pt x="40670" y="15810"/>
                    <a:pt x="40673" y="15803"/>
                  </a:cubicBezTo>
                  <a:cubicBezTo>
                    <a:pt x="40750" y="15655"/>
                    <a:pt x="40787" y="15488"/>
                    <a:pt x="40794" y="15319"/>
                  </a:cubicBezTo>
                  <a:cubicBezTo>
                    <a:pt x="40800" y="15198"/>
                    <a:pt x="40791" y="15078"/>
                    <a:pt x="40771" y="14961"/>
                  </a:cubicBezTo>
                  <a:cubicBezTo>
                    <a:pt x="40791" y="14783"/>
                    <a:pt x="40804" y="14608"/>
                    <a:pt x="40800" y="14430"/>
                  </a:cubicBezTo>
                  <a:cubicBezTo>
                    <a:pt x="40794" y="14205"/>
                    <a:pt x="40763" y="13984"/>
                    <a:pt x="40706" y="13765"/>
                  </a:cubicBezTo>
                  <a:cubicBezTo>
                    <a:pt x="40653" y="13541"/>
                    <a:pt x="40569" y="13322"/>
                    <a:pt x="40464" y="13118"/>
                  </a:cubicBezTo>
                  <a:cubicBezTo>
                    <a:pt x="40478" y="13111"/>
                    <a:pt x="40495" y="13111"/>
                    <a:pt x="40512" y="13111"/>
                  </a:cubicBezTo>
                  <a:cubicBezTo>
                    <a:pt x="40562" y="13111"/>
                    <a:pt x="40616" y="13131"/>
                    <a:pt x="40656" y="13161"/>
                  </a:cubicBezTo>
                  <a:cubicBezTo>
                    <a:pt x="40737" y="13225"/>
                    <a:pt x="40783" y="13316"/>
                    <a:pt x="40831" y="13403"/>
                  </a:cubicBezTo>
                  <a:cubicBezTo>
                    <a:pt x="40948" y="13628"/>
                    <a:pt x="41065" y="13849"/>
                    <a:pt x="41183" y="14075"/>
                  </a:cubicBezTo>
                  <a:cubicBezTo>
                    <a:pt x="41250" y="14202"/>
                    <a:pt x="41318" y="14326"/>
                    <a:pt x="41384" y="14453"/>
                  </a:cubicBezTo>
                  <a:cubicBezTo>
                    <a:pt x="41395" y="14470"/>
                    <a:pt x="41411" y="14481"/>
                    <a:pt x="41431" y="14481"/>
                  </a:cubicBezTo>
                  <a:cubicBezTo>
                    <a:pt x="41579" y="14477"/>
                    <a:pt x="41666" y="14343"/>
                    <a:pt x="41683" y="14208"/>
                  </a:cubicBezTo>
                  <a:cubicBezTo>
                    <a:pt x="41700" y="14047"/>
                    <a:pt x="41589" y="13906"/>
                    <a:pt x="41496" y="13785"/>
                  </a:cubicBezTo>
                  <a:cubicBezTo>
                    <a:pt x="41448" y="13722"/>
                    <a:pt x="41398" y="13658"/>
                    <a:pt x="41364" y="13584"/>
                  </a:cubicBezTo>
                  <a:cubicBezTo>
                    <a:pt x="41334" y="13507"/>
                    <a:pt x="41330" y="13433"/>
                    <a:pt x="41358" y="13356"/>
                  </a:cubicBezTo>
                  <a:cubicBezTo>
                    <a:pt x="41384" y="13282"/>
                    <a:pt x="41418" y="13212"/>
                    <a:pt x="41411" y="13131"/>
                  </a:cubicBezTo>
                  <a:cubicBezTo>
                    <a:pt x="41405" y="13068"/>
                    <a:pt x="41381" y="13007"/>
                    <a:pt x="41344" y="12953"/>
                  </a:cubicBezTo>
                  <a:cubicBezTo>
                    <a:pt x="41270" y="12839"/>
                    <a:pt x="41163" y="12755"/>
                    <a:pt x="41076" y="12651"/>
                  </a:cubicBezTo>
                  <a:cubicBezTo>
                    <a:pt x="41028" y="12597"/>
                    <a:pt x="40999" y="12534"/>
                    <a:pt x="40972" y="12467"/>
                  </a:cubicBezTo>
                  <a:cubicBezTo>
                    <a:pt x="40941" y="12389"/>
                    <a:pt x="40915" y="12306"/>
                    <a:pt x="40867" y="12235"/>
                  </a:cubicBezTo>
                  <a:cubicBezTo>
                    <a:pt x="40807" y="12148"/>
                    <a:pt x="40700" y="12074"/>
                    <a:pt x="40593" y="12074"/>
                  </a:cubicBezTo>
                  <a:cubicBezTo>
                    <a:pt x="40555" y="12074"/>
                    <a:pt x="40522" y="12081"/>
                    <a:pt x="40485" y="12101"/>
                  </a:cubicBezTo>
                  <a:cubicBezTo>
                    <a:pt x="40414" y="12137"/>
                    <a:pt x="40381" y="12211"/>
                    <a:pt x="40327" y="12265"/>
                  </a:cubicBezTo>
                  <a:cubicBezTo>
                    <a:pt x="40280" y="12312"/>
                    <a:pt x="40223" y="12343"/>
                    <a:pt x="40159" y="12359"/>
                  </a:cubicBezTo>
                  <a:cubicBezTo>
                    <a:pt x="40126" y="12369"/>
                    <a:pt x="40089" y="12372"/>
                    <a:pt x="40052" y="12372"/>
                  </a:cubicBezTo>
                  <a:cubicBezTo>
                    <a:pt x="40025" y="12372"/>
                    <a:pt x="39995" y="12369"/>
                    <a:pt x="39968" y="12363"/>
                  </a:cubicBezTo>
                  <a:cubicBezTo>
                    <a:pt x="39905" y="12349"/>
                    <a:pt x="39847" y="12315"/>
                    <a:pt x="39797" y="12275"/>
                  </a:cubicBezTo>
                  <a:cubicBezTo>
                    <a:pt x="39710" y="12208"/>
                    <a:pt x="39632" y="12124"/>
                    <a:pt x="39538" y="12064"/>
                  </a:cubicBezTo>
                  <a:cubicBezTo>
                    <a:pt x="39532" y="12047"/>
                    <a:pt x="39528" y="12030"/>
                    <a:pt x="39522" y="12013"/>
                  </a:cubicBezTo>
                  <a:cubicBezTo>
                    <a:pt x="39488" y="11883"/>
                    <a:pt x="39431" y="11751"/>
                    <a:pt x="39300" y="11698"/>
                  </a:cubicBezTo>
                  <a:cubicBezTo>
                    <a:pt x="39226" y="11668"/>
                    <a:pt x="39149" y="11664"/>
                    <a:pt x="39072" y="11664"/>
                  </a:cubicBezTo>
                  <a:lnTo>
                    <a:pt x="39025" y="11664"/>
                  </a:lnTo>
                  <a:cubicBezTo>
                    <a:pt x="38948" y="11664"/>
                    <a:pt x="38873" y="11658"/>
                    <a:pt x="38800" y="11641"/>
                  </a:cubicBezTo>
                  <a:cubicBezTo>
                    <a:pt x="38645" y="11607"/>
                    <a:pt x="38498" y="11527"/>
                    <a:pt x="38430" y="11376"/>
                  </a:cubicBezTo>
                  <a:cubicBezTo>
                    <a:pt x="38363" y="11218"/>
                    <a:pt x="38404" y="11037"/>
                    <a:pt x="38464" y="10882"/>
                  </a:cubicBezTo>
                  <a:cubicBezTo>
                    <a:pt x="38535" y="10701"/>
                    <a:pt x="38642" y="10540"/>
                    <a:pt x="38743" y="10375"/>
                  </a:cubicBezTo>
                  <a:cubicBezTo>
                    <a:pt x="38944" y="10053"/>
                    <a:pt x="39142" y="9720"/>
                    <a:pt x="39394" y="9435"/>
                  </a:cubicBezTo>
                  <a:cubicBezTo>
                    <a:pt x="39602" y="9204"/>
                    <a:pt x="39867" y="8983"/>
                    <a:pt x="40193" y="8955"/>
                  </a:cubicBezTo>
                  <a:lnTo>
                    <a:pt x="40247" y="8955"/>
                  </a:lnTo>
                  <a:cubicBezTo>
                    <a:pt x="40331" y="8955"/>
                    <a:pt x="40411" y="8969"/>
                    <a:pt x="40492" y="8979"/>
                  </a:cubicBezTo>
                  <a:cubicBezTo>
                    <a:pt x="40576" y="8992"/>
                    <a:pt x="40656" y="9006"/>
                    <a:pt x="40740" y="9006"/>
                  </a:cubicBezTo>
                  <a:lnTo>
                    <a:pt x="40771" y="9006"/>
                  </a:lnTo>
                  <a:cubicBezTo>
                    <a:pt x="40921" y="8999"/>
                    <a:pt x="41082" y="8925"/>
                    <a:pt x="41160" y="8788"/>
                  </a:cubicBezTo>
                  <a:cubicBezTo>
                    <a:pt x="41183" y="8741"/>
                    <a:pt x="41197" y="8690"/>
                    <a:pt x="41193" y="8640"/>
                  </a:cubicBezTo>
                  <a:cubicBezTo>
                    <a:pt x="41264" y="8626"/>
                    <a:pt x="41330" y="8623"/>
                    <a:pt x="41401" y="8623"/>
                  </a:cubicBezTo>
                  <a:cubicBezTo>
                    <a:pt x="41451" y="8623"/>
                    <a:pt x="41499" y="8623"/>
                    <a:pt x="41549" y="8626"/>
                  </a:cubicBezTo>
                  <a:cubicBezTo>
                    <a:pt x="41599" y="8630"/>
                    <a:pt x="41649" y="8630"/>
                    <a:pt x="41697" y="8630"/>
                  </a:cubicBezTo>
                  <a:cubicBezTo>
                    <a:pt x="41764" y="8630"/>
                    <a:pt x="41831" y="8626"/>
                    <a:pt x="41894" y="8617"/>
                  </a:cubicBezTo>
                  <a:cubicBezTo>
                    <a:pt x="42069" y="8586"/>
                    <a:pt x="42261" y="8486"/>
                    <a:pt x="42341" y="8321"/>
                  </a:cubicBezTo>
                  <a:cubicBezTo>
                    <a:pt x="42425" y="8150"/>
                    <a:pt x="42351" y="7985"/>
                    <a:pt x="42247" y="7844"/>
                  </a:cubicBezTo>
                  <a:cubicBezTo>
                    <a:pt x="42193" y="7774"/>
                    <a:pt x="42133" y="7700"/>
                    <a:pt x="42103" y="7616"/>
                  </a:cubicBezTo>
                  <a:cubicBezTo>
                    <a:pt x="42069" y="7516"/>
                    <a:pt x="42109" y="7421"/>
                    <a:pt x="42170" y="7338"/>
                  </a:cubicBezTo>
                  <a:cubicBezTo>
                    <a:pt x="42294" y="7156"/>
                    <a:pt x="42499" y="7032"/>
                    <a:pt x="42714" y="6995"/>
                  </a:cubicBezTo>
                  <a:cubicBezTo>
                    <a:pt x="42714" y="7136"/>
                    <a:pt x="42731" y="7284"/>
                    <a:pt x="42848" y="7378"/>
                  </a:cubicBezTo>
                  <a:cubicBezTo>
                    <a:pt x="42895" y="7415"/>
                    <a:pt x="42955" y="7438"/>
                    <a:pt x="43012" y="7438"/>
                  </a:cubicBezTo>
                  <a:cubicBezTo>
                    <a:pt x="43076" y="7438"/>
                    <a:pt x="43140" y="7412"/>
                    <a:pt x="43187" y="7358"/>
                  </a:cubicBezTo>
                  <a:cubicBezTo>
                    <a:pt x="43271" y="7260"/>
                    <a:pt x="43288" y="7126"/>
                    <a:pt x="43298" y="7006"/>
                  </a:cubicBezTo>
                  <a:cubicBezTo>
                    <a:pt x="43308" y="6820"/>
                    <a:pt x="43328" y="6643"/>
                    <a:pt x="43361" y="6462"/>
                  </a:cubicBezTo>
                  <a:cubicBezTo>
                    <a:pt x="43398" y="6281"/>
                    <a:pt x="43449" y="6103"/>
                    <a:pt x="43513" y="5928"/>
                  </a:cubicBezTo>
                  <a:cubicBezTo>
                    <a:pt x="43634" y="6019"/>
                    <a:pt x="43721" y="6149"/>
                    <a:pt x="43761" y="6294"/>
                  </a:cubicBezTo>
                  <a:cubicBezTo>
                    <a:pt x="43784" y="6377"/>
                    <a:pt x="43795" y="6462"/>
                    <a:pt x="43784" y="6549"/>
                  </a:cubicBezTo>
                  <a:cubicBezTo>
                    <a:pt x="43778" y="6646"/>
                    <a:pt x="43737" y="6737"/>
                    <a:pt x="43707" y="6828"/>
                  </a:cubicBezTo>
                  <a:cubicBezTo>
                    <a:pt x="43677" y="6921"/>
                    <a:pt x="43660" y="7019"/>
                    <a:pt x="43680" y="7119"/>
                  </a:cubicBezTo>
                  <a:cubicBezTo>
                    <a:pt x="43700" y="7213"/>
                    <a:pt x="43751" y="7297"/>
                    <a:pt x="43798" y="7381"/>
                  </a:cubicBezTo>
                  <a:cubicBezTo>
                    <a:pt x="43848" y="7469"/>
                    <a:pt x="43888" y="7553"/>
                    <a:pt x="43905" y="7653"/>
                  </a:cubicBezTo>
                  <a:cubicBezTo>
                    <a:pt x="43922" y="7754"/>
                    <a:pt x="43912" y="7861"/>
                    <a:pt x="43888" y="7962"/>
                  </a:cubicBezTo>
                  <a:cubicBezTo>
                    <a:pt x="43787" y="8368"/>
                    <a:pt x="43479" y="8673"/>
                    <a:pt x="43331" y="9060"/>
                  </a:cubicBezTo>
                  <a:cubicBezTo>
                    <a:pt x="43251" y="9265"/>
                    <a:pt x="43240" y="9476"/>
                    <a:pt x="43278" y="9691"/>
                  </a:cubicBezTo>
                  <a:cubicBezTo>
                    <a:pt x="43315" y="9912"/>
                    <a:pt x="43392" y="10127"/>
                    <a:pt x="43459" y="10342"/>
                  </a:cubicBezTo>
                  <a:cubicBezTo>
                    <a:pt x="43526" y="10557"/>
                    <a:pt x="43600" y="10772"/>
                    <a:pt x="43691" y="10980"/>
                  </a:cubicBezTo>
                  <a:cubicBezTo>
                    <a:pt x="43775" y="11181"/>
                    <a:pt x="43885" y="11369"/>
                    <a:pt x="43986" y="11564"/>
                  </a:cubicBezTo>
                  <a:cubicBezTo>
                    <a:pt x="44036" y="11658"/>
                    <a:pt x="44080" y="11759"/>
                    <a:pt x="44106" y="11863"/>
                  </a:cubicBezTo>
                  <a:cubicBezTo>
                    <a:pt x="44134" y="11973"/>
                    <a:pt x="44140" y="12087"/>
                    <a:pt x="44167" y="12198"/>
                  </a:cubicBezTo>
                  <a:cubicBezTo>
                    <a:pt x="44210" y="12389"/>
                    <a:pt x="44298" y="12567"/>
                    <a:pt x="44419" y="12718"/>
                  </a:cubicBezTo>
                  <a:cubicBezTo>
                    <a:pt x="44472" y="12782"/>
                    <a:pt x="44546" y="12886"/>
                    <a:pt x="44633" y="12899"/>
                  </a:cubicBezTo>
                  <a:lnTo>
                    <a:pt x="44647" y="12899"/>
                  </a:lnTo>
                  <a:cubicBezTo>
                    <a:pt x="44731" y="12899"/>
                    <a:pt x="44791" y="12812"/>
                    <a:pt x="44825" y="12745"/>
                  </a:cubicBezTo>
                  <a:cubicBezTo>
                    <a:pt x="44869" y="12661"/>
                    <a:pt x="44885" y="12567"/>
                    <a:pt x="44895" y="12470"/>
                  </a:cubicBezTo>
                  <a:cubicBezTo>
                    <a:pt x="44912" y="12356"/>
                    <a:pt x="44919" y="12242"/>
                    <a:pt x="44929" y="12124"/>
                  </a:cubicBezTo>
                  <a:cubicBezTo>
                    <a:pt x="44952" y="11886"/>
                    <a:pt x="44972" y="11647"/>
                    <a:pt x="44996" y="11406"/>
                  </a:cubicBezTo>
                  <a:cubicBezTo>
                    <a:pt x="45006" y="11295"/>
                    <a:pt x="45020" y="11184"/>
                    <a:pt x="45026" y="11074"/>
                  </a:cubicBezTo>
                  <a:cubicBezTo>
                    <a:pt x="45033" y="10983"/>
                    <a:pt x="45030" y="10885"/>
                    <a:pt x="45000" y="10798"/>
                  </a:cubicBezTo>
                  <a:cubicBezTo>
                    <a:pt x="44986" y="10761"/>
                    <a:pt x="44969" y="10724"/>
                    <a:pt x="44946" y="10691"/>
                  </a:cubicBezTo>
                  <a:cubicBezTo>
                    <a:pt x="44915" y="10651"/>
                    <a:pt x="44862" y="10620"/>
                    <a:pt x="44842" y="10577"/>
                  </a:cubicBezTo>
                  <a:cubicBezTo>
                    <a:pt x="44822" y="10533"/>
                    <a:pt x="44839" y="10479"/>
                    <a:pt x="44852" y="10436"/>
                  </a:cubicBezTo>
                  <a:cubicBezTo>
                    <a:pt x="44865" y="10382"/>
                    <a:pt x="44882" y="10325"/>
                    <a:pt x="44892" y="10268"/>
                  </a:cubicBezTo>
                  <a:cubicBezTo>
                    <a:pt x="44926" y="10067"/>
                    <a:pt x="44932" y="9835"/>
                    <a:pt x="44862" y="9640"/>
                  </a:cubicBezTo>
                  <a:cubicBezTo>
                    <a:pt x="44831" y="9553"/>
                    <a:pt x="44782" y="9483"/>
                    <a:pt x="44694" y="9449"/>
                  </a:cubicBezTo>
                  <a:cubicBezTo>
                    <a:pt x="44607" y="9418"/>
                    <a:pt x="44503" y="9439"/>
                    <a:pt x="44422" y="9389"/>
                  </a:cubicBezTo>
                  <a:cubicBezTo>
                    <a:pt x="44288" y="9308"/>
                    <a:pt x="44281" y="9103"/>
                    <a:pt x="44288" y="8955"/>
                  </a:cubicBezTo>
                  <a:lnTo>
                    <a:pt x="44288" y="8955"/>
                  </a:lnTo>
                  <a:cubicBezTo>
                    <a:pt x="44301" y="8966"/>
                    <a:pt x="44318" y="8972"/>
                    <a:pt x="44338" y="8972"/>
                  </a:cubicBezTo>
                  <a:cubicBezTo>
                    <a:pt x="44348" y="8972"/>
                    <a:pt x="44359" y="8972"/>
                    <a:pt x="44368" y="8966"/>
                  </a:cubicBezTo>
                  <a:cubicBezTo>
                    <a:pt x="44392" y="8952"/>
                    <a:pt x="44405" y="8925"/>
                    <a:pt x="44405" y="8902"/>
                  </a:cubicBezTo>
                  <a:cubicBezTo>
                    <a:pt x="44405" y="8888"/>
                    <a:pt x="44405" y="8879"/>
                    <a:pt x="44399" y="8868"/>
                  </a:cubicBezTo>
                  <a:cubicBezTo>
                    <a:pt x="44399" y="8862"/>
                    <a:pt x="44382" y="8838"/>
                    <a:pt x="44382" y="8834"/>
                  </a:cubicBezTo>
                  <a:cubicBezTo>
                    <a:pt x="44379" y="8805"/>
                    <a:pt x="44359" y="8788"/>
                    <a:pt x="44335" y="8781"/>
                  </a:cubicBezTo>
                  <a:cubicBezTo>
                    <a:pt x="44338" y="8718"/>
                    <a:pt x="44345" y="8650"/>
                    <a:pt x="44355" y="8586"/>
                  </a:cubicBezTo>
                  <a:cubicBezTo>
                    <a:pt x="44379" y="8439"/>
                    <a:pt x="44419" y="8295"/>
                    <a:pt x="44469" y="8154"/>
                  </a:cubicBezTo>
                  <a:cubicBezTo>
                    <a:pt x="44516" y="8019"/>
                    <a:pt x="44570" y="7885"/>
                    <a:pt x="44624" y="7754"/>
                  </a:cubicBezTo>
                  <a:cubicBezTo>
                    <a:pt x="44670" y="7646"/>
                    <a:pt x="44721" y="7539"/>
                    <a:pt x="44788" y="7441"/>
                  </a:cubicBezTo>
                  <a:cubicBezTo>
                    <a:pt x="44852" y="7348"/>
                    <a:pt x="44935" y="7260"/>
                    <a:pt x="45036" y="7207"/>
                  </a:cubicBezTo>
                  <a:cubicBezTo>
                    <a:pt x="45141" y="7153"/>
                    <a:pt x="45258" y="7136"/>
                    <a:pt x="45369" y="7102"/>
                  </a:cubicBezTo>
                  <a:cubicBezTo>
                    <a:pt x="45479" y="7066"/>
                    <a:pt x="45584" y="7015"/>
                    <a:pt x="45654" y="6915"/>
                  </a:cubicBezTo>
                  <a:cubicBezTo>
                    <a:pt x="45725" y="6814"/>
                    <a:pt x="45735" y="6683"/>
                    <a:pt x="45741" y="6563"/>
                  </a:cubicBezTo>
                  <a:cubicBezTo>
                    <a:pt x="45751" y="6435"/>
                    <a:pt x="45758" y="6314"/>
                    <a:pt x="45798" y="6196"/>
                  </a:cubicBezTo>
                  <a:cubicBezTo>
                    <a:pt x="45842" y="6075"/>
                    <a:pt x="45909" y="5965"/>
                    <a:pt x="45987" y="5871"/>
                  </a:cubicBezTo>
                  <a:cubicBezTo>
                    <a:pt x="46067" y="5773"/>
                    <a:pt x="46157" y="5686"/>
                    <a:pt x="46258" y="5609"/>
                  </a:cubicBezTo>
                  <a:cubicBezTo>
                    <a:pt x="46362" y="5528"/>
                    <a:pt x="46473" y="5461"/>
                    <a:pt x="46571" y="5381"/>
                  </a:cubicBezTo>
                  <a:cubicBezTo>
                    <a:pt x="46745" y="5237"/>
                    <a:pt x="46876" y="5025"/>
                    <a:pt x="46812" y="4794"/>
                  </a:cubicBezTo>
                  <a:cubicBezTo>
                    <a:pt x="46782" y="4686"/>
                    <a:pt x="46712" y="4609"/>
                    <a:pt x="46611" y="4565"/>
                  </a:cubicBezTo>
                  <a:cubicBezTo>
                    <a:pt x="46554" y="4541"/>
                    <a:pt x="46493" y="4535"/>
                    <a:pt x="46439" y="4504"/>
                  </a:cubicBezTo>
                  <a:cubicBezTo>
                    <a:pt x="46393" y="4478"/>
                    <a:pt x="46362" y="4434"/>
                    <a:pt x="46342" y="4383"/>
                  </a:cubicBezTo>
                  <a:cubicBezTo>
                    <a:pt x="46298" y="4280"/>
                    <a:pt x="46289" y="4166"/>
                    <a:pt x="46235" y="4065"/>
                  </a:cubicBezTo>
                  <a:cubicBezTo>
                    <a:pt x="46191" y="3981"/>
                    <a:pt x="46117" y="3914"/>
                    <a:pt x="46033" y="3864"/>
                  </a:cubicBezTo>
                  <a:cubicBezTo>
                    <a:pt x="45859" y="3763"/>
                    <a:pt x="45651" y="3736"/>
                    <a:pt x="45469" y="3646"/>
                  </a:cubicBezTo>
                  <a:cubicBezTo>
                    <a:pt x="45439" y="3629"/>
                    <a:pt x="45409" y="3609"/>
                    <a:pt x="45378" y="3588"/>
                  </a:cubicBezTo>
                  <a:cubicBezTo>
                    <a:pt x="45439" y="3508"/>
                    <a:pt x="45556" y="3484"/>
                    <a:pt x="45654" y="3461"/>
                  </a:cubicBezTo>
                  <a:cubicBezTo>
                    <a:pt x="45788" y="3434"/>
                    <a:pt x="45919" y="3393"/>
                    <a:pt x="46007" y="3283"/>
                  </a:cubicBezTo>
                  <a:cubicBezTo>
                    <a:pt x="46043" y="3236"/>
                    <a:pt x="46070" y="3179"/>
                    <a:pt x="46063" y="3115"/>
                  </a:cubicBezTo>
                  <a:cubicBezTo>
                    <a:pt x="46057" y="3045"/>
                    <a:pt x="46010" y="2987"/>
                    <a:pt x="45956" y="2944"/>
                  </a:cubicBezTo>
                  <a:cubicBezTo>
                    <a:pt x="45899" y="2893"/>
                    <a:pt x="45849" y="2846"/>
                    <a:pt x="45815" y="2776"/>
                  </a:cubicBezTo>
                  <a:cubicBezTo>
                    <a:pt x="45788" y="2726"/>
                    <a:pt x="45775" y="2672"/>
                    <a:pt x="45768" y="2618"/>
                  </a:cubicBezTo>
                  <a:lnTo>
                    <a:pt x="45768" y="2618"/>
                  </a:lnTo>
                  <a:cubicBezTo>
                    <a:pt x="45829" y="2631"/>
                    <a:pt x="45879" y="2672"/>
                    <a:pt x="45906" y="2729"/>
                  </a:cubicBezTo>
                  <a:cubicBezTo>
                    <a:pt x="45916" y="2746"/>
                    <a:pt x="45933" y="2756"/>
                    <a:pt x="45953" y="2756"/>
                  </a:cubicBezTo>
                  <a:cubicBezTo>
                    <a:pt x="45976" y="2756"/>
                    <a:pt x="46000" y="2739"/>
                    <a:pt x="46007" y="2716"/>
                  </a:cubicBezTo>
                  <a:cubicBezTo>
                    <a:pt x="46033" y="2605"/>
                    <a:pt x="46131" y="2541"/>
                    <a:pt x="46235" y="2518"/>
                  </a:cubicBezTo>
                  <a:cubicBezTo>
                    <a:pt x="46269" y="2507"/>
                    <a:pt x="46298" y="2504"/>
                    <a:pt x="46329" y="2504"/>
                  </a:cubicBezTo>
                  <a:cubicBezTo>
                    <a:pt x="46422" y="2504"/>
                    <a:pt x="46514" y="2535"/>
                    <a:pt x="46601" y="2578"/>
                  </a:cubicBezTo>
                  <a:cubicBezTo>
                    <a:pt x="46842" y="2702"/>
                    <a:pt x="47070" y="2917"/>
                    <a:pt x="47356" y="2917"/>
                  </a:cubicBezTo>
                  <a:cubicBezTo>
                    <a:pt x="47376" y="2917"/>
                    <a:pt x="47396" y="2917"/>
                    <a:pt x="47413" y="2913"/>
                  </a:cubicBezTo>
                  <a:cubicBezTo>
                    <a:pt x="47694" y="2887"/>
                    <a:pt x="47852" y="2625"/>
                    <a:pt x="47856" y="2363"/>
                  </a:cubicBezTo>
                  <a:cubicBezTo>
                    <a:pt x="47860" y="2196"/>
                    <a:pt x="47809" y="2034"/>
                    <a:pt x="47752" y="1880"/>
                  </a:cubicBezTo>
                  <a:cubicBezTo>
                    <a:pt x="47725" y="1813"/>
                    <a:pt x="47705" y="1739"/>
                    <a:pt x="47661" y="1685"/>
                  </a:cubicBezTo>
                  <a:cubicBezTo>
                    <a:pt x="47611" y="1618"/>
                    <a:pt x="47544" y="1611"/>
                    <a:pt x="47470" y="1601"/>
                  </a:cubicBezTo>
                  <a:cubicBezTo>
                    <a:pt x="47312" y="1578"/>
                    <a:pt x="47164" y="1528"/>
                    <a:pt x="47030" y="1447"/>
                  </a:cubicBezTo>
                  <a:cubicBezTo>
                    <a:pt x="46896" y="1367"/>
                    <a:pt x="46782" y="1262"/>
                    <a:pt x="46634" y="1205"/>
                  </a:cubicBezTo>
                  <a:cubicBezTo>
                    <a:pt x="46476" y="1148"/>
                    <a:pt x="46305" y="1135"/>
                    <a:pt x="46141" y="1108"/>
                  </a:cubicBezTo>
                  <a:lnTo>
                    <a:pt x="45620" y="1031"/>
                  </a:lnTo>
                  <a:cubicBezTo>
                    <a:pt x="45282" y="977"/>
                    <a:pt x="44935" y="940"/>
                    <a:pt x="44600" y="859"/>
                  </a:cubicBezTo>
                  <a:cubicBezTo>
                    <a:pt x="44281" y="783"/>
                    <a:pt x="43989" y="638"/>
                    <a:pt x="43691" y="507"/>
                  </a:cubicBezTo>
                  <a:cubicBezTo>
                    <a:pt x="43405" y="383"/>
                    <a:pt x="43116" y="299"/>
                    <a:pt x="42808" y="299"/>
                  </a:cubicBezTo>
                  <a:lnTo>
                    <a:pt x="42794" y="299"/>
                  </a:lnTo>
                  <a:cubicBezTo>
                    <a:pt x="42499" y="302"/>
                    <a:pt x="42207" y="373"/>
                    <a:pt x="41945" y="504"/>
                  </a:cubicBezTo>
                  <a:cubicBezTo>
                    <a:pt x="41878" y="537"/>
                    <a:pt x="41811" y="574"/>
                    <a:pt x="41750" y="614"/>
                  </a:cubicBezTo>
                  <a:cubicBezTo>
                    <a:pt x="41710" y="642"/>
                    <a:pt x="41720" y="715"/>
                    <a:pt x="41773" y="715"/>
                  </a:cubicBezTo>
                  <a:lnTo>
                    <a:pt x="41824" y="715"/>
                  </a:lnTo>
                  <a:cubicBezTo>
                    <a:pt x="41959" y="715"/>
                    <a:pt x="42100" y="752"/>
                    <a:pt x="42184" y="859"/>
                  </a:cubicBezTo>
                  <a:cubicBezTo>
                    <a:pt x="42254" y="953"/>
                    <a:pt x="42244" y="1108"/>
                    <a:pt x="42150" y="1185"/>
                  </a:cubicBezTo>
                  <a:cubicBezTo>
                    <a:pt x="42120" y="1209"/>
                    <a:pt x="42089" y="1218"/>
                    <a:pt x="42059" y="1218"/>
                  </a:cubicBezTo>
                  <a:cubicBezTo>
                    <a:pt x="42002" y="1218"/>
                    <a:pt x="41942" y="1181"/>
                    <a:pt x="41902" y="1138"/>
                  </a:cubicBezTo>
                  <a:cubicBezTo>
                    <a:pt x="41827" y="1060"/>
                    <a:pt x="41778" y="960"/>
                    <a:pt x="41713" y="873"/>
                  </a:cubicBezTo>
                  <a:cubicBezTo>
                    <a:pt x="41640" y="772"/>
                    <a:pt x="41549" y="685"/>
                    <a:pt x="41418" y="678"/>
                  </a:cubicBezTo>
                  <a:lnTo>
                    <a:pt x="41415" y="678"/>
                  </a:lnTo>
                  <a:cubicBezTo>
                    <a:pt x="41391" y="678"/>
                    <a:pt x="41375" y="698"/>
                    <a:pt x="41364" y="718"/>
                  </a:cubicBezTo>
                  <a:cubicBezTo>
                    <a:pt x="41330" y="799"/>
                    <a:pt x="41401" y="859"/>
                    <a:pt x="41455" y="910"/>
                  </a:cubicBezTo>
                  <a:cubicBezTo>
                    <a:pt x="41479" y="933"/>
                    <a:pt x="41505" y="960"/>
                    <a:pt x="41499" y="997"/>
                  </a:cubicBezTo>
                  <a:cubicBezTo>
                    <a:pt x="41488" y="1037"/>
                    <a:pt x="41455" y="1068"/>
                    <a:pt x="41425" y="1088"/>
                  </a:cubicBezTo>
                  <a:cubicBezTo>
                    <a:pt x="41388" y="1108"/>
                    <a:pt x="41347" y="1114"/>
                    <a:pt x="41307" y="1114"/>
                  </a:cubicBezTo>
                  <a:cubicBezTo>
                    <a:pt x="41243" y="1114"/>
                    <a:pt x="41180" y="1098"/>
                    <a:pt x="41119" y="1088"/>
                  </a:cubicBezTo>
                  <a:cubicBezTo>
                    <a:pt x="41079" y="1081"/>
                    <a:pt x="41042" y="1077"/>
                    <a:pt x="41005" y="1077"/>
                  </a:cubicBezTo>
                  <a:cubicBezTo>
                    <a:pt x="40945" y="1077"/>
                    <a:pt x="40891" y="1088"/>
                    <a:pt x="40834" y="1108"/>
                  </a:cubicBezTo>
                  <a:cubicBezTo>
                    <a:pt x="40670" y="1172"/>
                    <a:pt x="40555" y="1309"/>
                    <a:pt x="40418" y="1410"/>
                  </a:cubicBezTo>
                  <a:cubicBezTo>
                    <a:pt x="40398" y="1427"/>
                    <a:pt x="40377" y="1440"/>
                    <a:pt x="40354" y="1454"/>
                  </a:cubicBezTo>
                  <a:cubicBezTo>
                    <a:pt x="40323" y="1433"/>
                    <a:pt x="40287" y="1420"/>
                    <a:pt x="40247" y="1410"/>
                  </a:cubicBezTo>
                  <a:cubicBezTo>
                    <a:pt x="40207" y="1400"/>
                    <a:pt x="40166" y="1396"/>
                    <a:pt x="40129" y="1396"/>
                  </a:cubicBezTo>
                  <a:cubicBezTo>
                    <a:pt x="40046" y="1396"/>
                    <a:pt x="39965" y="1413"/>
                    <a:pt x="39884" y="1437"/>
                  </a:cubicBezTo>
                  <a:cubicBezTo>
                    <a:pt x="39840" y="1450"/>
                    <a:pt x="39800" y="1463"/>
                    <a:pt x="39756" y="1474"/>
                  </a:cubicBezTo>
                  <a:cubicBezTo>
                    <a:pt x="39572" y="1396"/>
                    <a:pt x="39404" y="1272"/>
                    <a:pt x="39253" y="1145"/>
                  </a:cubicBezTo>
                  <a:cubicBezTo>
                    <a:pt x="39243" y="1135"/>
                    <a:pt x="39229" y="1131"/>
                    <a:pt x="39216" y="1131"/>
                  </a:cubicBezTo>
                  <a:cubicBezTo>
                    <a:pt x="39175" y="1131"/>
                    <a:pt x="39139" y="1181"/>
                    <a:pt x="39175" y="1222"/>
                  </a:cubicBezTo>
                  <a:cubicBezTo>
                    <a:pt x="39226" y="1272"/>
                    <a:pt x="39273" y="1322"/>
                    <a:pt x="39320" y="1373"/>
                  </a:cubicBezTo>
                  <a:cubicBezTo>
                    <a:pt x="39287" y="1359"/>
                    <a:pt x="39250" y="1346"/>
                    <a:pt x="39216" y="1326"/>
                  </a:cubicBezTo>
                  <a:cubicBezTo>
                    <a:pt x="39200" y="1316"/>
                    <a:pt x="39186" y="1302"/>
                    <a:pt x="39169" y="1289"/>
                  </a:cubicBezTo>
                  <a:cubicBezTo>
                    <a:pt x="39186" y="1272"/>
                    <a:pt x="39189" y="1242"/>
                    <a:pt x="39169" y="1218"/>
                  </a:cubicBezTo>
                  <a:cubicBezTo>
                    <a:pt x="38890" y="924"/>
                    <a:pt x="38504" y="752"/>
                    <a:pt x="38098" y="742"/>
                  </a:cubicBezTo>
                  <a:cubicBezTo>
                    <a:pt x="38052" y="742"/>
                    <a:pt x="38028" y="803"/>
                    <a:pt x="38061" y="832"/>
                  </a:cubicBezTo>
                  <a:cubicBezTo>
                    <a:pt x="38128" y="896"/>
                    <a:pt x="38085" y="994"/>
                    <a:pt x="38018" y="1037"/>
                  </a:cubicBezTo>
                  <a:cubicBezTo>
                    <a:pt x="37964" y="1074"/>
                    <a:pt x="37897" y="1088"/>
                    <a:pt x="37833" y="1101"/>
                  </a:cubicBezTo>
                  <a:cubicBezTo>
                    <a:pt x="37676" y="1135"/>
                    <a:pt x="37514" y="1165"/>
                    <a:pt x="37353" y="1175"/>
                  </a:cubicBezTo>
                  <a:cubicBezTo>
                    <a:pt x="37330" y="1175"/>
                    <a:pt x="37307" y="1178"/>
                    <a:pt x="37279" y="1178"/>
                  </a:cubicBezTo>
                  <a:cubicBezTo>
                    <a:pt x="37135" y="1178"/>
                    <a:pt x="36994" y="1152"/>
                    <a:pt x="36853" y="1105"/>
                  </a:cubicBezTo>
                  <a:cubicBezTo>
                    <a:pt x="36715" y="1060"/>
                    <a:pt x="36582" y="1011"/>
                    <a:pt x="36437" y="997"/>
                  </a:cubicBezTo>
                  <a:cubicBezTo>
                    <a:pt x="36403" y="994"/>
                    <a:pt x="36370" y="994"/>
                    <a:pt x="36340" y="994"/>
                  </a:cubicBezTo>
                  <a:cubicBezTo>
                    <a:pt x="36219" y="994"/>
                    <a:pt x="36098" y="1011"/>
                    <a:pt x="35977" y="1027"/>
                  </a:cubicBezTo>
                  <a:cubicBezTo>
                    <a:pt x="35799" y="1054"/>
                    <a:pt x="35624" y="1071"/>
                    <a:pt x="35446" y="1077"/>
                  </a:cubicBezTo>
                  <a:cubicBezTo>
                    <a:pt x="35383" y="1081"/>
                    <a:pt x="35319" y="1085"/>
                    <a:pt x="35256" y="1085"/>
                  </a:cubicBezTo>
                  <a:cubicBezTo>
                    <a:pt x="34980" y="1085"/>
                    <a:pt x="34705" y="1060"/>
                    <a:pt x="34436" y="1014"/>
                  </a:cubicBezTo>
                  <a:lnTo>
                    <a:pt x="34427" y="1014"/>
                  </a:lnTo>
                  <a:cubicBezTo>
                    <a:pt x="34393" y="1014"/>
                    <a:pt x="34356" y="1040"/>
                    <a:pt x="34369" y="1081"/>
                  </a:cubicBezTo>
                  <a:cubicBezTo>
                    <a:pt x="34510" y="1463"/>
                    <a:pt x="34168" y="1920"/>
                    <a:pt x="33768" y="1920"/>
                  </a:cubicBezTo>
                  <a:cubicBezTo>
                    <a:pt x="33728" y="1920"/>
                    <a:pt x="33688" y="1917"/>
                    <a:pt x="33648" y="1906"/>
                  </a:cubicBezTo>
                  <a:cubicBezTo>
                    <a:pt x="33573" y="1890"/>
                    <a:pt x="33493" y="1860"/>
                    <a:pt x="33412" y="1860"/>
                  </a:cubicBezTo>
                  <a:cubicBezTo>
                    <a:pt x="33379" y="1860"/>
                    <a:pt x="33346" y="1866"/>
                    <a:pt x="33312" y="1880"/>
                  </a:cubicBezTo>
                  <a:cubicBezTo>
                    <a:pt x="33225" y="1914"/>
                    <a:pt x="33174" y="1987"/>
                    <a:pt x="33151" y="2075"/>
                  </a:cubicBezTo>
                  <a:cubicBezTo>
                    <a:pt x="33121" y="2172"/>
                    <a:pt x="33124" y="2276"/>
                    <a:pt x="33093" y="2370"/>
                  </a:cubicBezTo>
                  <a:cubicBezTo>
                    <a:pt x="33057" y="2484"/>
                    <a:pt x="32966" y="2558"/>
                    <a:pt x="32859" y="2605"/>
                  </a:cubicBezTo>
                  <a:cubicBezTo>
                    <a:pt x="32751" y="2651"/>
                    <a:pt x="32630" y="2685"/>
                    <a:pt x="32513" y="2702"/>
                  </a:cubicBezTo>
                  <a:cubicBezTo>
                    <a:pt x="32486" y="2705"/>
                    <a:pt x="32456" y="2709"/>
                    <a:pt x="32426" y="2709"/>
                  </a:cubicBezTo>
                  <a:cubicBezTo>
                    <a:pt x="32396" y="2709"/>
                    <a:pt x="32365" y="2705"/>
                    <a:pt x="32339" y="2696"/>
                  </a:cubicBezTo>
                  <a:cubicBezTo>
                    <a:pt x="32258" y="2665"/>
                    <a:pt x="32235" y="2588"/>
                    <a:pt x="32227" y="2507"/>
                  </a:cubicBezTo>
                  <a:cubicBezTo>
                    <a:pt x="32218" y="2394"/>
                    <a:pt x="32214" y="2286"/>
                    <a:pt x="32174" y="2175"/>
                  </a:cubicBezTo>
                  <a:cubicBezTo>
                    <a:pt x="32137" y="2078"/>
                    <a:pt x="32080" y="1987"/>
                    <a:pt x="32013" y="1906"/>
                  </a:cubicBezTo>
                  <a:cubicBezTo>
                    <a:pt x="31721" y="1554"/>
                    <a:pt x="31271" y="1457"/>
                    <a:pt x="30835" y="1457"/>
                  </a:cubicBezTo>
                  <a:cubicBezTo>
                    <a:pt x="30761" y="1457"/>
                    <a:pt x="30687" y="1460"/>
                    <a:pt x="30613" y="1463"/>
                  </a:cubicBezTo>
                  <a:cubicBezTo>
                    <a:pt x="30506" y="1474"/>
                    <a:pt x="30371" y="1471"/>
                    <a:pt x="30278" y="1528"/>
                  </a:cubicBezTo>
                  <a:cubicBezTo>
                    <a:pt x="30177" y="1584"/>
                    <a:pt x="30163" y="1692"/>
                    <a:pt x="30167" y="1799"/>
                  </a:cubicBezTo>
                  <a:cubicBezTo>
                    <a:pt x="30173" y="2031"/>
                    <a:pt x="30022" y="2162"/>
                    <a:pt x="29811" y="2233"/>
                  </a:cubicBezTo>
                  <a:cubicBezTo>
                    <a:pt x="29583" y="2309"/>
                    <a:pt x="29335" y="2306"/>
                    <a:pt x="29093" y="2313"/>
                  </a:cubicBezTo>
                  <a:lnTo>
                    <a:pt x="28965" y="2313"/>
                  </a:lnTo>
                  <a:cubicBezTo>
                    <a:pt x="28851" y="2313"/>
                    <a:pt x="28740" y="2313"/>
                    <a:pt x="28626" y="2309"/>
                  </a:cubicBezTo>
                  <a:cubicBezTo>
                    <a:pt x="28512" y="2306"/>
                    <a:pt x="28401" y="2303"/>
                    <a:pt x="28287" y="2303"/>
                  </a:cubicBezTo>
                  <a:cubicBezTo>
                    <a:pt x="28247" y="2303"/>
                    <a:pt x="28207" y="2303"/>
                    <a:pt x="28163" y="2306"/>
                  </a:cubicBezTo>
                  <a:cubicBezTo>
                    <a:pt x="27911" y="2309"/>
                    <a:pt x="27753" y="2437"/>
                    <a:pt x="27619" y="2642"/>
                  </a:cubicBezTo>
                  <a:cubicBezTo>
                    <a:pt x="27549" y="2749"/>
                    <a:pt x="27488" y="2863"/>
                    <a:pt x="27394" y="2950"/>
                  </a:cubicBezTo>
                  <a:cubicBezTo>
                    <a:pt x="27327" y="3014"/>
                    <a:pt x="27233" y="3074"/>
                    <a:pt x="27136" y="3074"/>
                  </a:cubicBezTo>
                  <a:cubicBezTo>
                    <a:pt x="27102" y="3074"/>
                    <a:pt x="27065" y="3068"/>
                    <a:pt x="27031" y="3048"/>
                  </a:cubicBezTo>
                  <a:cubicBezTo>
                    <a:pt x="26820" y="2924"/>
                    <a:pt x="26907" y="2561"/>
                    <a:pt x="26935" y="2374"/>
                  </a:cubicBezTo>
                  <a:cubicBezTo>
                    <a:pt x="26981" y="2078"/>
                    <a:pt x="27042" y="1779"/>
                    <a:pt x="27042" y="1480"/>
                  </a:cubicBezTo>
                  <a:cubicBezTo>
                    <a:pt x="27045" y="1024"/>
                    <a:pt x="26898" y="504"/>
                    <a:pt x="26461" y="279"/>
                  </a:cubicBezTo>
                  <a:cubicBezTo>
                    <a:pt x="26337" y="215"/>
                    <a:pt x="26196" y="178"/>
                    <a:pt x="26055" y="178"/>
                  </a:cubicBezTo>
                  <a:cubicBezTo>
                    <a:pt x="25984" y="178"/>
                    <a:pt x="25911" y="188"/>
                    <a:pt x="25840" y="208"/>
                  </a:cubicBezTo>
                  <a:cubicBezTo>
                    <a:pt x="25733" y="242"/>
                    <a:pt x="25652" y="306"/>
                    <a:pt x="25561" y="373"/>
                  </a:cubicBezTo>
                  <a:cubicBezTo>
                    <a:pt x="25511" y="410"/>
                    <a:pt x="25440" y="450"/>
                    <a:pt x="25380" y="450"/>
                  </a:cubicBezTo>
                  <a:cubicBezTo>
                    <a:pt x="25336" y="450"/>
                    <a:pt x="25296" y="430"/>
                    <a:pt x="25270" y="373"/>
                  </a:cubicBezTo>
                  <a:cubicBezTo>
                    <a:pt x="25226" y="282"/>
                    <a:pt x="25243" y="165"/>
                    <a:pt x="25263" y="70"/>
                  </a:cubicBezTo>
                  <a:cubicBezTo>
                    <a:pt x="25270" y="33"/>
                    <a:pt x="25246" y="0"/>
                    <a:pt x="25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a:off x="1879081" y="1090885"/>
              <a:ext cx="142110" cy="134736"/>
            </a:xfrm>
            <a:custGeom>
              <a:avLst/>
              <a:gdLst/>
              <a:ahLst/>
              <a:cxnLst/>
              <a:rect l="l" t="t" r="r" b="b"/>
              <a:pathLst>
                <a:path w="3045" h="2887" extrusionOk="0">
                  <a:moveTo>
                    <a:pt x="1632" y="0"/>
                  </a:moveTo>
                  <a:cubicBezTo>
                    <a:pt x="1612" y="0"/>
                    <a:pt x="1595" y="10"/>
                    <a:pt x="1585" y="27"/>
                  </a:cubicBezTo>
                  <a:cubicBezTo>
                    <a:pt x="1582" y="30"/>
                    <a:pt x="1578" y="33"/>
                    <a:pt x="1575" y="41"/>
                  </a:cubicBezTo>
                  <a:cubicBezTo>
                    <a:pt x="1485" y="67"/>
                    <a:pt x="1397" y="94"/>
                    <a:pt x="1310" y="124"/>
                  </a:cubicBezTo>
                  <a:cubicBezTo>
                    <a:pt x="1203" y="158"/>
                    <a:pt x="1095" y="188"/>
                    <a:pt x="1001" y="242"/>
                  </a:cubicBezTo>
                  <a:cubicBezTo>
                    <a:pt x="910" y="295"/>
                    <a:pt x="837" y="366"/>
                    <a:pt x="803" y="467"/>
                  </a:cubicBezTo>
                  <a:cubicBezTo>
                    <a:pt x="772" y="551"/>
                    <a:pt x="772" y="651"/>
                    <a:pt x="820" y="729"/>
                  </a:cubicBezTo>
                  <a:cubicBezTo>
                    <a:pt x="843" y="769"/>
                    <a:pt x="880" y="803"/>
                    <a:pt x="921" y="823"/>
                  </a:cubicBezTo>
                  <a:cubicBezTo>
                    <a:pt x="961" y="839"/>
                    <a:pt x="1014" y="849"/>
                    <a:pt x="1045" y="886"/>
                  </a:cubicBezTo>
                  <a:cubicBezTo>
                    <a:pt x="1071" y="916"/>
                    <a:pt x="1062" y="957"/>
                    <a:pt x="1051" y="994"/>
                  </a:cubicBezTo>
                  <a:cubicBezTo>
                    <a:pt x="1034" y="1040"/>
                    <a:pt x="1001" y="1085"/>
                    <a:pt x="971" y="1125"/>
                  </a:cubicBezTo>
                  <a:lnTo>
                    <a:pt x="732" y="1440"/>
                  </a:lnTo>
                  <a:cubicBezTo>
                    <a:pt x="659" y="1541"/>
                    <a:pt x="585" y="1641"/>
                    <a:pt x="507" y="1739"/>
                  </a:cubicBezTo>
                  <a:cubicBezTo>
                    <a:pt x="470" y="1782"/>
                    <a:pt x="430" y="1819"/>
                    <a:pt x="380" y="1850"/>
                  </a:cubicBezTo>
                  <a:cubicBezTo>
                    <a:pt x="333" y="1877"/>
                    <a:pt x="279" y="1900"/>
                    <a:pt x="233" y="1926"/>
                  </a:cubicBezTo>
                  <a:cubicBezTo>
                    <a:pt x="152" y="1974"/>
                    <a:pt x="95" y="2044"/>
                    <a:pt x="61" y="2132"/>
                  </a:cubicBezTo>
                  <a:cubicBezTo>
                    <a:pt x="1" y="2293"/>
                    <a:pt x="47" y="2484"/>
                    <a:pt x="152" y="2618"/>
                  </a:cubicBezTo>
                  <a:cubicBezTo>
                    <a:pt x="256" y="2752"/>
                    <a:pt x="430" y="2817"/>
                    <a:pt x="602" y="2817"/>
                  </a:cubicBezTo>
                  <a:cubicBezTo>
                    <a:pt x="628" y="2817"/>
                    <a:pt x="656" y="2813"/>
                    <a:pt x="682" y="2809"/>
                  </a:cubicBezTo>
                  <a:cubicBezTo>
                    <a:pt x="887" y="2786"/>
                    <a:pt x="1108" y="2689"/>
                    <a:pt x="1240" y="2524"/>
                  </a:cubicBezTo>
                  <a:cubicBezTo>
                    <a:pt x="1307" y="2440"/>
                    <a:pt x="1340" y="2343"/>
                    <a:pt x="1336" y="2236"/>
                  </a:cubicBezTo>
                  <a:cubicBezTo>
                    <a:pt x="1336" y="2138"/>
                    <a:pt x="1316" y="2041"/>
                    <a:pt x="1310" y="1943"/>
                  </a:cubicBezTo>
                  <a:cubicBezTo>
                    <a:pt x="1303" y="1863"/>
                    <a:pt x="1310" y="1779"/>
                    <a:pt x="1377" y="1725"/>
                  </a:cubicBezTo>
                  <a:cubicBezTo>
                    <a:pt x="1414" y="1692"/>
                    <a:pt x="1464" y="1675"/>
                    <a:pt x="1508" y="1652"/>
                  </a:cubicBezTo>
                  <a:cubicBezTo>
                    <a:pt x="1558" y="1624"/>
                    <a:pt x="1602" y="1588"/>
                    <a:pt x="1629" y="1537"/>
                  </a:cubicBezTo>
                  <a:cubicBezTo>
                    <a:pt x="1638" y="1517"/>
                    <a:pt x="1646" y="1497"/>
                    <a:pt x="1649" y="1477"/>
                  </a:cubicBezTo>
                  <a:cubicBezTo>
                    <a:pt x="1767" y="1517"/>
                    <a:pt x="1854" y="1632"/>
                    <a:pt x="1887" y="1745"/>
                  </a:cubicBezTo>
                  <a:cubicBezTo>
                    <a:pt x="1934" y="1917"/>
                    <a:pt x="1867" y="2092"/>
                    <a:pt x="1770" y="2229"/>
                  </a:cubicBezTo>
                  <a:cubicBezTo>
                    <a:pt x="1716" y="2303"/>
                    <a:pt x="1649" y="2363"/>
                    <a:pt x="1585" y="2430"/>
                  </a:cubicBezTo>
                  <a:cubicBezTo>
                    <a:pt x="1518" y="2498"/>
                    <a:pt x="1491" y="2585"/>
                    <a:pt x="1535" y="2676"/>
                  </a:cubicBezTo>
                  <a:cubicBezTo>
                    <a:pt x="1572" y="2752"/>
                    <a:pt x="1652" y="2803"/>
                    <a:pt x="1729" y="2837"/>
                  </a:cubicBezTo>
                  <a:cubicBezTo>
                    <a:pt x="1813" y="2870"/>
                    <a:pt x="1911" y="2883"/>
                    <a:pt x="2001" y="2887"/>
                  </a:cubicBezTo>
                  <a:lnTo>
                    <a:pt x="2058" y="2887"/>
                  </a:lnTo>
                  <a:cubicBezTo>
                    <a:pt x="2230" y="2887"/>
                    <a:pt x="2401" y="2850"/>
                    <a:pt x="2555" y="2776"/>
                  </a:cubicBezTo>
                  <a:cubicBezTo>
                    <a:pt x="2720" y="2699"/>
                    <a:pt x="2884" y="2578"/>
                    <a:pt x="2968" y="2410"/>
                  </a:cubicBezTo>
                  <a:cubicBezTo>
                    <a:pt x="3045" y="2253"/>
                    <a:pt x="3042" y="2041"/>
                    <a:pt x="2901" y="1920"/>
                  </a:cubicBezTo>
                  <a:cubicBezTo>
                    <a:pt x="2840" y="1866"/>
                    <a:pt x="2763" y="1839"/>
                    <a:pt x="2690" y="1816"/>
                  </a:cubicBezTo>
                  <a:cubicBezTo>
                    <a:pt x="2625" y="1796"/>
                    <a:pt x="2555" y="1779"/>
                    <a:pt x="2508" y="1732"/>
                  </a:cubicBezTo>
                  <a:cubicBezTo>
                    <a:pt x="2484" y="1709"/>
                    <a:pt x="2471" y="1672"/>
                    <a:pt x="2461" y="1635"/>
                  </a:cubicBezTo>
                  <a:cubicBezTo>
                    <a:pt x="2451" y="1591"/>
                    <a:pt x="2434" y="1548"/>
                    <a:pt x="2401" y="1511"/>
                  </a:cubicBezTo>
                  <a:cubicBezTo>
                    <a:pt x="2377" y="1480"/>
                    <a:pt x="2340" y="1460"/>
                    <a:pt x="2310" y="1440"/>
                  </a:cubicBezTo>
                  <a:cubicBezTo>
                    <a:pt x="2283" y="1420"/>
                    <a:pt x="2253" y="1403"/>
                    <a:pt x="2236" y="1376"/>
                  </a:cubicBezTo>
                  <a:cubicBezTo>
                    <a:pt x="2226" y="1367"/>
                    <a:pt x="2222" y="1356"/>
                    <a:pt x="2222" y="1342"/>
                  </a:cubicBezTo>
                  <a:lnTo>
                    <a:pt x="2222" y="1326"/>
                  </a:lnTo>
                  <a:lnTo>
                    <a:pt x="2222" y="1322"/>
                  </a:lnTo>
                  <a:lnTo>
                    <a:pt x="2222" y="1313"/>
                  </a:lnTo>
                  <a:cubicBezTo>
                    <a:pt x="2230" y="1286"/>
                    <a:pt x="2243" y="1266"/>
                    <a:pt x="2260" y="1238"/>
                  </a:cubicBezTo>
                  <a:cubicBezTo>
                    <a:pt x="2300" y="1181"/>
                    <a:pt x="2351" y="1128"/>
                    <a:pt x="2377" y="1068"/>
                  </a:cubicBezTo>
                  <a:cubicBezTo>
                    <a:pt x="2394" y="1031"/>
                    <a:pt x="2408" y="997"/>
                    <a:pt x="2408" y="957"/>
                  </a:cubicBezTo>
                  <a:cubicBezTo>
                    <a:pt x="2411" y="927"/>
                    <a:pt x="2380" y="903"/>
                    <a:pt x="2354" y="903"/>
                  </a:cubicBezTo>
                  <a:cubicBezTo>
                    <a:pt x="2323" y="903"/>
                    <a:pt x="2300" y="893"/>
                    <a:pt x="2276" y="870"/>
                  </a:cubicBezTo>
                  <a:cubicBezTo>
                    <a:pt x="2253" y="846"/>
                    <a:pt x="2239" y="809"/>
                    <a:pt x="2230" y="775"/>
                  </a:cubicBezTo>
                  <a:cubicBezTo>
                    <a:pt x="2202" y="692"/>
                    <a:pt x="2213" y="608"/>
                    <a:pt x="2219" y="521"/>
                  </a:cubicBezTo>
                  <a:cubicBezTo>
                    <a:pt x="2230" y="423"/>
                    <a:pt x="2233" y="319"/>
                    <a:pt x="2193" y="228"/>
                  </a:cubicBezTo>
                  <a:cubicBezTo>
                    <a:pt x="2149" y="121"/>
                    <a:pt x="2048" y="74"/>
                    <a:pt x="1937" y="61"/>
                  </a:cubicBezTo>
                  <a:cubicBezTo>
                    <a:pt x="1894" y="58"/>
                    <a:pt x="1854" y="53"/>
                    <a:pt x="1810" y="53"/>
                  </a:cubicBezTo>
                  <a:cubicBezTo>
                    <a:pt x="1790" y="53"/>
                    <a:pt x="1770" y="53"/>
                    <a:pt x="1750" y="58"/>
                  </a:cubicBezTo>
                  <a:cubicBezTo>
                    <a:pt x="1746" y="30"/>
                    <a:pt x="1729" y="4"/>
                    <a:pt x="1699" y="4"/>
                  </a:cubicBezTo>
                  <a:lnTo>
                    <a:pt x="1683" y="4"/>
                  </a:lnTo>
                  <a:cubicBezTo>
                    <a:pt x="1675" y="7"/>
                    <a:pt x="1669" y="10"/>
                    <a:pt x="1663" y="10"/>
                  </a:cubicBezTo>
                  <a:lnTo>
                    <a:pt x="1659" y="7"/>
                  </a:lnTo>
                  <a:cubicBezTo>
                    <a:pt x="1649" y="0"/>
                    <a:pt x="1638" y="0"/>
                    <a:pt x="1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2353464" y="1975978"/>
              <a:ext cx="96280" cy="201148"/>
            </a:xfrm>
            <a:custGeom>
              <a:avLst/>
              <a:gdLst/>
              <a:ahLst/>
              <a:cxnLst/>
              <a:rect l="l" t="t" r="r" b="b"/>
              <a:pathLst>
                <a:path w="2063" h="4310" extrusionOk="0">
                  <a:moveTo>
                    <a:pt x="1783" y="0"/>
                  </a:moveTo>
                  <a:cubicBezTo>
                    <a:pt x="1713" y="0"/>
                    <a:pt x="1646" y="44"/>
                    <a:pt x="1596" y="94"/>
                  </a:cubicBezTo>
                  <a:cubicBezTo>
                    <a:pt x="1525" y="168"/>
                    <a:pt x="1488" y="265"/>
                    <a:pt x="1458" y="359"/>
                  </a:cubicBezTo>
                  <a:cubicBezTo>
                    <a:pt x="1438" y="426"/>
                    <a:pt x="1424" y="497"/>
                    <a:pt x="1418" y="567"/>
                  </a:cubicBezTo>
                  <a:cubicBezTo>
                    <a:pt x="1407" y="601"/>
                    <a:pt x="1394" y="634"/>
                    <a:pt x="1381" y="665"/>
                  </a:cubicBezTo>
                  <a:cubicBezTo>
                    <a:pt x="1370" y="682"/>
                    <a:pt x="1360" y="699"/>
                    <a:pt x="1347" y="715"/>
                  </a:cubicBezTo>
                  <a:cubicBezTo>
                    <a:pt x="1340" y="728"/>
                    <a:pt x="1340" y="745"/>
                    <a:pt x="1344" y="759"/>
                  </a:cubicBezTo>
                  <a:cubicBezTo>
                    <a:pt x="1263" y="940"/>
                    <a:pt x="1156" y="1105"/>
                    <a:pt x="984" y="1212"/>
                  </a:cubicBezTo>
                  <a:cubicBezTo>
                    <a:pt x="716" y="1383"/>
                    <a:pt x="363" y="1407"/>
                    <a:pt x="132" y="1641"/>
                  </a:cubicBezTo>
                  <a:cubicBezTo>
                    <a:pt x="72" y="1706"/>
                    <a:pt x="11" y="1782"/>
                    <a:pt x="25" y="1876"/>
                  </a:cubicBezTo>
                  <a:cubicBezTo>
                    <a:pt x="35" y="1940"/>
                    <a:pt x="81" y="1987"/>
                    <a:pt x="135" y="2020"/>
                  </a:cubicBezTo>
                  <a:cubicBezTo>
                    <a:pt x="236" y="2091"/>
                    <a:pt x="400" y="2132"/>
                    <a:pt x="403" y="2276"/>
                  </a:cubicBezTo>
                  <a:cubicBezTo>
                    <a:pt x="411" y="2464"/>
                    <a:pt x="229" y="2592"/>
                    <a:pt x="159" y="2753"/>
                  </a:cubicBezTo>
                  <a:cubicBezTo>
                    <a:pt x="85" y="2914"/>
                    <a:pt x="98" y="3088"/>
                    <a:pt x="122" y="3259"/>
                  </a:cubicBezTo>
                  <a:cubicBezTo>
                    <a:pt x="146" y="3413"/>
                    <a:pt x="186" y="3578"/>
                    <a:pt x="152" y="3736"/>
                  </a:cubicBezTo>
                  <a:cubicBezTo>
                    <a:pt x="142" y="3773"/>
                    <a:pt x="132" y="3810"/>
                    <a:pt x="112" y="3844"/>
                  </a:cubicBezTo>
                  <a:cubicBezTo>
                    <a:pt x="92" y="3884"/>
                    <a:pt x="61" y="3917"/>
                    <a:pt x="41" y="3957"/>
                  </a:cubicBezTo>
                  <a:cubicBezTo>
                    <a:pt x="1" y="4048"/>
                    <a:pt x="18" y="4142"/>
                    <a:pt x="81" y="4216"/>
                  </a:cubicBezTo>
                  <a:cubicBezTo>
                    <a:pt x="142" y="4283"/>
                    <a:pt x="219" y="4310"/>
                    <a:pt x="300" y="4310"/>
                  </a:cubicBezTo>
                  <a:cubicBezTo>
                    <a:pt x="411" y="4310"/>
                    <a:pt x="528" y="4259"/>
                    <a:pt x="615" y="4199"/>
                  </a:cubicBezTo>
                  <a:cubicBezTo>
                    <a:pt x="763" y="4098"/>
                    <a:pt x="877" y="3957"/>
                    <a:pt x="964" y="3803"/>
                  </a:cubicBezTo>
                  <a:cubicBezTo>
                    <a:pt x="1153" y="3474"/>
                    <a:pt x="1213" y="3098"/>
                    <a:pt x="1320" y="2742"/>
                  </a:cubicBezTo>
                  <a:cubicBezTo>
                    <a:pt x="1377" y="2558"/>
                    <a:pt x="1447" y="2377"/>
                    <a:pt x="1559" y="2215"/>
                  </a:cubicBezTo>
                  <a:cubicBezTo>
                    <a:pt x="1666" y="2061"/>
                    <a:pt x="1810" y="1930"/>
                    <a:pt x="1914" y="1769"/>
                  </a:cubicBezTo>
                  <a:cubicBezTo>
                    <a:pt x="2025" y="1594"/>
                    <a:pt x="2062" y="1390"/>
                    <a:pt x="2062" y="1182"/>
                  </a:cubicBezTo>
                  <a:cubicBezTo>
                    <a:pt x="2059" y="967"/>
                    <a:pt x="2032" y="748"/>
                    <a:pt x="2011" y="530"/>
                  </a:cubicBezTo>
                  <a:cubicBezTo>
                    <a:pt x="2002" y="423"/>
                    <a:pt x="1999" y="316"/>
                    <a:pt x="1982" y="208"/>
                  </a:cubicBezTo>
                  <a:cubicBezTo>
                    <a:pt x="1968" y="121"/>
                    <a:pt x="1924" y="34"/>
                    <a:pt x="1833" y="7"/>
                  </a:cubicBezTo>
                  <a:cubicBezTo>
                    <a:pt x="1817" y="3"/>
                    <a:pt x="1800" y="0"/>
                    <a:pt x="1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2449745" y="1901098"/>
              <a:ext cx="518410" cy="466700"/>
            </a:xfrm>
            <a:custGeom>
              <a:avLst/>
              <a:gdLst/>
              <a:ahLst/>
              <a:cxnLst/>
              <a:rect l="l" t="t" r="r" b="b"/>
              <a:pathLst>
                <a:path w="11108" h="10000" extrusionOk="0">
                  <a:moveTo>
                    <a:pt x="8556" y="1"/>
                  </a:moveTo>
                  <a:cubicBezTo>
                    <a:pt x="8522" y="1"/>
                    <a:pt x="8502" y="37"/>
                    <a:pt x="8506" y="71"/>
                  </a:cubicBezTo>
                  <a:cubicBezTo>
                    <a:pt x="8526" y="205"/>
                    <a:pt x="8456" y="336"/>
                    <a:pt x="8389" y="454"/>
                  </a:cubicBezTo>
                  <a:cubicBezTo>
                    <a:pt x="8315" y="581"/>
                    <a:pt x="8231" y="712"/>
                    <a:pt x="8200" y="860"/>
                  </a:cubicBezTo>
                  <a:cubicBezTo>
                    <a:pt x="8167" y="1028"/>
                    <a:pt x="8211" y="1192"/>
                    <a:pt x="8248" y="1353"/>
                  </a:cubicBezTo>
                  <a:cubicBezTo>
                    <a:pt x="8277" y="1501"/>
                    <a:pt x="8308" y="1662"/>
                    <a:pt x="8220" y="1796"/>
                  </a:cubicBezTo>
                  <a:cubicBezTo>
                    <a:pt x="8144" y="1914"/>
                    <a:pt x="7996" y="1978"/>
                    <a:pt x="7858" y="1991"/>
                  </a:cubicBezTo>
                  <a:cubicBezTo>
                    <a:pt x="7834" y="1995"/>
                    <a:pt x="7811" y="1995"/>
                    <a:pt x="7784" y="1995"/>
                  </a:cubicBezTo>
                  <a:cubicBezTo>
                    <a:pt x="7616" y="1995"/>
                    <a:pt x="7452" y="1944"/>
                    <a:pt x="7291" y="1894"/>
                  </a:cubicBezTo>
                  <a:cubicBezTo>
                    <a:pt x="7227" y="1874"/>
                    <a:pt x="7143" y="1850"/>
                    <a:pt x="7106" y="1786"/>
                  </a:cubicBezTo>
                  <a:cubicBezTo>
                    <a:pt x="7083" y="1746"/>
                    <a:pt x="7069" y="1702"/>
                    <a:pt x="7049" y="1665"/>
                  </a:cubicBezTo>
                  <a:cubicBezTo>
                    <a:pt x="7029" y="1628"/>
                    <a:pt x="7002" y="1595"/>
                    <a:pt x="6976" y="1564"/>
                  </a:cubicBezTo>
                  <a:cubicBezTo>
                    <a:pt x="6885" y="1457"/>
                    <a:pt x="6740" y="1353"/>
                    <a:pt x="6754" y="1195"/>
                  </a:cubicBezTo>
                  <a:cubicBezTo>
                    <a:pt x="6761" y="1129"/>
                    <a:pt x="6811" y="1095"/>
                    <a:pt x="6871" y="1068"/>
                  </a:cubicBezTo>
                  <a:cubicBezTo>
                    <a:pt x="6945" y="1041"/>
                    <a:pt x="7009" y="1008"/>
                    <a:pt x="7059" y="943"/>
                  </a:cubicBezTo>
                  <a:cubicBezTo>
                    <a:pt x="7150" y="827"/>
                    <a:pt x="7163" y="672"/>
                    <a:pt x="7160" y="531"/>
                  </a:cubicBezTo>
                  <a:cubicBezTo>
                    <a:pt x="7157" y="497"/>
                    <a:pt x="7157" y="464"/>
                    <a:pt x="7153" y="430"/>
                  </a:cubicBezTo>
                  <a:cubicBezTo>
                    <a:pt x="7150" y="396"/>
                    <a:pt x="7130" y="379"/>
                    <a:pt x="7100" y="376"/>
                  </a:cubicBezTo>
                  <a:cubicBezTo>
                    <a:pt x="7046" y="367"/>
                    <a:pt x="6989" y="363"/>
                    <a:pt x="6935" y="363"/>
                  </a:cubicBezTo>
                  <a:cubicBezTo>
                    <a:pt x="6754" y="363"/>
                    <a:pt x="6573" y="404"/>
                    <a:pt x="6404" y="477"/>
                  </a:cubicBezTo>
                  <a:cubicBezTo>
                    <a:pt x="6404" y="440"/>
                    <a:pt x="6398" y="407"/>
                    <a:pt x="6388" y="370"/>
                  </a:cubicBezTo>
                  <a:cubicBezTo>
                    <a:pt x="6381" y="339"/>
                    <a:pt x="6367" y="309"/>
                    <a:pt x="6355" y="283"/>
                  </a:cubicBezTo>
                  <a:cubicBezTo>
                    <a:pt x="6347" y="266"/>
                    <a:pt x="6344" y="249"/>
                    <a:pt x="6327" y="235"/>
                  </a:cubicBezTo>
                  <a:cubicBezTo>
                    <a:pt x="6314" y="226"/>
                    <a:pt x="6294" y="222"/>
                    <a:pt x="6277" y="215"/>
                  </a:cubicBezTo>
                  <a:cubicBezTo>
                    <a:pt x="6170" y="175"/>
                    <a:pt x="6052" y="158"/>
                    <a:pt x="5938" y="158"/>
                  </a:cubicBezTo>
                  <a:lnTo>
                    <a:pt x="5888" y="158"/>
                  </a:lnTo>
                  <a:cubicBezTo>
                    <a:pt x="5864" y="158"/>
                    <a:pt x="5841" y="175"/>
                    <a:pt x="5834" y="198"/>
                  </a:cubicBezTo>
                  <a:cubicBezTo>
                    <a:pt x="5814" y="279"/>
                    <a:pt x="5824" y="363"/>
                    <a:pt x="5841" y="447"/>
                  </a:cubicBezTo>
                  <a:cubicBezTo>
                    <a:pt x="5854" y="517"/>
                    <a:pt x="5878" y="588"/>
                    <a:pt x="5878" y="661"/>
                  </a:cubicBezTo>
                  <a:cubicBezTo>
                    <a:pt x="5881" y="756"/>
                    <a:pt x="5841" y="870"/>
                    <a:pt x="5737" y="870"/>
                  </a:cubicBezTo>
                  <a:cubicBezTo>
                    <a:pt x="5730" y="870"/>
                    <a:pt x="5723" y="867"/>
                    <a:pt x="5717" y="867"/>
                  </a:cubicBezTo>
                  <a:cubicBezTo>
                    <a:pt x="5659" y="860"/>
                    <a:pt x="5602" y="830"/>
                    <a:pt x="5549" y="810"/>
                  </a:cubicBezTo>
                  <a:cubicBezTo>
                    <a:pt x="5498" y="789"/>
                    <a:pt x="5445" y="773"/>
                    <a:pt x="5391" y="773"/>
                  </a:cubicBezTo>
                  <a:lnTo>
                    <a:pt x="5357" y="773"/>
                  </a:lnTo>
                  <a:cubicBezTo>
                    <a:pt x="5280" y="782"/>
                    <a:pt x="5219" y="830"/>
                    <a:pt x="5170" y="887"/>
                  </a:cubicBezTo>
                  <a:cubicBezTo>
                    <a:pt x="5129" y="937"/>
                    <a:pt x="5095" y="988"/>
                    <a:pt x="5062" y="1041"/>
                  </a:cubicBezTo>
                  <a:cubicBezTo>
                    <a:pt x="4954" y="1092"/>
                    <a:pt x="4864" y="1179"/>
                    <a:pt x="4821" y="1293"/>
                  </a:cubicBezTo>
                  <a:cubicBezTo>
                    <a:pt x="4710" y="1313"/>
                    <a:pt x="4595" y="1333"/>
                    <a:pt x="4485" y="1350"/>
                  </a:cubicBezTo>
                  <a:cubicBezTo>
                    <a:pt x="4445" y="1357"/>
                    <a:pt x="4404" y="1370"/>
                    <a:pt x="4364" y="1370"/>
                  </a:cubicBezTo>
                  <a:cubicBezTo>
                    <a:pt x="4358" y="1370"/>
                    <a:pt x="4347" y="1370"/>
                    <a:pt x="4337" y="1366"/>
                  </a:cubicBezTo>
                  <a:cubicBezTo>
                    <a:pt x="4290" y="1360"/>
                    <a:pt x="4290" y="1320"/>
                    <a:pt x="4287" y="1276"/>
                  </a:cubicBezTo>
                  <a:cubicBezTo>
                    <a:pt x="4283" y="1185"/>
                    <a:pt x="4253" y="1112"/>
                    <a:pt x="4176" y="1058"/>
                  </a:cubicBezTo>
                  <a:cubicBezTo>
                    <a:pt x="4122" y="1021"/>
                    <a:pt x="4055" y="1001"/>
                    <a:pt x="3988" y="1001"/>
                  </a:cubicBezTo>
                  <a:cubicBezTo>
                    <a:pt x="3975" y="1001"/>
                    <a:pt x="3961" y="1001"/>
                    <a:pt x="3947" y="1004"/>
                  </a:cubicBezTo>
                  <a:cubicBezTo>
                    <a:pt x="3746" y="1031"/>
                    <a:pt x="3595" y="1209"/>
                    <a:pt x="3471" y="1353"/>
                  </a:cubicBezTo>
                  <a:cubicBezTo>
                    <a:pt x="3330" y="1518"/>
                    <a:pt x="3206" y="1699"/>
                    <a:pt x="3109" y="1894"/>
                  </a:cubicBezTo>
                  <a:cubicBezTo>
                    <a:pt x="3085" y="1937"/>
                    <a:pt x="3065" y="1987"/>
                    <a:pt x="3065" y="2041"/>
                  </a:cubicBezTo>
                  <a:cubicBezTo>
                    <a:pt x="3065" y="2088"/>
                    <a:pt x="3081" y="2132"/>
                    <a:pt x="3069" y="2179"/>
                  </a:cubicBezTo>
                  <a:cubicBezTo>
                    <a:pt x="3052" y="2246"/>
                    <a:pt x="2994" y="2289"/>
                    <a:pt x="2937" y="2323"/>
                  </a:cubicBezTo>
                  <a:cubicBezTo>
                    <a:pt x="2796" y="2407"/>
                    <a:pt x="2632" y="2441"/>
                    <a:pt x="2491" y="2521"/>
                  </a:cubicBezTo>
                  <a:cubicBezTo>
                    <a:pt x="2189" y="2692"/>
                    <a:pt x="1957" y="2968"/>
                    <a:pt x="1648" y="3122"/>
                  </a:cubicBezTo>
                  <a:cubicBezTo>
                    <a:pt x="1578" y="3159"/>
                    <a:pt x="1504" y="3189"/>
                    <a:pt x="1427" y="3203"/>
                  </a:cubicBezTo>
                  <a:cubicBezTo>
                    <a:pt x="1326" y="3226"/>
                    <a:pt x="1225" y="3213"/>
                    <a:pt x="1122" y="3223"/>
                  </a:cubicBezTo>
                  <a:cubicBezTo>
                    <a:pt x="1018" y="3236"/>
                    <a:pt x="930" y="3284"/>
                    <a:pt x="846" y="3347"/>
                  </a:cubicBezTo>
                  <a:cubicBezTo>
                    <a:pt x="753" y="3420"/>
                    <a:pt x="665" y="3498"/>
                    <a:pt x="571" y="3575"/>
                  </a:cubicBezTo>
                  <a:cubicBezTo>
                    <a:pt x="477" y="3652"/>
                    <a:pt x="383" y="3730"/>
                    <a:pt x="289" y="3810"/>
                  </a:cubicBezTo>
                  <a:cubicBezTo>
                    <a:pt x="212" y="3874"/>
                    <a:pt x="135" y="3934"/>
                    <a:pt x="74" y="4018"/>
                  </a:cubicBezTo>
                  <a:cubicBezTo>
                    <a:pt x="20" y="4096"/>
                    <a:pt x="0" y="4186"/>
                    <a:pt x="20" y="4277"/>
                  </a:cubicBezTo>
                  <a:cubicBezTo>
                    <a:pt x="40" y="4364"/>
                    <a:pt x="94" y="4435"/>
                    <a:pt x="152" y="4502"/>
                  </a:cubicBezTo>
                  <a:cubicBezTo>
                    <a:pt x="212" y="4576"/>
                    <a:pt x="272" y="4646"/>
                    <a:pt x="313" y="4730"/>
                  </a:cubicBezTo>
                  <a:cubicBezTo>
                    <a:pt x="356" y="4817"/>
                    <a:pt x="376" y="4915"/>
                    <a:pt x="386" y="5012"/>
                  </a:cubicBezTo>
                  <a:cubicBezTo>
                    <a:pt x="410" y="5230"/>
                    <a:pt x="390" y="5455"/>
                    <a:pt x="383" y="5676"/>
                  </a:cubicBezTo>
                  <a:cubicBezTo>
                    <a:pt x="370" y="6173"/>
                    <a:pt x="353" y="6670"/>
                    <a:pt x="336" y="7163"/>
                  </a:cubicBezTo>
                  <a:cubicBezTo>
                    <a:pt x="330" y="7412"/>
                    <a:pt x="322" y="7660"/>
                    <a:pt x="313" y="7908"/>
                  </a:cubicBezTo>
                  <a:cubicBezTo>
                    <a:pt x="313" y="8003"/>
                    <a:pt x="285" y="8130"/>
                    <a:pt x="363" y="8204"/>
                  </a:cubicBezTo>
                  <a:cubicBezTo>
                    <a:pt x="403" y="8241"/>
                    <a:pt x="457" y="8251"/>
                    <a:pt x="511" y="8251"/>
                  </a:cubicBezTo>
                  <a:cubicBezTo>
                    <a:pt x="541" y="8251"/>
                    <a:pt x="571" y="8248"/>
                    <a:pt x="598" y="8244"/>
                  </a:cubicBezTo>
                  <a:cubicBezTo>
                    <a:pt x="960" y="8177"/>
                    <a:pt x="1292" y="7945"/>
                    <a:pt x="1511" y="7657"/>
                  </a:cubicBezTo>
                  <a:cubicBezTo>
                    <a:pt x="1558" y="7593"/>
                    <a:pt x="1598" y="7526"/>
                    <a:pt x="1635" y="7456"/>
                  </a:cubicBezTo>
                  <a:cubicBezTo>
                    <a:pt x="1755" y="7473"/>
                    <a:pt x="1867" y="7553"/>
                    <a:pt x="1913" y="7667"/>
                  </a:cubicBezTo>
                  <a:cubicBezTo>
                    <a:pt x="1921" y="7687"/>
                    <a:pt x="1941" y="7707"/>
                    <a:pt x="1964" y="7707"/>
                  </a:cubicBezTo>
                  <a:cubicBezTo>
                    <a:pt x="1967" y="7707"/>
                    <a:pt x="1974" y="7704"/>
                    <a:pt x="1977" y="7704"/>
                  </a:cubicBezTo>
                  <a:cubicBezTo>
                    <a:pt x="2128" y="7657"/>
                    <a:pt x="2279" y="7614"/>
                    <a:pt x="2431" y="7569"/>
                  </a:cubicBezTo>
                  <a:cubicBezTo>
                    <a:pt x="2565" y="7529"/>
                    <a:pt x="2702" y="7496"/>
                    <a:pt x="2833" y="7442"/>
                  </a:cubicBezTo>
                  <a:cubicBezTo>
                    <a:pt x="2998" y="7378"/>
                    <a:pt x="3193" y="7261"/>
                    <a:pt x="3213" y="7073"/>
                  </a:cubicBezTo>
                  <a:cubicBezTo>
                    <a:pt x="3662" y="7146"/>
                    <a:pt x="4109" y="7220"/>
                    <a:pt x="4559" y="7291"/>
                  </a:cubicBezTo>
                  <a:cubicBezTo>
                    <a:pt x="4632" y="7435"/>
                    <a:pt x="4787" y="7513"/>
                    <a:pt x="4945" y="7513"/>
                  </a:cubicBezTo>
                  <a:cubicBezTo>
                    <a:pt x="4975" y="7513"/>
                    <a:pt x="5005" y="7509"/>
                    <a:pt x="5035" y="7502"/>
                  </a:cubicBezTo>
                  <a:cubicBezTo>
                    <a:pt x="5132" y="7485"/>
                    <a:pt x="5224" y="7432"/>
                    <a:pt x="5280" y="7352"/>
                  </a:cubicBezTo>
                  <a:cubicBezTo>
                    <a:pt x="5311" y="7311"/>
                    <a:pt x="5324" y="7251"/>
                    <a:pt x="5360" y="7217"/>
                  </a:cubicBezTo>
                  <a:cubicBezTo>
                    <a:pt x="5371" y="7207"/>
                    <a:pt x="5381" y="7203"/>
                    <a:pt x="5391" y="7203"/>
                  </a:cubicBezTo>
                  <a:cubicBezTo>
                    <a:pt x="5431" y="7203"/>
                    <a:pt x="5475" y="7278"/>
                    <a:pt x="5495" y="7304"/>
                  </a:cubicBezTo>
                  <a:cubicBezTo>
                    <a:pt x="5582" y="7432"/>
                    <a:pt x="5670" y="7566"/>
                    <a:pt x="5696" y="7721"/>
                  </a:cubicBezTo>
                  <a:cubicBezTo>
                    <a:pt x="5727" y="7888"/>
                    <a:pt x="5679" y="8060"/>
                    <a:pt x="5720" y="8224"/>
                  </a:cubicBezTo>
                  <a:cubicBezTo>
                    <a:pt x="5750" y="8342"/>
                    <a:pt x="5841" y="8455"/>
                    <a:pt x="5958" y="8500"/>
                  </a:cubicBezTo>
                  <a:cubicBezTo>
                    <a:pt x="5985" y="8509"/>
                    <a:pt x="6015" y="8513"/>
                    <a:pt x="6042" y="8513"/>
                  </a:cubicBezTo>
                  <a:cubicBezTo>
                    <a:pt x="6133" y="8513"/>
                    <a:pt x="6214" y="8459"/>
                    <a:pt x="6264" y="8375"/>
                  </a:cubicBezTo>
                  <a:cubicBezTo>
                    <a:pt x="6294" y="8325"/>
                    <a:pt x="6314" y="8264"/>
                    <a:pt x="6344" y="8210"/>
                  </a:cubicBezTo>
                  <a:cubicBezTo>
                    <a:pt x="6367" y="8164"/>
                    <a:pt x="6418" y="8107"/>
                    <a:pt x="6472" y="8107"/>
                  </a:cubicBezTo>
                  <a:lnTo>
                    <a:pt x="6475" y="8107"/>
                  </a:lnTo>
                  <a:cubicBezTo>
                    <a:pt x="6545" y="8110"/>
                    <a:pt x="6566" y="8227"/>
                    <a:pt x="6583" y="8278"/>
                  </a:cubicBezTo>
                  <a:cubicBezTo>
                    <a:pt x="6603" y="8359"/>
                    <a:pt x="6620" y="8439"/>
                    <a:pt x="6626" y="8520"/>
                  </a:cubicBezTo>
                  <a:cubicBezTo>
                    <a:pt x="6646" y="8681"/>
                    <a:pt x="6649" y="8838"/>
                    <a:pt x="6670" y="8996"/>
                  </a:cubicBezTo>
                  <a:cubicBezTo>
                    <a:pt x="6690" y="9160"/>
                    <a:pt x="6724" y="9321"/>
                    <a:pt x="6774" y="9479"/>
                  </a:cubicBezTo>
                  <a:cubicBezTo>
                    <a:pt x="6798" y="9560"/>
                    <a:pt x="6827" y="9640"/>
                    <a:pt x="6861" y="9718"/>
                  </a:cubicBezTo>
                  <a:cubicBezTo>
                    <a:pt x="6888" y="9781"/>
                    <a:pt x="6918" y="9852"/>
                    <a:pt x="6976" y="9902"/>
                  </a:cubicBezTo>
                  <a:cubicBezTo>
                    <a:pt x="7052" y="9973"/>
                    <a:pt x="7163" y="10000"/>
                    <a:pt x="7270" y="10000"/>
                  </a:cubicBezTo>
                  <a:cubicBezTo>
                    <a:pt x="7301" y="10000"/>
                    <a:pt x="7334" y="10000"/>
                    <a:pt x="7365" y="9993"/>
                  </a:cubicBezTo>
                  <a:cubicBezTo>
                    <a:pt x="7492" y="9976"/>
                    <a:pt x="7616" y="9916"/>
                    <a:pt x="7714" y="9825"/>
                  </a:cubicBezTo>
                  <a:cubicBezTo>
                    <a:pt x="7764" y="9781"/>
                    <a:pt x="7797" y="9728"/>
                    <a:pt x="7834" y="9671"/>
                  </a:cubicBezTo>
                  <a:cubicBezTo>
                    <a:pt x="7851" y="9644"/>
                    <a:pt x="7871" y="9614"/>
                    <a:pt x="7898" y="9614"/>
                  </a:cubicBezTo>
                  <a:cubicBezTo>
                    <a:pt x="7909" y="9614"/>
                    <a:pt x="7918" y="9617"/>
                    <a:pt x="7929" y="9627"/>
                  </a:cubicBezTo>
                  <a:cubicBezTo>
                    <a:pt x="7966" y="9661"/>
                    <a:pt x="7986" y="9711"/>
                    <a:pt x="8009" y="9755"/>
                  </a:cubicBezTo>
                  <a:cubicBezTo>
                    <a:pt x="8039" y="9805"/>
                    <a:pt x="8076" y="9855"/>
                    <a:pt x="8133" y="9885"/>
                  </a:cubicBezTo>
                  <a:cubicBezTo>
                    <a:pt x="8187" y="9916"/>
                    <a:pt x="8251" y="9930"/>
                    <a:pt x="8315" y="9930"/>
                  </a:cubicBezTo>
                  <a:cubicBezTo>
                    <a:pt x="8378" y="9930"/>
                    <a:pt x="8446" y="9916"/>
                    <a:pt x="8502" y="9896"/>
                  </a:cubicBezTo>
                  <a:cubicBezTo>
                    <a:pt x="8519" y="9889"/>
                    <a:pt x="8536" y="9879"/>
                    <a:pt x="8550" y="9872"/>
                  </a:cubicBezTo>
                  <a:cubicBezTo>
                    <a:pt x="8556" y="9896"/>
                    <a:pt x="8583" y="9916"/>
                    <a:pt x="8610" y="9916"/>
                  </a:cubicBezTo>
                  <a:cubicBezTo>
                    <a:pt x="8620" y="9916"/>
                    <a:pt x="8634" y="9913"/>
                    <a:pt x="8643" y="9902"/>
                  </a:cubicBezTo>
                  <a:cubicBezTo>
                    <a:pt x="8683" y="9859"/>
                    <a:pt x="8717" y="9815"/>
                    <a:pt x="8754" y="9768"/>
                  </a:cubicBezTo>
                  <a:cubicBezTo>
                    <a:pt x="8758" y="9768"/>
                    <a:pt x="8761" y="9772"/>
                    <a:pt x="8768" y="9772"/>
                  </a:cubicBezTo>
                  <a:cubicBezTo>
                    <a:pt x="8778" y="9772"/>
                    <a:pt x="8791" y="9764"/>
                    <a:pt x="8804" y="9755"/>
                  </a:cubicBezTo>
                  <a:cubicBezTo>
                    <a:pt x="8845" y="9708"/>
                    <a:pt x="8885" y="9664"/>
                    <a:pt x="8925" y="9620"/>
                  </a:cubicBezTo>
                  <a:lnTo>
                    <a:pt x="8932" y="9620"/>
                  </a:lnTo>
                  <a:cubicBezTo>
                    <a:pt x="8949" y="9620"/>
                    <a:pt x="8965" y="9614"/>
                    <a:pt x="8979" y="9597"/>
                  </a:cubicBezTo>
                  <a:cubicBezTo>
                    <a:pt x="8986" y="9583"/>
                    <a:pt x="8996" y="9570"/>
                    <a:pt x="9002" y="9557"/>
                  </a:cubicBezTo>
                  <a:cubicBezTo>
                    <a:pt x="9080" y="9493"/>
                    <a:pt x="9147" y="9416"/>
                    <a:pt x="9194" y="9325"/>
                  </a:cubicBezTo>
                  <a:cubicBezTo>
                    <a:pt x="9201" y="9308"/>
                    <a:pt x="9201" y="9292"/>
                    <a:pt x="9194" y="9278"/>
                  </a:cubicBezTo>
                  <a:cubicBezTo>
                    <a:pt x="9332" y="9073"/>
                    <a:pt x="9473" y="8869"/>
                    <a:pt x="9610" y="8664"/>
                  </a:cubicBezTo>
                  <a:cubicBezTo>
                    <a:pt x="9707" y="8520"/>
                    <a:pt x="9802" y="8372"/>
                    <a:pt x="9912" y="8241"/>
                  </a:cubicBezTo>
                  <a:cubicBezTo>
                    <a:pt x="9966" y="8177"/>
                    <a:pt x="10020" y="8120"/>
                    <a:pt x="10080" y="8066"/>
                  </a:cubicBezTo>
                  <a:cubicBezTo>
                    <a:pt x="10144" y="8016"/>
                    <a:pt x="10211" y="7969"/>
                    <a:pt x="10268" y="7912"/>
                  </a:cubicBezTo>
                  <a:cubicBezTo>
                    <a:pt x="10379" y="7801"/>
                    <a:pt x="10409" y="7650"/>
                    <a:pt x="10449" y="7502"/>
                  </a:cubicBezTo>
                  <a:cubicBezTo>
                    <a:pt x="10486" y="7365"/>
                    <a:pt x="10553" y="7254"/>
                    <a:pt x="10641" y="7140"/>
                  </a:cubicBezTo>
                  <a:cubicBezTo>
                    <a:pt x="10718" y="7039"/>
                    <a:pt x="10805" y="6938"/>
                    <a:pt x="10859" y="6818"/>
                  </a:cubicBezTo>
                  <a:cubicBezTo>
                    <a:pt x="10889" y="6760"/>
                    <a:pt x="10906" y="6700"/>
                    <a:pt x="10913" y="6636"/>
                  </a:cubicBezTo>
                  <a:cubicBezTo>
                    <a:pt x="10923" y="6556"/>
                    <a:pt x="10906" y="6482"/>
                    <a:pt x="10889" y="6405"/>
                  </a:cubicBezTo>
                  <a:cubicBezTo>
                    <a:pt x="10869" y="6328"/>
                    <a:pt x="10846" y="6240"/>
                    <a:pt x="10875" y="6163"/>
                  </a:cubicBezTo>
                  <a:cubicBezTo>
                    <a:pt x="10899" y="6096"/>
                    <a:pt x="10953" y="6046"/>
                    <a:pt x="10996" y="5992"/>
                  </a:cubicBezTo>
                  <a:cubicBezTo>
                    <a:pt x="11040" y="5935"/>
                    <a:pt x="11077" y="5874"/>
                    <a:pt x="11091" y="5801"/>
                  </a:cubicBezTo>
                  <a:cubicBezTo>
                    <a:pt x="11107" y="5724"/>
                    <a:pt x="11104" y="5643"/>
                    <a:pt x="11100" y="5566"/>
                  </a:cubicBezTo>
                  <a:cubicBezTo>
                    <a:pt x="11091" y="5287"/>
                    <a:pt x="11067" y="5002"/>
                    <a:pt x="10996" y="4730"/>
                  </a:cubicBezTo>
                  <a:cubicBezTo>
                    <a:pt x="10926" y="4472"/>
                    <a:pt x="10805" y="4220"/>
                    <a:pt x="10604" y="4038"/>
                  </a:cubicBezTo>
                  <a:cubicBezTo>
                    <a:pt x="10520" y="3964"/>
                    <a:pt x="10415" y="3908"/>
                    <a:pt x="10332" y="3831"/>
                  </a:cubicBezTo>
                  <a:cubicBezTo>
                    <a:pt x="10328" y="3817"/>
                    <a:pt x="10319" y="3810"/>
                    <a:pt x="10308" y="3803"/>
                  </a:cubicBezTo>
                  <a:cubicBezTo>
                    <a:pt x="10302" y="3797"/>
                    <a:pt x="10295" y="3793"/>
                    <a:pt x="10288" y="3787"/>
                  </a:cubicBezTo>
                  <a:cubicBezTo>
                    <a:pt x="10204" y="3686"/>
                    <a:pt x="10208" y="3558"/>
                    <a:pt x="10211" y="3434"/>
                  </a:cubicBezTo>
                  <a:cubicBezTo>
                    <a:pt x="10214" y="3327"/>
                    <a:pt x="10221" y="3203"/>
                    <a:pt x="10147" y="3112"/>
                  </a:cubicBezTo>
                  <a:cubicBezTo>
                    <a:pt x="10107" y="3065"/>
                    <a:pt x="10050" y="3038"/>
                    <a:pt x="9989" y="3025"/>
                  </a:cubicBezTo>
                  <a:cubicBezTo>
                    <a:pt x="9963" y="3022"/>
                    <a:pt x="9929" y="3022"/>
                    <a:pt x="9899" y="3018"/>
                  </a:cubicBezTo>
                  <a:cubicBezTo>
                    <a:pt x="9835" y="2974"/>
                    <a:pt x="9778" y="2921"/>
                    <a:pt x="9731" y="2861"/>
                  </a:cubicBezTo>
                  <a:cubicBezTo>
                    <a:pt x="9715" y="2827"/>
                    <a:pt x="9701" y="2793"/>
                    <a:pt x="9684" y="2756"/>
                  </a:cubicBezTo>
                  <a:cubicBezTo>
                    <a:pt x="9647" y="2669"/>
                    <a:pt x="9610" y="2582"/>
                    <a:pt x="9574" y="2494"/>
                  </a:cubicBezTo>
                  <a:cubicBezTo>
                    <a:pt x="9496" y="2320"/>
                    <a:pt x="9422" y="2142"/>
                    <a:pt x="9348" y="1967"/>
                  </a:cubicBezTo>
                  <a:cubicBezTo>
                    <a:pt x="9338" y="1947"/>
                    <a:pt x="9328" y="1924"/>
                    <a:pt x="9318" y="1904"/>
                  </a:cubicBezTo>
                  <a:cubicBezTo>
                    <a:pt x="9392" y="1722"/>
                    <a:pt x="9409" y="1527"/>
                    <a:pt x="9362" y="1336"/>
                  </a:cubicBezTo>
                  <a:cubicBezTo>
                    <a:pt x="9359" y="1310"/>
                    <a:pt x="9335" y="1296"/>
                    <a:pt x="9312" y="1296"/>
                  </a:cubicBezTo>
                  <a:cubicBezTo>
                    <a:pt x="9288" y="1296"/>
                    <a:pt x="9264" y="1310"/>
                    <a:pt x="9258" y="1336"/>
                  </a:cubicBezTo>
                  <a:cubicBezTo>
                    <a:pt x="9251" y="1370"/>
                    <a:pt x="9224" y="1380"/>
                    <a:pt x="9191" y="1380"/>
                  </a:cubicBezTo>
                  <a:cubicBezTo>
                    <a:pt x="9164" y="1380"/>
                    <a:pt x="9137" y="1374"/>
                    <a:pt x="9110" y="1366"/>
                  </a:cubicBezTo>
                  <a:cubicBezTo>
                    <a:pt x="9073" y="1253"/>
                    <a:pt x="9036" y="1138"/>
                    <a:pt x="8996" y="1028"/>
                  </a:cubicBezTo>
                  <a:cubicBezTo>
                    <a:pt x="8939" y="847"/>
                    <a:pt x="8882" y="665"/>
                    <a:pt x="8828" y="484"/>
                  </a:cubicBezTo>
                  <a:cubicBezTo>
                    <a:pt x="8804" y="393"/>
                    <a:pt x="8778" y="303"/>
                    <a:pt x="8754" y="212"/>
                  </a:cubicBezTo>
                  <a:cubicBezTo>
                    <a:pt x="8748" y="188"/>
                    <a:pt x="8741" y="165"/>
                    <a:pt x="8734" y="142"/>
                  </a:cubicBezTo>
                  <a:cubicBezTo>
                    <a:pt x="8728" y="118"/>
                    <a:pt x="8724" y="88"/>
                    <a:pt x="8714" y="68"/>
                  </a:cubicBezTo>
                  <a:cubicBezTo>
                    <a:pt x="8697" y="41"/>
                    <a:pt x="8667" y="37"/>
                    <a:pt x="8640" y="27"/>
                  </a:cubicBezTo>
                  <a:cubicBezTo>
                    <a:pt x="8617" y="21"/>
                    <a:pt x="8596" y="10"/>
                    <a:pt x="8573" y="4"/>
                  </a:cubicBezTo>
                  <a:cubicBezTo>
                    <a:pt x="8567" y="1"/>
                    <a:pt x="8559" y="1"/>
                    <a:pt x="8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6"/>
          <p:cNvSpPr txBox="1">
            <a:spLocks noGrp="1"/>
          </p:cNvSpPr>
          <p:nvPr>
            <p:ph type="title"/>
          </p:nvPr>
        </p:nvSpPr>
        <p:spPr>
          <a:xfrm>
            <a:off x="720000" y="470050"/>
            <a:ext cx="7704000" cy="572700"/>
          </a:xfrm>
          <a:prstGeom prst="rect">
            <a:avLst/>
          </a:prstGeom>
        </p:spPr>
        <p:txBody>
          <a:bodyPr spcFirstLastPara="1" wrap="square" lIns="91425" tIns="0" rIns="91425" bIns="0" anchor="t" anchorCtr="0">
            <a:noAutofit/>
          </a:bodyPr>
          <a:lstStyle>
            <a:lvl1pPr lvl="0" algn="ctr" rtl="0">
              <a:lnSpc>
                <a:spcPct val="9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78" name="Google Shape;178;p6"/>
          <p:cNvGrpSpPr/>
          <p:nvPr/>
        </p:nvGrpSpPr>
        <p:grpSpPr>
          <a:xfrm rot="2474002">
            <a:off x="-693998" y="3710434"/>
            <a:ext cx="1591056" cy="1836319"/>
            <a:chOff x="-688869" y="3696271"/>
            <a:chExt cx="1591123" cy="1836395"/>
          </a:xfrm>
        </p:grpSpPr>
        <p:sp>
          <p:nvSpPr>
            <p:cNvPr id="179" name="Google Shape;179;p6"/>
            <p:cNvSpPr/>
            <p:nvPr/>
          </p:nvSpPr>
          <p:spPr>
            <a:xfrm rot="10800000">
              <a:off x="-688869" y="3784588"/>
              <a:ext cx="1547980" cy="1748079"/>
            </a:xfrm>
            <a:custGeom>
              <a:avLst/>
              <a:gdLst/>
              <a:ahLst/>
              <a:cxnLst/>
              <a:rect l="l" t="t" r="r" b="b"/>
              <a:pathLst>
                <a:path w="10289" h="11619" extrusionOk="0">
                  <a:moveTo>
                    <a:pt x="5546" y="1"/>
                  </a:moveTo>
                  <a:cubicBezTo>
                    <a:pt x="4583" y="1"/>
                    <a:pt x="3630" y="196"/>
                    <a:pt x="2743" y="680"/>
                  </a:cubicBezTo>
                  <a:cubicBezTo>
                    <a:pt x="2263" y="942"/>
                    <a:pt x="1836" y="1281"/>
                    <a:pt x="1437" y="1653"/>
                  </a:cubicBezTo>
                  <a:cubicBezTo>
                    <a:pt x="1045" y="2019"/>
                    <a:pt x="635" y="2412"/>
                    <a:pt x="360" y="2875"/>
                  </a:cubicBezTo>
                  <a:cubicBezTo>
                    <a:pt x="91" y="3325"/>
                    <a:pt x="1" y="3839"/>
                    <a:pt x="151" y="4345"/>
                  </a:cubicBezTo>
                  <a:cubicBezTo>
                    <a:pt x="303" y="4859"/>
                    <a:pt x="645" y="5305"/>
                    <a:pt x="994" y="5704"/>
                  </a:cubicBezTo>
                  <a:cubicBezTo>
                    <a:pt x="2565" y="7480"/>
                    <a:pt x="4374" y="9098"/>
                    <a:pt x="6264" y="10521"/>
                  </a:cubicBezTo>
                  <a:cubicBezTo>
                    <a:pt x="6710" y="10857"/>
                    <a:pt x="7177" y="11170"/>
                    <a:pt x="7697" y="11377"/>
                  </a:cubicBezTo>
                  <a:cubicBezTo>
                    <a:pt x="8030" y="11511"/>
                    <a:pt x="8430" y="11619"/>
                    <a:pt x="8813" y="11619"/>
                  </a:cubicBezTo>
                  <a:cubicBezTo>
                    <a:pt x="8971" y="11619"/>
                    <a:pt x="9125" y="11600"/>
                    <a:pt x="9271" y="11559"/>
                  </a:cubicBezTo>
                  <a:cubicBezTo>
                    <a:pt x="9808" y="11407"/>
                    <a:pt x="9899" y="10693"/>
                    <a:pt x="9987" y="10223"/>
                  </a:cubicBezTo>
                  <a:cubicBezTo>
                    <a:pt x="10094" y="9622"/>
                    <a:pt x="10131" y="9004"/>
                    <a:pt x="10171" y="8397"/>
                  </a:cubicBezTo>
                  <a:cubicBezTo>
                    <a:pt x="10268" y="6967"/>
                    <a:pt x="10289" y="5534"/>
                    <a:pt x="10238" y="4104"/>
                  </a:cubicBezTo>
                  <a:cubicBezTo>
                    <a:pt x="10215" y="3405"/>
                    <a:pt x="10221" y="2674"/>
                    <a:pt x="10094" y="1986"/>
                  </a:cubicBezTo>
                  <a:cubicBezTo>
                    <a:pt x="10020" y="1603"/>
                    <a:pt x="9852" y="1241"/>
                    <a:pt x="9564" y="1002"/>
                  </a:cubicBezTo>
                  <a:cubicBezTo>
                    <a:pt x="9573" y="962"/>
                    <a:pt x="9564" y="922"/>
                    <a:pt x="9510" y="898"/>
                  </a:cubicBezTo>
                  <a:cubicBezTo>
                    <a:pt x="8267" y="385"/>
                    <a:pt x="6896" y="1"/>
                    <a:pt x="5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rot="10800000">
              <a:off x="226613" y="3696271"/>
              <a:ext cx="252606" cy="338663"/>
            </a:xfrm>
            <a:custGeom>
              <a:avLst/>
              <a:gdLst/>
              <a:ahLst/>
              <a:cxnLst/>
              <a:rect l="l" t="t" r="r" b="b"/>
              <a:pathLst>
                <a:path w="1679" h="2251" extrusionOk="0">
                  <a:moveTo>
                    <a:pt x="714" y="1"/>
                  </a:moveTo>
                  <a:cubicBezTo>
                    <a:pt x="652" y="1"/>
                    <a:pt x="585" y="16"/>
                    <a:pt x="561" y="23"/>
                  </a:cubicBezTo>
                  <a:cubicBezTo>
                    <a:pt x="460" y="49"/>
                    <a:pt x="339" y="96"/>
                    <a:pt x="292" y="197"/>
                  </a:cubicBezTo>
                  <a:cubicBezTo>
                    <a:pt x="255" y="274"/>
                    <a:pt x="269" y="375"/>
                    <a:pt x="263" y="458"/>
                  </a:cubicBezTo>
                  <a:cubicBezTo>
                    <a:pt x="242" y="653"/>
                    <a:pt x="198" y="841"/>
                    <a:pt x="151" y="1033"/>
                  </a:cubicBezTo>
                  <a:cubicBezTo>
                    <a:pt x="108" y="1228"/>
                    <a:pt x="61" y="1422"/>
                    <a:pt x="34" y="1620"/>
                  </a:cubicBezTo>
                  <a:cubicBezTo>
                    <a:pt x="24" y="1707"/>
                    <a:pt x="17" y="1798"/>
                    <a:pt x="14" y="1892"/>
                  </a:cubicBezTo>
                  <a:cubicBezTo>
                    <a:pt x="14" y="1973"/>
                    <a:pt x="1" y="2100"/>
                    <a:pt x="44" y="2170"/>
                  </a:cubicBezTo>
                  <a:cubicBezTo>
                    <a:pt x="102" y="2251"/>
                    <a:pt x="226" y="2241"/>
                    <a:pt x="313" y="2244"/>
                  </a:cubicBezTo>
                  <a:cubicBezTo>
                    <a:pt x="385" y="2248"/>
                    <a:pt x="457" y="2250"/>
                    <a:pt x="529" y="2250"/>
                  </a:cubicBezTo>
                  <a:cubicBezTo>
                    <a:pt x="579" y="2250"/>
                    <a:pt x="630" y="2249"/>
                    <a:pt x="682" y="2248"/>
                  </a:cubicBezTo>
                  <a:cubicBezTo>
                    <a:pt x="900" y="2244"/>
                    <a:pt x="1152" y="2244"/>
                    <a:pt x="1353" y="2147"/>
                  </a:cubicBezTo>
                  <a:cubicBezTo>
                    <a:pt x="1407" y="2120"/>
                    <a:pt x="1457" y="2090"/>
                    <a:pt x="1491" y="2043"/>
                  </a:cubicBezTo>
                  <a:cubicBezTo>
                    <a:pt x="1515" y="2033"/>
                    <a:pt x="1538" y="2023"/>
                    <a:pt x="1561" y="2009"/>
                  </a:cubicBezTo>
                  <a:cubicBezTo>
                    <a:pt x="1679" y="1936"/>
                    <a:pt x="1659" y="1821"/>
                    <a:pt x="1648" y="1697"/>
                  </a:cubicBezTo>
                  <a:cubicBezTo>
                    <a:pt x="1625" y="1422"/>
                    <a:pt x="1548" y="1157"/>
                    <a:pt x="1440" y="906"/>
                  </a:cubicBezTo>
                  <a:cubicBezTo>
                    <a:pt x="1390" y="777"/>
                    <a:pt x="1333" y="657"/>
                    <a:pt x="1270" y="536"/>
                  </a:cubicBezTo>
                  <a:cubicBezTo>
                    <a:pt x="1212" y="422"/>
                    <a:pt x="1155" y="301"/>
                    <a:pt x="1078" y="201"/>
                  </a:cubicBezTo>
                  <a:cubicBezTo>
                    <a:pt x="1014" y="120"/>
                    <a:pt x="930" y="76"/>
                    <a:pt x="839" y="66"/>
                  </a:cubicBezTo>
                  <a:cubicBezTo>
                    <a:pt x="836" y="63"/>
                    <a:pt x="839" y="60"/>
                    <a:pt x="836" y="60"/>
                  </a:cubicBezTo>
                  <a:cubicBezTo>
                    <a:pt x="826" y="14"/>
                    <a:pt x="772" y="1"/>
                    <a:pt x="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rot="10800000">
              <a:off x="522367" y="4102348"/>
              <a:ext cx="379886" cy="355513"/>
            </a:xfrm>
            <a:custGeom>
              <a:avLst/>
              <a:gdLst/>
              <a:ahLst/>
              <a:cxnLst/>
              <a:rect l="l" t="t" r="r" b="b"/>
              <a:pathLst>
                <a:path w="2525" h="2363" extrusionOk="0">
                  <a:moveTo>
                    <a:pt x="1539" y="1"/>
                  </a:moveTo>
                  <a:cubicBezTo>
                    <a:pt x="1417" y="1"/>
                    <a:pt x="1295" y="22"/>
                    <a:pt x="1186" y="70"/>
                  </a:cubicBezTo>
                  <a:cubicBezTo>
                    <a:pt x="957" y="167"/>
                    <a:pt x="877" y="362"/>
                    <a:pt x="773" y="570"/>
                  </a:cubicBezTo>
                  <a:cubicBezTo>
                    <a:pt x="538" y="1041"/>
                    <a:pt x="313" y="1513"/>
                    <a:pt x="91" y="1990"/>
                  </a:cubicBezTo>
                  <a:cubicBezTo>
                    <a:pt x="74" y="2027"/>
                    <a:pt x="71" y="2054"/>
                    <a:pt x="82" y="2081"/>
                  </a:cubicBezTo>
                  <a:cubicBezTo>
                    <a:pt x="65" y="2108"/>
                    <a:pt x="48" y="2134"/>
                    <a:pt x="38" y="2164"/>
                  </a:cubicBezTo>
                  <a:cubicBezTo>
                    <a:pt x="1" y="2242"/>
                    <a:pt x="38" y="2313"/>
                    <a:pt x="125" y="2333"/>
                  </a:cubicBezTo>
                  <a:cubicBezTo>
                    <a:pt x="200" y="2353"/>
                    <a:pt x="273" y="2362"/>
                    <a:pt x="344" y="2362"/>
                  </a:cubicBezTo>
                  <a:cubicBezTo>
                    <a:pt x="730" y="2362"/>
                    <a:pt x="1072" y="2093"/>
                    <a:pt x="1363" y="1853"/>
                  </a:cubicBezTo>
                  <a:cubicBezTo>
                    <a:pt x="1535" y="1715"/>
                    <a:pt x="1699" y="1571"/>
                    <a:pt x="1857" y="1419"/>
                  </a:cubicBezTo>
                  <a:cubicBezTo>
                    <a:pt x="2008" y="1268"/>
                    <a:pt x="2173" y="1111"/>
                    <a:pt x="2286" y="929"/>
                  </a:cubicBezTo>
                  <a:cubicBezTo>
                    <a:pt x="2525" y="543"/>
                    <a:pt x="2246" y="150"/>
                    <a:pt x="1851" y="43"/>
                  </a:cubicBezTo>
                  <a:cubicBezTo>
                    <a:pt x="1752" y="17"/>
                    <a:pt x="1646" y="1"/>
                    <a:pt x="1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6"/>
          <p:cNvGrpSpPr/>
          <p:nvPr/>
        </p:nvGrpSpPr>
        <p:grpSpPr>
          <a:xfrm>
            <a:off x="8260047" y="-371025"/>
            <a:ext cx="1893507" cy="2202588"/>
            <a:chOff x="7555197" y="-419100"/>
            <a:chExt cx="1893507" cy="2202588"/>
          </a:xfrm>
        </p:grpSpPr>
        <p:sp>
          <p:nvSpPr>
            <p:cNvPr id="183" name="Google Shape;183;p6"/>
            <p:cNvSpPr/>
            <p:nvPr/>
          </p:nvSpPr>
          <p:spPr>
            <a:xfrm>
              <a:off x="7820835" y="-419100"/>
              <a:ext cx="1627869" cy="2202588"/>
            </a:xfrm>
            <a:custGeom>
              <a:avLst/>
              <a:gdLst/>
              <a:ahLst/>
              <a:cxnLst/>
              <a:rect l="l" t="t" r="r" b="b"/>
              <a:pathLst>
                <a:path w="10820" h="14640" extrusionOk="0">
                  <a:moveTo>
                    <a:pt x="6645" y="1"/>
                  </a:moveTo>
                  <a:cubicBezTo>
                    <a:pt x="5976" y="1"/>
                    <a:pt x="5364" y="160"/>
                    <a:pt x="4821" y="581"/>
                  </a:cubicBezTo>
                  <a:cubicBezTo>
                    <a:pt x="4747" y="641"/>
                    <a:pt x="4673" y="702"/>
                    <a:pt x="4603" y="765"/>
                  </a:cubicBezTo>
                  <a:cubicBezTo>
                    <a:pt x="3404" y="1399"/>
                    <a:pt x="2286" y="2178"/>
                    <a:pt x="1283" y="3088"/>
                  </a:cubicBezTo>
                  <a:cubicBezTo>
                    <a:pt x="1014" y="3333"/>
                    <a:pt x="756" y="3582"/>
                    <a:pt x="508" y="3843"/>
                  </a:cubicBezTo>
                  <a:cubicBezTo>
                    <a:pt x="293" y="4068"/>
                    <a:pt x="74" y="4327"/>
                    <a:pt x="41" y="4645"/>
                  </a:cubicBezTo>
                  <a:cubicBezTo>
                    <a:pt x="0" y="4998"/>
                    <a:pt x="226" y="5330"/>
                    <a:pt x="376" y="5632"/>
                  </a:cubicBezTo>
                  <a:cubicBezTo>
                    <a:pt x="558" y="5991"/>
                    <a:pt x="739" y="6354"/>
                    <a:pt x="920" y="6716"/>
                  </a:cubicBezTo>
                  <a:cubicBezTo>
                    <a:pt x="1458" y="7791"/>
                    <a:pt x="1988" y="9210"/>
                    <a:pt x="3199" y="9690"/>
                  </a:cubicBezTo>
                  <a:cubicBezTo>
                    <a:pt x="3487" y="9802"/>
                    <a:pt x="3781" y="9837"/>
                    <a:pt x="4078" y="9837"/>
                  </a:cubicBezTo>
                  <a:cubicBezTo>
                    <a:pt x="4537" y="9837"/>
                    <a:pt x="5002" y="9754"/>
                    <a:pt x="5458" y="9744"/>
                  </a:cubicBezTo>
                  <a:cubicBezTo>
                    <a:pt x="5482" y="9744"/>
                    <a:pt x="5506" y="9743"/>
                    <a:pt x="5530" y="9743"/>
                  </a:cubicBezTo>
                  <a:cubicBezTo>
                    <a:pt x="6037" y="9743"/>
                    <a:pt x="6672" y="9884"/>
                    <a:pt x="6932" y="10361"/>
                  </a:cubicBezTo>
                  <a:cubicBezTo>
                    <a:pt x="7230" y="10908"/>
                    <a:pt x="6832" y="11566"/>
                    <a:pt x="6714" y="12113"/>
                  </a:cubicBezTo>
                  <a:cubicBezTo>
                    <a:pt x="6583" y="12741"/>
                    <a:pt x="6801" y="13232"/>
                    <a:pt x="7325" y="13594"/>
                  </a:cubicBezTo>
                  <a:cubicBezTo>
                    <a:pt x="7892" y="13994"/>
                    <a:pt x="8553" y="14376"/>
                    <a:pt x="9228" y="14550"/>
                  </a:cubicBezTo>
                  <a:cubicBezTo>
                    <a:pt x="9359" y="14587"/>
                    <a:pt x="9534" y="14640"/>
                    <a:pt x="9678" y="14640"/>
                  </a:cubicBezTo>
                  <a:cubicBezTo>
                    <a:pt x="9693" y="14640"/>
                    <a:pt x="9707" y="14639"/>
                    <a:pt x="9721" y="14638"/>
                  </a:cubicBezTo>
                  <a:cubicBezTo>
                    <a:pt x="9862" y="14624"/>
                    <a:pt x="9943" y="14467"/>
                    <a:pt x="10014" y="14359"/>
                  </a:cubicBezTo>
                  <a:cubicBezTo>
                    <a:pt x="10195" y="14077"/>
                    <a:pt x="10305" y="13752"/>
                    <a:pt x="10379" y="13426"/>
                  </a:cubicBezTo>
                  <a:cubicBezTo>
                    <a:pt x="10544" y="12698"/>
                    <a:pt x="10634" y="11939"/>
                    <a:pt x="10718" y="11198"/>
                  </a:cubicBezTo>
                  <a:cubicBezTo>
                    <a:pt x="10809" y="10375"/>
                    <a:pt x="10819" y="9556"/>
                    <a:pt x="10739" y="8730"/>
                  </a:cubicBezTo>
                  <a:cubicBezTo>
                    <a:pt x="10658" y="7912"/>
                    <a:pt x="10557" y="7099"/>
                    <a:pt x="10517" y="6273"/>
                  </a:cubicBezTo>
                  <a:cubicBezTo>
                    <a:pt x="10480" y="5434"/>
                    <a:pt x="10480" y="4595"/>
                    <a:pt x="10490" y="3756"/>
                  </a:cubicBezTo>
                  <a:cubicBezTo>
                    <a:pt x="10493" y="3346"/>
                    <a:pt x="10500" y="2937"/>
                    <a:pt x="10503" y="2524"/>
                  </a:cubicBezTo>
                  <a:cubicBezTo>
                    <a:pt x="10507" y="2175"/>
                    <a:pt x="10493" y="1813"/>
                    <a:pt x="10359" y="1483"/>
                  </a:cubicBezTo>
                  <a:cubicBezTo>
                    <a:pt x="10117" y="896"/>
                    <a:pt x="9560" y="507"/>
                    <a:pt x="8976" y="309"/>
                  </a:cubicBezTo>
                  <a:cubicBezTo>
                    <a:pt x="8291" y="77"/>
                    <a:pt x="7506" y="27"/>
                    <a:pt x="6787" y="3"/>
                  </a:cubicBezTo>
                  <a:cubicBezTo>
                    <a:pt x="6740" y="2"/>
                    <a:pt x="6692" y="1"/>
                    <a:pt x="6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7555197" y="-293498"/>
              <a:ext cx="337911" cy="405914"/>
            </a:xfrm>
            <a:custGeom>
              <a:avLst/>
              <a:gdLst/>
              <a:ahLst/>
              <a:cxnLst/>
              <a:rect l="l" t="t" r="r" b="b"/>
              <a:pathLst>
                <a:path w="2246" h="2698" extrusionOk="0">
                  <a:moveTo>
                    <a:pt x="398" y="0"/>
                  </a:moveTo>
                  <a:cubicBezTo>
                    <a:pt x="242" y="0"/>
                    <a:pt x="1" y="82"/>
                    <a:pt x="24" y="183"/>
                  </a:cubicBezTo>
                  <a:cubicBezTo>
                    <a:pt x="84" y="455"/>
                    <a:pt x="151" y="723"/>
                    <a:pt x="221" y="991"/>
                  </a:cubicBezTo>
                  <a:cubicBezTo>
                    <a:pt x="312" y="1344"/>
                    <a:pt x="24" y="2267"/>
                    <a:pt x="278" y="2549"/>
                  </a:cubicBezTo>
                  <a:cubicBezTo>
                    <a:pt x="372" y="2651"/>
                    <a:pt x="548" y="2697"/>
                    <a:pt x="753" y="2697"/>
                  </a:cubicBezTo>
                  <a:cubicBezTo>
                    <a:pt x="1370" y="2697"/>
                    <a:pt x="2245" y="2278"/>
                    <a:pt x="1869" y="1710"/>
                  </a:cubicBezTo>
                  <a:cubicBezTo>
                    <a:pt x="1474" y="1106"/>
                    <a:pt x="1017" y="542"/>
                    <a:pt x="510" y="29"/>
                  </a:cubicBezTo>
                  <a:cubicBezTo>
                    <a:pt x="490" y="9"/>
                    <a:pt x="449" y="0"/>
                    <a:pt x="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6"/>
          <p:cNvGrpSpPr/>
          <p:nvPr/>
        </p:nvGrpSpPr>
        <p:grpSpPr>
          <a:xfrm rot="-5622917">
            <a:off x="-1406646" y="-895926"/>
            <a:ext cx="1785608" cy="3641880"/>
            <a:chOff x="2350358" y="4049861"/>
            <a:chExt cx="1101952" cy="2247511"/>
          </a:xfrm>
        </p:grpSpPr>
        <p:sp>
          <p:nvSpPr>
            <p:cNvPr id="186" name="Google Shape;186;p6"/>
            <p:cNvSpPr/>
            <p:nvPr/>
          </p:nvSpPr>
          <p:spPr>
            <a:xfrm>
              <a:off x="2350358" y="4049861"/>
              <a:ext cx="1101952" cy="2247511"/>
            </a:xfrm>
            <a:custGeom>
              <a:avLst/>
              <a:gdLst/>
              <a:ahLst/>
              <a:cxnLst/>
              <a:rect l="l" t="t" r="r" b="b"/>
              <a:pathLst>
                <a:path w="8162" h="16647" extrusionOk="0">
                  <a:moveTo>
                    <a:pt x="7570" y="0"/>
                  </a:moveTo>
                  <a:cubicBezTo>
                    <a:pt x="7402" y="37"/>
                    <a:pt x="7231" y="81"/>
                    <a:pt x="7063" y="128"/>
                  </a:cubicBezTo>
                  <a:lnTo>
                    <a:pt x="7087" y="212"/>
                  </a:lnTo>
                  <a:cubicBezTo>
                    <a:pt x="7251" y="165"/>
                    <a:pt x="7422" y="125"/>
                    <a:pt x="7587" y="88"/>
                  </a:cubicBezTo>
                  <a:lnTo>
                    <a:pt x="7570" y="0"/>
                  </a:lnTo>
                  <a:close/>
                  <a:moveTo>
                    <a:pt x="6566" y="279"/>
                  </a:moveTo>
                  <a:cubicBezTo>
                    <a:pt x="6402" y="333"/>
                    <a:pt x="6237" y="393"/>
                    <a:pt x="6076" y="454"/>
                  </a:cubicBezTo>
                  <a:lnTo>
                    <a:pt x="6107" y="534"/>
                  </a:lnTo>
                  <a:cubicBezTo>
                    <a:pt x="6268" y="474"/>
                    <a:pt x="6429" y="414"/>
                    <a:pt x="6594" y="360"/>
                  </a:cubicBezTo>
                  <a:lnTo>
                    <a:pt x="6566" y="279"/>
                  </a:lnTo>
                  <a:close/>
                  <a:moveTo>
                    <a:pt x="5596" y="655"/>
                  </a:moveTo>
                  <a:cubicBezTo>
                    <a:pt x="5438" y="725"/>
                    <a:pt x="5281" y="803"/>
                    <a:pt x="5127" y="880"/>
                  </a:cubicBezTo>
                  <a:lnTo>
                    <a:pt x="5164" y="957"/>
                  </a:lnTo>
                  <a:cubicBezTo>
                    <a:pt x="5317" y="880"/>
                    <a:pt x="5475" y="806"/>
                    <a:pt x="5630" y="736"/>
                  </a:cubicBezTo>
                  <a:lnTo>
                    <a:pt x="5596" y="655"/>
                  </a:lnTo>
                  <a:close/>
                  <a:moveTo>
                    <a:pt x="4667" y="1128"/>
                  </a:moveTo>
                  <a:cubicBezTo>
                    <a:pt x="4519" y="1213"/>
                    <a:pt x="4368" y="1303"/>
                    <a:pt x="4220" y="1397"/>
                  </a:cubicBezTo>
                  <a:lnTo>
                    <a:pt x="4267" y="1471"/>
                  </a:lnTo>
                  <a:cubicBezTo>
                    <a:pt x="4411" y="1377"/>
                    <a:pt x="4563" y="1286"/>
                    <a:pt x="4710" y="1202"/>
                  </a:cubicBezTo>
                  <a:lnTo>
                    <a:pt x="4667" y="1128"/>
                  </a:lnTo>
                  <a:close/>
                  <a:moveTo>
                    <a:pt x="3791" y="1686"/>
                  </a:moveTo>
                  <a:cubicBezTo>
                    <a:pt x="3650" y="1786"/>
                    <a:pt x="3509" y="1890"/>
                    <a:pt x="3371" y="1998"/>
                  </a:cubicBezTo>
                  <a:lnTo>
                    <a:pt x="3424" y="2065"/>
                  </a:lnTo>
                  <a:cubicBezTo>
                    <a:pt x="3559" y="1961"/>
                    <a:pt x="3700" y="1857"/>
                    <a:pt x="3841" y="1757"/>
                  </a:cubicBezTo>
                  <a:lnTo>
                    <a:pt x="3791" y="1686"/>
                  </a:lnTo>
                  <a:close/>
                  <a:moveTo>
                    <a:pt x="2968" y="2327"/>
                  </a:moveTo>
                  <a:cubicBezTo>
                    <a:pt x="2837" y="2441"/>
                    <a:pt x="2710" y="2558"/>
                    <a:pt x="2583" y="2676"/>
                  </a:cubicBezTo>
                  <a:lnTo>
                    <a:pt x="2643" y="2739"/>
                  </a:lnTo>
                  <a:cubicBezTo>
                    <a:pt x="2767" y="2623"/>
                    <a:pt x="2894" y="2505"/>
                    <a:pt x="3026" y="2394"/>
                  </a:cubicBezTo>
                  <a:lnTo>
                    <a:pt x="2968" y="2327"/>
                  </a:lnTo>
                  <a:close/>
                  <a:moveTo>
                    <a:pt x="2213" y="3041"/>
                  </a:moveTo>
                  <a:cubicBezTo>
                    <a:pt x="2092" y="3166"/>
                    <a:pt x="1974" y="3297"/>
                    <a:pt x="1864" y="3428"/>
                  </a:cubicBezTo>
                  <a:lnTo>
                    <a:pt x="1928" y="3484"/>
                  </a:lnTo>
                  <a:cubicBezTo>
                    <a:pt x="2039" y="3354"/>
                    <a:pt x="2156" y="3227"/>
                    <a:pt x="2276" y="3102"/>
                  </a:cubicBezTo>
                  <a:lnTo>
                    <a:pt x="2213" y="3041"/>
                  </a:lnTo>
                  <a:close/>
                  <a:moveTo>
                    <a:pt x="1531" y="3827"/>
                  </a:moveTo>
                  <a:cubicBezTo>
                    <a:pt x="1424" y="3965"/>
                    <a:pt x="1317" y="4102"/>
                    <a:pt x="1219" y="4243"/>
                  </a:cubicBezTo>
                  <a:lnTo>
                    <a:pt x="1290" y="4294"/>
                  </a:lnTo>
                  <a:cubicBezTo>
                    <a:pt x="1387" y="4156"/>
                    <a:pt x="1491" y="4015"/>
                    <a:pt x="1599" y="3881"/>
                  </a:cubicBezTo>
                  <a:lnTo>
                    <a:pt x="1531" y="3827"/>
                  </a:lnTo>
                  <a:close/>
                  <a:moveTo>
                    <a:pt x="927" y="4677"/>
                  </a:moveTo>
                  <a:cubicBezTo>
                    <a:pt x="834" y="4821"/>
                    <a:pt x="743" y="4972"/>
                    <a:pt x="659" y="5123"/>
                  </a:cubicBezTo>
                  <a:lnTo>
                    <a:pt x="733" y="5163"/>
                  </a:lnTo>
                  <a:cubicBezTo>
                    <a:pt x="817" y="5015"/>
                    <a:pt x="907" y="4868"/>
                    <a:pt x="1001" y="4723"/>
                  </a:cubicBezTo>
                  <a:lnTo>
                    <a:pt x="927" y="4677"/>
                  </a:lnTo>
                  <a:close/>
                  <a:moveTo>
                    <a:pt x="414" y="5583"/>
                  </a:moveTo>
                  <a:cubicBezTo>
                    <a:pt x="330" y="5751"/>
                    <a:pt x="262" y="5908"/>
                    <a:pt x="206" y="6062"/>
                  </a:cubicBezTo>
                  <a:lnTo>
                    <a:pt x="287" y="6093"/>
                  </a:lnTo>
                  <a:cubicBezTo>
                    <a:pt x="343" y="5942"/>
                    <a:pt x="411" y="5788"/>
                    <a:pt x="491" y="5619"/>
                  </a:cubicBezTo>
                  <a:lnTo>
                    <a:pt x="414" y="5583"/>
                  </a:lnTo>
                  <a:close/>
                  <a:moveTo>
                    <a:pt x="5277" y="6910"/>
                  </a:moveTo>
                  <a:cubicBezTo>
                    <a:pt x="5248" y="6910"/>
                    <a:pt x="5219" y="6911"/>
                    <a:pt x="5190" y="6912"/>
                  </a:cubicBezTo>
                  <a:lnTo>
                    <a:pt x="5193" y="6996"/>
                  </a:lnTo>
                  <a:cubicBezTo>
                    <a:pt x="5217" y="6995"/>
                    <a:pt x="5240" y="6995"/>
                    <a:pt x="5262" y="6995"/>
                  </a:cubicBezTo>
                  <a:cubicBezTo>
                    <a:pt x="5415" y="6995"/>
                    <a:pt x="5558" y="7016"/>
                    <a:pt x="5687" y="7063"/>
                  </a:cubicBezTo>
                  <a:lnTo>
                    <a:pt x="5717" y="6979"/>
                  </a:lnTo>
                  <a:cubicBezTo>
                    <a:pt x="5581" y="6934"/>
                    <a:pt x="5433" y="6910"/>
                    <a:pt x="5277" y="6910"/>
                  </a:cubicBezTo>
                  <a:close/>
                  <a:moveTo>
                    <a:pt x="58" y="6566"/>
                  </a:moveTo>
                  <a:cubicBezTo>
                    <a:pt x="21" y="6744"/>
                    <a:pt x="1" y="6919"/>
                    <a:pt x="1" y="7086"/>
                  </a:cubicBezTo>
                  <a:lnTo>
                    <a:pt x="88" y="7089"/>
                  </a:lnTo>
                  <a:cubicBezTo>
                    <a:pt x="88" y="6925"/>
                    <a:pt x="109" y="6754"/>
                    <a:pt x="142" y="6583"/>
                  </a:cubicBezTo>
                  <a:lnTo>
                    <a:pt x="58" y="6566"/>
                  </a:lnTo>
                  <a:close/>
                  <a:moveTo>
                    <a:pt x="4670" y="7009"/>
                  </a:moveTo>
                  <a:cubicBezTo>
                    <a:pt x="4509" y="7060"/>
                    <a:pt x="4351" y="7134"/>
                    <a:pt x="4200" y="7221"/>
                  </a:cubicBezTo>
                  <a:lnTo>
                    <a:pt x="4190" y="7227"/>
                  </a:lnTo>
                  <a:lnTo>
                    <a:pt x="4234" y="7301"/>
                  </a:lnTo>
                  <a:lnTo>
                    <a:pt x="4244" y="7295"/>
                  </a:lnTo>
                  <a:cubicBezTo>
                    <a:pt x="4388" y="7210"/>
                    <a:pt x="4543" y="7140"/>
                    <a:pt x="4697" y="7089"/>
                  </a:cubicBezTo>
                  <a:lnTo>
                    <a:pt x="4670" y="7009"/>
                  </a:lnTo>
                  <a:close/>
                  <a:moveTo>
                    <a:pt x="6171" y="7261"/>
                  </a:moveTo>
                  <a:lnTo>
                    <a:pt x="6110" y="7321"/>
                  </a:lnTo>
                  <a:cubicBezTo>
                    <a:pt x="6224" y="7432"/>
                    <a:pt x="6318" y="7573"/>
                    <a:pt x="6385" y="7734"/>
                  </a:cubicBezTo>
                  <a:lnTo>
                    <a:pt x="6465" y="7701"/>
                  </a:lnTo>
                  <a:cubicBezTo>
                    <a:pt x="6392" y="7529"/>
                    <a:pt x="6295" y="7379"/>
                    <a:pt x="6171" y="7261"/>
                  </a:cubicBezTo>
                  <a:close/>
                  <a:moveTo>
                    <a:pt x="3757" y="7523"/>
                  </a:moveTo>
                  <a:cubicBezTo>
                    <a:pt x="3623" y="7627"/>
                    <a:pt x="3485" y="7741"/>
                    <a:pt x="3358" y="7848"/>
                  </a:cubicBezTo>
                  <a:lnTo>
                    <a:pt x="3354" y="7852"/>
                  </a:lnTo>
                  <a:lnTo>
                    <a:pt x="3411" y="7915"/>
                  </a:lnTo>
                  <a:cubicBezTo>
                    <a:pt x="3542" y="7808"/>
                    <a:pt x="3677" y="7694"/>
                    <a:pt x="3811" y="7590"/>
                  </a:cubicBezTo>
                  <a:lnTo>
                    <a:pt x="3757" y="7523"/>
                  </a:lnTo>
                  <a:close/>
                  <a:moveTo>
                    <a:pt x="146" y="7590"/>
                  </a:moveTo>
                  <a:lnTo>
                    <a:pt x="65" y="7613"/>
                  </a:lnTo>
                  <a:cubicBezTo>
                    <a:pt x="109" y="7788"/>
                    <a:pt x="175" y="7952"/>
                    <a:pt x="262" y="8104"/>
                  </a:cubicBezTo>
                  <a:lnTo>
                    <a:pt x="337" y="8060"/>
                  </a:lnTo>
                  <a:cubicBezTo>
                    <a:pt x="253" y="7915"/>
                    <a:pt x="189" y="7758"/>
                    <a:pt x="146" y="7590"/>
                  </a:cubicBezTo>
                  <a:close/>
                  <a:moveTo>
                    <a:pt x="2955" y="8177"/>
                  </a:moveTo>
                  <a:cubicBezTo>
                    <a:pt x="2888" y="8228"/>
                    <a:pt x="2827" y="8274"/>
                    <a:pt x="2764" y="8315"/>
                  </a:cubicBezTo>
                  <a:cubicBezTo>
                    <a:pt x="2686" y="8369"/>
                    <a:pt x="2609" y="8419"/>
                    <a:pt x="2532" y="8466"/>
                  </a:cubicBezTo>
                  <a:lnTo>
                    <a:pt x="2572" y="8540"/>
                  </a:lnTo>
                  <a:cubicBezTo>
                    <a:pt x="2653" y="8493"/>
                    <a:pt x="2736" y="8443"/>
                    <a:pt x="2814" y="8386"/>
                  </a:cubicBezTo>
                  <a:cubicBezTo>
                    <a:pt x="2877" y="8342"/>
                    <a:pt x="2938" y="8298"/>
                    <a:pt x="3005" y="8245"/>
                  </a:cubicBezTo>
                  <a:lnTo>
                    <a:pt x="2955" y="8177"/>
                  </a:lnTo>
                  <a:close/>
                  <a:moveTo>
                    <a:pt x="6597" y="8214"/>
                  </a:moveTo>
                  <a:lnTo>
                    <a:pt x="6510" y="8225"/>
                  </a:lnTo>
                  <a:cubicBezTo>
                    <a:pt x="6523" y="8315"/>
                    <a:pt x="6526" y="8409"/>
                    <a:pt x="6526" y="8503"/>
                  </a:cubicBezTo>
                  <a:cubicBezTo>
                    <a:pt x="6526" y="8580"/>
                    <a:pt x="6523" y="8657"/>
                    <a:pt x="6516" y="8734"/>
                  </a:cubicBezTo>
                  <a:lnTo>
                    <a:pt x="6603" y="8741"/>
                  </a:lnTo>
                  <a:cubicBezTo>
                    <a:pt x="6610" y="8660"/>
                    <a:pt x="6614" y="8580"/>
                    <a:pt x="6614" y="8503"/>
                  </a:cubicBezTo>
                  <a:cubicBezTo>
                    <a:pt x="6614" y="8406"/>
                    <a:pt x="6606" y="8308"/>
                    <a:pt x="6597" y="8214"/>
                  </a:cubicBezTo>
                  <a:close/>
                  <a:moveTo>
                    <a:pt x="649" y="8453"/>
                  </a:moveTo>
                  <a:lnTo>
                    <a:pt x="592" y="8516"/>
                  </a:lnTo>
                  <a:cubicBezTo>
                    <a:pt x="730" y="8637"/>
                    <a:pt x="884" y="8731"/>
                    <a:pt x="1048" y="8788"/>
                  </a:cubicBezTo>
                  <a:lnTo>
                    <a:pt x="1079" y="8708"/>
                  </a:lnTo>
                  <a:cubicBezTo>
                    <a:pt x="924" y="8654"/>
                    <a:pt x="780" y="8567"/>
                    <a:pt x="649" y="8453"/>
                  </a:cubicBezTo>
                  <a:close/>
                  <a:moveTo>
                    <a:pt x="2069" y="8677"/>
                  </a:moveTo>
                  <a:cubicBezTo>
                    <a:pt x="1898" y="8734"/>
                    <a:pt x="1729" y="8768"/>
                    <a:pt x="1572" y="8775"/>
                  </a:cubicBezTo>
                  <a:lnTo>
                    <a:pt x="1576" y="8862"/>
                  </a:lnTo>
                  <a:cubicBezTo>
                    <a:pt x="1743" y="8852"/>
                    <a:pt x="1918" y="8818"/>
                    <a:pt x="2095" y="8758"/>
                  </a:cubicBezTo>
                  <a:lnTo>
                    <a:pt x="2069" y="8677"/>
                  </a:lnTo>
                  <a:close/>
                  <a:moveTo>
                    <a:pt x="6429" y="9235"/>
                  </a:moveTo>
                  <a:cubicBezTo>
                    <a:pt x="6425" y="9252"/>
                    <a:pt x="6422" y="9269"/>
                    <a:pt x="6415" y="9285"/>
                  </a:cubicBezTo>
                  <a:cubicBezTo>
                    <a:pt x="6378" y="9422"/>
                    <a:pt x="6328" y="9567"/>
                    <a:pt x="6271" y="9725"/>
                  </a:cubicBezTo>
                  <a:lnTo>
                    <a:pt x="6352" y="9755"/>
                  </a:lnTo>
                  <a:cubicBezTo>
                    <a:pt x="6412" y="9597"/>
                    <a:pt x="6459" y="9450"/>
                    <a:pt x="6499" y="9309"/>
                  </a:cubicBezTo>
                  <a:cubicBezTo>
                    <a:pt x="6502" y="9292"/>
                    <a:pt x="6510" y="9275"/>
                    <a:pt x="6513" y="9258"/>
                  </a:cubicBezTo>
                  <a:lnTo>
                    <a:pt x="6429" y="9235"/>
                  </a:lnTo>
                  <a:close/>
                  <a:moveTo>
                    <a:pt x="6076" y="10205"/>
                  </a:moveTo>
                  <a:cubicBezTo>
                    <a:pt x="6033" y="10309"/>
                    <a:pt x="5986" y="10412"/>
                    <a:pt x="5942" y="10513"/>
                  </a:cubicBezTo>
                  <a:cubicBezTo>
                    <a:pt x="5915" y="10567"/>
                    <a:pt x="5892" y="10624"/>
                    <a:pt x="5869" y="10678"/>
                  </a:cubicBezTo>
                  <a:lnTo>
                    <a:pt x="5949" y="10711"/>
                  </a:lnTo>
                  <a:cubicBezTo>
                    <a:pt x="5972" y="10658"/>
                    <a:pt x="5996" y="10604"/>
                    <a:pt x="6019" y="10550"/>
                  </a:cubicBezTo>
                  <a:cubicBezTo>
                    <a:pt x="6067" y="10446"/>
                    <a:pt x="6110" y="10342"/>
                    <a:pt x="6157" y="10238"/>
                  </a:cubicBezTo>
                  <a:lnTo>
                    <a:pt x="6076" y="10205"/>
                  </a:lnTo>
                  <a:close/>
                  <a:moveTo>
                    <a:pt x="5667" y="11158"/>
                  </a:moveTo>
                  <a:cubicBezTo>
                    <a:pt x="5596" y="11336"/>
                    <a:pt x="5539" y="11497"/>
                    <a:pt x="5492" y="11648"/>
                  </a:cubicBezTo>
                  <a:lnTo>
                    <a:pt x="5576" y="11675"/>
                  </a:lnTo>
                  <a:cubicBezTo>
                    <a:pt x="5624" y="11524"/>
                    <a:pt x="5677" y="11366"/>
                    <a:pt x="5748" y="11188"/>
                  </a:cubicBezTo>
                  <a:lnTo>
                    <a:pt x="5667" y="11158"/>
                  </a:lnTo>
                  <a:close/>
                  <a:moveTo>
                    <a:pt x="5368" y="12158"/>
                  </a:moveTo>
                  <a:cubicBezTo>
                    <a:pt x="5338" y="12330"/>
                    <a:pt x="5322" y="12504"/>
                    <a:pt x="5314" y="12679"/>
                  </a:cubicBezTo>
                  <a:lnTo>
                    <a:pt x="5398" y="12682"/>
                  </a:lnTo>
                  <a:cubicBezTo>
                    <a:pt x="5409" y="12511"/>
                    <a:pt x="5425" y="12339"/>
                    <a:pt x="5455" y="12172"/>
                  </a:cubicBezTo>
                  <a:lnTo>
                    <a:pt x="5368" y="12158"/>
                  </a:lnTo>
                  <a:close/>
                  <a:moveTo>
                    <a:pt x="5412" y="13196"/>
                  </a:moveTo>
                  <a:lnTo>
                    <a:pt x="5328" y="13202"/>
                  </a:lnTo>
                  <a:cubicBezTo>
                    <a:pt x="5342" y="13377"/>
                    <a:pt x="5371" y="13551"/>
                    <a:pt x="5409" y="13719"/>
                  </a:cubicBezTo>
                  <a:lnTo>
                    <a:pt x="5492" y="13702"/>
                  </a:lnTo>
                  <a:cubicBezTo>
                    <a:pt x="5455" y="13534"/>
                    <a:pt x="5429" y="13363"/>
                    <a:pt x="5412" y="13196"/>
                  </a:cubicBezTo>
                  <a:close/>
                  <a:moveTo>
                    <a:pt x="5636" y="14192"/>
                  </a:moveTo>
                  <a:lnTo>
                    <a:pt x="5556" y="14223"/>
                  </a:lnTo>
                  <a:cubicBezTo>
                    <a:pt x="5616" y="14387"/>
                    <a:pt x="5687" y="14548"/>
                    <a:pt x="5768" y="14702"/>
                  </a:cubicBezTo>
                  <a:lnTo>
                    <a:pt x="5845" y="14662"/>
                  </a:lnTo>
                  <a:cubicBezTo>
                    <a:pt x="5765" y="14511"/>
                    <a:pt x="5697" y="14353"/>
                    <a:pt x="5636" y="14192"/>
                  </a:cubicBezTo>
                  <a:close/>
                  <a:moveTo>
                    <a:pt x="6113" y="15095"/>
                  </a:moveTo>
                  <a:lnTo>
                    <a:pt x="6043" y="15145"/>
                  </a:lnTo>
                  <a:cubicBezTo>
                    <a:pt x="6143" y="15286"/>
                    <a:pt x="6254" y="15424"/>
                    <a:pt x="6375" y="15552"/>
                  </a:cubicBezTo>
                  <a:lnTo>
                    <a:pt x="6439" y="15492"/>
                  </a:lnTo>
                  <a:cubicBezTo>
                    <a:pt x="6321" y="15367"/>
                    <a:pt x="6211" y="15236"/>
                    <a:pt x="6113" y="15095"/>
                  </a:cubicBezTo>
                  <a:close/>
                  <a:moveTo>
                    <a:pt x="6812" y="15844"/>
                  </a:moveTo>
                  <a:lnTo>
                    <a:pt x="6758" y="15911"/>
                  </a:lnTo>
                  <a:cubicBezTo>
                    <a:pt x="6892" y="16019"/>
                    <a:pt x="7037" y="16122"/>
                    <a:pt x="7184" y="16213"/>
                  </a:cubicBezTo>
                  <a:lnTo>
                    <a:pt x="7231" y="16143"/>
                  </a:lnTo>
                  <a:cubicBezTo>
                    <a:pt x="7087" y="16052"/>
                    <a:pt x="6946" y="15951"/>
                    <a:pt x="6812" y="15844"/>
                  </a:cubicBezTo>
                  <a:close/>
                  <a:moveTo>
                    <a:pt x="7681" y="16384"/>
                  </a:moveTo>
                  <a:lnTo>
                    <a:pt x="7647" y="16462"/>
                  </a:lnTo>
                  <a:cubicBezTo>
                    <a:pt x="7805" y="16535"/>
                    <a:pt x="7969" y="16595"/>
                    <a:pt x="8137" y="16646"/>
                  </a:cubicBezTo>
                  <a:lnTo>
                    <a:pt x="8161" y="16562"/>
                  </a:lnTo>
                  <a:cubicBezTo>
                    <a:pt x="8000" y="16515"/>
                    <a:pt x="7839" y="16454"/>
                    <a:pt x="7681" y="163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3057806" y="5915145"/>
              <a:ext cx="93562" cy="93562"/>
            </a:xfrm>
            <a:custGeom>
              <a:avLst/>
              <a:gdLst/>
              <a:ahLst/>
              <a:cxnLst/>
              <a:rect l="l" t="t" r="r" b="b"/>
              <a:pathLst>
                <a:path w="693" h="693" extrusionOk="0">
                  <a:moveTo>
                    <a:pt x="347" y="0"/>
                  </a:moveTo>
                  <a:cubicBezTo>
                    <a:pt x="155" y="0"/>
                    <a:pt x="1" y="155"/>
                    <a:pt x="1" y="346"/>
                  </a:cubicBezTo>
                  <a:cubicBezTo>
                    <a:pt x="1" y="534"/>
                    <a:pt x="155" y="692"/>
                    <a:pt x="347" y="692"/>
                  </a:cubicBezTo>
                  <a:cubicBezTo>
                    <a:pt x="537" y="692"/>
                    <a:pt x="692" y="534"/>
                    <a:pt x="692" y="346"/>
                  </a:cubicBezTo>
                  <a:cubicBezTo>
                    <a:pt x="692" y="155"/>
                    <a:pt x="537"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6"/>
          <p:cNvGrpSpPr/>
          <p:nvPr/>
        </p:nvGrpSpPr>
        <p:grpSpPr>
          <a:xfrm rot="-1627560">
            <a:off x="4065654" y="4581170"/>
            <a:ext cx="5641842" cy="1862966"/>
            <a:chOff x="1832784" y="5024391"/>
            <a:chExt cx="6861537" cy="2265716"/>
          </a:xfrm>
        </p:grpSpPr>
        <p:sp>
          <p:nvSpPr>
            <p:cNvPr id="189" name="Google Shape;189;p6"/>
            <p:cNvSpPr/>
            <p:nvPr/>
          </p:nvSpPr>
          <p:spPr>
            <a:xfrm>
              <a:off x="1832784" y="5801081"/>
              <a:ext cx="6860399" cy="1489026"/>
            </a:xfrm>
            <a:custGeom>
              <a:avLst/>
              <a:gdLst/>
              <a:ahLst/>
              <a:cxnLst/>
              <a:rect l="l" t="t" r="r" b="b"/>
              <a:pathLst>
                <a:path w="24087" h="5228" extrusionOk="0">
                  <a:moveTo>
                    <a:pt x="24073" y="1"/>
                  </a:moveTo>
                  <a:cubicBezTo>
                    <a:pt x="22620" y="186"/>
                    <a:pt x="19414" y="2287"/>
                    <a:pt x="17289" y="3680"/>
                  </a:cubicBezTo>
                  <a:cubicBezTo>
                    <a:pt x="16310" y="4324"/>
                    <a:pt x="15531" y="4831"/>
                    <a:pt x="15259" y="4935"/>
                  </a:cubicBezTo>
                  <a:cubicBezTo>
                    <a:pt x="14902" y="5073"/>
                    <a:pt x="14515" y="5140"/>
                    <a:pt x="14121" y="5140"/>
                  </a:cubicBezTo>
                  <a:cubicBezTo>
                    <a:pt x="13363" y="5140"/>
                    <a:pt x="12582" y="4892"/>
                    <a:pt x="11946" y="4422"/>
                  </a:cubicBezTo>
                  <a:cubicBezTo>
                    <a:pt x="11345" y="3975"/>
                    <a:pt x="10933" y="3320"/>
                    <a:pt x="10536" y="2686"/>
                  </a:cubicBezTo>
                  <a:cubicBezTo>
                    <a:pt x="10395" y="2462"/>
                    <a:pt x="10251" y="2230"/>
                    <a:pt x="10100" y="2011"/>
                  </a:cubicBezTo>
                  <a:cubicBezTo>
                    <a:pt x="9682" y="1410"/>
                    <a:pt x="8834" y="432"/>
                    <a:pt x="7723" y="432"/>
                  </a:cubicBezTo>
                  <a:cubicBezTo>
                    <a:pt x="7676" y="432"/>
                    <a:pt x="7628" y="434"/>
                    <a:pt x="7579" y="437"/>
                  </a:cubicBezTo>
                  <a:cubicBezTo>
                    <a:pt x="7032" y="478"/>
                    <a:pt x="6471" y="786"/>
                    <a:pt x="6045" y="1277"/>
                  </a:cubicBezTo>
                  <a:cubicBezTo>
                    <a:pt x="5625" y="1767"/>
                    <a:pt x="5374" y="2364"/>
                    <a:pt x="5202" y="2831"/>
                  </a:cubicBezTo>
                  <a:cubicBezTo>
                    <a:pt x="5179" y="2898"/>
                    <a:pt x="5156" y="2965"/>
                    <a:pt x="5129" y="3032"/>
                  </a:cubicBezTo>
                  <a:cubicBezTo>
                    <a:pt x="4948" y="3542"/>
                    <a:pt x="4759" y="4066"/>
                    <a:pt x="4374" y="4428"/>
                  </a:cubicBezTo>
                  <a:cubicBezTo>
                    <a:pt x="3924" y="4850"/>
                    <a:pt x="3314" y="4957"/>
                    <a:pt x="2811" y="4957"/>
                  </a:cubicBezTo>
                  <a:cubicBezTo>
                    <a:pt x="2598" y="4957"/>
                    <a:pt x="2403" y="4938"/>
                    <a:pt x="2249" y="4915"/>
                  </a:cubicBezTo>
                  <a:cubicBezTo>
                    <a:pt x="1883" y="4862"/>
                    <a:pt x="1520" y="4764"/>
                    <a:pt x="1168" y="4673"/>
                  </a:cubicBezTo>
                  <a:cubicBezTo>
                    <a:pt x="792" y="4576"/>
                    <a:pt x="403" y="4472"/>
                    <a:pt x="10" y="4422"/>
                  </a:cubicBezTo>
                  <a:lnTo>
                    <a:pt x="0" y="4505"/>
                  </a:lnTo>
                  <a:cubicBezTo>
                    <a:pt x="386" y="4559"/>
                    <a:pt x="772" y="4660"/>
                    <a:pt x="1145" y="4758"/>
                  </a:cubicBezTo>
                  <a:cubicBezTo>
                    <a:pt x="1500" y="4848"/>
                    <a:pt x="1867" y="4945"/>
                    <a:pt x="2235" y="4999"/>
                  </a:cubicBezTo>
                  <a:cubicBezTo>
                    <a:pt x="2395" y="5023"/>
                    <a:pt x="2597" y="5044"/>
                    <a:pt x="2818" y="5044"/>
                  </a:cubicBezTo>
                  <a:cubicBezTo>
                    <a:pt x="3337" y="5044"/>
                    <a:pt x="3965" y="4932"/>
                    <a:pt x="4431" y="4492"/>
                  </a:cubicBezTo>
                  <a:cubicBezTo>
                    <a:pt x="4833" y="4116"/>
                    <a:pt x="5024" y="3579"/>
                    <a:pt x="5213" y="3062"/>
                  </a:cubicBezTo>
                  <a:cubicBezTo>
                    <a:pt x="5236" y="2995"/>
                    <a:pt x="5260" y="2928"/>
                    <a:pt x="5283" y="2860"/>
                  </a:cubicBezTo>
                  <a:cubicBezTo>
                    <a:pt x="5455" y="2401"/>
                    <a:pt x="5699" y="1810"/>
                    <a:pt x="6112" y="1334"/>
                  </a:cubicBezTo>
                  <a:cubicBezTo>
                    <a:pt x="6522" y="860"/>
                    <a:pt x="7063" y="561"/>
                    <a:pt x="7586" y="521"/>
                  </a:cubicBezTo>
                  <a:cubicBezTo>
                    <a:pt x="7632" y="518"/>
                    <a:pt x="7678" y="516"/>
                    <a:pt x="7724" y="516"/>
                  </a:cubicBezTo>
                  <a:cubicBezTo>
                    <a:pt x="8794" y="516"/>
                    <a:pt x="9621" y="1472"/>
                    <a:pt x="10026" y="2062"/>
                  </a:cubicBezTo>
                  <a:cubicBezTo>
                    <a:pt x="10177" y="2280"/>
                    <a:pt x="10321" y="2508"/>
                    <a:pt x="10462" y="2730"/>
                  </a:cubicBezTo>
                  <a:cubicBezTo>
                    <a:pt x="10865" y="3371"/>
                    <a:pt x="11281" y="4036"/>
                    <a:pt x="11896" y="4492"/>
                  </a:cubicBezTo>
                  <a:cubicBezTo>
                    <a:pt x="12369" y="4841"/>
                    <a:pt x="12936" y="5080"/>
                    <a:pt x="13534" y="5177"/>
                  </a:cubicBezTo>
                  <a:cubicBezTo>
                    <a:pt x="13735" y="5210"/>
                    <a:pt x="13933" y="5227"/>
                    <a:pt x="14131" y="5227"/>
                  </a:cubicBezTo>
                  <a:cubicBezTo>
                    <a:pt x="14538" y="5227"/>
                    <a:pt x="14930" y="5156"/>
                    <a:pt x="15289" y="5019"/>
                  </a:cubicBezTo>
                  <a:cubicBezTo>
                    <a:pt x="15571" y="4908"/>
                    <a:pt x="16350" y="4398"/>
                    <a:pt x="17337" y="3751"/>
                  </a:cubicBezTo>
                  <a:cubicBezTo>
                    <a:pt x="19455" y="2364"/>
                    <a:pt x="22654" y="270"/>
                    <a:pt x="24087" y="88"/>
                  </a:cubicBezTo>
                  <a:lnTo>
                    <a:pt x="240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1955824" y="5024391"/>
              <a:ext cx="6738497" cy="2015938"/>
            </a:xfrm>
            <a:custGeom>
              <a:avLst/>
              <a:gdLst/>
              <a:ahLst/>
              <a:cxnLst/>
              <a:rect l="l" t="t" r="r" b="b"/>
              <a:pathLst>
                <a:path w="23659" h="7078" extrusionOk="0">
                  <a:moveTo>
                    <a:pt x="7955" y="0"/>
                  </a:moveTo>
                  <a:cubicBezTo>
                    <a:pt x="7899" y="0"/>
                    <a:pt x="7842" y="2"/>
                    <a:pt x="7785" y="6"/>
                  </a:cubicBezTo>
                  <a:cubicBezTo>
                    <a:pt x="7211" y="46"/>
                    <a:pt x="6634" y="275"/>
                    <a:pt x="6117" y="673"/>
                  </a:cubicBezTo>
                  <a:cubicBezTo>
                    <a:pt x="5650" y="1033"/>
                    <a:pt x="5241" y="1523"/>
                    <a:pt x="4939" y="2083"/>
                  </a:cubicBezTo>
                  <a:cubicBezTo>
                    <a:pt x="4398" y="3084"/>
                    <a:pt x="4174" y="4225"/>
                    <a:pt x="3958" y="5333"/>
                  </a:cubicBezTo>
                  <a:cubicBezTo>
                    <a:pt x="3945" y="5410"/>
                    <a:pt x="3928" y="5491"/>
                    <a:pt x="3915" y="5567"/>
                  </a:cubicBezTo>
                  <a:cubicBezTo>
                    <a:pt x="3827" y="6004"/>
                    <a:pt x="3726" y="6417"/>
                    <a:pt x="3435" y="6689"/>
                  </a:cubicBezTo>
                  <a:cubicBezTo>
                    <a:pt x="3215" y="6891"/>
                    <a:pt x="2910" y="6992"/>
                    <a:pt x="2511" y="6992"/>
                  </a:cubicBezTo>
                  <a:cubicBezTo>
                    <a:pt x="2294" y="6992"/>
                    <a:pt x="2050" y="6963"/>
                    <a:pt x="1777" y="6904"/>
                  </a:cubicBezTo>
                  <a:cubicBezTo>
                    <a:pt x="1726" y="6893"/>
                    <a:pt x="1676" y="6880"/>
                    <a:pt x="1622" y="6870"/>
                  </a:cubicBezTo>
                  <a:cubicBezTo>
                    <a:pt x="1294" y="6797"/>
                    <a:pt x="958" y="6722"/>
                    <a:pt x="630" y="6722"/>
                  </a:cubicBezTo>
                  <a:cubicBezTo>
                    <a:pt x="415" y="6722"/>
                    <a:pt x="204" y="6754"/>
                    <a:pt x="1" y="6840"/>
                  </a:cubicBezTo>
                  <a:lnTo>
                    <a:pt x="34" y="6921"/>
                  </a:lnTo>
                  <a:cubicBezTo>
                    <a:pt x="225" y="6839"/>
                    <a:pt x="426" y="6808"/>
                    <a:pt x="631" y="6808"/>
                  </a:cubicBezTo>
                  <a:cubicBezTo>
                    <a:pt x="950" y="6808"/>
                    <a:pt x="1281" y="6882"/>
                    <a:pt x="1605" y="6954"/>
                  </a:cubicBezTo>
                  <a:cubicBezTo>
                    <a:pt x="1656" y="6967"/>
                    <a:pt x="1709" y="6977"/>
                    <a:pt x="1760" y="6988"/>
                  </a:cubicBezTo>
                  <a:cubicBezTo>
                    <a:pt x="2039" y="7048"/>
                    <a:pt x="2287" y="7078"/>
                    <a:pt x="2508" y="7078"/>
                  </a:cubicBezTo>
                  <a:cubicBezTo>
                    <a:pt x="2931" y="7078"/>
                    <a:pt x="3257" y="6971"/>
                    <a:pt x="3495" y="6749"/>
                  </a:cubicBezTo>
                  <a:cubicBezTo>
                    <a:pt x="3804" y="6464"/>
                    <a:pt x="3912" y="6035"/>
                    <a:pt x="3999" y="5584"/>
                  </a:cubicBezTo>
                  <a:cubicBezTo>
                    <a:pt x="4012" y="5507"/>
                    <a:pt x="4029" y="5426"/>
                    <a:pt x="4045" y="5346"/>
                  </a:cubicBezTo>
                  <a:cubicBezTo>
                    <a:pt x="4257" y="4249"/>
                    <a:pt x="4479" y="3114"/>
                    <a:pt x="5012" y="2124"/>
                  </a:cubicBezTo>
                  <a:cubicBezTo>
                    <a:pt x="5516" y="1197"/>
                    <a:pt x="6506" y="177"/>
                    <a:pt x="7791" y="93"/>
                  </a:cubicBezTo>
                  <a:cubicBezTo>
                    <a:pt x="7847" y="90"/>
                    <a:pt x="7902" y="88"/>
                    <a:pt x="7958" y="88"/>
                  </a:cubicBezTo>
                  <a:cubicBezTo>
                    <a:pt x="9078" y="88"/>
                    <a:pt x="10225" y="823"/>
                    <a:pt x="10913" y="2003"/>
                  </a:cubicBezTo>
                  <a:cubicBezTo>
                    <a:pt x="11557" y="3104"/>
                    <a:pt x="11773" y="4393"/>
                    <a:pt x="11951" y="5725"/>
                  </a:cubicBezTo>
                  <a:cubicBezTo>
                    <a:pt x="12011" y="6159"/>
                    <a:pt x="12088" y="6571"/>
                    <a:pt x="12386" y="6830"/>
                  </a:cubicBezTo>
                  <a:cubicBezTo>
                    <a:pt x="12588" y="7004"/>
                    <a:pt x="12835" y="7066"/>
                    <a:pt x="13103" y="7066"/>
                  </a:cubicBezTo>
                  <a:cubicBezTo>
                    <a:pt x="13368" y="7066"/>
                    <a:pt x="13652" y="7006"/>
                    <a:pt x="13934" y="6930"/>
                  </a:cubicBezTo>
                  <a:cubicBezTo>
                    <a:pt x="15021" y="6645"/>
                    <a:pt x="16945" y="5598"/>
                    <a:pt x="18808" y="4591"/>
                  </a:cubicBezTo>
                  <a:cubicBezTo>
                    <a:pt x="20664" y="3581"/>
                    <a:pt x="22584" y="2540"/>
                    <a:pt x="23658" y="2255"/>
                  </a:cubicBezTo>
                  <a:lnTo>
                    <a:pt x="23638" y="2171"/>
                  </a:lnTo>
                  <a:cubicBezTo>
                    <a:pt x="22550" y="2459"/>
                    <a:pt x="20627" y="3503"/>
                    <a:pt x="18764" y="4514"/>
                  </a:cubicBezTo>
                  <a:cubicBezTo>
                    <a:pt x="16908" y="5521"/>
                    <a:pt x="14988" y="6561"/>
                    <a:pt x="13914" y="6850"/>
                  </a:cubicBezTo>
                  <a:cubicBezTo>
                    <a:pt x="13639" y="6922"/>
                    <a:pt x="13363" y="6981"/>
                    <a:pt x="13109" y="6981"/>
                  </a:cubicBezTo>
                  <a:cubicBezTo>
                    <a:pt x="12857" y="6981"/>
                    <a:pt x="12628" y="6923"/>
                    <a:pt x="12444" y="6763"/>
                  </a:cubicBezTo>
                  <a:cubicBezTo>
                    <a:pt x="12165" y="6524"/>
                    <a:pt x="12092" y="6131"/>
                    <a:pt x="12038" y="5712"/>
                  </a:cubicBezTo>
                  <a:cubicBezTo>
                    <a:pt x="11856" y="4369"/>
                    <a:pt x="11641" y="3074"/>
                    <a:pt x="10990" y="1959"/>
                  </a:cubicBezTo>
                  <a:cubicBezTo>
                    <a:pt x="10651" y="1382"/>
                    <a:pt x="10168" y="872"/>
                    <a:pt x="9635" y="526"/>
                  </a:cubicBezTo>
                  <a:cubicBezTo>
                    <a:pt x="9097" y="181"/>
                    <a:pt x="8522" y="0"/>
                    <a:pt x="7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5154172" y="5933817"/>
              <a:ext cx="217601" cy="197094"/>
            </a:xfrm>
            <a:custGeom>
              <a:avLst/>
              <a:gdLst/>
              <a:ahLst/>
              <a:cxnLst/>
              <a:rect l="l" t="t" r="r" b="b"/>
              <a:pathLst>
                <a:path w="764" h="692" extrusionOk="0">
                  <a:moveTo>
                    <a:pt x="380" y="1"/>
                  </a:moveTo>
                  <a:cubicBezTo>
                    <a:pt x="293" y="1"/>
                    <a:pt x="206" y="33"/>
                    <a:pt x="139" y="99"/>
                  </a:cubicBezTo>
                  <a:cubicBezTo>
                    <a:pt x="5" y="234"/>
                    <a:pt x="1" y="452"/>
                    <a:pt x="136" y="589"/>
                  </a:cubicBezTo>
                  <a:cubicBezTo>
                    <a:pt x="204" y="657"/>
                    <a:pt x="293" y="692"/>
                    <a:pt x="383" y="692"/>
                  </a:cubicBezTo>
                  <a:cubicBezTo>
                    <a:pt x="470" y="692"/>
                    <a:pt x="556" y="659"/>
                    <a:pt x="622" y="593"/>
                  </a:cubicBezTo>
                  <a:cubicBezTo>
                    <a:pt x="760" y="462"/>
                    <a:pt x="763" y="240"/>
                    <a:pt x="629" y="106"/>
                  </a:cubicBezTo>
                  <a:cubicBezTo>
                    <a:pt x="561" y="36"/>
                    <a:pt x="47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7751522" y="5933817"/>
              <a:ext cx="217601" cy="197094"/>
            </a:xfrm>
            <a:custGeom>
              <a:avLst/>
              <a:gdLst/>
              <a:ahLst/>
              <a:cxnLst/>
              <a:rect l="l" t="t" r="r" b="b"/>
              <a:pathLst>
                <a:path w="764" h="692" extrusionOk="0">
                  <a:moveTo>
                    <a:pt x="380" y="1"/>
                  </a:moveTo>
                  <a:cubicBezTo>
                    <a:pt x="293" y="1"/>
                    <a:pt x="206" y="33"/>
                    <a:pt x="139" y="99"/>
                  </a:cubicBezTo>
                  <a:cubicBezTo>
                    <a:pt x="5" y="234"/>
                    <a:pt x="1" y="452"/>
                    <a:pt x="136" y="589"/>
                  </a:cubicBezTo>
                  <a:cubicBezTo>
                    <a:pt x="204" y="657"/>
                    <a:pt x="293" y="692"/>
                    <a:pt x="383" y="692"/>
                  </a:cubicBezTo>
                  <a:cubicBezTo>
                    <a:pt x="470" y="692"/>
                    <a:pt x="556" y="659"/>
                    <a:pt x="622" y="593"/>
                  </a:cubicBezTo>
                  <a:cubicBezTo>
                    <a:pt x="760" y="462"/>
                    <a:pt x="763" y="240"/>
                    <a:pt x="629" y="106"/>
                  </a:cubicBezTo>
                  <a:cubicBezTo>
                    <a:pt x="561" y="36"/>
                    <a:pt x="47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6"/>
          <p:cNvGrpSpPr/>
          <p:nvPr/>
        </p:nvGrpSpPr>
        <p:grpSpPr>
          <a:xfrm>
            <a:off x="160489" y="4539383"/>
            <a:ext cx="379881" cy="444335"/>
            <a:chOff x="11563276" y="3001812"/>
            <a:chExt cx="289301" cy="338386"/>
          </a:xfrm>
        </p:grpSpPr>
        <p:sp>
          <p:nvSpPr>
            <p:cNvPr id="194" name="Google Shape;194;p6"/>
            <p:cNvSpPr/>
            <p:nvPr/>
          </p:nvSpPr>
          <p:spPr>
            <a:xfrm>
              <a:off x="11703525" y="3046250"/>
              <a:ext cx="8800" cy="293948"/>
            </a:xfrm>
            <a:custGeom>
              <a:avLst/>
              <a:gdLst/>
              <a:ahLst/>
              <a:cxnLst/>
              <a:rect l="l" t="t" r="r" b="b"/>
              <a:pathLst>
                <a:path w="62" h="2525" extrusionOk="0">
                  <a:moveTo>
                    <a:pt x="1" y="0"/>
                  </a:moveTo>
                  <a:lnTo>
                    <a:pt x="1" y="2524"/>
                  </a:lnTo>
                  <a:lnTo>
                    <a:pt x="61" y="2524"/>
                  </a:lnTo>
                  <a:lnTo>
                    <a:pt x="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11563276" y="3196925"/>
              <a:ext cx="289301" cy="7475"/>
            </a:xfrm>
            <a:custGeom>
              <a:avLst/>
              <a:gdLst/>
              <a:ahLst/>
              <a:cxnLst/>
              <a:rect l="l" t="t" r="r" b="b"/>
              <a:pathLst>
                <a:path w="2524" h="61" extrusionOk="0">
                  <a:moveTo>
                    <a:pt x="0" y="0"/>
                  </a:moveTo>
                  <a:lnTo>
                    <a:pt x="0" y="61"/>
                  </a:lnTo>
                  <a:lnTo>
                    <a:pt x="2524" y="61"/>
                  </a:lnTo>
                  <a:lnTo>
                    <a:pt x="2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11662975" y="3001812"/>
              <a:ext cx="89735" cy="65436"/>
            </a:xfrm>
            <a:custGeom>
              <a:avLst/>
              <a:gdLst/>
              <a:ahLst/>
              <a:cxnLst/>
              <a:rect l="l" t="t" r="r" b="b"/>
              <a:pathLst>
                <a:path w="632" h="535" extrusionOk="0">
                  <a:moveTo>
                    <a:pt x="320" y="1"/>
                  </a:moveTo>
                  <a:lnTo>
                    <a:pt x="1" y="534"/>
                  </a:lnTo>
                  <a:lnTo>
                    <a:pt x="320" y="376"/>
                  </a:lnTo>
                  <a:lnTo>
                    <a:pt x="631" y="534"/>
                  </a:lnTo>
                  <a:lnTo>
                    <a:pt x="631" y="534"/>
                  </a:lnTo>
                  <a:lnTo>
                    <a:pt x="3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11658650" y="3151463"/>
              <a:ext cx="98400" cy="98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11616763" y="3109510"/>
              <a:ext cx="182400" cy="182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6"/>
          <p:cNvGrpSpPr/>
          <p:nvPr/>
        </p:nvGrpSpPr>
        <p:grpSpPr>
          <a:xfrm>
            <a:off x="8242293" y="4143833"/>
            <a:ext cx="584646" cy="920534"/>
            <a:chOff x="-2136795" y="4533295"/>
            <a:chExt cx="584646" cy="920534"/>
          </a:xfrm>
        </p:grpSpPr>
        <p:sp>
          <p:nvSpPr>
            <p:cNvPr id="200" name="Google Shape;200;p6"/>
            <p:cNvSpPr/>
            <p:nvPr/>
          </p:nvSpPr>
          <p:spPr>
            <a:xfrm>
              <a:off x="-2136795" y="4533295"/>
              <a:ext cx="584646" cy="665326"/>
            </a:xfrm>
            <a:custGeom>
              <a:avLst/>
              <a:gdLst/>
              <a:ahLst/>
              <a:cxnLst/>
              <a:rect l="l" t="t" r="r" b="b"/>
              <a:pathLst>
                <a:path w="4827" h="5493" extrusionOk="0">
                  <a:moveTo>
                    <a:pt x="2447" y="0"/>
                  </a:moveTo>
                  <a:cubicBezTo>
                    <a:pt x="2322" y="0"/>
                    <a:pt x="2196" y="54"/>
                    <a:pt x="2131" y="162"/>
                  </a:cubicBezTo>
                  <a:lnTo>
                    <a:pt x="678" y="2613"/>
                  </a:lnTo>
                  <a:cubicBezTo>
                    <a:pt x="562" y="2804"/>
                    <a:pt x="730" y="3028"/>
                    <a:pt x="988" y="3028"/>
                  </a:cubicBezTo>
                  <a:cubicBezTo>
                    <a:pt x="992" y="3028"/>
                    <a:pt x="996" y="3028"/>
                    <a:pt x="1000" y="3028"/>
                  </a:cubicBezTo>
                  <a:cubicBezTo>
                    <a:pt x="1091" y="3028"/>
                    <a:pt x="1188" y="3025"/>
                    <a:pt x="1292" y="3025"/>
                  </a:cubicBezTo>
                  <a:lnTo>
                    <a:pt x="154" y="4946"/>
                  </a:lnTo>
                  <a:cubicBezTo>
                    <a:pt x="0" y="5199"/>
                    <a:pt x="229" y="5493"/>
                    <a:pt x="568" y="5493"/>
                  </a:cubicBezTo>
                  <a:cubicBezTo>
                    <a:pt x="570" y="5493"/>
                    <a:pt x="572" y="5493"/>
                    <a:pt x="574" y="5493"/>
                  </a:cubicBezTo>
                  <a:cubicBezTo>
                    <a:pt x="1268" y="5481"/>
                    <a:pt x="2313" y="5477"/>
                    <a:pt x="3213" y="5477"/>
                  </a:cubicBezTo>
                  <a:cubicBezTo>
                    <a:pt x="3605" y="5477"/>
                    <a:pt x="3970" y="5478"/>
                    <a:pt x="4266" y="5479"/>
                  </a:cubicBezTo>
                  <a:cubicBezTo>
                    <a:pt x="4602" y="5479"/>
                    <a:pt x="4827" y="5190"/>
                    <a:pt x="4682" y="4938"/>
                  </a:cubicBezTo>
                  <a:lnTo>
                    <a:pt x="3604" y="3019"/>
                  </a:lnTo>
                  <a:lnTo>
                    <a:pt x="3816" y="3019"/>
                  </a:lnTo>
                  <a:cubicBezTo>
                    <a:pt x="3818" y="3019"/>
                    <a:pt x="3820" y="3019"/>
                    <a:pt x="3822" y="3019"/>
                  </a:cubicBezTo>
                  <a:cubicBezTo>
                    <a:pt x="4077" y="3019"/>
                    <a:pt x="4245" y="2799"/>
                    <a:pt x="4135" y="2609"/>
                  </a:cubicBezTo>
                  <a:lnTo>
                    <a:pt x="2766" y="168"/>
                  </a:lnTo>
                  <a:cubicBezTo>
                    <a:pt x="2703" y="56"/>
                    <a:pt x="2575" y="0"/>
                    <a:pt x="2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1846106" y="4649696"/>
              <a:ext cx="6177" cy="804132"/>
            </a:xfrm>
            <a:custGeom>
              <a:avLst/>
              <a:gdLst/>
              <a:ahLst/>
              <a:cxnLst/>
              <a:rect l="l" t="t" r="r" b="b"/>
              <a:pathLst>
                <a:path w="51" h="6639" extrusionOk="0">
                  <a:moveTo>
                    <a:pt x="27" y="0"/>
                  </a:moveTo>
                  <a:cubicBezTo>
                    <a:pt x="13" y="0"/>
                    <a:pt x="0" y="10"/>
                    <a:pt x="0" y="24"/>
                  </a:cubicBezTo>
                  <a:lnTo>
                    <a:pt x="0" y="6612"/>
                  </a:lnTo>
                  <a:cubicBezTo>
                    <a:pt x="0" y="6626"/>
                    <a:pt x="13" y="6639"/>
                    <a:pt x="27" y="6639"/>
                  </a:cubicBezTo>
                  <a:cubicBezTo>
                    <a:pt x="40" y="6639"/>
                    <a:pt x="50" y="6626"/>
                    <a:pt x="50" y="6612"/>
                  </a:cubicBezTo>
                  <a:lnTo>
                    <a:pt x="50" y="24"/>
                  </a:lnTo>
                  <a:cubicBezTo>
                    <a:pt x="50" y="10"/>
                    <a:pt x="4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1914418" y="4711107"/>
              <a:ext cx="74852" cy="82727"/>
            </a:xfrm>
            <a:custGeom>
              <a:avLst/>
              <a:gdLst/>
              <a:ahLst/>
              <a:cxnLst/>
              <a:rect l="l" t="t" r="r" b="b"/>
              <a:pathLst>
                <a:path w="618" h="683" extrusionOk="0">
                  <a:moveTo>
                    <a:pt x="25" y="0"/>
                  </a:moveTo>
                  <a:cubicBezTo>
                    <a:pt x="20" y="0"/>
                    <a:pt x="14" y="2"/>
                    <a:pt x="10" y="6"/>
                  </a:cubicBezTo>
                  <a:cubicBezTo>
                    <a:pt x="0" y="17"/>
                    <a:pt x="0" y="30"/>
                    <a:pt x="7" y="40"/>
                  </a:cubicBezTo>
                  <a:lnTo>
                    <a:pt x="571" y="674"/>
                  </a:lnTo>
                  <a:cubicBezTo>
                    <a:pt x="576" y="680"/>
                    <a:pt x="584" y="683"/>
                    <a:pt x="591" y="683"/>
                  </a:cubicBezTo>
                  <a:cubicBezTo>
                    <a:pt x="597" y="683"/>
                    <a:pt x="603" y="681"/>
                    <a:pt x="608" y="678"/>
                  </a:cubicBezTo>
                  <a:cubicBezTo>
                    <a:pt x="617" y="668"/>
                    <a:pt x="617" y="651"/>
                    <a:pt x="608" y="641"/>
                  </a:cubicBezTo>
                  <a:lnTo>
                    <a:pt x="44" y="10"/>
                  </a:lnTo>
                  <a:cubicBezTo>
                    <a:pt x="40" y="4"/>
                    <a:pt x="32"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1842956" y="4786083"/>
              <a:ext cx="88781" cy="103317"/>
            </a:xfrm>
            <a:custGeom>
              <a:avLst/>
              <a:gdLst/>
              <a:ahLst/>
              <a:cxnLst/>
              <a:rect l="l" t="t" r="r" b="b"/>
              <a:pathLst>
                <a:path w="733" h="853" extrusionOk="0">
                  <a:moveTo>
                    <a:pt x="703" y="1"/>
                  </a:moveTo>
                  <a:cubicBezTo>
                    <a:pt x="696" y="1"/>
                    <a:pt x="689" y="3"/>
                    <a:pt x="685" y="8"/>
                  </a:cubicBezTo>
                  <a:lnTo>
                    <a:pt x="7" y="811"/>
                  </a:lnTo>
                  <a:cubicBezTo>
                    <a:pt x="1" y="820"/>
                    <a:pt x="1" y="837"/>
                    <a:pt x="10" y="848"/>
                  </a:cubicBezTo>
                  <a:cubicBezTo>
                    <a:pt x="15" y="851"/>
                    <a:pt x="21" y="852"/>
                    <a:pt x="27" y="852"/>
                  </a:cubicBezTo>
                  <a:cubicBezTo>
                    <a:pt x="35" y="852"/>
                    <a:pt x="42" y="850"/>
                    <a:pt x="47" y="845"/>
                  </a:cubicBezTo>
                  <a:lnTo>
                    <a:pt x="723" y="42"/>
                  </a:lnTo>
                  <a:cubicBezTo>
                    <a:pt x="732" y="32"/>
                    <a:pt x="729" y="15"/>
                    <a:pt x="719" y="5"/>
                  </a:cubicBezTo>
                  <a:cubicBezTo>
                    <a:pt x="715" y="2"/>
                    <a:pt x="709"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1941791" y="4898730"/>
              <a:ext cx="102225" cy="94718"/>
            </a:xfrm>
            <a:custGeom>
              <a:avLst/>
              <a:gdLst/>
              <a:ahLst/>
              <a:cxnLst/>
              <a:rect l="l" t="t" r="r" b="b"/>
              <a:pathLst>
                <a:path w="844" h="782" extrusionOk="0">
                  <a:moveTo>
                    <a:pt x="28" y="0"/>
                  </a:moveTo>
                  <a:cubicBezTo>
                    <a:pt x="21" y="0"/>
                    <a:pt x="13" y="3"/>
                    <a:pt x="8" y="8"/>
                  </a:cubicBezTo>
                  <a:cubicBezTo>
                    <a:pt x="1" y="19"/>
                    <a:pt x="1" y="31"/>
                    <a:pt x="11" y="42"/>
                  </a:cubicBezTo>
                  <a:lnTo>
                    <a:pt x="800" y="773"/>
                  </a:lnTo>
                  <a:cubicBezTo>
                    <a:pt x="805" y="779"/>
                    <a:pt x="811" y="781"/>
                    <a:pt x="817" y="781"/>
                  </a:cubicBezTo>
                  <a:cubicBezTo>
                    <a:pt x="823" y="781"/>
                    <a:pt x="828" y="779"/>
                    <a:pt x="834" y="773"/>
                  </a:cubicBezTo>
                  <a:cubicBezTo>
                    <a:pt x="843" y="764"/>
                    <a:pt x="843" y="747"/>
                    <a:pt x="834" y="736"/>
                  </a:cubicBezTo>
                  <a:lnTo>
                    <a:pt x="45" y="5"/>
                  </a:lnTo>
                  <a:cubicBezTo>
                    <a:pt x="40" y="2"/>
                    <a:pt x="3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1844531" y="5002534"/>
              <a:ext cx="112278" cy="89752"/>
            </a:xfrm>
            <a:custGeom>
              <a:avLst/>
              <a:gdLst/>
              <a:ahLst/>
              <a:cxnLst/>
              <a:rect l="l" t="t" r="r" b="b"/>
              <a:pathLst>
                <a:path w="927" h="741" extrusionOk="0">
                  <a:moveTo>
                    <a:pt x="900" y="1"/>
                  </a:moveTo>
                  <a:cubicBezTo>
                    <a:pt x="894" y="1"/>
                    <a:pt x="889" y="3"/>
                    <a:pt x="883" y="7"/>
                  </a:cubicBezTo>
                  <a:lnTo>
                    <a:pt x="11" y="695"/>
                  </a:lnTo>
                  <a:cubicBezTo>
                    <a:pt x="0" y="705"/>
                    <a:pt x="0" y="719"/>
                    <a:pt x="7" y="732"/>
                  </a:cubicBezTo>
                  <a:cubicBezTo>
                    <a:pt x="13" y="738"/>
                    <a:pt x="19" y="740"/>
                    <a:pt x="26" y="740"/>
                  </a:cubicBezTo>
                  <a:cubicBezTo>
                    <a:pt x="31" y="740"/>
                    <a:pt x="36" y="739"/>
                    <a:pt x="40" y="736"/>
                  </a:cubicBezTo>
                  <a:lnTo>
                    <a:pt x="914" y="44"/>
                  </a:lnTo>
                  <a:cubicBezTo>
                    <a:pt x="926" y="37"/>
                    <a:pt x="926" y="20"/>
                    <a:pt x="920" y="11"/>
                  </a:cubicBezTo>
                  <a:cubicBezTo>
                    <a:pt x="914" y="5"/>
                    <a:pt x="907"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6"/>
          <p:cNvSpPr/>
          <p:nvPr/>
        </p:nvSpPr>
        <p:spPr>
          <a:xfrm>
            <a:off x="262263" y="4046050"/>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6"/>
          <p:cNvGrpSpPr/>
          <p:nvPr/>
        </p:nvGrpSpPr>
        <p:grpSpPr>
          <a:xfrm>
            <a:off x="8523161" y="1541582"/>
            <a:ext cx="415563" cy="935553"/>
            <a:chOff x="-1865549" y="3175732"/>
            <a:chExt cx="415563" cy="935553"/>
          </a:xfrm>
        </p:grpSpPr>
        <p:sp>
          <p:nvSpPr>
            <p:cNvPr id="208" name="Google Shape;208;p6"/>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6"/>
          <p:cNvGrpSpPr/>
          <p:nvPr/>
        </p:nvGrpSpPr>
        <p:grpSpPr>
          <a:xfrm>
            <a:off x="153578" y="1429684"/>
            <a:ext cx="467281" cy="765375"/>
            <a:chOff x="-1343372" y="3978196"/>
            <a:chExt cx="467281" cy="765375"/>
          </a:xfrm>
        </p:grpSpPr>
        <p:sp>
          <p:nvSpPr>
            <p:cNvPr id="215" name="Google Shape;215;p6"/>
            <p:cNvSpPr/>
            <p:nvPr/>
          </p:nvSpPr>
          <p:spPr>
            <a:xfrm>
              <a:off x="-1343372" y="3978196"/>
              <a:ext cx="467281" cy="467291"/>
            </a:xfrm>
            <a:custGeom>
              <a:avLst/>
              <a:gdLst/>
              <a:ahLst/>
              <a:cxnLst/>
              <a:rect l="l" t="t" r="r" b="b"/>
              <a:pathLst>
                <a:path w="3858" h="3858" extrusionOk="0">
                  <a:moveTo>
                    <a:pt x="1931" y="1"/>
                  </a:moveTo>
                  <a:cubicBezTo>
                    <a:pt x="863" y="1"/>
                    <a:pt x="1" y="864"/>
                    <a:pt x="1" y="1928"/>
                  </a:cubicBezTo>
                  <a:cubicBezTo>
                    <a:pt x="1" y="2995"/>
                    <a:pt x="863" y="3857"/>
                    <a:pt x="1931" y="3857"/>
                  </a:cubicBezTo>
                  <a:cubicBezTo>
                    <a:pt x="2995" y="3857"/>
                    <a:pt x="3858" y="2995"/>
                    <a:pt x="3858" y="1928"/>
                  </a:cubicBezTo>
                  <a:cubicBezTo>
                    <a:pt x="3858" y="864"/>
                    <a:pt x="2995"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1113243" y="4080305"/>
              <a:ext cx="7873" cy="663267"/>
            </a:xfrm>
            <a:custGeom>
              <a:avLst/>
              <a:gdLst/>
              <a:ahLst/>
              <a:cxnLst/>
              <a:rect l="l" t="t" r="r" b="b"/>
              <a:pathLst>
                <a:path w="65" h="5476" extrusionOk="0">
                  <a:moveTo>
                    <a:pt x="34" y="1"/>
                  </a:moveTo>
                  <a:cubicBezTo>
                    <a:pt x="17" y="1"/>
                    <a:pt x="0" y="13"/>
                    <a:pt x="0" y="34"/>
                  </a:cubicBezTo>
                  <a:lnTo>
                    <a:pt x="0" y="5445"/>
                  </a:lnTo>
                  <a:cubicBezTo>
                    <a:pt x="0" y="5462"/>
                    <a:pt x="17" y="5475"/>
                    <a:pt x="34" y="5475"/>
                  </a:cubicBezTo>
                  <a:cubicBezTo>
                    <a:pt x="51" y="5475"/>
                    <a:pt x="65" y="5462"/>
                    <a:pt x="65" y="5445"/>
                  </a:cubicBezTo>
                  <a:lnTo>
                    <a:pt x="65" y="34"/>
                  </a:lnTo>
                  <a:cubicBezTo>
                    <a:pt x="65" y="13"/>
                    <a:pt x="5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1204326" y="4164971"/>
              <a:ext cx="198516" cy="74975"/>
            </a:xfrm>
            <a:custGeom>
              <a:avLst/>
              <a:gdLst/>
              <a:ahLst/>
              <a:cxnLst/>
              <a:rect l="l" t="t" r="r" b="b"/>
              <a:pathLst>
                <a:path w="1639" h="619" extrusionOk="0">
                  <a:moveTo>
                    <a:pt x="36" y="0"/>
                  </a:moveTo>
                  <a:cubicBezTo>
                    <a:pt x="26" y="0"/>
                    <a:pt x="17" y="5"/>
                    <a:pt x="11" y="13"/>
                  </a:cubicBezTo>
                  <a:cubicBezTo>
                    <a:pt x="1" y="27"/>
                    <a:pt x="1" y="47"/>
                    <a:pt x="17" y="56"/>
                  </a:cubicBezTo>
                  <a:lnTo>
                    <a:pt x="766" y="611"/>
                  </a:lnTo>
                  <a:cubicBezTo>
                    <a:pt x="772" y="616"/>
                    <a:pt x="779" y="618"/>
                    <a:pt x="786" y="618"/>
                  </a:cubicBezTo>
                  <a:cubicBezTo>
                    <a:pt x="792" y="618"/>
                    <a:pt x="798" y="617"/>
                    <a:pt x="803" y="614"/>
                  </a:cubicBezTo>
                  <a:lnTo>
                    <a:pt x="1622" y="56"/>
                  </a:lnTo>
                  <a:cubicBezTo>
                    <a:pt x="1635" y="47"/>
                    <a:pt x="1638" y="30"/>
                    <a:pt x="1632" y="13"/>
                  </a:cubicBezTo>
                  <a:cubicBezTo>
                    <a:pt x="1626" y="5"/>
                    <a:pt x="1617" y="0"/>
                    <a:pt x="1607" y="0"/>
                  </a:cubicBezTo>
                  <a:cubicBezTo>
                    <a:pt x="1600" y="0"/>
                    <a:pt x="1594" y="2"/>
                    <a:pt x="1588" y="6"/>
                  </a:cubicBezTo>
                  <a:lnTo>
                    <a:pt x="786" y="547"/>
                  </a:lnTo>
                  <a:lnTo>
                    <a:pt x="55" y="6"/>
                  </a:lnTo>
                  <a:cubicBezTo>
                    <a:pt x="49" y="2"/>
                    <a:pt x="42"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1204326" y="4273984"/>
              <a:ext cx="198516" cy="74975"/>
            </a:xfrm>
            <a:custGeom>
              <a:avLst/>
              <a:gdLst/>
              <a:ahLst/>
              <a:cxnLst/>
              <a:rect l="l" t="t" r="r" b="b"/>
              <a:pathLst>
                <a:path w="1639" h="619" extrusionOk="0">
                  <a:moveTo>
                    <a:pt x="34" y="1"/>
                  </a:moveTo>
                  <a:cubicBezTo>
                    <a:pt x="25" y="1"/>
                    <a:pt x="16" y="5"/>
                    <a:pt x="11" y="13"/>
                  </a:cubicBezTo>
                  <a:cubicBezTo>
                    <a:pt x="1" y="30"/>
                    <a:pt x="1" y="46"/>
                    <a:pt x="17" y="59"/>
                  </a:cubicBezTo>
                  <a:lnTo>
                    <a:pt x="766" y="614"/>
                  </a:lnTo>
                  <a:cubicBezTo>
                    <a:pt x="771" y="617"/>
                    <a:pt x="778" y="618"/>
                    <a:pt x="784" y="618"/>
                  </a:cubicBezTo>
                  <a:cubicBezTo>
                    <a:pt x="791" y="618"/>
                    <a:pt x="798" y="617"/>
                    <a:pt x="803" y="614"/>
                  </a:cubicBezTo>
                  <a:lnTo>
                    <a:pt x="1622" y="59"/>
                  </a:lnTo>
                  <a:cubicBezTo>
                    <a:pt x="1635" y="50"/>
                    <a:pt x="1638" y="30"/>
                    <a:pt x="1632" y="16"/>
                  </a:cubicBezTo>
                  <a:cubicBezTo>
                    <a:pt x="1625" y="7"/>
                    <a:pt x="1614" y="1"/>
                    <a:pt x="1603" y="1"/>
                  </a:cubicBezTo>
                  <a:cubicBezTo>
                    <a:pt x="1598" y="1"/>
                    <a:pt x="1593" y="2"/>
                    <a:pt x="1588" y="5"/>
                  </a:cubicBezTo>
                  <a:lnTo>
                    <a:pt x="786" y="549"/>
                  </a:lnTo>
                  <a:lnTo>
                    <a:pt x="55" y="9"/>
                  </a:lnTo>
                  <a:cubicBezTo>
                    <a:pt x="48" y="3"/>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19;p6"/>
          <p:cNvSpPr/>
          <p:nvPr/>
        </p:nvSpPr>
        <p:spPr>
          <a:xfrm flipH="1">
            <a:off x="8759388" y="1042738"/>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4"/>
        <p:cNvGrpSpPr/>
        <p:nvPr/>
      </p:nvGrpSpPr>
      <p:grpSpPr>
        <a:xfrm>
          <a:off x="0" y="0"/>
          <a:ext cx="0" cy="0"/>
          <a:chOff x="0" y="0"/>
          <a:chExt cx="0" cy="0"/>
        </a:xfrm>
      </p:grpSpPr>
      <p:sp>
        <p:nvSpPr>
          <p:cNvPr id="275" name="Google Shape;275;p8"/>
          <p:cNvSpPr/>
          <p:nvPr/>
        </p:nvSpPr>
        <p:spPr>
          <a:xfrm rot="5400000">
            <a:off x="-6161378" y="-9321623"/>
            <a:ext cx="8459598" cy="13792639"/>
          </a:xfrm>
          <a:custGeom>
            <a:avLst/>
            <a:gdLst/>
            <a:ahLst/>
            <a:cxnLst/>
            <a:rect l="l" t="t" r="r" b="b"/>
            <a:pathLst>
              <a:path w="29928" h="48795" extrusionOk="0">
                <a:moveTo>
                  <a:pt x="6324" y="1"/>
                </a:moveTo>
                <a:cubicBezTo>
                  <a:pt x="6294" y="1"/>
                  <a:pt x="6267" y="30"/>
                  <a:pt x="6271" y="64"/>
                </a:cubicBezTo>
                <a:cubicBezTo>
                  <a:pt x="6261" y="57"/>
                  <a:pt x="6251" y="50"/>
                  <a:pt x="6241" y="50"/>
                </a:cubicBezTo>
                <a:lnTo>
                  <a:pt x="6231" y="50"/>
                </a:lnTo>
                <a:cubicBezTo>
                  <a:pt x="5872" y="171"/>
                  <a:pt x="5512" y="292"/>
                  <a:pt x="5156" y="413"/>
                </a:cubicBezTo>
                <a:cubicBezTo>
                  <a:pt x="4975" y="473"/>
                  <a:pt x="4797" y="534"/>
                  <a:pt x="4616" y="594"/>
                </a:cubicBezTo>
                <a:cubicBezTo>
                  <a:pt x="4475" y="645"/>
                  <a:pt x="4354" y="695"/>
                  <a:pt x="4264" y="819"/>
                </a:cubicBezTo>
                <a:cubicBezTo>
                  <a:pt x="4183" y="933"/>
                  <a:pt x="4119" y="1014"/>
                  <a:pt x="3971" y="1017"/>
                </a:cubicBezTo>
                <a:cubicBezTo>
                  <a:pt x="3968" y="1020"/>
                  <a:pt x="3962" y="1020"/>
                  <a:pt x="3955" y="1020"/>
                </a:cubicBezTo>
                <a:cubicBezTo>
                  <a:pt x="3854" y="1020"/>
                  <a:pt x="3750" y="991"/>
                  <a:pt x="3649" y="963"/>
                </a:cubicBezTo>
                <a:cubicBezTo>
                  <a:pt x="3562" y="943"/>
                  <a:pt x="3461" y="916"/>
                  <a:pt x="3367" y="916"/>
                </a:cubicBezTo>
                <a:cubicBezTo>
                  <a:pt x="3277" y="916"/>
                  <a:pt x="3190" y="940"/>
                  <a:pt x="3119" y="1014"/>
                </a:cubicBezTo>
                <a:cubicBezTo>
                  <a:pt x="3105" y="1028"/>
                  <a:pt x="3116" y="1048"/>
                  <a:pt x="3125" y="1061"/>
                </a:cubicBezTo>
                <a:cubicBezTo>
                  <a:pt x="3206" y="1198"/>
                  <a:pt x="3294" y="1390"/>
                  <a:pt x="3246" y="1551"/>
                </a:cubicBezTo>
                <a:cubicBezTo>
                  <a:pt x="3190" y="1729"/>
                  <a:pt x="2981" y="1688"/>
                  <a:pt x="2884" y="1820"/>
                </a:cubicBezTo>
                <a:cubicBezTo>
                  <a:pt x="2807" y="1923"/>
                  <a:pt x="2834" y="2064"/>
                  <a:pt x="2877" y="2176"/>
                </a:cubicBezTo>
                <a:cubicBezTo>
                  <a:pt x="2941" y="2333"/>
                  <a:pt x="3062" y="2441"/>
                  <a:pt x="3159" y="2574"/>
                </a:cubicBezTo>
                <a:cubicBezTo>
                  <a:pt x="3220" y="2655"/>
                  <a:pt x="3280" y="2752"/>
                  <a:pt x="3280" y="2853"/>
                </a:cubicBezTo>
                <a:cubicBezTo>
                  <a:pt x="3280" y="2991"/>
                  <a:pt x="3159" y="3014"/>
                  <a:pt x="3042" y="3028"/>
                </a:cubicBezTo>
                <a:cubicBezTo>
                  <a:pt x="3015" y="3028"/>
                  <a:pt x="2992" y="3031"/>
                  <a:pt x="2964" y="3031"/>
                </a:cubicBezTo>
                <a:cubicBezTo>
                  <a:pt x="2773" y="3031"/>
                  <a:pt x="2589" y="2971"/>
                  <a:pt x="2411" y="2910"/>
                </a:cubicBezTo>
                <a:cubicBezTo>
                  <a:pt x="2233" y="2850"/>
                  <a:pt x="2005" y="2776"/>
                  <a:pt x="1793" y="2776"/>
                </a:cubicBezTo>
                <a:cubicBezTo>
                  <a:pt x="1639" y="2776"/>
                  <a:pt x="1494" y="2816"/>
                  <a:pt x="1384" y="2927"/>
                </a:cubicBezTo>
                <a:cubicBezTo>
                  <a:pt x="1202" y="3112"/>
                  <a:pt x="1165" y="3424"/>
                  <a:pt x="1370" y="3589"/>
                </a:cubicBezTo>
                <a:cubicBezTo>
                  <a:pt x="1360" y="3689"/>
                  <a:pt x="1320" y="3773"/>
                  <a:pt x="1246" y="3843"/>
                </a:cubicBezTo>
                <a:cubicBezTo>
                  <a:pt x="1223" y="3867"/>
                  <a:pt x="1263" y="3908"/>
                  <a:pt x="1283" y="3921"/>
                </a:cubicBezTo>
                <a:cubicBezTo>
                  <a:pt x="1387" y="3981"/>
                  <a:pt x="1501" y="4004"/>
                  <a:pt x="1622" y="4015"/>
                </a:cubicBezTo>
                <a:cubicBezTo>
                  <a:pt x="1753" y="4024"/>
                  <a:pt x="1904" y="4018"/>
                  <a:pt x="2025" y="4082"/>
                </a:cubicBezTo>
                <a:cubicBezTo>
                  <a:pt x="2337" y="4250"/>
                  <a:pt x="2045" y="4659"/>
                  <a:pt x="1827" y="4757"/>
                </a:cubicBezTo>
                <a:cubicBezTo>
                  <a:pt x="1528" y="4890"/>
                  <a:pt x="1179" y="4820"/>
                  <a:pt x="870" y="4921"/>
                </a:cubicBezTo>
                <a:cubicBezTo>
                  <a:pt x="615" y="5005"/>
                  <a:pt x="397" y="5180"/>
                  <a:pt x="253" y="5404"/>
                </a:cubicBezTo>
                <a:cubicBezTo>
                  <a:pt x="121" y="5599"/>
                  <a:pt x="0" y="5911"/>
                  <a:pt x="95" y="6143"/>
                </a:cubicBezTo>
                <a:cubicBezTo>
                  <a:pt x="185" y="6368"/>
                  <a:pt x="434" y="6385"/>
                  <a:pt x="628" y="6469"/>
                </a:cubicBezTo>
                <a:cubicBezTo>
                  <a:pt x="914" y="6593"/>
                  <a:pt x="766" y="6915"/>
                  <a:pt x="763" y="7150"/>
                </a:cubicBezTo>
                <a:cubicBezTo>
                  <a:pt x="763" y="7247"/>
                  <a:pt x="783" y="7341"/>
                  <a:pt x="846" y="7415"/>
                </a:cubicBezTo>
                <a:cubicBezTo>
                  <a:pt x="944" y="7529"/>
                  <a:pt x="1139" y="7539"/>
                  <a:pt x="1169" y="7704"/>
                </a:cubicBezTo>
                <a:cubicBezTo>
                  <a:pt x="1202" y="7888"/>
                  <a:pt x="1078" y="8046"/>
                  <a:pt x="954" y="8160"/>
                </a:cubicBezTo>
                <a:cubicBezTo>
                  <a:pt x="823" y="8284"/>
                  <a:pt x="688" y="8391"/>
                  <a:pt x="581" y="8536"/>
                </a:cubicBezTo>
                <a:cubicBezTo>
                  <a:pt x="380" y="8818"/>
                  <a:pt x="282" y="9157"/>
                  <a:pt x="296" y="9499"/>
                </a:cubicBezTo>
                <a:cubicBezTo>
                  <a:pt x="299" y="9527"/>
                  <a:pt x="330" y="9570"/>
                  <a:pt x="360" y="9570"/>
                </a:cubicBezTo>
                <a:cubicBezTo>
                  <a:pt x="366" y="9570"/>
                  <a:pt x="373" y="9567"/>
                  <a:pt x="377" y="9563"/>
                </a:cubicBezTo>
                <a:cubicBezTo>
                  <a:pt x="991" y="9130"/>
                  <a:pt x="1605" y="8701"/>
                  <a:pt x="2219" y="8267"/>
                </a:cubicBezTo>
                <a:cubicBezTo>
                  <a:pt x="2532" y="8049"/>
                  <a:pt x="2843" y="7828"/>
                  <a:pt x="3156" y="7609"/>
                </a:cubicBezTo>
                <a:cubicBezTo>
                  <a:pt x="3435" y="7412"/>
                  <a:pt x="3713" y="7197"/>
                  <a:pt x="4049" y="7106"/>
                </a:cubicBezTo>
                <a:cubicBezTo>
                  <a:pt x="4136" y="7082"/>
                  <a:pt x="4227" y="7070"/>
                  <a:pt x="4321" y="7070"/>
                </a:cubicBezTo>
                <a:cubicBezTo>
                  <a:pt x="4519" y="7070"/>
                  <a:pt x="4720" y="7126"/>
                  <a:pt x="4857" y="7274"/>
                </a:cubicBezTo>
                <a:cubicBezTo>
                  <a:pt x="4972" y="7392"/>
                  <a:pt x="4998" y="7556"/>
                  <a:pt x="5052" y="7707"/>
                </a:cubicBezTo>
                <a:cubicBezTo>
                  <a:pt x="5096" y="7828"/>
                  <a:pt x="5163" y="7931"/>
                  <a:pt x="5257" y="8019"/>
                </a:cubicBezTo>
                <a:cubicBezTo>
                  <a:pt x="5462" y="8207"/>
                  <a:pt x="5734" y="8274"/>
                  <a:pt x="5972" y="8408"/>
                </a:cubicBezTo>
                <a:cubicBezTo>
                  <a:pt x="6103" y="8479"/>
                  <a:pt x="6237" y="8576"/>
                  <a:pt x="6304" y="8714"/>
                </a:cubicBezTo>
                <a:cubicBezTo>
                  <a:pt x="6378" y="8865"/>
                  <a:pt x="6332" y="9016"/>
                  <a:pt x="6307" y="9170"/>
                </a:cubicBezTo>
                <a:cubicBezTo>
                  <a:pt x="6291" y="9291"/>
                  <a:pt x="6304" y="9412"/>
                  <a:pt x="6385" y="9510"/>
                </a:cubicBezTo>
                <a:cubicBezTo>
                  <a:pt x="6473" y="9610"/>
                  <a:pt x="6603" y="9663"/>
                  <a:pt x="6694" y="9761"/>
                </a:cubicBezTo>
                <a:cubicBezTo>
                  <a:pt x="6885" y="9976"/>
                  <a:pt x="6916" y="10295"/>
                  <a:pt x="6868" y="10567"/>
                </a:cubicBezTo>
                <a:cubicBezTo>
                  <a:pt x="6818" y="10862"/>
                  <a:pt x="6650" y="11147"/>
                  <a:pt x="6795" y="11446"/>
                </a:cubicBezTo>
                <a:cubicBezTo>
                  <a:pt x="6916" y="11698"/>
                  <a:pt x="7164" y="11859"/>
                  <a:pt x="7298" y="12104"/>
                </a:cubicBezTo>
                <a:cubicBezTo>
                  <a:pt x="7449" y="12386"/>
                  <a:pt x="7472" y="12721"/>
                  <a:pt x="7459" y="13037"/>
                </a:cubicBezTo>
                <a:cubicBezTo>
                  <a:pt x="7446" y="13380"/>
                  <a:pt x="7399" y="13725"/>
                  <a:pt x="7355" y="14064"/>
                </a:cubicBezTo>
                <a:cubicBezTo>
                  <a:pt x="7254" y="14806"/>
                  <a:pt x="7107" y="15538"/>
                  <a:pt x="6922" y="16260"/>
                </a:cubicBezTo>
                <a:cubicBezTo>
                  <a:pt x="6882" y="16414"/>
                  <a:pt x="6845" y="16568"/>
                  <a:pt x="6838" y="16723"/>
                </a:cubicBezTo>
                <a:cubicBezTo>
                  <a:pt x="6831" y="16887"/>
                  <a:pt x="6875" y="17018"/>
                  <a:pt x="6939" y="17166"/>
                </a:cubicBezTo>
                <a:cubicBezTo>
                  <a:pt x="6986" y="17273"/>
                  <a:pt x="6976" y="17350"/>
                  <a:pt x="6899" y="17437"/>
                </a:cubicBezTo>
                <a:cubicBezTo>
                  <a:pt x="6855" y="17491"/>
                  <a:pt x="6815" y="17545"/>
                  <a:pt x="6781" y="17606"/>
                </a:cubicBezTo>
                <a:cubicBezTo>
                  <a:pt x="6724" y="17723"/>
                  <a:pt x="6700" y="17854"/>
                  <a:pt x="6704" y="17985"/>
                </a:cubicBezTo>
                <a:cubicBezTo>
                  <a:pt x="6704" y="18267"/>
                  <a:pt x="6804" y="18539"/>
                  <a:pt x="6908" y="18797"/>
                </a:cubicBezTo>
                <a:cubicBezTo>
                  <a:pt x="7049" y="19146"/>
                  <a:pt x="7194" y="19496"/>
                  <a:pt x="7339" y="19844"/>
                </a:cubicBezTo>
                <a:cubicBezTo>
                  <a:pt x="7409" y="20019"/>
                  <a:pt x="7479" y="20193"/>
                  <a:pt x="7550" y="20368"/>
                </a:cubicBezTo>
                <a:cubicBezTo>
                  <a:pt x="7560" y="20388"/>
                  <a:pt x="7583" y="20405"/>
                  <a:pt x="7604" y="20408"/>
                </a:cubicBezTo>
                <a:cubicBezTo>
                  <a:pt x="7607" y="20432"/>
                  <a:pt x="7610" y="20452"/>
                  <a:pt x="7613" y="20475"/>
                </a:cubicBezTo>
                <a:cubicBezTo>
                  <a:pt x="7616" y="20499"/>
                  <a:pt x="7647" y="20512"/>
                  <a:pt x="7677" y="20512"/>
                </a:cubicBezTo>
                <a:cubicBezTo>
                  <a:pt x="7697" y="20512"/>
                  <a:pt x="7717" y="20503"/>
                  <a:pt x="7717" y="20478"/>
                </a:cubicBezTo>
                <a:lnTo>
                  <a:pt x="7717" y="20458"/>
                </a:lnTo>
                <a:lnTo>
                  <a:pt x="7724" y="20458"/>
                </a:lnTo>
                <a:cubicBezTo>
                  <a:pt x="7748" y="20455"/>
                  <a:pt x="7765" y="20442"/>
                  <a:pt x="7754" y="20418"/>
                </a:cubicBezTo>
                <a:lnTo>
                  <a:pt x="7754" y="20415"/>
                </a:lnTo>
                <a:cubicBezTo>
                  <a:pt x="7754" y="20412"/>
                  <a:pt x="7757" y="20408"/>
                  <a:pt x="7754" y="20402"/>
                </a:cubicBezTo>
                <a:cubicBezTo>
                  <a:pt x="7751" y="20388"/>
                  <a:pt x="7748" y="20374"/>
                  <a:pt x="7745" y="20362"/>
                </a:cubicBezTo>
                <a:lnTo>
                  <a:pt x="7745" y="20362"/>
                </a:lnTo>
                <a:cubicBezTo>
                  <a:pt x="7788" y="20388"/>
                  <a:pt x="7828" y="20418"/>
                  <a:pt x="7862" y="20455"/>
                </a:cubicBezTo>
                <a:cubicBezTo>
                  <a:pt x="7946" y="20543"/>
                  <a:pt x="8003" y="20656"/>
                  <a:pt x="8033" y="20777"/>
                </a:cubicBezTo>
                <a:cubicBezTo>
                  <a:pt x="8047" y="20841"/>
                  <a:pt x="8053" y="20905"/>
                  <a:pt x="8053" y="20969"/>
                </a:cubicBezTo>
                <a:cubicBezTo>
                  <a:pt x="8053" y="21039"/>
                  <a:pt x="8047" y="21107"/>
                  <a:pt x="8060" y="21177"/>
                </a:cubicBezTo>
                <a:cubicBezTo>
                  <a:pt x="8067" y="21211"/>
                  <a:pt x="8076" y="21248"/>
                  <a:pt x="8093" y="21278"/>
                </a:cubicBezTo>
                <a:cubicBezTo>
                  <a:pt x="8110" y="21304"/>
                  <a:pt x="8134" y="21332"/>
                  <a:pt x="8151" y="21358"/>
                </a:cubicBezTo>
                <a:cubicBezTo>
                  <a:pt x="8180" y="21412"/>
                  <a:pt x="8167" y="21459"/>
                  <a:pt x="8134" y="21506"/>
                </a:cubicBezTo>
                <a:cubicBezTo>
                  <a:pt x="8070" y="21586"/>
                  <a:pt x="7966" y="21671"/>
                  <a:pt x="8013" y="21787"/>
                </a:cubicBezTo>
                <a:cubicBezTo>
                  <a:pt x="8033" y="21835"/>
                  <a:pt x="8076" y="21875"/>
                  <a:pt x="8130" y="21888"/>
                </a:cubicBezTo>
                <a:cubicBezTo>
                  <a:pt x="8140" y="21892"/>
                  <a:pt x="8154" y="21892"/>
                  <a:pt x="8167" y="21892"/>
                </a:cubicBezTo>
                <a:cubicBezTo>
                  <a:pt x="8191" y="21892"/>
                  <a:pt x="8211" y="21888"/>
                  <a:pt x="8234" y="21885"/>
                </a:cubicBezTo>
                <a:cubicBezTo>
                  <a:pt x="8258" y="21882"/>
                  <a:pt x="8278" y="21879"/>
                  <a:pt x="8301" y="21879"/>
                </a:cubicBezTo>
                <a:cubicBezTo>
                  <a:pt x="8315" y="21879"/>
                  <a:pt x="8332" y="21879"/>
                  <a:pt x="8345" y="21885"/>
                </a:cubicBezTo>
                <a:cubicBezTo>
                  <a:pt x="8493" y="21928"/>
                  <a:pt x="8519" y="22106"/>
                  <a:pt x="8503" y="22238"/>
                </a:cubicBezTo>
                <a:cubicBezTo>
                  <a:pt x="8503" y="22244"/>
                  <a:pt x="8499" y="22255"/>
                  <a:pt x="8499" y="22261"/>
                </a:cubicBezTo>
                <a:cubicBezTo>
                  <a:pt x="8490" y="22261"/>
                  <a:pt x="8476" y="22268"/>
                  <a:pt x="8466" y="22275"/>
                </a:cubicBezTo>
                <a:cubicBezTo>
                  <a:pt x="8436" y="22288"/>
                  <a:pt x="8406" y="22305"/>
                  <a:pt x="8382" y="22331"/>
                </a:cubicBezTo>
                <a:cubicBezTo>
                  <a:pt x="8349" y="22376"/>
                  <a:pt x="8341" y="22429"/>
                  <a:pt x="8349" y="22479"/>
                </a:cubicBezTo>
                <a:cubicBezTo>
                  <a:pt x="8358" y="22540"/>
                  <a:pt x="8375" y="22604"/>
                  <a:pt x="8409" y="22653"/>
                </a:cubicBezTo>
                <a:cubicBezTo>
                  <a:pt x="8432" y="22698"/>
                  <a:pt x="8470" y="22721"/>
                  <a:pt x="8513" y="22721"/>
                </a:cubicBezTo>
                <a:cubicBezTo>
                  <a:pt x="8530" y="22721"/>
                  <a:pt x="8547" y="22718"/>
                  <a:pt x="8567" y="22707"/>
                </a:cubicBezTo>
                <a:cubicBezTo>
                  <a:pt x="8620" y="22687"/>
                  <a:pt x="8654" y="22644"/>
                  <a:pt x="8677" y="22590"/>
                </a:cubicBezTo>
                <a:cubicBezTo>
                  <a:pt x="8677" y="22587"/>
                  <a:pt x="8681" y="22583"/>
                  <a:pt x="8681" y="22583"/>
                </a:cubicBezTo>
                <a:lnTo>
                  <a:pt x="8684" y="22583"/>
                </a:lnTo>
                <a:cubicBezTo>
                  <a:pt x="8694" y="22583"/>
                  <a:pt x="8704" y="22577"/>
                  <a:pt x="8708" y="22566"/>
                </a:cubicBezTo>
                <a:cubicBezTo>
                  <a:pt x="8721" y="22540"/>
                  <a:pt x="8735" y="22512"/>
                  <a:pt x="8748" y="22486"/>
                </a:cubicBezTo>
                <a:cubicBezTo>
                  <a:pt x="8801" y="22537"/>
                  <a:pt x="8835" y="22604"/>
                  <a:pt x="8852" y="22674"/>
                </a:cubicBezTo>
                <a:cubicBezTo>
                  <a:pt x="8859" y="22718"/>
                  <a:pt x="8865" y="22765"/>
                  <a:pt x="8855" y="22805"/>
                </a:cubicBezTo>
                <a:cubicBezTo>
                  <a:pt x="8849" y="22839"/>
                  <a:pt x="8829" y="22885"/>
                  <a:pt x="8792" y="22889"/>
                </a:cubicBezTo>
                <a:cubicBezTo>
                  <a:pt x="8778" y="22889"/>
                  <a:pt x="8768" y="22895"/>
                  <a:pt x="8764" y="22912"/>
                </a:cubicBezTo>
                <a:cubicBezTo>
                  <a:pt x="8744" y="23110"/>
                  <a:pt x="8926" y="23242"/>
                  <a:pt x="9017" y="23399"/>
                </a:cubicBezTo>
                <a:cubicBezTo>
                  <a:pt x="9071" y="23496"/>
                  <a:pt x="9050" y="23611"/>
                  <a:pt x="9097" y="23711"/>
                </a:cubicBezTo>
                <a:cubicBezTo>
                  <a:pt x="9124" y="23768"/>
                  <a:pt x="9167" y="23812"/>
                  <a:pt x="9211" y="23855"/>
                </a:cubicBezTo>
                <a:cubicBezTo>
                  <a:pt x="9248" y="23899"/>
                  <a:pt x="9272" y="23953"/>
                  <a:pt x="9298" y="24003"/>
                </a:cubicBezTo>
                <a:cubicBezTo>
                  <a:pt x="9348" y="24100"/>
                  <a:pt x="9439" y="24211"/>
                  <a:pt x="9554" y="24211"/>
                </a:cubicBezTo>
                <a:cubicBezTo>
                  <a:pt x="9570" y="24211"/>
                  <a:pt x="9590" y="24208"/>
                  <a:pt x="9607" y="24204"/>
                </a:cubicBezTo>
                <a:cubicBezTo>
                  <a:pt x="9627" y="24198"/>
                  <a:pt x="9624" y="24171"/>
                  <a:pt x="9617" y="24157"/>
                </a:cubicBezTo>
                <a:cubicBezTo>
                  <a:pt x="9577" y="24023"/>
                  <a:pt x="9554" y="23882"/>
                  <a:pt x="9557" y="23741"/>
                </a:cubicBezTo>
                <a:cubicBezTo>
                  <a:pt x="9560" y="23614"/>
                  <a:pt x="9584" y="23486"/>
                  <a:pt x="9543" y="23366"/>
                </a:cubicBezTo>
                <a:cubicBezTo>
                  <a:pt x="9534" y="23335"/>
                  <a:pt x="9520" y="23308"/>
                  <a:pt x="9500" y="23285"/>
                </a:cubicBezTo>
                <a:cubicBezTo>
                  <a:pt x="9486" y="23265"/>
                  <a:pt x="9463" y="23242"/>
                  <a:pt x="9456" y="23217"/>
                </a:cubicBezTo>
                <a:cubicBezTo>
                  <a:pt x="9449" y="23194"/>
                  <a:pt x="9463" y="23164"/>
                  <a:pt x="9456" y="23141"/>
                </a:cubicBezTo>
                <a:cubicBezTo>
                  <a:pt x="9453" y="23104"/>
                  <a:pt x="9426" y="23070"/>
                  <a:pt x="9396" y="23053"/>
                </a:cubicBezTo>
                <a:cubicBezTo>
                  <a:pt x="9352" y="23026"/>
                  <a:pt x="9302" y="23040"/>
                  <a:pt x="9258" y="23020"/>
                </a:cubicBezTo>
                <a:cubicBezTo>
                  <a:pt x="9218" y="23003"/>
                  <a:pt x="9198" y="22963"/>
                  <a:pt x="9181" y="22926"/>
                </a:cubicBezTo>
                <a:cubicBezTo>
                  <a:pt x="9161" y="22869"/>
                  <a:pt x="9158" y="22802"/>
                  <a:pt x="9158" y="22741"/>
                </a:cubicBezTo>
                <a:cubicBezTo>
                  <a:pt x="9154" y="22678"/>
                  <a:pt x="9151" y="22617"/>
                  <a:pt x="9137" y="22557"/>
                </a:cubicBezTo>
                <a:cubicBezTo>
                  <a:pt x="9137" y="22543"/>
                  <a:pt x="9131" y="22526"/>
                  <a:pt x="9127" y="22520"/>
                </a:cubicBezTo>
                <a:cubicBezTo>
                  <a:pt x="9124" y="22520"/>
                  <a:pt x="9124" y="22517"/>
                  <a:pt x="9124" y="22517"/>
                </a:cubicBezTo>
                <a:cubicBezTo>
                  <a:pt x="9124" y="22512"/>
                  <a:pt x="9124" y="22512"/>
                  <a:pt x="9120" y="22509"/>
                </a:cubicBezTo>
                <a:cubicBezTo>
                  <a:pt x="9120" y="22506"/>
                  <a:pt x="9117" y="22500"/>
                  <a:pt x="9114" y="22496"/>
                </a:cubicBezTo>
                <a:cubicBezTo>
                  <a:pt x="9013" y="22288"/>
                  <a:pt x="8936" y="22069"/>
                  <a:pt x="8885" y="21841"/>
                </a:cubicBezTo>
                <a:cubicBezTo>
                  <a:pt x="8872" y="21784"/>
                  <a:pt x="8862" y="21724"/>
                  <a:pt x="8852" y="21663"/>
                </a:cubicBezTo>
                <a:cubicBezTo>
                  <a:pt x="8842" y="21610"/>
                  <a:pt x="8839" y="21556"/>
                  <a:pt x="8829" y="21506"/>
                </a:cubicBezTo>
                <a:cubicBezTo>
                  <a:pt x="8818" y="21456"/>
                  <a:pt x="8801" y="21405"/>
                  <a:pt x="8775" y="21361"/>
                </a:cubicBezTo>
                <a:cubicBezTo>
                  <a:pt x="8758" y="21335"/>
                  <a:pt x="8738" y="21311"/>
                  <a:pt x="8714" y="21291"/>
                </a:cubicBezTo>
                <a:cubicBezTo>
                  <a:pt x="8701" y="21278"/>
                  <a:pt x="8677" y="21268"/>
                  <a:pt x="8664" y="21251"/>
                </a:cubicBezTo>
                <a:lnTo>
                  <a:pt x="8664" y="21248"/>
                </a:lnTo>
                <a:cubicBezTo>
                  <a:pt x="8660" y="21244"/>
                  <a:pt x="8660" y="21237"/>
                  <a:pt x="8660" y="21231"/>
                </a:cubicBezTo>
                <a:cubicBezTo>
                  <a:pt x="8664" y="21220"/>
                  <a:pt x="8668" y="21207"/>
                  <a:pt x="8674" y="21197"/>
                </a:cubicBezTo>
                <a:cubicBezTo>
                  <a:pt x="8684" y="21177"/>
                  <a:pt x="8704" y="21160"/>
                  <a:pt x="8728" y="21147"/>
                </a:cubicBezTo>
                <a:cubicBezTo>
                  <a:pt x="8752" y="21133"/>
                  <a:pt x="8775" y="21130"/>
                  <a:pt x="8805" y="21130"/>
                </a:cubicBezTo>
                <a:lnTo>
                  <a:pt x="8829" y="21130"/>
                </a:lnTo>
                <a:cubicBezTo>
                  <a:pt x="8865" y="21203"/>
                  <a:pt x="8899" y="21281"/>
                  <a:pt x="8933" y="21355"/>
                </a:cubicBezTo>
                <a:cubicBezTo>
                  <a:pt x="9003" y="21626"/>
                  <a:pt x="9097" y="21892"/>
                  <a:pt x="9261" y="22123"/>
                </a:cubicBezTo>
                <a:cubicBezTo>
                  <a:pt x="9275" y="22144"/>
                  <a:pt x="9292" y="22164"/>
                  <a:pt x="9305" y="22187"/>
                </a:cubicBezTo>
                <a:cubicBezTo>
                  <a:pt x="9322" y="22238"/>
                  <a:pt x="9336" y="22288"/>
                  <a:pt x="9345" y="22342"/>
                </a:cubicBezTo>
                <a:cubicBezTo>
                  <a:pt x="9359" y="22439"/>
                  <a:pt x="9345" y="22546"/>
                  <a:pt x="9389" y="22637"/>
                </a:cubicBezTo>
                <a:cubicBezTo>
                  <a:pt x="9426" y="22711"/>
                  <a:pt x="9493" y="22761"/>
                  <a:pt x="9550" y="22822"/>
                </a:cubicBezTo>
                <a:cubicBezTo>
                  <a:pt x="9580" y="22852"/>
                  <a:pt x="9610" y="22885"/>
                  <a:pt x="9630" y="22926"/>
                </a:cubicBezTo>
                <a:cubicBezTo>
                  <a:pt x="9651" y="22969"/>
                  <a:pt x="9664" y="23013"/>
                  <a:pt x="9678" y="23060"/>
                </a:cubicBezTo>
                <a:cubicBezTo>
                  <a:pt x="9691" y="23104"/>
                  <a:pt x="9708" y="23147"/>
                  <a:pt x="9731" y="23188"/>
                </a:cubicBezTo>
                <a:cubicBezTo>
                  <a:pt x="9758" y="23228"/>
                  <a:pt x="9792" y="23265"/>
                  <a:pt x="9825" y="23298"/>
                </a:cubicBezTo>
                <a:cubicBezTo>
                  <a:pt x="9920" y="23392"/>
                  <a:pt x="10010" y="23486"/>
                  <a:pt x="10104" y="23577"/>
                </a:cubicBezTo>
                <a:cubicBezTo>
                  <a:pt x="10084" y="23597"/>
                  <a:pt x="10067" y="23624"/>
                  <a:pt x="10053" y="23651"/>
                </a:cubicBezTo>
                <a:cubicBezTo>
                  <a:pt x="10040" y="23677"/>
                  <a:pt x="10077" y="23718"/>
                  <a:pt x="10098" y="23731"/>
                </a:cubicBezTo>
                <a:cubicBezTo>
                  <a:pt x="10245" y="23826"/>
                  <a:pt x="10380" y="23946"/>
                  <a:pt x="10493" y="24080"/>
                </a:cubicBezTo>
                <a:cubicBezTo>
                  <a:pt x="10533" y="24131"/>
                  <a:pt x="10594" y="24204"/>
                  <a:pt x="10621" y="24282"/>
                </a:cubicBezTo>
                <a:cubicBezTo>
                  <a:pt x="10628" y="24302"/>
                  <a:pt x="10634" y="24325"/>
                  <a:pt x="10641" y="24345"/>
                </a:cubicBezTo>
                <a:cubicBezTo>
                  <a:pt x="10645" y="24396"/>
                  <a:pt x="10634" y="24439"/>
                  <a:pt x="10597" y="24480"/>
                </a:cubicBezTo>
                <a:cubicBezTo>
                  <a:pt x="10574" y="24503"/>
                  <a:pt x="10628" y="24571"/>
                  <a:pt x="10654" y="24571"/>
                </a:cubicBezTo>
                <a:lnTo>
                  <a:pt x="10662" y="24571"/>
                </a:lnTo>
                <a:cubicBezTo>
                  <a:pt x="10658" y="24617"/>
                  <a:pt x="10654" y="24661"/>
                  <a:pt x="10645" y="24708"/>
                </a:cubicBezTo>
                <a:cubicBezTo>
                  <a:pt x="10631" y="24779"/>
                  <a:pt x="10604" y="24845"/>
                  <a:pt x="10587" y="24913"/>
                </a:cubicBezTo>
                <a:cubicBezTo>
                  <a:pt x="10571" y="24970"/>
                  <a:pt x="10571" y="25030"/>
                  <a:pt x="10597" y="25084"/>
                </a:cubicBezTo>
                <a:cubicBezTo>
                  <a:pt x="10617" y="25127"/>
                  <a:pt x="10648" y="25161"/>
                  <a:pt x="10685" y="25191"/>
                </a:cubicBezTo>
                <a:cubicBezTo>
                  <a:pt x="10758" y="25256"/>
                  <a:pt x="10852" y="25299"/>
                  <a:pt x="10923" y="25366"/>
                </a:cubicBezTo>
                <a:cubicBezTo>
                  <a:pt x="10970" y="25409"/>
                  <a:pt x="10997" y="25460"/>
                  <a:pt x="11027" y="25517"/>
                </a:cubicBezTo>
                <a:cubicBezTo>
                  <a:pt x="11054" y="25570"/>
                  <a:pt x="11088" y="25618"/>
                  <a:pt x="11128" y="25662"/>
                </a:cubicBezTo>
                <a:cubicBezTo>
                  <a:pt x="11209" y="25749"/>
                  <a:pt x="11316" y="25812"/>
                  <a:pt x="11430" y="25849"/>
                </a:cubicBezTo>
                <a:cubicBezTo>
                  <a:pt x="11497" y="25869"/>
                  <a:pt x="11571" y="25883"/>
                  <a:pt x="11644" y="25883"/>
                </a:cubicBezTo>
                <a:cubicBezTo>
                  <a:pt x="11689" y="25883"/>
                  <a:pt x="11735" y="25876"/>
                  <a:pt x="11779" y="25866"/>
                </a:cubicBezTo>
                <a:cubicBezTo>
                  <a:pt x="11850" y="25852"/>
                  <a:pt x="11913" y="25823"/>
                  <a:pt x="11977" y="25789"/>
                </a:cubicBezTo>
                <a:cubicBezTo>
                  <a:pt x="12007" y="25775"/>
                  <a:pt x="12037" y="25755"/>
                  <a:pt x="12067" y="25739"/>
                </a:cubicBezTo>
                <a:cubicBezTo>
                  <a:pt x="12098" y="25719"/>
                  <a:pt x="12132" y="25695"/>
                  <a:pt x="12165" y="25682"/>
                </a:cubicBezTo>
                <a:cubicBezTo>
                  <a:pt x="12168" y="25682"/>
                  <a:pt x="12172" y="25678"/>
                  <a:pt x="12175" y="25678"/>
                </a:cubicBezTo>
                <a:cubicBezTo>
                  <a:pt x="12178" y="25682"/>
                  <a:pt x="12178" y="25682"/>
                  <a:pt x="12178" y="25685"/>
                </a:cubicBezTo>
                <a:cubicBezTo>
                  <a:pt x="12182" y="25691"/>
                  <a:pt x="12185" y="25699"/>
                  <a:pt x="12185" y="25708"/>
                </a:cubicBezTo>
                <a:cubicBezTo>
                  <a:pt x="12195" y="25735"/>
                  <a:pt x="12199" y="25765"/>
                  <a:pt x="12208" y="25792"/>
                </a:cubicBezTo>
                <a:cubicBezTo>
                  <a:pt x="12236" y="25856"/>
                  <a:pt x="12302" y="25889"/>
                  <a:pt x="12363" y="25916"/>
                </a:cubicBezTo>
                <a:cubicBezTo>
                  <a:pt x="12427" y="25943"/>
                  <a:pt x="12487" y="25970"/>
                  <a:pt x="12541" y="26014"/>
                </a:cubicBezTo>
                <a:cubicBezTo>
                  <a:pt x="12571" y="26037"/>
                  <a:pt x="12598" y="26061"/>
                  <a:pt x="12622" y="26088"/>
                </a:cubicBezTo>
                <a:cubicBezTo>
                  <a:pt x="12625" y="26131"/>
                  <a:pt x="12645" y="26175"/>
                  <a:pt x="12668" y="26212"/>
                </a:cubicBezTo>
                <a:cubicBezTo>
                  <a:pt x="12705" y="26269"/>
                  <a:pt x="12756" y="26316"/>
                  <a:pt x="12816" y="26339"/>
                </a:cubicBezTo>
                <a:cubicBezTo>
                  <a:pt x="12849" y="26353"/>
                  <a:pt x="12880" y="26356"/>
                  <a:pt x="12913" y="26356"/>
                </a:cubicBezTo>
                <a:cubicBezTo>
                  <a:pt x="13034" y="26356"/>
                  <a:pt x="13159" y="26283"/>
                  <a:pt x="13266" y="26232"/>
                </a:cubicBezTo>
                <a:cubicBezTo>
                  <a:pt x="13333" y="26202"/>
                  <a:pt x="13407" y="26175"/>
                  <a:pt x="13484" y="26175"/>
                </a:cubicBezTo>
                <a:lnTo>
                  <a:pt x="13504" y="26175"/>
                </a:lnTo>
                <a:cubicBezTo>
                  <a:pt x="13588" y="26182"/>
                  <a:pt x="13666" y="26222"/>
                  <a:pt x="13749" y="26222"/>
                </a:cubicBezTo>
                <a:lnTo>
                  <a:pt x="13753" y="26222"/>
                </a:lnTo>
                <a:cubicBezTo>
                  <a:pt x="13917" y="26222"/>
                  <a:pt x="14058" y="26117"/>
                  <a:pt x="14219" y="26097"/>
                </a:cubicBezTo>
                <a:lnTo>
                  <a:pt x="14262" y="26097"/>
                </a:lnTo>
                <a:cubicBezTo>
                  <a:pt x="14323" y="26097"/>
                  <a:pt x="14383" y="26111"/>
                  <a:pt x="14428" y="26155"/>
                </a:cubicBezTo>
                <a:cubicBezTo>
                  <a:pt x="14461" y="26192"/>
                  <a:pt x="14444" y="26255"/>
                  <a:pt x="14417" y="26292"/>
                </a:cubicBezTo>
                <a:cubicBezTo>
                  <a:pt x="14380" y="26339"/>
                  <a:pt x="14337" y="26379"/>
                  <a:pt x="14340" y="26444"/>
                </a:cubicBezTo>
                <a:cubicBezTo>
                  <a:pt x="14347" y="26507"/>
                  <a:pt x="14391" y="26571"/>
                  <a:pt x="14437" y="26615"/>
                </a:cubicBezTo>
                <a:cubicBezTo>
                  <a:pt x="14481" y="26655"/>
                  <a:pt x="14535" y="26681"/>
                  <a:pt x="14592" y="26698"/>
                </a:cubicBezTo>
                <a:cubicBezTo>
                  <a:pt x="14639" y="26712"/>
                  <a:pt x="14685" y="26712"/>
                  <a:pt x="14736" y="26712"/>
                </a:cubicBezTo>
                <a:lnTo>
                  <a:pt x="14780" y="26712"/>
                </a:lnTo>
                <a:cubicBezTo>
                  <a:pt x="14840" y="26712"/>
                  <a:pt x="14904" y="26715"/>
                  <a:pt x="14961" y="26739"/>
                </a:cubicBezTo>
                <a:cubicBezTo>
                  <a:pt x="14981" y="26746"/>
                  <a:pt x="15008" y="26759"/>
                  <a:pt x="15021" y="26779"/>
                </a:cubicBezTo>
                <a:cubicBezTo>
                  <a:pt x="15021" y="26779"/>
                  <a:pt x="15021" y="26782"/>
                  <a:pt x="15025" y="26782"/>
                </a:cubicBezTo>
                <a:cubicBezTo>
                  <a:pt x="15028" y="26793"/>
                  <a:pt x="15032" y="26799"/>
                  <a:pt x="15032" y="26806"/>
                </a:cubicBezTo>
                <a:cubicBezTo>
                  <a:pt x="15038" y="26826"/>
                  <a:pt x="15045" y="26842"/>
                  <a:pt x="15048" y="26859"/>
                </a:cubicBezTo>
                <a:cubicBezTo>
                  <a:pt x="15088" y="26977"/>
                  <a:pt x="15166" y="27058"/>
                  <a:pt x="15280" y="27104"/>
                </a:cubicBezTo>
                <a:cubicBezTo>
                  <a:pt x="15374" y="27141"/>
                  <a:pt x="15478" y="27158"/>
                  <a:pt x="15562" y="27209"/>
                </a:cubicBezTo>
                <a:cubicBezTo>
                  <a:pt x="15579" y="27219"/>
                  <a:pt x="15592" y="27229"/>
                  <a:pt x="15605" y="27242"/>
                </a:cubicBezTo>
                <a:lnTo>
                  <a:pt x="15609" y="27245"/>
                </a:lnTo>
                <a:cubicBezTo>
                  <a:pt x="15616" y="27262"/>
                  <a:pt x="15619" y="27276"/>
                  <a:pt x="15622" y="27293"/>
                </a:cubicBezTo>
                <a:cubicBezTo>
                  <a:pt x="15639" y="27366"/>
                  <a:pt x="15669" y="27431"/>
                  <a:pt x="15723" y="27481"/>
                </a:cubicBezTo>
                <a:cubicBezTo>
                  <a:pt x="15810" y="27561"/>
                  <a:pt x="15941" y="27568"/>
                  <a:pt x="16028" y="27645"/>
                </a:cubicBezTo>
                <a:cubicBezTo>
                  <a:pt x="16072" y="27679"/>
                  <a:pt x="16089" y="27729"/>
                  <a:pt x="16106" y="27783"/>
                </a:cubicBezTo>
                <a:cubicBezTo>
                  <a:pt x="16123" y="27843"/>
                  <a:pt x="16129" y="27907"/>
                  <a:pt x="16143" y="27970"/>
                </a:cubicBezTo>
                <a:cubicBezTo>
                  <a:pt x="16166" y="28111"/>
                  <a:pt x="16206" y="28249"/>
                  <a:pt x="16280" y="28373"/>
                </a:cubicBezTo>
                <a:cubicBezTo>
                  <a:pt x="16354" y="28491"/>
                  <a:pt x="16454" y="28599"/>
                  <a:pt x="16583" y="28659"/>
                </a:cubicBezTo>
                <a:cubicBezTo>
                  <a:pt x="16653" y="28689"/>
                  <a:pt x="16730" y="28706"/>
                  <a:pt x="16811" y="28706"/>
                </a:cubicBezTo>
                <a:cubicBezTo>
                  <a:pt x="16868" y="28706"/>
                  <a:pt x="16928" y="28695"/>
                  <a:pt x="16985" y="28672"/>
                </a:cubicBezTo>
                <a:cubicBezTo>
                  <a:pt x="17052" y="28645"/>
                  <a:pt x="17102" y="28591"/>
                  <a:pt x="17170" y="28558"/>
                </a:cubicBezTo>
                <a:cubicBezTo>
                  <a:pt x="17207" y="28541"/>
                  <a:pt x="17247" y="28534"/>
                  <a:pt x="17287" y="28534"/>
                </a:cubicBezTo>
                <a:cubicBezTo>
                  <a:pt x="17328" y="28534"/>
                  <a:pt x="17368" y="28541"/>
                  <a:pt x="17408" y="28541"/>
                </a:cubicBezTo>
                <a:lnTo>
                  <a:pt x="17441" y="28541"/>
                </a:lnTo>
                <a:cubicBezTo>
                  <a:pt x="17482" y="28541"/>
                  <a:pt x="17522" y="28541"/>
                  <a:pt x="17562" y="28538"/>
                </a:cubicBezTo>
                <a:cubicBezTo>
                  <a:pt x="17602" y="28534"/>
                  <a:pt x="17643" y="28534"/>
                  <a:pt x="17680" y="28534"/>
                </a:cubicBezTo>
                <a:cubicBezTo>
                  <a:pt x="17730" y="28534"/>
                  <a:pt x="17777" y="28538"/>
                  <a:pt x="17824" y="28545"/>
                </a:cubicBezTo>
                <a:cubicBezTo>
                  <a:pt x="17875" y="28554"/>
                  <a:pt x="17925" y="28571"/>
                  <a:pt x="17968" y="28602"/>
                </a:cubicBezTo>
                <a:cubicBezTo>
                  <a:pt x="17996" y="28666"/>
                  <a:pt x="18022" y="28732"/>
                  <a:pt x="18059" y="28793"/>
                </a:cubicBezTo>
                <a:cubicBezTo>
                  <a:pt x="18163" y="29296"/>
                  <a:pt x="18049" y="29834"/>
                  <a:pt x="17747" y="30246"/>
                </a:cubicBezTo>
                <a:cubicBezTo>
                  <a:pt x="17677" y="30344"/>
                  <a:pt x="17623" y="30431"/>
                  <a:pt x="17693" y="30545"/>
                </a:cubicBezTo>
                <a:cubicBezTo>
                  <a:pt x="17740" y="30622"/>
                  <a:pt x="17847" y="30706"/>
                  <a:pt x="17747" y="30790"/>
                </a:cubicBezTo>
                <a:cubicBezTo>
                  <a:pt x="17666" y="30858"/>
                  <a:pt x="17549" y="30874"/>
                  <a:pt x="17455" y="30921"/>
                </a:cubicBezTo>
                <a:cubicBezTo>
                  <a:pt x="17351" y="30971"/>
                  <a:pt x="17254" y="31045"/>
                  <a:pt x="17187" y="31139"/>
                </a:cubicBezTo>
                <a:cubicBezTo>
                  <a:pt x="17113" y="31237"/>
                  <a:pt x="17079" y="31354"/>
                  <a:pt x="17102" y="31475"/>
                </a:cubicBezTo>
                <a:cubicBezTo>
                  <a:pt x="17130" y="31592"/>
                  <a:pt x="17240" y="31716"/>
                  <a:pt x="17210" y="31841"/>
                </a:cubicBezTo>
                <a:cubicBezTo>
                  <a:pt x="17102" y="31905"/>
                  <a:pt x="17038" y="32022"/>
                  <a:pt x="17032" y="32146"/>
                </a:cubicBezTo>
                <a:cubicBezTo>
                  <a:pt x="17022" y="32308"/>
                  <a:pt x="17122" y="32408"/>
                  <a:pt x="17237" y="32506"/>
                </a:cubicBezTo>
                <a:cubicBezTo>
                  <a:pt x="17485" y="32720"/>
                  <a:pt x="17565" y="33045"/>
                  <a:pt x="17700" y="33331"/>
                </a:cubicBezTo>
                <a:cubicBezTo>
                  <a:pt x="17767" y="33476"/>
                  <a:pt x="17855" y="33603"/>
                  <a:pt x="17958" y="33724"/>
                </a:cubicBezTo>
                <a:cubicBezTo>
                  <a:pt x="18066" y="33848"/>
                  <a:pt x="18186" y="33965"/>
                  <a:pt x="18267" y="34110"/>
                </a:cubicBezTo>
                <a:cubicBezTo>
                  <a:pt x="18358" y="34268"/>
                  <a:pt x="18361" y="34446"/>
                  <a:pt x="18405" y="34613"/>
                </a:cubicBezTo>
                <a:cubicBezTo>
                  <a:pt x="18442" y="34754"/>
                  <a:pt x="18516" y="34875"/>
                  <a:pt x="18630" y="34963"/>
                </a:cubicBezTo>
                <a:cubicBezTo>
                  <a:pt x="18834" y="35124"/>
                  <a:pt x="19106" y="35160"/>
                  <a:pt x="19348" y="35241"/>
                </a:cubicBezTo>
                <a:cubicBezTo>
                  <a:pt x="19469" y="35285"/>
                  <a:pt x="19590" y="35338"/>
                  <a:pt x="19684" y="35429"/>
                </a:cubicBezTo>
                <a:cubicBezTo>
                  <a:pt x="19815" y="35553"/>
                  <a:pt x="19875" y="35738"/>
                  <a:pt x="19939" y="35902"/>
                </a:cubicBezTo>
                <a:cubicBezTo>
                  <a:pt x="20013" y="36100"/>
                  <a:pt x="20090" y="36298"/>
                  <a:pt x="20167" y="36497"/>
                </a:cubicBezTo>
                <a:cubicBezTo>
                  <a:pt x="20234" y="36675"/>
                  <a:pt x="20288" y="36866"/>
                  <a:pt x="20378" y="37030"/>
                </a:cubicBezTo>
                <a:cubicBezTo>
                  <a:pt x="20422" y="37110"/>
                  <a:pt x="20479" y="37164"/>
                  <a:pt x="20550" y="37222"/>
                </a:cubicBezTo>
                <a:cubicBezTo>
                  <a:pt x="20620" y="37275"/>
                  <a:pt x="20667" y="37335"/>
                  <a:pt x="20684" y="37426"/>
                </a:cubicBezTo>
                <a:cubicBezTo>
                  <a:pt x="20697" y="37510"/>
                  <a:pt x="20691" y="37597"/>
                  <a:pt x="20684" y="37682"/>
                </a:cubicBezTo>
                <a:cubicBezTo>
                  <a:pt x="20674" y="37782"/>
                  <a:pt x="20667" y="37886"/>
                  <a:pt x="20660" y="37987"/>
                </a:cubicBezTo>
                <a:cubicBezTo>
                  <a:pt x="20627" y="38487"/>
                  <a:pt x="20617" y="38987"/>
                  <a:pt x="20634" y="39484"/>
                </a:cubicBezTo>
                <a:cubicBezTo>
                  <a:pt x="20563" y="40051"/>
                  <a:pt x="20667" y="40618"/>
                  <a:pt x="20620" y="41186"/>
                </a:cubicBezTo>
                <a:cubicBezTo>
                  <a:pt x="20594" y="41488"/>
                  <a:pt x="20506" y="41773"/>
                  <a:pt x="20419" y="42065"/>
                </a:cubicBezTo>
                <a:cubicBezTo>
                  <a:pt x="20332" y="42360"/>
                  <a:pt x="20261" y="42659"/>
                  <a:pt x="20217" y="42968"/>
                </a:cubicBezTo>
                <a:cubicBezTo>
                  <a:pt x="20171" y="43307"/>
                  <a:pt x="20150" y="43653"/>
                  <a:pt x="20163" y="43998"/>
                </a:cubicBezTo>
                <a:cubicBezTo>
                  <a:pt x="20167" y="44029"/>
                  <a:pt x="20191" y="44052"/>
                  <a:pt x="20217" y="44052"/>
                </a:cubicBezTo>
                <a:lnTo>
                  <a:pt x="20234" y="44052"/>
                </a:lnTo>
                <a:cubicBezTo>
                  <a:pt x="20392" y="43998"/>
                  <a:pt x="20533" y="43911"/>
                  <a:pt x="20647" y="43790"/>
                </a:cubicBezTo>
                <a:cubicBezTo>
                  <a:pt x="20755" y="43847"/>
                  <a:pt x="20798" y="43978"/>
                  <a:pt x="20805" y="44096"/>
                </a:cubicBezTo>
                <a:cubicBezTo>
                  <a:pt x="20812" y="44260"/>
                  <a:pt x="20744" y="44404"/>
                  <a:pt x="20667" y="44549"/>
                </a:cubicBezTo>
                <a:cubicBezTo>
                  <a:pt x="20590" y="44700"/>
                  <a:pt x="20506" y="44847"/>
                  <a:pt x="20473" y="45019"/>
                </a:cubicBezTo>
                <a:cubicBezTo>
                  <a:pt x="20453" y="45123"/>
                  <a:pt x="20442" y="45264"/>
                  <a:pt x="20365" y="45344"/>
                </a:cubicBezTo>
                <a:cubicBezTo>
                  <a:pt x="20298" y="45169"/>
                  <a:pt x="20231" y="44999"/>
                  <a:pt x="20163" y="44827"/>
                </a:cubicBezTo>
                <a:cubicBezTo>
                  <a:pt x="20154" y="44800"/>
                  <a:pt x="20134" y="44787"/>
                  <a:pt x="20113" y="44787"/>
                </a:cubicBezTo>
                <a:cubicBezTo>
                  <a:pt x="20103" y="44787"/>
                  <a:pt x="20093" y="44791"/>
                  <a:pt x="20083" y="44794"/>
                </a:cubicBezTo>
                <a:cubicBezTo>
                  <a:pt x="19939" y="44861"/>
                  <a:pt x="19946" y="45049"/>
                  <a:pt x="19982" y="45180"/>
                </a:cubicBezTo>
                <a:cubicBezTo>
                  <a:pt x="20039" y="45398"/>
                  <a:pt x="20134" y="45609"/>
                  <a:pt x="20214" y="45821"/>
                </a:cubicBezTo>
                <a:cubicBezTo>
                  <a:pt x="20301" y="46039"/>
                  <a:pt x="20389" y="46257"/>
                  <a:pt x="20479" y="46475"/>
                </a:cubicBezTo>
                <a:cubicBezTo>
                  <a:pt x="20563" y="46677"/>
                  <a:pt x="20643" y="46885"/>
                  <a:pt x="20761" y="47067"/>
                </a:cubicBezTo>
                <a:cubicBezTo>
                  <a:pt x="20956" y="47361"/>
                  <a:pt x="21248" y="47560"/>
                  <a:pt x="21503" y="47795"/>
                </a:cubicBezTo>
                <a:cubicBezTo>
                  <a:pt x="21627" y="47905"/>
                  <a:pt x="21745" y="48029"/>
                  <a:pt x="21825" y="48177"/>
                </a:cubicBezTo>
                <a:cubicBezTo>
                  <a:pt x="21909" y="48325"/>
                  <a:pt x="21929" y="48503"/>
                  <a:pt x="22033" y="48637"/>
                </a:cubicBezTo>
                <a:cubicBezTo>
                  <a:pt x="22097" y="48721"/>
                  <a:pt x="22185" y="48762"/>
                  <a:pt x="22288" y="48774"/>
                </a:cubicBezTo>
                <a:cubicBezTo>
                  <a:pt x="22406" y="48791"/>
                  <a:pt x="22527" y="48795"/>
                  <a:pt x="22645" y="48795"/>
                </a:cubicBezTo>
                <a:lnTo>
                  <a:pt x="22668" y="48795"/>
                </a:lnTo>
                <a:cubicBezTo>
                  <a:pt x="22930" y="48795"/>
                  <a:pt x="23188" y="48762"/>
                  <a:pt x="23443" y="48701"/>
                </a:cubicBezTo>
                <a:cubicBezTo>
                  <a:pt x="23486" y="48691"/>
                  <a:pt x="23490" y="48641"/>
                  <a:pt x="23466" y="48610"/>
                </a:cubicBezTo>
                <a:cubicBezTo>
                  <a:pt x="23282" y="48372"/>
                  <a:pt x="23010" y="48227"/>
                  <a:pt x="22761" y="48063"/>
                </a:cubicBezTo>
                <a:cubicBezTo>
                  <a:pt x="22507" y="47892"/>
                  <a:pt x="22272" y="47680"/>
                  <a:pt x="22268" y="47352"/>
                </a:cubicBezTo>
                <a:cubicBezTo>
                  <a:pt x="22265" y="47150"/>
                  <a:pt x="22298" y="46939"/>
                  <a:pt x="22338" y="46740"/>
                </a:cubicBezTo>
                <a:cubicBezTo>
                  <a:pt x="22383" y="46543"/>
                  <a:pt x="22456" y="46368"/>
                  <a:pt x="22587" y="46213"/>
                </a:cubicBezTo>
                <a:cubicBezTo>
                  <a:pt x="22645" y="46143"/>
                  <a:pt x="22694" y="46073"/>
                  <a:pt x="22711" y="45982"/>
                </a:cubicBezTo>
                <a:cubicBezTo>
                  <a:pt x="22728" y="45908"/>
                  <a:pt x="22725" y="45834"/>
                  <a:pt x="22741" y="45761"/>
                </a:cubicBezTo>
                <a:cubicBezTo>
                  <a:pt x="22748" y="45730"/>
                  <a:pt x="22758" y="45700"/>
                  <a:pt x="22781" y="45677"/>
                </a:cubicBezTo>
                <a:cubicBezTo>
                  <a:pt x="22822" y="45646"/>
                  <a:pt x="22879" y="45653"/>
                  <a:pt x="22926" y="45637"/>
                </a:cubicBezTo>
                <a:cubicBezTo>
                  <a:pt x="22990" y="45613"/>
                  <a:pt x="23037" y="45563"/>
                  <a:pt x="23051" y="45496"/>
                </a:cubicBezTo>
                <a:cubicBezTo>
                  <a:pt x="23080" y="45338"/>
                  <a:pt x="22956" y="45217"/>
                  <a:pt x="22809" y="45217"/>
                </a:cubicBezTo>
                <a:cubicBezTo>
                  <a:pt x="22792" y="45217"/>
                  <a:pt x="22775" y="45217"/>
                  <a:pt x="22758" y="45220"/>
                </a:cubicBezTo>
                <a:cubicBezTo>
                  <a:pt x="22564" y="45257"/>
                  <a:pt x="22476" y="45435"/>
                  <a:pt x="22419" y="45606"/>
                </a:cubicBezTo>
                <a:cubicBezTo>
                  <a:pt x="22262" y="45516"/>
                  <a:pt x="22164" y="45314"/>
                  <a:pt x="22208" y="45133"/>
                </a:cubicBezTo>
                <a:cubicBezTo>
                  <a:pt x="22255" y="44938"/>
                  <a:pt x="22443" y="44804"/>
                  <a:pt x="22641" y="44804"/>
                </a:cubicBezTo>
                <a:lnTo>
                  <a:pt x="22681" y="44804"/>
                </a:lnTo>
                <a:cubicBezTo>
                  <a:pt x="22698" y="44804"/>
                  <a:pt x="22718" y="44794"/>
                  <a:pt x="22725" y="44777"/>
                </a:cubicBezTo>
                <a:cubicBezTo>
                  <a:pt x="22842" y="44522"/>
                  <a:pt x="22584" y="44307"/>
                  <a:pt x="22500" y="44086"/>
                </a:cubicBezTo>
                <a:cubicBezTo>
                  <a:pt x="22409" y="43844"/>
                  <a:pt x="22426" y="43572"/>
                  <a:pt x="22544" y="43341"/>
                </a:cubicBezTo>
                <a:cubicBezTo>
                  <a:pt x="22893" y="43296"/>
                  <a:pt x="23158" y="43048"/>
                  <a:pt x="23390" y="42800"/>
                </a:cubicBezTo>
                <a:cubicBezTo>
                  <a:pt x="23675" y="42491"/>
                  <a:pt x="23966" y="42189"/>
                  <a:pt x="24292" y="41921"/>
                </a:cubicBezTo>
                <a:cubicBezTo>
                  <a:pt x="24389" y="41840"/>
                  <a:pt x="24484" y="41766"/>
                  <a:pt x="24584" y="41693"/>
                </a:cubicBezTo>
                <a:cubicBezTo>
                  <a:pt x="24618" y="41665"/>
                  <a:pt x="24675" y="41642"/>
                  <a:pt x="24682" y="41595"/>
                </a:cubicBezTo>
                <a:cubicBezTo>
                  <a:pt x="24688" y="41541"/>
                  <a:pt x="24679" y="41477"/>
                  <a:pt x="24675" y="41420"/>
                </a:cubicBezTo>
                <a:cubicBezTo>
                  <a:pt x="24702" y="41411"/>
                  <a:pt x="24729" y="41407"/>
                  <a:pt x="24759" y="41407"/>
                </a:cubicBezTo>
                <a:cubicBezTo>
                  <a:pt x="24799" y="41407"/>
                  <a:pt x="24840" y="41414"/>
                  <a:pt x="24880" y="41420"/>
                </a:cubicBezTo>
                <a:cubicBezTo>
                  <a:pt x="24920" y="41428"/>
                  <a:pt x="24961" y="41434"/>
                  <a:pt x="25001" y="41434"/>
                </a:cubicBezTo>
                <a:cubicBezTo>
                  <a:pt x="25014" y="41434"/>
                  <a:pt x="25027" y="41431"/>
                  <a:pt x="25037" y="41431"/>
                </a:cubicBezTo>
                <a:cubicBezTo>
                  <a:pt x="25138" y="41417"/>
                  <a:pt x="25215" y="41357"/>
                  <a:pt x="25259" y="41270"/>
                </a:cubicBezTo>
                <a:cubicBezTo>
                  <a:pt x="25356" y="41085"/>
                  <a:pt x="25319" y="40856"/>
                  <a:pt x="25424" y="40675"/>
                </a:cubicBezTo>
                <a:cubicBezTo>
                  <a:pt x="25551" y="40450"/>
                  <a:pt x="25880" y="40491"/>
                  <a:pt x="26092" y="40407"/>
                </a:cubicBezTo>
                <a:cubicBezTo>
                  <a:pt x="26299" y="40320"/>
                  <a:pt x="26427" y="40131"/>
                  <a:pt x="26461" y="39913"/>
                </a:cubicBezTo>
                <a:cubicBezTo>
                  <a:pt x="26498" y="39688"/>
                  <a:pt x="26451" y="39454"/>
                  <a:pt x="26337" y="39256"/>
                </a:cubicBezTo>
                <a:cubicBezTo>
                  <a:pt x="26518" y="39222"/>
                  <a:pt x="26632" y="39031"/>
                  <a:pt x="26665" y="38850"/>
                </a:cubicBezTo>
                <a:cubicBezTo>
                  <a:pt x="26713" y="38564"/>
                  <a:pt x="26541" y="38238"/>
                  <a:pt x="26719" y="37984"/>
                </a:cubicBezTo>
                <a:cubicBezTo>
                  <a:pt x="26850" y="37792"/>
                  <a:pt x="27105" y="37738"/>
                  <a:pt x="27313" y="37685"/>
                </a:cubicBezTo>
                <a:cubicBezTo>
                  <a:pt x="27562" y="37614"/>
                  <a:pt x="27790" y="37533"/>
                  <a:pt x="27988" y="37359"/>
                </a:cubicBezTo>
                <a:cubicBezTo>
                  <a:pt x="28219" y="37151"/>
                  <a:pt x="28384" y="36879"/>
                  <a:pt x="28538" y="36617"/>
                </a:cubicBezTo>
                <a:cubicBezTo>
                  <a:pt x="28558" y="36584"/>
                  <a:pt x="28538" y="36550"/>
                  <a:pt x="28512" y="36540"/>
                </a:cubicBezTo>
                <a:cubicBezTo>
                  <a:pt x="28592" y="36373"/>
                  <a:pt x="28653" y="36191"/>
                  <a:pt x="28686" y="36006"/>
                </a:cubicBezTo>
                <a:cubicBezTo>
                  <a:pt x="28693" y="35986"/>
                  <a:pt x="28699" y="35966"/>
                  <a:pt x="28702" y="35946"/>
                </a:cubicBezTo>
                <a:cubicBezTo>
                  <a:pt x="28710" y="35936"/>
                  <a:pt x="28707" y="35922"/>
                  <a:pt x="28702" y="35913"/>
                </a:cubicBezTo>
                <a:cubicBezTo>
                  <a:pt x="28727" y="35748"/>
                  <a:pt x="28730" y="35583"/>
                  <a:pt x="28716" y="35419"/>
                </a:cubicBezTo>
                <a:cubicBezTo>
                  <a:pt x="28707" y="35335"/>
                  <a:pt x="28696" y="35254"/>
                  <a:pt x="28676" y="35171"/>
                </a:cubicBezTo>
                <a:cubicBezTo>
                  <a:pt x="28659" y="35087"/>
                  <a:pt x="28629" y="35006"/>
                  <a:pt x="28609" y="34918"/>
                </a:cubicBezTo>
                <a:cubicBezTo>
                  <a:pt x="28572" y="34744"/>
                  <a:pt x="28693" y="34650"/>
                  <a:pt x="28814" y="34553"/>
                </a:cubicBezTo>
                <a:cubicBezTo>
                  <a:pt x="28931" y="34459"/>
                  <a:pt x="29015" y="34362"/>
                  <a:pt x="29065" y="34221"/>
                </a:cubicBezTo>
                <a:cubicBezTo>
                  <a:pt x="29113" y="34086"/>
                  <a:pt x="29122" y="33939"/>
                  <a:pt x="29162" y="33801"/>
                </a:cubicBezTo>
                <a:cubicBezTo>
                  <a:pt x="29206" y="33660"/>
                  <a:pt x="29283" y="33563"/>
                  <a:pt x="29411" y="33489"/>
                </a:cubicBezTo>
                <a:cubicBezTo>
                  <a:pt x="29633" y="33368"/>
                  <a:pt x="29928" y="33287"/>
                  <a:pt x="29915" y="32979"/>
                </a:cubicBezTo>
                <a:cubicBezTo>
                  <a:pt x="29901" y="32660"/>
                  <a:pt x="29777" y="32334"/>
                  <a:pt x="29472" y="32196"/>
                </a:cubicBezTo>
                <a:cubicBezTo>
                  <a:pt x="29314" y="32126"/>
                  <a:pt x="29142" y="32083"/>
                  <a:pt x="28981" y="32015"/>
                </a:cubicBezTo>
                <a:cubicBezTo>
                  <a:pt x="28814" y="31948"/>
                  <a:pt x="28649" y="31868"/>
                  <a:pt x="28491" y="31777"/>
                </a:cubicBezTo>
                <a:cubicBezTo>
                  <a:pt x="28337" y="31690"/>
                  <a:pt x="28189" y="31592"/>
                  <a:pt x="28048" y="31482"/>
                </a:cubicBezTo>
                <a:cubicBezTo>
                  <a:pt x="27907" y="31371"/>
                  <a:pt x="27787" y="31247"/>
                  <a:pt x="27652" y="31129"/>
                </a:cubicBezTo>
                <a:cubicBezTo>
                  <a:pt x="27531" y="31022"/>
                  <a:pt x="27401" y="30935"/>
                  <a:pt x="27249" y="30887"/>
                </a:cubicBezTo>
                <a:cubicBezTo>
                  <a:pt x="27105" y="30844"/>
                  <a:pt x="26958" y="30834"/>
                  <a:pt x="26809" y="30834"/>
                </a:cubicBezTo>
                <a:lnTo>
                  <a:pt x="26803" y="30834"/>
                </a:lnTo>
                <a:cubicBezTo>
                  <a:pt x="26648" y="30834"/>
                  <a:pt x="26491" y="30850"/>
                  <a:pt x="26337" y="30850"/>
                </a:cubicBezTo>
                <a:cubicBezTo>
                  <a:pt x="26189" y="30850"/>
                  <a:pt x="26044" y="30837"/>
                  <a:pt x="25910" y="30790"/>
                </a:cubicBezTo>
                <a:cubicBezTo>
                  <a:pt x="25839" y="30763"/>
                  <a:pt x="25776" y="30726"/>
                  <a:pt x="25715" y="30679"/>
                </a:cubicBezTo>
                <a:cubicBezTo>
                  <a:pt x="25706" y="30669"/>
                  <a:pt x="25692" y="30666"/>
                  <a:pt x="25678" y="30666"/>
                </a:cubicBezTo>
                <a:cubicBezTo>
                  <a:pt x="25655" y="30666"/>
                  <a:pt x="25638" y="30679"/>
                  <a:pt x="25628" y="30706"/>
                </a:cubicBezTo>
                <a:cubicBezTo>
                  <a:pt x="25578" y="30824"/>
                  <a:pt x="25558" y="30955"/>
                  <a:pt x="25568" y="31082"/>
                </a:cubicBezTo>
                <a:cubicBezTo>
                  <a:pt x="25558" y="31085"/>
                  <a:pt x="25551" y="31085"/>
                  <a:pt x="25545" y="31085"/>
                </a:cubicBezTo>
                <a:cubicBezTo>
                  <a:pt x="25491" y="31085"/>
                  <a:pt x="25440" y="31042"/>
                  <a:pt x="25410" y="30998"/>
                </a:cubicBezTo>
                <a:cubicBezTo>
                  <a:pt x="25353" y="30918"/>
                  <a:pt x="25356" y="30827"/>
                  <a:pt x="25376" y="30733"/>
                </a:cubicBezTo>
                <a:cubicBezTo>
                  <a:pt x="25396" y="30633"/>
                  <a:pt x="25427" y="30538"/>
                  <a:pt x="25437" y="30435"/>
                </a:cubicBezTo>
                <a:cubicBezTo>
                  <a:pt x="25447" y="30344"/>
                  <a:pt x="25430" y="30250"/>
                  <a:pt x="25396" y="30162"/>
                </a:cubicBezTo>
                <a:cubicBezTo>
                  <a:pt x="25330" y="29988"/>
                  <a:pt x="25202" y="29843"/>
                  <a:pt x="25077" y="29706"/>
                </a:cubicBezTo>
                <a:cubicBezTo>
                  <a:pt x="24957" y="29572"/>
                  <a:pt x="24829" y="29437"/>
                  <a:pt x="24675" y="29337"/>
                </a:cubicBezTo>
                <a:cubicBezTo>
                  <a:pt x="24605" y="29290"/>
                  <a:pt x="24524" y="29250"/>
                  <a:pt x="24443" y="29223"/>
                </a:cubicBezTo>
                <a:cubicBezTo>
                  <a:pt x="24403" y="29209"/>
                  <a:pt x="24363" y="29203"/>
                  <a:pt x="24323" y="29196"/>
                </a:cubicBezTo>
                <a:cubicBezTo>
                  <a:pt x="24299" y="29192"/>
                  <a:pt x="24269" y="29186"/>
                  <a:pt x="24242" y="29186"/>
                </a:cubicBezTo>
                <a:cubicBezTo>
                  <a:pt x="24225" y="29186"/>
                  <a:pt x="24208" y="29189"/>
                  <a:pt x="24195" y="29196"/>
                </a:cubicBezTo>
                <a:cubicBezTo>
                  <a:pt x="24145" y="29226"/>
                  <a:pt x="24131" y="29304"/>
                  <a:pt x="24135" y="29357"/>
                </a:cubicBezTo>
                <a:cubicBezTo>
                  <a:pt x="24141" y="29417"/>
                  <a:pt x="24168" y="29471"/>
                  <a:pt x="24191" y="29528"/>
                </a:cubicBezTo>
                <a:cubicBezTo>
                  <a:pt x="24211" y="29581"/>
                  <a:pt x="24248" y="29646"/>
                  <a:pt x="24242" y="29706"/>
                </a:cubicBezTo>
                <a:cubicBezTo>
                  <a:pt x="24239" y="29756"/>
                  <a:pt x="24198" y="29776"/>
                  <a:pt x="24158" y="29776"/>
                </a:cubicBezTo>
                <a:cubicBezTo>
                  <a:pt x="24138" y="29776"/>
                  <a:pt x="24121" y="29773"/>
                  <a:pt x="24104" y="29767"/>
                </a:cubicBezTo>
                <a:cubicBezTo>
                  <a:pt x="24010" y="29733"/>
                  <a:pt x="23974" y="29635"/>
                  <a:pt x="23940" y="29552"/>
                </a:cubicBezTo>
                <a:cubicBezTo>
                  <a:pt x="23906" y="29471"/>
                  <a:pt x="23869" y="29394"/>
                  <a:pt x="23813" y="29330"/>
                </a:cubicBezTo>
                <a:cubicBezTo>
                  <a:pt x="23692" y="29192"/>
                  <a:pt x="23520" y="29118"/>
                  <a:pt x="23362" y="29038"/>
                </a:cubicBezTo>
                <a:cubicBezTo>
                  <a:pt x="23215" y="28957"/>
                  <a:pt x="23043" y="28847"/>
                  <a:pt x="23000" y="28672"/>
                </a:cubicBezTo>
                <a:cubicBezTo>
                  <a:pt x="22976" y="28574"/>
                  <a:pt x="23023" y="28478"/>
                  <a:pt x="23010" y="28380"/>
                </a:cubicBezTo>
                <a:cubicBezTo>
                  <a:pt x="23000" y="28300"/>
                  <a:pt x="22953" y="28239"/>
                  <a:pt x="22893" y="28192"/>
                </a:cubicBezTo>
                <a:cubicBezTo>
                  <a:pt x="22822" y="28145"/>
                  <a:pt x="22741" y="28119"/>
                  <a:pt x="22665" y="28095"/>
                </a:cubicBezTo>
                <a:cubicBezTo>
                  <a:pt x="22557" y="28061"/>
                  <a:pt x="22453" y="28035"/>
                  <a:pt x="22346" y="28011"/>
                </a:cubicBezTo>
                <a:cubicBezTo>
                  <a:pt x="22073" y="27950"/>
                  <a:pt x="21799" y="27924"/>
                  <a:pt x="21523" y="27924"/>
                </a:cubicBezTo>
                <a:cubicBezTo>
                  <a:pt x="21365" y="27924"/>
                  <a:pt x="21204" y="27934"/>
                  <a:pt x="21046" y="27950"/>
                </a:cubicBezTo>
                <a:cubicBezTo>
                  <a:pt x="20936" y="27964"/>
                  <a:pt x="20822" y="27981"/>
                  <a:pt x="20711" y="27981"/>
                </a:cubicBezTo>
                <a:cubicBezTo>
                  <a:pt x="20620" y="27981"/>
                  <a:pt x="20533" y="27970"/>
                  <a:pt x="20449" y="27941"/>
                </a:cubicBezTo>
                <a:cubicBezTo>
                  <a:pt x="20261" y="27880"/>
                  <a:pt x="20137" y="27722"/>
                  <a:pt x="20002" y="27588"/>
                </a:cubicBezTo>
                <a:cubicBezTo>
                  <a:pt x="19875" y="27464"/>
                  <a:pt x="19720" y="27353"/>
                  <a:pt x="19536" y="27343"/>
                </a:cubicBezTo>
                <a:lnTo>
                  <a:pt x="19516" y="27343"/>
                </a:lnTo>
                <a:cubicBezTo>
                  <a:pt x="19438" y="27343"/>
                  <a:pt x="19362" y="27366"/>
                  <a:pt x="19297" y="27414"/>
                </a:cubicBezTo>
                <a:cubicBezTo>
                  <a:pt x="19224" y="27467"/>
                  <a:pt x="19173" y="27541"/>
                  <a:pt x="19106" y="27601"/>
                </a:cubicBezTo>
                <a:cubicBezTo>
                  <a:pt x="18838" y="27863"/>
                  <a:pt x="18422" y="27927"/>
                  <a:pt x="18217" y="28263"/>
                </a:cubicBezTo>
                <a:cubicBezTo>
                  <a:pt x="18180" y="28320"/>
                  <a:pt x="18157" y="28380"/>
                  <a:pt x="18143" y="28444"/>
                </a:cubicBezTo>
                <a:cubicBezTo>
                  <a:pt x="18093" y="28441"/>
                  <a:pt x="18042" y="28441"/>
                  <a:pt x="17988" y="28438"/>
                </a:cubicBezTo>
                <a:cubicBezTo>
                  <a:pt x="17928" y="28326"/>
                  <a:pt x="17827" y="28236"/>
                  <a:pt x="17703" y="28196"/>
                </a:cubicBezTo>
                <a:cubicBezTo>
                  <a:pt x="17670" y="28185"/>
                  <a:pt x="17633" y="28179"/>
                  <a:pt x="17593" y="28179"/>
                </a:cubicBezTo>
                <a:cubicBezTo>
                  <a:pt x="17569" y="28179"/>
                  <a:pt x="17545" y="28182"/>
                  <a:pt x="17522" y="28189"/>
                </a:cubicBezTo>
                <a:cubicBezTo>
                  <a:pt x="17455" y="28206"/>
                  <a:pt x="17404" y="28256"/>
                  <a:pt x="17341" y="28283"/>
                </a:cubicBezTo>
                <a:cubicBezTo>
                  <a:pt x="17311" y="28297"/>
                  <a:pt x="17277" y="28300"/>
                  <a:pt x="17243" y="28300"/>
                </a:cubicBezTo>
                <a:cubicBezTo>
                  <a:pt x="17200" y="28300"/>
                  <a:pt x="17156" y="28293"/>
                  <a:pt x="17113" y="28283"/>
                </a:cubicBezTo>
                <a:cubicBezTo>
                  <a:pt x="17059" y="28272"/>
                  <a:pt x="17005" y="28260"/>
                  <a:pt x="16955" y="28243"/>
                </a:cubicBezTo>
                <a:cubicBezTo>
                  <a:pt x="16851" y="28212"/>
                  <a:pt x="16747" y="28168"/>
                  <a:pt x="16670" y="28091"/>
                </a:cubicBezTo>
                <a:cubicBezTo>
                  <a:pt x="16586" y="28011"/>
                  <a:pt x="16562" y="27907"/>
                  <a:pt x="16566" y="27796"/>
                </a:cubicBezTo>
                <a:cubicBezTo>
                  <a:pt x="16569" y="27682"/>
                  <a:pt x="16583" y="27558"/>
                  <a:pt x="16485" y="27481"/>
                </a:cubicBezTo>
                <a:cubicBezTo>
                  <a:pt x="16458" y="27460"/>
                  <a:pt x="16431" y="27447"/>
                  <a:pt x="16411" y="27423"/>
                </a:cubicBezTo>
                <a:cubicBezTo>
                  <a:pt x="16388" y="27394"/>
                  <a:pt x="16384" y="27356"/>
                  <a:pt x="16388" y="27323"/>
                </a:cubicBezTo>
                <a:cubicBezTo>
                  <a:pt x="16391" y="27256"/>
                  <a:pt x="16417" y="27189"/>
                  <a:pt x="16431" y="27121"/>
                </a:cubicBezTo>
                <a:cubicBezTo>
                  <a:pt x="16458" y="26983"/>
                  <a:pt x="16471" y="26839"/>
                  <a:pt x="16451" y="26698"/>
                </a:cubicBezTo>
                <a:cubicBezTo>
                  <a:pt x="16431" y="26574"/>
                  <a:pt x="16384" y="26450"/>
                  <a:pt x="16293" y="26356"/>
                </a:cubicBezTo>
                <a:cubicBezTo>
                  <a:pt x="16213" y="26272"/>
                  <a:pt x="16109" y="26212"/>
                  <a:pt x="15998" y="26185"/>
                </a:cubicBezTo>
                <a:cubicBezTo>
                  <a:pt x="15954" y="26171"/>
                  <a:pt x="15911" y="26165"/>
                  <a:pt x="15867" y="26165"/>
                </a:cubicBezTo>
                <a:cubicBezTo>
                  <a:pt x="15800" y="26165"/>
                  <a:pt x="15733" y="26182"/>
                  <a:pt x="15672" y="26215"/>
                </a:cubicBezTo>
                <a:cubicBezTo>
                  <a:pt x="15572" y="26269"/>
                  <a:pt x="15501" y="26379"/>
                  <a:pt x="15390" y="26413"/>
                </a:cubicBezTo>
                <a:cubicBezTo>
                  <a:pt x="15377" y="26416"/>
                  <a:pt x="15364" y="26420"/>
                  <a:pt x="15354" y="26420"/>
                </a:cubicBezTo>
                <a:cubicBezTo>
                  <a:pt x="15323" y="26420"/>
                  <a:pt x="15300" y="26403"/>
                  <a:pt x="15277" y="26376"/>
                </a:cubicBezTo>
                <a:cubicBezTo>
                  <a:pt x="15246" y="26333"/>
                  <a:pt x="15229" y="26279"/>
                  <a:pt x="15223" y="26225"/>
                </a:cubicBezTo>
                <a:cubicBezTo>
                  <a:pt x="15206" y="26084"/>
                  <a:pt x="15290" y="25953"/>
                  <a:pt x="15330" y="25823"/>
                </a:cubicBezTo>
                <a:cubicBezTo>
                  <a:pt x="15357" y="25752"/>
                  <a:pt x="15364" y="25678"/>
                  <a:pt x="15374" y="25601"/>
                </a:cubicBezTo>
                <a:cubicBezTo>
                  <a:pt x="15384" y="25527"/>
                  <a:pt x="15404" y="25460"/>
                  <a:pt x="15441" y="25396"/>
                </a:cubicBezTo>
                <a:cubicBezTo>
                  <a:pt x="15475" y="25332"/>
                  <a:pt x="15515" y="25276"/>
                  <a:pt x="15551" y="25211"/>
                </a:cubicBezTo>
                <a:cubicBezTo>
                  <a:pt x="15588" y="25151"/>
                  <a:pt x="15622" y="25087"/>
                  <a:pt x="15649" y="25020"/>
                </a:cubicBezTo>
                <a:cubicBezTo>
                  <a:pt x="15703" y="24886"/>
                  <a:pt x="15737" y="24745"/>
                  <a:pt x="15743" y="24601"/>
                </a:cubicBezTo>
                <a:cubicBezTo>
                  <a:pt x="15746" y="24530"/>
                  <a:pt x="15746" y="24463"/>
                  <a:pt x="15740" y="24393"/>
                </a:cubicBezTo>
                <a:cubicBezTo>
                  <a:pt x="15733" y="24329"/>
                  <a:pt x="15723" y="24265"/>
                  <a:pt x="15672" y="24224"/>
                </a:cubicBezTo>
                <a:cubicBezTo>
                  <a:pt x="15616" y="24178"/>
                  <a:pt x="15535" y="24164"/>
                  <a:pt x="15468" y="24144"/>
                </a:cubicBezTo>
                <a:cubicBezTo>
                  <a:pt x="15387" y="24124"/>
                  <a:pt x="15310" y="24100"/>
                  <a:pt x="15229" y="24080"/>
                </a:cubicBezTo>
                <a:cubicBezTo>
                  <a:pt x="15182" y="24067"/>
                  <a:pt x="15128" y="24060"/>
                  <a:pt x="15079" y="24060"/>
                </a:cubicBezTo>
                <a:cubicBezTo>
                  <a:pt x="15001" y="24060"/>
                  <a:pt x="14927" y="24080"/>
                  <a:pt x="14877" y="24144"/>
                </a:cubicBezTo>
                <a:cubicBezTo>
                  <a:pt x="14806" y="24238"/>
                  <a:pt x="14810" y="24365"/>
                  <a:pt x="14813" y="24477"/>
                </a:cubicBezTo>
                <a:cubicBezTo>
                  <a:pt x="14820" y="24638"/>
                  <a:pt x="14823" y="24799"/>
                  <a:pt x="14797" y="24957"/>
                </a:cubicBezTo>
                <a:cubicBezTo>
                  <a:pt x="14750" y="25211"/>
                  <a:pt x="14605" y="25480"/>
                  <a:pt x="14340" y="25554"/>
                </a:cubicBezTo>
                <a:cubicBezTo>
                  <a:pt x="14267" y="25574"/>
                  <a:pt x="14186" y="25584"/>
                  <a:pt x="14105" y="25584"/>
                </a:cubicBezTo>
                <a:cubicBezTo>
                  <a:pt x="14038" y="25584"/>
                  <a:pt x="13971" y="25578"/>
                  <a:pt x="13907" y="25567"/>
                </a:cubicBezTo>
                <a:cubicBezTo>
                  <a:pt x="13779" y="25550"/>
                  <a:pt x="13652" y="25510"/>
                  <a:pt x="13548" y="25430"/>
                </a:cubicBezTo>
                <a:cubicBezTo>
                  <a:pt x="13360" y="25282"/>
                  <a:pt x="13293" y="25040"/>
                  <a:pt x="13226" y="24822"/>
                </a:cubicBezTo>
                <a:cubicBezTo>
                  <a:pt x="13192" y="24708"/>
                  <a:pt x="13159" y="24597"/>
                  <a:pt x="13111" y="24486"/>
                </a:cubicBezTo>
                <a:cubicBezTo>
                  <a:pt x="13058" y="24376"/>
                  <a:pt x="12987" y="24282"/>
                  <a:pt x="12907" y="24188"/>
                </a:cubicBezTo>
                <a:cubicBezTo>
                  <a:pt x="12833" y="24100"/>
                  <a:pt x="12732" y="23987"/>
                  <a:pt x="12756" y="23862"/>
                </a:cubicBezTo>
                <a:cubicBezTo>
                  <a:pt x="12776" y="23748"/>
                  <a:pt x="12880" y="23694"/>
                  <a:pt x="12967" y="23640"/>
                </a:cubicBezTo>
                <a:cubicBezTo>
                  <a:pt x="13065" y="23580"/>
                  <a:pt x="13142" y="23503"/>
                  <a:pt x="13131" y="23378"/>
                </a:cubicBezTo>
                <a:cubicBezTo>
                  <a:pt x="13125" y="23305"/>
                  <a:pt x="13094" y="23234"/>
                  <a:pt x="13074" y="23164"/>
                </a:cubicBezTo>
                <a:cubicBezTo>
                  <a:pt x="13058" y="23104"/>
                  <a:pt x="13051" y="23047"/>
                  <a:pt x="13048" y="22986"/>
                </a:cubicBezTo>
                <a:cubicBezTo>
                  <a:pt x="13038" y="22835"/>
                  <a:pt x="13071" y="22681"/>
                  <a:pt x="13135" y="22540"/>
                </a:cubicBezTo>
                <a:cubicBezTo>
                  <a:pt x="13286" y="22429"/>
                  <a:pt x="13434" y="22322"/>
                  <a:pt x="13582" y="22210"/>
                </a:cubicBezTo>
                <a:cubicBezTo>
                  <a:pt x="13682" y="22137"/>
                  <a:pt x="13776" y="22063"/>
                  <a:pt x="13877" y="21996"/>
                </a:cubicBezTo>
                <a:cubicBezTo>
                  <a:pt x="13974" y="21932"/>
                  <a:pt x="14075" y="21888"/>
                  <a:pt x="14186" y="21868"/>
                </a:cubicBezTo>
                <a:cubicBezTo>
                  <a:pt x="14283" y="21852"/>
                  <a:pt x="14377" y="21845"/>
                  <a:pt x="14474" y="21845"/>
                </a:cubicBezTo>
                <a:cubicBezTo>
                  <a:pt x="14488" y="21845"/>
                  <a:pt x="14504" y="21845"/>
                  <a:pt x="14521" y="21848"/>
                </a:cubicBezTo>
                <a:cubicBezTo>
                  <a:pt x="14569" y="21848"/>
                  <a:pt x="14619" y="21848"/>
                  <a:pt x="14665" y="21852"/>
                </a:cubicBezTo>
                <a:cubicBezTo>
                  <a:pt x="14693" y="21855"/>
                  <a:pt x="14726" y="21858"/>
                  <a:pt x="14743" y="21875"/>
                </a:cubicBezTo>
                <a:cubicBezTo>
                  <a:pt x="14780" y="21912"/>
                  <a:pt x="14776" y="21966"/>
                  <a:pt x="14793" y="22013"/>
                </a:cubicBezTo>
                <a:cubicBezTo>
                  <a:pt x="14806" y="22046"/>
                  <a:pt x="14834" y="22077"/>
                  <a:pt x="14863" y="22100"/>
                </a:cubicBezTo>
                <a:cubicBezTo>
                  <a:pt x="14921" y="22140"/>
                  <a:pt x="14987" y="22164"/>
                  <a:pt x="15058" y="22164"/>
                </a:cubicBezTo>
                <a:cubicBezTo>
                  <a:pt x="15072" y="22164"/>
                  <a:pt x="15085" y="22164"/>
                  <a:pt x="15099" y="22160"/>
                </a:cubicBezTo>
                <a:cubicBezTo>
                  <a:pt x="15189" y="22147"/>
                  <a:pt x="15257" y="22086"/>
                  <a:pt x="15294" y="22003"/>
                </a:cubicBezTo>
                <a:cubicBezTo>
                  <a:pt x="15334" y="21905"/>
                  <a:pt x="15330" y="21795"/>
                  <a:pt x="15314" y="21694"/>
                </a:cubicBezTo>
                <a:cubicBezTo>
                  <a:pt x="15447" y="21691"/>
                  <a:pt x="15582" y="21687"/>
                  <a:pt x="15717" y="21684"/>
                </a:cubicBezTo>
                <a:cubicBezTo>
                  <a:pt x="15783" y="21680"/>
                  <a:pt x="15850" y="21680"/>
                  <a:pt x="15918" y="21677"/>
                </a:cubicBezTo>
                <a:cubicBezTo>
                  <a:pt x="15971" y="21677"/>
                  <a:pt x="16025" y="21667"/>
                  <a:pt x="16069" y="21637"/>
                </a:cubicBezTo>
                <a:cubicBezTo>
                  <a:pt x="16152" y="21580"/>
                  <a:pt x="16196" y="21476"/>
                  <a:pt x="16301" y="21452"/>
                </a:cubicBezTo>
                <a:cubicBezTo>
                  <a:pt x="16313" y="21445"/>
                  <a:pt x="16330" y="21445"/>
                  <a:pt x="16344" y="21445"/>
                </a:cubicBezTo>
                <a:cubicBezTo>
                  <a:pt x="16414" y="21445"/>
                  <a:pt x="16478" y="21482"/>
                  <a:pt x="16535" y="21526"/>
                </a:cubicBezTo>
                <a:cubicBezTo>
                  <a:pt x="16589" y="21603"/>
                  <a:pt x="16663" y="21671"/>
                  <a:pt x="16744" y="21724"/>
                </a:cubicBezTo>
                <a:cubicBezTo>
                  <a:pt x="16767" y="21761"/>
                  <a:pt x="16794" y="21798"/>
                  <a:pt x="16820" y="21832"/>
                </a:cubicBezTo>
                <a:cubicBezTo>
                  <a:pt x="16831" y="21848"/>
                  <a:pt x="16860" y="21862"/>
                  <a:pt x="16877" y="21868"/>
                </a:cubicBezTo>
                <a:cubicBezTo>
                  <a:pt x="16881" y="21868"/>
                  <a:pt x="16898" y="21875"/>
                  <a:pt x="16908" y="21875"/>
                </a:cubicBezTo>
                <a:cubicBezTo>
                  <a:pt x="16911" y="21875"/>
                  <a:pt x="16914" y="21872"/>
                  <a:pt x="16911" y="21868"/>
                </a:cubicBezTo>
                <a:cubicBezTo>
                  <a:pt x="16898" y="21845"/>
                  <a:pt x="16885" y="21818"/>
                  <a:pt x="16868" y="21795"/>
                </a:cubicBezTo>
                <a:lnTo>
                  <a:pt x="16871" y="21795"/>
                </a:lnTo>
                <a:cubicBezTo>
                  <a:pt x="16891" y="21812"/>
                  <a:pt x="16911" y="21828"/>
                  <a:pt x="16935" y="21845"/>
                </a:cubicBezTo>
                <a:cubicBezTo>
                  <a:pt x="16948" y="21855"/>
                  <a:pt x="16961" y="21865"/>
                  <a:pt x="16978" y="21872"/>
                </a:cubicBezTo>
                <a:cubicBezTo>
                  <a:pt x="17009" y="21956"/>
                  <a:pt x="17032" y="22040"/>
                  <a:pt x="17049" y="22127"/>
                </a:cubicBezTo>
                <a:cubicBezTo>
                  <a:pt x="17079" y="22281"/>
                  <a:pt x="17076" y="22432"/>
                  <a:pt x="17079" y="22590"/>
                </a:cubicBezTo>
                <a:cubicBezTo>
                  <a:pt x="17079" y="22658"/>
                  <a:pt x="17086" y="22728"/>
                  <a:pt x="17109" y="22791"/>
                </a:cubicBezTo>
                <a:cubicBezTo>
                  <a:pt x="17133" y="22859"/>
                  <a:pt x="17176" y="22906"/>
                  <a:pt x="17227" y="22956"/>
                </a:cubicBezTo>
                <a:cubicBezTo>
                  <a:pt x="17274" y="23003"/>
                  <a:pt x="17324" y="23056"/>
                  <a:pt x="17334" y="23127"/>
                </a:cubicBezTo>
                <a:cubicBezTo>
                  <a:pt x="17348" y="23204"/>
                  <a:pt x="17314" y="23285"/>
                  <a:pt x="17308" y="23362"/>
                </a:cubicBezTo>
                <a:cubicBezTo>
                  <a:pt x="17294" y="23493"/>
                  <a:pt x="17378" y="23594"/>
                  <a:pt x="17505" y="23620"/>
                </a:cubicBezTo>
                <a:lnTo>
                  <a:pt x="17512" y="23620"/>
                </a:lnTo>
                <a:cubicBezTo>
                  <a:pt x="17726" y="23366"/>
                  <a:pt x="17807" y="23006"/>
                  <a:pt x="17730" y="22681"/>
                </a:cubicBezTo>
                <a:cubicBezTo>
                  <a:pt x="17690" y="22509"/>
                  <a:pt x="17593" y="22365"/>
                  <a:pt x="17512" y="22207"/>
                </a:cubicBezTo>
                <a:cubicBezTo>
                  <a:pt x="17432" y="22053"/>
                  <a:pt x="17395" y="21888"/>
                  <a:pt x="17435" y="21714"/>
                </a:cubicBezTo>
                <a:cubicBezTo>
                  <a:pt x="17515" y="21395"/>
                  <a:pt x="17797" y="21160"/>
                  <a:pt x="18089" y="21036"/>
                </a:cubicBezTo>
                <a:cubicBezTo>
                  <a:pt x="18230" y="20979"/>
                  <a:pt x="18388" y="20926"/>
                  <a:pt x="18489" y="20805"/>
                </a:cubicBezTo>
                <a:cubicBezTo>
                  <a:pt x="18539" y="20740"/>
                  <a:pt x="18559" y="20667"/>
                  <a:pt x="18586" y="20593"/>
                </a:cubicBezTo>
                <a:cubicBezTo>
                  <a:pt x="18617" y="20509"/>
                  <a:pt x="18667" y="20452"/>
                  <a:pt x="18750" y="20422"/>
                </a:cubicBezTo>
                <a:cubicBezTo>
                  <a:pt x="18824" y="20391"/>
                  <a:pt x="18902" y="20374"/>
                  <a:pt x="18975" y="20345"/>
                </a:cubicBezTo>
                <a:cubicBezTo>
                  <a:pt x="19049" y="20314"/>
                  <a:pt x="19120" y="20277"/>
                  <a:pt x="19184" y="20234"/>
                </a:cubicBezTo>
                <a:cubicBezTo>
                  <a:pt x="19297" y="20150"/>
                  <a:pt x="19395" y="20035"/>
                  <a:pt x="19409" y="19891"/>
                </a:cubicBezTo>
                <a:cubicBezTo>
                  <a:pt x="19415" y="19794"/>
                  <a:pt x="19378" y="19700"/>
                  <a:pt x="19365" y="19606"/>
                </a:cubicBezTo>
                <a:cubicBezTo>
                  <a:pt x="19345" y="19508"/>
                  <a:pt x="19348" y="19405"/>
                  <a:pt x="19365" y="19307"/>
                </a:cubicBezTo>
                <a:cubicBezTo>
                  <a:pt x="19382" y="19200"/>
                  <a:pt x="19409" y="19099"/>
                  <a:pt x="19442" y="18999"/>
                </a:cubicBezTo>
                <a:cubicBezTo>
                  <a:pt x="19469" y="18918"/>
                  <a:pt x="19489" y="18817"/>
                  <a:pt x="19543" y="18746"/>
                </a:cubicBezTo>
                <a:cubicBezTo>
                  <a:pt x="19599" y="18676"/>
                  <a:pt x="19697" y="18653"/>
                  <a:pt x="19777" y="18622"/>
                </a:cubicBezTo>
                <a:cubicBezTo>
                  <a:pt x="19878" y="18585"/>
                  <a:pt x="19979" y="18545"/>
                  <a:pt x="20076" y="18509"/>
                </a:cubicBezTo>
                <a:cubicBezTo>
                  <a:pt x="20275" y="18428"/>
                  <a:pt x="20473" y="18348"/>
                  <a:pt x="20667" y="18263"/>
                </a:cubicBezTo>
                <a:cubicBezTo>
                  <a:pt x="20832" y="18193"/>
                  <a:pt x="21013" y="18129"/>
                  <a:pt x="21147" y="18008"/>
                </a:cubicBezTo>
                <a:cubicBezTo>
                  <a:pt x="21281" y="17884"/>
                  <a:pt x="21288" y="17703"/>
                  <a:pt x="21368" y="17549"/>
                </a:cubicBezTo>
                <a:cubicBezTo>
                  <a:pt x="21517" y="17263"/>
                  <a:pt x="21808" y="17092"/>
                  <a:pt x="22087" y="16954"/>
                </a:cubicBezTo>
                <a:cubicBezTo>
                  <a:pt x="22201" y="16901"/>
                  <a:pt x="22329" y="16823"/>
                  <a:pt x="22459" y="16823"/>
                </a:cubicBezTo>
                <a:cubicBezTo>
                  <a:pt x="22473" y="16823"/>
                  <a:pt x="22487" y="16823"/>
                  <a:pt x="22500" y="16827"/>
                </a:cubicBezTo>
                <a:lnTo>
                  <a:pt x="22507" y="16827"/>
                </a:lnTo>
                <a:cubicBezTo>
                  <a:pt x="22510" y="16837"/>
                  <a:pt x="22520" y="16850"/>
                  <a:pt x="22524" y="16864"/>
                </a:cubicBezTo>
                <a:cubicBezTo>
                  <a:pt x="22530" y="16890"/>
                  <a:pt x="22527" y="16918"/>
                  <a:pt x="22513" y="16944"/>
                </a:cubicBezTo>
                <a:cubicBezTo>
                  <a:pt x="22490" y="16998"/>
                  <a:pt x="22439" y="17035"/>
                  <a:pt x="22403" y="17079"/>
                </a:cubicBezTo>
                <a:cubicBezTo>
                  <a:pt x="22366" y="17119"/>
                  <a:pt x="22332" y="17163"/>
                  <a:pt x="22342" y="17223"/>
                </a:cubicBezTo>
                <a:cubicBezTo>
                  <a:pt x="22346" y="17240"/>
                  <a:pt x="22416" y="17273"/>
                  <a:pt x="22436" y="17273"/>
                </a:cubicBezTo>
                <a:cubicBezTo>
                  <a:pt x="22735" y="17240"/>
                  <a:pt x="23043" y="17203"/>
                  <a:pt x="23322" y="17085"/>
                </a:cubicBezTo>
                <a:cubicBezTo>
                  <a:pt x="23457" y="17028"/>
                  <a:pt x="23581" y="16948"/>
                  <a:pt x="23688" y="16850"/>
                </a:cubicBezTo>
                <a:cubicBezTo>
                  <a:pt x="23788" y="16763"/>
                  <a:pt x="23883" y="16662"/>
                  <a:pt x="23990" y="16579"/>
                </a:cubicBezTo>
                <a:cubicBezTo>
                  <a:pt x="24098" y="16495"/>
                  <a:pt x="24222" y="16427"/>
                  <a:pt x="24363" y="16427"/>
                </a:cubicBezTo>
                <a:lnTo>
                  <a:pt x="24386" y="16427"/>
                </a:lnTo>
                <a:cubicBezTo>
                  <a:pt x="24393" y="16427"/>
                  <a:pt x="24360" y="16404"/>
                  <a:pt x="24356" y="16404"/>
                </a:cubicBezTo>
                <a:cubicBezTo>
                  <a:pt x="24339" y="16394"/>
                  <a:pt x="24316" y="16377"/>
                  <a:pt x="24296" y="16377"/>
                </a:cubicBezTo>
                <a:cubicBezTo>
                  <a:pt x="24182" y="16364"/>
                  <a:pt x="24064" y="16357"/>
                  <a:pt x="23950" y="16357"/>
                </a:cubicBezTo>
                <a:cubicBezTo>
                  <a:pt x="23698" y="16357"/>
                  <a:pt x="23446" y="16387"/>
                  <a:pt x="23201" y="16444"/>
                </a:cubicBezTo>
                <a:cubicBezTo>
                  <a:pt x="23175" y="16269"/>
                  <a:pt x="23279" y="16102"/>
                  <a:pt x="23336" y="15937"/>
                </a:cubicBezTo>
                <a:cubicBezTo>
                  <a:pt x="23379" y="15813"/>
                  <a:pt x="23393" y="15645"/>
                  <a:pt x="23312" y="15531"/>
                </a:cubicBezTo>
                <a:cubicBezTo>
                  <a:pt x="23272" y="15477"/>
                  <a:pt x="23212" y="15444"/>
                  <a:pt x="23151" y="15417"/>
                </a:cubicBezTo>
                <a:cubicBezTo>
                  <a:pt x="23114" y="15400"/>
                  <a:pt x="23074" y="15394"/>
                  <a:pt x="23037" y="15394"/>
                </a:cubicBezTo>
                <a:cubicBezTo>
                  <a:pt x="22993" y="15394"/>
                  <a:pt x="22950" y="15403"/>
                  <a:pt x="22902" y="15417"/>
                </a:cubicBezTo>
                <a:cubicBezTo>
                  <a:pt x="22832" y="15437"/>
                  <a:pt x="22761" y="15471"/>
                  <a:pt x="22688" y="15471"/>
                </a:cubicBezTo>
                <a:cubicBezTo>
                  <a:pt x="22671" y="15471"/>
                  <a:pt x="22657" y="15468"/>
                  <a:pt x="22645" y="15464"/>
                </a:cubicBezTo>
                <a:cubicBezTo>
                  <a:pt x="22631" y="15464"/>
                  <a:pt x="22617" y="15460"/>
                  <a:pt x="22607" y="15457"/>
                </a:cubicBezTo>
                <a:cubicBezTo>
                  <a:pt x="22604" y="15454"/>
                  <a:pt x="22604" y="15451"/>
                  <a:pt x="22600" y="15448"/>
                </a:cubicBezTo>
                <a:cubicBezTo>
                  <a:pt x="22594" y="15437"/>
                  <a:pt x="22584" y="15427"/>
                  <a:pt x="22580" y="15417"/>
                </a:cubicBezTo>
                <a:cubicBezTo>
                  <a:pt x="22564" y="15380"/>
                  <a:pt x="22570" y="15336"/>
                  <a:pt x="22594" y="15303"/>
                </a:cubicBezTo>
                <a:cubicBezTo>
                  <a:pt x="22637" y="15236"/>
                  <a:pt x="22725" y="15186"/>
                  <a:pt x="22795" y="15149"/>
                </a:cubicBezTo>
                <a:cubicBezTo>
                  <a:pt x="22873" y="15108"/>
                  <a:pt x="22960" y="15078"/>
                  <a:pt x="23047" y="15065"/>
                </a:cubicBezTo>
                <a:cubicBezTo>
                  <a:pt x="23097" y="15058"/>
                  <a:pt x="23151" y="15051"/>
                  <a:pt x="23201" y="15051"/>
                </a:cubicBezTo>
                <a:cubicBezTo>
                  <a:pt x="23322" y="15051"/>
                  <a:pt x="23443" y="15075"/>
                  <a:pt x="23554" y="15121"/>
                </a:cubicBezTo>
                <a:cubicBezTo>
                  <a:pt x="23638" y="15158"/>
                  <a:pt x="23705" y="15219"/>
                  <a:pt x="23785" y="15256"/>
                </a:cubicBezTo>
                <a:cubicBezTo>
                  <a:pt x="23822" y="15273"/>
                  <a:pt x="23856" y="15282"/>
                  <a:pt x="23889" y="15282"/>
                </a:cubicBezTo>
                <a:cubicBezTo>
                  <a:pt x="23929" y="15282"/>
                  <a:pt x="23966" y="15273"/>
                  <a:pt x="24007" y="15249"/>
                </a:cubicBezTo>
                <a:cubicBezTo>
                  <a:pt x="24087" y="15202"/>
                  <a:pt x="24155" y="15135"/>
                  <a:pt x="24239" y="15091"/>
                </a:cubicBezTo>
                <a:cubicBezTo>
                  <a:pt x="24323" y="15048"/>
                  <a:pt x="24410" y="15021"/>
                  <a:pt x="24501" y="14997"/>
                </a:cubicBezTo>
                <a:cubicBezTo>
                  <a:pt x="24702" y="14944"/>
                  <a:pt x="24903" y="14907"/>
                  <a:pt x="25071" y="14779"/>
                </a:cubicBezTo>
                <a:cubicBezTo>
                  <a:pt x="25212" y="14672"/>
                  <a:pt x="25319" y="14521"/>
                  <a:pt x="25376" y="14353"/>
                </a:cubicBezTo>
                <a:cubicBezTo>
                  <a:pt x="25379" y="14343"/>
                  <a:pt x="25387" y="14333"/>
                  <a:pt x="25390" y="14323"/>
                </a:cubicBezTo>
                <a:cubicBezTo>
                  <a:pt x="25393" y="14312"/>
                  <a:pt x="25393" y="14303"/>
                  <a:pt x="25393" y="14296"/>
                </a:cubicBezTo>
                <a:cubicBezTo>
                  <a:pt x="25393" y="14289"/>
                  <a:pt x="25393" y="14286"/>
                  <a:pt x="25396" y="14283"/>
                </a:cubicBezTo>
                <a:cubicBezTo>
                  <a:pt x="25396" y="14279"/>
                  <a:pt x="25390" y="14272"/>
                  <a:pt x="25379" y="14266"/>
                </a:cubicBezTo>
                <a:cubicBezTo>
                  <a:pt x="25387" y="14235"/>
                  <a:pt x="25393" y="14209"/>
                  <a:pt x="25400" y="14179"/>
                </a:cubicBezTo>
                <a:cubicBezTo>
                  <a:pt x="25450" y="13903"/>
                  <a:pt x="25336" y="13635"/>
                  <a:pt x="25158" y="13430"/>
                </a:cubicBezTo>
                <a:cubicBezTo>
                  <a:pt x="25057" y="13319"/>
                  <a:pt x="24940" y="13228"/>
                  <a:pt x="24816" y="13152"/>
                </a:cubicBezTo>
                <a:cubicBezTo>
                  <a:pt x="24665" y="13057"/>
                  <a:pt x="24544" y="12957"/>
                  <a:pt x="24484" y="12785"/>
                </a:cubicBezTo>
                <a:cubicBezTo>
                  <a:pt x="24433" y="12638"/>
                  <a:pt x="24423" y="12483"/>
                  <a:pt x="24403" y="12329"/>
                </a:cubicBezTo>
                <a:cubicBezTo>
                  <a:pt x="24383" y="12174"/>
                  <a:pt x="24349" y="12027"/>
                  <a:pt x="24296" y="11879"/>
                </a:cubicBezTo>
                <a:cubicBezTo>
                  <a:pt x="24178" y="11550"/>
                  <a:pt x="23983" y="11255"/>
                  <a:pt x="23732" y="11017"/>
                </a:cubicBezTo>
                <a:cubicBezTo>
                  <a:pt x="23722" y="11010"/>
                  <a:pt x="23708" y="11003"/>
                  <a:pt x="23695" y="11003"/>
                </a:cubicBezTo>
                <a:cubicBezTo>
                  <a:pt x="23658" y="11003"/>
                  <a:pt x="23624" y="11033"/>
                  <a:pt x="23641" y="11070"/>
                </a:cubicBezTo>
                <a:cubicBezTo>
                  <a:pt x="23735" y="11299"/>
                  <a:pt x="23618" y="11584"/>
                  <a:pt x="23393" y="11688"/>
                </a:cubicBezTo>
                <a:cubicBezTo>
                  <a:pt x="23339" y="11711"/>
                  <a:pt x="23285" y="11725"/>
                  <a:pt x="23232" y="11725"/>
                </a:cubicBezTo>
                <a:cubicBezTo>
                  <a:pt x="23034" y="11725"/>
                  <a:pt x="22846" y="11567"/>
                  <a:pt x="22786" y="11369"/>
                </a:cubicBezTo>
                <a:cubicBezTo>
                  <a:pt x="22698" y="11084"/>
                  <a:pt x="22993" y="10876"/>
                  <a:pt x="22956" y="10594"/>
                </a:cubicBezTo>
                <a:cubicBezTo>
                  <a:pt x="22936" y="10456"/>
                  <a:pt x="22832" y="10365"/>
                  <a:pt x="22732" y="10278"/>
                </a:cubicBezTo>
                <a:cubicBezTo>
                  <a:pt x="22620" y="10187"/>
                  <a:pt x="22504" y="10103"/>
                  <a:pt x="22379" y="10026"/>
                </a:cubicBezTo>
                <a:cubicBezTo>
                  <a:pt x="22081" y="9842"/>
                  <a:pt x="21751" y="9714"/>
                  <a:pt x="21409" y="9640"/>
                </a:cubicBezTo>
                <a:lnTo>
                  <a:pt x="21396" y="9640"/>
                </a:lnTo>
                <a:cubicBezTo>
                  <a:pt x="21365" y="9640"/>
                  <a:pt x="21345" y="9663"/>
                  <a:pt x="21342" y="9694"/>
                </a:cubicBezTo>
                <a:cubicBezTo>
                  <a:pt x="21288" y="10131"/>
                  <a:pt x="21235" y="10567"/>
                  <a:pt x="21178" y="11000"/>
                </a:cubicBezTo>
                <a:cubicBezTo>
                  <a:pt x="21154" y="11214"/>
                  <a:pt x="21127" y="11426"/>
                  <a:pt x="21100" y="11637"/>
                </a:cubicBezTo>
                <a:cubicBezTo>
                  <a:pt x="21077" y="11832"/>
                  <a:pt x="21060" y="12037"/>
                  <a:pt x="20986" y="12221"/>
                </a:cubicBezTo>
                <a:cubicBezTo>
                  <a:pt x="20865" y="12517"/>
                  <a:pt x="20516" y="12655"/>
                  <a:pt x="20432" y="12970"/>
                </a:cubicBezTo>
                <a:cubicBezTo>
                  <a:pt x="20341" y="13313"/>
                  <a:pt x="20643" y="13625"/>
                  <a:pt x="20546" y="13970"/>
                </a:cubicBezTo>
                <a:cubicBezTo>
                  <a:pt x="20465" y="14272"/>
                  <a:pt x="20171" y="14470"/>
                  <a:pt x="19902" y="14622"/>
                </a:cubicBezTo>
                <a:cubicBezTo>
                  <a:pt x="19902" y="14524"/>
                  <a:pt x="19848" y="14424"/>
                  <a:pt x="19771" y="14350"/>
                </a:cubicBezTo>
                <a:cubicBezTo>
                  <a:pt x="19624" y="14212"/>
                  <a:pt x="19418" y="14209"/>
                  <a:pt x="19251" y="14111"/>
                </a:cubicBezTo>
                <a:cubicBezTo>
                  <a:pt x="19136" y="14044"/>
                  <a:pt x="19100" y="13940"/>
                  <a:pt x="19096" y="13809"/>
                </a:cubicBezTo>
                <a:cubicBezTo>
                  <a:pt x="19093" y="13668"/>
                  <a:pt x="19096" y="13524"/>
                  <a:pt x="19096" y="13383"/>
                </a:cubicBezTo>
                <a:lnTo>
                  <a:pt x="19096" y="12514"/>
                </a:lnTo>
                <a:cubicBezTo>
                  <a:pt x="19096" y="12493"/>
                  <a:pt x="19086" y="12473"/>
                  <a:pt x="19069" y="12467"/>
                </a:cubicBezTo>
                <a:cubicBezTo>
                  <a:pt x="18543" y="12205"/>
                  <a:pt x="18016" y="11943"/>
                  <a:pt x="17489" y="11685"/>
                </a:cubicBezTo>
                <a:cubicBezTo>
                  <a:pt x="17274" y="11577"/>
                  <a:pt x="17015" y="11476"/>
                  <a:pt x="16877" y="11268"/>
                </a:cubicBezTo>
                <a:cubicBezTo>
                  <a:pt x="16736" y="11053"/>
                  <a:pt x="16767" y="10791"/>
                  <a:pt x="16848" y="10563"/>
                </a:cubicBezTo>
                <a:cubicBezTo>
                  <a:pt x="16931" y="10332"/>
                  <a:pt x="17062" y="10123"/>
                  <a:pt x="17200" y="9922"/>
                </a:cubicBezTo>
                <a:cubicBezTo>
                  <a:pt x="17334" y="9724"/>
                  <a:pt x="17472" y="9530"/>
                  <a:pt x="17630" y="9349"/>
                </a:cubicBezTo>
                <a:cubicBezTo>
                  <a:pt x="17787" y="9170"/>
                  <a:pt x="17962" y="9003"/>
                  <a:pt x="18170" y="8882"/>
                </a:cubicBezTo>
                <a:cubicBezTo>
                  <a:pt x="18391" y="8751"/>
                  <a:pt x="18640" y="8694"/>
                  <a:pt x="18888" y="8627"/>
                </a:cubicBezTo>
                <a:cubicBezTo>
                  <a:pt x="19113" y="8566"/>
                  <a:pt x="19331" y="8489"/>
                  <a:pt x="19519" y="8351"/>
                </a:cubicBezTo>
                <a:cubicBezTo>
                  <a:pt x="19687" y="8227"/>
                  <a:pt x="19828" y="8072"/>
                  <a:pt x="19966" y="7919"/>
                </a:cubicBezTo>
                <a:cubicBezTo>
                  <a:pt x="20113" y="7747"/>
                  <a:pt x="20261" y="7573"/>
                  <a:pt x="20442" y="7438"/>
                </a:cubicBezTo>
                <a:cubicBezTo>
                  <a:pt x="20614" y="7311"/>
                  <a:pt x="20808" y="7240"/>
                  <a:pt x="21006" y="7170"/>
                </a:cubicBezTo>
                <a:cubicBezTo>
                  <a:pt x="21362" y="7045"/>
                  <a:pt x="21751" y="6844"/>
                  <a:pt x="21721" y="6405"/>
                </a:cubicBezTo>
                <a:cubicBezTo>
                  <a:pt x="21691" y="5968"/>
                  <a:pt x="21322" y="5676"/>
                  <a:pt x="20919" y="5589"/>
                </a:cubicBezTo>
                <a:cubicBezTo>
                  <a:pt x="20778" y="5559"/>
                  <a:pt x="20627" y="5542"/>
                  <a:pt x="20473" y="5542"/>
                </a:cubicBezTo>
                <a:cubicBezTo>
                  <a:pt x="20160" y="5542"/>
                  <a:pt x="19845" y="5612"/>
                  <a:pt x="19587" y="5767"/>
                </a:cubicBezTo>
                <a:cubicBezTo>
                  <a:pt x="19422" y="5868"/>
                  <a:pt x="19281" y="6009"/>
                  <a:pt x="19217" y="6193"/>
                </a:cubicBezTo>
                <a:cubicBezTo>
                  <a:pt x="19177" y="6314"/>
                  <a:pt x="19184" y="6435"/>
                  <a:pt x="19177" y="6559"/>
                </a:cubicBezTo>
                <a:cubicBezTo>
                  <a:pt x="19170" y="6670"/>
                  <a:pt x="19116" y="6868"/>
                  <a:pt x="18986" y="6868"/>
                </a:cubicBezTo>
                <a:cubicBezTo>
                  <a:pt x="18975" y="6868"/>
                  <a:pt x="18965" y="6868"/>
                  <a:pt x="18959" y="6864"/>
                </a:cubicBezTo>
                <a:cubicBezTo>
                  <a:pt x="18925" y="6481"/>
                  <a:pt x="18476" y="6297"/>
                  <a:pt x="18180" y="6143"/>
                </a:cubicBezTo>
                <a:cubicBezTo>
                  <a:pt x="17710" y="5894"/>
                  <a:pt x="17240" y="5649"/>
                  <a:pt x="16770" y="5401"/>
                </a:cubicBezTo>
                <a:cubicBezTo>
                  <a:pt x="16632" y="5330"/>
                  <a:pt x="16313" y="5129"/>
                  <a:pt x="16085" y="5129"/>
                </a:cubicBezTo>
                <a:cubicBezTo>
                  <a:pt x="15961" y="5129"/>
                  <a:pt x="15864" y="5189"/>
                  <a:pt x="15837" y="5364"/>
                </a:cubicBezTo>
                <a:cubicBezTo>
                  <a:pt x="15820" y="5462"/>
                  <a:pt x="15841" y="5559"/>
                  <a:pt x="15824" y="5653"/>
                </a:cubicBezTo>
                <a:cubicBezTo>
                  <a:pt x="15804" y="5750"/>
                  <a:pt x="15763" y="5841"/>
                  <a:pt x="15703" y="5922"/>
                </a:cubicBezTo>
                <a:cubicBezTo>
                  <a:pt x="15646" y="5998"/>
                  <a:pt x="15568" y="6066"/>
                  <a:pt x="15481" y="6112"/>
                </a:cubicBezTo>
                <a:cubicBezTo>
                  <a:pt x="15438" y="6136"/>
                  <a:pt x="15390" y="6150"/>
                  <a:pt x="15344" y="6163"/>
                </a:cubicBezTo>
                <a:cubicBezTo>
                  <a:pt x="15327" y="6170"/>
                  <a:pt x="15317" y="6173"/>
                  <a:pt x="15310" y="6173"/>
                </a:cubicBezTo>
                <a:cubicBezTo>
                  <a:pt x="15300" y="6173"/>
                  <a:pt x="15297" y="6166"/>
                  <a:pt x="15283" y="6150"/>
                </a:cubicBezTo>
                <a:cubicBezTo>
                  <a:pt x="15269" y="6133"/>
                  <a:pt x="15263" y="6096"/>
                  <a:pt x="15263" y="6072"/>
                </a:cubicBezTo>
                <a:cubicBezTo>
                  <a:pt x="15246" y="5911"/>
                  <a:pt x="15323" y="5744"/>
                  <a:pt x="15240" y="5589"/>
                </a:cubicBezTo>
                <a:cubicBezTo>
                  <a:pt x="15179" y="5474"/>
                  <a:pt x="15052" y="5425"/>
                  <a:pt x="14931" y="5387"/>
                </a:cubicBezTo>
                <a:cubicBezTo>
                  <a:pt x="14817" y="5358"/>
                  <a:pt x="14635" y="5341"/>
                  <a:pt x="14565" y="5237"/>
                </a:cubicBezTo>
                <a:cubicBezTo>
                  <a:pt x="14511" y="5156"/>
                  <a:pt x="14558" y="5056"/>
                  <a:pt x="14565" y="4971"/>
                </a:cubicBezTo>
                <a:cubicBezTo>
                  <a:pt x="14578" y="4861"/>
                  <a:pt x="14538" y="4774"/>
                  <a:pt x="14474" y="4686"/>
                </a:cubicBezTo>
                <a:cubicBezTo>
                  <a:pt x="14233" y="4367"/>
                  <a:pt x="13951" y="4049"/>
                  <a:pt x="13628" y="3807"/>
                </a:cubicBezTo>
                <a:cubicBezTo>
                  <a:pt x="13464" y="3686"/>
                  <a:pt x="13280" y="3589"/>
                  <a:pt x="13085" y="3525"/>
                </a:cubicBezTo>
                <a:cubicBezTo>
                  <a:pt x="12920" y="3474"/>
                  <a:pt x="12682" y="3444"/>
                  <a:pt x="12598" y="3266"/>
                </a:cubicBezTo>
                <a:cubicBezTo>
                  <a:pt x="12547" y="3162"/>
                  <a:pt x="12555" y="3045"/>
                  <a:pt x="12490" y="2944"/>
                </a:cubicBezTo>
                <a:cubicBezTo>
                  <a:pt x="12450" y="2876"/>
                  <a:pt x="12394" y="2823"/>
                  <a:pt x="12326" y="2783"/>
                </a:cubicBezTo>
                <a:cubicBezTo>
                  <a:pt x="12215" y="2719"/>
                  <a:pt x="12084" y="2692"/>
                  <a:pt x="11954" y="2692"/>
                </a:cubicBezTo>
                <a:cubicBezTo>
                  <a:pt x="11906" y="2692"/>
                  <a:pt x="11859" y="2695"/>
                  <a:pt x="11813" y="2702"/>
                </a:cubicBezTo>
                <a:cubicBezTo>
                  <a:pt x="11393" y="2760"/>
                  <a:pt x="11091" y="3098"/>
                  <a:pt x="10691" y="3209"/>
                </a:cubicBezTo>
                <a:cubicBezTo>
                  <a:pt x="10735" y="3014"/>
                  <a:pt x="10591" y="2796"/>
                  <a:pt x="10396" y="2740"/>
                </a:cubicBezTo>
                <a:cubicBezTo>
                  <a:pt x="10363" y="2729"/>
                  <a:pt x="10335" y="2726"/>
                  <a:pt x="10305" y="2726"/>
                </a:cubicBezTo>
                <a:cubicBezTo>
                  <a:pt x="10202" y="2726"/>
                  <a:pt x="10118" y="2783"/>
                  <a:pt x="10027" y="2843"/>
                </a:cubicBezTo>
                <a:cubicBezTo>
                  <a:pt x="9977" y="2876"/>
                  <a:pt x="9929" y="2897"/>
                  <a:pt x="9879" y="2897"/>
                </a:cubicBezTo>
                <a:cubicBezTo>
                  <a:pt x="9839" y="2897"/>
                  <a:pt x="9799" y="2884"/>
                  <a:pt x="9751" y="2853"/>
                </a:cubicBezTo>
                <a:cubicBezTo>
                  <a:pt x="9647" y="2793"/>
                  <a:pt x="9557" y="2709"/>
                  <a:pt x="9463" y="2635"/>
                </a:cubicBezTo>
                <a:cubicBezTo>
                  <a:pt x="8761" y="2095"/>
                  <a:pt x="8050" y="1567"/>
                  <a:pt x="7372" y="997"/>
                </a:cubicBezTo>
                <a:cubicBezTo>
                  <a:pt x="7153" y="813"/>
                  <a:pt x="6942" y="621"/>
                  <a:pt x="6741" y="419"/>
                </a:cubicBezTo>
                <a:cubicBezTo>
                  <a:pt x="6754" y="403"/>
                  <a:pt x="6758" y="373"/>
                  <a:pt x="6734" y="353"/>
                </a:cubicBezTo>
                <a:lnTo>
                  <a:pt x="6361" y="17"/>
                </a:lnTo>
                <a:cubicBezTo>
                  <a:pt x="6352" y="7"/>
                  <a:pt x="6338" y="1"/>
                  <a:pt x="6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2106192" y="-787514"/>
            <a:ext cx="3214466" cy="4377916"/>
          </a:xfrm>
          <a:custGeom>
            <a:avLst/>
            <a:gdLst/>
            <a:ahLst/>
            <a:cxnLst/>
            <a:rect l="l" t="t" r="r" b="b"/>
            <a:pathLst>
              <a:path w="11372" h="15488" extrusionOk="0">
                <a:moveTo>
                  <a:pt x="8535" y="0"/>
                </a:moveTo>
                <a:cubicBezTo>
                  <a:pt x="8213" y="0"/>
                  <a:pt x="7888" y="124"/>
                  <a:pt x="7596" y="231"/>
                </a:cubicBezTo>
                <a:cubicBezTo>
                  <a:pt x="7260" y="360"/>
                  <a:pt x="6908" y="507"/>
                  <a:pt x="6546" y="507"/>
                </a:cubicBezTo>
                <a:cubicBezTo>
                  <a:pt x="6505" y="507"/>
                  <a:pt x="6461" y="504"/>
                  <a:pt x="6421" y="501"/>
                </a:cubicBezTo>
                <a:cubicBezTo>
                  <a:pt x="6304" y="487"/>
                  <a:pt x="6179" y="453"/>
                  <a:pt x="6058" y="453"/>
                </a:cubicBezTo>
                <a:cubicBezTo>
                  <a:pt x="6012" y="453"/>
                  <a:pt x="5965" y="456"/>
                  <a:pt x="5917" y="473"/>
                </a:cubicBezTo>
                <a:cubicBezTo>
                  <a:pt x="5773" y="521"/>
                  <a:pt x="5706" y="668"/>
                  <a:pt x="5763" y="806"/>
                </a:cubicBezTo>
                <a:cubicBezTo>
                  <a:pt x="5830" y="960"/>
                  <a:pt x="6015" y="1057"/>
                  <a:pt x="6045" y="1229"/>
                </a:cubicBezTo>
                <a:cubicBezTo>
                  <a:pt x="6078" y="1433"/>
                  <a:pt x="5864" y="1594"/>
                  <a:pt x="5683" y="1618"/>
                </a:cubicBezTo>
                <a:cubicBezTo>
                  <a:pt x="5656" y="1624"/>
                  <a:pt x="5626" y="1624"/>
                  <a:pt x="5595" y="1624"/>
                </a:cubicBezTo>
                <a:cubicBezTo>
                  <a:pt x="5367" y="1624"/>
                  <a:pt x="5136" y="1514"/>
                  <a:pt x="4927" y="1437"/>
                </a:cubicBezTo>
                <a:cubicBezTo>
                  <a:pt x="4806" y="1390"/>
                  <a:pt x="4682" y="1346"/>
                  <a:pt x="4562" y="1299"/>
                </a:cubicBezTo>
                <a:cubicBezTo>
                  <a:pt x="4444" y="1255"/>
                  <a:pt x="4323" y="1198"/>
                  <a:pt x="4202" y="1172"/>
                </a:cubicBezTo>
                <a:cubicBezTo>
                  <a:pt x="4169" y="1161"/>
                  <a:pt x="4142" y="1158"/>
                  <a:pt x="4112" y="1158"/>
                </a:cubicBezTo>
                <a:cubicBezTo>
                  <a:pt x="3940" y="1158"/>
                  <a:pt x="3833" y="1289"/>
                  <a:pt x="3689" y="1390"/>
                </a:cubicBezTo>
                <a:cubicBezTo>
                  <a:pt x="3531" y="1503"/>
                  <a:pt x="3336" y="1528"/>
                  <a:pt x="3149" y="1551"/>
                </a:cubicBezTo>
                <a:cubicBezTo>
                  <a:pt x="2971" y="1574"/>
                  <a:pt x="2789" y="1594"/>
                  <a:pt x="2625" y="1678"/>
                </a:cubicBezTo>
                <a:cubicBezTo>
                  <a:pt x="2467" y="1759"/>
                  <a:pt x="2370" y="1910"/>
                  <a:pt x="2242" y="2031"/>
                </a:cubicBezTo>
                <a:cubicBezTo>
                  <a:pt x="2188" y="2081"/>
                  <a:pt x="2125" y="2128"/>
                  <a:pt x="2051" y="2128"/>
                </a:cubicBezTo>
                <a:cubicBezTo>
                  <a:pt x="2041" y="2128"/>
                  <a:pt x="2030" y="2128"/>
                  <a:pt x="2021" y="2125"/>
                </a:cubicBezTo>
                <a:lnTo>
                  <a:pt x="2010" y="2125"/>
                </a:lnTo>
                <a:cubicBezTo>
                  <a:pt x="1980" y="2125"/>
                  <a:pt x="1957" y="2145"/>
                  <a:pt x="1954" y="2179"/>
                </a:cubicBezTo>
                <a:lnTo>
                  <a:pt x="1954" y="2185"/>
                </a:lnTo>
                <a:cubicBezTo>
                  <a:pt x="1954" y="2175"/>
                  <a:pt x="1950" y="2168"/>
                  <a:pt x="1950" y="2158"/>
                </a:cubicBezTo>
                <a:cubicBezTo>
                  <a:pt x="1950" y="2128"/>
                  <a:pt x="1923" y="2104"/>
                  <a:pt x="1893" y="2104"/>
                </a:cubicBezTo>
                <a:cubicBezTo>
                  <a:pt x="1883" y="2104"/>
                  <a:pt x="1869" y="2108"/>
                  <a:pt x="1860" y="2121"/>
                </a:cubicBezTo>
                <a:cubicBezTo>
                  <a:pt x="1829" y="2152"/>
                  <a:pt x="1806" y="2188"/>
                  <a:pt x="1786" y="2222"/>
                </a:cubicBezTo>
                <a:cubicBezTo>
                  <a:pt x="1776" y="2219"/>
                  <a:pt x="1769" y="2219"/>
                  <a:pt x="1759" y="2219"/>
                </a:cubicBezTo>
                <a:cubicBezTo>
                  <a:pt x="1732" y="2219"/>
                  <a:pt x="1705" y="2236"/>
                  <a:pt x="1705" y="2269"/>
                </a:cubicBezTo>
                <a:cubicBezTo>
                  <a:pt x="1708" y="2320"/>
                  <a:pt x="1712" y="2366"/>
                  <a:pt x="1715" y="2417"/>
                </a:cubicBezTo>
                <a:cubicBezTo>
                  <a:pt x="1702" y="2504"/>
                  <a:pt x="1705" y="2598"/>
                  <a:pt x="1732" y="2688"/>
                </a:cubicBezTo>
                <a:cubicBezTo>
                  <a:pt x="1739" y="2702"/>
                  <a:pt x="1748" y="2716"/>
                  <a:pt x="1762" y="2722"/>
                </a:cubicBezTo>
                <a:cubicBezTo>
                  <a:pt x="1765" y="2732"/>
                  <a:pt x="1765" y="2746"/>
                  <a:pt x="1769" y="2756"/>
                </a:cubicBezTo>
                <a:cubicBezTo>
                  <a:pt x="1769" y="2772"/>
                  <a:pt x="1773" y="2789"/>
                  <a:pt x="1776" y="2809"/>
                </a:cubicBezTo>
                <a:cubicBezTo>
                  <a:pt x="1776" y="2813"/>
                  <a:pt x="1776" y="2820"/>
                  <a:pt x="1779" y="2823"/>
                </a:cubicBezTo>
                <a:cubicBezTo>
                  <a:pt x="1796" y="2950"/>
                  <a:pt x="1806" y="3088"/>
                  <a:pt x="1759" y="3209"/>
                </a:cubicBezTo>
                <a:cubicBezTo>
                  <a:pt x="1692" y="3376"/>
                  <a:pt x="1524" y="3444"/>
                  <a:pt x="1356" y="3471"/>
                </a:cubicBezTo>
                <a:cubicBezTo>
                  <a:pt x="1195" y="3497"/>
                  <a:pt x="1031" y="3505"/>
                  <a:pt x="873" y="3554"/>
                </a:cubicBezTo>
                <a:cubicBezTo>
                  <a:pt x="560" y="3649"/>
                  <a:pt x="278" y="3844"/>
                  <a:pt x="77" y="4105"/>
                </a:cubicBezTo>
                <a:cubicBezTo>
                  <a:pt x="27" y="4172"/>
                  <a:pt x="0" y="4209"/>
                  <a:pt x="33" y="4296"/>
                </a:cubicBezTo>
                <a:cubicBezTo>
                  <a:pt x="57" y="4357"/>
                  <a:pt x="108" y="4404"/>
                  <a:pt x="161" y="4437"/>
                </a:cubicBezTo>
                <a:cubicBezTo>
                  <a:pt x="248" y="4488"/>
                  <a:pt x="343" y="4501"/>
                  <a:pt x="436" y="4501"/>
                </a:cubicBezTo>
                <a:cubicBezTo>
                  <a:pt x="500" y="4501"/>
                  <a:pt x="567" y="4495"/>
                  <a:pt x="631" y="4495"/>
                </a:cubicBezTo>
                <a:lnTo>
                  <a:pt x="654" y="4495"/>
                </a:lnTo>
                <a:cubicBezTo>
                  <a:pt x="749" y="4495"/>
                  <a:pt x="846" y="4508"/>
                  <a:pt x="910" y="4585"/>
                </a:cubicBezTo>
                <a:cubicBezTo>
                  <a:pt x="977" y="4665"/>
                  <a:pt x="967" y="4760"/>
                  <a:pt x="859" y="4803"/>
                </a:cubicBezTo>
                <a:cubicBezTo>
                  <a:pt x="645" y="4884"/>
                  <a:pt x="393" y="4911"/>
                  <a:pt x="161" y="4918"/>
                </a:cubicBezTo>
                <a:cubicBezTo>
                  <a:pt x="121" y="4918"/>
                  <a:pt x="104" y="4951"/>
                  <a:pt x="108" y="4984"/>
                </a:cubicBezTo>
                <a:cubicBezTo>
                  <a:pt x="145" y="5206"/>
                  <a:pt x="141" y="5431"/>
                  <a:pt x="108" y="5652"/>
                </a:cubicBezTo>
                <a:cubicBezTo>
                  <a:pt x="104" y="5676"/>
                  <a:pt x="111" y="5703"/>
                  <a:pt x="131" y="5717"/>
                </a:cubicBezTo>
                <a:cubicBezTo>
                  <a:pt x="258" y="5777"/>
                  <a:pt x="386" y="5793"/>
                  <a:pt x="514" y="5793"/>
                </a:cubicBezTo>
                <a:cubicBezTo>
                  <a:pt x="628" y="5793"/>
                  <a:pt x="741" y="5780"/>
                  <a:pt x="859" y="5763"/>
                </a:cubicBezTo>
                <a:cubicBezTo>
                  <a:pt x="977" y="5750"/>
                  <a:pt x="1091" y="5733"/>
                  <a:pt x="1209" y="5733"/>
                </a:cubicBezTo>
                <a:cubicBezTo>
                  <a:pt x="1259" y="5733"/>
                  <a:pt x="1313" y="5737"/>
                  <a:pt x="1363" y="5743"/>
                </a:cubicBezTo>
                <a:cubicBezTo>
                  <a:pt x="1554" y="5770"/>
                  <a:pt x="1728" y="5864"/>
                  <a:pt x="1796" y="6055"/>
                </a:cubicBezTo>
                <a:cubicBezTo>
                  <a:pt x="1836" y="6169"/>
                  <a:pt x="1849" y="6293"/>
                  <a:pt x="1873" y="6411"/>
                </a:cubicBezTo>
                <a:cubicBezTo>
                  <a:pt x="1897" y="6538"/>
                  <a:pt x="1920" y="6670"/>
                  <a:pt x="1947" y="6800"/>
                </a:cubicBezTo>
                <a:cubicBezTo>
                  <a:pt x="1994" y="7056"/>
                  <a:pt x="2044" y="7311"/>
                  <a:pt x="2091" y="7565"/>
                </a:cubicBezTo>
                <a:cubicBezTo>
                  <a:pt x="2135" y="7801"/>
                  <a:pt x="2168" y="8036"/>
                  <a:pt x="2162" y="8274"/>
                </a:cubicBezTo>
                <a:cubicBezTo>
                  <a:pt x="2159" y="8391"/>
                  <a:pt x="2145" y="8509"/>
                  <a:pt x="2111" y="8623"/>
                </a:cubicBezTo>
                <a:cubicBezTo>
                  <a:pt x="2084" y="8724"/>
                  <a:pt x="2038" y="8818"/>
                  <a:pt x="1997" y="8912"/>
                </a:cubicBezTo>
                <a:cubicBezTo>
                  <a:pt x="1937" y="9053"/>
                  <a:pt x="1863" y="9231"/>
                  <a:pt x="1926" y="9385"/>
                </a:cubicBezTo>
                <a:cubicBezTo>
                  <a:pt x="1954" y="9459"/>
                  <a:pt x="2014" y="9513"/>
                  <a:pt x="2084" y="9543"/>
                </a:cubicBezTo>
                <a:cubicBezTo>
                  <a:pt x="2188" y="9583"/>
                  <a:pt x="2283" y="9607"/>
                  <a:pt x="2363" y="9684"/>
                </a:cubicBezTo>
                <a:cubicBezTo>
                  <a:pt x="2511" y="9825"/>
                  <a:pt x="2565" y="10050"/>
                  <a:pt x="2478" y="10238"/>
                </a:cubicBezTo>
                <a:cubicBezTo>
                  <a:pt x="2433" y="10329"/>
                  <a:pt x="2366" y="10405"/>
                  <a:pt x="2279" y="10456"/>
                </a:cubicBezTo>
                <a:cubicBezTo>
                  <a:pt x="2188" y="10513"/>
                  <a:pt x="2088" y="10523"/>
                  <a:pt x="1984" y="10540"/>
                </a:cubicBezTo>
                <a:cubicBezTo>
                  <a:pt x="1773" y="10573"/>
                  <a:pt x="1658" y="10738"/>
                  <a:pt x="1541" y="10902"/>
                </a:cubicBezTo>
                <a:cubicBezTo>
                  <a:pt x="1305" y="11245"/>
                  <a:pt x="1091" y="11667"/>
                  <a:pt x="1138" y="12094"/>
                </a:cubicBezTo>
                <a:cubicBezTo>
                  <a:pt x="1181" y="12487"/>
                  <a:pt x="1450" y="12758"/>
                  <a:pt x="1702" y="13034"/>
                </a:cubicBezTo>
                <a:cubicBezTo>
                  <a:pt x="1826" y="13171"/>
                  <a:pt x="1947" y="13316"/>
                  <a:pt x="2018" y="13490"/>
                </a:cubicBezTo>
                <a:cubicBezTo>
                  <a:pt x="2108" y="13702"/>
                  <a:pt x="2084" y="13937"/>
                  <a:pt x="2138" y="14158"/>
                </a:cubicBezTo>
                <a:cubicBezTo>
                  <a:pt x="2121" y="14141"/>
                  <a:pt x="2105" y="14124"/>
                  <a:pt x="2084" y="14111"/>
                </a:cubicBezTo>
                <a:cubicBezTo>
                  <a:pt x="2075" y="14108"/>
                  <a:pt x="2067" y="14104"/>
                  <a:pt x="2058" y="14104"/>
                </a:cubicBezTo>
                <a:cubicBezTo>
                  <a:pt x="2024" y="14104"/>
                  <a:pt x="1997" y="14138"/>
                  <a:pt x="2004" y="14175"/>
                </a:cubicBezTo>
                <a:cubicBezTo>
                  <a:pt x="2034" y="14282"/>
                  <a:pt x="2061" y="14393"/>
                  <a:pt x="2088" y="14501"/>
                </a:cubicBezTo>
                <a:cubicBezTo>
                  <a:pt x="2115" y="14601"/>
                  <a:pt x="2138" y="14702"/>
                  <a:pt x="2171" y="14800"/>
                </a:cubicBezTo>
                <a:cubicBezTo>
                  <a:pt x="2229" y="14977"/>
                  <a:pt x="2326" y="15152"/>
                  <a:pt x="2501" y="15235"/>
                </a:cubicBezTo>
                <a:cubicBezTo>
                  <a:pt x="2507" y="15243"/>
                  <a:pt x="2514" y="15246"/>
                  <a:pt x="2524" y="15246"/>
                </a:cubicBezTo>
                <a:cubicBezTo>
                  <a:pt x="2534" y="15256"/>
                  <a:pt x="2544" y="15259"/>
                  <a:pt x="2558" y="15259"/>
                </a:cubicBezTo>
                <a:cubicBezTo>
                  <a:pt x="2588" y="15269"/>
                  <a:pt x="2618" y="15279"/>
                  <a:pt x="2645" y="15283"/>
                </a:cubicBezTo>
                <a:cubicBezTo>
                  <a:pt x="2655" y="15303"/>
                  <a:pt x="2662" y="15326"/>
                  <a:pt x="2668" y="15347"/>
                </a:cubicBezTo>
                <a:cubicBezTo>
                  <a:pt x="2682" y="15380"/>
                  <a:pt x="2692" y="15417"/>
                  <a:pt x="2709" y="15447"/>
                </a:cubicBezTo>
                <a:cubicBezTo>
                  <a:pt x="2726" y="15471"/>
                  <a:pt x="2752" y="15488"/>
                  <a:pt x="2783" y="15488"/>
                </a:cubicBezTo>
                <a:cubicBezTo>
                  <a:pt x="2792" y="15488"/>
                  <a:pt x="2800" y="15488"/>
                  <a:pt x="2809" y="15484"/>
                </a:cubicBezTo>
                <a:cubicBezTo>
                  <a:pt x="2846" y="15471"/>
                  <a:pt x="2870" y="15437"/>
                  <a:pt x="2893" y="15410"/>
                </a:cubicBezTo>
                <a:cubicBezTo>
                  <a:pt x="2984" y="15293"/>
                  <a:pt x="3085" y="15182"/>
                  <a:pt x="3165" y="15054"/>
                </a:cubicBezTo>
                <a:cubicBezTo>
                  <a:pt x="3243" y="14933"/>
                  <a:pt x="3283" y="14792"/>
                  <a:pt x="3303" y="14648"/>
                </a:cubicBezTo>
                <a:lnTo>
                  <a:pt x="3303" y="14645"/>
                </a:lnTo>
                <a:cubicBezTo>
                  <a:pt x="3316" y="14625"/>
                  <a:pt x="3327" y="14601"/>
                  <a:pt x="3339" y="14578"/>
                </a:cubicBezTo>
                <a:cubicBezTo>
                  <a:pt x="3471" y="14312"/>
                  <a:pt x="3558" y="14034"/>
                  <a:pt x="3629" y="13748"/>
                </a:cubicBezTo>
                <a:cubicBezTo>
                  <a:pt x="3696" y="13477"/>
                  <a:pt x="3759" y="13192"/>
                  <a:pt x="3924" y="12960"/>
                </a:cubicBezTo>
                <a:cubicBezTo>
                  <a:pt x="4098" y="12711"/>
                  <a:pt x="4380" y="12608"/>
                  <a:pt x="4665" y="12537"/>
                </a:cubicBezTo>
                <a:cubicBezTo>
                  <a:pt x="4941" y="12467"/>
                  <a:pt x="5212" y="12409"/>
                  <a:pt x="5468" y="12278"/>
                </a:cubicBezTo>
                <a:cubicBezTo>
                  <a:pt x="5710" y="12154"/>
                  <a:pt x="5928" y="11990"/>
                  <a:pt x="6146" y="11829"/>
                </a:cubicBezTo>
                <a:cubicBezTo>
                  <a:pt x="6360" y="11664"/>
                  <a:pt x="6576" y="11497"/>
                  <a:pt x="6814" y="11365"/>
                </a:cubicBezTo>
                <a:cubicBezTo>
                  <a:pt x="6928" y="11302"/>
                  <a:pt x="7052" y="11248"/>
                  <a:pt x="7180" y="11207"/>
                </a:cubicBezTo>
                <a:cubicBezTo>
                  <a:pt x="7327" y="11161"/>
                  <a:pt x="7479" y="11150"/>
                  <a:pt x="7629" y="11117"/>
                </a:cubicBezTo>
                <a:cubicBezTo>
                  <a:pt x="7781" y="11080"/>
                  <a:pt x="7928" y="11009"/>
                  <a:pt x="8016" y="10876"/>
                </a:cubicBezTo>
                <a:cubicBezTo>
                  <a:pt x="8089" y="10758"/>
                  <a:pt x="8092" y="10611"/>
                  <a:pt x="8009" y="10496"/>
                </a:cubicBezTo>
                <a:cubicBezTo>
                  <a:pt x="7821" y="10244"/>
                  <a:pt x="7488" y="10338"/>
                  <a:pt x="7220" y="10278"/>
                </a:cubicBezTo>
                <a:cubicBezTo>
                  <a:pt x="7717" y="9999"/>
                  <a:pt x="8137" y="9590"/>
                  <a:pt x="8442" y="9107"/>
                </a:cubicBezTo>
                <a:cubicBezTo>
                  <a:pt x="8771" y="8576"/>
                  <a:pt x="8938" y="7988"/>
                  <a:pt x="8969" y="7368"/>
                </a:cubicBezTo>
                <a:cubicBezTo>
                  <a:pt x="8975" y="7217"/>
                  <a:pt x="8983" y="7046"/>
                  <a:pt x="9079" y="6921"/>
                </a:cubicBezTo>
                <a:cubicBezTo>
                  <a:pt x="9177" y="6797"/>
                  <a:pt x="9341" y="6764"/>
                  <a:pt x="9429" y="6629"/>
                </a:cubicBezTo>
                <a:cubicBezTo>
                  <a:pt x="9509" y="6505"/>
                  <a:pt x="9502" y="6351"/>
                  <a:pt x="9482" y="6210"/>
                </a:cubicBezTo>
                <a:cubicBezTo>
                  <a:pt x="9459" y="6032"/>
                  <a:pt x="9429" y="5861"/>
                  <a:pt x="9439" y="5680"/>
                </a:cubicBezTo>
                <a:cubicBezTo>
                  <a:pt x="9459" y="5290"/>
                  <a:pt x="9603" y="4918"/>
                  <a:pt x="9771" y="4565"/>
                </a:cubicBezTo>
                <a:cubicBezTo>
                  <a:pt x="9922" y="4239"/>
                  <a:pt x="10066" y="3870"/>
                  <a:pt x="10382" y="3669"/>
                </a:cubicBezTo>
                <a:cubicBezTo>
                  <a:pt x="10694" y="3471"/>
                  <a:pt x="11050" y="3320"/>
                  <a:pt x="11231" y="2981"/>
                </a:cubicBezTo>
                <a:cubicBezTo>
                  <a:pt x="11372" y="2719"/>
                  <a:pt x="11365" y="2346"/>
                  <a:pt x="11121" y="2148"/>
                </a:cubicBezTo>
                <a:cubicBezTo>
                  <a:pt x="11107" y="2138"/>
                  <a:pt x="11093" y="2135"/>
                  <a:pt x="11080" y="2135"/>
                </a:cubicBezTo>
                <a:cubicBezTo>
                  <a:pt x="11063" y="2135"/>
                  <a:pt x="11046" y="2141"/>
                  <a:pt x="11033" y="2158"/>
                </a:cubicBezTo>
                <a:cubicBezTo>
                  <a:pt x="10905" y="2346"/>
                  <a:pt x="10761" y="2551"/>
                  <a:pt x="10553" y="2651"/>
                </a:cubicBezTo>
                <a:cubicBezTo>
                  <a:pt x="10479" y="2688"/>
                  <a:pt x="10402" y="2705"/>
                  <a:pt x="10325" y="2705"/>
                </a:cubicBezTo>
                <a:cubicBezTo>
                  <a:pt x="10227" y="2705"/>
                  <a:pt x="10126" y="2679"/>
                  <a:pt x="10036" y="2631"/>
                </a:cubicBezTo>
                <a:cubicBezTo>
                  <a:pt x="9731" y="2474"/>
                  <a:pt x="9519" y="2192"/>
                  <a:pt x="9220" y="2027"/>
                </a:cubicBezTo>
                <a:cubicBezTo>
                  <a:pt x="9116" y="1971"/>
                  <a:pt x="9003" y="1937"/>
                  <a:pt x="8888" y="1937"/>
                </a:cubicBezTo>
                <a:cubicBezTo>
                  <a:pt x="8851" y="1937"/>
                  <a:pt x="8811" y="1940"/>
                  <a:pt x="8774" y="1951"/>
                </a:cubicBezTo>
                <a:cubicBezTo>
                  <a:pt x="8754" y="1876"/>
                  <a:pt x="8811" y="1796"/>
                  <a:pt x="8878" y="1759"/>
                </a:cubicBezTo>
                <a:cubicBezTo>
                  <a:pt x="8915" y="1739"/>
                  <a:pt x="8958" y="1732"/>
                  <a:pt x="9006" y="1732"/>
                </a:cubicBezTo>
                <a:cubicBezTo>
                  <a:pt x="9086" y="1732"/>
                  <a:pt x="9177" y="1759"/>
                  <a:pt x="9251" y="1779"/>
                </a:cubicBezTo>
                <a:cubicBezTo>
                  <a:pt x="9338" y="1802"/>
                  <a:pt x="9435" y="1826"/>
                  <a:pt x="9530" y="1826"/>
                </a:cubicBezTo>
                <a:cubicBezTo>
                  <a:pt x="9627" y="1826"/>
                  <a:pt x="9720" y="1802"/>
                  <a:pt x="9795" y="1729"/>
                </a:cubicBezTo>
                <a:cubicBezTo>
                  <a:pt x="9909" y="1615"/>
                  <a:pt x="9909" y="1433"/>
                  <a:pt x="9855" y="1292"/>
                </a:cubicBezTo>
                <a:cubicBezTo>
                  <a:pt x="9788" y="1114"/>
                  <a:pt x="9650" y="997"/>
                  <a:pt x="9506" y="883"/>
                </a:cubicBezTo>
                <a:cubicBezTo>
                  <a:pt x="9426" y="819"/>
                  <a:pt x="9348" y="758"/>
                  <a:pt x="9285" y="682"/>
                </a:cubicBezTo>
                <a:cubicBezTo>
                  <a:pt x="9214" y="597"/>
                  <a:pt x="9177" y="501"/>
                  <a:pt x="9136" y="400"/>
                </a:cubicBezTo>
                <a:cubicBezTo>
                  <a:pt x="9066" y="222"/>
                  <a:pt x="8972" y="70"/>
                  <a:pt x="8771" y="27"/>
                </a:cubicBezTo>
                <a:cubicBezTo>
                  <a:pt x="8693" y="10"/>
                  <a:pt x="8616" y="0"/>
                  <a:pt x="8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6840993" y="4982988"/>
            <a:ext cx="860715" cy="816054"/>
          </a:xfrm>
          <a:custGeom>
            <a:avLst/>
            <a:gdLst/>
            <a:ahLst/>
            <a:cxnLst/>
            <a:rect l="l" t="t" r="r" b="b"/>
            <a:pathLst>
              <a:path w="3045" h="2887" extrusionOk="0">
                <a:moveTo>
                  <a:pt x="1632" y="0"/>
                </a:moveTo>
                <a:cubicBezTo>
                  <a:pt x="1612" y="0"/>
                  <a:pt x="1595" y="10"/>
                  <a:pt x="1585" y="27"/>
                </a:cubicBezTo>
                <a:cubicBezTo>
                  <a:pt x="1582" y="30"/>
                  <a:pt x="1578" y="33"/>
                  <a:pt x="1575" y="41"/>
                </a:cubicBezTo>
                <a:cubicBezTo>
                  <a:pt x="1485" y="67"/>
                  <a:pt x="1397" y="94"/>
                  <a:pt x="1310" y="124"/>
                </a:cubicBezTo>
                <a:cubicBezTo>
                  <a:pt x="1203" y="158"/>
                  <a:pt x="1095" y="188"/>
                  <a:pt x="1001" y="242"/>
                </a:cubicBezTo>
                <a:cubicBezTo>
                  <a:pt x="910" y="295"/>
                  <a:pt x="837" y="366"/>
                  <a:pt x="803" y="467"/>
                </a:cubicBezTo>
                <a:cubicBezTo>
                  <a:pt x="772" y="551"/>
                  <a:pt x="772" y="651"/>
                  <a:pt x="820" y="729"/>
                </a:cubicBezTo>
                <a:cubicBezTo>
                  <a:pt x="843" y="769"/>
                  <a:pt x="880" y="803"/>
                  <a:pt x="921" y="823"/>
                </a:cubicBezTo>
                <a:cubicBezTo>
                  <a:pt x="961" y="839"/>
                  <a:pt x="1014" y="849"/>
                  <a:pt x="1045" y="886"/>
                </a:cubicBezTo>
                <a:cubicBezTo>
                  <a:pt x="1071" y="916"/>
                  <a:pt x="1062" y="957"/>
                  <a:pt x="1051" y="994"/>
                </a:cubicBezTo>
                <a:cubicBezTo>
                  <a:pt x="1034" y="1040"/>
                  <a:pt x="1001" y="1085"/>
                  <a:pt x="971" y="1125"/>
                </a:cubicBezTo>
                <a:lnTo>
                  <a:pt x="732" y="1440"/>
                </a:lnTo>
                <a:cubicBezTo>
                  <a:pt x="659" y="1541"/>
                  <a:pt x="585" y="1641"/>
                  <a:pt x="507" y="1739"/>
                </a:cubicBezTo>
                <a:cubicBezTo>
                  <a:pt x="470" y="1782"/>
                  <a:pt x="430" y="1819"/>
                  <a:pt x="380" y="1850"/>
                </a:cubicBezTo>
                <a:cubicBezTo>
                  <a:pt x="333" y="1877"/>
                  <a:pt x="279" y="1900"/>
                  <a:pt x="233" y="1926"/>
                </a:cubicBezTo>
                <a:cubicBezTo>
                  <a:pt x="152" y="1974"/>
                  <a:pt x="95" y="2044"/>
                  <a:pt x="61" y="2132"/>
                </a:cubicBezTo>
                <a:cubicBezTo>
                  <a:pt x="1" y="2293"/>
                  <a:pt x="47" y="2484"/>
                  <a:pt x="152" y="2618"/>
                </a:cubicBezTo>
                <a:cubicBezTo>
                  <a:pt x="256" y="2752"/>
                  <a:pt x="430" y="2817"/>
                  <a:pt x="602" y="2817"/>
                </a:cubicBezTo>
                <a:cubicBezTo>
                  <a:pt x="628" y="2817"/>
                  <a:pt x="656" y="2813"/>
                  <a:pt x="682" y="2809"/>
                </a:cubicBezTo>
                <a:cubicBezTo>
                  <a:pt x="887" y="2786"/>
                  <a:pt x="1108" y="2689"/>
                  <a:pt x="1240" y="2524"/>
                </a:cubicBezTo>
                <a:cubicBezTo>
                  <a:pt x="1307" y="2440"/>
                  <a:pt x="1340" y="2343"/>
                  <a:pt x="1336" y="2236"/>
                </a:cubicBezTo>
                <a:cubicBezTo>
                  <a:pt x="1336" y="2138"/>
                  <a:pt x="1316" y="2041"/>
                  <a:pt x="1310" y="1943"/>
                </a:cubicBezTo>
                <a:cubicBezTo>
                  <a:pt x="1303" y="1863"/>
                  <a:pt x="1310" y="1779"/>
                  <a:pt x="1377" y="1725"/>
                </a:cubicBezTo>
                <a:cubicBezTo>
                  <a:pt x="1414" y="1692"/>
                  <a:pt x="1464" y="1675"/>
                  <a:pt x="1508" y="1652"/>
                </a:cubicBezTo>
                <a:cubicBezTo>
                  <a:pt x="1558" y="1624"/>
                  <a:pt x="1602" y="1588"/>
                  <a:pt x="1629" y="1537"/>
                </a:cubicBezTo>
                <a:cubicBezTo>
                  <a:pt x="1638" y="1517"/>
                  <a:pt x="1646" y="1497"/>
                  <a:pt x="1649" y="1477"/>
                </a:cubicBezTo>
                <a:cubicBezTo>
                  <a:pt x="1767" y="1517"/>
                  <a:pt x="1854" y="1632"/>
                  <a:pt x="1887" y="1745"/>
                </a:cubicBezTo>
                <a:cubicBezTo>
                  <a:pt x="1934" y="1917"/>
                  <a:pt x="1867" y="2092"/>
                  <a:pt x="1770" y="2229"/>
                </a:cubicBezTo>
                <a:cubicBezTo>
                  <a:pt x="1716" y="2303"/>
                  <a:pt x="1649" y="2363"/>
                  <a:pt x="1585" y="2430"/>
                </a:cubicBezTo>
                <a:cubicBezTo>
                  <a:pt x="1518" y="2498"/>
                  <a:pt x="1491" y="2585"/>
                  <a:pt x="1535" y="2676"/>
                </a:cubicBezTo>
                <a:cubicBezTo>
                  <a:pt x="1572" y="2752"/>
                  <a:pt x="1652" y="2803"/>
                  <a:pt x="1729" y="2837"/>
                </a:cubicBezTo>
                <a:cubicBezTo>
                  <a:pt x="1813" y="2870"/>
                  <a:pt x="1911" y="2883"/>
                  <a:pt x="2001" y="2887"/>
                </a:cubicBezTo>
                <a:lnTo>
                  <a:pt x="2058" y="2887"/>
                </a:lnTo>
                <a:cubicBezTo>
                  <a:pt x="2230" y="2887"/>
                  <a:pt x="2401" y="2850"/>
                  <a:pt x="2555" y="2776"/>
                </a:cubicBezTo>
                <a:cubicBezTo>
                  <a:pt x="2720" y="2699"/>
                  <a:pt x="2884" y="2578"/>
                  <a:pt x="2968" y="2410"/>
                </a:cubicBezTo>
                <a:cubicBezTo>
                  <a:pt x="3045" y="2253"/>
                  <a:pt x="3042" y="2041"/>
                  <a:pt x="2901" y="1920"/>
                </a:cubicBezTo>
                <a:cubicBezTo>
                  <a:pt x="2840" y="1866"/>
                  <a:pt x="2763" y="1839"/>
                  <a:pt x="2690" y="1816"/>
                </a:cubicBezTo>
                <a:cubicBezTo>
                  <a:pt x="2625" y="1796"/>
                  <a:pt x="2555" y="1779"/>
                  <a:pt x="2508" y="1732"/>
                </a:cubicBezTo>
                <a:cubicBezTo>
                  <a:pt x="2484" y="1709"/>
                  <a:pt x="2471" y="1672"/>
                  <a:pt x="2461" y="1635"/>
                </a:cubicBezTo>
                <a:cubicBezTo>
                  <a:pt x="2451" y="1591"/>
                  <a:pt x="2434" y="1548"/>
                  <a:pt x="2401" y="1511"/>
                </a:cubicBezTo>
                <a:cubicBezTo>
                  <a:pt x="2377" y="1480"/>
                  <a:pt x="2340" y="1460"/>
                  <a:pt x="2310" y="1440"/>
                </a:cubicBezTo>
                <a:cubicBezTo>
                  <a:pt x="2283" y="1420"/>
                  <a:pt x="2253" y="1403"/>
                  <a:pt x="2236" y="1376"/>
                </a:cubicBezTo>
                <a:cubicBezTo>
                  <a:pt x="2226" y="1367"/>
                  <a:pt x="2222" y="1356"/>
                  <a:pt x="2222" y="1342"/>
                </a:cubicBezTo>
                <a:lnTo>
                  <a:pt x="2222" y="1326"/>
                </a:lnTo>
                <a:lnTo>
                  <a:pt x="2222" y="1322"/>
                </a:lnTo>
                <a:lnTo>
                  <a:pt x="2222" y="1313"/>
                </a:lnTo>
                <a:cubicBezTo>
                  <a:pt x="2230" y="1286"/>
                  <a:pt x="2243" y="1266"/>
                  <a:pt x="2260" y="1238"/>
                </a:cubicBezTo>
                <a:cubicBezTo>
                  <a:pt x="2300" y="1181"/>
                  <a:pt x="2351" y="1128"/>
                  <a:pt x="2377" y="1068"/>
                </a:cubicBezTo>
                <a:cubicBezTo>
                  <a:pt x="2394" y="1031"/>
                  <a:pt x="2408" y="997"/>
                  <a:pt x="2408" y="957"/>
                </a:cubicBezTo>
                <a:cubicBezTo>
                  <a:pt x="2411" y="927"/>
                  <a:pt x="2380" y="903"/>
                  <a:pt x="2354" y="903"/>
                </a:cubicBezTo>
                <a:cubicBezTo>
                  <a:pt x="2323" y="903"/>
                  <a:pt x="2300" y="893"/>
                  <a:pt x="2276" y="870"/>
                </a:cubicBezTo>
                <a:cubicBezTo>
                  <a:pt x="2253" y="846"/>
                  <a:pt x="2239" y="809"/>
                  <a:pt x="2230" y="775"/>
                </a:cubicBezTo>
                <a:cubicBezTo>
                  <a:pt x="2202" y="692"/>
                  <a:pt x="2213" y="608"/>
                  <a:pt x="2219" y="521"/>
                </a:cubicBezTo>
                <a:cubicBezTo>
                  <a:pt x="2230" y="423"/>
                  <a:pt x="2233" y="319"/>
                  <a:pt x="2193" y="228"/>
                </a:cubicBezTo>
                <a:cubicBezTo>
                  <a:pt x="2149" y="121"/>
                  <a:pt x="2048" y="74"/>
                  <a:pt x="1937" y="61"/>
                </a:cubicBezTo>
                <a:cubicBezTo>
                  <a:pt x="1894" y="58"/>
                  <a:pt x="1854" y="53"/>
                  <a:pt x="1810" y="53"/>
                </a:cubicBezTo>
                <a:cubicBezTo>
                  <a:pt x="1790" y="53"/>
                  <a:pt x="1770" y="53"/>
                  <a:pt x="1750" y="58"/>
                </a:cubicBezTo>
                <a:cubicBezTo>
                  <a:pt x="1746" y="30"/>
                  <a:pt x="1729" y="4"/>
                  <a:pt x="1699" y="4"/>
                </a:cubicBezTo>
                <a:lnTo>
                  <a:pt x="1683" y="4"/>
                </a:lnTo>
                <a:cubicBezTo>
                  <a:pt x="1675" y="7"/>
                  <a:pt x="1669" y="10"/>
                  <a:pt x="1663" y="10"/>
                </a:cubicBezTo>
                <a:lnTo>
                  <a:pt x="1659" y="7"/>
                </a:lnTo>
                <a:cubicBezTo>
                  <a:pt x="1649" y="0"/>
                  <a:pt x="1638" y="0"/>
                  <a:pt x="1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330252" y="2372133"/>
            <a:ext cx="583140" cy="1218291"/>
          </a:xfrm>
          <a:custGeom>
            <a:avLst/>
            <a:gdLst/>
            <a:ahLst/>
            <a:cxnLst/>
            <a:rect l="l" t="t" r="r" b="b"/>
            <a:pathLst>
              <a:path w="2063" h="4310" extrusionOk="0">
                <a:moveTo>
                  <a:pt x="1783" y="0"/>
                </a:moveTo>
                <a:cubicBezTo>
                  <a:pt x="1713" y="0"/>
                  <a:pt x="1646" y="44"/>
                  <a:pt x="1596" y="94"/>
                </a:cubicBezTo>
                <a:cubicBezTo>
                  <a:pt x="1525" y="168"/>
                  <a:pt x="1488" y="265"/>
                  <a:pt x="1458" y="359"/>
                </a:cubicBezTo>
                <a:cubicBezTo>
                  <a:pt x="1438" y="426"/>
                  <a:pt x="1424" y="497"/>
                  <a:pt x="1418" y="567"/>
                </a:cubicBezTo>
                <a:cubicBezTo>
                  <a:pt x="1407" y="601"/>
                  <a:pt x="1394" y="634"/>
                  <a:pt x="1381" y="665"/>
                </a:cubicBezTo>
                <a:cubicBezTo>
                  <a:pt x="1370" y="682"/>
                  <a:pt x="1360" y="699"/>
                  <a:pt x="1347" y="715"/>
                </a:cubicBezTo>
                <a:cubicBezTo>
                  <a:pt x="1340" y="728"/>
                  <a:pt x="1340" y="745"/>
                  <a:pt x="1344" y="759"/>
                </a:cubicBezTo>
                <a:cubicBezTo>
                  <a:pt x="1263" y="940"/>
                  <a:pt x="1156" y="1105"/>
                  <a:pt x="984" y="1212"/>
                </a:cubicBezTo>
                <a:cubicBezTo>
                  <a:pt x="716" y="1383"/>
                  <a:pt x="363" y="1407"/>
                  <a:pt x="132" y="1641"/>
                </a:cubicBezTo>
                <a:cubicBezTo>
                  <a:pt x="72" y="1706"/>
                  <a:pt x="11" y="1782"/>
                  <a:pt x="25" y="1876"/>
                </a:cubicBezTo>
                <a:cubicBezTo>
                  <a:pt x="35" y="1940"/>
                  <a:pt x="81" y="1987"/>
                  <a:pt x="135" y="2020"/>
                </a:cubicBezTo>
                <a:cubicBezTo>
                  <a:pt x="236" y="2091"/>
                  <a:pt x="400" y="2132"/>
                  <a:pt x="403" y="2276"/>
                </a:cubicBezTo>
                <a:cubicBezTo>
                  <a:pt x="411" y="2464"/>
                  <a:pt x="229" y="2592"/>
                  <a:pt x="159" y="2753"/>
                </a:cubicBezTo>
                <a:cubicBezTo>
                  <a:pt x="85" y="2914"/>
                  <a:pt x="98" y="3088"/>
                  <a:pt x="122" y="3259"/>
                </a:cubicBezTo>
                <a:cubicBezTo>
                  <a:pt x="146" y="3413"/>
                  <a:pt x="186" y="3578"/>
                  <a:pt x="152" y="3736"/>
                </a:cubicBezTo>
                <a:cubicBezTo>
                  <a:pt x="142" y="3773"/>
                  <a:pt x="132" y="3810"/>
                  <a:pt x="112" y="3844"/>
                </a:cubicBezTo>
                <a:cubicBezTo>
                  <a:pt x="92" y="3884"/>
                  <a:pt x="61" y="3917"/>
                  <a:pt x="41" y="3957"/>
                </a:cubicBezTo>
                <a:cubicBezTo>
                  <a:pt x="1" y="4048"/>
                  <a:pt x="18" y="4142"/>
                  <a:pt x="81" y="4216"/>
                </a:cubicBezTo>
                <a:cubicBezTo>
                  <a:pt x="142" y="4283"/>
                  <a:pt x="219" y="4310"/>
                  <a:pt x="300" y="4310"/>
                </a:cubicBezTo>
                <a:cubicBezTo>
                  <a:pt x="411" y="4310"/>
                  <a:pt x="528" y="4259"/>
                  <a:pt x="615" y="4199"/>
                </a:cubicBezTo>
                <a:cubicBezTo>
                  <a:pt x="763" y="4098"/>
                  <a:pt x="877" y="3957"/>
                  <a:pt x="964" y="3803"/>
                </a:cubicBezTo>
                <a:cubicBezTo>
                  <a:pt x="1153" y="3474"/>
                  <a:pt x="1213" y="3098"/>
                  <a:pt x="1320" y="2742"/>
                </a:cubicBezTo>
                <a:cubicBezTo>
                  <a:pt x="1377" y="2558"/>
                  <a:pt x="1447" y="2377"/>
                  <a:pt x="1559" y="2215"/>
                </a:cubicBezTo>
                <a:cubicBezTo>
                  <a:pt x="1666" y="2061"/>
                  <a:pt x="1810" y="1930"/>
                  <a:pt x="1914" y="1769"/>
                </a:cubicBezTo>
                <a:cubicBezTo>
                  <a:pt x="2025" y="1594"/>
                  <a:pt x="2062" y="1390"/>
                  <a:pt x="2062" y="1182"/>
                </a:cubicBezTo>
                <a:cubicBezTo>
                  <a:pt x="2059" y="967"/>
                  <a:pt x="2032" y="748"/>
                  <a:pt x="2011" y="530"/>
                </a:cubicBezTo>
                <a:cubicBezTo>
                  <a:pt x="2002" y="423"/>
                  <a:pt x="1999" y="316"/>
                  <a:pt x="1982" y="208"/>
                </a:cubicBezTo>
                <a:cubicBezTo>
                  <a:pt x="1968" y="121"/>
                  <a:pt x="1924" y="34"/>
                  <a:pt x="1833" y="7"/>
                </a:cubicBezTo>
                <a:cubicBezTo>
                  <a:pt x="1817" y="3"/>
                  <a:pt x="1800" y="0"/>
                  <a:pt x="1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a:off x="-2068868" y="4158057"/>
            <a:ext cx="3139843" cy="2826650"/>
          </a:xfrm>
          <a:custGeom>
            <a:avLst/>
            <a:gdLst/>
            <a:ahLst/>
            <a:cxnLst/>
            <a:rect l="l" t="t" r="r" b="b"/>
            <a:pathLst>
              <a:path w="11108" h="10000" extrusionOk="0">
                <a:moveTo>
                  <a:pt x="8556" y="1"/>
                </a:moveTo>
                <a:cubicBezTo>
                  <a:pt x="8522" y="1"/>
                  <a:pt x="8502" y="37"/>
                  <a:pt x="8506" y="71"/>
                </a:cubicBezTo>
                <a:cubicBezTo>
                  <a:pt x="8526" y="205"/>
                  <a:pt x="8456" y="336"/>
                  <a:pt x="8389" y="454"/>
                </a:cubicBezTo>
                <a:cubicBezTo>
                  <a:pt x="8315" y="581"/>
                  <a:pt x="8231" y="712"/>
                  <a:pt x="8200" y="860"/>
                </a:cubicBezTo>
                <a:cubicBezTo>
                  <a:pt x="8167" y="1028"/>
                  <a:pt x="8211" y="1192"/>
                  <a:pt x="8248" y="1353"/>
                </a:cubicBezTo>
                <a:cubicBezTo>
                  <a:pt x="8277" y="1501"/>
                  <a:pt x="8308" y="1662"/>
                  <a:pt x="8220" y="1796"/>
                </a:cubicBezTo>
                <a:cubicBezTo>
                  <a:pt x="8144" y="1914"/>
                  <a:pt x="7996" y="1978"/>
                  <a:pt x="7858" y="1991"/>
                </a:cubicBezTo>
                <a:cubicBezTo>
                  <a:pt x="7834" y="1995"/>
                  <a:pt x="7811" y="1995"/>
                  <a:pt x="7784" y="1995"/>
                </a:cubicBezTo>
                <a:cubicBezTo>
                  <a:pt x="7616" y="1995"/>
                  <a:pt x="7452" y="1944"/>
                  <a:pt x="7291" y="1894"/>
                </a:cubicBezTo>
                <a:cubicBezTo>
                  <a:pt x="7227" y="1874"/>
                  <a:pt x="7143" y="1850"/>
                  <a:pt x="7106" y="1786"/>
                </a:cubicBezTo>
                <a:cubicBezTo>
                  <a:pt x="7083" y="1746"/>
                  <a:pt x="7069" y="1702"/>
                  <a:pt x="7049" y="1665"/>
                </a:cubicBezTo>
                <a:cubicBezTo>
                  <a:pt x="7029" y="1628"/>
                  <a:pt x="7002" y="1595"/>
                  <a:pt x="6976" y="1564"/>
                </a:cubicBezTo>
                <a:cubicBezTo>
                  <a:pt x="6885" y="1457"/>
                  <a:pt x="6740" y="1353"/>
                  <a:pt x="6754" y="1195"/>
                </a:cubicBezTo>
                <a:cubicBezTo>
                  <a:pt x="6761" y="1129"/>
                  <a:pt x="6811" y="1095"/>
                  <a:pt x="6871" y="1068"/>
                </a:cubicBezTo>
                <a:cubicBezTo>
                  <a:pt x="6945" y="1041"/>
                  <a:pt x="7009" y="1008"/>
                  <a:pt x="7059" y="943"/>
                </a:cubicBezTo>
                <a:cubicBezTo>
                  <a:pt x="7150" y="827"/>
                  <a:pt x="7163" y="672"/>
                  <a:pt x="7160" y="531"/>
                </a:cubicBezTo>
                <a:cubicBezTo>
                  <a:pt x="7157" y="497"/>
                  <a:pt x="7157" y="464"/>
                  <a:pt x="7153" y="430"/>
                </a:cubicBezTo>
                <a:cubicBezTo>
                  <a:pt x="7150" y="396"/>
                  <a:pt x="7130" y="379"/>
                  <a:pt x="7100" y="376"/>
                </a:cubicBezTo>
                <a:cubicBezTo>
                  <a:pt x="7046" y="367"/>
                  <a:pt x="6989" y="363"/>
                  <a:pt x="6935" y="363"/>
                </a:cubicBezTo>
                <a:cubicBezTo>
                  <a:pt x="6754" y="363"/>
                  <a:pt x="6573" y="404"/>
                  <a:pt x="6404" y="477"/>
                </a:cubicBezTo>
                <a:cubicBezTo>
                  <a:pt x="6404" y="440"/>
                  <a:pt x="6398" y="407"/>
                  <a:pt x="6388" y="370"/>
                </a:cubicBezTo>
                <a:cubicBezTo>
                  <a:pt x="6381" y="339"/>
                  <a:pt x="6367" y="309"/>
                  <a:pt x="6355" y="283"/>
                </a:cubicBezTo>
                <a:cubicBezTo>
                  <a:pt x="6347" y="266"/>
                  <a:pt x="6344" y="249"/>
                  <a:pt x="6327" y="235"/>
                </a:cubicBezTo>
                <a:cubicBezTo>
                  <a:pt x="6314" y="226"/>
                  <a:pt x="6294" y="222"/>
                  <a:pt x="6277" y="215"/>
                </a:cubicBezTo>
                <a:cubicBezTo>
                  <a:pt x="6170" y="175"/>
                  <a:pt x="6052" y="158"/>
                  <a:pt x="5938" y="158"/>
                </a:cubicBezTo>
                <a:lnTo>
                  <a:pt x="5888" y="158"/>
                </a:lnTo>
                <a:cubicBezTo>
                  <a:pt x="5864" y="158"/>
                  <a:pt x="5841" y="175"/>
                  <a:pt x="5834" y="198"/>
                </a:cubicBezTo>
                <a:cubicBezTo>
                  <a:pt x="5814" y="279"/>
                  <a:pt x="5824" y="363"/>
                  <a:pt x="5841" y="447"/>
                </a:cubicBezTo>
                <a:cubicBezTo>
                  <a:pt x="5854" y="517"/>
                  <a:pt x="5878" y="588"/>
                  <a:pt x="5878" y="661"/>
                </a:cubicBezTo>
                <a:cubicBezTo>
                  <a:pt x="5881" y="756"/>
                  <a:pt x="5841" y="870"/>
                  <a:pt x="5737" y="870"/>
                </a:cubicBezTo>
                <a:cubicBezTo>
                  <a:pt x="5730" y="870"/>
                  <a:pt x="5723" y="867"/>
                  <a:pt x="5717" y="867"/>
                </a:cubicBezTo>
                <a:cubicBezTo>
                  <a:pt x="5659" y="860"/>
                  <a:pt x="5602" y="830"/>
                  <a:pt x="5549" y="810"/>
                </a:cubicBezTo>
                <a:cubicBezTo>
                  <a:pt x="5498" y="789"/>
                  <a:pt x="5445" y="773"/>
                  <a:pt x="5391" y="773"/>
                </a:cubicBezTo>
                <a:lnTo>
                  <a:pt x="5357" y="773"/>
                </a:lnTo>
                <a:cubicBezTo>
                  <a:pt x="5280" y="782"/>
                  <a:pt x="5219" y="830"/>
                  <a:pt x="5170" y="887"/>
                </a:cubicBezTo>
                <a:cubicBezTo>
                  <a:pt x="5129" y="937"/>
                  <a:pt x="5095" y="988"/>
                  <a:pt x="5062" y="1041"/>
                </a:cubicBezTo>
                <a:cubicBezTo>
                  <a:pt x="4954" y="1092"/>
                  <a:pt x="4864" y="1179"/>
                  <a:pt x="4821" y="1293"/>
                </a:cubicBezTo>
                <a:cubicBezTo>
                  <a:pt x="4710" y="1313"/>
                  <a:pt x="4595" y="1333"/>
                  <a:pt x="4485" y="1350"/>
                </a:cubicBezTo>
                <a:cubicBezTo>
                  <a:pt x="4445" y="1357"/>
                  <a:pt x="4404" y="1370"/>
                  <a:pt x="4364" y="1370"/>
                </a:cubicBezTo>
                <a:cubicBezTo>
                  <a:pt x="4358" y="1370"/>
                  <a:pt x="4347" y="1370"/>
                  <a:pt x="4337" y="1366"/>
                </a:cubicBezTo>
                <a:cubicBezTo>
                  <a:pt x="4290" y="1360"/>
                  <a:pt x="4290" y="1320"/>
                  <a:pt x="4287" y="1276"/>
                </a:cubicBezTo>
                <a:cubicBezTo>
                  <a:pt x="4283" y="1185"/>
                  <a:pt x="4253" y="1112"/>
                  <a:pt x="4176" y="1058"/>
                </a:cubicBezTo>
                <a:cubicBezTo>
                  <a:pt x="4122" y="1021"/>
                  <a:pt x="4055" y="1001"/>
                  <a:pt x="3988" y="1001"/>
                </a:cubicBezTo>
                <a:cubicBezTo>
                  <a:pt x="3975" y="1001"/>
                  <a:pt x="3961" y="1001"/>
                  <a:pt x="3947" y="1004"/>
                </a:cubicBezTo>
                <a:cubicBezTo>
                  <a:pt x="3746" y="1031"/>
                  <a:pt x="3595" y="1209"/>
                  <a:pt x="3471" y="1353"/>
                </a:cubicBezTo>
                <a:cubicBezTo>
                  <a:pt x="3330" y="1518"/>
                  <a:pt x="3206" y="1699"/>
                  <a:pt x="3109" y="1894"/>
                </a:cubicBezTo>
                <a:cubicBezTo>
                  <a:pt x="3085" y="1937"/>
                  <a:pt x="3065" y="1987"/>
                  <a:pt x="3065" y="2041"/>
                </a:cubicBezTo>
                <a:cubicBezTo>
                  <a:pt x="3065" y="2088"/>
                  <a:pt x="3081" y="2132"/>
                  <a:pt x="3069" y="2179"/>
                </a:cubicBezTo>
                <a:cubicBezTo>
                  <a:pt x="3052" y="2246"/>
                  <a:pt x="2994" y="2289"/>
                  <a:pt x="2937" y="2323"/>
                </a:cubicBezTo>
                <a:cubicBezTo>
                  <a:pt x="2796" y="2407"/>
                  <a:pt x="2632" y="2441"/>
                  <a:pt x="2491" y="2521"/>
                </a:cubicBezTo>
                <a:cubicBezTo>
                  <a:pt x="2189" y="2692"/>
                  <a:pt x="1957" y="2968"/>
                  <a:pt x="1648" y="3122"/>
                </a:cubicBezTo>
                <a:cubicBezTo>
                  <a:pt x="1578" y="3159"/>
                  <a:pt x="1504" y="3189"/>
                  <a:pt x="1427" y="3203"/>
                </a:cubicBezTo>
                <a:cubicBezTo>
                  <a:pt x="1326" y="3226"/>
                  <a:pt x="1225" y="3213"/>
                  <a:pt x="1122" y="3223"/>
                </a:cubicBezTo>
                <a:cubicBezTo>
                  <a:pt x="1018" y="3236"/>
                  <a:pt x="930" y="3284"/>
                  <a:pt x="846" y="3347"/>
                </a:cubicBezTo>
                <a:cubicBezTo>
                  <a:pt x="753" y="3420"/>
                  <a:pt x="665" y="3498"/>
                  <a:pt x="571" y="3575"/>
                </a:cubicBezTo>
                <a:cubicBezTo>
                  <a:pt x="477" y="3652"/>
                  <a:pt x="383" y="3730"/>
                  <a:pt x="289" y="3810"/>
                </a:cubicBezTo>
                <a:cubicBezTo>
                  <a:pt x="212" y="3874"/>
                  <a:pt x="135" y="3934"/>
                  <a:pt x="74" y="4018"/>
                </a:cubicBezTo>
                <a:cubicBezTo>
                  <a:pt x="20" y="4096"/>
                  <a:pt x="0" y="4186"/>
                  <a:pt x="20" y="4277"/>
                </a:cubicBezTo>
                <a:cubicBezTo>
                  <a:pt x="40" y="4364"/>
                  <a:pt x="94" y="4435"/>
                  <a:pt x="152" y="4502"/>
                </a:cubicBezTo>
                <a:cubicBezTo>
                  <a:pt x="212" y="4576"/>
                  <a:pt x="272" y="4646"/>
                  <a:pt x="313" y="4730"/>
                </a:cubicBezTo>
                <a:cubicBezTo>
                  <a:pt x="356" y="4817"/>
                  <a:pt x="376" y="4915"/>
                  <a:pt x="386" y="5012"/>
                </a:cubicBezTo>
                <a:cubicBezTo>
                  <a:pt x="410" y="5230"/>
                  <a:pt x="390" y="5455"/>
                  <a:pt x="383" y="5676"/>
                </a:cubicBezTo>
                <a:cubicBezTo>
                  <a:pt x="370" y="6173"/>
                  <a:pt x="353" y="6670"/>
                  <a:pt x="336" y="7163"/>
                </a:cubicBezTo>
                <a:cubicBezTo>
                  <a:pt x="330" y="7412"/>
                  <a:pt x="322" y="7660"/>
                  <a:pt x="313" y="7908"/>
                </a:cubicBezTo>
                <a:cubicBezTo>
                  <a:pt x="313" y="8003"/>
                  <a:pt x="285" y="8130"/>
                  <a:pt x="363" y="8204"/>
                </a:cubicBezTo>
                <a:cubicBezTo>
                  <a:pt x="403" y="8241"/>
                  <a:pt x="457" y="8251"/>
                  <a:pt x="511" y="8251"/>
                </a:cubicBezTo>
                <a:cubicBezTo>
                  <a:pt x="541" y="8251"/>
                  <a:pt x="571" y="8248"/>
                  <a:pt x="598" y="8244"/>
                </a:cubicBezTo>
                <a:cubicBezTo>
                  <a:pt x="960" y="8177"/>
                  <a:pt x="1292" y="7945"/>
                  <a:pt x="1511" y="7657"/>
                </a:cubicBezTo>
                <a:cubicBezTo>
                  <a:pt x="1558" y="7593"/>
                  <a:pt x="1598" y="7526"/>
                  <a:pt x="1635" y="7456"/>
                </a:cubicBezTo>
                <a:cubicBezTo>
                  <a:pt x="1755" y="7473"/>
                  <a:pt x="1867" y="7553"/>
                  <a:pt x="1913" y="7667"/>
                </a:cubicBezTo>
                <a:cubicBezTo>
                  <a:pt x="1921" y="7687"/>
                  <a:pt x="1941" y="7707"/>
                  <a:pt x="1964" y="7707"/>
                </a:cubicBezTo>
                <a:cubicBezTo>
                  <a:pt x="1967" y="7707"/>
                  <a:pt x="1974" y="7704"/>
                  <a:pt x="1977" y="7704"/>
                </a:cubicBezTo>
                <a:cubicBezTo>
                  <a:pt x="2128" y="7657"/>
                  <a:pt x="2279" y="7614"/>
                  <a:pt x="2431" y="7569"/>
                </a:cubicBezTo>
                <a:cubicBezTo>
                  <a:pt x="2565" y="7529"/>
                  <a:pt x="2702" y="7496"/>
                  <a:pt x="2833" y="7442"/>
                </a:cubicBezTo>
                <a:cubicBezTo>
                  <a:pt x="2998" y="7378"/>
                  <a:pt x="3193" y="7261"/>
                  <a:pt x="3213" y="7073"/>
                </a:cubicBezTo>
                <a:cubicBezTo>
                  <a:pt x="3662" y="7146"/>
                  <a:pt x="4109" y="7220"/>
                  <a:pt x="4559" y="7291"/>
                </a:cubicBezTo>
                <a:cubicBezTo>
                  <a:pt x="4632" y="7435"/>
                  <a:pt x="4787" y="7513"/>
                  <a:pt x="4945" y="7513"/>
                </a:cubicBezTo>
                <a:cubicBezTo>
                  <a:pt x="4975" y="7513"/>
                  <a:pt x="5005" y="7509"/>
                  <a:pt x="5035" y="7502"/>
                </a:cubicBezTo>
                <a:cubicBezTo>
                  <a:pt x="5132" y="7485"/>
                  <a:pt x="5224" y="7432"/>
                  <a:pt x="5280" y="7352"/>
                </a:cubicBezTo>
                <a:cubicBezTo>
                  <a:pt x="5311" y="7311"/>
                  <a:pt x="5324" y="7251"/>
                  <a:pt x="5360" y="7217"/>
                </a:cubicBezTo>
                <a:cubicBezTo>
                  <a:pt x="5371" y="7207"/>
                  <a:pt x="5381" y="7203"/>
                  <a:pt x="5391" y="7203"/>
                </a:cubicBezTo>
                <a:cubicBezTo>
                  <a:pt x="5431" y="7203"/>
                  <a:pt x="5475" y="7278"/>
                  <a:pt x="5495" y="7304"/>
                </a:cubicBezTo>
                <a:cubicBezTo>
                  <a:pt x="5582" y="7432"/>
                  <a:pt x="5670" y="7566"/>
                  <a:pt x="5696" y="7721"/>
                </a:cubicBezTo>
                <a:cubicBezTo>
                  <a:pt x="5727" y="7888"/>
                  <a:pt x="5679" y="8060"/>
                  <a:pt x="5720" y="8224"/>
                </a:cubicBezTo>
                <a:cubicBezTo>
                  <a:pt x="5750" y="8342"/>
                  <a:pt x="5841" y="8455"/>
                  <a:pt x="5958" y="8500"/>
                </a:cubicBezTo>
                <a:cubicBezTo>
                  <a:pt x="5985" y="8509"/>
                  <a:pt x="6015" y="8513"/>
                  <a:pt x="6042" y="8513"/>
                </a:cubicBezTo>
                <a:cubicBezTo>
                  <a:pt x="6133" y="8513"/>
                  <a:pt x="6214" y="8459"/>
                  <a:pt x="6264" y="8375"/>
                </a:cubicBezTo>
                <a:cubicBezTo>
                  <a:pt x="6294" y="8325"/>
                  <a:pt x="6314" y="8264"/>
                  <a:pt x="6344" y="8210"/>
                </a:cubicBezTo>
                <a:cubicBezTo>
                  <a:pt x="6367" y="8164"/>
                  <a:pt x="6418" y="8107"/>
                  <a:pt x="6472" y="8107"/>
                </a:cubicBezTo>
                <a:lnTo>
                  <a:pt x="6475" y="8107"/>
                </a:lnTo>
                <a:cubicBezTo>
                  <a:pt x="6545" y="8110"/>
                  <a:pt x="6566" y="8227"/>
                  <a:pt x="6583" y="8278"/>
                </a:cubicBezTo>
                <a:cubicBezTo>
                  <a:pt x="6603" y="8359"/>
                  <a:pt x="6620" y="8439"/>
                  <a:pt x="6626" y="8520"/>
                </a:cubicBezTo>
                <a:cubicBezTo>
                  <a:pt x="6646" y="8681"/>
                  <a:pt x="6649" y="8838"/>
                  <a:pt x="6670" y="8996"/>
                </a:cubicBezTo>
                <a:cubicBezTo>
                  <a:pt x="6690" y="9160"/>
                  <a:pt x="6724" y="9321"/>
                  <a:pt x="6774" y="9479"/>
                </a:cubicBezTo>
                <a:cubicBezTo>
                  <a:pt x="6798" y="9560"/>
                  <a:pt x="6827" y="9640"/>
                  <a:pt x="6861" y="9718"/>
                </a:cubicBezTo>
                <a:cubicBezTo>
                  <a:pt x="6888" y="9781"/>
                  <a:pt x="6918" y="9852"/>
                  <a:pt x="6976" y="9902"/>
                </a:cubicBezTo>
                <a:cubicBezTo>
                  <a:pt x="7052" y="9973"/>
                  <a:pt x="7163" y="10000"/>
                  <a:pt x="7270" y="10000"/>
                </a:cubicBezTo>
                <a:cubicBezTo>
                  <a:pt x="7301" y="10000"/>
                  <a:pt x="7334" y="10000"/>
                  <a:pt x="7365" y="9993"/>
                </a:cubicBezTo>
                <a:cubicBezTo>
                  <a:pt x="7492" y="9976"/>
                  <a:pt x="7616" y="9916"/>
                  <a:pt x="7714" y="9825"/>
                </a:cubicBezTo>
                <a:cubicBezTo>
                  <a:pt x="7764" y="9781"/>
                  <a:pt x="7797" y="9728"/>
                  <a:pt x="7834" y="9671"/>
                </a:cubicBezTo>
                <a:cubicBezTo>
                  <a:pt x="7851" y="9644"/>
                  <a:pt x="7871" y="9614"/>
                  <a:pt x="7898" y="9614"/>
                </a:cubicBezTo>
                <a:cubicBezTo>
                  <a:pt x="7909" y="9614"/>
                  <a:pt x="7918" y="9617"/>
                  <a:pt x="7929" y="9627"/>
                </a:cubicBezTo>
                <a:cubicBezTo>
                  <a:pt x="7966" y="9661"/>
                  <a:pt x="7986" y="9711"/>
                  <a:pt x="8009" y="9755"/>
                </a:cubicBezTo>
                <a:cubicBezTo>
                  <a:pt x="8039" y="9805"/>
                  <a:pt x="8076" y="9855"/>
                  <a:pt x="8133" y="9885"/>
                </a:cubicBezTo>
                <a:cubicBezTo>
                  <a:pt x="8187" y="9916"/>
                  <a:pt x="8251" y="9930"/>
                  <a:pt x="8315" y="9930"/>
                </a:cubicBezTo>
                <a:cubicBezTo>
                  <a:pt x="8378" y="9930"/>
                  <a:pt x="8446" y="9916"/>
                  <a:pt x="8502" y="9896"/>
                </a:cubicBezTo>
                <a:cubicBezTo>
                  <a:pt x="8519" y="9889"/>
                  <a:pt x="8536" y="9879"/>
                  <a:pt x="8550" y="9872"/>
                </a:cubicBezTo>
                <a:cubicBezTo>
                  <a:pt x="8556" y="9896"/>
                  <a:pt x="8583" y="9916"/>
                  <a:pt x="8610" y="9916"/>
                </a:cubicBezTo>
                <a:cubicBezTo>
                  <a:pt x="8620" y="9916"/>
                  <a:pt x="8634" y="9913"/>
                  <a:pt x="8643" y="9902"/>
                </a:cubicBezTo>
                <a:cubicBezTo>
                  <a:pt x="8683" y="9859"/>
                  <a:pt x="8717" y="9815"/>
                  <a:pt x="8754" y="9768"/>
                </a:cubicBezTo>
                <a:cubicBezTo>
                  <a:pt x="8758" y="9768"/>
                  <a:pt x="8761" y="9772"/>
                  <a:pt x="8768" y="9772"/>
                </a:cubicBezTo>
                <a:cubicBezTo>
                  <a:pt x="8778" y="9772"/>
                  <a:pt x="8791" y="9764"/>
                  <a:pt x="8804" y="9755"/>
                </a:cubicBezTo>
                <a:cubicBezTo>
                  <a:pt x="8845" y="9708"/>
                  <a:pt x="8885" y="9664"/>
                  <a:pt x="8925" y="9620"/>
                </a:cubicBezTo>
                <a:lnTo>
                  <a:pt x="8932" y="9620"/>
                </a:lnTo>
                <a:cubicBezTo>
                  <a:pt x="8949" y="9620"/>
                  <a:pt x="8965" y="9614"/>
                  <a:pt x="8979" y="9597"/>
                </a:cubicBezTo>
                <a:cubicBezTo>
                  <a:pt x="8986" y="9583"/>
                  <a:pt x="8996" y="9570"/>
                  <a:pt x="9002" y="9557"/>
                </a:cubicBezTo>
                <a:cubicBezTo>
                  <a:pt x="9080" y="9493"/>
                  <a:pt x="9147" y="9416"/>
                  <a:pt x="9194" y="9325"/>
                </a:cubicBezTo>
                <a:cubicBezTo>
                  <a:pt x="9201" y="9308"/>
                  <a:pt x="9201" y="9292"/>
                  <a:pt x="9194" y="9278"/>
                </a:cubicBezTo>
                <a:cubicBezTo>
                  <a:pt x="9332" y="9073"/>
                  <a:pt x="9473" y="8869"/>
                  <a:pt x="9610" y="8664"/>
                </a:cubicBezTo>
                <a:cubicBezTo>
                  <a:pt x="9707" y="8520"/>
                  <a:pt x="9802" y="8372"/>
                  <a:pt x="9912" y="8241"/>
                </a:cubicBezTo>
                <a:cubicBezTo>
                  <a:pt x="9966" y="8177"/>
                  <a:pt x="10020" y="8120"/>
                  <a:pt x="10080" y="8066"/>
                </a:cubicBezTo>
                <a:cubicBezTo>
                  <a:pt x="10144" y="8016"/>
                  <a:pt x="10211" y="7969"/>
                  <a:pt x="10268" y="7912"/>
                </a:cubicBezTo>
                <a:cubicBezTo>
                  <a:pt x="10379" y="7801"/>
                  <a:pt x="10409" y="7650"/>
                  <a:pt x="10449" y="7502"/>
                </a:cubicBezTo>
                <a:cubicBezTo>
                  <a:pt x="10486" y="7365"/>
                  <a:pt x="10553" y="7254"/>
                  <a:pt x="10641" y="7140"/>
                </a:cubicBezTo>
                <a:cubicBezTo>
                  <a:pt x="10718" y="7039"/>
                  <a:pt x="10805" y="6938"/>
                  <a:pt x="10859" y="6818"/>
                </a:cubicBezTo>
                <a:cubicBezTo>
                  <a:pt x="10889" y="6760"/>
                  <a:pt x="10906" y="6700"/>
                  <a:pt x="10913" y="6636"/>
                </a:cubicBezTo>
                <a:cubicBezTo>
                  <a:pt x="10923" y="6556"/>
                  <a:pt x="10906" y="6482"/>
                  <a:pt x="10889" y="6405"/>
                </a:cubicBezTo>
                <a:cubicBezTo>
                  <a:pt x="10869" y="6328"/>
                  <a:pt x="10846" y="6240"/>
                  <a:pt x="10875" y="6163"/>
                </a:cubicBezTo>
                <a:cubicBezTo>
                  <a:pt x="10899" y="6096"/>
                  <a:pt x="10953" y="6046"/>
                  <a:pt x="10996" y="5992"/>
                </a:cubicBezTo>
                <a:cubicBezTo>
                  <a:pt x="11040" y="5935"/>
                  <a:pt x="11077" y="5874"/>
                  <a:pt x="11091" y="5801"/>
                </a:cubicBezTo>
                <a:cubicBezTo>
                  <a:pt x="11107" y="5724"/>
                  <a:pt x="11104" y="5643"/>
                  <a:pt x="11100" y="5566"/>
                </a:cubicBezTo>
                <a:cubicBezTo>
                  <a:pt x="11091" y="5287"/>
                  <a:pt x="11067" y="5002"/>
                  <a:pt x="10996" y="4730"/>
                </a:cubicBezTo>
                <a:cubicBezTo>
                  <a:pt x="10926" y="4472"/>
                  <a:pt x="10805" y="4220"/>
                  <a:pt x="10604" y="4038"/>
                </a:cubicBezTo>
                <a:cubicBezTo>
                  <a:pt x="10520" y="3964"/>
                  <a:pt x="10415" y="3908"/>
                  <a:pt x="10332" y="3831"/>
                </a:cubicBezTo>
                <a:cubicBezTo>
                  <a:pt x="10328" y="3817"/>
                  <a:pt x="10319" y="3810"/>
                  <a:pt x="10308" y="3803"/>
                </a:cubicBezTo>
                <a:cubicBezTo>
                  <a:pt x="10302" y="3797"/>
                  <a:pt x="10295" y="3793"/>
                  <a:pt x="10288" y="3787"/>
                </a:cubicBezTo>
                <a:cubicBezTo>
                  <a:pt x="10204" y="3686"/>
                  <a:pt x="10208" y="3558"/>
                  <a:pt x="10211" y="3434"/>
                </a:cubicBezTo>
                <a:cubicBezTo>
                  <a:pt x="10214" y="3327"/>
                  <a:pt x="10221" y="3203"/>
                  <a:pt x="10147" y="3112"/>
                </a:cubicBezTo>
                <a:cubicBezTo>
                  <a:pt x="10107" y="3065"/>
                  <a:pt x="10050" y="3038"/>
                  <a:pt x="9989" y="3025"/>
                </a:cubicBezTo>
                <a:cubicBezTo>
                  <a:pt x="9963" y="3022"/>
                  <a:pt x="9929" y="3022"/>
                  <a:pt x="9899" y="3018"/>
                </a:cubicBezTo>
                <a:cubicBezTo>
                  <a:pt x="9835" y="2974"/>
                  <a:pt x="9778" y="2921"/>
                  <a:pt x="9731" y="2861"/>
                </a:cubicBezTo>
                <a:cubicBezTo>
                  <a:pt x="9715" y="2827"/>
                  <a:pt x="9701" y="2793"/>
                  <a:pt x="9684" y="2756"/>
                </a:cubicBezTo>
                <a:cubicBezTo>
                  <a:pt x="9647" y="2669"/>
                  <a:pt x="9610" y="2582"/>
                  <a:pt x="9574" y="2494"/>
                </a:cubicBezTo>
                <a:cubicBezTo>
                  <a:pt x="9496" y="2320"/>
                  <a:pt x="9422" y="2142"/>
                  <a:pt x="9348" y="1967"/>
                </a:cubicBezTo>
                <a:cubicBezTo>
                  <a:pt x="9338" y="1947"/>
                  <a:pt x="9328" y="1924"/>
                  <a:pt x="9318" y="1904"/>
                </a:cubicBezTo>
                <a:cubicBezTo>
                  <a:pt x="9392" y="1722"/>
                  <a:pt x="9409" y="1527"/>
                  <a:pt x="9362" y="1336"/>
                </a:cubicBezTo>
                <a:cubicBezTo>
                  <a:pt x="9359" y="1310"/>
                  <a:pt x="9335" y="1296"/>
                  <a:pt x="9312" y="1296"/>
                </a:cubicBezTo>
                <a:cubicBezTo>
                  <a:pt x="9288" y="1296"/>
                  <a:pt x="9264" y="1310"/>
                  <a:pt x="9258" y="1336"/>
                </a:cubicBezTo>
                <a:cubicBezTo>
                  <a:pt x="9251" y="1370"/>
                  <a:pt x="9224" y="1380"/>
                  <a:pt x="9191" y="1380"/>
                </a:cubicBezTo>
                <a:cubicBezTo>
                  <a:pt x="9164" y="1380"/>
                  <a:pt x="9137" y="1374"/>
                  <a:pt x="9110" y="1366"/>
                </a:cubicBezTo>
                <a:cubicBezTo>
                  <a:pt x="9073" y="1253"/>
                  <a:pt x="9036" y="1138"/>
                  <a:pt x="8996" y="1028"/>
                </a:cubicBezTo>
                <a:cubicBezTo>
                  <a:pt x="8939" y="847"/>
                  <a:pt x="8882" y="665"/>
                  <a:pt x="8828" y="484"/>
                </a:cubicBezTo>
                <a:cubicBezTo>
                  <a:pt x="8804" y="393"/>
                  <a:pt x="8778" y="303"/>
                  <a:pt x="8754" y="212"/>
                </a:cubicBezTo>
                <a:cubicBezTo>
                  <a:pt x="8748" y="188"/>
                  <a:pt x="8741" y="165"/>
                  <a:pt x="8734" y="142"/>
                </a:cubicBezTo>
                <a:cubicBezTo>
                  <a:pt x="8728" y="118"/>
                  <a:pt x="8724" y="88"/>
                  <a:pt x="8714" y="68"/>
                </a:cubicBezTo>
                <a:cubicBezTo>
                  <a:pt x="8697" y="41"/>
                  <a:pt x="8667" y="37"/>
                  <a:pt x="8640" y="27"/>
                </a:cubicBezTo>
                <a:cubicBezTo>
                  <a:pt x="8617" y="21"/>
                  <a:pt x="8596" y="10"/>
                  <a:pt x="8573" y="4"/>
                </a:cubicBezTo>
                <a:cubicBezTo>
                  <a:pt x="8567" y="1"/>
                  <a:pt x="8559" y="1"/>
                  <a:pt x="8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7748087" y="5289570"/>
            <a:ext cx="430218" cy="563636"/>
          </a:xfrm>
          <a:custGeom>
            <a:avLst/>
            <a:gdLst/>
            <a:ahLst/>
            <a:cxnLst/>
            <a:rect l="l" t="t" r="r" b="b"/>
            <a:pathLst>
              <a:path w="1522" h="1994" extrusionOk="0">
                <a:moveTo>
                  <a:pt x="1340" y="0"/>
                </a:moveTo>
                <a:cubicBezTo>
                  <a:pt x="1229" y="0"/>
                  <a:pt x="1145" y="98"/>
                  <a:pt x="1115" y="198"/>
                </a:cubicBezTo>
                <a:cubicBezTo>
                  <a:pt x="1085" y="302"/>
                  <a:pt x="1102" y="434"/>
                  <a:pt x="1035" y="528"/>
                </a:cubicBezTo>
                <a:cubicBezTo>
                  <a:pt x="1011" y="558"/>
                  <a:pt x="971" y="584"/>
                  <a:pt x="934" y="584"/>
                </a:cubicBezTo>
                <a:lnTo>
                  <a:pt x="931" y="584"/>
                </a:lnTo>
                <a:cubicBezTo>
                  <a:pt x="891" y="584"/>
                  <a:pt x="863" y="548"/>
                  <a:pt x="833" y="521"/>
                </a:cubicBezTo>
                <a:cubicBezTo>
                  <a:pt x="800" y="497"/>
                  <a:pt x="766" y="480"/>
                  <a:pt x="725" y="480"/>
                </a:cubicBezTo>
                <a:cubicBezTo>
                  <a:pt x="713" y="480"/>
                  <a:pt x="696" y="484"/>
                  <a:pt x="679" y="491"/>
                </a:cubicBezTo>
                <a:cubicBezTo>
                  <a:pt x="635" y="504"/>
                  <a:pt x="598" y="544"/>
                  <a:pt x="551" y="551"/>
                </a:cubicBezTo>
                <a:lnTo>
                  <a:pt x="541" y="551"/>
                </a:lnTo>
                <a:cubicBezTo>
                  <a:pt x="535" y="551"/>
                  <a:pt x="528" y="551"/>
                  <a:pt x="521" y="544"/>
                </a:cubicBezTo>
                <a:cubicBezTo>
                  <a:pt x="511" y="538"/>
                  <a:pt x="497" y="524"/>
                  <a:pt x="491" y="511"/>
                </a:cubicBezTo>
                <a:cubicBezTo>
                  <a:pt x="471" y="474"/>
                  <a:pt x="460" y="430"/>
                  <a:pt x="457" y="393"/>
                </a:cubicBezTo>
                <a:cubicBezTo>
                  <a:pt x="444" y="306"/>
                  <a:pt x="420" y="195"/>
                  <a:pt x="333" y="152"/>
                </a:cubicBezTo>
                <a:cubicBezTo>
                  <a:pt x="310" y="141"/>
                  <a:pt x="286" y="135"/>
                  <a:pt x="262" y="135"/>
                </a:cubicBezTo>
                <a:cubicBezTo>
                  <a:pt x="239" y="135"/>
                  <a:pt x="216" y="141"/>
                  <a:pt x="195" y="152"/>
                </a:cubicBezTo>
                <a:cubicBezTo>
                  <a:pt x="182" y="155"/>
                  <a:pt x="169" y="158"/>
                  <a:pt x="162" y="169"/>
                </a:cubicBezTo>
                <a:cubicBezTo>
                  <a:pt x="152" y="175"/>
                  <a:pt x="145" y="185"/>
                  <a:pt x="138" y="192"/>
                </a:cubicBezTo>
                <a:cubicBezTo>
                  <a:pt x="138" y="195"/>
                  <a:pt x="135" y="195"/>
                  <a:pt x="135" y="198"/>
                </a:cubicBezTo>
                <a:cubicBezTo>
                  <a:pt x="132" y="198"/>
                  <a:pt x="132" y="202"/>
                  <a:pt x="132" y="202"/>
                </a:cubicBezTo>
                <a:cubicBezTo>
                  <a:pt x="125" y="209"/>
                  <a:pt x="118" y="219"/>
                  <a:pt x="112" y="229"/>
                </a:cubicBezTo>
                <a:cubicBezTo>
                  <a:pt x="58" y="302"/>
                  <a:pt x="25" y="390"/>
                  <a:pt x="14" y="484"/>
                </a:cubicBezTo>
                <a:cubicBezTo>
                  <a:pt x="0" y="612"/>
                  <a:pt x="41" y="739"/>
                  <a:pt x="75" y="863"/>
                </a:cubicBezTo>
                <a:cubicBezTo>
                  <a:pt x="145" y="1122"/>
                  <a:pt x="138" y="1387"/>
                  <a:pt x="138" y="1648"/>
                </a:cubicBezTo>
                <a:cubicBezTo>
                  <a:pt x="138" y="1716"/>
                  <a:pt x="138" y="1780"/>
                  <a:pt x="141" y="1843"/>
                </a:cubicBezTo>
                <a:cubicBezTo>
                  <a:pt x="145" y="1907"/>
                  <a:pt x="172" y="1967"/>
                  <a:pt x="236" y="1988"/>
                </a:cubicBezTo>
                <a:cubicBezTo>
                  <a:pt x="249" y="1991"/>
                  <a:pt x="266" y="1994"/>
                  <a:pt x="279" y="1994"/>
                </a:cubicBezTo>
                <a:cubicBezTo>
                  <a:pt x="316" y="1994"/>
                  <a:pt x="357" y="1981"/>
                  <a:pt x="387" y="1961"/>
                </a:cubicBezTo>
                <a:cubicBezTo>
                  <a:pt x="434" y="1924"/>
                  <a:pt x="460" y="1873"/>
                  <a:pt x="491" y="1826"/>
                </a:cubicBezTo>
                <a:cubicBezTo>
                  <a:pt x="508" y="1803"/>
                  <a:pt x="538" y="1756"/>
                  <a:pt x="575" y="1756"/>
                </a:cubicBezTo>
                <a:cubicBezTo>
                  <a:pt x="578" y="1756"/>
                  <a:pt x="584" y="1760"/>
                  <a:pt x="589" y="1760"/>
                </a:cubicBezTo>
                <a:cubicBezTo>
                  <a:pt x="605" y="1766"/>
                  <a:pt x="618" y="1783"/>
                  <a:pt x="632" y="1797"/>
                </a:cubicBezTo>
                <a:cubicBezTo>
                  <a:pt x="659" y="1817"/>
                  <a:pt x="685" y="1830"/>
                  <a:pt x="719" y="1833"/>
                </a:cubicBezTo>
                <a:lnTo>
                  <a:pt x="733" y="1833"/>
                </a:lnTo>
                <a:cubicBezTo>
                  <a:pt x="840" y="1833"/>
                  <a:pt x="917" y="1716"/>
                  <a:pt x="961" y="1628"/>
                </a:cubicBezTo>
                <a:cubicBezTo>
                  <a:pt x="1078" y="1390"/>
                  <a:pt x="1189" y="1148"/>
                  <a:pt x="1293" y="903"/>
                </a:cubicBezTo>
                <a:cubicBezTo>
                  <a:pt x="1343" y="779"/>
                  <a:pt x="1390" y="652"/>
                  <a:pt x="1438" y="528"/>
                </a:cubicBezTo>
                <a:cubicBezTo>
                  <a:pt x="1475" y="427"/>
                  <a:pt x="1521" y="322"/>
                  <a:pt x="1521" y="212"/>
                </a:cubicBezTo>
                <a:cubicBezTo>
                  <a:pt x="1521" y="111"/>
                  <a:pt x="1471" y="14"/>
                  <a:pt x="1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rot="-3628518">
            <a:off x="6016890" y="-5056024"/>
            <a:ext cx="13528399" cy="11820248"/>
          </a:xfrm>
          <a:custGeom>
            <a:avLst/>
            <a:gdLst/>
            <a:ahLst/>
            <a:cxnLst/>
            <a:rect l="l" t="t" r="r" b="b"/>
            <a:pathLst>
              <a:path w="47860" h="41817" extrusionOk="0">
                <a:moveTo>
                  <a:pt x="25209" y="0"/>
                </a:moveTo>
                <a:cubicBezTo>
                  <a:pt x="25206" y="0"/>
                  <a:pt x="25203" y="0"/>
                  <a:pt x="25195" y="4"/>
                </a:cubicBezTo>
                <a:lnTo>
                  <a:pt x="24286" y="215"/>
                </a:lnTo>
                <a:cubicBezTo>
                  <a:pt x="24256" y="222"/>
                  <a:pt x="24246" y="255"/>
                  <a:pt x="24249" y="282"/>
                </a:cubicBezTo>
                <a:cubicBezTo>
                  <a:pt x="24280" y="447"/>
                  <a:pt x="24367" y="591"/>
                  <a:pt x="24494" y="695"/>
                </a:cubicBezTo>
                <a:cubicBezTo>
                  <a:pt x="24035" y="1121"/>
                  <a:pt x="23524" y="1491"/>
                  <a:pt x="22974" y="1796"/>
                </a:cubicBezTo>
                <a:cubicBezTo>
                  <a:pt x="22836" y="1870"/>
                  <a:pt x="22698" y="1937"/>
                  <a:pt x="22557" y="2011"/>
                </a:cubicBezTo>
                <a:cubicBezTo>
                  <a:pt x="22450" y="2067"/>
                  <a:pt x="22349" y="2145"/>
                  <a:pt x="22329" y="2273"/>
                </a:cubicBezTo>
                <a:cubicBezTo>
                  <a:pt x="22309" y="2410"/>
                  <a:pt x="22379" y="2541"/>
                  <a:pt x="22423" y="2668"/>
                </a:cubicBezTo>
                <a:cubicBezTo>
                  <a:pt x="22467" y="2792"/>
                  <a:pt x="22497" y="2921"/>
                  <a:pt x="22507" y="3051"/>
                </a:cubicBezTo>
                <a:cubicBezTo>
                  <a:pt x="22534" y="3313"/>
                  <a:pt x="22490" y="3588"/>
                  <a:pt x="22299" y="3773"/>
                </a:cubicBezTo>
                <a:cubicBezTo>
                  <a:pt x="22238" y="3692"/>
                  <a:pt x="22142" y="3658"/>
                  <a:pt x="22030" y="3658"/>
                </a:cubicBezTo>
                <a:cubicBezTo>
                  <a:pt x="21866" y="3658"/>
                  <a:pt x="21674" y="3736"/>
                  <a:pt x="21567" y="3813"/>
                </a:cubicBezTo>
                <a:cubicBezTo>
                  <a:pt x="21440" y="3911"/>
                  <a:pt x="21403" y="4069"/>
                  <a:pt x="21513" y="4193"/>
                </a:cubicBezTo>
                <a:cubicBezTo>
                  <a:pt x="21578" y="4263"/>
                  <a:pt x="21658" y="4300"/>
                  <a:pt x="21735" y="4343"/>
                </a:cubicBezTo>
                <a:cubicBezTo>
                  <a:pt x="21779" y="4371"/>
                  <a:pt x="21829" y="4404"/>
                  <a:pt x="21849" y="4451"/>
                </a:cubicBezTo>
                <a:cubicBezTo>
                  <a:pt x="21872" y="4491"/>
                  <a:pt x="21852" y="4578"/>
                  <a:pt x="21799" y="4578"/>
                </a:cubicBezTo>
                <a:cubicBezTo>
                  <a:pt x="21792" y="4578"/>
                  <a:pt x="21785" y="4575"/>
                  <a:pt x="21779" y="4575"/>
                </a:cubicBezTo>
                <a:cubicBezTo>
                  <a:pt x="21772" y="4572"/>
                  <a:pt x="21765" y="4572"/>
                  <a:pt x="21759" y="4572"/>
                </a:cubicBezTo>
                <a:cubicBezTo>
                  <a:pt x="21728" y="4572"/>
                  <a:pt x="21708" y="4602"/>
                  <a:pt x="21711" y="4632"/>
                </a:cubicBezTo>
                <a:cubicBezTo>
                  <a:pt x="21490" y="4730"/>
                  <a:pt x="21268" y="4831"/>
                  <a:pt x="21047" y="4927"/>
                </a:cubicBezTo>
                <a:cubicBezTo>
                  <a:pt x="20913" y="4988"/>
                  <a:pt x="20782" y="5055"/>
                  <a:pt x="20712" y="5189"/>
                </a:cubicBezTo>
                <a:cubicBezTo>
                  <a:pt x="20651" y="5314"/>
                  <a:pt x="20647" y="5458"/>
                  <a:pt x="20644" y="5596"/>
                </a:cubicBezTo>
                <a:cubicBezTo>
                  <a:pt x="20644" y="5669"/>
                  <a:pt x="20644" y="5743"/>
                  <a:pt x="20634" y="5817"/>
                </a:cubicBezTo>
                <a:cubicBezTo>
                  <a:pt x="20621" y="5898"/>
                  <a:pt x="20587" y="5971"/>
                  <a:pt x="20567" y="6049"/>
                </a:cubicBezTo>
                <a:cubicBezTo>
                  <a:pt x="20543" y="6126"/>
                  <a:pt x="20546" y="6196"/>
                  <a:pt x="20567" y="6264"/>
                </a:cubicBezTo>
                <a:cubicBezTo>
                  <a:pt x="20513" y="6166"/>
                  <a:pt x="20459" y="6072"/>
                  <a:pt x="20402" y="5975"/>
                </a:cubicBezTo>
                <a:cubicBezTo>
                  <a:pt x="20302" y="5797"/>
                  <a:pt x="20194" y="5622"/>
                  <a:pt x="20080" y="5451"/>
                </a:cubicBezTo>
                <a:cubicBezTo>
                  <a:pt x="19858" y="5122"/>
                  <a:pt x="19617" y="4814"/>
                  <a:pt x="19349" y="4521"/>
                </a:cubicBezTo>
                <a:cubicBezTo>
                  <a:pt x="19342" y="4508"/>
                  <a:pt x="19325" y="4504"/>
                  <a:pt x="19312" y="4504"/>
                </a:cubicBezTo>
                <a:cubicBezTo>
                  <a:pt x="19295" y="4504"/>
                  <a:pt x="19274" y="4515"/>
                  <a:pt x="19265" y="4532"/>
                </a:cubicBezTo>
                <a:cubicBezTo>
                  <a:pt x="19157" y="4740"/>
                  <a:pt x="19046" y="4955"/>
                  <a:pt x="19000" y="5186"/>
                </a:cubicBezTo>
                <a:cubicBezTo>
                  <a:pt x="18980" y="5300"/>
                  <a:pt x="18972" y="5415"/>
                  <a:pt x="18989" y="5528"/>
                </a:cubicBezTo>
                <a:cubicBezTo>
                  <a:pt x="19003" y="5643"/>
                  <a:pt x="19043" y="5750"/>
                  <a:pt x="19073" y="5861"/>
                </a:cubicBezTo>
                <a:cubicBezTo>
                  <a:pt x="19104" y="5982"/>
                  <a:pt x="19107" y="6092"/>
                  <a:pt x="19050" y="6207"/>
                </a:cubicBezTo>
                <a:cubicBezTo>
                  <a:pt x="19009" y="6290"/>
                  <a:pt x="18955" y="6374"/>
                  <a:pt x="18952" y="6468"/>
                </a:cubicBezTo>
                <a:cubicBezTo>
                  <a:pt x="18949" y="6563"/>
                  <a:pt x="19009" y="6633"/>
                  <a:pt x="19090" y="6676"/>
                </a:cubicBezTo>
                <a:cubicBezTo>
                  <a:pt x="19177" y="6727"/>
                  <a:pt x="19258" y="6777"/>
                  <a:pt x="19328" y="6845"/>
                </a:cubicBezTo>
                <a:cubicBezTo>
                  <a:pt x="19486" y="6998"/>
                  <a:pt x="19593" y="7207"/>
                  <a:pt x="19620" y="7429"/>
                </a:cubicBezTo>
                <a:cubicBezTo>
                  <a:pt x="19560" y="7472"/>
                  <a:pt x="19490" y="7489"/>
                  <a:pt x="19419" y="7489"/>
                </a:cubicBezTo>
                <a:cubicBezTo>
                  <a:pt x="19338" y="7489"/>
                  <a:pt x="19258" y="7469"/>
                  <a:pt x="19184" y="7441"/>
                </a:cubicBezTo>
                <a:cubicBezTo>
                  <a:pt x="19016" y="7384"/>
                  <a:pt x="18865" y="7291"/>
                  <a:pt x="18704" y="7220"/>
                </a:cubicBezTo>
                <a:cubicBezTo>
                  <a:pt x="18351" y="7062"/>
                  <a:pt x="17973" y="6975"/>
                  <a:pt x="17590" y="6958"/>
                </a:cubicBezTo>
                <a:lnTo>
                  <a:pt x="17586" y="6958"/>
                </a:lnTo>
                <a:cubicBezTo>
                  <a:pt x="17556" y="6958"/>
                  <a:pt x="17536" y="6986"/>
                  <a:pt x="17536" y="7015"/>
                </a:cubicBezTo>
                <a:cubicBezTo>
                  <a:pt x="17522" y="7210"/>
                  <a:pt x="17737" y="7271"/>
                  <a:pt x="17885" y="7317"/>
                </a:cubicBezTo>
                <a:cubicBezTo>
                  <a:pt x="17973" y="7348"/>
                  <a:pt x="18043" y="7395"/>
                  <a:pt x="18066" y="7489"/>
                </a:cubicBezTo>
                <a:cubicBezTo>
                  <a:pt x="18086" y="7562"/>
                  <a:pt x="18077" y="7646"/>
                  <a:pt x="18043" y="7714"/>
                </a:cubicBezTo>
                <a:cubicBezTo>
                  <a:pt x="17959" y="7885"/>
                  <a:pt x="17747" y="7945"/>
                  <a:pt x="17570" y="7948"/>
                </a:cubicBezTo>
                <a:lnTo>
                  <a:pt x="17556" y="7948"/>
                </a:lnTo>
                <a:cubicBezTo>
                  <a:pt x="17335" y="7948"/>
                  <a:pt x="17120" y="7881"/>
                  <a:pt x="16898" y="7858"/>
                </a:cubicBezTo>
                <a:cubicBezTo>
                  <a:pt x="16791" y="7847"/>
                  <a:pt x="16680" y="7844"/>
                  <a:pt x="16573" y="7844"/>
                </a:cubicBezTo>
                <a:cubicBezTo>
                  <a:pt x="16415" y="7844"/>
                  <a:pt x="16261" y="7852"/>
                  <a:pt x="16106" y="7861"/>
                </a:cubicBezTo>
                <a:cubicBezTo>
                  <a:pt x="16069" y="7861"/>
                  <a:pt x="16046" y="7895"/>
                  <a:pt x="16052" y="7928"/>
                </a:cubicBezTo>
                <a:cubicBezTo>
                  <a:pt x="16086" y="8079"/>
                  <a:pt x="15985" y="8207"/>
                  <a:pt x="15881" y="8301"/>
                </a:cubicBezTo>
                <a:cubicBezTo>
                  <a:pt x="15761" y="8408"/>
                  <a:pt x="15620" y="8496"/>
                  <a:pt x="15482" y="8577"/>
                </a:cubicBezTo>
                <a:cubicBezTo>
                  <a:pt x="15334" y="8667"/>
                  <a:pt x="15180" y="8744"/>
                  <a:pt x="15015" y="8788"/>
                </a:cubicBezTo>
                <a:cubicBezTo>
                  <a:pt x="14895" y="8821"/>
                  <a:pt x="14757" y="8854"/>
                  <a:pt x="14690" y="8969"/>
                </a:cubicBezTo>
                <a:cubicBezTo>
                  <a:pt x="14656" y="9026"/>
                  <a:pt x="14650" y="9093"/>
                  <a:pt x="14650" y="9161"/>
                </a:cubicBezTo>
                <a:cubicBezTo>
                  <a:pt x="14646" y="9231"/>
                  <a:pt x="14653" y="9314"/>
                  <a:pt x="14582" y="9362"/>
                </a:cubicBezTo>
                <a:cubicBezTo>
                  <a:pt x="14545" y="9382"/>
                  <a:pt x="14505" y="9392"/>
                  <a:pt x="14464" y="9392"/>
                </a:cubicBezTo>
                <a:cubicBezTo>
                  <a:pt x="14364" y="9392"/>
                  <a:pt x="14256" y="9342"/>
                  <a:pt x="14169" y="9314"/>
                </a:cubicBezTo>
                <a:cubicBezTo>
                  <a:pt x="14116" y="9298"/>
                  <a:pt x="14066" y="9288"/>
                  <a:pt x="14012" y="9288"/>
                </a:cubicBezTo>
                <a:cubicBezTo>
                  <a:pt x="13925" y="9288"/>
                  <a:pt x="13840" y="9314"/>
                  <a:pt x="13770" y="9378"/>
                </a:cubicBezTo>
                <a:cubicBezTo>
                  <a:pt x="13669" y="9463"/>
                  <a:pt x="13609" y="9593"/>
                  <a:pt x="13578" y="9720"/>
                </a:cubicBezTo>
                <a:cubicBezTo>
                  <a:pt x="13542" y="9886"/>
                  <a:pt x="13542" y="10060"/>
                  <a:pt x="13471" y="10214"/>
                </a:cubicBezTo>
                <a:cubicBezTo>
                  <a:pt x="13424" y="10318"/>
                  <a:pt x="13313" y="10425"/>
                  <a:pt x="13189" y="10425"/>
                </a:cubicBezTo>
                <a:cubicBezTo>
                  <a:pt x="13179" y="10425"/>
                  <a:pt x="13166" y="10425"/>
                  <a:pt x="13152" y="10422"/>
                </a:cubicBezTo>
                <a:cubicBezTo>
                  <a:pt x="13082" y="10409"/>
                  <a:pt x="13038" y="10352"/>
                  <a:pt x="12998" y="10295"/>
                </a:cubicBezTo>
                <a:cubicBezTo>
                  <a:pt x="12958" y="10238"/>
                  <a:pt x="12918" y="10184"/>
                  <a:pt x="12864" y="10143"/>
                </a:cubicBezTo>
                <a:cubicBezTo>
                  <a:pt x="12769" y="10070"/>
                  <a:pt x="12625" y="10033"/>
                  <a:pt x="12562" y="9929"/>
                </a:cubicBezTo>
                <a:cubicBezTo>
                  <a:pt x="12487" y="9811"/>
                  <a:pt x="12571" y="9657"/>
                  <a:pt x="12504" y="9536"/>
                </a:cubicBezTo>
                <a:cubicBezTo>
                  <a:pt x="12444" y="9429"/>
                  <a:pt x="12323" y="9412"/>
                  <a:pt x="12216" y="9385"/>
                </a:cubicBezTo>
                <a:cubicBezTo>
                  <a:pt x="12168" y="9372"/>
                  <a:pt x="12108" y="9355"/>
                  <a:pt x="12092" y="9305"/>
                </a:cubicBezTo>
                <a:cubicBezTo>
                  <a:pt x="12075" y="9244"/>
                  <a:pt x="12139" y="9187"/>
                  <a:pt x="12189" y="9167"/>
                </a:cubicBezTo>
                <a:cubicBezTo>
                  <a:pt x="12213" y="9157"/>
                  <a:pt x="12239" y="9150"/>
                  <a:pt x="12263" y="9150"/>
                </a:cubicBezTo>
                <a:cubicBezTo>
                  <a:pt x="12377" y="9150"/>
                  <a:pt x="12487" y="9251"/>
                  <a:pt x="12571" y="9314"/>
                </a:cubicBezTo>
                <a:cubicBezTo>
                  <a:pt x="12729" y="9432"/>
                  <a:pt x="12918" y="9496"/>
                  <a:pt x="13109" y="9496"/>
                </a:cubicBezTo>
                <a:cubicBezTo>
                  <a:pt x="13236" y="9496"/>
                  <a:pt x="13364" y="9469"/>
                  <a:pt x="13485" y="9405"/>
                </a:cubicBezTo>
                <a:cubicBezTo>
                  <a:pt x="13770" y="9261"/>
                  <a:pt x="13945" y="8942"/>
                  <a:pt x="13931" y="8626"/>
                </a:cubicBezTo>
                <a:cubicBezTo>
                  <a:pt x="13931" y="8597"/>
                  <a:pt x="13908" y="8573"/>
                  <a:pt x="13880" y="8573"/>
                </a:cubicBezTo>
                <a:lnTo>
                  <a:pt x="13864" y="8573"/>
                </a:lnTo>
                <a:cubicBezTo>
                  <a:pt x="13840" y="8583"/>
                  <a:pt x="13820" y="8586"/>
                  <a:pt x="13797" y="8586"/>
                </a:cubicBezTo>
                <a:cubicBezTo>
                  <a:pt x="13626" y="8586"/>
                  <a:pt x="13525" y="8358"/>
                  <a:pt x="13441" y="8234"/>
                </a:cubicBezTo>
                <a:cubicBezTo>
                  <a:pt x="13350" y="8093"/>
                  <a:pt x="13223" y="7999"/>
                  <a:pt x="13065" y="7942"/>
                </a:cubicBezTo>
                <a:cubicBezTo>
                  <a:pt x="12749" y="7821"/>
                  <a:pt x="12390" y="7841"/>
                  <a:pt x="12108" y="7626"/>
                </a:cubicBezTo>
                <a:cubicBezTo>
                  <a:pt x="11833" y="7415"/>
                  <a:pt x="11658" y="7089"/>
                  <a:pt x="11330" y="6945"/>
                </a:cubicBezTo>
                <a:cubicBezTo>
                  <a:pt x="11165" y="6871"/>
                  <a:pt x="10991" y="6837"/>
                  <a:pt x="10823" y="6774"/>
                </a:cubicBezTo>
                <a:cubicBezTo>
                  <a:pt x="10739" y="6740"/>
                  <a:pt x="10658" y="6700"/>
                  <a:pt x="10591" y="6639"/>
                </a:cubicBezTo>
                <a:cubicBezTo>
                  <a:pt x="10527" y="6583"/>
                  <a:pt x="10470" y="6512"/>
                  <a:pt x="10386" y="6485"/>
                </a:cubicBezTo>
                <a:cubicBezTo>
                  <a:pt x="10366" y="6478"/>
                  <a:pt x="10349" y="6475"/>
                  <a:pt x="10333" y="6475"/>
                </a:cubicBezTo>
                <a:cubicBezTo>
                  <a:pt x="10262" y="6475"/>
                  <a:pt x="10202" y="6522"/>
                  <a:pt x="10165" y="6586"/>
                </a:cubicBezTo>
                <a:cubicBezTo>
                  <a:pt x="10111" y="6673"/>
                  <a:pt x="10064" y="6764"/>
                  <a:pt x="10001" y="6848"/>
                </a:cubicBezTo>
                <a:cubicBezTo>
                  <a:pt x="9869" y="7022"/>
                  <a:pt x="9699" y="7170"/>
                  <a:pt x="9507" y="7277"/>
                </a:cubicBezTo>
                <a:cubicBezTo>
                  <a:pt x="9467" y="7301"/>
                  <a:pt x="9477" y="7348"/>
                  <a:pt x="9507" y="7371"/>
                </a:cubicBezTo>
                <a:lnTo>
                  <a:pt x="8745" y="7827"/>
                </a:lnTo>
                <a:cubicBezTo>
                  <a:pt x="8608" y="7912"/>
                  <a:pt x="8470" y="7992"/>
                  <a:pt x="8332" y="8076"/>
                </a:cubicBezTo>
                <a:cubicBezTo>
                  <a:pt x="8218" y="8146"/>
                  <a:pt x="8094" y="8214"/>
                  <a:pt x="7990" y="8298"/>
                </a:cubicBezTo>
                <a:cubicBezTo>
                  <a:pt x="7892" y="8375"/>
                  <a:pt x="7815" y="8476"/>
                  <a:pt x="7785" y="8600"/>
                </a:cubicBezTo>
                <a:cubicBezTo>
                  <a:pt x="7748" y="8734"/>
                  <a:pt x="7762" y="8875"/>
                  <a:pt x="7755" y="9012"/>
                </a:cubicBezTo>
                <a:cubicBezTo>
                  <a:pt x="7748" y="9298"/>
                  <a:pt x="7705" y="9596"/>
                  <a:pt x="7561" y="9849"/>
                </a:cubicBezTo>
                <a:cubicBezTo>
                  <a:pt x="7420" y="10090"/>
                  <a:pt x="7171" y="10284"/>
                  <a:pt x="6885" y="10298"/>
                </a:cubicBezTo>
                <a:cubicBezTo>
                  <a:pt x="6856" y="10301"/>
                  <a:pt x="6831" y="10321"/>
                  <a:pt x="6831" y="10352"/>
                </a:cubicBezTo>
                <a:cubicBezTo>
                  <a:pt x="6822" y="10872"/>
                  <a:pt x="6554" y="11336"/>
                  <a:pt x="6134" y="11631"/>
                </a:cubicBezTo>
                <a:cubicBezTo>
                  <a:pt x="6030" y="11705"/>
                  <a:pt x="5979" y="11788"/>
                  <a:pt x="5976" y="11916"/>
                </a:cubicBezTo>
                <a:cubicBezTo>
                  <a:pt x="5976" y="11980"/>
                  <a:pt x="5976" y="12041"/>
                  <a:pt x="5956" y="12101"/>
                </a:cubicBezTo>
                <a:cubicBezTo>
                  <a:pt x="5932" y="12154"/>
                  <a:pt x="5899" y="12202"/>
                  <a:pt x="5865" y="12248"/>
                </a:cubicBezTo>
                <a:cubicBezTo>
                  <a:pt x="5801" y="12339"/>
                  <a:pt x="5724" y="12426"/>
                  <a:pt x="5688" y="12534"/>
                </a:cubicBezTo>
                <a:cubicBezTo>
                  <a:pt x="5654" y="12637"/>
                  <a:pt x="5667" y="12749"/>
                  <a:pt x="5714" y="12846"/>
                </a:cubicBezTo>
                <a:cubicBezTo>
                  <a:pt x="5829" y="13091"/>
                  <a:pt x="6097" y="13181"/>
                  <a:pt x="6342" y="13232"/>
                </a:cubicBezTo>
                <a:cubicBezTo>
                  <a:pt x="6473" y="13255"/>
                  <a:pt x="6617" y="13285"/>
                  <a:pt x="6758" y="13285"/>
                </a:cubicBezTo>
                <a:cubicBezTo>
                  <a:pt x="6848" y="13285"/>
                  <a:pt x="6939" y="13272"/>
                  <a:pt x="7023" y="13238"/>
                </a:cubicBezTo>
                <a:cubicBezTo>
                  <a:pt x="7121" y="13201"/>
                  <a:pt x="7198" y="13138"/>
                  <a:pt x="7251" y="13051"/>
                </a:cubicBezTo>
                <a:cubicBezTo>
                  <a:pt x="7305" y="12967"/>
                  <a:pt x="7335" y="12869"/>
                  <a:pt x="7382" y="12778"/>
                </a:cubicBezTo>
                <a:cubicBezTo>
                  <a:pt x="7423" y="12708"/>
                  <a:pt x="7486" y="12641"/>
                  <a:pt x="7567" y="12641"/>
                </a:cubicBezTo>
                <a:cubicBezTo>
                  <a:pt x="7584" y="12641"/>
                  <a:pt x="7604" y="12648"/>
                  <a:pt x="7624" y="12654"/>
                </a:cubicBezTo>
                <a:cubicBezTo>
                  <a:pt x="7728" y="12695"/>
                  <a:pt x="7792" y="12812"/>
                  <a:pt x="7818" y="12913"/>
                </a:cubicBezTo>
                <a:cubicBezTo>
                  <a:pt x="7855" y="13057"/>
                  <a:pt x="7812" y="13218"/>
                  <a:pt x="7802" y="13366"/>
                </a:cubicBezTo>
                <a:cubicBezTo>
                  <a:pt x="7788" y="13511"/>
                  <a:pt x="7802" y="13655"/>
                  <a:pt x="7875" y="13779"/>
                </a:cubicBezTo>
                <a:cubicBezTo>
                  <a:pt x="8010" y="14004"/>
                  <a:pt x="8261" y="14115"/>
                  <a:pt x="8490" y="14208"/>
                </a:cubicBezTo>
                <a:lnTo>
                  <a:pt x="8507" y="14208"/>
                </a:lnTo>
                <a:cubicBezTo>
                  <a:pt x="8523" y="14208"/>
                  <a:pt x="8540" y="14195"/>
                  <a:pt x="8554" y="14182"/>
                </a:cubicBezTo>
                <a:cubicBezTo>
                  <a:pt x="8675" y="14017"/>
                  <a:pt x="8752" y="13826"/>
                  <a:pt x="8782" y="13621"/>
                </a:cubicBezTo>
                <a:cubicBezTo>
                  <a:pt x="8795" y="13520"/>
                  <a:pt x="8792" y="13423"/>
                  <a:pt x="8785" y="13322"/>
                </a:cubicBezTo>
                <a:cubicBezTo>
                  <a:pt x="8779" y="13222"/>
                  <a:pt x="8772" y="13111"/>
                  <a:pt x="8839" y="13031"/>
                </a:cubicBezTo>
                <a:cubicBezTo>
                  <a:pt x="8940" y="12916"/>
                  <a:pt x="9124" y="12907"/>
                  <a:pt x="9259" y="12866"/>
                </a:cubicBezTo>
                <a:cubicBezTo>
                  <a:pt x="9417" y="12816"/>
                  <a:pt x="9544" y="12718"/>
                  <a:pt x="9607" y="12560"/>
                </a:cubicBezTo>
                <a:cubicBezTo>
                  <a:pt x="9671" y="12399"/>
                  <a:pt x="9645" y="12222"/>
                  <a:pt x="9541" y="12087"/>
                </a:cubicBezTo>
                <a:cubicBezTo>
                  <a:pt x="9487" y="12024"/>
                  <a:pt x="9420" y="11970"/>
                  <a:pt x="9339" y="11936"/>
                </a:cubicBezTo>
                <a:cubicBezTo>
                  <a:pt x="9252" y="11900"/>
                  <a:pt x="9164" y="11906"/>
                  <a:pt x="9071" y="11900"/>
                </a:cubicBezTo>
                <a:cubicBezTo>
                  <a:pt x="8906" y="11889"/>
                  <a:pt x="8849" y="11751"/>
                  <a:pt x="8866" y="11601"/>
                </a:cubicBezTo>
                <a:cubicBezTo>
                  <a:pt x="8882" y="11429"/>
                  <a:pt x="8994" y="11311"/>
                  <a:pt x="9124" y="11208"/>
                </a:cubicBezTo>
                <a:cubicBezTo>
                  <a:pt x="9272" y="11094"/>
                  <a:pt x="9433" y="10993"/>
                  <a:pt x="9541" y="10839"/>
                </a:cubicBezTo>
                <a:cubicBezTo>
                  <a:pt x="9658" y="10671"/>
                  <a:pt x="9691" y="10459"/>
                  <a:pt x="9725" y="10261"/>
                </a:cubicBezTo>
                <a:cubicBezTo>
                  <a:pt x="9752" y="10080"/>
                  <a:pt x="9786" y="9889"/>
                  <a:pt x="9893" y="9737"/>
                </a:cubicBezTo>
                <a:cubicBezTo>
                  <a:pt x="9967" y="9630"/>
                  <a:pt x="10081" y="9559"/>
                  <a:pt x="10208" y="9559"/>
                </a:cubicBezTo>
                <a:cubicBezTo>
                  <a:pt x="10239" y="9559"/>
                  <a:pt x="10272" y="9567"/>
                  <a:pt x="10306" y="9576"/>
                </a:cubicBezTo>
                <a:cubicBezTo>
                  <a:pt x="10373" y="9593"/>
                  <a:pt x="10433" y="9637"/>
                  <a:pt x="10461" y="9704"/>
                </a:cubicBezTo>
                <a:cubicBezTo>
                  <a:pt x="10501" y="9811"/>
                  <a:pt x="10444" y="9926"/>
                  <a:pt x="10386" y="10016"/>
                </a:cubicBezTo>
                <a:cubicBezTo>
                  <a:pt x="10262" y="10211"/>
                  <a:pt x="10105" y="10389"/>
                  <a:pt x="9967" y="10577"/>
                </a:cubicBezTo>
                <a:cubicBezTo>
                  <a:pt x="9736" y="10885"/>
                  <a:pt x="9497" y="11265"/>
                  <a:pt x="9510" y="11668"/>
                </a:cubicBezTo>
                <a:cubicBezTo>
                  <a:pt x="9524" y="12037"/>
                  <a:pt x="9779" y="12339"/>
                  <a:pt x="10131" y="12436"/>
                </a:cubicBezTo>
                <a:cubicBezTo>
                  <a:pt x="10208" y="12459"/>
                  <a:pt x="10289" y="12470"/>
                  <a:pt x="10366" y="12470"/>
                </a:cubicBezTo>
                <a:cubicBezTo>
                  <a:pt x="10638" y="12470"/>
                  <a:pt x="10907" y="12343"/>
                  <a:pt x="11098" y="12144"/>
                </a:cubicBezTo>
                <a:cubicBezTo>
                  <a:pt x="11152" y="12087"/>
                  <a:pt x="11199" y="12027"/>
                  <a:pt x="11242" y="11960"/>
                </a:cubicBezTo>
                <a:cubicBezTo>
                  <a:pt x="11390" y="11993"/>
                  <a:pt x="11414" y="12208"/>
                  <a:pt x="11367" y="12326"/>
                </a:cubicBezTo>
                <a:cubicBezTo>
                  <a:pt x="11290" y="12524"/>
                  <a:pt x="11031" y="12594"/>
                  <a:pt x="10850" y="12648"/>
                </a:cubicBezTo>
                <a:cubicBezTo>
                  <a:pt x="10611" y="12721"/>
                  <a:pt x="10383" y="12812"/>
                  <a:pt x="10165" y="12936"/>
                </a:cubicBezTo>
                <a:cubicBezTo>
                  <a:pt x="10061" y="12997"/>
                  <a:pt x="9960" y="13064"/>
                  <a:pt x="9866" y="13138"/>
                </a:cubicBezTo>
                <a:cubicBezTo>
                  <a:pt x="9789" y="13201"/>
                  <a:pt x="9711" y="13279"/>
                  <a:pt x="9699" y="13383"/>
                </a:cubicBezTo>
                <a:cubicBezTo>
                  <a:pt x="9685" y="13497"/>
                  <a:pt x="9772" y="13581"/>
                  <a:pt x="9802" y="13685"/>
                </a:cubicBezTo>
                <a:cubicBezTo>
                  <a:pt x="9836" y="13793"/>
                  <a:pt x="9823" y="13909"/>
                  <a:pt x="9782" y="14017"/>
                </a:cubicBezTo>
                <a:cubicBezTo>
                  <a:pt x="9691" y="14242"/>
                  <a:pt x="9474" y="14383"/>
                  <a:pt x="9255" y="14467"/>
                </a:cubicBezTo>
                <a:cubicBezTo>
                  <a:pt x="8749" y="14665"/>
                  <a:pt x="8191" y="14651"/>
                  <a:pt x="7661" y="14715"/>
                </a:cubicBezTo>
                <a:cubicBezTo>
                  <a:pt x="7362" y="14749"/>
                  <a:pt x="7070" y="14803"/>
                  <a:pt x="6782" y="14880"/>
                </a:cubicBezTo>
                <a:cubicBezTo>
                  <a:pt x="6630" y="14920"/>
                  <a:pt x="6483" y="14967"/>
                  <a:pt x="6338" y="15017"/>
                </a:cubicBezTo>
                <a:cubicBezTo>
                  <a:pt x="6214" y="15065"/>
                  <a:pt x="6083" y="15111"/>
                  <a:pt x="5949" y="15111"/>
                </a:cubicBezTo>
                <a:cubicBezTo>
                  <a:pt x="5925" y="15111"/>
                  <a:pt x="5902" y="15111"/>
                  <a:pt x="5878" y="15108"/>
                </a:cubicBezTo>
                <a:cubicBezTo>
                  <a:pt x="5875" y="15105"/>
                  <a:pt x="5872" y="15105"/>
                  <a:pt x="5869" y="15105"/>
                </a:cubicBezTo>
                <a:cubicBezTo>
                  <a:pt x="5849" y="15105"/>
                  <a:pt x="5832" y="15115"/>
                  <a:pt x="5818" y="15132"/>
                </a:cubicBezTo>
                <a:cubicBezTo>
                  <a:pt x="5607" y="15474"/>
                  <a:pt x="5365" y="15793"/>
                  <a:pt x="5103" y="16098"/>
                </a:cubicBezTo>
                <a:cubicBezTo>
                  <a:pt x="4986" y="16239"/>
                  <a:pt x="4865" y="16383"/>
                  <a:pt x="4724" y="16498"/>
                </a:cubicBezTo>
                <a:cubicBezTo>
                  <a:pt x="4650" y="16555"/>
                  <a:pt x="4573" y="16599"/>
                  <a:pt x="4486" y="16628"/>
                </a:cubicBezTo>
                <a:cubicBezTo>
                  <a:pt x="4402" y="16659"/>
                  <a:pt x="4311" y="16682"/>
                  <a:pt x="4233" y="16726"/>
                </a:cubicBezTo>
                <a:cubicBezTo>
                  <a:pt x="3982" y="16864"/>
                  <a:pt x="3844" y="17166"/>
                  <a:pt x="3891" y="17444"/>
                </a:cubicBezTo>
                <a:cubicBezTo>
                  <a:pt x="3922" y="17619"/>
                  <a:pt x="4029" y="17760"/>
                  <a:pt x="4117" y="17908"/>
                </a:cubicBezTo>
                <a:cubicBezTo>
                  <a:pt x="4210" y="18062"/>
                  <a:pt x="4281" y="18244"/>
                  <a:pt x="4278" y="18428"/>
                </a:cubicBezTo>
                <a:cubicBezTo>
                  <a:pt x="4271" y="18599"/>
                  <a:pt x="4190" y="18750"/>
                  <a:pt x="4032" y="18817"/>
                </a:cubicBezTo>
                <a:cubicBezTo>
                  <a:pt x="3982" y="18840"/>
                  <a:pt x="3925" y="18851"/>
                  <a:pt x="3871" y="18851"/>
                </a:cubicBezTo>
                <a:cubicBezTo>
                  <a:pt x="3790" y="18851"/>
                  <a:pt x="3714" y="18824"/>
                  <a:pt x="3660" y="18757"/>
                </a:cubicBezTo>
                <a:cubicBezTo>
                  <a:pt x="3649" y="18740"/>
                  <a:pt x="3629" y="18730"/>
                  <a:pt x="3613" y="18730"/>
                </a:cubicBezTo>
                <a:cubicBezTo>
                  <a:pt x="3596" y="18730"/>
                  <a:pt x="3579" y="18737"/>
                  <a:pt x="3566" y="18757"/>
                </a:cubicBezTo>
                <a:cubicBezTo>
                  <a:pt x="3499" y="18864"/>
                  <a:pt x="3375" y="18894"/>
                  <a:pt x="3247" y="18894"/>
                </a:cubicBezTo>
                <a:cubicBezTo>
                  <a:pt x="3126" y="18894"/>
                  <a:pt x="3002" y="18871"/>
                  <a:pt x="2904" y="18868"/>
                </a:cubicBezTo>
                <a:cubicBezTo>
                  <a:pt x="2884" y="18868"/>
                  <a:pt x="2868" y="18864"/>
                  <a:pt x="2851" y="18864"/>
                </a:cubicBezTo>
                <a:cubicBezTo>
                  <a:pt x="2747" y="18864"/>
                  <a:pt x="2642" y="18878"/>
                  <a:pt x="2549" y="18921"/>
                </a:cubicBezTo>
                <a:cubicBezTo>
                  <a:pt x="2425" y="18978"/>
                  <a:pt x="2340" y="19089"/>
                  <a:pt x="2297" y="19213"/>
                </a:cubicBezTo>
                <a:cubicBezTo>
                  <a:pt x="2176" y="19542"/>
                  <a:pt x="2357" y="19891"/>
                  <a:pt x="2475" y="20193"/>
                </a:cubicBezTo>
                <a:cubicBezTo>
                  <a:pt x="2579" y="20455"/>
                  <a:pt x="2659" y="20788"/>
                  <a:pt x="2972" y="20858"/>
                </a:cubicBezTo>
                <a:cubicBezTo>
                  <a:pt x="3082" y="20882"/>
                  <a:pt x="3197" y="20882"/>
                  <a:pt x="3307" y="20915"/>
                </a:cubicBezTo>
                <a:cubicBezTo>
                  <a:pt x="3355" y="20929"/>
                  <a:pt x="3395" y="20955"/>
                  <a:pt x="3412" y="21003"/>
                </a:cubicBezTo>
                <a:cubicBezTo>
                  <a:pt x="3435" y="21069"/>
                  <a:pt x="3418" y="21140"/>
                  <a:pt x="3475" y="21197"/>
                </a:cubicBezTo>
                <a:cubicBezTo>
                  <a:pt x="3512" y="21234"/>
                  <a:pt x="3562" y="21251"/>
                  <a:pt x="3616" y="21251"/>
                </a:cubicBezTo>
                <a:cubicBezTo>
                  <a:pt x="3677" y="21251"/>
                  <a:pt x="3737" y="21231"/>
                  <a:pt x="3784" y="21197"/>
                </a:cubicBezTo>
                <a:cubicBezTo>
                  <a:pt x="3908" y="21107"/>
                  <a:pt x="3925" y="20938"/>
                  <a:pt x="3992" y="20811"/>
                </a:cubicBezTo>
                <a:cubicBezTo>
                  <a:pt x="4126" y="20563"/>
                  <a:pt x="4408" y="20445"/>
                  <a:pt x="4656" y="20351"/>
                </a:cubicBezTo>
                <a:cubicBezTo>
                  <a:pt x="4935" y="20244"/>
                  <a:pt x="5211" y="20143"/>
                  <a:pt x="5415" y="19915"/>
                </a:cubicBezTo>
                <a:cubicBezTo>
                  <a:pt x="5513" y="19807"/>
                  <a:pt x="5590" y="19673"/>
                  <a:pt x="5603" y="19525"/>
                </a:cubicBezTo>
                <a:cubicBezTo>
                  <a:pt x="5610" y="19445"/>
                  <a:pt x="5593" y="19367"/>
                  <a:pt x="5567" y="19294"/>
                </a:cubicBezTo>
                <a:cubicBezTo>
                  <a:pt x="5550" y="19250"/>
                  <a:pt x="5522" y="19200"/>
                  <a:pt x="5522" y="19153"/>
                </a:cubicBezTo>
                <a:cubicBezTo>
                  <a:pt x="5522" y="19102"/>
                  <a:pt x="5559" y="19059"/>
                  <a:pt x="5593" y="19025"/>
                </a:cubicBezTo>
                <a:cubicBezTo>
                  <a:pt x="5708" y="18915"/>
                  <a:pt x="5869" y="18820"/>
                  <a:pt x="6033" y="18820"/>
                </a:cubicBezTo>
                <a:cubicBezTo>
                  <a:pt x="6056" y="18820"/>
                  <a:pt x="6080" y="18820"/>
                  <a:pt x="6100" y="18828"/>
                </a:cubicBezTo>
                <a:cubicBezTo>
                  <a:pt x="6268" y="18854"/>
                  <a:pt x="6422" y="19015"/>
                  <a:pt x="6382" y="19190"/>
                </a:cubicBezTo>
                <a:cubicBezTo>
                  <a:pt x="6379" y="19210"/>
                  <a:pt x="6385" y="19240"/>
                  <a:pt x="6409" y="19250"/>
                </a:cubicBezTo>
                <a:cubicBezTo>
                  <a:pt x="6473" y="19277"/>
                  <a:pt x="6537" y="19291"/>
                  <a:pt x="6600" y="19291"/>
                </a:cubicBezTo>
                <a:cubicBezTo>
                  <a:pt x="6731" y="19291"/>
                  <a:pt x="6856" y="19234"/>
                  <a:pt x="6949" y="19133"/>
                </a:cubicBezTo>
                <a:cubicBezTo>
                  <a:pt x="7070" y="19005"/>
                  <a:pt x="7147" y="18840"/>
                  <a:pt x="7225" y="18679"/>
                </a:cubicBezTo>
                <a:cubicBezTo>
                  <a:pt x="7228" y="18679"/>
                  <a:pt x="7234" y="18676"/>
                  <a:pt x="7238" y="18676"/>
                </a:cubicBezTo>
                <a:cubicBezTo>
                  <a:pt x="7295" y="18653"/>
                  <a:pt x="7335" y="18586"/>
                  <a:pt x="7315" y="18525"/>
                </a:cubicBezTo>
                <a:cubicBezTo>
                  <a:pt x="7329" y="18521"/>
                  <a:pt x="7342" y="18518"/>
                  <a:pt x="7355" y="18518"/>
                </a:cubicBezTo>
                <a:cubicBezTo>
                  <a:pt x="7369" y="18518"/>
                  <a:pt x="7382" y="18521"/>
                  <a:pt x="7395" y="18525"/>
                </a:cubicBezTo>
                <a:cubicBezTo>
                  <a:pt x="7453" y="18549"/>
                  <a:pt x="7480" y="18616"/>
                  <a:pt x="7460" y="18670"/>
                </a:cubicBezTo>
                <a:cubicBezTo>
                  <a:pt x="7446" y="18707"/>
                  <a:pt x="7480" y="18737"/>
                  <a:pt x="7510" y="18740"/>
                </a:cubicBezTo>
                <a:cubicBezTo>
                  <a:pt x="7547" y="18740"/>
                  <a:pt x="7581" y="18747"/>
                  <a:pt x="7614" y="18757"/>
                </a:cubicBezTo>
                <a:cubicBezTo>
                  <a:pt x="7641" y="18763"/>
                  <a:pt x="7674" y="18780"/>
                  <a:pt x="7688" y="18797"/>
                </a:cubicBezTo>
                <a:cubicBezTo>
                  <a:pt x="7711" y="18831"/>
                  <a:pt x="7701" y="18878"/>
                  <a:pt x="7711" y="18918"/>
                </a:cubicBezTo>
                <a:cubicBezTo>
                  <a:pt x="7722" y="18952"/>
                  <a:pt x="7738" y="18985"/>
                  <a:pt x="7765" y="19012"/>
                </a:cubicBezTo>
                <a:cubicBezTo>
                  <a:pt x="7866" y="19110"/>
                  <a:pt x="8030" y="19093"/>
                  <a:pt x="8134" y="19183"/>
                </a:cubicBezTo>
                <a:cubicBezTo>
                  <a:pt x="8195" y="19234"/>
                  <a:pt x="8235" y="19304"/>
                  <a:pt x="8275" y="19371"/>
                </a:cubicBezTo>
                <a:cubicBezTo>
                  <a:pt x="8322" y="19445"/>
                  <a:pt x="8373" y="19516"/>
                  <a:pt x="8443" y="19569"/>
                </a:cubicBezTo>
                <a:cubicBezTo>
                  <a:pt x="8584" y="19680"/>
                  <a:pt x="8775" y="19727"/>
                  <a:pt x="8890" y="19875"/>
                </a:cubicBezTo>
                <a:cubicBezTo>
                  <a:pt x="8913" y="19908"/>
                  <a:pt x="8933" y="19948"/>
                  <a:pt x="8940" y="19992"/>
                </a:cubicBezTo>
                <a:cubicBezTo>
                  <a:pt x="8950" y="20039"/>
                  <a:pt x="8940" y="20086"/>
                  <a:pt x="8930" y="20129"/>
                </a:cubicBezTo>
                <a:cubicBezTo>
                  <a:pt x="8906" y="20233"/>
                  <a:pt x="8879" y="20338"/>
                  <a:pt x="8933" y="20435"/>
                </a:cubicBezTo>
                <a:cubicBezTo>
                  <a:pt x="8943" y="20455"/>
                  <a:pt x="8957" y="20462"/>
                  <a:pt x="8973" y="20462"/>
                </a:cubicBezTo>
                <a:cubicBezTo>
                  <a:pt x="8990" y="20462"/>
                  <a:pt x="9003" y="20459"/>
                  <a:pt x="9017" y="20448"/>
                </a:cubicBezTo>
                <a:cubicBezTo>
                  <a:pt x="9155" y="20341"/>
                  <a:pt x="9235" y="20170"/>
                  <a:pt x="9232" y="19996"/>
                </a:cubicBezTo>
                <a:cubicBezTo>
                  <a:pt x="9232" y="19971"/>
                  <a:pt x="9218" y="19959"/>
                  <a:pt x="9201" y="19948"/>
                </a:cubicBezTo>
                <a:cubicBezTo>
                  <a:pt x="9218" y="19851"/>
                  <a:pt x="9215" y="19754"/>
                  <a:pt x="9192" y="19656"/>
                </a:cubicBezTo>
                <a:lnTo>
                  <a:pt x="9192" y="19656"/>
                </a:lnTo>
                <a:cubicBezTo>
                  <a:pt x="9259" y="19760"/>
                  <a:pt x="9363" y="19835"/>
                  <a:pt x="9483" y="19871"/>
                </a:cubicBezTo>
                <a:cubicBezTo>
                  <a:pt x="9487" y="19871"/>
                  <a:pt x="9494" y="19875"/>
                  <a:pt x="9497" y="19875"/>
                </a:cubicBezTo>
                <a:cubicBezTo>
                  <a:pt x="9537" y="19875"/>
                  <a:pt x="9564" y="19827"/>
                  <a:pt x="9544" y="19790"/>
                </a:cubicBezTo>
                <a:cubicBezTo>
                  <a:pt x="9293" y="19300"/>
                  <a:pt x="8769" y="19052"/>
                  <a:pt x="8386" y="18683"/>
                </a:cubicBezTo>
                <a:cubicBezTo>
                  <a:pt x="8292" y="18592"/>
                  <a:pt x="8208" y="18495"/>
                  <a:pt x="8141" y="18380"/>
                </a:cubicBezTo>
                <a:cubicBezTo>
                  <a:pt x="8107" y="18327"/>
                  <a:pt x="8077" y="18267"/>
                  <a:pt x="8057" y="18206"/>
                </a:cubicBezTo>
                <a:cubicBezTo>
                  <a:pt x="8037" y="18149"/>
                  <a:pt x="7996" y="18035"/>
                  <a:pt x="8077" y="18035"/>
                </a:cubicBezTo>
                <a:cubicBezTo>
                  <a:pt x="8087" y="18035"/>
                  <a:pt x="8094" y="18035"/>
                  <a:pt x="8107" y="18038"/>
                </a:cubicBezTo>
                <a:cubicBezTo>
                  <a:pt x="8238" y="18065"/>
                  <a:pt x="8346" y="18176"/>
                  <a:pt x="8433" y="18273"/>
                </a:cubicBezTo>
                <a:cubicBezTo>
                  <a:pt x="8527" y="18374"/>
                  <a:pt x="8608" y="18485"/>
                  <a:pt x="8704" y="18582"/>
                </a:cubicBezTo>
                <a:cubicBezTo>
                  <a:pt x="8805" y="18683"/>
                  <a:pt x="8920" y="18760"/>
                  <a:pt x="9054" y="18797"/>
                </a:cubicBezTo>
                <a:cubicBezTo>
                  <a:pt x="9215" y="18837"/>
                  <a:pt x="9403" y="18820"/>
                  <a:pt x="9541" y="18928"/>
                </a:cubicBezTo>
                <a:cubicBezTo>
                  <a:pt x="9648" y="19012"/>
                  <a:pt x="9685" y="19153"/>
                  <a:pt x="9711" y="19280"/>
                </a:cubicBezTo>
                <a:cubicBezTo>
                  <a:pt x="9739" y="19421"/>
                  <a:pt x="9752" y="19565"/>
                  <a:pt x="9792" y="19703"/>
                </a:cubicBezTo>
                <a:cubicBezTo>
                  <a:pt x="9886" y="20002"/>
                  <a:pt x="10125" y="20217"/>
                  <a:pt x="10380" y="20385"/>
                </a:cubicBezTo>
                <a:cubicBezTo>
                  <a:pt x="10444" y="20428"/>
                  <a:pt x="10514" y="20472"/>
                  <a:pt x="10585" y="20512"/>
                </a:cubicBezTo>
                <a:cubicBezTo>
                  <a:pt x="10655" y="20552"/>
                  <a:pt x="10732" y="20606"/>
                  <a:pt x="10816" y="20626"/>
                </a:cubicBezTo>
                <a:cubicBezTo>
                  <a:pt x="10836" y="20633"/>
                  <a:pt x="10859" y="20636"/>
                  <a:pt x="10879" y="20636"/>
                </a:cubicBezTo>
                <a:cubicBezTo>
                  <a:pt x="10930" y="20636"/>
                  <a:pt x="10980" y="20620"/>
                  <a:pt x="11017" y="20583"/>
                </a:cubicBezTo>
                <a:cubicBezTo>
                  <a:pt x="11065" y="20535"/>
                  <a:pt x="11085" y="20469"/>
                  <a:pt x="11108" y="20405"/>
                </a:cubicBezTo>
                <a:cubicBezTo>
                  <a:pt x="11152" y="20281"/>
                  <a:pt x="11259" y="20217"/>
                  <a:pt x="11387" y="20217"/>
                </a:cubicBezTo>
                <a:cubicBezTo>
                  <a:pt x="11403" y="20217"/>
                  <a:pt x="11420" y="20220"/>
                  <a:pt x="11437" y="20220"/>
                </a:cubicBezTo>
                <a:cubicBezTo>
                  <a:pt x="11605" y="20244"/>
                  <a:pt x="11733" y="20371"/>
                  <a:pt x="11833" y="20499"/>
                </a:cubicBezTo>
                <a:cubicBezTo>
                  <a:pt x="11937" y="20630"/>
                  <a:pt x="12027" y="20781"/>
                  <a:pt x="12156" y="20895"/>
                </a:cubicBezTo>
                <a:cubicBezTo>
                  <a:pt x="12216" y="20949"/>
                  <a:pt x="12283" y="20995"/>
                  <a:pt x="12357" y="21026"/>
                </a:cubicBezTo>
                <a:cubicBezTo>
                  <a:pt x="12441" y="21063"/>
                  <a:pt x="12531" y="21079"/>
                  <a:pt x="12611" y="21119"/>
                </a:cubicBezTo>
                <a:cubicBezTo>
                  <a:pt x="12746" y="21190"/>
                  <a:pt x="12817" y="21331"/>
                  <a:pt x="12947" y="21405"/>
                </a:cubicBezTo>
                <a:cubicBezTo>
                  <a:pt x="12994" y="21429"/>
                  <a:pt x="13045" y="21442"/>
                  <a:pt x="13095" y="21442"/>
                </a:cubicBezTo>
                <a:cubicBezTo>
                  <a:pt x="13163" y="21442"/>
                  <a:pt x="13229" y="21418"/>
                  <a:pt x="13290" y="21375"/>
                </a:cubicBezTo>
                <a:cubicBezTo>
                  <a:pt x="13394" y="21291"/>
                  <a:pt x="13465" y="21173"/>
                  <a:pt x="13548" y="21073"/>
                </a:cubicBezTo>
                <a:cubicBezTo>
                  <a:pt x="13649" y="20952"/>
                  <a:pt x="13780" y="20878"/>
                  <a:pt x="13937" y="20878"/>
                </a:cubicBezTo>
                <a:lnTo>
                  <a:pt x="13954" y="20878"/>
                </a:lnTo>
                <a:cubicBezTo>
                  <a:pt x="14122" y="20885"/>
                  <a:pt x="14267" y="20986"/>
                  <a:pt x="14340" y="21130"/>
                </a:cubicBezTo>
                <a:cubicBezTo>
                  <a:pt x="14424" y="21291"/>
                  <a:pt x="14394" y="21472"/>
                  <a:pt x="14314" y="21627"/>
                </a:cubicBezTo>
                <a:cubicBezTo>
                  <a:pt x="14162" y="21925"/>
                  <a:pt x="13900" y="22211"/>
                  <a:pt x="13595" y="22352"/>
                </a:cubicBezTo>
                <a:cubicBezTo>
                  <a:pt x="13444" y="22425"/>
                  <a:pt x="13280" y="22449"/>
                  <a:pt x="13112" y="22449"/>
                </a:cubicBezTo>
                <a:cubicBezTo>
                  <a:pt x="12884" y="22449"/>
                  <a:pt x="12652" y="22405"/>
                  <a:pt x="12434" y="22368"/>
                </a:cubicBezTo>
                <a:cubicBezTo>
                  <a:pt x="12239" y="22338"/>
                  <a:pt x="12048" y="22301"/>
                  <a:pt x="11860" y="22241"/>
                </a:cubicBezTo>
                <a:cubicBezTo>
                  <a:pt x="11679" y="22184"/>
                  <a:pt x="11508" y="22100"/>
                  <a:pt x="11330" y="22026"/>
                </a:cubicBezTo>
                <a:cubicBezTo>
                  <a:pt x="11141" y="21945"/>
                  <a:pt x="10933" y="21878"/>
                  <a:pt x="10729" y="21878"/>
                </a:cubicBezTo>
                <a:cubicBezTo>
                  <a:pt x="10622" y="21878"/>
                  <a:pt x="10514" y="21895"/>
                  <a:pt x="10410" y="21942"/>
                </a:cubicBezTo>
                <a:cubicBezTo>
                  <a:pt x="10275" y="21996"/>
                  <a:pt x="10171" y="22093"/>
                  <a:pt x="10105" y="22224"/>
                </a:cubicBezTo>
                <a:cubicBezTo>
                  <a:pt x="10064" y="22298"/>
                  <a:pt x="10034" y="22382"/>
                  <a:pt x="9964" y="22439"/>
                </a:cubicBezTo>
                <a:cubicBezTo>
                  <a:pt x="9910" y="22486"/>
                  <a:pt x="9836" y="22513"/>
                  <a:pt x="9765" y="22526"/>
                </a:cubicBezTo>
                <a:cubicBezTo>
                  <a:pt x="9725" y="22533"/>
                  <a:pt x="9685" y="22536"/>
                  <a:pt x="9648" y="22536"/>
                </a:cubicBezTo>
                <a:cubicBezTo>
                  <a:pt x="9524" y="22536"/>
                  <a:pt x="9400" y="22503"/>
                  <a:pt x="9279" y="22469"/>
                </a:cubicBezTo>
                <a:cubicBezTo>
                  <a:pt x="9111" y="22419"/>
                  <a:pt x="8946" y="22372"/>
                  <a:pt x="8772" y="22372"/>
                </a:cubicBezTo>
                <a:lnTo>
                  <a:pt x="8721" y="22372"/>
                </a:lnTo>
                <a:cubicBezTo>
                  <a:pt x="8634" y="22372"/>
                  <a:pt x="8631" y="22315"/>
                  <a:pt x="8631" y="22241"/>
                </a:cubicBezTo>
                <a:cubicBezTo>
                  <a:pt x="8631" y="22174"/>
                  <a:pt x="8631" y="22106"/>
                  <a:pt x="8608" y="22043"/>
                </a:cubicBezTo>
                <a:cubicBezTo>
                  <a:pt x="8557" y="21915"/>
                  <a:pt x="8416" y="21844"/>
                  <a:pt x="8282" y="21838"/>
                </a:cubicBezTo>
                <a:lnTo>
                  <a:pt x="8269" y="21838"/>
                </a:lnTo>
                <a:cubicBezTo>
                  <a:pt x="8124" y="21838"/>
                  <a:pt x="7990" y="21912"/>
                  <a:pt x="7872" y="21989"/>
                </a:cubicBezTo>
                <a:cubicBezTo>
                  <a:pt x="7701" y="21741"/>
                  <a:pt x="7697" y="21398"/>
                  <a:pt x="7855" y="21147"/>
                </a:cubicBezTo>
                <a:cubicBezTo>
                  <a:pt x="7866" y="21127"/>
                  <a:pt x="7863" y="21096"/>
                  <a:pt x="7846" y="21079"/>
                </a:cubicBezTo>
                <a:lnTo>
                  <a:pt x="7483" y="20757"/>
                </a:lnTo>
                <a:cubicBezTo>
                  <a:pt x="7392" y="20676"/>
                  <a:pt x="7288" y="20552"/>
                  <a:pt x="7161" y="20529"/>
                </a:cubicBezTo>
                <a:cubicBezTo>
                  <a:pt x="7147" y="20526"/>
                  <a:pt x="7134" y="20526"/>
                  <a:pt x="7121" y="20526"/>
                </a:cubicBezTo>
                <a:cubicBezTo>
                  <a:pt x="7017" y="20526"/>
                  <a:pt x="6929" y="20589"/>
                  <a:pt x="6842" y="20636"/>
                </a:cubicBezTo>
                <a:cubicBezTo>
                  <a:pt x="6755" y="20684"/>
                  <a:pt x="6661" y="20693"/>
                  <a:pt x="6566" y="20693"/>
                </a:cubicBezTo>
                <a:cubicBezTo>
                  <a:pt x="6533" y="20693"/>
                  <a:pt x="6500" y="20690"/>
                  <a:pt x="6466" y="20690"/>
                </a:cubicBezTo>
                <a:lnTo>
                  <a:pt x="6429" y="20690"/>
                </a:lnTo>
                <a:cubicBezTo>
                  <a:pt x="6322" y="20690"/>
                  <a:pt x="6211" y="20701"/>
                  <a:pt x="6117" y="20757"/>
                </a:cubicBezTo>
                <a:cubicBezTo>
                  <a:pt x="6019" y="20814"/>
                  <a:pt x="5956" y="20932"/>
                  <a:pt x="5849" y="20975"/>
                </a:cubicBezTo>
                <a:cubicBezTo>
                  <a:pt x="5818" y="20986"/>
                  <a:pt x="5788" y="20992"/>
                  <a:pt x="5754" y="20992"/>
                </a:cubicBezTo>
                <a:cubicBezTo>
                  <a:pt x="5688" y="20992"/>
                  <a:pt x="5620" y="20969"/>
                  <a:pt x="5559" y="20945"/>
                </a:cubicBezTo>
                <a:cubicBezTo>
                  <a:pt x="5459" y="20908"/>
                  <a:pt x="5361" y="20858"/>
                  <a:pt x="5257" y="20837"/>
                </a:cubicBezTo>
                <a:cubicBezTo>
                  <a:pt x="5224" y="20831"/>
                  <a:pt x="5190" y="20825"/>
                  <a:pt x="5157" y="20825"/>
                </a:cubicBezTo>
                <a:cubicBezTo>
                  <a:pt x="5090" y="20825"/>
                  <a:pt x="5023" y="20842"/>
                  <a:pt x="4966" y="20878"/>
                </a:cubicBezTo>
                <a:cubicBezTo>
                  <a:pt x="4875" y="20935"/>
                  <a:pt x="4814" y="21029"/>
                  <a:pt x="4757" y="21119"/>
                </a:cubicBezTo>
                <a:cubicBezTo>
                  <a:pt x="4693" y="21220"/>
                  <a:pt x="4620" y="21305"/>
                  <a:pt x="4515" y="21365"/>
                </a:cubicBezTo>
                <a:cubicBezTo>
                  <a:pt x="4412" y="21426"/>
                  <a:pt x="4301" y="21462"/>
                  <a:pt x="4184" y="21489"/>
                </a:cubicBezTo>
                <a:cubicBezTo>
                  <a:pt x="4066" y="21516"/>
                  <a:pt x="3942" y="21536"/>
                  <a:pt x="3821" y="21550"/>
                </a:cubicBezTo>
                <a:cubicBezTo>
                  <a:pt x="3801" y="21550"/>
                  <a:pt x="3784" y="21553"/>
                  <a:pt x="3764" y="21553"/>
                </a:cubicBezTo>
                <a:cubicBezTo>
                  <a:pt x="3707" y="21553"/>
                  <a:pt x="3657" y="21539"/>
                  <a:pt x="3599" y="21516"/>
                </a:cubicBezTo>
                <a:cubicBezTo>
                  <a:pt x="3556" y="21496"/>
                  <a:pt x="3516" y="21489"/>
                  <a:pt x="3472" y="21489"/>
                </a:cubicBezTo>
                <a:cubicBezTo>
                  <a:pt x="3452" y="21489"/>
                  <a:pt x="3432" y="21489"/>
                  <a:pt x="3408" y="21492"/>
                </a:cubicBezTo>
                <a:cubicBezTo>
                  <a:pt x="3163" y="21536"/>
                  <a:pt x="2945" y="21683"/>
                  <a:pt x="2771" y="21855"/>
                </a:cubicBezTo>
                <a:cubicBezTo>
                  <a:pt x="2559" y="22066"/>
                  <a:pt x="2408" y="22325"/>
                  <a:pt x="2273" y="22594"/>
                </a:cubicBezTo>
                <a:cubicBezTo>
                  <a:pt x="2199" y="22738"/>
                  <a:pt x="2133" y="22885"/>
                  <a:pt x="2058" y="23033"/>
                </a:cubicBezTo>
                <a:cubicBezTo>
                  <a:pt x="2012" y="23117"/>
                  <a:pt x="1954" y="23278"/>
                  <a:pt x="1857" y="23342"/>
                </a:cubicBezTo>
                <a:cubicBezTo>
                  <a:pt x="1854" y="23339"/>
                  <a:pt x="1847" y="23339"/>
                  <a:pt x="1841" y="23339"/>
                </a:cubicBezTo>
                <a:cubicBezTo>
                  <a:pt x="1830" y="23339"/>
                  <a:pt x="1821" y="23342"/>
                  <a:pt x="1810" y="23348"/>
                </a:cubicBezTo>
                <a:cubicBezTo>
                  <a:pt x="1801" y="23355"/>
                  <a:pt x="1790" y="23362"/>
                  <a:pt x="1776" y="23372"/>
                </a:cubicBezTo>
                <a:cubicBezTo>
                  <a:pt x="1767" y="23375"/>
                  <a:pt x="1756" y="23382"/>
                  <a:pt x="1750" y="23392"/>
                </a:cubicBezTo>
                <a:cubicBezTo>
                  <a:pt x="1142" y="23829"/>
                  <a:pt x="619" y="24376"/>
                  <a:pt x="213" y="25003"/>
                </a:cubicBezTo>
                <a:cubicBezTo>
                  <a:pt x="109" y="25161"/>
                  <a:pt x="1" y="25329"/>
                  <a:pt x="24" y="25527"/>
                </a:cubicBezTo>
                <a:cubicBezTo>
                  <a:pt x="44" y="25685"/>
                  <a:pt x="132" y="25819"/>
                  <a:pt x="206" y="25957"/>
                </a:cubicBezTo>
                <a:cubicBezTo>
                  <a:pt x="297" y="26125"/>
                  <a:pt x="340" y="26275"/>
                  <a:pt x="290" y="26464"/>
                </a:cubicBezTo>
                <a:cubicBezTo>
                  <a:pt x="246" y="26634"/>
                  <a:pt x="165" y="26796"/>
                  <a:pt x="162" y="26974"/>
                </a:cubicBezTo>
                <a:cubicBezTo>
                  <a:pt x="159" y="27148"/>
                  <a:pt x="256" y="27282"/>
                  <a:pt x="347" y="27420"/>
                </a:cubicBezTo>
                <a:cubicBezTo>
                  <a:pt x="401" y="27504"/>
                  <a:pt x="444" y="27591"/>
                  <a:pt x="454" y="27692"/>
                </a:cubicBezTo>
                <a:cubicBezTo>
                  <a:pt x="461" y="27799"/>
                  <a:pt x="444" y="27903"/>
                  <a:pt x="444" y="28007"/>
                </a:cubicBezTo>
                <a:cubicBezTo>
                  <a:pt x="438" y="28414"/>
                  <a:pt x="783" y="28709"/>
                  <a:pt x="1035" y="28988"/>
                </a:cubicBezTo>
                <a:cubicBezTo>
                  <a:pt x="1183" y="29152"/>
                  <a:pt x="1327" y="29316"/>
                  <a:pt x="1474" y="29485"/>
                </a:cubicBezTo>
                <a:cubicBezTo>
                  <a:pt x="1606" y="29629"/>
                  <a:pt x="1736" y="29776"/>
                  <a:pt x="1891" y="29897"/>
                </a:cubicBezTo>
                <a:cubicBezTo>
                  <a:pt x="2035" y="30015"/>
                  <a:pt x="2196" y="30106"/>
                  <a:pt x="2371" y="30166"/>
                </a:cubicBezTo>
                <a:cubicBezTo>
                  <a:pt x="2569" y="30230"/>
                  <a:pt x="2774" y="30260"/>
                  <a:pt x="2978" y="30283"/>
                </a:cubicBezTo>
                <a:cubicBezTo>
                  <a:pt x="3479" y="30347"/>
                  <a:pt x="3985" y="30363"/>
                  <a:pt x="4486" y="30441"/>
                </a:cubicBezTo>
                <a:cubicBezTo>
                  <a:pt x="4922" y="30512"/>
                  <a:pt x="5365" y="30636"/>
                  <a:pt x="5717" y="30911"/>
                </a:cubicBezTo>
                <a:cubicBezTo>
                  <a:pt x="5731" y="30921"/>
                  <a:pt x="5744" y="30927"/>
                  <a:pt x="5758" y="30927"/>
                </a:cubicBezTo>
                <a:cubicBezTo>
                  <a:pt x="5771" y="30927"/>
                  <a:pt x="5784" y="30921"/>
                  <a:pt x="5795" y="30911"/>
                </a:cubicBezTo>
                <a:cubicBezTo>
                  <a:pt x="6086" y="30599"/>
                  <a:pt x="6026" y="30052"/>
                  <a:pt x="5688" y="29800"/>
                </a:cubicBezTo>
                <a:cubicBezTo>
                  <a:pt x="5714" y="29787"/>
                  <a:pt x="5744" y="29779"/>
                  <a:pt x="5775" y="29779"/>
                </a:cubicBezTo>
                <a:cubicBezTo>
                  <a:pt x="5869" y="29779"/>
                  <a:pt x="5976" y="29837"/>
                  <a:pt x="6050" y="29884"/>
                </a:cubicBezTo>
                <a:cubicBezTo>
                  <a:pt x="6211" y="29988"/>
                  <a:pt x="6362" y="30115"/>
                  <a:pt x="6509" y="30236"/>
                </a:cubicBezTo>
                <a:cubicBezTo>
                  <a:pt x="6802" y="30481"/>
                  <a:pt x="7093" y="30750"/>
                  <a:pt x="7335" y="31045"/>
                </a:cubicBezTo>
                <a:cubicBezTo>
                  <a:pt x="7389" y="31113"/>
                  <a:pt x="7446" y="31196"/>
                  <a:pt x="7440" y="31283"/>
                </a:cubicBezTo>
                <a:cubicBezTo>
                  <a:pt x="7429" y="31378"/>
                  <a:pt x="7342" y="31441"/>
                  <a:pt x="7291" y="31511"/>
                </a:cubicBezTo>
                <a:cubicBezTo>
                  <a:pt x="7201" y="31640"/>
                  <a:pt x="7208" y="31797"/>
                  <a:pt x="7268" y="31934"/>
                </a:cubicBezTo>
                <a:cubicBezTo>
                  <a:pt x="7406" y="32253"/>
                  <a:pt x="7782" y="32354"/>
                  <a:pt x="7946" y="32650"/>
                </a:cubicBezTo>
                <a:cubicBezTo>
                  <a:pt x="8111" y="32941"/>
                  <a:pt x="8057" y="33301"/>
                  <a:pt x="8201" y="33603"/>
                </a:cubicBezTo>
                <a:cubicBezTo>
                  <a:pt x="8275" y="33754"/>
                  <a:pt x="8430" y="33872"/>
                  <a:pt x="8470" y="34039"/>
                </a:cubicBezTo>
                <a:cubicBezTo>
                  <a:pt x="8514" y="34221"/>
                  <a:pt x="8416" y="34402"/>
                  <a:pt x="8410" y="34580"/>
                </a:cubicBezTo>
                <a:cubicBezTo>
                  <a:pt x="8402" y="34764"/>
                  <a:pt x="8507" y="34912"/>
                  <a:pt x="8547" y="35087"/>
                </a:cubicBezTo>
                <a:cubicBezTo>
                  <a:pt x="8584" y="35234"/>
                  <a:pt x="8540" y="35382"/>
                  <a:pt x="8473" y="35519"/>
                </a:cubicBezTo>
                <a:cubicBezTo>
                  <a:pt x="8352" y="35771"/>
                  <a:pt x="8154" y="36016"/>
                  <a:pt x="8168" y="36309"/>
                </a:cubicBezTo>
                <a:cubicBezTo>
                  <a:pt x="8181" y="36657"/>
                  <a:pt x="8463" y="36913"/>
                  <a:pt x="8534" y="37245"/>
                </a:cubicBezTo>
                <a:cubicBezTo>
                  <a:pt x="8577" y="37449"/>
                  <a:pt x="8470" y="37641"/>
                  <a:pt x="8493" y="37846"/>
                </a:cubicBezTo>
                <a:cubicBezTo>
                  <a:pt x="8493" y="37866"/>
                  <a:pt x="8497" y="37886"/>
                  <a:pt x="8503" y="37909"/>
                </a:cubicBezTo>
                <a:cubicBezTo>
                  <a:pt x="8483" y="38154"/>
                  <a:pt x="8520" y="38406"/>
                  <a:pt x="8608" y="38638"/>
                </a:cubicBezTo>
                <a:cubicBezTo>
                  <a:pt x="8617" y="38661"/>
                  <a:pt x="8634" y="38678"/>
                  <a:pt x="8658" y="38678"/>
                </a:cubicBezTo>
                <a:lnTo>
                  <a:pt x="8668" y="38678"/>
                </a:lnTo>
                <a:cubicBezTo>
                  <a:pt x="8681" y="38675"/>
                  <a:pt x="8695" y="38668"/>
                  <a:pt x="8704" y="38655"/>
                </a:cubicBezTo>
                <a:lnTo>
                  <a:pt x="8708" y="38671"/>
                </a:lnTo>
                <a:cubicBezTo>
                  <a:pt x="8715" y="38698"/>
                  <a:pt x="8735" y="38708"/>
                  <a:pt x="8755" y="38708"/>
                </a:cubicBezTo>
                <a:cubicBezTo>
                  <a:pt x="8772" y="38708"/>
                  <a:pt x="8789" y="38701"/>
                  <a:pt x="8802" y="38688"/>
                </a:cubicBezTo>
                <a:cubicBezTo>
                  <a:pt x="8825" y="38775"/>
                  <a:pt x="8849" y="38866"/>
                  <a:pt x="8873" y="38953"/>
                </a:cubicBezTo>
                <a:lnTo>
                  <a:pt x="8873" y="38960"/>
                </a:lnTo>
                <a:cubicBezTo>
                  <a:pt x="8882" y="39061"/>
                  <a:pt x="8879" y="39161"/>
                  <a:pt x="8890" y="39262"/>
                </a:cubicBezTo>
                <a:cubicBezTo>
                  <a:pt x="8906" y="39386"/>
                  <a:pt x="8946" y="39497"/>
                  <a:pt x="9027" y="39595"/>
                </a:cubicBezTo>
                <a:cubicBezTo>
                  <a:pt x="9098" y="39685"/>
                  <a:pt x="9188" y="39756"/>
                  <a:pt x="9252" y="39849"/>
                </a:cubicBezTo>
                <a:cubicBezTo>
                  <a:pt x="9322" y="39957"/>
                  <a:pt x="9346" y="40084"/>
                  <a:pt x="9363" y="40208"/>
                </a:cubicBezTo>
                <a:cubicBezTo>
                  <a:pt x="9403" y="40487"/>
                  <a:pt x="9457" y="40766"/>
                  <a:pt x="9524" y="41041"/>
                </a:cubicBezTo>
                <a:cubicBezTo>
                  <a:pt x="9554" y="41165"/>
                  <a:pt x="9584" y="41293"/>
                  <a:pt x="9628" y="41414"/>
                </a:cubicBezTo>
                <a:cubicBezTo>
                  <a:pt x="9661" y="41514"/>
                  <a:pt x="9708" y="41612"/>
                  <a:pt x="9779" y="41689"/>
                </a:cubicBezTo>
                <a:cubicBezTo>
                  <a:pt x="9846" y="41766"/>
                  <a:pt x="9943" y="41813"/>
                  <a:pt x="10047" y="41816"/>
                </a:cubicBezTo>
                <a:lnTo>
                  <a:pt x="10054" y="41816"/>
                </a:lnTo>
                <a:cubicBezTo>
                  <a:pt x="10148" y="41816"/>
                  <a:pt x="10239" y="41776"/>
                  <a:pt x="10320" y="41726"/>
                </a:cubicBezTo>
                <a:cubicBezTo>
                  <a:pt x="10410" y="41675"/>
                  <a:pt x="10494" y="41609"/>
                  <a:pt x="10588" y="41561"/>
                </a:cubicBezTo>
                <a:cubicBezTo>
                  <a:pt x="10665" y="41518"/>
                  <a:pt x="10743" y="41497"/>
                  <a:pt x="10830" y="41497"/>
                </a:cubicBezTo>
                <a:cubicBezTo>
                  <a:pt x="10853" y="41497"/>
                  <a:pt x="10876" y="41501"/>
                  <a:pt x="10904" y="41505"/>
                </a:cubicBezTo>
                <a:cubicBezTo>
                  <a:pt x="11031" y="41521"/>
                  <a:pt x="11152" y="41568"/>
                  <a:pt x="11279" y="41598"/>
                </a:cubicBezTo>
                <a:cubicBezTo>
                  <a:pt x="11350" y="41612"/>
                  <a:pt x="11420" y="41621"/>
                  <a:pt x="11494" y="41621"/>
                </a:cubicBezTo>
                <a:cubicBezTo>
                  <a:pt x="11541" y="41621"/>
                  <a:pt x="11588" y="41618"/>
                  <a:pt x="11635" y="41609"/>
                </a:cubicBezTo>
                <a:cubicBezTo>
                  <a:pt x="11860" y="41572"/>
                  <a:pt x="12058" y="41444"/>
                  <a:pt x="12229" y="41296"/>
                </a:cubicBezTo>
                <a:cubicBezTo>
                  <a:pt x="12410" y="41142"/>
                  <a:pt x="12571" y="40961"/>
                  <a:pt x="12723" y="40780"/>
                </a:cubicBezTo>
                <a:cubicBezTo>
                  <a:pt x="12803" y="40682"/>
                  <a:pt x="12881" y="40581"/>
                  <a:pt x="12934" y="40467"/>
                </a:cubicBezTo>
                <a:cubicBezTo>
                  <a:pt x="12991" y="40353"/>
                  <a:pt x="13022" y="40236"/>
                  <a:pt x="13042" y="40108"/>
                </a:cubicBezTo>
                <a:cubicBezTo>
                  <a:pt x="13062" y="39987"/>
                  <a:pt x="13082" y="39869"/>
                  <a:pt x="13152" y="39769"/>
                </a:cubicBezTo>
                <a:cubicBezTo>
                  <a:pt x="13206" y="39688"/>
                  <a:pt x="13283" y="39624"/>
                  <a:pt x="13361" y="39567"/>
                </a:cubicBezTo>
                <a:cubicBezTo>
                  <a:pt x="13531" y="39443"/>
                  <a:pt x="13719" y="39336"/>
                  <a:pt x="13837" y="39158"/>
                </a:cubicBezTo>
                <a:cubicBezTo>
                  <a:pt x="13965" y="38967"/>
                  <a:pt x="13995" y="38738"/>
                  <a:pt x="13998" y="38517"/>
                </a:cubicBezTo>
                <a:cubicBezTo>
                  <a:pt x="14005" y="38282"/>
                  <a:pt x="13981" y="38050"/>
                  <a:pt x="14001" y="37819"/>
                </a:cubicBezTo>
                <a:cubicBezTo>
                  <a:pt x="14025" y="37557"/>
                  <a:pt x="14116" y="37302"/>
                  <a:pt x="14230" y="37067"/>
                </a:cubicBezTo>
                <a:cubicBezTo>
                  <a:pt x="14287" y="36946"/>
                  <a:pt x="14351" y="36825"/>
                  <a:pt x="14414" y="36707"/>
                </a:cubicBezTo>
                <a:cubicBezTo>
                  <a:pt x="14468" y="36611"/>
                  <a:pt x="14522" y="36503"/>
                  <a:pt x="14592" y="36413"/>
                </a:cubicBezTo>
                <a:cubicBezTo>
                  <a:pt x="14659" y="36329"/>
                  <a:pt x="14740" y="36264"/>
                  <a:pt x="14847" y="36264"/>
                </a:cubicBezTo>
                <a:lnTo>
                  <a:pt x="14854" y="36264"/>
                </a:lnTo>
                <a:cubicBezTo>
                  <a:pt x="14901" y="36268"/>
                  <a:pt x="14948" y="36272"/>
                  <a:pt x="14992" y="36272"/>
                </a:cubicBezTo>
                <a:cubicBezTo>
                  <a:pt x="15015" y="36272"/>
                  <a:pt x="15039" y="36272"/>
                  <a:pt x="15062" y="36268"/>
                </a:cubicBezTo>
                <a:cubicBezTo>
                  <a:pt x="15113" y="36258"/>
                  <a:pt x="15163" y="36235"/>
                  <a:pt x="15206" y="36204"/>
                </a:cubicBezTo>
                <a:cubicBezTo>
                  <a:pt x="15294" y="36144"/>
                  <a:pt x="15361" y="36053"/>
                  <a:pt x="15418" y="35962"/>
                </a:cubicBezTo>
                <a:cubicBezTo>
                  <a:pt x="15488" y="35845"/>
                  <a:pt x="15556" y="35725"/>
                  <a:pt x="15623" y="35604"/>
                </a:cubicBezTo>
                <a:lnTo>
                  <a:pt x="15713" y="35452"/>
                </a:lnTo>
                <a:cubicBezTo>
                  <a:pt x="15834" y="35335"/>
                  <a:pt x="15931" y="35194"/>
                  <a:pt x="15999" y="35043"/>
                </a:cubicBezTo>
                <a:cubicBezTo>
                  <a:pt x="16009" y="35046"/>
                  <a:pt x="16019" y="35050"/>
                  <a:pt x="16029" y="35050"/>
                </a:cubicBezTo>
                <a:cubicBezTo>
                  <a:pt x="16046" y="35050"/>
                  <a:pt x="16063" y="35043"/>
                  <a:pt x="16072" y="35026"/>
                </a:cubicBezTo>
                <a:cubicBezTo>
                  <a:pt x="16086" y="35003"/>
                  <a:pt x="16096" y="34983"/>
                  <a:pt x="16109" y="34963"/>
                </a:cubicBezTo>
                <a:cubicBezTo>
                  <a:pt x="16120" y="34942"/>
                  <a:pt x="16120" y="34925"/>
                  <a:pt x="16109" y="34912"/>
                </a:cubicBezTo>
                <a:cubicBezTo>
                  <a:pt x="16170" y="34690"/>
                  <a:pt x="16156" y="34452"/>
                  <a:pt x="16080" y="34241"/>
                </a:cubicBezTo>
                <a:cubicBezTo>
                  <a:pt x="16032" y="34117"/>
                  <a:pt x="15965" y="34013"/>
                  <a:pt x="15881" y="33908"/>
                </a:cubicBezTo>
                <a:cubicBezTo>
                  <a:pt x="15801" y="33811"/>
                  <a:pt x="15703" y="33707"/>
                  <a:pt x="15686" y="33573"/>
                </a:cubicBezTo>
                <a:cubicBezTo>
                  <a:pt x="15680" y="33519"/>
                  <a:pt x="15686" y="33459"/>
                  <a:pt x="15717" y="33415"/>
                </a:cubicBezTo>
                <a:cubicBezTo>
                  <a:pt x="15750" y="33358"/>
                  <a:pt x="15818" y="33334"/>
                  <a:pt x="15868" y="33294"/>
                </a:cubicBezTo>
                <a:cubicBezTo>
                  <a:pt x="15948" y="33227"/>
                  <a:pt x="15968" y="33130"/>
                  <a:pt x="15942" y="33032"/>
                </a:cubicBezTo>
                <a:cubicBezTo>
                  <a:pt x="15914" y="32932"/>
                  <a:pt x="15854" y="32845"/>
                  <a:pt x="15821" y="32747"/>
                </a:cubicBezTo>
                <a:cubicBezTo>
                  <a:pt x="15804" y="32696"/>
                  <a:pt x="15794" y="32643"/>
                  <a:pt x="15810" y="32593"/>
                </a:cubicBezTo>
                <a:cubicBezTo>
                  <a:pt x="15831" y="32529"/>
                  <a:pt x="15881" y="32482"/>
                  <a:pt x="15928" y="32438"/>
                </a:cubicBezTo>
                <a:cubicBezTo>
                  <a:pt x="16167" y="32213"/>
                  <a:pt x="16415" y="31999"/>
                  <a:pt x="16656" y="31777"/>
                </a:cubicBezTo>
                <a:cubicBezTo>
                  <a:pt x="16878" y="31576"/>
                  <a:pt x="17113" y="31381"/>
                  <a:pt x="17281" y="31129"/>
                </a:cubicBezTo>
                <a:cubicBezTo>
                  <a:pt x="17361" y="31001"/>
                  <a:pt x="17435" y="30871"/>
                  <a:pt x="17522" y="30750"/>
                </a:cubicBezTo>
                <a:cubicBezTo>
                  <a:pt x="17613" y="30625"/>
                  <a:pt x="17711" y="30504"/>
                  <a:pt x="17812" y="30391"/>
                </a:cubicBezTo>
                <a:cubicBezTo>
                  <a:pt x="18023" y="30149"/>
                  <a:pt x="18234" y="29911"/>
                  <a:pt x="18446" y="29669"/>
                </a:cubicBezTo>
                <a:lnTo>
                  <a:pt x="18811" y="29253"/>
                </a:lnTo>
                <a:cubicBezTo>
                  <a:pt x="18872" y="29186"/>
                  <a:pt x="18932" y="29119"/>
                  <a:pt x="18992" y="29048"/>
                </a:cubicBezTo>
                <a:cubicBezTo>
                  <a:pt x="19040" y="28994"/>
                  <a:pt x="19090" y="28934"/>
                  <a:pt x="19110" y="28863"/>
                </a:cubicBezTo>
                <a:cubicBezTo>
                  <a:pt x="19154" y="28709"/>
                  <a:pt x="19060" y="28548"/>
                  <a:pt x="18989" y="28417"/>
                </a:cubicBezTo>
                <a:cubicBezTo>
                  <a:pt x="18909" y="28273"/>
                  <a:pt x="18814" y="28135"/>
                  <a:pt x="18711" y="28007"/>
                </a:cubicBezTo>
                <a:cubicBezTo>
                  <a:pt x="18704" y="27997"/>
                  <a:pt x="18690" y="27991"/>
                  <a:pt x="18673" y="27991"/>
                </a:cubicBezTo>
                <a:cubicBezTo>
                  <a:pt x="18664" y="27991"/>
                  <a:pt x="18653" y="27994"/>
                  <a:pt x="18647" y="27997"/>
                </a:cubicBezTo>
                <a:cubicBezTo>
                  <a:pt x="18520" y="28061"/>
                  <a:pt x="18396" y="28122"/>
                  <a:pt x="18271" y="28185"/>
                </a:cubicBezTo>
                <a:cubicBezTo>
                  <a:pt x="18210" y="28216"/>
                  <a:pt x="18154" y="28242"/>
                  <a:pt x="18093" y="28273"/>
                </a:cubicBezTo>
                <a:cubicBezTo>
                  <a:pt x="18033" y="28303"/>
                  <a:pt x="17965" y="28350"/>
                  <a:pt x="17895" y="28357"/>
                </a:cubicBezTo>
                <a:lnTo>
                  <a:pt x="17882" y="28357"/>
                </a:lnTo>
                <a:cubicBezTo>
                  <a:pt x="17828" y="28357"/>
                  <a:pt x="17778" y="28323"/>
                  <a:pt x="17727" y="28300"/>
                </a:cubicBezTo>
                <a:cubicBezTo>
                  <a:pt x="17677" y="28276"/>
                  <a:pt x="17623" y="28253"/>
                  <a:pt x="17566" y="28239"/>
                </a:cubicBezTo>
                <a:cubicBezTo>
                  <a:pt x="17502" y="28222"/>
                  <a:pt x="17435" y="28213"/>
                  <a:pt x="17368" y="28213"/>
                </a:cubicBezTo>
                <a:cubicBezTo>
                  <a:pt x="17321" y="28213"/>
                  <a:pt x="17274" y="28219"/>
                  <a:pt x="17227" y="28225"/>
                </a:cubicBezTo>
                <a:cubicBezTo>
                  <a:pt x="17170" y="28236"/>
                  <a:pt x="17116" y="28253"/>
                  <a:pt x="17062" y="28273"/>
                </a:cubicBezTo>
                <a:cubicBezTo>
                  <a:pt x="17022" y="28289"/>
                  <a:pt x="16975" y="28309"/>
                  <a:pt x="16929" y="28309"/>
                </a:cubicBezTo>
                <a:cubicBezTo>
                  <a:pt x="16908" y="28309"/>
                  <a:pt x="16888" y="28306"/>
                  <a:pt x="16868" y="28296"/>
                </a:cubicBezTo>
                <a:cubicBezTo>
                  <a:pt x="16817" y="28273"/>
                  <a:pt x="16777" y="28225"/>
                  <a:pt x="16737" y="28185"/>
                </a:cubicBezTo>
                <a:cubicBezTo>
                  <a:pt x="16693" y="28138"/>
                  <a:pt x="16647" y="28092"/>
                  <a:pt x="16603" y="28041"/>
                </a:cubicBezTo>
                <a:cubicBezTo>
                  <a:pt x="16435" y="27860"/>
                  <a:pt x="16284" y="27665"/>
                  <a:pt x="16150" y="27457"/>
                </a:cubicBezTo>
                <a:cubicBezTo>
                  <a:pt x="16019" y="27249"/>
                  <a:pt x="15908" y="27031"/>
                  <a:pt x="15784" y="26816"/>
                </a:cubicBezTo>
                <a:cubicBezTo>
                  <a:pt x="15663" y="26614"/>
                  <a:pt x="15525" y="26433"/>
                  <a:pt x="15350" y="26272"/>
                </a:cubicBezTo>
                <a:cubicBezTo>
                  <a:pt x="15189" y="26121"/>
                  <a:pt x="15012" y="25987"/>
                  <a:pt x="14867" y="25819"/>
                </a:cubicBezTo>
                <a:cubicBezTo>
                  <a:pt x="14710" y="25635"/>
                  <a:pt x="14636" y="25413"/>
                  <a:pt x="14572" y="25184"/>
                </a:cubicBezTo>
                <a:cubicBezTo>
                  <a:pt x="14535" y="25054"/>
                  <a:pt x="14498" y="24926"/>
                  <a:pt x="14444" y="24805"/>
                </a:cubicBezTo>
                <a:cubicBezTo>
                  <a:pt x="14394" y="24691"/>
                  <a:pt x="14331" y="24583"/>
                  <a:pt x="14263" y="24480"/>
                </a:cubicBezTo>
                <a:cubicBezTo>
                  <a:pt x="14153" y="24298"/>
                  <a:pt x="14032" y="24107"/>
                  <a:pt x="14005" y="23892"/>
                </a:cubicBezTo>
                <a:cubicBezTo>
                  <a:pt x="14015" y="23879"/>
                  <a:pt x="14018" y="23862"/>
                  <a:pt x="14015" y="23849"/>
                </a:cubicBezTo>
                <a:cubicBezTo>
                  <a:pt x="13998" y="23745"/>
                  <a:pt x="14092" y="23651"/>
                  <a:pt x="14186" y="23627"/>
                </a:cubicBezTo>
                <a:cubicBezTo>
                  <a:pt x="14199" y="23624"/>
                  <a:pt x="14216" y="23621"/>
                  <a:pt x="14230" y="23621"/>
                </a:cubicBezTo>
                <a:cubicBezTo>
                  <a:pt x="14331" y="23621"/>
                  <a:pt x="14397" y="23711"/>
                  <a:pt x="14448" y="23792"/>
                </a:cubicBezTo>
                <a:cubicBezTo>
                  <a:pt x="14522" y="23916"/>
                  <a:pt x="14596" y="24036"/>
                  <a:pt x="14683" y="24151"/>
                </a:cubicBezTo>
                <a:cubicBezTo>
                  <a:pt x="14770" y="24265"/>
                  <a:pt x="14864" y="24372"/>
                  <a:pt x="14958" y="24480"/>
                </a:cubicBezTo>
                <a:cubicBezTo>
                  <a:pt x="15143" y="24691"/>
                  <a:pt x="15334" y="24902"/>
                  <a:pt x="15471" y="25151"/>
                </a:cubicBezTo>
                <a:cubicBezTo>
                  <a:pt x="15623" y="25423"/>
                  <a:pt x="15669" y="25745"/>
                  <a:pt x="15838" y="26007"/>
                </a:cubicBezTo>
                <a:cubicBezTo>
                  <a:pt x="15925" y="26145"/>
                  <a:pt x="16032" y="26262"/>
                  <a:pt x="16136" y="26383"/>
                </a:cubicBezTo>
                <a:cubicBezTo>
                  <a:pt x="16237" y="26504"/>
                  <a:pt x="16334" y="26628"/>
                  <a:pt x="16422" y="26758"/>
                </a:cubicBezTo>
                <a:cubicBezTo>
                  <a:pt x="16596" y="27017"/>
                  <a:pt x="16740" y="27296"/>
                  <a:pt x="16854" y="27588"/>
                </a:cubicBezTo>
                <a:cubicBezTo>
                  <a:pt x="16885" y="27658"/>
                  <a:pt x="16908" y="27732"/>
                  <a:pt x="16932" y="27806"/>
                </a:cubicBezTo>
                <a:cubicBezTo>
                  <a:pt x="16949" y="27846"/>
                  <a:pt x="16982" y="27853"/>
                  <a:pt x="17022" y="27863"/>
                </a:cubicBezTo>
                <a:cubicBezTo>
                  <a:pt x="17053" y="27870"/>
                  <a:pt x="17086" y="27880"/>
                  <a:pt x="17120" y="27886"/>
                </a:cubicBezTo>
                <a:cubicBezTo>
                  <a:pt x="17234" y="27910"/>
                  <a:pt x="17352" y="27920"/>
                  <a:pt x="17469" y="27920"/>
                </a:cubicBezTo>
                <a:lnTo>
                  <a:pt x="17526" y="27920"/>
                </a:lnTo>
                <a:cubicBezTo>
                  <a:pt x="17795" y="27910"/>
                  <a:pt x="18063" y="27840"/>
                  <a:pt x="18301" y="27716"/>
                </a:cubicBezTo>
                <a:cubicBezTo>
                  <a:pt x="18419" y="27655"/>
                  <a:pt x="18529" y="27581"/>
                  <a:pt x="18630" y="27494"/>
                </a:cubicBezTo>
                <a:cubicBezTo>
                  <a:pt x="18738" y="27403"/>
                  <a:pt x="18822" y="27293"/>
                  <a:pt x="18915" y="27192"/>
                </a:cubicBezTo>
                <a:cubicBezTo>
                  <a:pt x="18959" y="27138"/>
                  <a:pt x="19009" y="27091"/>
                  <a:pt x="19070" y="27054"/>
                </a:cubicBezTo>
                <a:cubicBezTo>
                  <a:pt x="19133" y="27017"/>
                  <a:pt x="19204" y="27004"/>
                  <a:pt x="19278" y="26994"/>
                </a:cubicBezTo>
                <a:cubicBezTo>
                  <a:pt x="19443" y="26967"/>
                  <a:pt x="19604" y="26930"/>
                  <a:pt x="19765" y="26873"/>
                </a:cubicBezTo>
                <a:cubicBezTo>
                  <a:pt x="19919" y="26819"/>
                  <a:pt x="20074" y="26752"/>
                  <a:pt x="20221" y="26682"/>
                </a:cubicBezTo>
                <a:cubicBezTo>
                  <a:pt x="20356" y="26622"/>
                  <a:pt x="20490" y="26554"/>
                  <a:pt x="20604" y="26456"/>
                </a:cubicBezTo>
                <a:cubicBezTo>
                  <a:pt x="20812" y="26279"/>
                  <a:pt x="20943" y="25960"/>
                  <a:pt x="20782" y="25708"/>
                </a:cubicBezTo>
                <a:cubicBezTo>
                  <a:pt x="20768" y="25691"/>
                  <a:pt x="20745" y="25665"/>
                  <a:pt x="20755" y="25641"/>
                </a:cubicBezTo>
                <a:cubicBezTo>
                  <a:pt x="20765" y="25618"/>
                  <a:pt x="20795" y="25604"/>
                  <a:pt x="20812" y="25587"/>
                </a:cubicBezTo>
                <a:cubicBezTo>
                  <a:pt x="20865" y="25537"/>
                  <a:pt x="20879" y="25470"/>
                  <a:pt x="20842" y="25406"/>
                </a:cubicBezTo>
                <a:cubicBezTo>
                  <a:pt x="20825" y="25373"/>
                  <a:pt x="20799" y="25342"/>
                  <a:pt x="20772" y="25316"/>
                </a:cubicBezTo>
                <a:cubicBezTo>
                  <a:pt x="20745" y="25279"/>
                  <a:pt x="20715" y="25245"/>
                  <a:pt x="20684" y="25212"/>
                </a:cubicBezTo>
                <a:lnTo>
                  <a:pt x="20510" y="25003"/>
                </a:lnTo>
                <a:cubicBezTo>
                  <a:pt x="20399" y="24873"/>
                  <a:pt x="20292" y="24738"/>
                  <a:pt x="20174" y="24614"/>
                </a:cubicBezTo>
                <a:cubicBezTo>
                  <a:pt x="20083" y="24517"/>
                  <a:pt x="19973" y="24419"/>
                  <a:pt x="19835" y="24393"/>
                </a:cubicBezTo>
                <a:cubicBezTo>
                  <a:pt x="19809" y="24386"/>
                  <a:pt x="19785" y="24382"/>
                  <a:pt x="19758" y="24382"/>
                </a:cubicBezTo>
                <a:cubicBezTo>
                  <a:pt x="19624" y="24382"/>
                  <a:pt x="19496" y="24450"/>
                  <a:pt x="19365" y="24480"/>
                </a:cubicBezTo>
                <a:cubicBezTo>
                  <a:pt x="19234" y="24510"/>
                  <a:pt x="19104" y="24527"/>
                  <a:pt x="18969" y="24527"/>
                </a:cubicBezTo>
                <a:cubicBezTo>
                  <a:pt x="18935" y="24527"/>
                  <a:pt x="18905" y="24523"/>
                  <a:pt x="18875" y="24523"/>
                </a:cubicBezTo>
                <a:cubicBezTo>
                  <a:pt x="18802" y="24520"/>
                  <a:pt x="18718" y="24520"/>
                  <a:pt x="18653" y="24483"/>
                </a:cubicBezTo>
                <a:cubicBezTo>
                  <a:pt x="18586" y="24446"/>
                  <a:pt x="18560" y="24366"/>
                  <a:pt x="18529" y="24301"/>
                </a:cubicBezTo>
                <a:cubicBezTo>
                  <a:pt x="18452" y="24140"/>
                  <a:pt x="18379" y="23979"/>
                  <a:pt x="18301" y="23822"/>
                </a:cubicBezTo>
                <a:lnTo>
                  <a:pt x="18069" y="23325"/>
                </a:lnTo>
                <a:cubicBezTo>
                  <a:pt x="18019" y="23218"/>
                  <a:pt x="17956" y="23093"/>
                  <a:pt x="17969" y="22966"/>
                </a:cubicBezTo>
                <a:cubicBezTo>
                  <a:pt x="17976" y="22916"/>
                  <a:pt x="18002" y="22872"/>
                  <a:pt x="18046" y="22848"/>
                </a:cubicBezTo>
                <a:cubicBezTo>
                  <a:pt x="18097" y="22825"/>
                  <a:pt x="18154" y="22822"/>
                  <a:pt x="18210" y="22822"/>
                </a:cubicBezTo>
                <a:lnTo>
                  <a:pt x="18255" y="22822"/>
                </a:lnTo>
                <a:cubicBezTo>
                  <a:pt x="18388" y="22825"/>
                  <a:pt x="18523" y="22845"/>
                  <a:pt x="18650" y="22885"/>
                </a:cubicBezTo>
                <a:cubicBezTo>
                  <a:pt x="18905" y="22969"/>
                  <a:pt x="19137" y="23124"/>
                  <a:pt x="19308" y="23335"/>
                </a:cubicBezTo>
                <a:cubicBezTo>
                  <a:pt x="19395" y="23443"/>
                  <a:pt x="19446" y="23590"/>
                  <a:pt x="19570" y="23664"/>
                </a:cubicBezTo>
                <a:cubicBezTo>
                  <a:pt x="19691" y="23734"/>
                  <a:pt x="19835" y="23725"/>
                  <a:pt x="19970" y="23758"/>
                </a:cubicBezTo>
                <a:cubicBezTo>
                  <a:pt x="19970" y="23762"/>
                  <a:pt x="19973" y="23762"/>
                  <a:pt x="19976" y="23762"/>
                </a:cubicBezTo>
                <a:cubicBezTo>
                  <a:pt x="19962" y="23771"/>
                  <a:pt x="19950" y="23785"/>
                  <a:pt x="19936" y="23798"/>
                </a:cubicBezTo>
                <a:cubicBezTo>
                  <a:pt x="19906" y="23825"/>
                  <a:pt x="19922" y="23879"/>
                  <a:pt x="19959" y="23886"/>
                </a:cubicBezTo>
                <a:cubicBezTo>
                  <a:pt x="19987" y="23892"/>
                  <a:pt x="20007" y="23903"/>
                  <a:pt x="20030" y="23912"/>
                </a:cubicBezTo>
                <a:cubicBezTo>
                  <a:pt x="20057" y="23979"/>
                  <a:pt x="20120" y="24044"/>
                  <a:pt x="20181" y="24073"/>
                </a:cubicBezTo>
                <a:cubicBezTo>
                  <a:pt x="20228" y="24097"/>
                  <a:pt x="20278" y="24104"/>
                  <a:pt x="20329" y="24104"/>
                </a:cubicBezTo>
                <a:cubicBezTo>
                  <a:pt x="20372" y="24104"/>
                  <a:pt x="20416" y="24100"/>
                  <a:pt x="20459" y="24097"/>
                </a:cubicBezTo>
                <a:cubicBezTo>
                  <a:pt x="20486" y="24094"/>
                  <a:pt x="20513" y="24094"/>
                  <a:pt x="20540" y="24094"/>
                </a:cubicBezTo>
                <a:cubicBezTo>
                  <a:pt x="20637" y="24094"/>
                  <a:pt x="20718" y="24117"/>
                  <a:pt x="20785" y="24208"/>
                </a:cubicBezTo>
                <a:cubicBezTo>
                  <a:pt x="20839" y="24275"/>
                  <a:pt x="20882" y="24352"/>
                  <a:pt x="20960" y="24396"/>
                </a:cubicBezTo>
                <a:cubicBezTo>
                  <a:pt x="21006" y="24426"/>
                  <a:pt x="21060" y="24436"/>
                  <a:pt x="21110" y="24436"/>
                </a:cubicBezTo>
                <a:cubicBezTo>
                  <a:pt x="21147" y="24436"/>
                  <a:pt x="21181" y="24433"/>
                  <a:pt x="21215" y="24422"/>
                </a:cubicBezTo>
                <a:cubicBezTo>
                  <a:pt x="21400" y="24372"/>
                  <a:pt x="21564" y="24218"/>
                  <a:pt x="21755" y="24218"/>
                </a:cubicBezTo>
                <a:cubicBezTo>
                  <a:pt x="21782" y="24218"/>
                  <a:pt x="21812" y="24221"/>
                  <a:pt x="21843" y="24228"/>
                </a:cubicBezTo>
                <a:cubicBezTo>
                  <a:pt x="21960" y="24261"/>
                  <a:pt x="22034" y="24349"/>
                  <a:pt x="22121" y="24422"/>
                </a:cubicBezTo>
                <a:cubicBezTo>
                  <a:pt x="22191" y="24483"/>
                  <a:pt x="22269" y="24530"/>
                  <a:pt x="22359" y="24557"/>
                </a:cubicBezTo>
                <a:cubicBezTo>
                  <a:pt x="22537" y="24614"/>
                  <a:pt x="22726" y="24611"/>
                  <a:pt x="22910" y="24614"/>
                </a:cubicBezTo>
                <a:cubicBezTo>
                  <a:pt x="23074" y="24617"/>
                  <a:pt x="23265" y="24617"/>
                  <a:pt x="23410" y="24721"/>
                </a:cubicBezTo>
                <a:cubicBezTo>
                  <a:pt x="23595" y="24859"/>
                  <a:pt x="23581" y="25111"/>
                  <a:pt x="23645" y="25312"/>
                </a:cubicBezTo>
                <a:cubicBezTo>
                  <a:pt x="23708" y="25497"/>
                  <a:pt x="23846" y="25631"/>
                  <a:pt x="24044" y="25658"/>
                </a:cubicBezTo>
                <a:cubicBezTo>
                  <a:pt x="24068" y="25661"/>
                  <a:pt x="24095" y="25661"/>
                  <a:pt x="24118" y="25661"/>
                </a:cubicBezTo>
                <a:cubicBezTo>
                  <a:pt x="24252" y="25661"/>
                  <a:pt x="24383" y="25611"/>
                  <a:pt x="24478" y="25514"/>
                </a:cubicBezTo>
                <a:lnTo>
                  <a:pt x="24478" y="25514"/>
                </a:lnTo>
                <a:cubicBezTo>
                  <a:pt x="24507" y="25578"/>
                  <a:pt x="24470" y="25671"/>
                  <a:pt x="24447" y="25731"/>
                </a:cubicBezTo>
                <a:cubicBezTo>
                  <a:pt x="24410" y="25829"/>
                  <a:pt x="24363" y="25930"/>
                  <a:pt x="24353" y="26033"/>
                </a:cubicBezTo>
                <a:cubicBezTo>
                  <a:pt x="24346" y="26131"/>
                  <a:pt x="24383" y="26219"/>
                  <a:pt x="24467" y="26265"/>
                </a:cubicBezTo>
                <a:cubicBezTo>
                  <a:pt x="24528" y="26303"/>
                  <a:pt x="24599" y="26303"/>
                  <a:pt x="24665" y="26309"/>
                </a:cubicBezTo>
                <a:cubicBezTo>
                  <a:pt x="24743" y="26319"/>
                  <a:pt x="24816" y="26336"/>
                  <a:pt x="24884" y="26380"/>
                </a:cubicBezTo>
                <a:cubicBezTo>
                  <a:pt x="25129" y="26527"/>
                  <a:pt x="25226" y="26853"/>
                  <a:pt x="25310" y="27111"/>
                </a:cubicBezTo>
                <a:cubicBezTo>
                  <a:pt x="25414" y="27443"/>
                  <a:pt x="25541" y="27769"/>
                  <a:pt x="25709" y="28078"/>
                </a:cubicBezTo>
                <a:cubicBezTo>
                  <a:pt x="25900" y="28437"/>
                  <a:pt x="26136" y="28772"/>
                  <a:pt x="26404" y="29079"/>
                </a:cubicBezTo>
                <a:cubicBezTo>
                  <a:pt x="26414" y="29088"/>
                  <a:pt x="26427" y="29095"/>
                  <a:pt x="26441" y="29095"/>
                </a:cubicBezTo>
                <a:cubicBezTo>
                  <a:pt x="26471" y="29095"/>
                  <a:pt x="26498" y="29071"/>
                  <a:pt x="26498" y="29042"/>
                </a:cubicBezTo>
                <a:cubicBezTo>
                  <a:pt x="26481" y="28789"/>
                  <a:pt x="26777" y="28635"/>
                  <a:pt x="26867" y="28420"/>
                </a:cubicBezTo>
                <a:cubicBezTo>
                  <a:pt x="26924" y="28283"/>
                  <a:pt x="26884" y="28168"/>
                  <a:pt x="26820" y="28041"/>
                </a:cubicBezTo>
                <a:cubicBezTo>
                  <a:pt x="26716" y="27836"/>
                  <a:pt x="26783" y="27645"/>
                  <a:pt x="26890" y="27457"/>
                </a:cubicBezTo>
                <a:cubicBezTo>
                  <a:pt x="27065" y="27158"/>
                  <a:pt x="27277" y="26846"/>
                  <a:pt x="27542" y="26622"/>
                </a:cubicBezTo>
                <a:cubicBezTo>
                  <a:pt x="27683" y="26501"/>
                  <a:pt x="27841" y="26420"/>
                  <a:pt x="28015" y="26369"/>
                </a:cubicBezTo>
                <a:cubicBezTo>
                  <a:pt x="28176" y="26323"/>
                  <a:pt x="28348" y="26289"/>
                  <a:pt x="28481" y="26178"/>
                </a:cubicBezTo>
                <a:cubicBezTo>
                  <a:pt x="28740" y="25963"/>
                  <a:pt x="28750" y="25590"/>
                  <a:pt x="28737" y="25279"/>
                </a:cubicBezTo>
                <a:lnTo>
                  <a:pt x="28737" y="25279"/>
                </a:lnTo>
                <a:cubicBezTo>
                  <a:pt x="28962" y="25292"/>
                  <a:pt x="29156" y="25466"/>
                  <a:pt x="29194" y="25695"/>
                </a:cubicBezTo>
                <a:cubicBezTo>
                  <a:pt x="29197" y="25718"/>
                  <a:pt x="29220" y="25731"/>
                  <a:pt x="29243" y="25731"/>
                </a:cubicBezTo>
                <a:cubicBezTo>
                  <a:pt x="29264" y="25731"/>
                  <a:pt x="29284" y="25725"/>
                  <a:pt x="29294" y="25708"/>
                </a:cubicBezTo>
                <a:cubicBezTo>
                  <a:pt x="29378" y="25557"/>
                  <a:pt x="29556" y="25319"/>
                  <a:pt x="29734" y="25319"/>
                </a:cubicBezTo>
                <a:cubicBezTo>
                  <a:pt x="29801" y="25319"/>
                  <a:pt x="29865" y="25353"/>
                  <a:pt x="29925" y="25433"/>
                </a:cubicBezTo>
                <a:cubicBezTo>
                  <a:pt x="30002" y="25534"/>
                  <a:pt x="30052" y="25651"/>
                  <a:pt x="30126" y="25756"/>
                </a:cubicBezTo>
                <a:cubicBezTo>
                  <a:pt x="30207" y="25856"/>
                  <a:pt x="30298" y="25950"/>
                  <a:pt x="30399" y="26030"/>
                </a:cubicBezTo>
                <a:cubicBezTo>
                  <a:pt x="30600" y="26188"/>
                  <a:pt x="30835" y="26295"/>
                  <a:pt x="31087" y="26336"/>
                </a:cubicBezTo>
                <a:cubicBezTo>
                  <a:pt x="31187" y="26352"/>
                  <a:pt x="31398" y="26360"/>
                  <a:pt x="31402" y="26497"/>
                </a:cubicBezTo>
                <a:cubicBezTo>
                  <a:pt x="31402" y="26568"/>
                  <a:pt x="31352" y="26631"/>
                  <a:pt x="31318" y="26688"/>
                </a:cubicBezTo>
                <a:cubicBezTo>
                  <a:pt x="31291" y="26742"/>
                  <a:pt x="31268" y="26799"/>
                  <a:pt x="31257" y="26859"/>
                </a:cubicBezTo>
                <a:cubicBezTo>
                  <a:pt x="31224" y="27098"/>
                  <a:pt x="31412" y="27302"/>
                  <a:pt x="31553" y="27474"/>
                </a:cubicBezTo>
                <a:cubicBezTo>
                  <a:pt x="31630" y="27571"/>
                  <a:pt x="31708" y="27669"/>
                  <a:pt x="31761" y="27782"/>
                </a:cubicBezTo>
                <a:cubicBezTo>
                  <a:pt x="31815" y="27897"/>
                  <a:pt x="31849" y="28018"/>
                  <a:pt x="31875" y="28138"/>
                </a:cubicBezTo>
                <a:cubicBezTo>
                  <a:pt x="31933" y="28370"/>
                  <a:pt x="31959" y="28611"/>
                  <a:pt x="32046" y="28837"/>
                </a:cubicBezTo>
                <a:cubicBezTo>
                  <a:pt x="32083" y="28938"/>
                  <a:pt x="32134" y="29034"/>
                  <a:pt x="32201" y="29122"/>
                </a:cubicBezTo>
                <a:cubicBezTo>
                  <a:pt x="32281" y="29223"/>
                  <a:pt x="32385" y="29286"/>
                  <a:pt x="32473" y="29377"/>
                </a:cubicBezTo>
                <a:cubicBezTo>
                  <a:pt x="32607" y="29522"/>
                  <a:pt x="32500" y="29663"/>
                  <a:pt x="32469" y="29827"/>
                </a:cubicBezTo>
                <a:cubicBezTo>
                  <a:pt x="32449" y="29957"/>
                  <a:pt x="32496" y="30078"/>
                  <a:pt x="32577" y="30182"/>
                </a:cubicBezTo>
                <a:cubicBezTo>
                  <a:pt x="32664" y="30300"/>
                  <a:pt x="32788" y="30388"/>
                  <a:pt x="32865" y="30508"/>
                </a:cubicBezTo>
                <a:cubicBezTo>
                  <a:pt x="32932" y="30609"/>
                  <a:pt x="32986" y="30757"/>
                  <a:pt x="32912" y="30857"/>
                </a:cubicBezTo>
                <a:cubicBezTo>
                  <a:pt x="32446" y="30549"/>
                  <a:pt x="31936" y="30310"/>
                  <a:pt x="31398" y="30159"/>
                </a:cubicBezTo>
                <a:lnTo>
                  <a:pt x="31382" y="30159"/>
                </a:lnTo>
                <a:cubicBezTo>
                  <a:pt x="31335" y="30159"/>
                  <a:pt x="31318" y="30216"/>
                  <a:pt x="31345" y="30250"/>
                </a:cubicBezTo>
                <a:lnTo>
                  <a:pt x="31647" y="30625"/>
                </a:lnTo>
                <a:cubicBezTo>
                  <a:pt x="31547" y="30911"/>
                  <a:pt x="31697" y="31203"/>
                  <a:pt x="31905" y="31404"/>
                </a:cubicBezTo>
                <a:cubicBezTo>
                  <a:pt x="32154" y="31636"/>
                  <a:pt x="32489" y="31750"/>
                  <a:pt x="32724" y="31999"/>
                </a:cubicBezTo>
                <a:cubicBezTo>
                  <a:pt x="32946" y="32230"/>
                  <a:pt x="33030" y="32552"/>
                  <a:pt x="33194" y="32820"/>
                </a:cubicBezTo>
                <a:cubicBezTo>
                  <a:pt x="33308" y="33012"/>
                  <a:pt x="33516" y="33237"/>
                  <a:pt x="33752" y="33237"/>
                </a:cubicBezTo>
                <a:cubicBezTo>
                  <a:pt x="33802" y="33237"/>
                  <a:pt x="33855" y="33227"/>
                  <a:pt x="33906" y="33203"/>
                </a:cubicBezTo>
                <a:cubicBezTo>
                  <a:pt x="34145" y="33096"/>
                  <a:pt x="34191" y="32787"/>
                  <a:pt x="34188" y="32543"/>
                </a:cubicBezTo>
                <a:lnTo>
                  <a:pt x="34188" y="32543"/>
                </a:lnTo>
                <a:lnTo>
                  <a:pt x="34352" y="32619"/>
                </a:lnTo>
                <a:cubicBezTo>
                  <a:pt x="34359" y="32626"/>
                  <a:pt x="34369" y="32626"/>
                  <a:pt x="34379" y="32626"/>
                </a:cubicBezTo>
                <a:cubicBezTo>
                  <a:pt x="34399" y="32626"/>
                  <a:pt x="34416" y="32619"/>
                  <a:pt x="34427" y="32599"/>
                </a:cubicBezTo>
                <a:cubicBezTo>
                  <a:pt x="34560" y="32331"/>
                  <a:pt x="34537" y="32002"/>
                  <a:pt x="34352" y="31757"/>
                </a:cubicBezTo>
                <a:cubicBezTo>
                  <a:pt x="34339" y="31740"/>
                  <a:pt x="34322" y="31733"/>
                  <a:pt x="34306" y="31733"/>
                </a:cubicBezTo>
                <a:cubicBezTo>
                  <a:pt x="34278" y="31733"/>
                  <a:pt x="34252" y="31750"/>
                  <a:pt x="34252" y="31784"/>
                </a:cubicBezTo>
                <a:cubicBezTo>
                  <a:pt x="34249" y="31878"/>
                  <a:pt x="34161" y="31908"/>
                  <a:pt x="34080" y="31908"/>
                </a:cubicBezTo>
                <a:cubicBezTo>
                  <a:pt x="34054" y="31908"/>
                  <a:pt x="34027" y="31905"/>
                  <a:pt x="34004" y="31898"/>
                </a:cubicBezTo>
                <a:cubicBezTo>
                  <a:pt x="33855" y="31867"/>
                  <a:pt x="33785" y="31747"/>
                  <a:pt x="33718" y="31623"/>
                </a:cubicBezTo>
                <a:cubicBezTo>
                  <a:pt x="33648" y="31491"/>
                  <a:pt x="33584" y="31350"/>
                  <a:pt x="33466" y="31257"/>
                </a:cubicBezTo>
                <a:cubicBezTo>
                  <a:pt x="33392" y="31200"/>
                  <a:pt x="33302" y="31163"/>
                  <a:pt x="33322" y="31052"/>
                </a:cubicBezTo>
                <a:cubicBezTo>
                  <a:pt x="33339" y="30964"/>
                  <a:pt x="33389" y="30891"/>
                  <a:pt x="33420" y="30807"/>
                </a:cubicBezTo>
                <a:cubicBezTo>
                  <a:pt x="33540" y="30464"/>
                  <a:pt x="33420" y="30095"/>
                  <a:pt x="33282" y="29779"/>
                </a:cubicBezTo>
                <a:cubicBezTo>
                  <a:pt x="33118" y="29407"/>
                  <a:pt x="32919" y="29051"/>
                  <a:pt x="32755" y="28679"/>
                </a:cubicBezTo>
                <a:cubicBezTo>
                  <a:pt x="32678" y="28504"/>
                  <a:pt x="32604" y="28276"/>
                  <a:pt x="32745" y="28115"/>
                </a:cubicBezTo>
                <a:cubicBezTo>
                  <a:pt x="32799" y="28051"/>
                  <a:pt x="32865" y="28018"/>
                  <a:pt x="32929" y="28018"/>
                </a:cubicBezTo>
                <a:cubicBezTo>
                  <a:pt x="33000" y="28018"/>
                  <a:pt x="33067" y="28058"/>
                  <a:pt x="33114" y="28138"/>
                </a:cubicBezTo>
                <a:cubicBezTo>
                  <a:pt x="33181" y="28249"/>
                  <a:pt x="33211" y="28380"/>
                  <a:pt x="33302" y="28478"/>
                </a:cubicBezTo>
                <a:cubicBezTo>
                  <a:pt x="33395" y="28578"/>
                  <a:pt x="33581" y="28591"/>
                  <a:pt x="33651" y="28716"/>
                </a:cubicBezTo>
                <a:cubicBezTo>
                  <a:pt x="33725" y="28850"/>
                  <a:pt x="33614" y="29038"/>
                  <a:pt x="33617" y="29182"/>
                </a:cubicBezTo>
                <a:cubicBezTo>
                  <a:pt x="33621" y="29300"/>
                  <a:pt x="33685" y="29404"/>
                  <a:pt x="33789" y="29464"/>
                </a:cubicBezTo>
                <a:cubicBezTo>
                  <a:pt x="33852" y="29501"/>
                  <a:pt x="33916" y="29518"/>
                  <a:pt x="33980" y="29518"/>
                </a:cubicBezTo>
                <a:cubicBezTo>
                  <a:pt x="34141" y="29518"/>
                  <a:pt x="34282" y="29401"/>
                  <a:pt x="34332" y="29223"/>
                </a:cubicBezTo>
                <a:cubicBezTo>
                  <a:pt x="34376" y="29065"/>
                  <a:pt x="34366" y="28893"/>
                  <a:pt x="34433" y="28746"/>
                </a:cubicBezTo>
                <a:cubicBezTo>
                  <a:pt x="34493" y="28611"/>
                  <a:pt x="34601" y="28504"/>
                  <a:pt x="34701" y="28397"/>
                </a:cubicBezTo>
                <a:cubicBezTo>
                  <a:pt x="34886" y="28209"/>
                  <a:pt x="35101" y="28001"/>
                  <a:pt x="35051" y="27712"/>
                </a:cubicBezTo>
                <a:cubicBezTo>
                  <a:pt x="35047" y="27692"/>
                  <a:pt x="35031" y="27682"/>
                  <a:pt x="35014" y="27675"/>
                </a:cubicBezTo>
                <a:cubicBezTo>
                  <a:pt x="34752" y="27578"/>
                  <a:pt x="34729" y="27209"/>
                  <a:pt x="34661" y="26980"/>
                </a:cubicBezTo>
                <a:cubicBezTo>
                  <a:pt x="34628" y="26853"/>
                  <a:pt x="34577" y="26725"/>
                  <a:pt x="34487" y="26631"/>
                </a:cubicBezTo>
                <a:cubicBezTo>
                  <a:pt x="34447" y="26588"/>
                  <a:pt x="34399" y="26554"/>
                  <a:pt x="34346" y="26527"/>
                </a:cubicBezTo>
                <a:cubicBezTo>
                  <a:pt x="34225" y="26473"/>
                  <a:pt x="34131" y="26456"/>
                  <a:pt x="34097" y="26309"/>
                </a:cubicBezTo>
                <a:cubicBezTo>
                  <a:pt x="34013" y="25963"/>
                  <a:pt x="33926" y="25393"/>
                  <a:pt x="34295" y="25178"/>
                </a:cubicBezTo>
                <a:cubicBezTo>
                  <a:pt x="34373" y="25131"/>
                  <a:pt x="34470" y="25104"/>
                  <a:pt x="34560" y="25104"/>
                </a:cubicBezTo>
                <a:cubicBezTo>
                  <a:pt x="34618" y="25104"/>
                  <a:pt x="34671" y="25114"/>
                  <a:pt x="34721" y="25138"/>
                </a:cubicBezTo>
                <a:cubicBezTo>
                  <a:pt x="34923" y="25228"/>
                  <a:pt x="34893" y="25463"/>
                  <a:pt x="34839" y="25638"/>
                </a:cubicBezTo>
                <a:cubicBezTo>
                  <a:pt x="34779" y="25836"/>
                  <a:pt x="34705" y="26017"/>
                  <a:pt x="34785" y="26222"/>
                </a:cubicBezTo>
                <a:cubicBezTo>
                  <a:pt x="34836" y="26346"/>
                  <a:pt x="34933" y="26444"/>
                  <a:pt x="35064" y="26444"/>
                </a:cubicBezTo>
                <a:cubicBezTo>
                  <a:pt x="35084" y="26444"/>
                  <a:pt x="35104" y="26444"/>
                  <a:pt x="35124" y="26436"/>
                </a:cubicBezTo>
                <a:cubicBezTo>
                  <a:pt x="35148" y="26433"/>
                  <a:pt x="35165" y="26410"/>
                  <a:pt x="35165" y="26386"/>
                </a:cubicBezTo>
                <a:lnTo>
                  <a:pt x="35165" y="25752"/>
                </a:lnTo>
                <a:cubicBezTo>
                  <a:pt x="35272" y="25779"/>
                  <a:pt x="35380" y="25805"/>
                  <a:pt x="35487" y="25829"/>
                </a:cubicBezTo>
                <a:cubicBezTo>
                  <a:pt x="35494" y="25832"/>
                  <a:pt x="35497" y="25832"/>
                  <a:pt x="35504" y="25832"/>
                </a:cubicBezTo>
                <a:cubicBezTo>
                  <a:pt x="35544" y="25832"/>
                  <a:pt x="35564" y="25789"/>
                  <a:pt x="35550" y="25752"/>
                </a:cubicBezTo>
                <a:cubicBezTo>
                  <a:pt x="35446" y="25520"/>
                  <a:pt x="35658" y="25292"/>
                  <a:pt x="35843" y="25181"/>
                </a:cubicBezTo>
                <a:cubicBezTo>
                  <a:pt x="36034" y="25067"/>
                  <a:pt x="36266" y="25031"/>
                  <a:pt x="36467" y="24939"/>
                </a:cubicBezTo>
                <a:cubicBezTo>
                  <a:pt x="36678" y="24845"/>
                  <a:pt x="36830" y="24695"/>
                  <a:pt x="36924" y="24483"/>
                </a:cubicBezTo>
                <a:cubicBezTo>
                  <a:pt x="37017" y="24268"/>
                  <a:pt x="37075" y="24040"/>
                  <a:pt x="37192" y="23835"/>
                </a:cubicBezTo>
                <a:cubicBezTo>
                  <a:pt x="37216" y="23795"/>
                  <a:pt x="37242" y="23754"/>
                  <a:pt x="37269" y="23717"/>
                </a:cubicBezTo>
                <a:cubicBezTo>
                  <a:pt x="37276" y="23721"/>
                  <a:pt x="37286" y="23725"/>
                  <a:pt x="37293" y="23725"/>
                </a:cubicBezTo>
                <a:cubicBezTo>
                  <a:pt x="37313" y="23725"/>
                  <a:pt x="37330" y="23711"/>
                  <a:pt x="37340" y="23697"/>
                </a:cubicBezTo>
                <a:cubicBezTo>
                  <a:pt x="37431" y="23580"/>
                  <a:pt x="37518" y="23460"/>
                  <a:pt x="37605" y="23339"/>
                </a:cubicBezTo>
                <a:cubicBezTo>
                  <a:pt x="37652" y="23299"/>
                  <a:pt x="37702" y="23258"/>
                  <a:pt x="37753" y="23221"/>
                </a:cubicBezTo>
                <a:cubicBezTo>
                  <a:pt x="37790" y="23194"/>
                  <a:pt x="37779" y="23147"/>
                  <a:pt x="37753" y="23127"/>
                </a:cubicBezTo>
                <a:cubicBezTo>
                  <a:pt x="37786" y="23083"/>
                  <a:pt x="37823" y="23033"/>
                  <a:pt x="37837" y="22983"/>
                </a:cubicBezTo>
                <a:cubicBezTo>
                  <a:pt x="37854" y="22916"/>
                  <a:pt x="37820" y="22868"/>
                  <a:pt x="37770" y="22831"/>
                </a:cubicBezTo>
                <a:cubicBezTo>
                  <a:pt x="37729" y="22795"/>
                  <a:pt x="37696" y="22755"/>
                  <a:pt x="37679" y="22701"/>
                </a:cubicBezTo>
                <a:cubicBezTo>
                  <a:pt x="37642" y="22586"/>
                  <a:pt x="37659" y="22466"/>
                  <a:pt x="37682" y="22348"/>
                </a:cubicBezTo>
                <a:cubicBezTo>
                  <a:pt x="37705" y="22214"/>
                  <a:pt x="37729" y="22083"/>
                  <a:pt x="37713" y="21945"/>
                </a:cubicBezTo>
                <a:cubicBezTo>
                  <a:pt x="37692" y="21818"/>
                  <a:pt x="37649" y="21697"/>
                  <a:pt x="37584" y="21583"/>
                </a:cubicBezTo>
                <a:cubicBezTo>
                  <a:pt x="37457" y="21345"/>
                  <a:pt x="37256" y="21156"/>
                  <a:pt x="37075" y="20958"/>
                </a:cubicBezTo>
                <a:cubicBezTo>
                  <a:pt x="37028" y="20908"/>
                  <a:pt x="36980" y="20858"/>
                  <a:pt x="36937" y="20808"/>
                </a:cubicBezTo>
                <a:cubicBezTo>
                  <a:pt x="36904" y="20767"/>
                  <a:pt x="36870" y="20724"/>
                  <a:pt x="36863" y="20670"/>
                </a:cubicBezTo>
                <a:cubicBezTo>
                  <a:pt x="36853" y="20596"/>
                  <a:pt x="36893" y="20526"/>
                  <a:pt x="36934" y="20469"/>
                </a:cubicBezTo>
                <a:cubicBezTo>
                  <a:pt x="37021" y="20338"/>
                  <a:pt x="37169" y="20207"/>
                  <a:pt x="37169" y="20036"/>
                </a:cubicBezTo>
                <a:cubicBezTo>
                  <a:pt x="37169" y="19821"/>
                  <a:pt x="36947" y="19740"/>
                  <a:pt x="36766" y="19740"/>
                </a:cubicBezTo>
                <a:lnTo>
                  <a:pt x="36732" y="19740"/>
                </a:lnTo>
                <a:cubicBezTo>
                  <a:pt x="36665" y="19744"/>
                  <a:pt x="36588" y="19757"/>
                  <a:pt x="36514" y="19757"/>
                </a:cubicBezTo>
                <a:cubicBezTo>
                  <a:pt x="36457" y="19757"/>
                  <a:pt x="36396" y="19750"/>
                  <a:pt x="36346" y="19720"/>
                </a:cubicBezTo>
                <a:cubicBezTo>
                  <a:pt x="36259" y="19680"/>
                  <a:pt x="36209" y="19593"/>
                  <a:pt x="36185" y="19502"/>
                </a:cubicBezTo>
                <a:cubicBezTo>
                  <a:pt x="36128" y="19271"/>
                  <a:pt x="36272" y="19059"/>
                  <a:pt x="36430" y="18904"/>
                </a:cubicBezTo>
                <a:cubicBezTo>
                  <a:pt x="36622" y="18710"/>
                  <a:pt x="36839" y="18542"/>
                  <a:pt x="37068" y="18394"/>
                </a:cubicBezTo>
                <a:cubicBezTo>
                  <a:pt x="37101" y="18371"/>
                  <a:pt x="37135" y="18351"/>
                  <a:pt x="37172" y="18331"/>
                </a:cubicBezTo>
                <a:lnTo>
                  <a:pt x="37172" y="18331"/>
                </a:lnTo>
                <a:cubicBezTo>
                  <a:pt x="37169" y="18431"/>
                  <a:pt x="37121" y="18535"/>
                  <a:pt x="37081" y="18629"/>
                </a:cubicBezTo>
                <a:cubicBezTo>
                  <a:pt x="37034" y="18743"/>
                  <a:pt x="36984" y="18871"/>
                  <a:pt x="37011" y="18995"/>
                </a:cubicBezTo>
                <a:cubicBezTo>
                  <a:pt x="37045" y="19133"/>
                  <a:pt x="37172" y="19217"/>
                  <a:pt x="37310" y="19217"/>
                </a:cubicBezTo>
                <a:lnTo>
                  <a:pt x="37316" y="19217"/>
                </a:lnTo>
                <a:cubicBezTo>
                  <a:pt x="37481" y="19210"/>
                  <a:pt x="37612" y="19099"/>
                  <a:pt x="37682" y="18958"/>
                </a:cubicBezTo>
                <a:cubicBezTo>
                  <a:pt x="37719" y="18884"/>
                  <a:pt x="37736" y="18811"/>
                  <a:pt x="37756" y="18730"/>
                </a:cubicBezTo>
                <a:cubicBezTo>
                  <a:pt x="37770" y="18676"/>
                  <a:pt x="37793" y="18602"/>
                  <a:pt x="37840" y="18566"/>
                </a:cubicBezTo>
                <a:cubicBezTo>
                  <a:pt x="37850" y="18558"/>
                  <a:pt x="37860" y="18555"/>
                  <a:pt x="37866" y="18555"/>
                </a:cubicBezTo>
                <a:cubicBezTo>
                  <a:pt x="37894" y="18555"/>
                  <a:pt x="37911" y="18582"/>
                  <a:pt x="37914" y="18612"/>
                </a:cubicBezTo>
                <a:cubicBezTo>
                  <a:pt x="37924" y="18676"/>
                  <a:pt x="37911" y="18740"/>
                  <a:pt x="37917" y="18800"/>
                </a:cubicBezTo>
                <a:cubicBezTo>
                  <a:pt x="37924" y="18874"/>
                  <a:pt x="37957" y="18931"/>
                  <a:pt x="38011" y="18978"/>
                </a:cubicBezTo>
                <a:cubicBezTo>
                  <a:pt x="38061" y="19018"/>
                  <a:pt x="38125" y="19052"/>
                  <a:pt x="38162" y="19110"/>
                </a:cubicBezTo>
                <a:cubicBezTo>
                  <a:pt x="38209" y="19180"/>
                  <a:pt x="38189" y="19277"/>
                  <a:pt x="38206" y="19358"/>
                </a:cubicBezTo>
                <a:cubicBezTo>
                  <a:pt x="38222" y="19432"/>
                  <a:pt x="38263" y="19495"/>
                  <a:pt x="38309" y="19553"/>
                </a:cubicBezTo>
                <a:cubicBezTo>
                  <a:pt x="38414" y="19683"/>
                  <a:pt x="38558" y="19777"/>
                  <a:pt x="38602" y="19945"/>
                </a:cubicBezTo>
                <a:cubicBezTo>
                  <a:pt x="38645" y="20106"/>
                  <a:pt x="38605" y="20284"/>
                  <a:pt x="38491" y="20405"/>
                </a:cubicBezTo>
                <a:cubicBezTo>
                  <a:pt x="38458" y="20442"/>
                  <a:pt x="38481" y="20495"/>
                  <a:pt x="38528" y="20499"/>
                </a:cubicBezTo>
                <a:cubicBezTo>
                  <a:pt x="38579" y="20502"/>
                  <a:pt x="38632" y="20506"/>
                  <a:pt x="38686" y="20506"/>
                </a:cubicBezTo>
                <a:cubicBezTo>
                  <a:pt x="38800" y="20506"/>
                  <a:pt x="38914" y="20492"/>
                  <a:pt x="39018" y="20448"/>
                </a:cubicBezTo>
                <a:cubicBezTo>
                  <a:pt x="39092" y="20419"/>
                  <a:pt x="39159" y="20371"/>
                  <a:pt x="39206" y="20307"/>
                </a:cubicBezTo>
                <a:cubicBezTo>
                  <a:pt x="39267" y="20224"/>
                  <a:pt x="39283" y="20123"/>
                  <a:pt x="39283" y="20022"/>
                </a:cubicBezTo>
                <a:cubicBezTo>
                  <a:pt x="39283" y="19905"/>
                  <a:pt x="39276" y="19784"/>
                  <a:pt x="39273" y="19666"/>
                </a:cubicBezTo>
                <a:cubicBezTo>
                  <a:pt x="39270" y="19559"/>
                  <a:pt x="39270" y="19452"/>
                  <a:pt x="39260" y="19344"/>
                </a:cubicBezTo>
                <a:cubicBezTo>
                  <a:pt x="39253" y="19257"/>
                  <a:pt x="39240" y="19170"/>
                  <a:pt x="39196" y="19096"/>
                </a:cubicBezTo>
                <a:cubicBezTo>
                  <a:pt x="39149" y="19009"/>
                  <a:pt x="39072" y="18969"/>
                  <a:pt x="38981" y="18944"/>
                </a:cubicBezTo>
                <a:cubicBezTo>
                  <a:pt x="38931" y="18931"/>
                  <a:pt x="38884" y="18918"/>
                  <a:pt x="38847" y="18881"/>
                </a:cubicBezTo>
                <a:cubicBezTo>
                  <a:pt x="38813" y="18844"/>
                  <a:pt x="38790" y="18797"/>
                  <a:pt x="38780" y="18747"/>
                </a:cubicBezTo>
                <a:cubicBezTo>
                  <a:pt x="38753" y="18639"/>
                  <a:pt x="38783" y="18521"/>
                  <a:pt x="38817" y="18418"/>
                </a:cubicBezTo>
                <a:cubicBezTo>
                  <a:pt x="38881" y="18421"/>
                  <a:pt x="38948" y="18425"/>
                  <a:pt x="39011" y="18425"/>
                </a:cubicBezTo>
                <a:cubicBezTo>
                  <a:pt x="39220" y="18425"/>
                  <a:pt x="39424" y="18391"/>
                  <a:pt x="39586" y="18250"/>
                </a:cubicBezTo>
                <a:cubicBezTo>
                  <a:pt x="39676" y="18169"/>
                  <a:pt x="39747" y="18058"/>
                  <a:pt x="39764" y="17937"/>
                </a:cubicBezTo>
                <a:cubicBezTo>
                  <a:pt x="39770" y="17877"/>
                  <a:pt x="39767" y="17813"/>
                  <a:pt x="39743" y="17753"/>
                </a:cubicBezTo>
                <a:cubicBezTo>
                  <a:pt x="39723" y="17689"/>
                  <a:pt x="39686" y="17629"/>
                  <a:pt x="39683" y="17562"/>
                </a:cubicBezTo>
                <a:cubicBezTo>
                  <a:pt x="39676" y="17461"/>
                  <a:pt x="39770" y="17407"/>
                  <a:pt x="39847" y="17367"/>
                </a:cubicBezTo>
                <a:cubicBezTo>
                  <a:pt x="39945" y="17320"/>
                  <a:pt x="40046" y="17280"/>
                  <a:pt x="40126" y="17206"/>
                </a:cubicBezTo>
                <a:cubicBezTo>
                  <a:pt x="40303" y="17038"/>
                  <a:pt x="40331" y="16773"/>
                  <a:pt x="40351" y="16548"/>
                </a:cubicBezTo>
                <a:cubicBezTo>
                  <a:pt x="40360" y="16447"/>
                  <a:pt x="40374" y="16337"/>
                  <a:pt x="40404" y="16233"/>
                </a:cubicBezTo>
                <a:cubicBezTo>
                  <a:pt x="40455" y="16159"/>
                  <a:pt x="40495" y="16081"/>
                  <a:pt x="40532" y="16001"/>
                </a:cubicBezTo>
                <a:cubicBezTo>
                  <a:pt x="40565" y="15964"/>
                  <a:pt x="40605" y="15934"/>
                  <a:pt x="40656" y="15914"/>
                </a:cubicBezTo>
                <a:cubicBezTo>
                  <a:pt x="40683" y="15900"/>
                  <a:pt x="40690" y="15863"/>
                  <a:pt x="40676" y="15840"/>
                </a:cubicBezTo>
                <a:cubicBezTo>
                  <a:pt x="40673" y="15833"/>
                  <a:pt x="40666" y="15827"/>
                  <a:pt x="40663" y="15823"/>
                </a:cubicBezTo>
                <a:cubicBezTo>
                  <a:pt x="40666" y="15816"/>
                  <a:pt x="40670" y="15810"/>
                  <a:pt x="40673" y="15803"/>
                </a:cubicBezTo>
                <a:cubicBezTo>
                  <a:pt x="40750" y="15655"/>
                  <a:pt x="40787" y="15488"/>
                  <a:pt x="40794" y="15319"/>
                </a:cubicBezTo>
                <a:cubicBezTo>
                  <a:pt x="40800" y="15198"/>
                  <a:pt x="40791" y="15078"/>
                  <a:pt x="40771" y="14961"/>
                </a:cubicBezTo>
                <a:cubicBezTo>
                  <a:pt x="40791" y="14783"/>
                  <a:pt x="40804" y="14608"/>
                  <a:pt x="40800" y="14430"/>
                </a:cubicBezTo>
                <a:cubicBezTo>
                  <a:pt x="40794" y="14205"/>
                  <a:pt x="40763" y="13984"/>
                  <a:pt x="40706" y="13765"/>
                </a:cubicBezTo>
                <a:cubicBezTo>
                  <a:pt x="40653" y="13541"/>
                  <a:pt x="40569" y="13322"/>
                  <a:pt x="40464" y="13118"/>
                </a:cubicBezTo>
                <a:cubicBezTo>
                  <a:pt x="40478" y="13111"/>
                  <a:pt x="40495" y="13111"/>
                  <a:pt x="40512" y="13111"/>
                </a:cubicBezTo>
                <a:cubicBezTo>
                  <a:pt x="40562" y="13111"/>
                  <a:pt x="40616" y="13131"/>
                  <a:pt x="40656" y="13161"/>
                </a:cubicBezTo>
                <a:cubicBezTo>
                  <a:pt x="40737" y="13225"/>
                  <a:pt x="40783" y="13316"/>
                  <a:pt x="40831" y="13403"/>
                </a:cubicBezTo>
                <a:cubicBezTo>
                  <a:pt x="40948" y="13628"/>
                  <a:pt x="41065" y="13849"/>
                  <a:pt x="41183" y="14075"/>
                </a:cubicBezTo>
                <a:cubicBezTo>
                  <a:pt x="41250" y="14202"/>
                  <a:pt x="41318" y="14326"/>
                  <a:pt x="41384" y="14453"/>
                </a:cubicBezTo>
                <a:cubicBezTo>
                  <a:pt x="41395" y="14470"/>
                  <a:pt x="41411" y="14481"/>
                  <a:pt x="41431" y="14481"/>
                </a:cubicBezTo>
                <a:cubicBezTo>
                  <a:pt x="41579" y="14477"/>
                  <a:pt x="41666" y="14343"/>
                  <a:pt x="41683" y="14208"/>
                </a:cubicBezTo>
                <a:cubicBezTo>
                  <a:pt x="41700" y="14047"/>
                  <a:pt x="41589" y="13906"/>
                  <a:pt x="41496" y="13785"/>
                </a:cubicBezTo>
                <a:cubicBezTo>
                  <a:pt x="41448" y="13722"/>
                  <a:pt x="41398" y="13658"/>
                  <a:pt x="41364" y="13584"/>
                </a:cubicBezTo>
                <a:cubicBezTo>
                  <a:pt x="41334" y="13507"/>
                  <a:pt x="41330" y="13433"/>
                  <a:pt x="41358" y="13356"/>
                </a:cubicBezTo>
                <a:cubicBezTo>
                  <a:pt x="41384" y="13282"/>
                  <a:pt x="41418" y="13212"/>
                  <a:pt x="41411" y="13131"/>
                </a:cubicBezTo>
                <a:cubicBezTo>
                  <a:pt x="41405" y="13068"/>
                  <a:pt x="41381" y="13007"/>
                  <a:pt x="41344" y="12953"/>
                </a:cubicBezTo>
                <a:cubicBezTo>
                  <a:pt x="41270" y="12839"/>
                  <a:pt x="41163" y="12755"/>
                  <a:pt x="41076" y="12651"/>
                </a:cubicBezTo>
                <a:cubicBezTo>
                  <a:pt x="41028" y="12597"/>
                  <a:pt x="40999" y="12534"/>
                  <a:pt x="40972" y="12467"/>
                </a:cubicBezTo>
                <a:cubicBezTo>
                  <a:pt x="40941" y="12389"/>
                  <a:pt x="40915" y="12306"/>
                  <a:pt x="40867" y="12235"/>
                </a:cubicBezTo>
                <a:cubicBezTo>
                  <a:pt x="40807" y="12148"/>
                  <a:pt x="40700" y="12074"/>
                  <a:pt x="40593" y="12074"/>
                </a:cubicBezTo>
                <a:cubicBezTo>
                  <a:pt x="40555" y="12074"/>
                  <a:pt x="40522" y="12081"/>
                  <a:pt x="40485" y="12101"/>
                </a:cubicBezTo>
                <a:cubicBezTo>
                  <a:pt x="40414" y="12137"/>
                  <a:pt x="40381" y="12211"/>
                  <a:pt x="40327" y="12265"/>
                </a:cubicBezTo>
                <a:cubicBezTo>
                  <a:pt x="40280" y="12312"/>
                  <a:pt x="40223" y="12343"/>
                  <a:pt x="40159" y="12359"/>
                </a:cubicBezTo>
                <a:cubicBezTo>
                  <a:pt x="40126" y="12369"/>
                  <a:pt x="40089" y="12372"/>
                  <a:pt x="40052" y="12372"/>
                </a:cubicBezTo>
                <a:cubicBezTo>
                  <a:pt x="40025" y="12372"/>
                  <a:pt x="39995" y="12369"/>
                  <a:pt x="39968" y="12363"/>
                </a:cubicBezTo>
                <a:cubicBezTo>
                  <a:pt x="39905" y="12349"/>
                  <a:pt x="39847" y="12315"/>
                  <a:pt x="39797" y="12275"/>
                </a:cubicBezTo>
                <a:cubicBezTo>
                  <a:pt x="39710" y="12208"/>
                  <a:pt x="39632" y="12124"/>
                  <a:pt x="39538" y="12064"/>
                </a:cubicBezTo>
                <a:cubicBezTo>
                  <a:pt x="39532" y="12047"/>
                  <a:pt x="39528" y="12030"/>
                  <a:pt x="39522" y="12013"/>
                </a:cubicBezTo>
                <a:cubicBezTo>
                  <a:pt x="39488" y="11883"/>
                  <a:pt x="39431" y="11751"/>
                  <a:pt x="39300" y="11698"/>
                </a:cubicBezTo>
                <a:cubicBezTo>
                  <a:pt x="39226" y="11668"/>
                  <a:pt x="39149" y="11664"/>
                  <a:pt x="39072" y="11664"/>
                </a:cubicBezTo>
                <a:lnTo>
                  <a:pt x="39025" y="11664"/>
                </a:lnTo>
                <a:cubicBezTo>
                  <a:pt x="38948" y="11664"/>
                  <a:pt x="38873" y="11658"/>
                  <a:pt x="38800" y="11641"/>
                </a:cubicBezTo>
                <a:cubicBezTo>
                  <a:pt x="38645" y="11607"/>
                  <a:pt x="38498" y="11527"/>
                  <a:pt x="38430" y="11376"/>
                </a:cubicBezTo>
                <a:cubicBezTo>
                  <a:pt x="38363" y="11218"/>
                  <a:pt x="38404" y="11037"/>
                  <a:pt x="38464" y="10882"/>
                </a:cubicBezTo>
                <a:cubicBezTo>
                  <a:pt x="38535" y="10701"/>
                  <a:pt x="38642" y="10540"/>
                  <a:pt x="38743" y="10375"/>
                </a:cubicBezTo>
                <a:cubicBezTo>
                  <a:pt x="38944" y="10053"/>
                  <a:pt x="39142" y="9720"/>
                  <a:pt x="39394" y="9435"/>
                </a:cubicBezTo>
                <a:cubicBezTo>
                  <a:pt x="39602" y="9204"/>
                  <a:pt x="39867" y="8983"/>
                  <a:pt x="40193" y="8955"/>
                </a:cubicBezTo>
                <a:lnTo>
                  <a:pt x="40247" y="8955"/>
                </a:lnTo>
                <a:cubicBezTo>
                  <a:pt x="40331" y="8955"/>
                  <a:pt x="40411" y="8969"/>
                  <a:pt x="40492" y="8979"/>
                </a:cubicBezTo>
                <a:cubicBezTo>
                  <a:pt x="40576" y="8992"/>
                  <a:pt x="40656" y="9006"/>
                  <a:pt x="40740" y="9006"/>
                </a:cubicBezTo>
                <a:lnTo>
                  <a:pt x="40771" y="9006"/>
                </a:lnTo>
                <a:cubicBezTo>
                  <a:pt x="40921" y="8999"/>
                  <a:pt x="41082" y="8925"/>
                  <a:pt x="41160" y="8788"/>
                </a:cubicBezTo>
                <a:cubicBezTo>
                  <a:pt x="41183" y="8741"/>
                  <a:pt x="41197" y="8690"/>
                  <a:pt x="41193" y="8640"/>
                </a:cubicBezTo>
                <a:cubicBezTo>
                  <a:pt x="41264" y="8626"/>
                  <a:pt x="41330" y="8623"/>
                  <a:pt x="41401" y="8623"/>
                </a:cubicBezTo>
                <a:cubicBezTo>
                  <a:pt x="41451" y="8623"/>
                  <a:pt x="41499" y="8623"/>
                  <a:pt x="41549" y="8626"/>
                </a:cubicBezTo>
                <a:cubicBezTo>
                  <a:pt x="41599" y="8630"/>
                  <a:pt x="41649" y="8630"/>
                  <a:pt x="41697" y="8630"/>
                </a:cubicBezTo>
                <a:cubicBezTo>
                  <a:pt x="41764" y="8630"/>
                  <a:pt x="41831" y="8626"/>
                  <a:pt x="41894" y="8617"/>
                </a:cubicBezTo>
                <a:cubicBezTo>
                  <a:pt x="42069" y="8586"/>
                  <a:pt x="42261" y="8486"/>
                  <a:pt x="42341" y="8321"/>
                </a:cubicBezTo>
                <a:cubicBezTo>
                  <a:pt x="42425" y="8150"/>
                  <a:pt x="42351" y="7985"/>
                  <a:pt x="42247" y="7844"/>
                </a:cubicBezTo>
                <a:cubicBezTo>
                  <a:pt x="42193" y="7774"/>
                  <a:pt x="42133" y="7700"/>
                  <a:pt x="42103" y="7616"/>
                </a:cubicBezTo>
                <a:cubicBezTo>
                  <a:pt x="42069" y="7516"/>
                  <a:pt x="42109" y="7421"/>
                  <a:pt x="42170" y="7338"/>
                </a:cubicBezTo>
                <a:cubicBezTo>
                  <a:pt x="42294" y="7156"/>
                  <a:pt x="42499" y="7032"/>
                  <a:pt x="42714" y="6995"/>
                </a:cubicBezTo>
                <a:cubicBezTo>
                  <a:pt x="42714" y="7136"/>
                  <a:pt x="42731" y="7284"/>
                  <a:pt x="42848" y="7378"/>
                </a:cubicBezTo>
                <a:cubicBezTo>
                  <a:pt x="42895" y="7415"/>
                  <a:pt x="42955" y="7438"/>
                  <a:pt x="43012" y="7438"/>
                </a:cubicBezTo>
                <a:cubicBezTo>
                  <a:pt x="43076" y="7438"/>
                  <a:pt x="43140" y="7412"/>
                  <a:pt x="43187" y="7358"/>
                </a:cubicBezTo>
                <a:cubicBezTo>
                  <a:pt x="43271" y="7260"/>
                  <a:pt x="43288" y="7126"/>
                  <a:pt x="43298" y="7006"/>
                </a:cubicBezTo>
                <a:cubicBezTo>
                  <a:pt x="43308" y="6820"/>
                  <a:pt x="43328" y="6643"/>
                  <a:pt x="43361" y="6462"/>
                </a:cubicBezTo>
                <a:cubicBezTo>
                  <a:pt x="43398" y="6281"/>
                  <a:pt x="43449" y="6103"/>
                  <a:pt x="43513" y="5928"/>
                </a:cubicBezTo>
                <a:cubicBezTo>
                  <a:pt x="43634" y="6019"/>
                  <a:pt x="43721" y="6149"/>
                  <a:pt x="43761" y="6294"/>
                </a:cubicBezTo>
                <a:cubicBezTo>
                  <a:pt x="43784" y="6377"/>
                  <a:pt x="43795" y="6462"/>
                  <a:pt x="43784" y="6549"/>
                </a:cubicBezTo>
                <a:cubicBezTo>
                  <a:pt x="43778" y="6646"/>
                  <a:pt x="43737" y="6737"/>
                  <a:pt x="43707" y="6828"/>
                </a:cubicBezTo>
                <a:cubicBezTo>
                  <a:pt x="43677" y="6921"/>
                  <a:pt x="43660" y="7019"/>
                  <a:pt x="43680" y="7119"/>
                </a:cubicBezTo>
                <a:cubicBezTo>
                  <a:pt x="43700" y="7213"/>
                  <a:pt x="43751" y="7297"/>
                  <a:pt x="43798" y="7381"/>
                </a:cubicBezTo>
                <a:cubicBezTo>
                  <a:pt x="43848" y="7469"/>
                  <a:pt x="43888" y="7553"/>
                  <a:pt x="43905" y="7653"/>
                </a:cubicBezTo>
                <a:cubicBezTo>
                  <a:pt x="43922" y="7754"/>
                  <a:pt x="43912" y="7861"/>
                  <a:pt x="43888" y="7962"/>
                </a:cubicBezTo>
                <a:cubicBezTo>
                  <a:pt x="43787" y="8368"/>
                  <a:pt x="43479" y="8673"/>
                  <a:pt x="43331" y="9060"/>
                </a:cubicBezTo>
                <a:cubicBezTo>
                  <a:pt x="43251" y="9265"/>
                  <a:pt x="43240" y="9476"/>
                  <a:pt x="43278" y="9691"/>
                </a:cubicBezTo>
                <a:cubicBezTo>
                  <a:pt x="43315" y="9912"/>
                  <a:pt x="43392" y="10127"/>
                  <a:pt x="43459" y="10342"/>
                </a:cubicBezTo>
                <a:cubicBezTo>
                  <a:pt x="43526" y="10557"/>
                  <a:pt x="43600" y="10772"/>
                  <a:pt x="43691" y="10980"/>
                </a:cubicBezTo>
                <a:cubicBezTo>
                  <a:pt x="43775" y="11181"/>
                  <a:pt x="43885" y="11369"/>
                  <a:pt x="43986" y="11564"/>
                </a:cubicBezTo>
                <a:cubicBezTo>
                  <a:pt x="44036" y="11658"/>
                  <a:pt x="44080" y="11759"/>
                  <a:pt x="44106" y="11863"/>
                </a:cubicBezTo>
                <a:cubicBezTo>
                  <a:pt x="44134" y="11973"/>
                  <a:pt x="44140" y="12087"/>
                  <a:pt x="44167" y="12198"/>
                </a:cubicBezTo>
                <a:cubicBezTo>
                  <a:pt x="44210" y="12389"/>
                  <a:pt x="44298" y="12567"/>
                  <a:pt x="44419" y="12718"/>
                </a:cubicBezTo>
                <a:cubicBezTo>
                  <a:pt x="44472" y="12782"/>
                  <a:pt x="44546" y="12886"/>
                  <a:pt x="44633" y="12899"/>
                </a:cubicBezTo>
                <a:lnTo>
                  <a:pt x="44647" y="12899"/>
                </a:lnTo>
                <a:cubicBezTo>
                  <a:pt x="44731" y="12899"/>
                  <a:pt x="44791" y="12812"/>
                  <a:pt x="44825" y="12745"/>
                </a:cubicBezTo>
                <a:cubicBezTo>
                  <a:pt x="44869" y="12661"/>
                  <a:pt x="44885" y="12567"/>
                  <a:pt x="44895" y="12470"/>
                </a:cubicBezTo>
                <a:cubicBezTo>
                  <a:pt x="44912" y="12356"/>
                  <a:pt x="44919" y="12242"/>
                  <a:pt x="44929" y="12124"/>
                </a:cubicBezTo>
                <a:cubicBezTo>
                  <a:pt x="44952" y="11886"/>
                  <a:pt x="44972" y="11647"/>
                  <a:pt x="44996" y="11406"/>
                </a:cubicBezTo>
                <a:cubicBezTo>
                  <a:pt x="45006" y="11295"/>
                  <a:pt x="45020" y="11184"/>
                  <a:pt x="45026" y="11074"/>
                </a:cubicBezTo>
                <a:cubicBezTo>
                  <a:pt x="45033" y="10983"/>
                  <a:pt x="45030" y="10885"/>
                  <a:pt x="45000" y="10798"/>
                </a:cubicBezTo>
                <a:cubicBezTo>
                  <a:pt x="44986" y="10761"/>
                  <a:pt x="44969" y="10724"/>
                  <a:pt x="44946" y="10691"/>
                </a:cubicBezTo>
                <a:cubicBezTo>
                  <a:pt x="44915" y="10651"/>
                  <a:pt x="44862" y="10620"/>
                  <a:pt x="44842" y="10577"/>
                </a:cubicBezTo>
                <a:cubicBezTo>
                  <a:pt x="44822" y="10533"/>
                  <a:pt x="44839" y="10479"/>
                  <a:pt x="44852" y="10436"/>
                </a:cubicBezTo>
                <a:cubicBezTo>
                  <a:pt x="44865" y="10382"/>
                  <a:pt x="44882" y="10325"/>
                  <a:pt x="44892" y="10268"/>
                </a:cubicBezTo>
                <a:cubicBezTo>
                  <a:pt x="44926" y="10067"/>
                  <a:pt x="44932" y="9835"/>
                  <a:pt x="44862" y="9640"/>
                </a:cubicBezTo>
                <a:cubicBezTo>
                  <a:pt x="44831" y="9553"/>
                  <a:pt x="44782" y="9483"/>
                  <a:pt x="44694" y="9449"/>
                </a:cubicBezTo>
                <a:cubicBezTo>
                  <a:pt x="44607" y="9418"/>
                  <a:pt x="44503" y="9439"/>
                  <a:pt x="44422" y="9389"/>
                </a:cubicBezTo>
                <a:cubicBezTo>
                  <a:pt x="44288" y="9308"/>
                  <a:pt x="44281" y="9103"/>
                  <a:pt x="44288" y="8955"/>
                </a:cubicBezTo>
                <a:lnTo>
                  <a:pt x="44288" y="8955"/>
                </a:lnTo>
                <a:cubicBezTo>
                  <a:pt x="44301" y="8966"/>
                  <a:pt x="44318" y="8972"/>
                  <a:pt x="44338" y="8972"/>
                </a:cubicBezTo>
                <a:cubicBezTo>
                  <a:pt x="44348" y="8972"/>
                  <a:pt x="44359" y="8972"/>
                  <a:pt x="44368" y="8966"/>
                </a:cubicBezTo>
                <a:cubicBezTo>
                  <a:pt x="44392" y="8952"/>
                  <a:pt x="44405" y="8925"/>
                  <a:pt x="44405" y="8902"/>
                </a:cubicBezTo>
                <a:cubicBezTo>
                  <a:pt x="44405" y="8888"/>
                  <a:pt x="44405" y="8879"/>
                  <a:pt x="44399" y="8868"/>
                </a:cubicBezTo>
                <a:cubicBezTo>
                  <a:pt x="44399" y="8862"/>
                  <a:pt x="44382" y="8838"/>
                  <a:pt x="44382" y="8834"/>
                </a:cubicBezTo>
                <a:cubicBezTo>
                  <a:pt x="44379" y="8805"/>
                  <a:pt x="44359" y="8788"/>
                  <a:pt x="44335" y="8781"/>
                </a:cubicBezTo>
                <a:cubicBezTo>
                  <a:pt x="44338" y="8718"/>
                  <a:pt x="44345" y="8650"/>
                  <a:pt x="44355" y="8586"/>
                </a:cubicBezTo>
                <a:cubicBezTo>
                  <a:pt x="44379" y="8439"/>
                  <a:pt x="44419" y="8295"/>
                  <a:pt x="44469" y="8154"/>
                </a:cubicBezTo>
                <a:cubicBezTo>
                  <a:pt x="44516" y="8019"/>
                  <a:pt x="44570" y="7885"/>
                  <a:pt x="44624" y="7754"/>
                </a:cubicBezTo>
                <a:cubicBezTo>
                  <a:pt x="44670" y="7646"/>
                  <a:pt x="44721" y="7539"/>
                  <a:pt x="44788" y="7441"/>
                </a:cubicBezTo>
                <a:cubicBezTo>
                  <a:pt x="44852" y="7348"/>
                  <a:pt x="44935" y="7260"/>
                  <a:pt x="45036" y="7207"/>
                </a:cubicBezTo>
                <a:cubicBezTo>
                  <a:pt x="45141" y="7153"/>
                  <a:pt x="45258" y="7136"/>
                  <a:pt x="45369" y="7102"/>
                </a:cubicBezTo>
                <a:cubicBezTo>
                  <a:pt x="45479" y="7066"/>
                  <a:pt x="45584" y="7015"/>
                  <a:pt x="45654" y="6915"/>
                </a:cubicBezTo>
                <a:cubicBezTo>
                  <a:pt x="45725" y="6814"/>
                  <a:pt x="45735" y="6683"/>
                  <a:pt x="45741" y="6563"/>
                </a:cubicBezTo>
                <a:cubicBezTo>
                  <a:pt x="45751" y="6435"/>
                  <a:pt x="45758" y="6314"/>
                  <a:pt x="45798" y="6196"/>
                </a:cubicBezTo>
                <a:cubicBezTo>
                  <a:pt x="45842" y="6075"/>
                  <a:pt x="45909" y="5965"/>
                  <a:pt x="45987" y="5871"/>
                </a:cubicBezTo>
                <a:cubicBezTo>
                  <a:pt x="46067" y="5773"/>
                  <a:pt x="46157" y="5686"/>
                  <a:pt x="46258" y="5609"/>
                </a:cubicBezTo>
                <a:cubicBezTo>
                  <a:pt x="46362" y="5528"/>
                  <a:pt x="46473" y="5461"/>
                  <a:pt x="46571" y="5381"/>
                </a:cubicBezTo>
                <a:cubicBezTo>
                  <a:pt x="46745" y="5237"/>
                  <a:pt x="46876" y="5025"/>
                  <a:pt x="46812" y="4794"/>
                </a:cubicBezTo>
                <a:cubicBezTo>
                  <a:pt x="46782" y="4686"/>
                  <a:pt x="46712" y="4609"/>
                  <a:pt x="46611" y="4565"/>
                </a:cubicBezTo>
                <a:cubicBezTo>
                  <a:pt x="46554" y="4541"/>
                  <a:pt x="46493" y="4535"/>
                  <a:pt x="46439" y="4504"/>
                </a:cubicBezTo>
                <a:cubicBezTo>
                  <a:pt x="46393" y="4478"/>
                  <a:pt x="46362" y="4434"/>
                  <a:pt x="46342" y="4383"/>
                </a:cubicBezTo>
                <a:cubicBezTo>
                  <a:pt x="46298" y="4280"/>
                  <a:pt x="46289" y="4166"/>
                  <a:pt x="46235" y="4065"/>
                </a:cubicBezTo>
                <a:cubicBezTo>
                  <a:pt x="46191" y="3981"/>
                  <a:pt x="46117" y="3914"/>
                  <a:pt x="46033" y="3864"/>
                </a:cubicBezTo>
                <a:cubicBezTo>
                  <a:pt x="45859" y="3763"/>
                  <a:pt x="45651" y="3736"/>
                  <a:pt x="45469" y="3646"/>
                </a:cubicBezTo>
                <a:cubicBezTo>
                  <a:pt x="45439" y="3629"/>
                  <a:pt x="45409" y="3609"/>
                  <a:pt x="45378" y="3588"/>
                </a:cubicBezTo>
                <a:cubicBezTo>
                  <a:pt x="45439" y="3508"/>
                  <a:pt x="45556" y="3484"/>
                  <a:pt x="45654" y="3461"/>
                </a:cubicBezTo>
                <a:cubicBezTo>
                  <a:pt x="45788" y="3434"/>
                  <a:pt x="45919" y="3393"/>
                  <a:pt x="46007" y="3283"/>
                </a:cubicBezTo>
                <a:cubicBezTo>
                  <a:pt x="46043" y="3236"/>
                  <a:pt x="46070" y="3179"/>
                  <a:pt x="46063" y="3115"/>
                </a:cubicBezTo>
                <a:cubicBezTo>
                  <a:pt x="46057" y="3045"/>
                  <a:pt x="46010" y="2987"/>
                  <a:pt x="45956" y="2944"/>
                </a:cubicBezTo>
                <a:cubicBezTo>
                  <a:pt x="45899" y="2893"/>
                  <a:pt x="45849" y="2846"/>
                  <a:pt x="45815" y="2776"/>
                </a:cubicBezTo>
                <a:cubicBezTo>
                  <a:pt x="45788" y="2726"/>
                  <a:pt x="45775" y="2672"/>
                  <a:pt x="45768" y="2618"/>
                </a:cubicBezTo>
                <a:lnTo>
                  <a:pt x="45768" y="2618"/>
                </a:lnTo>
                <a:cubicBezTo>
                  <a:pt x="45829" y="2631"/>
                  <a:pt x="45879" y="2672"/>
                  <a:pt x="45906" y="2729"/>
                </a:cubicBezTo>
                <a:cubicBezTo>
                  <a:pt x="45916" y="2746"/>
                  <a:pt x="45933" y="2756"/>
                  <a:pt x="45953" y="2756"/>
                </a:cubicBezTo>
                <a:cubicBezTo>
                  <a:pt x="45976" y="2756"/>
                  <a:pt x="46000" y="2739"/>
                  <a:pt x="46007" y="2716"/>
                </a:cubicBezTo>
                <a:cubicBezTo>
                  <a:pt x="46033" y="2605"/>
                  <a:pt x="46131" y="2541"/>
                  <a:pt x="46235" y="2518"/>
                </a:cubicBezTo>
                <a:cubicBezTo>
                  <a:pt x="46269" y="2507"/>
                  <a:pt x="46298" y="2504"/>
                  <a:pt x="46329" y="2504"/>
                </a:cubicBezTo>
                <a:cubicBezTo>
                  <a:pt x="46422" y="2504"/>
                  <a:pt x="46514" y="2535"/>
                  <a:pt x="46601" y="2578"/>
                </a:cubicBezTo>
                <a:cubicBezTo>
                  <a:pt x="46842" y="2702"/>
                  <a:pt x="47070" y="2917"/>
                  <a:pt x="47356" y="2917"/>
                </a:cubicBezTo>
                <a:cubicBezTo>
                  <a:pt x="47376" y="2917"/>
                  <a:pt x="47396" y="2917"/>
                  <a:pt x="47413" y="2913"/>
                </a:cubicBezTo>
                <a:cubicBezTo>
                  <a:pt x="47694" y="2887"/>
                  <a:pt x="47852" y="2625"/>
                  <a:pt x="47856" y="2363"/>
                </a:cubicBezTo>
                <a:cubicBezTo>
                  <a:pt x="47860" y="2196"/>
                  <a:pt x="47809" y="2034"/>
                  <a:pt x="47752" y="1880"/>
                </a:cubicBezTo>
                <a:cubicBezTo>
                  <a:pt x="47725" y="1813"/>
                  <a:pt x="47705" y="1739"/>
                  <a:pt x="47661" y="1685"/>
                </a:cubicBezTo>
                <a:cubicBezTo>
                  <a:pt x="47611" y="1618"/>
                  <a:pt x="47544" y="1611"/>
                  <a:pt x="47470" y="1601"/>
                </a:cubicBezTo>
                <a:cubicBezTo>
                  <a:pt x="47312" y="1578"/>
                  <a:pt x="47164" y="1528"/>
                  <a:pt x="47030" y="1447"/>
                </a:cubicBezTo>
                <a:cubicBezTo>
                  <a:pt x="46896" y="1367"/>
                  <a:pt x="46782" y="1262"/>
                  <a:pt x="46634" y="1205"/>
                </a:cubicBezTo>
                <a:cubicBezTo>
                  <a:pt x="46476" y="1148"/>
                  <a:pt x="46305" y="1135"/>
                  <a:pt x="46141" y="1108"/>
                </a:cubicBezTo>
                <a:lnTo>
                  <a:pt x="45620" y="1031"/>
                </a:lnTo>
                <a:cubicBezTo>
                  <a:pt x="45282" y="977"/>
                  <a:pt x="44935" y="940"/>
                  <a:pt x="44600" y="859"/>
                </a:cubicBezTo>
                <a:cubicBezTo>
                  <a:pt x="44281" y="783"/>
                  <a:pt x="43989" y="638"/>
                  <a:pt x="43691" y="507"/>
                </a:cubicBezTo>
                <a:cubicBezTo>
                  <a:pt x="43405" y="383"/>
                  <a:pt x="43116" y="299"/>
                  <a:pt x="42808" y="299"/>
                </a:cubicBezTo>
                <a:lnTo>
                  <a:pt x="42794" y="299"/>
                </a:lnTo>
                <a:cubicBezTo>
                  <a:pt x="42499" y="302"/>
                  <a:pt x="42207" y="373"/>
                  <a:pt x="41945" y="504"/>
                </a:cubicBezTo>
                <a:cubicBezTo>
                  <a:pt x="41878" y="537"/>
                  <a:pt x="41811" y="574"/>
                  <a:pt x="41750" y="614"/>
                </a:cubicBezTo>
                <a:cubicBezTo>
                  <a:pt x="41710" y="642"/>
                  <a:pt x="41720" y="715"/>
                  <a:pt x="41773" y="715"/>
                </a:cubicBezTo>
                <a:lnTo>
                  <a:pt x="41824" y="715"/>
                </a:lnTo>
                <a:cubicBezTo>
                  <a:pt x="41959" y="715"/>
                  <a:pt x="42100" y="752"/>
                  <a:pt x="42184" y="859"/>
                </a:cubicBezTo>
                <a:cubicBezTo>
                  <a:pt x="42254" y="953"/>
                  <a:pt x="42244" y="1108"/>
                  <a:pt x="42150" y="1185"/>
                </a:cubicBezTo>
                <a:cubicBezTo>
                  <a:pt x="42120" y="1209"/>
                  <a:pt x="42089" y="1218"/>
                  <a:pt x="42059" y="1218"/>
                </a:cubicBezTo>
                <a:cubicBezTo>
                  <a:pt x="42002" y="1218"/>
                  <a:pt x="41942" y="1181"/>
                  <a:pt x="41902" y="1138"/>
                </a:cubicBezTo>
                <a:cubicBezTo>
                  <a:pt x="41827" y="1060"/>
                  <a:pt x="41778" y="960"/>
                  <a:pt x="41713" y="873"/>
                </a:cubicBezTo>
                <a:cubicBezTo>
                  <a:pt x="41640" y="772"/>
                  <a:pt x="41549" y="685"/>
                  <a:pt x="41418" y="678"/>
                </a:cubicBezTo>
                <a:lnTo>
                  <a:pt x="41415" y="678"/>
                </a:lnTo>
                <a:cubicBezTo>
                  <a:pt x="41391" y="678"/>
                  <a:pt x="41375" y="698"/>
                  <a:pt x="41364" y="718"/>
                </a:cubicBezTo>
                <a:cubicBezTo>
                  <a:pt x="41330" y="799"/>
                  <a:pt x="41401" y="859"/>
                  <a:pt x="41455" y="910"/>
                </a:cubicBezTo>
                <a:cubicBezTo>
                  <a:pt x="41479" y="933"/>
                  <a:pt x="41505" y="960"/>
                  <a:pt x="41499" y="997"/>
                </a:cubicBezTo>
                <a:cubicBezTo>
                  <a:pt x="41488" y="1037"/>
                  <a:pt x="41455" y="1068"/>
                  <a:pt x="41425" y="1088"/>
                </a:cubicBezTo>
                <a:cubicBezTo>
                  <a:pt x="41388" y="1108"/>
                  <a:pt x="41347" y="1114"/>
                  <a:pt x="41307" y="1114"/>
                </a:cubicBezTo>
                <a:cubicBezTo>
                  <a:pt x="41243" y="1114"/>
                  <a:pt x="41180" y="1098"/>
                  <a:pt x="41119" y="1088"/>
                </a:cubicBezTo>
                <a:cubicBezTo>
                  <a:pt x="41079" y="1081"/>
                  <a:pt x="41042" y="1077"/>
                  <a:pt x="41005" y="1077"/>
                </a:cubicBezTo>
                <a:cubicBezTo>
                  <a:pt x="40945" y="1077"/>
                  <a:pt x="40891" y="1088"/>
                  <a:pt x="40834" y="1108"/>
                </a:cubicBezTo>
                <a:cubicBezTo>
                  <a:pt x="40670" y="1172"/>
                  <a:pt x="40555" y="1309"/>
                  <a:pt x="40418" y="1410"/>
                </a:cubicBezTo>
                <a:cubicBezTo>
                  <a:pt x="40398" y="1427"/>
                  <a:pt x="40377" y="1440"/>
                  <a:pt x="40354" y="1454"/>
                </a:cubicBezTo>
                <a:cubicBezTo>
                  <a:pt x="40323" y="1433"/>
                  <a:pt x="40287" y="1420"/>
                  <a:pt x="40247" y="1410"/>
                </a:cubicBezTo>
                <a:cubicBezTo>
                  <a:pt x="40207" y="1400"/>
                  <a:pt x="40166" y="1396"/>
                  <a:pt x="40129" y="1396"/>
                </a:cubicBezTo>
                <a:cubicBezTo>
                  <a:pt x="40046" y="1396"/>
                  <a:pt x="39965" y="1413"/>
                  <a:pt x="39884" y="1437"/>
                </a:cubicBezTo>
                <a:cubicBezTo>
                  <a:pt x="39840" y="1450"/>
                  <a:pt x="39800" y="1463"/>
                  <a:pt x="39756" y="1474"/>
                </a:cubicBezTo>
                <a:cubicBezTo>
                  <a:pt x="39572" y="1396"/>
                  <a:pt x="39404" y="1272"/>
                  <a:pt x="39253" y="1145"/>
                </a:cubicBezTo>
                <a:cubicBezTo>
                  <a:pt x="39243" y="1135"/>
                  <a:pt x="39229" y="1131"/>
                  <a:pt x="39216" y="1131"/>
                </a:cubicBezTo>
                <a:cubicBezTo>
                  <a:pt x="39175" y="1131"/>
                  <a:pt x="39139" y="1181"/>
                  <a:pt x="39175" y="1222"/>
                </a:cubicBezTo>
                <a:cubicBezTo>
                  <a:pt x="39226" y="1272"/>
                  <a:pt x="39273" y="1322"/>
                  <a:pt x="39320" y="1373"/>
                </a:cubicBezTo>
                <a:cubicBezTo>
                  <a:pt x="39287" y="1359"/>
                  <a:pt x="39250" y="1346"/>
                  <a:pt x="39216" y="1326"/>
                </a:cubicBezTo>
                <a:cubicBezTo>
                  <a:pt x="39200" y="1316"/>
                  <a:pt x="39186" y="1302"/>
                  <a:pt x="39169" y="1289"/>
                </a:cubicBezTo>
                <a:cubicBezTo>
                  <a:pt x="39186" y="1272"/>
                  <a:pt x="39189" y="1242"/>
                  <a:pt x="39169" y="1218"/>
                </a:cubicBezTo>
                <a:cubicBezTo>
                  <a:pt x="38890" y="924"/>
                  <a:pt x="38504" y="752"/>
                  <a:pt x="38098" y="742"/>
                </a:cubicBezTo>
                <a:cubicBezTo>
                  <a:pt x="38052" y="742"/>
                  <a:pt x="38028" y="803"/>
                  <a:pt x="38061" y="832"/>
                </a:cubicBezTo>
                <a:cubicBezTo>
                  <a:pt x="38128" y="896"/>
                  <a:pt x="38085" y="994"/>
                  <a:pt x="38018" y="1037"/>
                </a:cubicBezTo>
                <a:cubicBezTo>
                  <a:pt x="37964" y="1074"/>
                  <a:pt x="37897" y="1088"/>
                  <a:pt x="37833" y="1101"/>
                </a:cubicBezTo>
                <a:cubicBezTo>
                  <a:pt x="37676" y="1135"/>
                  <a:pt x="37514" y="1165"/>
                  <a:pt x="37353" y="1175"/>
                </a:cubicBezTo>
                <a:cubicBezTo>
                  <a:pt x="37330" y="1175"/>
                  <a:pt x="37307" y="1178"/>
                  <a:pt x="37279" y="1178"/>
                </a:cubicBezTo>
                <a:cubicBezTo>
                  <a:pt x="37135" y="1178"/>
                  <a:pt x="36994" y="1152"/>
                  <a:pt x="36853" y="1105"/>
                </a:cubicBezTo>
                <a:cubicBezTo>
                  <a:pt x="36715" y="1060"/>
                  <a:pt x="36582" y="1011"/>
                  <a:pt x="36437" y="997"/>
                </a:cubicBezTo>
                <a:cubicBezTo>
                  <a:pt x="36403" y="994"/>
                  <a:pt x="36370" y="994"/>
                  <a:pt x="36340" y="994"/>
                </a:cubicBezTo>
                <a:cubicBezTo>
                  <a:pt x="36219" y="994"/>
                  <a:pt x="36098" y="1011"/>
                  <a:pt x="35977" y="1027"/>
                </a:cubicBezTo>
                <a:cubicBezTo>
                  <a:pt x="35799" y="1054"/>
                  <a:pt x="35624" y="1071"/>
                  <a:pt x="35446" y="1077"/>
                </a:cubicBezTo>
                <a:cubicBezTo>
                  <a:pt x="35383" y="1081"/>
                  <a:pt x="35319" y="1085"/>
                  <a:pt x="35256" y="1085"/>
                </a:cubicBezTo>
                <a:cubicBezTo>
                  <a:pt x="34980" y="1085"/>
                  <a:pt x="34705" y="1060"/>
                  <a:pt x="34436" y="1014"/>
                </a:cubicBezTo>
                <a:lnTo>
                  <a:pt x="34427" y="1014"/>
                </a:lnTo>
                <a:cubicBezTo>
                  <a:pt x="34393" y="1014"/>
                  <a:pt x="34356" y="1040"/>
                  <a:pt x="34369" y="1081"/>
                </a:cubicBezTo>
                <a:cubicBezTo>
                  <a:pt x="34510" y="1463"/>
                  <a:pt x="34168" y="1920"/>
                  <a:pt x="33768" y="1920"/>
                </a:cubicBezTo>
                <a:cubicBezTo>
                  <a:pt x="33728" y="1920"/>
                  <a:pt x="33688" y="1917"/>
                  <a:pt x="33648" y="1906"/>
                </a:cubicBezTo>
                <a:cubicBezTo>
                  <a:pt x="33573" y="1890"/>
                  <a:pt x="33493" y="1860"/>
                  <a:pt x="33412" y="1860"/>
                </a:cubicBezTo>
                <a:cubicBezTo>
                  <a:pt x="33379" y="1860"/>
                  <a:pt x="33346" y="1866"/>
                  <a:pt x="33312" y="1880"/>
                </a:cubicBezTo>
                <a:cubicBezTo>
                  <a:pt x="33225" y="1914"/>
                  <a:pt x="33174" y="1987"/>
                  <a:pt x="33151" y="2075"/>
                </a:cubicBezTo>
                <a:cubicBezTo>
                  <a:pt x="33121" y="2172"/>
                  <a:pt x="33124" y="2276"/>
                  <a:pt x="33093" y="2370"/>
                </a:cubicBezTo>
                <a:cubicBezTo>
                  <a:pt x="33057" y="2484"/>
                  <a:pt x="32966" y="2558"/>
                  <a:pt x="32859" y="2605"/>
                </a:cubicBezTo>
                <a:cubicBezTo>
                  <a:pt x="32751" y="2651"/>
                  <a:pt x="32630" y="2685"/>
                  <a:pt x="32513" y="2702"/>
                </a:cubicBezTo>
                <a:cubicBezTo>
                  <a:pt x="32486" y="2705"/>
                  <a:pt x="32456" y="2709"/>
                  <a:pt x="32426" y="2709"/>
                </a:cubicBezTo>
                <a:cubicBezTo>
                  <a:pt x="32396" y="2709"/>
                  <a:pt x="32365" y="2705"/>
                  <a:pt x="32339" y="2696"/>
                </a:cubicBezTo>
                <a:cubicBezTo>
                  <a:pt x="32258" y="2665"/>
                  <a:pt x="32235" y="2588"/>
                  <a:pt x="32227" y="2507"/>
                </a:cubicBezTo>
                <a:cubicBezTo>
                  <a:pt x="32218" y="2394"/>
                  <a:pt x="32214" y="2286"/>
                  <a:pt x="32174" y="2175"/>
                </a:cubicBezTo>
                <a:cubicBezTo>
                  <a:pt x="32137" y="2078"/>
                  <a:pt x="32080" y="1987"/>
                  <a:pt x="32013" y="1906"/>
                </a:cubicBezTo>
                <a:cubicBezTo>
                  <a:pt x="31721" y="1554"/>
                  <a:pt x="31271" y="1457"/>
                  <a:pt x="30835" y="1457"/>
                </a:cubicBezTo>
                <a:cubicBezTo>
                  <a:pt x="30761" y="1457"/>
                  <a:pt x="30687" y="1460"/>
                  <a:pt x="30613" y="1463"/>
                </a:cubicBezTo>
                <a:cubicBezTo>
                  <a:pt x="30506" y="1474"/>
                  <a:pt x="30371" y="1471"/>
                  <a:pt x="30278" y="1528"/>
                </a:cubicBezTo>
                <a:cubicBezTo>
                  <a:pt x="30177" y="1584"/>
                  <a:pt x="30163" y="1692"/>
                  <a:pt x="30167" y="1799"/>
                </a:cubicBezTo>
                <a:cubicBezTo>
                  <a:pt x="30173" y="2031"/>
                  <a:pt x="30022" y="2162"/>
                  <a:pt x="29811" y="2233"/>
                </a:cubicBezTo>
                <a:cubicBezTo>
                  <a:pt x="29583" y="2309"/>
                  <a:pt x="29335" y="2306"/>
                  <a:pt x="29093" y="2313"/>
                </a:cubicBezTo>
                <a:lnTo>
                  <a:pt x="28965" y="2313"/>
                </a:lnTo>
                <a:cubicBezTo>
                  <a:pt x="28851" y="2313"/>
                  <a:pt x="28740" y="2313"/>
                  <a:pt x="28626" y="2309"/>
                </a:cubicBezTo>
                <a:cubicBezTo>
                  <a:pt x="28512" y="2306"/>
                  <a:pt x="28401" y="2303"/>
                  <a:pt x="28287" y="2303"/>
                </a:cubicBezTo>
                <a:cubicBezTo>
                  <a:pt x="28247" y="2303"/>
                  <a:pt x="28207" y="2303"/>
                  <a:pt x="28163" y="2306"/>
                </a:cubicBezTo>
                <a:cubicBezTo>
                  <a:pt x="27911" y="2309"/>
                  <a:pt x="27753" y="2437"/>
                  <a:pt x="27619" y="2642"/>
                </a:cubicBezTo>
                <a:cubicBezTo>
                  <a:pt x="27549" y="2749"/>
                  <a:pt x="27488" y="2863"/>
                  <a:pt x="27394" y="2950"/>
                </a:cubicBezTo>
                <a:cubicBezTo>
                  <a:pt x="27327" y="3014"/>
                  <a:pt x="27233" y="3074"/>
                  <a:pt x="27136" y="3074"/>
                </a:cubicBezTo>
                <a:cubicBezTo>
                  <a:pt x="27102" y="3074"/>
                  <a:pt x="27065" y="3068"/>
                  <a:pt x="27031" y="3048"/>
                </a:cubicBezTo>
                <a:cubicBezTo>
                  <a:pt x="26820" y="2924"/>
                  <a:pt x="26907" y="2561"/>
                  <a:pt x="26935" y="2374"/>
                </a:cubicBezTo>
                <a:cubicBezTo>
                  <a:pt x="26981" y="2078"/>
                  <a:pt x="27042" y="1779"/>
                  <a:pt x="27042" y="1480"/>
                </a:cubicBezTo>
                <a:cubicBezTo>
                  <a:pt x="27045" y="1024"/>
                  <a:pt x="26898" y="504"/>
                  <a:pt x="26461" y="279"/>
                </a:cubicBezTo>
                <a:cubicBezTo>
                  <a:pt x="26337" y="215"/>
                  <a:pt x="26196" y="178"/>
                  <a:pt x="26055" y="178"/>
                </a:cubicBezTo>
                <a:cubicBezTo>
                  <a:pt x="25984" y="178"/>
                  <a:pt x="25911" y="188"/>
                  <a:pt x="25840" y="208"/>
                </a:cubicBezTo>
                <a:cubicBezTo>
                  <a:pt x="25733" y="242"/>
                  <a:pt x="25652" y="306"/>
                  <a:pt x="25561" y="373"/>
                </a:cubicBezTo>
                <a:cubicBezTo>
                  <a:pt x="25511" y="410"/>
                  <a:pt x="25440" y="450"/>
                  <a:pt x="25380" y="450"/>
                </a:cubicBezTo>
                <a:cubicBezTo>
                  <a:pt x="25336" y="450"/>
                  <a:pt x="25296" y="430"/>
                  <a:pt x="25270" y="373"/>
                </a:cubicBezTo>
                <a:cubicBezTo>
                  <a:pt x="25226" y="282"/>
                  <a:pt x="25243" y="165"/>
                  <a:pt x="25263" y="70"/>
                </a:cubicBezTo>
                <a:cubicBezTo>
                  <a:pt x="25270" y="33"/>
                  <a:pt x="25246" y="0"/>
                  <a:pt x="25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8"/>
          <p:cNvGrpSpPr/>
          <p:nvPr/>
        </p:nvGrpSpPr>
        <p:grpSpPr>
          <a:xfrm rot="10800000">
            <a:off x="-327444" y="-428625"/>
            <a:ext cx="2081334" cy="2202588"/>
            <a:chOff x="7367370" y="-419100"/>
            <a:chExt cx="2081334" cy="2202588"/>
          </a:xfrm>
        </p:grpSpPr>
        <p:sp>
          <p:nvSpPr>
            <p:cNvPr id="283" name="Google Shape;283;p8"/>
            <p:cNvSpPr/>
            <p:nvPr/>
          </p:nvSpPr>
          <p:spPr>
            <a:xfrm>
              <a:off x="7820835" y="-419100"/>
              <a:ext cx="1627869" cy="2202588"/>
            </a:xfrm>
            <a:custGeom>
              <a:avLst/>
              <a:gdLst/>
              <a:ahLst/>
              <a:cxnLst/>
              <a:rect l="l" t="t" r="r" b="b"/>
              <a:pathLst>
                <a:path w="10820" h="14640" extrusionOk="0">
                  <a:moveTo>
                    <a:pt x="6645" y="1"/>
                  </a:moveTo>
                  <a:cubicBezTo>
                    <a:pt x="5976" y="1"/>
                    <a:pt x="5364" y="160"/>
                    <a:pt x="4821" y="581"/>
                  </a:cubicBezTo>
                  <a:cubicBezTo>
                    <a:pt x="4747" y="641"/>
                    <a:pt x="4673" y="702"/>
                    <a:pt x="4603" y="765"/>
                  </a:cubicBezTo>
                  <a:cubicBezTo>
                    <a:pt x="3404" y="1399"/>
                    <a:pt x="2286" y="2178"/>
                    <a:pt x="1283" y="3088"/>
                  </a:cubicBezTo>
                  <a:cubicBezTo>
                    <a:pt x="1014" y="3333"/>
                    <a:pt x="756" y="3582"/>
                    <a:pt x="508" y="3843"/>
                  </a:cubicBezTo>
                  <a:cubicBezTo>
                    <a:pt x="293" y="4068"/>
                    <a:pt x="74" y="4327"/>
                    <a:pt x="41" y="4645"/>
                  </a:cubicBezTo>
                  <a:cubicBezTo>
                    <a:pt x="0" y="4998"/>
                    <a:pt x="226" y="5330"/>
                    <a:pt x="376" y="5632"/>
                  </a:cubicBezTo>
                  <a:cubicBezTo>
                    <a:pt x="558" y="5991"/>
                    <a:pt x="739" y="6354"/>
                    <a:pt x="920" y="6716"/>
                  </a:cubicBezTo>
                  <a:cubicBezTo>
                    <a:pt x="1458" y="7791"/>
                    <a:pt x="1988" y="9210"/>
                    <a:pt x="3199" y="9690"/>
                  </a:cubicBezTo>
                  <a:cubicBezTo>
                    <a:pt x="3487" y="9802"/>
                    <a:pt x="3781" y="9837"/>
                    <a:pt x="4078" y="9837"/>
                  </a:cubicBezTo>
                  <a:cubicBezTo>
                    <a:pt x="4537" y="9837"/>
                    <a:pt x="5002" y="9754"/>
                    <a:pt x="5458" y="9744"/>
                  </a:cubicBezTo>
                  <a:cubicBezTo>
                    <a:pt x="5482" y="9744"/>
                    <a:pt x="5506" y="9743"/>
                    <a:pt x="5530" y="9743"/>
                  </a:cubicBezTo>
                  <a:cubicBezTo>
                    <a:pt x="6037" y="9743"/>
                    <a:pt x="6672" y="9884"/>
                    <a:pt x="6932" y="10361"/>
                  </a:cubicBezTo>
                  <a:cubicBezTo>
                    <a:pt x="7230" y="10908"/>
                    <a:pt x="6832" y="11566"/>
                    <a:pt x="6714" y="12113"/>
                  </a:cubicBezTo>
                  <a:cubicBezTo>
                    <a:pt x="6583" y="12741"/>
                    <a:pt x="6801" y="13232"/>
                    <a:pt x="7325" y="13594"/>
                  </a:cubicBezTo>
                  <a:cubicBezTo>
                    <a:pt x="7892" y="13994"/>
                    <a:pt x="8553" y="14376"/>
                    <a:pt x="9228" y="14550"/>
                  </a:cubicBezTo>
                  <a:cubicBezTo>
                    <a:pt x="9359" y="14587"/>
                    <a:pt x="9534" y="14640"/>
                    <a:pt x="9678" y="14640"/>
                  </a:cubicBezTo>
                  <a:cubicBezTo>
                    <a:pt x="9693" y="14640"/>
                    <a:pt x="9707" y="14639"/>
                    <a:pt x="9721" y="14638"/>
                  </a:cubicBezTo>
                  <a:cubicBezTo>
                    <a:pt x="9862" y="14624"/>
                    <a:pt x="9943" y="14467"/>
                    <a:pt x="10014" y="14359"/>
                  </a:cubicBezTo>
                  <a:cubicBezTo>
                    <a:pt x="10195" y="14077"/>
                    <a:pt x="10305" y="13752"/>
                    <a:pt x="10379" y="13426"/>
                  </a:cubicBezTo>
                  <a:cubicBezTo>
                    <a:pt x="10544" y="12698"/>
                    <a:pt x="10634" y="11939"/>
                    <a:pt x="10718" y="11198"/>
                  </a:cubicBezTo>
                  <a:cubicBezTo>
                    <a:pt x="10809" y="10375"/>
                    <a:pt x="10819" y="9556"/>
                    <a:pt x="10739" y="8730"/>
                  </a:cubicBezTo>
                  <a:cubicBezTo>
                    <a:pt x="10658" y="7912"/>
                    <a:pt x="10557" y="7099"/>
                    <a:pt x="10517" y="6273"/>
                  </a:cubicBezTo>
                  <a:cubicBezTo>
                    <a:pt x="10480" y="5434"/>
                    <a:pt x="10480" y="4595"/>
                    <a:pt x="10490" y="3756"/>
                  </a:cubicBezTo>
                  <a:cubicBezTo>
                    <a:pt x="10493" y="3346"/>
                    <a:pt x="10500" y="2937"/>
                    <a:pt x="10503" y="2524"/>
                  </a:cubicBezTo>
                  <a:cubicBezTo>
                    <a:pt x="10507" y="2175"/>
                    <a:pt x="10493" y="1813"/>
                    <a:pt x="10359" y="1483"/>
                  </a:cubicBezTo>
                  <a:cubicBezTo>
                    <a:pt x="10117" y="896"/>
                    <a:pt x="9560" y="507"/>
                    <a:pt x="8976" y="309"/>
                  </a:cubicBezTo>
                  <a:cubicBezTo>
                    <a:pt x="8291" y="77"/>
                    <a:pt x="7506" y="27"/>
                    <a:pt x="6787" y="3"/>
                  </a:cubicBezTo>
                  <a:cubicBezTo>
                    <a:pt x="6740" y="2"/>
                    <a:pt x="6692" y="1"/>
                    <a:pt x="6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7367370" y="84314"/>
              <a:ext cx="340468" cy="400498"/>
            </a:xfrm>
            <a:custGeom>
              <a:avLst/>
              <a:gdLst/>
              <a:ahLst/>
              <a:cxnLst/>
              <a:rect l="l" t="t" r="r" b="b"/>
              <a:pathLst>
                <a:path w="2263" h="2662" extrusionOk="0">
                  <a:moveTo>
                    <a:pt x="1323" y="1"/>
                  </a:moveTo>
                  <a:cubicBezTo>
                    <a:pt x="1152" y="1"/>
                    <a:pt x="985" y="52"/>
                    <a:pt x="850" y="168"/>
                  </a:cubicBezTo>
                  <a:cubicBezTo>
                    <a:pt x="447" y="514"/>
                    <a:pt x="332" y="1172"/>
                    <a:pt x="185" y="1655"/>
                  </a:cubicBezTo>
                  <a:cubicBezTo>
                    <a:pt x="114" y="1890"/>
                    <a:pt x="1" y="2541"/>
                    <a:pt x="312" y="2648"/>
                  </a:cubicBezTo>
                  <a:cubicBezTo>
                    <a:pt x="338" y="2657"/>
                    <a:pt x="366" y="2661"/>
                    <a:pt x="395" y="2661"/>
                  </a:cubicBezTo>
                  <a:cubicBezTo>
                    <a:pt x="859" y="2661"/>
                    <a:pt x="1751" y="1649"/>
                    <a:pt x="1984" y="1393"/>
                  </a:cubicBezTo>
                  <a:cubicBezTo>
                    <a:pt x="2085" y="1283"/>
                    <a:pt x="2189" y="1162"/>
                    <a:pt x="2233" y="1017"/>
                  </a:cubicBezTo>
                  <a:cubicBezTo>
                    <a:pt x="2256" y="936"/>
                    <a:pt x="2263" y="856"/>
                    <a:pt x="2256" y="779"/>
                  </a:cubicBezTo>
                  <a:cubicBezTo>
                    <a:pt x="2215" y="331"/>
                    <a:pt x="1756" y="1"/>
                    <a:pt x="1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7608847" y="445702"/>
              <a:ext cx="337911" cy="405914"/>
            </a:xfrm>
            <a:custGeom>
              <a:avLst/>
              <a:gdLst/>
              <a:ahLst/>
              <a:cxnLst/>
              <a:rect l="l" t="t" r="r" b="b"/>
              <a:pathLst>
                <a:path w="2246" h="2698" extrusionOk="0">
                  <a:moveTo>
                    <a:pt x="398" y="0"/>
                  </a:moveTo>
                  <a:cubicBezTo>
                    <a:pt x="242" y="0"/>
                    <a:pt x="1" y="82"/>
                    <a:pt x="24" y="183"/>
                  </a:cubicBezTo>
                  <a:cubicBezTo>
                    <a:pt x="84" y="455"/>
                    <a:pt x="151" y="723"/>
                    <a:pt x="221" y="991"/>
                  </a:cubicBezTo>
                  <a:cubicBezTo>
                    <a:pt x="312" y="1344"/>
                    <a:pt x="24" y="2267"/>
                    <a:pt x="278" y="2549"/>
                  </a:cubicBezTo>
                  <a:cubicBezTo>
                    <a:pt x="372" y="2651"/>
                    <a:pt x="548" y="2697"/>
                    <a:pt x="753" y="2697"/>
                  </a:cubicBezTo>
                  <a:cubicBezTo>
                    <a:pt x="1370" y="2697"/>
                    <a:pt x="2245" y="2278"/>
                    <a:pt x="1869" y="1710"/>
                  </a:cubicBezTo>
                  <a:cubicBezTo>
                    <a:pt x="1474" y="1106"/>
                    <a:pt x="1017" y="542"/>
                    <a:pt x="510" y="29"/>
                  </a:cubicBezTo>
                  <a:cubicBezTo>
                    <a:pt x="490" y="9"/>
                    <a:pt x="449" y="0"/>
                    <a:pt x="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8"/>
          <p:cNvGrpSpPr/>
          <p:nvPr/>
        </p:nvGrpSpPr>
        <p:grpSpPr>
          <a:xfrm rot="3025487" flipH="1">
            <a:off x="7567192" y="4064783"/>
            <a:ext cx="1548003" cy="1836422"/>
            <a:chOff x="-688869" y="3696271"/>
            <a:chExt cx="1547980" cy="1836395"/>
          </a:xfrm>
        </p:grpSpPr>
        <p:sp>
          <p:nvSpPr>
            <p:cNvPr id="287" name="Google Shape;287;p8"/>
            <p:cNvSpPr/>
            <p:nvPr/>
          </p:nvSpPr>
          <p:spPr>
            <a:xfrm rot="10800000">
              <a:off x="-688869" y="3784588"/>
              <a:ext cx="1547980" cy="1748079"/>
            </a:xfrm>
            <a:custGeom>
              <a:avLst/>
              <a:gdLst/>
              <a:ahLst/>
              <a:cxnLst/>
              <a:rect l="l" t="t" r="r" b="b"/>
              <a:pathLst>
                <a:path w="10289" h="11619" extrusionOk="0">
                  <a:moveTo>
                    <a:pt x="5546" y="1"/>
                  </a:moveTo>
                  <a:cubicBezTo>
                    <a:pt x="4583" y="1"/>
                    <a:pt x="3630" y="196"/>
                    <a:pt x="2743" y="680"/>
                  </a:cubicBezTo>
                  <a:cubicBezTo>
                    <a:pt x="2263" y="942"/>
                    <a:pt x="1836" y="1281"/>
                    <a:pt x="1437" y="1653"/>
                  </a:cubicBezTo>
                  <a:cubicBezTo>
                    <a:pt x="1045" y="2019"/>
                    <a:pt x="635" y="2412"/>
                    <a:pt x="360" y="2875"/>
                  </a:cubicBezTo>
                  <a:cubicBezTo>
                    <a:pt x="91" y="3325"/>
                    <a:pt x="1" y="3839"/>
                    <a:pt x="151" y="4345"/>
                  </a:cubicBezTo>
                  <a:cubicBezTo>
                    <a:pt x="303" y="4859"/>
                    <a:pt x="645" y="5305"/>
                    <a:pt x="994" y="5704"/>
                  </a:cubicBezTo>
                  <a:cubicBezTo>
                    <a:pt x="2565" y="7480"/>
                    <a:pt x="4374" y="9098"/>
                    <a:pt x="6264" y="10521"/>
                  </a:cubicBezTo>
                  <a:cubicBezTo>
                    <a:pt x="6710" y="10857"/>
                    <a:pt x="7177" y="11170"/>
                    <a:pt x="7697" y="11377"/>
                  </a:cubicBezTo>
                  <a:cubicBezTo>
                    <a:pt x="8030" y="11511"/>
                    <a:pt x="8430" y="11619"/>
                    <a:pt x="8813" y="11619"/>
                  </a:cubicBezTo>
                  <a:cubicBezTo>
                    <a:pt x="8971" y="11619"/>
                    <a:pt x="9125" y="11600"/>
                    <a:pt x="9271" y="11559"/>
                  </a:cubicBezTo>
                  <a:cubicBezTo>
                    <a:pt x="9808" y="11407"/>
                    <a:pt x="9899" y="10693"/>
                    <a:pt x="9987" y="10223"/>
                  </a:cubicBezTo>
                  <a:cubicBezTo>
                    <a:pt x="10094" y="9622"/>
                    <a:pt x="10131" y="9004"/>
                    <a:pt x="10171" y="8397"/>
                  </a:cubicBezTo>
                  <a:cubicBezTo>
                    <a:pt x="10268" y="6967"/>
                    <a:pt x="10289" y="5534"/>
                    <a:pt x="10238" y="4104"/>
                  </a:cubicBezTo>
                  <a:cubicBezTo>
                    <a:pt x="10215" y="3405"/>
                    <a:pt x="10221" y="2674"/>
                    <a:pt x="10094" y="1986"/>
                  </a:cubicBezTo>
                  <a:cubicBezTo>
                    <a:pt x="10020" y="1603"/>
                    <a:pt x="9852" y="1241"/>
                    <a:pt x="9564" y="1002"/>
                  </a:cubicBezTo>
                  <a:cubicBezTo>
                    <a:pt x="9573" y="962"/>
                    <a:pt x="9564" y="922"/>
                    <a:pt x="9510" y="898"/>
                  </a:cubicBezTo>
                  <a:cubicBezTo>
                    <a:pt x="8267" y="385"/>
                    <a:pt x="6896" y="1"/>
                    <a:pt x="5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rot="10800000">
              <a:off x="226613" y="3696271"/>
              <a:ext cx="252606" cy="338663"/>
            </a:xfrm>
            <a:custGeom>
              <a:avLst/>
              <a:gdLst/>
              <a:ahLst/>
              <a:cxnLst/>
              <a:rect l="l" t="t" r="r" b="b"/>
              <a:pathLst>
                <a:path w="1679" h="2251" extrusionOk="0">
                  <a:moveTo>
                    <a:pt x="714" y="1"/>
                  </a:moveTo>
                  <a:cubicBezTo>
                    <a:pt x="652" y="1"/>
                    <a:pt x="585" y="16"/>
                    <a:pt x="561" y="23"/>
                  </a:cubicBezTo>
                  <a:cubicBezTo>
                    <a:pt x="460" y="49"/>
                    <a:pt x="339" y="96"/>
                    <a:pt x="292" y="197"/>
                  </a:cubicBezTo>
                  <a:cubicBezTo>
                    <a:pt x="255" y="274"/>
                    <a:pt x="269" y="375"/>
                    <a:pt x="263" y="458"/>
                  </a:cubicBezTo>
                  <a:cubicBezTo>
                    <a:pt x="242" y="653"/>
                    <a:pt x="198" y="841"/>
                    <a:pt x="151" y="1033"/>
                  </a:cubicBezTo>
                  <a:cubicBezTo>
                    <a:pt x="108" y="1228"/>
                    <a:pt x="61" y="1422"/>
                    <a:pt x="34" y="1620"/>
                  </a:cubicBezTo>
                  <a:cubicBezTo>
                    <a:pt x="24" y="1707"/>
                    <a:pt x="17" y="1798"/>
                    <a:pt x="14" y="1892"/>
                  </a:cubicBezTo>
                  <a:cubicBezTo>
                    <a:pt x="14" y="1973"/>
                    <a:pt x="1" y="2100"/>
                    <a:pt x="44" y="2170"/>
                  </a:cubicBezTo>
                  <a:cubicBezTo>
                    <a:pt x="102" y="2251"/>
                    <a:pt x="226" y="2241"/>
                    <a:pt x="313" y="2244"/>
                  </a:cubicBezTo>
                  <a:cubicBezTo>
                    <a:pt x="385" y="2248"/>
                    <a:pt x="457" y="2250"/>
                    <a:pt x="529" y="2250"/>
                  </a:cubicBezTo>
                  <a:cubicBezTo>
                    <a:pt x="579" y="2250"/>
                    <a:pt x="630" y="2249"/>
                    <a:pt x="682" y="2248"/>
                  </a:cubicBezTo>
                  <a:cubicBezTo>
                    <a:pt x="900" y="2244"/>
                    <a:pt x="1152" y="2244"/>
                    <a:pt x="1353" y="2147"/>
                  </a:cubicBezTo>
                  <a:cubicBezTo>
                    <a:pt x="1407" y="2120"/>
                    <a:pt x="1457" y="2090"/>
                    <a:pt x="1491" y="2043"/>
                  </a:cubicBezTo>
                  <a:cubicBezTo>
                    <a:pt x="1515" y="2033"/>
                    <a:pt x="1538" y="2023"/>
                    <a:pt x="1561" y="2009"/>
                  </a:cubicBezTo>
                  <a:cubicBezTo>
                    <a:pt x="1679" y="1936"/>
                    <a:pt x="1659" y="1821"/>
                    <a:pt x="1648" y="1697"/>
                  </a:cubicBezTo>
                  <a:cubicBezTo>
                    <a:pt x="1625" y="1422"/>
                    <a:pt x="1548" y="1157"/>
                    <a:pt x="1440" y="906"/>
                  </a:cubicBezTo>
                  <a:cubicBezTo>
                    <a:pt x="1390" y="777"/>
                    <a:pt x="1333" y="657"/>
                    <a:pt x="1270" y="536"/>
                  </a:cubicBezTo>
                  <a:cubicBezTo>
                    <a:pt x="1212" y="422"/>
                    <a:pt x="1155" y="301"/>
                    <a:pt x="1078" y="201"/>
                  </a:cubicBezTo>
                  <a:cubicBezTo>
                    <a:pt x="1014" y="120"/>
                    <a:pt x="930" y="76"/>
                    <a:pt x="839" y="66"/>
                  </a:cubicBezTo>
                  <a:cubicBezTo>
                    <a:pt x="836" y="63"/>
                    <a:pt x="839" y="60"/>
                    <a:pt x="836" y="60"/>
                  </a:cubicBezTo>
                  <a:cubicBezTo>
                    <a:pt x="826" y="14"/>
                    <a:pt x="772" y="1"/>
                    <a:pt x="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rot="10800000">
              <a:off x="479219" y="3937506"/>
              <a:ext cx="379886" cy="355513"/>
            </a:xfrm>
            <a:custGeom>
              <a:avLst/>
              <a:gdLst/>
              <a:ahLst/>
              <a:cxnLst/>
              <a:rect l="l" t="t" r="r" b="b"/>
              <a:pathLst>
                <a:path w="2525" h="2363" extrusionOk="0">
                  <a:moveTo>
                    <a:pt x="1539" y="1"/>
                  </a:moveTo>
                  <a:cubicBezTo>
                    <a:pt x="1417" y="1"/>
                    <a:pt x="1295" y="22"/>
                    <a:pt x="1186" y="70"/>
                  </a:cubicBezTo>
                  <a:cubicBezTo>
                    <a:pt x="957" y="167"/>
                    <a:pt x="877" y="362"/>
                    <a:pt x="773" y="570"/>
                  </a:cubicBezTo>
                  <a:cubicBezTo>
                    <a:pt x="538" y="1041"/>
                    <a:pt x="313" y="1513"/>
                    <a:pt x="91" y="1990"/>
                  </a:cubicBezTo>
                  <a:cubicBezTo>
                    <a:pt x="74" y="2027"/>
                    <a:pt x="71" y="2054"/>
                    <a:pt x="82" y="2081"/>
                  </a:cubicBezTo>
                  <a:cubicBezTo>
                    <a:pt x="65" y="2108"/>
                    <a:pt x="48" y="2134"/>
                    <a:pt x="38" y="2164"/>
                  </a:cubicBezTo>
                  <a:cubicBezTo>
                    <a:pt x="1" y="2242"/>
                    <a:pt x="38" y="2313"/>
                    <a:pt x="125" y="2333"/>
                  </a:cubicBezTo>
                  <a:cubicBezTo>
                    <a:pt x="200" y="2353"/>
                    <a:pt x="273" y="2362"/>
                    <a:pt x="344" y="2362"/>
                  </a:cubicBezTo>
                  <a:cubicBezTo>
                    <a:pt x="730" y="2362"/>
                    <a:pt x="1072" y="2093"/>
                    <a:pt x="1363" y="1853"/>
                  </a:cubicBezTo>
                  <a:cubicBezTo>
                    <a:pt x="1535" y="1715"/>
                    <a:pt x="1699" y="1571"/>
                    <a:pt x="1857" y="1419"/>
                  </a:cubicBezTo>
                  <a:cubicBezTo>
                    <a:pt x="2008" y="1268"/>
                    <a:pt x="2173" y="1111"/>
                    <a:pt x="2286" y="929"/>
                  </a:cubicBezTo>
                  <a:cubicBezTo>
                    <a:pt x="2525" y="543"/>
                    <a:pt x="2246" y="150"/>
                    <a:pt x="1851" y="43"/>
                  </a:cubicBezTo>
                  <a:cubicBezTo>
                    <a:pt x="1752" y="17"/>
                    <a:pt x="1646" y="1"/>
                    <a:pt x="1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8"/>
          <p:cNvGrpSpPr/>
          <p:nvPr/>
        </p:nvGrpSpPr>
        <p:grpSpPr>
          <a:xfrm rot="-7485450" flipH="1">
            <a:off x="-1262797" y="3729319"/>
            <a:ext cx="4405579" cy="1745928"/>
            <a:chOff x="7241469" y="4108725"/>
            <a:chExt cx="2088335" cy="827606"/>
          </a:xfrm>
        </p:grpSpPr>
        <p:sp>
          <p:nvSpPr>
            <p:cNvPr id="291" name="Google Shape;291;p8"/>
            <p:cNvSpPr/>
            <p:nvPr/>
          </p:nvSpPr>
          <p:spPr>
            <a:xfrm>
              <a:off x="7241469" y="4108725"/>
              <a:ext cx="2088335" cy="803174"/>
            </a:xfrm>
            <a:custGeom>
              <a:avLst/>
              <a:gdLst/>
              <a:ahLst/>
              <a:cxnLst/>
              <a:rect l="l" t="t" r="r" b="b"/>
              <a:pathLst>
                <a:path w="15468" h="5949" extrusionOk="0">
                  <a:moveTo>
                    <a:pt x="84" y="1"/>
                  </a:moveTo>
                  <a:lnTo>
                    <a:pt x="0" y="4"/>
                  </a:lnTo>
                  <a:cubicBezTo>
                    <a:pt x="28" y="870"/>
                    <a:pt x="138" y="1659"/>
                    <a:pt x="330" y="2344"/>
                  </a:cubicBezTo>
                  <a:cubicBezTo>
                    <a:pt x="558" y="3160"/>
                    <a:pt x="907" y="3861"/>
                    <a:pt x="1367" y="4432"/>
                  </a:cubicBezTo>
                  <a:cubicBezTo>
                    <a:pt x="1864" y="5050"/>
                    <a:pt x="2555" y="5526"/>
                    <a:pt x="3306" y="5771"/>
                  </a:cubicBezTo>
                  <a:cubicBezTo>
                    <a:pt x="3673" y="5888"/>
                    <a:pt x="4036" y="5949"/>
                    <a:pt x="4391" y="5949"/>
                  </a:cubicBezTo>
                  <a:lnTo>
                    <a:pt x="4462" y="5949"/>
                  </a:lnTo>
                  <a:cubicBezTo>
                    <a:pt x="4861" y="5939"/>
                    <a:pt x="5244" y="5855"/>
                    <a:pt x="5593" y="5694"/>
                  </a:cubicBezTo>
                  <a:cubicBezTo>
                    <a:pt x="6298" y="5375"/>
                    <a:pt x="6835" y="4791"/>
                    <a:pt x="7355" y="4224"/>
                  </a:cubicBezTo>
                  <a:cubicBezTo>
                    <a:pt x="7845" y="3690"/>
                    <a:pt x="8352" y="3140"/>
                    <a:pt x="8993" y="2814"/>
                  </a:cubicBezTo>
                  <a:cubicBezTo>
                    <a:pt x="9431" y="2593"/>
                    <a:pt x="9935" y="2484"/>
                    <a:pt x="10467" y="2484"/>
                  </a:cubicBezTo>
                  <a:cubicBezTo>
                    <a:pt x="11133" y="2484"/>
                    <a:pt x="11843" y="2655"/>
                    <a:pt x="12524" y="2995"/>
                  </a:cubicBezTo>
                  <a:cubicBezTo>
                    <a:pt x="13632" y="3549"/>
                    <a:pt x="14535" y="4425"/>
                    <a:pt x="15407" y="5274"/>
                  </a:cubicBezTo>
                  <a:lnTo>
                    <a:pt x="15468" y="5211"/>
                  </a:lnTo>
                  <a:cubicBezTo>
                    <a:pt x="14592" y="4358"/>
                    <a:pt x="13682" y="3475"/>
                    <a:pt x="12561" y="2918"/>
                  </a:cubicBezTo>
                  <a:cubicBezTo>
                    <a:pt x="11983" y="2630"/>
                    <a:pt x="11359" y="2452"/>
                    <a:pt x="10762" y="2408"/>
                  </a:cubicBezTo>
                  <a:cubicBezTo>
                    <a:pt x="10662" y="2401"/>
                    <a:pt x="10563" y="2397"/>
                    <a:pt x="10465" y="2397"/>
                  </a:cubicBezTo>
                  <a:cubicBezTo>
                    <a:pt x="9913" y="2397"/>
                    <a:pt x="9407" y="2511"/>
                    <a:pt x="8956" y="2737"/>
                  </a:cubicBezTo>
                  <a:cubicBezTo>
                    <a:pt x="8298" y="3069"/>
                    <a:pt x="7788" y="3626"/>
                    <a:pt x="7291" y="4167"/>
                  </a:cubicBezTo>
                  <a:cubicBezTo>
                    <a:pt x="6778" y="4724"/>
                    <a:pt x="6247" y="5304"/>
                    <a:pt x="5556" y="5617"/>
                  </a:cubicBezTo>
                  <a:cubicBezTo>
                    <a:pt x="5180" y="5787"/>
                    <a:pt x="4787" y="5863"/>
                    <a:pt x="4396" y="5863"/>
                  </a:cubicBezTo>
                  <a:cubicBezTo>
                    <a:pt x="3241" y="5863"/>
                    <a:pt x="2099" y="5203"/>
                    <a:pt x="1434" y="4378"/>
                  </a:cubicBezTo>
                  <a:cubicBezTo>
                    <a:pt x="598" y="3344"/>
                    <a:pt x="145" y="1871"/>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7668368" y="4842903"/>
              <a:ext cx="93562" cy="93427"/>
            </a:xfrm>
            <a:custGeom>
              <a:avLst/>
              <a:gdLst/>
              <a:ahLst/>
              <a:cxnLst/>
              <a:rect l="l" t="t" r="r" b="b"/>
              <a:pathLst>
                <a:path w="693" h="692" extrusionOk="0">
                  <a:moveTo>
                    <a:pt x="346" y="1"/>
                  </a:moveTo>
                  <a:cubicBezTo>
                    <a:pt x="155" y="1"/>
                    <a:pt x="0" y="155"/>
                    <a:pt x="0" y="346"/>
                  </a:cubicBezTo>
                  <a:cubicBezTo>
                    <a:pt x="0" y="538"/>
                    <a:pt x="155" y="692"/>
                    <a:pt x="346" y="692"/>
                  </a:cubicBezTo>
                  <a:cubicBezTo>
                    <a:pt x="534" y="692"/>
                    <a:pt x="692" y="538"/>
                    <a:pt x="692" y="346"/>
                  </a:cubicBezTo>
                  <a:cubicBezTo>
                    <a:pt x="692" y="155"/>
                    <a:pt x="534"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8"/>
          <p:cNvGrpSpPr/>
          <p:nvPr/>
        </p:nvGrpSpPr>
        <p:grpSpPr>
          <a:xfrm rot="317915">
            <a:off x="7758617" y="-1874234"/>
            <a:ext cx="3863306" cy="4299325"/>
            <a:chOff x="-1401276" y="165382"/>
            <a:chExt cx="2851804" cy="3173663"/>
          </a:xfrm>
        </p:grpSpPr>
        <p:sp>
          <p:nvSpPr>
            <p:cNvPr id="294" name="Google Shape;294;p8"/>
            <p:cNvSpPr/>
            <p:nvPr/>
          </p:nvSpPr>
          <p:spPr>
            <a:xfrm>
              <a:off x="-1401276" y="624413"/>
              <a:ext cx="2313396" cy="2601778"/>
            </a:xfrm>
            <a:custGeom>
              <a:avLst/>
              <a:gdLst/>
              <a:ahLst/>
              <a:cxnLst/>
              <a:rect l="l" t="t" r="r" b="b"/>
              <a:pathLst>
                <a:path w="17135" h="19271" extrusionOk="0">
                  <a:moveTo>
                    <a:pt x="36" y="1"/>
                  </a:moveTo>
                  <a:lnTo>
                    <a:pt x="0" y="67"/>
                  </a:lnTo>
                  <a:cubicBezTo>
                    <a:pt x="124" y="131"/>
                    <a:pt x="242" y="218"/>
                    <a:pt x="349" y="326"/>
                  </a:cubicBezTo>
                  <a:lnTo>
                    <a:pt x="403" y="272"/>
                  </a:lnTo>
                  <a:cubicBezTo>
                    <a:pt x="289" y="162"/>
                    <a:pt x="168" y="71"/>
                    <a:pt x="36" y="1"/>
                  </a:cubicBezTo>
                  <a:close/>
                  <a:moveTo>
                    <a:pt x="685" y="625"/>
                  </a:moveTo>
                  <a:lnTo>
                    <a:pt x="620" y="665"/>
                  </a:lnTo>
                  <a:cubicBezTo>
                    <a:pt x="701" y="789"/>
                    <a:pt x="761" y="923"/>
                    <a:pt x="809" y="1058"/>
                  </a:cubicBezTo>
                  <a:lnTo>
                    <a:pt x="879" y="1034"/>
                  </a:lnTo>
                  <a:cubicBezTo>
                    <a:pt x="832" y="893"/>
                    <a:pt x="765" y="755"/>
                    <a:pt x="685" y="625"/>
                  </a:cubicBezTo>
                  <a:close/>
                  <a:moveTo>
                    <a:pt x="980" y="1477"/>
                  </a:moveTo>
                  <a:lnTo>
                    <a:pt x="906" y="1484"/>
                  </a:lnTo>
                  <a:cubicBezTo>
                    <a:pt x="919" y="1605"/>
                    <a:pt x="930" y="1733"/>
                    <a:pt x="930" y="1860"/>
                  </a:cubicBezTo>
                  <a:lnTo>
                    <a:pt x="930" y="1924"/>
                  </a:lnTo>
                  <a:lnTo>
                    <a:pt x="1003" y="1927"/>
                  </a:lnTo>
                  <a:lnTo>
                    <a:pt x="1003" y="1860"/>
                  </a:lnTo>
                  <a:cubicBezTo>
                    <a:pt x="1003" y="1729"/>
                    <a:pt x="997" y="1598"/>
                    <a:pt x="980" y="1477"/>
                  </a:cubicBezTo>
                  <a:close/>
                  <a:moveTo>
                    <a:pt x="896" y="2363"/>
                  </a:moveTo>
                  <a:cubicBezTo>
                    <a:pt x="876" y="2501"/>
                    <a:pt x="852" y="2645"/>
                    <a:pt x="819" y="2800"/>
                  </a:cubicBezTo>
                  <a:lnTo>
                    <a:pt x="893" y="2816"/>
                  </a:lnTo>
                  <a:cubicBezTo>
                    <a:pt x="927" y="2659"/>
                    <a:pt x="950" y="2511"/>
                    <a:pt x="970" y="2373"/>
                  </a:cubicBezTo>
                  <a:lnTo>
                    <a:pt x="896" y="2363"/>
                  </a:lnTo>
                  <a:close/>
                  <a:moveTo>
                    <a:pt x="721" y="3233"/>
                  </a:moveTo>
                  <a:cubicBezTo>
                    <a:pt x="701" y="3313"/>
                    <a:pt x="681" y="3394"/>
                    <a:pt x="661" y="3471"/>
                  </a:cubicBezTo>
                  <a:cubicBezTo>
                    <a:pt x="645" y="3538"/>
                    <a:pt x="628" y="3602"/>
                    <a:pt x="611" y="3666"/>
                  </a:cubicBezTo>
                  <a:lnTo>
                    <a:pt x="685" y="3682"/>
                  </a:lnTo>
                  <a:cubicBezTo>
                    <a:pt x="701" y="3618"/>
                    <a:pt x="718" y="3555"/>
                    <a:pt x="732" y="3491"/>
                  </a:cubicBezTo>
                  <a:cubicBezTo>
                    <a:pt x="755" y="3411"/>
                    <a:pt x="775" y="3330"/>
                    <a:pt x="792" y="3253"/>
                  </a:cubicBezTo>
                  <a:lnTo>
                    <a:pt x="721" y="3233"/>
                  </a:lnTo>
                  <a:close/>
                  <a:moveTo>
                    <a:pt x="510" y="4102"/>
                  </a:moveTo>
                  <a:cubicBezTo>
                    <a:pt x="476" y="4260"/>
                    <a:pt x="450" y="4404"/>
                    <a:pt x="430" y="4542"/>
                  </a:cubicBezTo>
                  <a:lnTo>
                    <a:pt x="504" y="4552"/>
                  </a:lnTo>
                  <a:cubicBezTo>
                    <a:pt x="524" y="4418"/>
                    <a:pt x="547" y="4277"/>
                    <a:pt x="584" y="4116"/>
                  </a:cubicBezTo>
                  <a:lnTo>
                    <a:pt x="510" y="4102"/>
                  </a:lnTo>
                  <a:close/>
                  <a:moveTo>
                    <a:pt x="389" y="4988"/>
                  </a:moveTo>
                  <a:cubicBezTo>
                    <a:pt x="386" y="5028"/>
                    <a:pt x="386" y="5069"/>
                    <a:pt x="386" y="5109"/>
                  </a:cubicBezTo>
                  <a:cubicBezTo>
                    <a:pt x="386" y="5160"/>
                    <a:pt x="386" y="5213"/>
                    <a:pt x="389" y="5263"/>
                  </a:cubicBezTo>
                  <a:cubicBezTo>
                    <a:pt x="393" y="5321"/>
                    <a:pt x="396" y="5381"/>
                    <a:pt x="403" y="5438"/>
                  </a:cubicBezTo>
                  <a:lnTo>
                    <a:pt x="476" y="5431"/>
                  </a:lnTo>
                  <a:cubicBezTo>
                    <a:pt x="470" y="5374"/>
                    <a:pt x="467" y="5313"/>
                    <a:pt x="463" y="5257"/>
                  </a:cubicBezTo>
                  <a:cubicBezTo>
                    <a:pt x="463" y="5209"/>
                    <a:pt x="459" y="5160"/>
                    <a:pt x="459" y="5109"/>
                  </a:cubicBezTo>
                  <a:cubicBezTo>
                    <a:pt x="459" y="5069"/>
                    <a:pt x="459" y="5031"/>
                    <a:pt x="463" y="4991"/>
                  </a:cubicBezTo>
                  <a:lnTo>
                    <a:pt x="389" y="4988"/>
                  </a:lnTo>
                  <a:close/>
                  <a:moveTo>
                    <a:pt x="550" y="5868"/>
                  </a:moveTo>
                  <a:lnTo>
                    <a:pt x="476" y="5885"/>
                  </a:lnTo>
                  <a:cubicBezTo>
                    <a:pt x="510" y="6022"/>
                    <a:pt x="547" y="6163"/>
                    <a:pt x="597" y="6314"/>
                  </a:cubicBezTo>
                  <a:lnTo>
                    <a:pt x="668" y="6294"/>
                  </a:lnTo>
                  <a:cubicBezTo>
                    <a:pt x="620" y="6143"/>
                    <a:pt x="580" y="6002"/>
                    <a:pt x="550" y="5868"/>
                  </a:cubicBezTo>
                  <a:close/>
                  <a:moveTo>
                    <a:pt x="815" y="6710"/>
                  </a:moveTo>
                  <a:lnTo>
                    <a:pt x="745" y="6737"/>
                  </a:lnTo>
                  <a:cubicBezTo>
                    <a:pt x="795" y="6868"/>
                    <a:pt x="849" y="6999"/>
                    <a:pt x="913" y="7153"/>
                  </a:cubicBezTo>
                  <a:lnTo>
                    <a:pt x="980" y="7123"/>
                  </a:lnTo>
                  <a:cubicBezTo>
                    <a:pt x="919" y="6972"/>
                    <a:pt x="866" y="6841"/>
                    <a:pt x="815" y="6710"/>
                  </a:cubicBezTo>
                  <a:close/>
                  <a:moveTo>
                    <a:pt x="1148" y="7539"/>
                  </a:moveTo>
                  <a:lnTo>
                    <a:pt x="1077" y="7566"/>
                  </a:lnTo>
                  <a:cubicBezTo>
                    <a:pt x="1141" y="7724"/>
                    <a:pt x="1192" y="7858"/>
                    <a:pt x="1235" y="7982"/>
                  </a:cubicBezTo>
                  <a:lnTo>
                    <a:pt x="1305" y="7956"/>
                  </a:lnTo>
                  <a:cubicBezTo>
                    <a:pt x="1262" y="7831"/>
                    <a:pt x="1212" y="7697"/>
                    <a:pt x="1148" y="7539"/>
                  </a:cubicBezTo>
                  <a:close/>
                  <a:moveTo>
                    <a:pt x="1437" y="8385"/>
                  </a:moveTo>
                  <a:lnTo>
                    <a:pt x="1366" y="8405"/>
                  </a:lnTo>
                  <a:cubicBezTo>
                    <a:pt x="1399" y="8523"/>
                    <a:pt x="1423" y="8640"/>
                    <a:pt x="1446" y="8751"/>
                  </a:cubicBezTo>
                  <a:cubicBezTo>
                    <a:pt x="1450" y="8777"/>
                    <a:pt x="1457" y="8808"/>
                    <a:pt x="1460" y="8835"/>
                  </a:cubicBezTo>
                  <a:lnTo>
                    <a:pt x="1534" y="8825"/>
                  </a:lnTo>
                  <a:cubicBezTo>
                    <a:pt x="1527" y="8794"/>
                    <a:pt x="1524" y="8765"/>
                    <a:pt x="1517" y="8737"/>
                  </a:cubicBezTo>
                  <a:cubicBezTo>
                    <a:pt x="1497" y="8624"/>
                    <a:pt x="1470" y="8506"/>
                    <a:pt x="1437" y="8385"/>
                  </a:cubicBezTo>
                  <a:close/>
                  <a:moveTo>
                    <a:pt x="1581" y="9271"/>
                  </a:moveTo>
                  <a:lnTo>
                    <a:pt x="1507" y="9274"/>
                  </a:lnTo>
                  <a:cubicBezTo>
                    <a:pt x="1511" y="9361"/>
                    <a:pt x="1514" y="9449"/>
                    <a:pt x="1514" y="9536"/>
                  </a:cubicBezTo>
                  <a:cubicBezTo>
                    <a:pt x="1514" y="9597"/>
                    <a:pt x="1514" y="9657"/>
                    <a:pt x="1511" y="9718"/>
                  </a:cubicBezTo>
                  <a:lnTo>
                    <a:pt x="1584" y="9718"/>
                  </a:lnTo>
                  <a:cubicBezTo>
                    <a:pt x="1587" y="9657"/>
                    <a:pt x="1587" y="9597"/>
                    <a:pt x="1587" y="9536"/>
                  </a:cubicBezTo>
                  <a:cubicBezTo>
                    <a:pt x="1587" y="9446"/>
                    <a:pt x="1587" y="9358"/>
                    <a:pt x="1581" y="9271"/>
                  </a:cubicBezTo>
                  <a:close/>
                  <a:moveTo>
                    <a:pt x="1480" y="10157"/>
                  </a:moveTo>
                  <a:cubicBezTo>
                    <a:pt x="1463" y="10298"/>
                    <a:pt x="1443" y="10443"/>
                    <a:pt x="1416" y="10597"/>
                  </a:cubicBezTo>
                  <a:lnTo>
                    <a:pt x="1491" y="10610"/>
                  </a:lnTo>
                  <a:cubicBezTo>
                    <a:pt x="1517" y="10453"/>
                    <a:pt x="1537" y="10308"/>
                    <a:pt x="1554" y="10167"/>
                  </a:cubicBezTo>
                  <a:lnTo>
                    <a:pt x="1480" y="10157"/>
                  </a:lnTo>
                  <a:close/>
                  <a:moveTo>
                    <a:pt x="1336" y="11033"/>
                  </a:moveTo>
                  <a:cubicBezTo>
                    <a:pt x="1309" y="11164"/>
                    <a:pt x="1275" y="11305"/>
                    <a:pt x="1238" y="11466"/>
                  </a:cubicBezTo>
                  <a:lnTo>
                    <a:pt x="1312" y="11483"/>
                  </a:lnTo>
                  <a:cubicBezTo>
                    <a:pt x="1350" y="11322"/>
                    <a:pt x="1383" y="11181"/>
                    <a:pt x="1410" y="11047"/>
                  </a:cubicBezTo>
                  <a:lnTo>
                    <a:pt x="1336" y="11033"/>
                  </a:lnTo>
                  <a:close/>
                  <a:moveTo>
                    <a:pt x="1134" y="11899"/>
                  </a:moveTo>
                  <a:lnTo>
                    <a:pt x="1118" y="11967"/>
                  </a:lnTo>
                  <a:cubicBezTo>
                    <a:pt x="1091" y="12088"/>
                    <a:pt x="1060" y="12212"/>
                    <a:pt x="1031" y="12332"/>
                  </a:cubicBezTo>
                  <a:lnTo>
                    <a:pt x="1104" y="12353"/>
                  </a:lnTo>
                  <a:cubicBezTo>
                    <a:pt x="1131" y="12229"/>
                    <a:pt x="1161" y="12104"/>
                    <a:pt x="1192" y="11984"/>
                  </a:cubicBezTo>
                  <a:lnTo>
                    <a:pt x="1209" y="11919"/>
                  </a:lnTo>
                  <a:lnTo>
                    <a:pt x="1134" y="11899"/>
                  </a:lnTo>
                  <a:close/>
                  <a:moveTo>
                    <a:pt x="930" y="12769"/>
                  </a:moveTo>
                  <a:cubicBezTo>
                    <a:pt x="896" y="12926"/>
                    <a:pt x="866" y="13071"/>
                    <a:pt x="842" y="13208"/>
                  </a:cubicBezTo>
                  <a:lnTo>
                    <a:pt x="916" y="13222"/>
                  </a:lnTo>
                  <a:cubicBezTo>
                    <a:pt x="939" y="13084"/>
                    <a:pt x="970" y="12943"/>
                    <a:pt x="1003" y="12785"/>
                  </a:cubicBezTo>
                  <a:lnTo>
                    <a:pt x="930" y="12769"/>
                  </a:lnTo>
                  <a:close/>
                  <a:moveTo>
                    <a:pt x="772" y="13648"/>
                  </a:moveTo>
                  <a:cubicBezTo>
                    <a:pt x="752" y="13803"/>
                    <a:pt x="738" y="13953"/>
                    <a:pt x="728" y="14094"/>
                  </a:cubicBezTo>
                  <a:lnTo>
                    <a:pt x="802" y="14101"/>
                  </a:lnTo>
                  <a:cubicBezTo>
                    <a:pt x="812" y="13960"/>
                    <a:pt x="826" y="13809"/>
                    <a:pt x="846" y="13658"/>
                  </a:cubicBezTo>
                  <a:lnTo>
                    <a:pt x="772" y="13648"/>
                  </a:lnTo>
                  <a:close/>
                  <a:moveTo>
                    <a:pt x="17091" y="13990"/>
                  </a:moveTo>
                  <a:cubicBezTo>
                    <a:pt x="16984" y="14068"/>
                    <a:pt x="16853" y="14139"/>
                    <a:pt x="16709" y="14199"/>
                  </a:cubicBezTo>
                  <a:lnTo>
                    <a:pt x="16739" y="14266"/>
                  </a:lnTo>
                  <a:cubicBezTo>
                    <a:pt x="16887" y="14205"/>
                    <a:pt x="17021" y="14131"/>
                    <a:pt x="17135" y="14051"/>
                  </a:cubicBezTo>
                  <a:lnTo>
                    <a:pt x="17091" y="13990"/>
                  </a:lnTo>
                  <a:close/>
                  <a:moveTo>
                    <a:pt x="16289" y="14333"/>
                  </a:moveTo>
                  <a:cubicBezTo>
                    <a:pt x="16159" y="14367"/>
                    <a:pt x="16018" y="14393"/>
                    <a:pt x="15856" y="14420"/>
                  </a:cubicBezTo>
                  <a:lnTo>
                    <a:pt x="15870" y="14494"/>
                  </a:lnTo>
                  <a:cubicBezTo>
                    <a:pt x="16031" y="14467"/>
                    <a:pt x="16175" y="14437"/>
                    <a:pt x="16309" y="14404"/>
                  </a:cubicBezTo>
                  <a:lnTo>
                    <a:pt x="16289" y="14333"/>
                  </a:lnTo>
                  <a:close/>
                  <a:moveTo>
                    <a:pt x="15417" y="14484"/>
                  </a:moveTo>
                  <a:cubicBezTo>
                    <a:pt x="15252" y="14507"/>
                    <a:pt x="15108" y="14534"/>
                    <a:pt x="14973" y="14565"/>
                  </a:cubicBezTo>
                  <a:lnTo>
                    <a:pt x="14990" y="14638"/>
                  </a:lnTo>
                  <a:cubicBezTo>
                    <a:pt x="15125" y="14608"/>
                    <a:pt x="15266" y="14582"/>
                    <a:pt x="15427" y="14557"/>
                  </a:cubicBezTo>
                  <a:lnTo>
                    <a:pt x="15417" y="14484"/>
                  </a:lnTo>
                  <a:close/>
                  <a:moveTo>
                    <a:pt x="14544" y="14692"/>
                  </a:moveTo>
                  <a:cubicBezTo>
                    <a:pt x="14389" y="14749"/>
                    <a:pt x="14252" y="14813"/>
                    <a:pt x="14134" y="14887"/>
                  </a:cubicBezTo>
                  <a:lnTo>
                    <a:pt x="14174" y="14951"/>
                  </a:lnTo>
                  <a:cubicBezTo>
                    <a:pt x="14289" y="14880"/>
                    <a:pt x="14420" y="14816"/>
                    <a:pt x="14567" y="14763"/>
                  </a:cubicBezTo>
                  <a:lnTo>
                    <a:pt x="14544" y="14692"/>
                  </a:lnTo>
                  <a:close/>
                  <a:moveTo>
                    <a:pt x="792" y="14541"/>
                  </a:moveTo>
                  <a:lnTo>
                    <a:pt x="718" y="14545"/>
                  </a:lnTo>
                  <a:cubicBezTo>
                    <a:pt x="718" y="14622"/>
                    <a:pt x="721" y="14702"/>
                    <a:pt x="728" y="14779"/>
                  </a:cubicBezTo>
                  <a:cubicBezTo>
                    <a:pt x="732" y="14850"/>
                    <a:pt x="738" y="14920"/>
                    <a:pt x="749" y="14991"/>
                  </a:cubicBezTo>
                  <a:lnTo>
                    <a:pt x="822" y="14980"/>
                  </a:lnTo>
                  <a:cubicBezTo>
                    <a:pt x="812" y="14914"/>
                    <a:pt x="806" y="14843"/>
                    <a:pt x="802" y="14773"/>
                  </a:cubicBezTo>
                  <a:cubicBezTo>
                    <a:pt x="795" y="14698"/>
                    <a:pt x="792" y="14618"/>
                    <a:pt x="792" y="14541"/>
                  </a:cubicBezTo>
                  <a:close/>
                  <a:moveTo>
                    <a:pt x="13788" y="15186"/>
                  </a:moveTo>
                  <a:cubicBezTo>
                    <a:pt x="13711" y="15279"/>
                    <a:pt x="13648" y="15383"/>
                    <a:pt x="13604" y="15498"/>
                  </a:cubicBezTo>
                  <a:cubicBezTo>
                    <a:pt x="13590" y="15524"/>
                    <a:pt x="13581" y="15555"/>
                    <a:pt x="13570" y="15585"/>
                  </a:cubicBezTo>
                  <a:lnTo>
                    <a:pt x="13641" y="15609"/>
                  </a:lnTo>
                  <a:cubicBezTo>
                    <a:pt x="13651" y="15581"/>
                    <a:pt x="13661" y="15552"/>
                    <a:pt x="13671" y="15524"/>
                  </a:cubicBezTo>
                  <a:cubicBezTo>
                    <a:pt x="13715" y="15420"/>
                    <a:pt x="13776" y="15320"/>
                    <a:pt x="13846" y="15233"/>
                  </a:cubicBezTo>
                  <a:lnTo>
                    <a:pt x="13788" y="15186"/>
                  </a:lnTo>
                  <a:close/>
                  <a:moveTo>
                    <a:pt x="916" y="15414"/>
                  </a:moveTo>
                  <a:lnTo>
                    <a:pt x="842" y="15434"/>
                  </a:lnTo>
                  <a:cubicBezTo>
                    <a:pt x="886" y="15581"/>
                    <a:pt x="939" y="15722"/>
                    <a:pt x="1003" y="15857"/>
                  </a:cubicBezTo>
                  <a:lnTo>
                    <a:pt x="1071" y="15823"/>
                  </a:lnTo>
                  <a:cubicBezTo>
                    <a:pt x="1010" y="15696"/>
                    <a:pt x="956" y="15558"/>
                    <a:pt x="916" y="15414"/>
                  </a:cubicBezTo>
                  <a:close/>
                  <a:moveTo>
                    <a:pt x="13486" y="16032"/>
                  </a:moveTo>
                  <a:cubicBezTo>
                    <a:pt x="13483" y="16065"/>
                    <a:pt x="13480" y="16099"/>
                    <a:pt x="13477" y="16136"/>
                  </a:cubicBezTo>
                  <a:cubicBezTo>
                    <a:pt x="13466" y="16246"/>
                    <a:pt x="13453" y="16360"/>
                    <a:pt x="13433" y="16471"/>
                  </a:cubicBezTo>
                  <a:lnTo>
                    <a:pt x="13507" y="16484"/>
                  </a:lnTo>
                  <a:cubicBezTo>
                    <a:pt x="13527" y="16370"/>
                    <a:pt x="13540" y="16253"/>
                    <a:pt x="13550" y="16142"/>
                  </a:cubicBezTo>
                  <a:cubicBezTo>
                    <a:pt x="13554" y="16108"/>
                    <a:pt x="13557" y="16072"/>
                    <a:pt x="13561" y="16038"/>
                  </a:cubicBezTo>
                  <a:lnTo>
                    <a:pt x="13486" y="16032"/>
                  </a:lnTo>
                  <a:close/>
                  <a:moveTo>
                    <a:pt x="1299" y="16196"/>
                  </a:moveTo>
                  <a:lnTo>
                    <a:pt x="1242" y="16239"/>
                  </a:lnTo>
                  <a:cubicBezTo>
                    <a:pt x="1339" y="16367"/>
                    <a:pt x="1450" y="16475"/>
                    <a:pt x="1567" y="16558"/>
                  </a:cubicBezTo>
                  <a:lnTo>
                    <a:pt x="1611" y="16498"/>
                  </a:lnTo>
                  <a:cubicBezTo>
                    <a:pt x="1497" y="16418"/>
                    <a:pt x="1393" y="16314"/>
                    <a:pt x="1299" y="16196"/>
                  </a:cubicBezTo>
                  <a:close/>
                  <a:moveTo>
                    <a:pt x="1997" y="16689"/>
                  </a:moveTo>
                  <a:lnTo>
                    <a:pt x="1974" y="16760"/>
                  </a:lnTo>
                  <a:cubicBezTo>
                    <a:pt x="2007" y="16770"/>
                    <a:pt x="2037" y="16777"/>
                    <a:pt x="2067" y="16783"/>
                  </a:cubicBezTo>
                  <a:cubicBezTo>
                    <a:pt x="2168" y="16807"/>
                    <a:pt x="2282" y="16820"/>
                    <a:pt x="2423" y="16827"/>
                  </a:cubicBezTo>
                  <a:lnTo>
                    <a:pt x="2427" y="16749"/>
                  </a:lnTo>
                  <a:cubicBezTo>
                    <a:pt x="2289" y="16743"/>
                    <a:pt x="2182" y="16733"/>
                    <a:pt x="2084" y="16712"/>
                  </a:cubicBezTo>
                  <a:cubicBezTo>
                    <a:pt x="2054" y="16706"/>
                    <a:pt x="2024" y="16696"/>
                    <a:pt x="1997" y="16689"/>
                  </a:cubicBezTo>
                  <a:close/>
                  <a:moveTo>
                    <a:pt x="9596" y="16743"/>
                  </a:moveTo>
                  <a:lnTo>
                    <a:pt x="9593" y="16817"/>
                  </a:lnTo>
                  <a:cubicBezTo>
                    <a:pt x="9731" y="16820"/>
                    <a:pt x="9875" y="16840"/>
                    <a:pt x="10030" y="16873"/>
                  </a:cubicBezTo>
                  <a:lnTo>
                    <a:pt x="10043" y="16803"/>
                  </a:lnTo>
                  <a:cubicBezTo>
                    <a:pt x="9889" y="16766"/>
                    <a:pt x="9737" y="16746"/>
                    <a:pt x="9596" y="16743"/>
                  </a:cubicBezTo>
                  <a:close/>
                  <a:moveTo>
                    <a:pt x="2873" y="16760"/>
                  </a:moveTo>
                  <a:lnTo>
                    <a:pt x="2870" y="16833"/>
                  </a:lnTo>
                  <a:cubicBezTo>
                    <a:pt x="3004" y="16837"/>
                    <a:pt x="3162" y="16847"/>
                    <a:pt x="3303" y="16881"/>
                  </a:cubicBezTo>
                  <a:lnTo>
                    <a:pt x="3323" y="16810"/>
                  </a:lnTo>
                  <a:cubicBezTo>
                    <a:pt x="3172" y="16773"/>
                    <a:pt x="3011" y="16763"/>
                    <a:pt x="2873" y="16760"/>
                  </a:cubicBezTo>
                  <a:close/>
                  <a:moveTo>
                    <a:pt x="9144" y="16780"/>
                  </a:moveTo>
                  <a:cubicBezTo>
                    <a:pt x="9009" y="16810"/>
                    <a:pt x="8878" y="16857"/>
                    <a:pt x="8764" y="16924"/>
                  </a:cubicBezTo>
                  <a:cubicBezTo>
                    <a:pt x="8750" y="16934"/>
                    <a:pt x="8737" y="16941"/>
                    <a:pt x="8721" y="16951"/>
                  </a:cubicBezTo>
                  <a:lnTo>
                    <a:pt x="8761" y="17014"/>
                  </a:lnTo>
                  <a:cubicBezTo>
                    <a:pt x="8774" y="17005"/>
                    <a:pt x="8787" y="16998"/>
                    <a:pt x="8801" y="16991"/>
                  </a:cubicBezTo>
                  <a:cubicBezTo>
                    <a:pt x="8912" y="16927"/>
                    <a:pt x="9032" y="16881"/>
                    <a:pt x="9160" y="16850"/>
                  </a:cubicBezTo>
                  <a:lnTo>
                    <a:pt x="9144" y="16780"/>
                  </a:lnTo>
                  <a:close/>
                  <a:moveTo>
                    <a:pt x="10476" y="16927"/>
                  </a:moveTo>
                  <a:lnTo>
                    <a:pt x="10453" y="16998"/>
                  </a:lnTo>
                  <a:cubicBezTo>
                    <a:pt x="10583" y="17045"/>
                    <a:pt x="10718" y="17095"/>
                    <a:pt x="10848" y="17146"/>
                  </a:cubicBezTo>
                  <a:lnTo>
                    <a:pt x="10868" y="17155"/>
                  </a:lnTo>
                  <a:lnTo>
                    <a:pt x="10896" y="17085"/>
                  </a:lnTo>
                  <a:lnTo>
                    <a:pt x="10876" y="17079"/>
                  </a:lnTo>
                  <a:cubicBezTo>
                    <a:pt x="10744" y="17028"/>
                    <a:pt x="10610" y="16974"/>
                    <a:pt x="10476" y="16927"/>
                  </a:cubicBezTo>
                  <a:close/>
                  <a:moveTo>
                    <a:pt x="13292" y="16873"/>
                  </a:moveTo>
                  <a:cubicBezTo>
                    <a:pt x="13221" y="16994"/>
                    <a:pt x="13121" y="17099"/>
                    <a:pt x="12997" y="17180"/>
                  </a:cubicBezTo>
                  <a:lnTo>
                    <a:pt x="13037" y="17243"/>
                  </a:lnTo>
                  <a:cubicBezTo>
                    <a:pt x="13171" y="17152"/>
                    <a:pt x="13279" y="17042"/>
                    <a:pt x="13356" y="16914"/>
                  </a:cubicBezTo>
                  <a:lnTo>
                    <a:pt x="13292" y="16873"/>
                  </a:lnTo>
                  <a:close/>
                  <a:moveTo>
                    <a:pt x="11311" y="17240"/>
                  </a:moveTo>
                  <a:lnTo>
                    <a:pt x="11288" y="17310"/>
                  </a:lnTo>
                  <a:cubicBezTo>
                    <a:pt x="11446" y="17364"/>
                    <a:pt x="11587" y="17404"/>
                    <a:pt x="11721" y="17431"/>
                  </a:cubicBezTo>
                  <a:lnTo>
                    <a:pt x="11734" y="17361"/>
                  </a:lnTo>
                  <a:cubicBezTo>
                    <a:pt x="11607" y="17330"/>
                    <a:pt x="11466" y="17293"/>
                    <a:pt x="11311" y="17240"/>
                  </a:cubicBezTo>
                  <a:close/>
                  <a:moveTo>
                    <a:pt x="3722" y="17035"/>
                  </a:moveTo>
                  <a:lnTo>
                    <a:pt x="3669" y="17085"/>
                  </a:lnTo>
                  <a:cubicBezTo>
                    <a:pt x="3686" y="17105"/>
                    <a:pt x="3702" y="17126"/>
                    <a:pt x="3719" y="17149"/>
                  </a:cubicBezTo>
                  <a:cubicBezTo>
                    <a:pt x="3762" y="17213"/>
                    <a:pt x="3796" y="17290"/>
                    <a:pt x="3827" y="17364"/>
                  </a:cubicBezTo>
                  <a:cubicBezTo>
                    <a:pt x="3843" y="17397"/>
                    <a:pt x="3856" y="17431"/>
                    <a:pt x="3873" y="17468"/>
                  </a:cubicBezTo>
                  <a:lnTo>
                    <a:pt x="3940" y="17434"/>
                  </a:lnTo>
                  <a:cubicBezTo>
                    <a:pt x="3923" y="17401"/>
                    <a:pt x="3910" y="17367"/>
                    <a:pt x="3897" y="17333"/>
                  </a:cubicBezTo>
                  <a:cubicBezTo>
                    <a:pt x="3863" y="17256"/>
                    <a:pt x="3827" y="17176"/>
                    <a:pt x="3779" y="17109"/>
                  </a:cubicBezTo>
                  <a:cubicBezTo>
                    <a:pt x="3762" y="17082"/>
                    <a:pt x="3742" y="17059"/>
                    <a:pt x="3722" y="17035"/>
                  </a:cubicBezTo>
                  <a:close/>
                  <a:moveTo>
                    <a:pt x="12600" y="17354"/>
                  </a:moveTo>
                  <a:cubicBezTo>
                    <a:pt x="12463" y="17391"/>
                    <a:pt x="12318" y="17408"/>
                    <a:pt x="12171" y="17408"/>
                  </a:cubicBezTo>
                  <a:lnTo>
                    <a:pt x="12171" y="17485"/>
                  </a:lnTo>
                  <a:cubicBezTo>
                    <a:pt x="12326" y="17485"/>
                    <a:pt x="12476" y="17465"/>
                    <a:pt x="12620" y="17428"/>
                  </a:cubicBezTo>
                  <a:lnTo>
                    <a:pt x="12600" y="17354"/>
                  </a:lnTo>
                  <a:close/>
                  <a:moveTo>
                    <a:pt x="8381" y="17253"/>
                  </a:moveTo>
                  <a:cubicBezTo>
                    <a:pt x="8294" y="17354"/>
                    <a:pt x="8213" y="17474"/>
                    <a:pt x="8123" y="17623"/>
                  </a:cubicBezTo>
                  <a:lnTo>
                    <a:pt x="8186" y="17663"/>
                  </a:lnTo>
                  <a:cubicBezTo>
                    <a:pt x="8273" y="17515"/>
                    <a:pt x="8354" y="17401"/>
                    <a:pt x="8439" y="17300"/>
                  </a:cubicBezTo>
                  <a:lnTo>
                    <a:pt x="8381" y="17253"/>
                  </a:lnTo>
                  <a:close/>
                  <a:moveTo>
                    <a:pt x="4233" y="17706"/>
                  </a:moveTo>
                  <a:lnTo>
                    <a:pt x="4213" y="17780"/>
                  </a:lnTo>
                  <a:cubicBezTo>
                    <a:pt x="4306" y="17807"/>
                    <a:pt x="4411" y="17810"/>
                    <a:pt x="4498" y="17810"/>
                  </a:cubicBezTo>
                  <a:cubicBezTo>
                    <a:pt x="4528" y="17810"/>
                    <a:pt x="4558" y="17810"/>
                    <a:pt x="4588" y="17807"/>
                  </a:cubicBezTo>
                  <a:lnTo>
                    <a:pt x="4665" y="17807"/>
                  </a:lnTo>
                  <a:lnTo>
                    <a:pt x="4665" y="17733"/>
                  </a:lnTo>
                  <a:lnTo>
                    <a:pt x="4588" y="17733"/>
                  </a:lnTo>
                  <a:cubicBezTo>
                    <a:pt x="4558" y="17733"/>
                    <a:pt x="4528" y="17736"/>
                    <a:pt x="4498" y="17736"/>
                  </a:cubicBezTo>
                  <a:cubicBezTo>
                    <a:pt x="4414" y="17736"/>
                    <a:pt x="4320" y="17733"/>
                    <a:pt x="4233" y="17706"/>
                  </a:cubicBezTo>
                  <a:close/>
                  <a:moveTo>
                    <a:pt x="5116" y="17817"/>
                  </a:moveTo>
                  <a:lnTo>
                    <a:pt x="5082" y="17884"/>
                  </a:lnTo>
                  <a:cubicBezTo>
                    <a:pt x="5192" y="17941"/>
                    <a:pt x="5297" y="18032"/>
                    <a:pt x="5401" y="18166"/>
                  </a:cubicBezTo>
                  <a:lnTo>
                    <a:pt x="5458" y="18122"/>
                  </a:lnTo>
                  <a:cubicBezTo>
                    <a:pt x="5347" y="17978"/>
                    <a:pt x="5240" y="17880"/>
                    <a:pt x="5116" y="17817"/>
                  </a:cubicBezTo>
                  <a:close/>
                  <a:moveTo>
                    <a:pt x="7908" y="18015"/>
                  </a:moveTo>
                  <a:cubicBezTo>
                    <a:pt x="7847" y="18133"/>
                    <a:pt x="7780" y="18263"/>
                    <a:pt x="7710" y="18384"/>
                  </a:cubicBezTo>
                  <a:cubicBezTo>
                    <a:pt x="7703" y="18391"/>
                    <a:pt x="7700" y="18398"/>
                    <a:pt x="7697" y="18404"/>
                  </a:cubicBezTo>
                  <a:lnTo>
                    <a:pt x="7760" y="18444"/>
                  </a:lnTo>
                  <a:cubicBezTo>
                    <a:pt x="7764" y="18438"/>
                    <a:pt x="7770" y="18431"/>
                    <a:pt x="7774" y="18424"/>
                  </a:cubicBezTo>
                  <a:cubicBezTo>
                    <a:pt x="7844" y="18300"/>
                    <a:pt x="7915" y="18170"/>
                    <a:pt x="7975" y="18052"/>
                  </a:cubicBezTo>
                  <a:lnTo>
                    <a:pt x="7908" y="18015"/>
                  </a:lnTo>
                  <a:close/>
                  <a:moveTo>
                    <a:pt x="5706" y="18498"/>
                  </a:moveTo>
                  <a:lnTo>
                    <a:pt x="5642" y="18535"/>
                  </a:lnTo>
                  <a:cubicBezTo>
                    <a:pt x="5723" y="18670"/>
                    <a:pt x="5804" y="18797"/>
                    <a:pt x="5897" y="18908"/>
                  </a:cubicBezTo>
                  <a:lnTo>
                    <a:pt x="5954" y="18861"/>
                  </a:lnTo>
                  <a:cubicBezTo>
                    <a:pt x="5867" y="18754"/>
                    <a:pt x="5787" y="18626"/>
                    <a:pt x="5706" y="18498"/>
                  </a:cubicBezTo>
                  <a:close/>
                  <a:moveTo>
                    <a:pt x="7432" y="18754"/>
                  </a:moveTo>
                  <a:cubicBezTo>
                    <a:pt x="7327" y="18864"/>
                    <a:pt x="7213" y="18958"/>
                    <a:pt x="7096" y="19032"/>
                  </a:cubicBezTo>
                  <a:lnTo>
                    <a:pt x="7136" y="19096"/>
                  </a:lnTo>
                  <a:cubicBezTo>
                    <a:pt x="7257" y="19019"/>
                    <a:pt x="7374" y="18921"/>
                    <a:pt x="7485" y="18804"/>
                  </a:cubicBezTo>
                  <a:lnTo>
                    <a:pt x="7432" y="18754"/>
                  </a:lnTo>
                  <a:close/>
                  <a:moveTo>
                    <a:pt x="6287" y="19129"/>
                  </a:moveTo>
                  <a:lnTo>
                    <a:pt x="6253" y="19197"/>
                  </a:lnTo>
                  <a:cubicBezTo>
                    <a:pt x="6256" y="19197"/>
                    <a:pt x="6260" y="19200"/>
                    <a:pt x="6264" y="19200"/>
                  </a:cubicBezTo>
                  <a:cubicBezTo>
                    <a:pt x="6367" y="19247"/>
                    <a:pt x="6475" y="19270"/>
                    <a:pt x="6586" y="19270"/>
                  </a:cubicBezTo>
                  <a:cubicBezTo>
                    <a:pt x="6626" y="19270"/>
                    <a:pt x="6670" y="19267"/>
                    <a:pt x="6710" y="19260"/>
                  </a:cubicBezTo>
                  <a:lnTo>
                    <a:pt x="6699" y="19186"/>
                  </a:lnTo>
                  <a:cubicBezTo>
                    <a:pt x="6661" y="19192"/>
                    <a:pt x="6624" y="19194"/>
                    <a:pt x="6586" y="19194"/>
                  </a:cubicBezTo>
                  <a:cubicBezTo>
                    <a:pt x="6485" y="19194"/>
                    <a:pt x="6386" y="19174"/>
                    <a:pt x="6293" y="19133"/>
                  </a:cubicBezTo>
                  <a:cubicBezTo>
                    <a:pt x="6290" y="19133"/>
                    <a:pt x="6287" y="19129"/>
                    <a:pt x="6287" y="191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947883" y="2445684"/>
              <a:ext cx="23627" cy="31457"/>
            </a:xfrm>
            <a:custGeom>
              <a:avLst/>
              <a:gdLst/>
              <a:ahLst/>
              <a:cxnLst/>
              <a:rect l="l" t="t" r="r" b="b"/>
              <a:pathLst>
                <a:path w="175" h="233" extrusionOk="0">
                  <a:moveTo>
                    <a:pt x="105" y="0"/>
                  </a:moveTo>
                  <a:cubicBezTo>
                    <a:pt x="77" y="68"/>
                    <a:pt x="41" y="131"/>
                    <a:pt x="1" y="192"/>
                  </a:cubicBezTo>
                  <a:lnTo>
                    <a:pt x="61" y="232"/>
                  </a:lnTo>
                  <a:cubicBezTo>
                    <a:pt x="105" y="168"/>
                    <a:pt x="145" y="101"/>
                    <a:pt x="175" y="31"/>
                  </a:cubicBezTo>
                  <a:lnTo>
                    <a:pt x="1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564052" y="165382"/>
              <a:ext cx="395714" cy="2914461"/>
            </a:xfrm>
            <a:custGeom>
              <a:avLst/>
              <a:gdLst/>
              <a:ahLst/>
              <a:cxnLst/>
              <a:rect l="l" t="t" r="r" b="b"/>
              <a:pathLst>
                <a:path w="2931" h="21587" extrusionOk="0">
                  <a:moveTo>
                    <a:pt x="2477" y="0"/>
                  </a:moveTo>
                  <a:cubicBezTo>
                    <a:pt x="2401" y="114"/>
                    <a:pt x="2306" y="225"/>
                    <a:pt x="2199" y="339"/>
                  </a:cubicBezTo>
                  <a:lnTo>
                    <a:pt x="2252" y="389"/>
                  </a:lnTo>
                  <a:cubicBezTo>
                    <a:pt x="2364" y="272"/>
                    <a:pt x="2457" y="158"/>
                    <a:pt x="2538" y="41"/>
                  </a:cubicBezTo>
                  <a:lnTo>
                    <a:pt x="2477" y="0"/>
                  </a:lnTo>
                  <a:close/>
                  <a:moveTo>
                    <a:pt x="1880" y="645"/>
                  </a:moveTo>
                  <a:cubicBezTo>
                    <a:pt x="1759" y="752"/>
                    <a:pt x="1631" y="853"/>
                    <a:pt x="1538" y="930"/>
                  </a:cubicBezTo>
                  <a:lnTo>
                    <a:pt x="1585" y="987"/>
                  </a:lnTo>
                  <a:cubicBezTo>
                    <a:pt x="1682" y="910"/>
                    <a:pt x="1806" y="809"/>
                    <a:pt x="1927" y="702"/>
                  </a:cubicBezTo>
                  <a:lnTo>
                    <a:pt x="1880" y="645"/>
                  </a:lnTo>
                  <a:close/>
                  <a:moveTo>
                    <a:pt x="1188" y="1209"/>
                  </a:moveTo>
                  <a:cubicBezTo>
                    <a:pt x="1175" y="1218"/>
                    <a:pt x="1162" y="1232"/>
                    <a:pt x="1145" y="1246"/>
                  </a:cubicBezTo>
                  <a:cubicBezTo>
                    <a:pt x="1041" y="1329"/>
                    <a:pt x="943" y="1416"/>
                    <a:pt x="853" y="1503"/>
                  </a:cubicBezTo>
                  <a:lnTo>
                    <a:pt x="903" y="1557"/>
                  </a:lnTo>
                  <a:cubicBezTo>
                    <a:pt x="994" y="1470"/>
                    <a:pt x="1092" y="1387"/>
                    <a:pt x="1192" y="1302"/>
                  </a:cubicBezTo>
                  <a:cubicBezTo>
                    <a:pt x="1208" y="1289"/>
                    <a:pt x="1222" y="1279"/>
                    <a:pt x="1236" y="1266"/>
                  </a:cubicBezTo>
                  <a:lnTo>
                    <a:pt x="1188" y="1209"/>
                  </a:lnTo>
                  <a:close/>
                  <a:moveTo>
                    <a:pt x="544" y="1830"/>
                  </a:moveTo>
                  <a:cubicBezTo>
                    <a:pt x="443" y="1951"/>
                    <a:pt x="353" y="2075"/>
                    <a:pt x="279" y="2195"/>
                  </a:cubicBezTo>
                  <a:lnTo>
                    <a:pt x="342" y="2236"/>
                  </a:lnTo>
                  <a:cubicBezTo>
                    <a:pt x="413" y="2118"/>
                    <a:pt x="500" y="1997"/>
                    <a:pt x="601" y="1880"/>
                  </a:cubicBezTo>
                  <a:lnTo>
                    <a:pt x="544" y="1830"/>
                  </a:lnTo>
                  <a:close/>
                  <a:moveTo>
                    <a:pt x="85" y="2605"/>
                  </a:moveTo>
                  <a:cubicBezTo>
                    <a:pt x="34" y="2756"/>
                    <a:pt x="4" y="2904"/>
                    <a:pt x="0" y="3051"/>
                  </a:cubicBezTo>
                  <a:lnTo>
                    <a:pt x="74" y="3054"/>
                  </a:lnTo>
                  <a:cubicBezTo>
                    <a:pt x="77" y="2913"/>
                    <a:pt x="108" y="2772"/>
                    <a:pt x="155" y="2628"/>
                  </a:cubicBezTo>
                  <a:lnTo>
                    <a:pt x="85" y="2605"/>
                  </a:lnTo>
                  <a:close/>
                  <a:moveTo>
                    <a:pt x="131" y="3481"/>
                  </a:moveTo>
                  <a:lnTo>
                    <a:pt x="60" y="3505"/>
                  </a:lnTo>
                  <a:cubicBezTo>
                    <a:pt x="101" y="3642"/>
                    <a:pt x="165" y="3776"/>
                    <a:pt x="255" y="3914"/>
                  </a:cubicBezTo>
                  <a:lnTo>
                    <a:pt x="316" y="3873"/>
                  </a:lnTo>
                  <a:cubicBezTo>
                    <a:pt x="232" y="3739"/>
                    <a:pt x="172" y="3612"/>
                    <a:pt x="131" y="3481"/>
                  </a:cubicBezTo>
                  <a:close/>
                  <a:moveTo>
                    <a:pt x="588" y="4219"/>
                  </a:moveTo>
                  <a:lnTo>
                    <a:pt x="531" y="4270"/>
                  </a:lnTo>
                  <a:cubicBezTo>
                    <a:pt x="624" y="4374"/>
                    <a:pt x="725" y="4478"/>
                    <a:pt x="823" y="4578"/>
                  </a:cubicBezTo>
                  <a:lnTo>
                    <a:pt x="839" y="4595"/>
                  </a:lnTo>
                  <a:lnTo>
                    <a:pt x="893" y="4541"/>
                  </a:lnTo>
                  <a:lnTo>
                    <a:pt x="876" y="4524"/>
                  </a:lnTo>
                  <a:cubicBezTo>
                    <a:pt x="779" y="4428"/>
                    <a:pt x="678" y="4323"/>
                    <a:pt x="588" y="4219"/>
                  </a:cubicBezTo>
                  <a:close/>
                  <a:moveTo>
                    <a:pt x="1199" y="4867"/>
                  </a:moveTo>
                  <a:lnTo>
                    <a:pt x="1142" y="4918"/>
                  </a:lnTo>
                  <a:cubicBezTo>
                    <a:pt x="1205" y="4988"/>
                    <a:pt x="1259" y="5055"/>
                    <a:pt x="1306" y="5119"/>
                  </a:cubicBezTo>
                  <a:cubicBezTo>
                    <a:pt x="1340" y="5166"/>
                    <a:pt x="1377" y="5216"/>
                    <a:pt x="1407" y="5266"/>
                  </a:cubicBezTo>
                  <a:lnTo>
                    <a:pt x="1470" y="5226"/>
                  </a:lnTo>
                  <a:cubicBezTo>
                    <a:pt x="1437" y="5176"/>
                    <a:pt x="1403" y="5122"/>
                    <a:pt x="1366" y="5075"/>
                  </a:cubicBezTo>
                  <a:cubicBezTo>
                    <a:pt x="1316" y="5008"/>
                    <a:pt x="1262" y="4941"/>
                    <a:pt x="1199" y="4867"/>
                  </a:cubicBezTo>
                  <a:close/>
                  <a:moveTo>
                    <a:pt x="1679" y="5629"/>
                  </a:moveTo>
                  <a:lnTo>
                    <a:pt x="1608" y="5656"/>
                  </a:lnTo>
                  <a:cubicBezTo>
                    <a:pt x="1665" y="5790"/>
                    <a:pt x="1709" y="5931"/>
                    <a:pt x="1739" y="6075"/>
                  </a:cubicBezTo>
                  <a:lnTo>
                    <a:pt x="1813" y="6059"/>
                  </a:lnTo>
                  <a:cubicBezTo>
                    <a:pt x="1780" y="5911"/>
                    <a:pt x="1736" y="5767"/>
                    <a:pt x="1679" y="5629"/>
                  </a:cubicBezTo>
                  <a:close/>
                  <a:moveTo>
                    <a:pt x="1877" y="6505"/>
                  </a:moveTo>
                  <a:lnTo>
                    <a:pt x="1803" y="6512"/>
                  </a:lnTo>
                  <a:cubicBezTo>
                    <a:pt x="1803" y="6558"/>
                    <a:pt x="1806" y="6606"/>
                    <a:pt x="1806" y="6653"/>
                  </a:cubicBezTo>
                  <a:cubicBezTo>
                    <a:pt x="1806" y="6753"/>
                    <a:pt x="1800" y="6851"/>
                    <a:pt x="1789" y="6948"/>
                  </a:cubicBezTo>
                  <a:lnTo>
                    <a:pt x="1863" y="6958"/>
                  </a:lnTo>
                  <a:cubicBezTo>
                    <a:pt x="1873" y="6857"/>
                    <a:pt x="1880" y="6753"/>
                    <a:pt x="1880" y="6653"/>
                  </a:cubicBezTo>
                  <a:cubicBezTo>
                    <a:pt x="1880" y="6606"/>
                    <a:pt x="1880" y="6555"/>
                    <a:pt x="1877" y="6505"/>
                  </a:cubicBezTo>
                  <a:close/>
                  <a:moveTo>
                    <a:pt x="1699" y="7378"/>
                  </a:moveTo>
                  <a:cubicBezTo>
                    <a:pt x="1655" y="7525"/>
                    <a:pt x="1598" y="7670"/>
                    <a:pt x="1548" y="7794"/>
                  </a:cubicBezTo>
                  <a:lnTo>
                    <a:pt x="1615" y="7821"/>
                  </a:lnTo>
                  <a:cubicBezTo>
                    <a:pt x="1665" y="7697"/>
                    <a:pt x="1726" y="7553"/>
                    <a:pt x="1769" y="7398"/>
                  </a:cubicBezTo>
                  <a:lnTo>
                    <a:pt x="1699" y="7378"/>
                  </a:lnTo>
                  <a:close/>
                  <a:moveTo>
                    <a:pt x="1377" y="8203"/>
                  </a:moveTo>
                  <a:cubicBezTo>
                    <a:pt x="1313" y="8371"/>
                    <a:pt x="1266" y="8506"/>
                    <a:pt x="1236" y="8633"/>
                  </a:cubicBezTo>
                  <a:lnTo>
                    <a:pt x="1309" y="8650"/>
                  </a:lnTo>
                  <a:cubicBezTo>
                    <a:pt x="1340" y="8529"/>
                    <a:pt x="1383" y="8395"/>
                    <a:pt x="1447" y="8234"/>
                  </a:cubicBezTo>
                  <a:lnTo>
                    <a:pt x="1377" y="8203"/>
                  </a:lnTo>
                  <a:close/>
                  <a:moveTo>
                    <a:pt x="1185" y="9083"/>
                  </a:moveTo>
                  <a:cubicBezTo>
                    <a:pt x="1185" y="9107"/>
                    <a:pt x="1185" y="9127"/>
                    <a:pt x="1188" y="9147"/>
                  </a:cubicBezTo>
                  <a:cubicBezTo>
                    <a:pt x="1199" y="9271"/>
                    <a:pt x="1222" y="9395"/>
                    <a:pt x="1266" y="9533"/>
                  </a:cubicBezTo>
                  <a:lnTo>
                    <a:pt x="1340" y="9509"/>
                  </a:lnTo>
                  <a:cubicBezTo>
                    <a:pt x="1296" y="9378"/>
                    <a:pt x="1273" y="9261"/>
                    <a:pt x="1262" y="9144"/>
                  </a:cubicBezTo>
                  <a:cubicBezTo>
                    <a:pt x="1262" y="9123"/>
                    <a:pt x="1259" y="9103"/>
                    <a:pt x="1259" y="9083"/>
                  </a:cubicBezTo>
                  <a:close/>
                  <a:moveTo>
                    <a:pt x="1507" y="9915"/>
                  </a:moveTo>
                  <a:lnTo>
                    <a:pt x="1440" y="9946"/>
                  </a:lnTo>
                  <a:cubicBezTo>
                    <a:pt x="1467" y="10006"/>
                    <a:pt x="1498" y="10067"/>
                    <a:pt x="1527" y="10123"/>
                  </a:cubicBezTo>
                  <a:cubicBezTo>
                    <a:pt x="1564" y="10197"/>
                    <a:pt x="1602" y="10271"/>
                    <a:pt x="1639" y="10345"/>
                  </a:cubicBezTo>
                  <a:lnTo>
                    <a:pt x="1705" y="10315"/>
                  </a:lnTo>
                  <a:cubicBezTo>
                    <a:pt x="1668" y="10238"/>
                    <a:pt x="1631" y="10163"/>
                    <a:pt x="1595" y="10090"/>
                  </a:cubicBezTo>
                  <a:cubicBezTo>
                    <a:pt x="1564" y="10033"/>
                    <a:pt x="1535" y="9973"/>
                    <a:pt x="1507" y="9915"/>
                  </a:cubicBezTo>
                  <a:close/>
                  <a:moveTo>
                    <a:pt x="1870" y="10735"/>
                  </a:moveTo>
                  <a:lnTo>
                    <a:pt x="1800" y="10755"/>
                  </a:lnTo>
                  <a:cubicBezTo>
                    <a:pt x="1826" y="10842"/>
                    <a:pt x="1843" y="10926"/>
                    <a:pt x="1853" y="11009"/>
                  </a:cubicBezTo>
                  <a:cubicBezTo>
                    <a:pt x="1860" y="11067"/>
                    <a:pt x="1863" y="11124"/>
                    <a:pt x="1867" y="11184"/>
                  </a:cubicBezTo>
                  <a:lnTo>
                    <a:pt x="1941" y="11184"/>
                  </a:lnTo>
                  <a:cubicBezTo>
                    <a:pt x="1941" y="11120"/>
                    <a:pt x="1933" y="11060"/>
                    <a:pt x="1927" y="11000"/>
                  </a:cubicBezTo>
                  <a:cubicBezTo>
                    <a:pt x="1917" y="10913"/>
                    <a:pt x="1897" y="10825"/>
                    <a:pt x="1870" y="10735"/>
                  </a:cubicBezTo>
                  <a:close/>
                  <a:moveTo>
                    <a:pt x="1806" y="11613"/>
                  </a:moveTo>
                  <a:cubicBezTo>
                    <a:pt x="1772" y="11745"/>
                    <a:pt x="1722" y="11879"/>
                    <a:pt x="1655" y="12024"/>
                  </a:cubicBezTo>
                  <a:lnTo>
                    <a:pt x="1722" y="12057"/>
                  </a:lnTo>
                  <a:cubicBezTo>
                    <a:pt x="1792" y="11909"/>
                    <a:pt x="1843" y="11768"/>
                    <a:pt x="1880" y="11634"/>
                  </a:cubicBezTo>
                  <a:lnTo>
                    <a:pt x="1806" y="11613"/>
                  </a:lnTo>
                  <a:close/>
                  <a:moveTo>
                    <a:pt x="1440" y="12409"/>
                  </a:moveTo>
                  <a:cubicBezTo>
                    <a:pt x="1374" y="12520"/>
                    <a:pt x="1299" y="12634"/>
                    <a:pt x="1195" y="12782"/>
                  </a:cubicBezTo>
                  <a:lnTo>
                    <a:pt x="1259" y="12822"/>
                  </a:lnTo>
                  <a:cubicBezTo>
                    <a:pt x="1360" y="12674"/>
                    <a:pt x="1437" y="12560"/>
                    <a:pt x="1504" y="12450"/>
                  </a:cubicBezTo>
                  <a:lnTo>
                    <a:pt x="1440" y="12409"/>
                  </a:lnTo>
                  <a:close/>
                  <a:moveTo>
                    <a:pt x="943" y="13148"/>
                  </a:moveTo>
                  <a:cubicBezTo>
                    <a:pt x="853" y="13285"/>
                    <a:pt x="776" y="13410"/>
                    <a:pt x="709" y="13531"/>
                  </a:cubicBezTo>
                  <a:lnTo>
                    <a:pt x="776" y="13567"/>
                  </a:lnTo>
                  <a:cubicBezTo>
                    <a:pt x="839" y="13446"/>
                    <a:pt x="917" y="13325"/>
                    <a:pt x="1004" y="13188"/>
                  </a:cubicBezTo>
                  <a:lnTo>
                    <a:pt x="943" y="13148"/>
                  </a:lnTo>
                  <a:close/>
                  <a:moveTo>
                    <a:pt x="517" y="13940"/>
                  </a:moveTo>
                  <a:cubicBezTo>
                    <a:pt x="460" y="14091"/>
                    <a:pt x="420" y="14236"/>
                    <a:pt x="400" y="14377"/>
                  </a:cubicBezTo>
                  <a:lnTo>
                    <a:pt x="474" y="14386"/>
                  </a:lnTo>
                  <a:cubicBezTo>
                    <a:pt x="494" y="14252"/>
                    <a:pt x="534" y="14111"/>
                    <a:pt x="588" y="13967"/>
                  </a:cubicBezTo>
                  <a:lnTo>
                    <a:pt x="517" y="13940"/>
                  </a:lnTo>
                  <a:close/>
                  <a:moveTo>
                    <a:pt x="467" y="14820"/>
                  </a:moveTo>
                  <a:lnTo>
                    <a:pt x="393" y="14829"/>
                  </a:lnTo>
                  <a:cubicBezTo>
                    <a:pt x="403" y="14910"/>
                    <a:pt x="423" y="14990"/>
                    <a:pt x="447" y="15065"/>
                  </a:cubicBezTo>
                  <a:cubicBezTo>
                    <a:pt x="467" y="15125"/>
                    <a:pt x="494" y="15189"/>
                    <a:pt x="528" y="15266"/>
                  </a:cubicBezTo>
                  <a:lnTo>
                    <a:pt x="598" y="15232"/>
                  </a:lnTo>
                  <a:cubicBezTo>
                    <a:pt x="561" y="15158"/>
                    <a:pt x="537" y="15098"/>
                    <a:pt x="517" y="15041"/>
                  </a:cubicBezTo>
                  <a:cubicBezTo>
                    <a:pt x="494" y="14970"/>
                    <a:pt x="477" y="14896"/>
                    <a:pt x="467" y="14820"/>
                  </a:cubicBezTo>
                  <a:close/>
                  <a:moveTo>
                    <a:pt x="782" y="15641"/>
                  </a:moveTo>
                  <a:lnTo>
                    <a:pt x="712" y="15669"/>
                  </a:lnTo>
                  <a:cubicBezTo>
                    <a:pt x="752" y="15776"/>
                    <a:pt x="769" y="15870"/>
                    <a:pt x="769" y="15957"/>
                  </a:cubicBezTo>
                  <a:cubicBezTo>
                    <a:pt x="769" y="15991"/>
                    <a:pt x="765" y="16024"/>
                    <a:pt x="762" y="16058"/>
                  </a:cubicBezTo>
                  <a:cubicBezTo>
                    <a:pt x="759" y="16068"/>
                    <a:pt x="759" y="16075"/>
                    <a:pt x="756" y="16084"/>
                  </a:cubicBezTo>
                  <a:lnTo>
                    <a:pt x="830" y="16098"/>
                  </a:lnTo>
                  <a:cubicBezTo>
                    <a:pt x="830" y="16092"/>
                    <a:pt x="833" y="16081"/>
                    <a:pt x="833" y="16072"/>
                  </a:cubicBezTo>
                  <a:cubicBezTo>
                    <a:pt x="839" y="16035"/>
                    <a:pt x="843" y="15997"/>
                    <a:pt x="843" y="15957"/>
                  </a:cubicBezTo>
                  <a:cubicBezTo>
                    <a:pt x="843" y="15860"/>
                    <a:pt x="823" y="15759"/>
                    <a:pt x="782" y="15641"/>
                  </a:cubicBezTo>
                  <a:close/>
                  <a:moveTo>
                    <a:pt x="568" y="16471"/>
                  </a:moveTo>
                  <a:cubicBezTo>
                    <a:pt x="520" y="16548"/>
                    <a:pt x="470" y="16632"/>
                    <a:pt x="437" y="16719"/>
                  </a:cubicBezTo>
                  <a:cubicBezTo>
                    <a:pt x="416" y="16776"/>
                    <a:pt x="400" y="16834"/>
                    <a:pt x="387" y="16890"/>
                  </a:cubicBezTo>
                  <a:lnTo>
                    <a:pt x="460" y="16904"/>
                  </a:lnTo>
                  <a:cubicBezTo>
                    <a:pt x="470" y="16850"/>
                    <a:pt x="487" y="16800"/>
                    <a:pt x="508" y="16746"/>
                  </a:cubicBezTo>
                  <a:cubicBezTo>
                    <a:pt x="537" y="16665"/>
                    <a:pt x="588" y="16585"/>
                    <a:pt x="632" y="16511"/>
                  </a:cubicBezTo>
                  <a:lnTo>
                    <a:pt x="568" y="16471"/>
                  </a:lnTo>
                  <a:close/>
                  <a:moveTo>
                    <a:pt x="474" y="17333"/>
                  </a:moveTo>
                  <a:lnTo>
                    <a:pt x="400" y="17347"/>
                  </a:lnTo>
                  <a:cubicBezTo>
                    <a:pt x="430" y="17481"/>
                    <a:pt x="480" y="17622"/>
                    <a:pt x="551" y="17776"/>
                  </a:cubicBezTo>
                  <a:lnTo>
                    <a:pt x="618" y="17743"/>
                  </a:lnTo>
                  <a:cubicBezTo>
                    <a:pt x="551" y="17595"/>
                    <a:pt x="500" y="17461"/>
                    <a:pt x="474" y="17333"/>
                  </a:cubicBezTo>
                  <a:close/>
                  <a:moveTo>
                    <a:pt x="830" y="18132"/>
                  </a:moveTo>
                  <a:lnTo>
                    <a:pt x="765" y="18169"/>
                  </a:lnTo>
                  <a:cubicBezTo>
                    <a:pt x="782" y="18196"/>
                    <a:pt x="796" y="18219"/>
                    <a:pt x="813" y="18243"/>
                  </a:cubicBezTo>
                  <a:lnTo>
                    <a:pt x="1001" y="18549"/>
                  </a:lnTo>
                  <a:lnTo>
                    <a:pt x="1064" y="18512"/>
                  </a:lnTo>
                  <a:lnTo>
                    <a:pt x="876" y="18206"/>
                  </a:lnTo>
                  <a:cubicBezTo>
                    <a:pt x="860" y="18179"/>
                    <a:pt x="846" y="18156"/>
                    <a:pt x="830" y="18132"/>
                  </a:cubicBezTo>
                  <a:close/>
                  <a:moveTo>
                    <a:pt x="1296" y="18891"/>
                  </a:moveTo>
                  <a:lnTo>
                    <a:pt x="1233" y="18928"/>
                  </a:lnTo>
                  <a:lnTo>
                    <a:pt x="1467" y="19307"/>
                  </a:lnTo>
                  <a:lnTo>
                    <a:pt x="1531" y="19271"/>
                  </a:lnTo>
                  <a:lnTo>
                    <a:pt x="1296" y="18891"/>
                  </a:lnTo>
                  <a:close/>
                  <a:moveTo>
                    <a:pt x="1763" y="19649"/>
                  </a:moveTo>
                  <a:lnTo>
                    <a:pt x="1702" y="19689"/>
                  </a:lnTo>
                  <a:lnTo>
                    <a:pt x="1933" y="20069"/>
                  </a:lnTo>
                  <a:lnTo>
                    <a:pt x="1998" y="20029"/>
                  </a:lnTo>
                  <a:lnTo>
                    <a:pt x="1763" y="19649"/>
                  </a:lnTo>
                  <a:close/>
                  <a:moveTo>
                    <a:pt x="2232" y="20408"/>
                  </a:moveTo>
                  <a:lnTo>
                    <a:pt x="2169" y="20448"/>
                  </a:lnTo>
                  <a:lnTo>
                    <a:pt x="2401" y="20828"/>
                  </a:lnTo>
                  <a:lnTo>
                    <a:pt x="2464" y="20787"/>
                  </a:lnTo>
                  <a:lnTo>
                    <a:pt x="2232" y="20408"/>
                  </a:lnTo>
                  <a:close/>
                  <a:moveTo>
                    <a:pt x="2699" y="21167"/>
                  </a:moveTo>
                  <a:lnTo>
                    <a:pt x="2635" y="21207"/>
                  </a:lnTo>
                  <a:lnTo>
                    <a:pt x="2867" y="21587"/>
                  </a:lnTo>
                  <a:lnTo>
                    <a:pt x="2931" y="21546"/>
                  </a:lnTo>
                  <a:lnTo>
                    <a:pt x="2699" y="2116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982716" y="3125859"/>
              <a:ext cx="24572" cy="30917"/>
            </a:xfrm>
            <a:custGeom>
              <a:avLst/>
              <a:gdLst/>
              <a:ahLst/>
              <a:cxnLst/>
              <a:rect l="l" t="t" r="r" b="b"/>
              <a:pathLst>
                <a:path w="182" h="229" extrusionOk="0">
                  <a:moveTo>
                    <a:pt x="65" y="1"/>
                  </a:moveTo>
                  <a:lnTo>
                    <a:pt x="0" y="41"/>
                  </a:lnTo>
                  <a:lnTo>
                    <a:pt x="118" y="229"/>
                  </a:lnTo>
                  <a:lnTo>
                    <a:pt x="182" y="192"/>
                  </a:lnTo>
                  <a:lnTo>
                    <a:pt x="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rot="-156">
              <a:off x="604606" y="2537363"/>
              <a:ext cx="103457" cy="103130"/>
            </a:xfrm>
            <a:custGeom>
              <a:avLst/>
              <a:gdLst/>
              <a:ahLst/>
              <a:cxnLst/>
              <a:rect l="l" t="t" r="r" b="b"/>
              <a:pathLst>
                <a:path w="937" h="934" extrusionOk="0">
                  <a:moveTo>
                    <a:pt x="467" y="1"/>
                  </a:moveTo>
                  <a:cubicBezTo>
                    <a:pt x="212" y="1"/>
                    <a:pt x="0" y="208"/>
                    <a:pt x="0" y="467"/>
                  </a:cubicBezTo>
                  <a:cubicBezTo>
                    <a:pt x="0" y="726"/>
                    <a:pt x="208" y="933"/>
                    <a:pt x="467" y="933"/>
                  </a:cubicBezTo>
                  <a:cubicBezTo>
                    <a:pt x="725" y="933"/>
                    <a:pt x="937" y="726"/>
                    <a:pt x="937" y="467"/>
                  </a:cubicBezTo>
                  <a:cubicBezTo>
                    <a:pt x="937" y="208"/>
                    <a:pt x="725" y="1"/>
                    <a:pt x="4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1335256" y="2732038"/>
              <a:ext cx="126099" cy="126639"/>
            </a:xfrm>
            <a:custGeom>
              <a:avLst/>
              <a:gdLst/>
              <a:ahLst/>
              <a:cxnLst/>
              <a:rect l="l" t="t" r="r" b="b"/>
              <a:pathLst>
                <a:path w="934" h="938" extrusionOk="0">
                  <a:moveTo>
                    <a:pt x="467" y="1"/>
                  </a:moveTo>
                  <a:cubicBezTo>
                    <a:pt x="209" y="1"/>
                    <a:pt x="1" y="212"/>
                    <a:pt x="1" y="467"/>
                  </a:cubicBezTo>
                  <a:cubicBezTo>
                    <a:pt x="1" y="726"/>
                    <a:pt x="209" y="937"/>
                    <a:pt x="467" y="937"/>
                  </a:cubicBezTo>
                  <a:cubicBezTo>
                    <a:pt x="726" y="937"/>
                    <a:pt x="934" y="726"/>
                    <a:pt x="934" y="467"/>
                  </a:cubicBezTo>
                  <a:cubicBezTo>
                    <a:pt x="934" y="212"/>
                    <a:pt x="726" y="1"/>
                    <a:pt x="4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515044" y="2432993"/>
              <a:ext cx="935484" cy="906052"/>
            </a:xfrm>
            <a:custGeom>
              <a:avLst/>
              <a:gdLst/>
              <a:ahLst/>
              <a:cxnLst/>
              <a:rect l="l" t="t" r="r" b="b"/>
              <a:pathLst>
                <a:path w="6929" h="6711" extrusionOk="0">
                  <a:moveTo>
                    <a:pt x="6845" y="1"/>
                  </a:moveTo>
                  <a:cubicBezTo>
                    <a:pt x="6812" y="151"/>
                    <a:pt x="6771" y="329"/>
                    <a:pt x="6731" y="504"/>
                  </a:cubicBezTo>
                  <a:lnTo>
                    <a:pt x="6815" y="524"/>
                  </a:lnTo>
                  <a:cubicBezTo>
                    <a:pt x="6855" y="349"/>
                    <a:pt x="6895" y="171"/>
                    <a:pt x="6928" y="18"/>
                  </a:cubicBezTo>
                  <a:lnTo>
                    <a:pt x="6845" y="1"/>
                  </a:lnTo>
                  <a:close/>
                  <a:moveTo>
                    <a:pt x="6610" y="1008"/>
                  </a:moveTo>
                  <a:cubicBezTo>
                    <a:pt x="6566" y="1189"/>
                    <a:pt x="6526" y="1353"/>
                    <a:pt x="6482" y="1511"/>
                  </a:cubicBezTo>
                  <a:lnTo>
                    <a:pt x="6566" y="1531"/>
                  </a:lnTo>
                  <a:cubicBezTo>
                    <a:pt x="6610" y="1373"/>
                    <a:pt x="6651" y="1209"/>
                    <a:pt x="6694" y="1031"/>
                  </a:cubicBezTo>
                  <a:lnTo>
                    <a:pt x="6610" y="1008"/>
                  </a:lnTo>
                  <a:close/>
                  <a:moveTo>
                    <a:pt x="6341" y="2007"/>
                  </a:moveTo>
                  <a:cubicBezTo>
                    <a:pt x="6291" y="2179"/>
                    <a:pt x="6237" y="2343"/>
                    <a:pt x="6183" y="2498"/>
                  </a:cubicBezTo>
                  <a:lnTo>
                    <a:pt x="6264" y="2528"/>
                  </a:lnTo>
                  <a:cubicBezTo>
                    <a:pt x="6318" y="2370"/>
                    <a:pt x="6372" y="2202"/>
                    <a:pt x="6425" y="2031"/>
                  </a:cubicBezTo>
                  <a:lnTo>
                    <a:pt x="6341" y="2007"/>
                  </a:lnTo>
                  <a:close/>
                  <a:moveTo>
                    <a:pt x="6002" y="2984"/>
                  </a:moveTo>
                  <a:cubicBezTo>
                    <a:pt x="5946" y="3125"/>
                    <a:pt x="5885" y="3270"/>
                    <a:pt x="5821" y="3404"/>
                  </a:cubicBezTo>
                  <a:cubicBezTo>
                    <a:pt x="5814" y="3421"/>
                    <a:pt x="5805" y="3437"/>
                    <a:pt x="5797" y="3457"/>
                  </a:cubicBezTo>
                  <a:lnTo>
                    <a:pt x="5875" y="3494"/>
                  </a:lnTo>
                  <a:cubicBezTo>
                    <a:pt x="5885" y="3474"/>
                    <a:pt x="5892" y="3457"/>
                    <a:pt x="5901" y="3441"/>
                  </a:cubicBezTo>
                  <a:cubicBezTo>
                    <a:pt x="5962" y="3303"/>
                    <a:pt x="6022" y="3159"/>
                    <a:pt x="6083" y="3014"/>
                  </a:cubicBezTo>
                  <a:lnTo>
                    <a:pt x="6002" y="2984"/>
                  </a:lnTo>
                  <a:close/>
                  <a:moveTo>
                    <a:pt x="5563" y="3917"/>
                  </a:moveTo>
                  <a:cubicBezTo>
                    <a:pt x="5478" y="4069"/>
                    <a:pt x="5391" y="4216"/>
                    <a:pt x="5301" y="4357"/>
                  </a:cubicBezTo>
                  <a:lnTo>
                    <a:pt x="5371" y="4404"/>
                  </a:lnTo>
                  <a:cubicBezTo>
                    <a:pt x="5466" y="4263"/>
                    <a:pt x="5556" y="4112"/>
                    <a:pt x="5640" y="3958"/>
                  </a:cubicBezTo>
                  <a:lnTo>
                    <a:pt x="5563" y="3917"/>
                  </a:lnTo>
                  <a:close/>
                  <a:moveTo>
                    <a:pt x="5002" y="4780"/>
                  </a:moveTo>
                  <a:cubicBezTo>
                    <a:pt x="4898" y="4918"/>
                    <a:pt x="4787" y="5048"/>
                    <a:pt x="4673" y="5173"/>
                  </a:cubicBezTo>
                  <a:lnTo>
                    <a:pt x="4737" y="5234"/>
                  </a:lnTo>
                  <a:cubicBezTo>
                    <a:pt x="4851" y="5106"/>
                    <a:pt x="4965" y="4972"/>
                    <a:pt x="5072" y="4831"/>
                  </a:cubicBezTo>
                  <a:lnTo>
                    <a:pt x="5002" y="4780"/>
                  </a:lnTo>
                  <a:close/>
                  <a:moveTo>
                    <a:pt x="4307" y="5536"/>
                  </a:moveTo>
                  <a:cubicBezTo>
                    <a:pt x="4180" y="5653"/>
                    <a:pt x="4045" y="5760"/>
                    <a:pt x="3908" y="5858"/>
                  </a:cubicBezTo>
                  <a:lnTo>
                    <a:pt x="3958" y="5928"/>
                  </a:lnTo>
                  <a:cubicBezTo>
                    <a:pt x="4096" y="5827"/>
                    <a:pt x="4234" y="5717"/>
                    <a:pt x="4364" y="5599"/>
                  </a:cubicBezTo>
                  <a:lnTo>
                    <a:pt x="4307" y="5536"/>
                  </a:lnTo>
                  <a:close/>
                  <a:moveTo>
                    <a:pt x="3475" y="6133"/>
                  </a:moveTo>
                  <a:cubicBezTo>
                    <a:pt x="3328" y="6216"/>
                    <a:pt x="3173" y="6291"/>
                    <a:pt x="3012" y="6354"/>
                  </a:cubicBezTo>
                  <a:lnTo>
                    <a:pt x="3046" y="6435"/>
                  </a:lnTo>
                  <a:cubicBezTo>
                    <a:pt x="3207" y="6368"/>
                    <a:pt x="3364" y="6294"/>
                    <a:pt x="3518" y="6210"/>
                  </a:cubicBezTo>
                  <a:lnTo>
                    <a:pt x="3475" y="6133"/>
                  </a:lnTo>
                  <a:close/>
                  <a:moveTo>
                    <a:pt x="45" y="6224"/>
                  </a:moveTo>
                  <a:lnTo>
                    <a:pt x="1" y="6297"/>
                  </a:lnTo>
                  <a:cubicBezTo>
                    <a:pt x="152" y="6385"/>
                    <a:pt x="310" y="6458"/>
                    <a:pt x="477" y="6519"/>
                  </a:cubicBezTo>
                  <a:lnTo>
                    <a:pt x="508" y="6438"/>
                  </a:lnTo>
                  <a:cubicBezTo>
                    <a:pt x="347" y="6378"/>
                    <a:pt x="189" y="6307"/>
                    <a:pt x="45" y="6224"/>
                  </a:cubicBezTo>
                  <a:close/>
                  <a:moveTo>
                    <a:pt x="2525" y="6509"/>
                  </a:moveTo>
                  <a:cubicBezTo>
                    <a:pt x="2357" y="6552"/>
                    <a:pt x="2189" y="6583"/>
                    <a:pt x="2022" y="6603"/>
                  </a:cubicBezTo>
                  <a:lnTo>
                    <a:pt x="2028" y="6687"/>
                  </a:lnTo>
                  <a:cubicBezTo>
                    <a:pt x="2203" y="6670"/>
                    <a:pt x="2374" y="6636"/>
                    <a:pt x="2545" y="6593"/>
                  </a:cubicBezTo>
                  <a:lnTo>
                    <a:pt x="2525" y="6509"/>
                  </a:lnTo>
                  <a:close/>
                  <a:moveTo>
                    <a:pt x="1001" y="6573"/>
                  </a:moveTo>
                  <a:lnTo>
                    <a:pt x="984" y="6656"/>
                  </a:lnTo>
                  <a:cubicBezTo>
                    <a:pt x="1152" y="6687"/>
                    <a:pt x="1330" y="6707"/>
                    <a:pt x="1505" y="6710"/>
                  </a:cubicBezTo>
                  <a:lnTo>
                    <a:pt x="1508" y="6623"/>
                  </a:lnTo>
                  <a:cubicBezTo>
                    <a:pt x="1337" y="6619"/>
                    <a:pt x="1165" y="6603"/>
                    <a:pt x="1001" y="65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1144591" y="3039723"/>
              <a:ext cx="93427" cy="93562"/>
            </a:xfrm>
            <a:custGeom>
              <a:avLst/>
              <a:gdLst/>
              <a:ahLst/>
              <a:cxnLst/>
              <a:rect l="l" t="t" r="r" b="b"/>
              <a:pathLst>
                <a:path w="692" h="693" extrusionOk="0">
                  <a:moveTo>
                    <a:pt x="346" y="1"/>
                  </a:moveTo>
                  <a:cubicBezTo>
                    <a:pt x="155" y="1"/>
                    <a:pt x="0" y="156"/>
                    <a:pt x="0" y="347"/>
                  </a:cubicBezTo>
                  <a:cubicBezTo>
                    <a:pt x="0" y="538"/>
                    <a:pt x="155" y="692"/>
                    <a:pt x="346" y="692"/>
                  </a:cubicBezTo>
                  <a:cubicBezTo>
                    <a:pt x="538" y="692"/>
                    <a:pt x="691" y="538"/>
                    <a:pt x="691" y="347"/>
                  </a:cubicBezTo>
                  <a:cubicBezTo>
                    <a:pt x="691" y="156"/>
                    <a:pt x="538"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8"/>
          <p:cNvSpPr txBox="1">
            <a:spLocks noGrp="1"/>
          </p:cNvSpPr>
          <p:nvPr>
            <p:ph type="title"/>
          </p:nvPr>
        </p:nvSpPr>
        <p:spPr>
          <a:xfrm>
            <a:off x="883700" y="1551750"/>
            <a:ext cx="7376700" cy="2174100"/>
          </a:xfrm>
          <a:prstGeom prst="rect">
            <a:avLst/>
          </a:prstGeom>
        </p:spPr>
        <p:txBody>
          <a:bodyPr spcFirstLastPara="1" wrap="square" lIns="91425" tIns="0" rIns="91425" bIns="0" anchor="ctr" anchorCtr="0">
            <a:noAutofit/>
          </a:bodyPr>
          <a:lstStyle>
            <a:lvl1pPr lvl="0" algn="ctr">
              <a:lnSpc>
                <a:spcPct val="80000"/>
              </a:lnSpc>
              <a:spcBef>
                <a:spcPts val="0"/>
              </a:spcBef>
              <a:spcAft>
                <a:spcPts val="0"/>
              </a:spcAft>
              <a:buSzPts val="6000"/>
              <a:buNone/>
              <a:defRPr sz="81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303" name="Google Shape;303;p8"/>
          <p:cNvSpPr/>
          <p:nvPr/>
        </p:nvSpPr>
        <p:spPr>
          <a:xfrm>
            <a:off x="6840998" y="-2910123"/>
            <a:ext cx="1081198" cy="1801149"/>
          </a:xfrm>
          <a:custGeom>
            <a:avLst/>
            <a:gdLst/>
            <a:ahLst/>
            <a:cxnLst/>
            <a:rect l="l" t="t" r="r" b="b"/>
            <a:pathLst>
              <a:path w="3825" h="6372" extrusionOk="0">
                <a:moveTo>
                  <a:pt x="2196" y="1"/>
                </a:moveTo>
                <a:cubicBezTo>
                  <a:pt x="2149" y="1"/>
                  <a:pt x="2106" y="11"/>
                  <a:pt x="2069" y="38"/>
                </a:cubicBezTo>
                <a:cubicBezTo>
                  <a:pt x="2028" y="61"/>
                  <a:pt x="2035" y="102"/>
                  <a:pt x="2035" y="142"/>
                </a:cubicBezTo>
                <a:lnTo>
                  <a:pt x="2035" y="172"/>
                </a:lnTo>
                <a:cubicBezTo>
                  <a:pt x="2032" y="168"/>
                  <a:pt x="2028" y="165"/>
                  <a:pt x="2028" y="162"/>
                </a:cubicBezTo>
                <a:cubicBezTo>
                  <a:pt x="2015" y="145"/>
                  <a:pt x="1995" y="135"/>
                  <a:pt x="1974" y="135"/>
                </a:cubicBezTo>
                <a:cubicBezTo>
                  <a:pt x="1954" y="135"/>
                  <a:pt x="1934" y="148"/>
                  <a:pt x="1928" y="176"/>
                </a:cubicBezTo>
                <a:cubicBezTo>
                  <a:pt x="1917" y="236"/>
                  <a:pt x="1925" y="300"/>
                  <a:pt x="1954" y="357"/>
                </a:cubicBezTo>
                <a:cubicBezTo>
                  <a:pt x="1958" y="363"/>
                  <a:pt x="1968" y="370"/>
                  <a:pt x="1971" y="377"/>
                </a:cubicBezTo>
                <a:cubicBezTo>
                  <a:pt x="1971" y="387"/>
                  <a:pt x="1971" y="394"/>
                  <a:pt x="1974" y="400"/>
                </a:cubicBezTo>
                <a:cubicBezTo>
                  <a:pt x="1974" y="407"/>
                  <a:pt x="1971" y="410"/>
                  <a:pt x="1971" y="414"/>
                </a:cubicBezTo>
                <a:cubicBezTo>
                  <a:pt x="1968" y="444"/>
                  <a:pt x="1968" y="478"/>
                  <a:pt x="1985" y="504"/>
                </a:cubicBezTo>
                <a:cubicBezTo>
                  <a:pt x="1998" y="528"/>
                  <a:pt x="2021" y="545"/>
                  <a:pt x="2049" y="548"/>
                </a:cubicBezTo>
                <a:cubicBezTo>
                  <a:pt x="2055" y="659"/>
                  <a:pt x="2018" y="773"/>
                  <a:pt x="1981" y="877"/>
                </a:cubicBezTo>
                <a:cubicBezTo>
                  <a:pt x="1951" y="958"/>
                  <a:pt x="1914" y="1034"/>
                  <a:pt x="1887" y="1119"/>
                </a:cubicBezTo>
                <a:cubicBezTo>
                  <a:pt x="1860" y="1192"/>
                  <a:pt x="1844" y="1273"/>
                  <a:pt x="1840" y="1350"/>
                </a:cubicBezTo>
                <a:cubicBezTo>
                  <a:pt x="1827" y="1505"/>
                  <a:pt x="1871" y="1659"/>
                  <a:pt x="2001" y="1747"/>
                </a:cubicBezTo>
                <a:cubicBezTo>
                  <a:pt x="2066" y="1787"/>
                  <a:pt x="2095" y="1840"/>
                  <a:pt x="2112" y="1911"/>
                </a:cubicBezTo>
                <a:cubicBezTo>
                  <a:pt x="2132" y="1988"/>
                  <a:pt x="2132" y="2066"/>
                  <a:pt x="2139" y="2139"/>
                </a:cubicBezTo>
                <a:cubicBezTo>
                  <a:pt x="2153" y="2354"/>
                  <a:pt x="2206" y="2559"/>
                  <a:pt x="2253" y="2766"/>
                </a:cubicBezTo>
                <a:cubicBezTo>
                  <a:pt x="2290" y="2944"/>
                  <a:pt x="2323" y="3129"/>
                  <a:pt x="2293" y="3314"/>
                </a:cubicBezTo>
                <a:cubicBezTo>
                  <a:pt x="2267" y="3458"/>
                  <a:pt x="2210" y="3606"/>
                  <a:pt x="2102" y="3710"/>
                </a:cubicBezTo>
                <a:cubicBezTo>
                  <a:pt x="2052" y="3757"/>
                  <a:pt x="1995" y="3798"/>
                  <a:pt x="1928" y="3818"/>
                </a:cubicBezTo>
                <a:cubicBezTo>
                  <a:pt x="1840" y="3841"/>
                  <a:pt x="1759" y="3868"/>
                  <a:pt x="1683" y="3914"/>
                </a:cubicBezTo>
                <a:cubicBezTo>
                  <a:pt x="1528" y="4009"/>
                  <a:pt x="1401" y="4146"/>
                  <a:pt x="1266" y="4264"/>
                </a:cubicBezTo>
                <a:cubicBezTo>
                  <a:pt x="1135" y="4382"/>
                  <a:pt x="964" y="4492"/>
                  <a:pt x="783" y="4492"/>
                </a:cubicBezTo>
                <a:lnTo>
                  <a:pt x="777" y="4492"/>
                </a:lnTo>
                <a:cubicBezTo>
                  <a:pt x="729" y="4492"/>
                  <a:pt x="689" y="4482"/>
                  <a:pt x="645" y="4469"/>
                </a:cubicBezTo>
                <a:cubicBezTo>
                  <a:pt x="642" y="4465"/>
                  <a:pt x="636" y="4465"/>
                  <a:pt x="632" y="4465"/>
                </a:cubicBezTo>
                <a:cubicBezTo>
                  <a:pt x="602" y="4465"/>
                  <a:pt x="578" y="4492"/>
                  <a:pt x="578" y="4519"/>
                </a:cubicBezTo>
                <a:cubicBezTo>
                  <a:pt x="582" y="4784"/>
                  <a:pt x="300" y="4941"/>
                  <a:pt x="148" y="5120"/>
                </a:cubicBezTo>
                <a:cubicBezTo>
                  <a:pt x="72" y="5214"/>
                  <a:pt x="4" y="5324"/>
                  <a:pt x="1" y="5449"/>
                </a:cubicBezTo>
                <a:cubicBezTo>
                  <a:pt x="1" y="5550"/>
                  <a:pt x="38" y="5663"/>
                  <a:pt x="115" y="5734"/>
                </a:cubicBezTo>
                <a:cubicBezTo>
                  <a:pt x="155" y="5771"/>
                  <a:pt x="205" y="5795"/>
                  <a:pt x="259" y="5801"/>
                </a:cubicBezTo>
                <a:cubicBezTo>
                  <a:pt x="300" y="5804"/>
                  <a:pt x="317" y="5807"/>
                  <a:pt x="337" y="5845"/>
                </a:cubicBezTo>
                <a:cubicBezTo>
                  <a:pt x="380" y="5928"/>
                  <a:pt x="350" y="6026"/>
                  <a:pt x="357" y="6117"/>
                </a:cubicBezTo>
                <a:cubicBezTo>
                  <a:pt x="363" y="6210"/>
                  <a:pt x="397" y="6335"/>
                  <a:pt x="501" y="6365"/>
                </a:cubicBezTo>
                <a:cubicBezTo>
                  <a:pt x="515" y="6368"/>
                  <a:pt x="531" y="6371"/>
                  <a:pt x="545" y="6371"/>
                </a:cubicBezTo>
                <a:cubicBezTo>
                  <a:pt x="656" y="6371"/>
                  <a:pt x="729" y="6251"/>
                  <a:pt x="777" y="6160"/>
                </a:cubicBezTo>
                <a:cubicBezTo>
                  <a:pt x="837" y="6043"/>
                  <a:pt x="867" y="5908"/>
                  <a:pt x="867" y="5774"/>
                </a:cubicBezTo>
                <a:cubicBezTo>
                  <a:pt x="864" y="5707"/>
                  <a:pt x="857" y="5640"/>
                  <a:pt x="840" y="5576"/>
                </a:cubicBezTo>
                <a:cubicBezTo>
                  <a:pt x="833" y="5550"/>
                  <a:pt x="823" y="5533"/>
                  <a:pt x="837" y="5509"/>
                </a:cubicBezTo>
                <a:cubicBezTo>
                  <a:pt x="853" y="5482"/>
                  <a:pt x="881" y="5462"/>
                  <a:pt x="904" y="5442"/>
                </a:cubicBezTo>
                <a:cubicBezTo>
                  <a:pt x="1146" y="5244"/>
                  <a:pt x="1381" y="5039"/>
                  <a:pt x="1629" y="4848"/>
                </a:cubicBezTo>
                <a:cubicBezTo>
                  <a:pt x="1864" y="4670"/>
                  <a:pt x="2115" y="4519"/>
                  <a:pt x="2401" y="4432"/>
                </a:cubicBezTo>
                <a:cubicBezTo>
                  <a:pt x="2458" y="4415"/>
                  <a:pt x="2518" y="4402"/>
                  <a:pt x="2572" y="4378"/>
                </a:cubicBezTo>
                <a:cubicBezTo>
                  <a:pt x="2619" y="4354"/>
                  <a:pt x="2662" y="4328"/>
                  <a:pt x="2706" y="4294"/>
                </a:cubicBezTo>
                <a:cubicBezTo>
                  <a:pt x="2787" y="4233"/>
                  <a:pt x="2854" y="4153"/>
                  <a:pt x="2901" y="4063"/>
                </a:cubicBezTo>
                <a:cubicBezTo>
                  <a:pt x="3002" y="3885"/>
                  <a:pt x="3035" y="3660"/>
                  <a:pt x="2965" y="3462"/>
                </a:cubicBezTo>
                <a:cubicBezTo>
                  <a:pt x="2958" y="3438"/>
                  <a:pt x="2948" y="3415"/>
                  <a:pt x="2938" y="3395"/>
                </a:cubicBezTo>
                <a:cubicBezTo>
                  <a:pt x="2935" y="3388"/>
                  <a:pt x="2921" y="3371"/>
                  <a:pt x="2918" y="3361"/>
                </a:cubicBezTo>
                <a:lnTo>
                  <a:pt x="2921" y="3361"/>
                </a:lnTo>
                <a:cubicBezTo>
                  <a:pt x="2921" y="3361"/>
                  <a:pt x="2927" y="3354"/>
                  <a:pt x="2927" y="3350"/>
                </a:cubicBezTo>
                <a:cubicBezTo>
                  <a:pt x="2952" y="3327"/>
                  <a:pt x="2985" y="3314"/>
                  <a:pt x="3012" y="3301"/>
                </a:cubicBezTo>
                <a:cubicBezTo>
                  <a:pt x="3052" y="3284"/>
                  <a:pt x="3089" y="3267"/>
                  <a:pt x="3126" y="3250"/>
                </a:cubicBezTo>
                <a:cubicBezTo>
                  <a:pt x="3274" y="3183"/>
                  <a:pt x="3421" y="3116"/>
                  <a:pt x="3569" y="3048"/>
                </a:cubicBezTo>
                <a:cubicBezTo>
                  <a:pt x="3640" y="3015"/>
                  <a:pt x="3713" y="2985"/>
                  <a:pt x="3784" y="2952"/>
                </a:cubicBezTo>
                <a:cubicBezTo>
                  <a:pt x="3824" y="2935"/>
                  <a:pt x="3818" y="2878"/>
                  <a:pt x="3784" y="2857"/>
                </a:cubicBezTo>
                <a:cubicBezTo>
                  <a:pt x="3576" y="2730"/>
                  <a:pt x="3354" y="2629"/>
                  <a:pt x="3126" y="2555"/>
                </a:cubicBezTo>
                <a:cubicBezTo>
                  <a:pt x="3096" y="2545"/>
                  <a:pt x="3068" y="2535"/>
                  <a:pt x="3039" y="2529"/>
                </a:cubicBezTo>
                <a:cubicBezTo>
                  <a:pt x="3022" y="2522"/>
                  <a:pt x="3012" y="2518"/>
                  <a:pt x="3002" y="2505"/>
                </a:cubicBezTo>
                <a:cubicBezTo>
                  <a:pt x="2985" y="2475"/>
                  <a:pt x="2985" y="2435"/>
                  <a:pt x="2992" y="2401"/>
                </a:cubicBezTo>
                <a:cubicBezTo>
                  <a:pt x="3012" y="2297"/>
                  <a:pt x="3056" y="2179"/>
                  <a:pt x="2965" y="2092"/>
                </a:cubicBezTo>
                <a:cubicBezTo>
                  <a:pt x="2901" y="2029"/>
                  <a:pt x="2807" y="2025"/>
                  <a:pt x="2733" y="1975"/>
                </a:cubicBezTo>
                <a:cubicBezTo>
                  <a:pt x="2676" y="1934"/>
                  <a:pt x="2670" y="1857"/>
                  <a:pt x="2666" y="1790"/>
                </a:cubicBezTo>
                <a:cubicBezTo>
                  <a:pt x="2662" y="1713"/>
                  <a:pt x="2666" y="1629"/>
                  <a:pt x="2639" y="1555"/>
                </a:cubicBezTo>
                <a:cubicBezTo>
                  <a:pt x="2625" y="1518"/>
                  <a:pt x="2605" y="1482"/>
                  <a:pt x="2575" y="1454"/>
                </a:cubicBezTo>
                <a:cubicBezTo>
                  <a:pt x="2562" y="1444"/>
                  <a:pt x="2545" y="1434"/>
                  <a:pt x="2538" y="1424"/>
                </a:cubicBezTo>
                <a:cubicBezTo>
                  <a:pt x="2535" y="1417"/>
                  <a:pt x="2535" y="1411"/>
                  <a:pt x="2535" y="1401"/>
                </a:cubicBezTo>
                <a:cubicBezTo>
                  <a:pt x="2545" y="1364"/>
                  <a:pt x="2575" y="1330"/>
                  <a:pt x="2605" y="1310"/>
                </a:cubicBezTo>
                <a:cubicBezTo>
                  <a:pt x="2646" y="1283"/>
                  <a:pt x="2693" y="1280"/>
                  <a:pt x="2740" y="1276"/>
                </a:cubicBezTo>
                <a:cubicBezTo>
                  <a:pt x="2824" y="1270"/>
                  <a:pt x="2915" y="1263"/>
                  <a:pt x="2985" y="1220"/>
                </a:cubicBezTo>
                <a:cubicBezTo>
                  <a:pt x="2998" y="1243"/>
                  <a:pt x="3015" y="1263"/>
                  <a:pt x="3035" y="1283"/>
                </a:cubicBezTo>
                <a:cubicBezTo>
                  <a:pt x="3056" y="1300"/>
                  <a:pt x="3079" y="1316"/>
                  <a:pt x="3102" y="1330"/>
                </a:cubicBezTo>
                <a:cubicBezTo>
                  <a:pt x="3113" y="1337"/>
                  <a:pt x="3126" y="1341"/>
                  <a:pt x="3136" y="1341"/>
                </a:cubicBezTo>
                <a:cubicBezTo>
                  <a:pt x="3153" y="1341"/>
                  <a:pt x="3169" y="1333"/>
                  <a:pt x="3189" y="1324"/>
                </a:cubicBezTo>
                <a:cubicBezTo>
                  <a:pt x="3277" y="1273"/>
                  <a:pt x="3354" y="1196"/>
                  <a:pt x="3401" y="1105"/>
                </a:cubicBezTo>
                <a:cubicBezTo>
                  <a:pt x="3448" y="1014"/>
                  <a:pt x="3471" y="907"/>
                  <a:pt x="3448" y="806"/>
                </a:cubicBezTo>
                <a:cubicBezTo>
                  <a:pt x="3425" y="716"/>
                  <a:pt x="3364" y="636"/>
                  <a:pt x="3287" y="582"/>
                </a:cubicBezTo>
                <a:cubicBezTo>
                  <a:pt x="3230" y="545"/>
                  <a:pt x="3163" y="521"/>
                  <a:pt x="3096" y="521"/>
                </a:cubicBezTo>
                <a:cubicBezTo>
                  <a:pt x="3072" y="521"/>
                  <a:pt x="3045" y="524"/>
                  <a:pt x="3025" y="528"/>
                </a:cubicBezTo>
                <a:cubicBezTo>
                  <a:pt x="2988" y="538"/>
                  <a:pt x="2955" y="555"/>
                  <a:pt x="2918" y="555"/>
                </a:cubicBezTo>
                <a:lnTo>
                  <a:pt x="2901" y="555"/>
                </a:lnTo>
                <a:cubicBezTo>
                  <a:pt x="2861" y="551"/>
                  <a:pt x="2820" y="528"/>
                  <a:pt x="2787" y="501"/>
                </a:cubicBezTo>
                <a:cubicBezTo>
                  <a:pt x="2706" y="444"/>
                  <a:pt x="2650" y="360"/>
                  <a:pt x="2592" y="276"/>
                </a:cubicBezTo>
                <a:cubicBezTo>
                  <a:pt x="2535" y="193"/>
                  <a:pt x="2461" y="112"/>
                  <a:pt x="2374" y="55"/>
                </a:cubicBezTo>
                <a:cubicBezTo>
                  <a:pt x="2320" y="21"/>
                  <a:pt x="2256" y="1"/>
                  <a:pt x="2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 name="Google Shape;304;p8"/>
          <p:cNvGrpSpPr/>
          <p:nvPr/>
        </p:nvGrpSpPr>
        <p:grpSpPr>
          <a:xfrm>
            <a:off x="160489" y="160509"/>
            <a:ext cx="379881" cy="444335"/>
            <a:chOff x="11563276" y="3001812"/>
            <a:chExt cx="289301" cy="338386"/>
          </a:xfrm>
        </p:grpSpPr>
        <p:sp>
          <p:nvSpPr>
            <p:cNvPr id="305" name="Google Shape;305;p8"/>
            <p:cNvSpPr/>
            <p:nvPr/>
          </p:nvSpPr>
          <p:spPr>
            <a:xfrm>
              <a:off x="11703525" y="3046250"/>
              <a:ext cx="8800" cy="293948"/>
            </a:xfrm>
            <a:custGeom>
              <a:avLst/>
              <a:gdLst/>
              <a:ahLst/>
              <a:cxnLst/>
              <a:rect l="l" t="t" r="r" b="b"/>
              <a:pathLst>
                <a:path w="62" h="2525" extrusionOk="0">
                  <a:moveTo>
                    <a:pt x="1" y="0"/>
                  </a:moveTo>
                  <a:lnTo>
                    <a:pt x="1" y="2524"/>
                  </a:lnTo>
                  <a:lnTo>
                    <a:pt x="61" y="2524"/>
                  </a:lnTo>
                  <a:lnTo>
                    <a:pt x="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11563276" y="3196925"/>
              <a:ext cx="289301" cy="7475"/>
            </a:xfrm>
            <a:custGeom>
              <a:avLst/>
              <a:gdLst/>
              <a:ahLst/>
              <a:cxnLst/>
              <a:rect l="l" t="t" r="r" b="b"/>
              <a:pathLst>
                <a:path w="2524" h="61" extrusionOk="0">
                  <a:moveTo>
                    <a:pt x="0" y="0"/>
                  </a:moveTo>
                  <a:lnTo>
                    <a:pt x="0" y="61"/>
                  </a:lnTo>
                  <a:lnTo>
                    <a:pt x="2524" y="61"/>
                  </a:lnTo>
                  <a:lnTo>
                    <a:pt x="2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11662975" y="3001812"/>
              <a:ext cx="89735" cy="65436"/>
            </a:xfrm>
            <a:custGeom>
              <a:avLst/>
              <a:gdLst/>
              <a:ahLst/>
              <a:cxnLst/>
              <a:rect l="l" t="t" r="r" b="b"/>
              <a:pathLst>
                <a:path w="632" h="535" extrusionOk="0">
                  <a:moveTo>
                    <a:pt x="320" y="1"/>
                  </a:moveTo>
                  <a:lnTo>
                    <a:pt x="1" y="534"/>
                  </a:lnTo>
                  <a:lnTo>
                    <a:pt x="320" y="376"/>
                  </a:lnTo>
                  <a:lnTo>
                    <a:pt x="631" y="534"/>
                  </a:lnTo>
                  <a:lnTo>
                    <a:pt x="631" y="534"/>
                  </a:lnTo>
                  <a:lnTo>
                    <a:pt x="3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11658650" y="3151463"/>
              <a:ext cx="98400" cy="98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11616763" y="3109510"/>
              <a:ext cx="182400" cy="182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8"/>
          <p:cNvGrpSpPr/>
          <p:nvPr/>
        </p:nvGrpSpPr>
        <p:grpSpPr>
          <a:xfrm>
            <a:off x="408953" y="4076546"/>
            <a:ext cx="467281" cy="765375"/>
            <a:chOff x="-1343372" y="3978196"/>
            <a:chExt cx="467281" cy="765375"/>
          </a:xfrm>
        </p:grpSpPr>
        <p:sp>
          <p:nvSpPr>
            <p:cNvPr id="311" name="Google Shape;311;p8"/>
            <p:cNvSpPr/>
            <p:nvPr/>
          </p:nvSpPr>
          <p:spPr>
            <a:xfrm>
              <a:off x="-1343372" y="3978196"/>
              <a:ext cx="467281" cy="467291"/>
            </a:xfrm>
            <a:custGeom>
              <a:avLst/>
              <a:gdLst/>
              <a:ahLst/>
              <a:cxnLst/>
              <a:rect l="l" t="t" r="r" b="b"/>
              <a:pathLst>
                <a:path w="3858" h="3858" extrusionOk="0">
                  <a:moveTo>
                    <a:pt x="1931" y="1"/>
                  </a:moveTo>
                  <a:cubicBezTo>
                    <a:pt x="863" y="1"/>
                    <a:pt x="1" y="864"/>
                    <a:pt x="1" y="1928"/>
                  </a:cubicBezTo>
                  <a:cubicBezTo>
                    <a:pt x="1" y="2995"/>
                    <a:pt x="863" y="3857"/>
                    <a:pt x="1931" y="3857"/>
                  </a:cubicBezTo>
                  <a:cubicBezTo>
                    <a:pt x="2995" y="3857"/>
                    <a:pt x="3858" y="2995"/>
                    <a:pt x="3858" y="1928"/>
                  </a:cubicBezTo>
                  <a:cubicBezTo>
                    <a:pt x="3858" y="864"/>
                    <a:pt x="2995"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1113243" y="4080305"/>
              <a:ext cx="7873" cy="663267"/>
            </a:xfrm>
            <a:custGeom>
              <a:avLst/>
              <a:gdLst/>
              <a:ahLst/>
              <a:cxnLst/>
              <a:rect l="l" t="t" r="r" b="b"/>
              <a:pathLst>
                <a:path w="65" h="5476" extrusionOk="0">
                  <a:moveTo>
                    <a:pt x="34" y="1"/>
                  </a:moveTo>
                  <a:cubicBezTo>
                    <a:pt x="17" y="1"/>
                    <a:pt x="0" y="13"/>
                    <a:pt x="0" y="34"/>
                  </a:cubicBezTo>
                  <a:lnTo>
                    <a:pt x="0" y="5445"/>
                  </a:lnTo>
                  <a:cubicBezTo>
                    <a:pt x="0" y="5462"/>
                    <a:pt x="17" y="5475"/>
                    <a:pt x="34" y="5475"/>
                  </a:cubicBezTo>
                  <a:cubicBezTo>
                    <a:pt x="51" y="5475"/>
                    <a:pt x="65" y="5462"/>
                    <a:pt x="65" y="5445"/>
                  </a:cubicBezTo>
                  <a:lnTo>
                    <a:pt x="65" y="34"/>
                  </a:lnTo>
                  <a:cubicBezTo>
                    <a:pt x="65" y="13"/>
                    <a:pt x="5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1204326" y="4164971"/>
              <a:ext cx="198516" cy="74975"/>
            </a:xfrm>
            <a:custGeom>
              <a:avLst/>
              <a:gdLst/>
              <a:ahLst/>
              <a:cxnLst/>
              <a:rect l="l" t="t" r="r" b="b"/>
              <a:pathLst>
                <a:path w="1639" h="619" extrusionOk="0">
                  <a:moveTo>
                    <a:pt x="36" y="0"/>
                  </a:moveTo>
                  <a:cubicBezTo>
                    <a:pt x="26" y="0"/>
                    <a:pt x="17" y="5"/>
                    <a:pt x="11" y="13"/>
                  </a:cubicBezTo>
                  <a:cubicBezTo>
                    <a:pt x="1" y="27"/>
                    <a:pt x="1" y="47"/>
                    <a:pt x="17" y="56"/>
                  </a:cubicBezTo>
                  <a:lnTo>
                    <a:pt x="766" y="611"/>
                  </a:lnTo>
                  <a:cubicBezTo>
                    <a:pt x="772" y="616"/>
                    <a:pt x="779" y="618"/>
                    <a:pt x="786" y="618"/>
                  </a:cubicBezTo>
                  <a:cubicBezTo>
                    <a:pt x="792" y="618"/>
                    <a:pt x="798" y="617"/>
                    <a:pt x="803" y="614"/>
                  </a:cubicBezTo>
                  <a:lnTo>
                    <a:pt x="1622" y="56"/>
                  </a:lnTo>
                  <a:cubicBezTo>
                    <a:pt x="1635" y="47"/>
                    <a:pt x="1638" y="30"/>
                    <a:pt x="1632" y="13"/>
                  </a:cubicBezTo>
                  <a:cubicBezTo>
                    <a:pt x="1626" y="5"/>
                    <a:pt x="1617" y="0"/>
                    <a:pt x="1607" y="0"/>
                  </a:cubicBezTo>
                  <a:cubicBezTo>
                    <a:pt x="1600" y="0"/>
                    <a:pt x="1594" y="2"/>
                    <a:pt x="1588" y="6"/>
                  </a:cubicBezTo>
                  <a:lnTo>
                    <a:pt x="786" y="547"/>
                  </a:lnTo>
                  <a:lnTo>
                    <a:pt x="55" y="6"/>
                  </a:lnTo>
                  <a:cubicBezTo>
                    <a:pt x="49" y="2"/>
                    <a:pt x="42"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1204326" y="4273984"/>
              <a:ext cx="198516" cy="74975"/>
            </a:xfrm>
            <a:custGeom>
              <a:avLst/>
              <a:gdLst/>
              <a:ahLst/>
              <a:cxnLst/>
              <a:rect l="l" t="t" r="r" b="b"/>
              <a:pathLst>
                <a:path w="1639" h="619" extrusionOk="0">
                  <a:moveTo>
                    <a:pt x="34" y="1"/>
                  </a:moveTo>
                  <a:cubicBezTo>
                    <a:pt x="25" y="1"/>
                    <a:pt x="16" y="5"/>
                    <a:pt x="11" y="13"/>
                  </a:cubicBezTo>
                  <a:cubicBezTo>
                    <a:pt x="1" y="30"/>
                    <a:pt x="1" y="46"/>
                    <a:pt x="17" y="59"/>
                  </a:cubicBezTo>
                  <a:lnTo>
                    <a:pt x="766" y="614"/>
                  </a:lnTo>
                  <a:cubicBezTo>
                    <a:pt x="771" y="617"/>
                    <a:pt x="778" y="618"/>
                    <a:pt x="784" y="618"/>
                  </a:cubicBezTo>
                  <a:cubicBezTo>
                    <a:pt x="791" y="618"/>
                    <a:pt x="798" y="617"/>
                    <a:pt x="803" y="614"/>
                  </a:cubicBezTo>
                  <a:lnTo>
                    <a:pt x="1622" y="59"/>
                  </a:lnTo>
                  <a:cubicBezTo>
                    <a:pt x="1635" y="50"/>
                    <a:pt x="1638" y="30"/>
                    <a:pt x="1632" y="16"/>
                  </a:cubicBezTo>
                  <a:cubicBezTo>
                    <a:pt x="1625" y="7"/>
                    <a:pt x="1614" y="1"/>
                    <a:pt x="1603" y="1"/>
                  </a:cubicBezTo>
                  <a:cubicBezTo>
                    <a:pt x="1598" y="1"/>
                    <a:pt x="1593" y="2"/>
                    <a:pt x="1588" y="5"/>
                  </a:cubicBezTo>
                  <a:lnTo>
                    <a:pt x="786" y="549"/>
                  </a:lnTo>
                  <a:lnTo>
                    <a:pt x="55" y="9"/>
                  </a:lnTo>
                  <a:cubicBezTo>
                    <a:pt x="48" y="3"/>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8"/>
          <p:cNvGrpSpPr/>
          <p:nvPr/>
        </p:nvGrpSpPr>
        <p:grpSpPr>
          <a:xfrm>
            <a:off x="434801" y="1154107"/>
            <a:ext cx="415563" cy="935553"/>
            <a:chOff x="-1865549" y="3175732"/>
            <a:chExt cx="415563" cy="935553"/>
          </a:xfrm>
        </p:grpSpPr>
        <p:sp>
          <p:nvSpPr>
            <p:cNvPr id="316" name="Google Shape;316;p8"/>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8"/>
          <p:cNvSpPr/>
          <p:nvPr/>
        </p:nvSpPr>
        <p:spPr>
          <a:xfrm flipH="1">
            <a:off x="8260388" y="1044338"/>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3"/>
        <p:cNvGrpSpPr/>
        <p:nvPr/>
      </p:nvGrpSpPr>
      <p:grpSpPr>
        <a:xfrm>
          <a:off x="0" y="0"/>
          <a:ext cx="0" cy="0"/>
          <a:chOff x="0" y="0"/>
          <a:chExt cx="0" cy="0"/>
        </a:xfrm>
      </p:grpSpPr>
      <p:sp>
        <p:nvSpPr>
          <p:cNvPr id="324" name="Google Shape;324;p9"/>
          <p:cNvSpPr txBox="1">
            <a:spLocks noGrp="1"/>
          </p:cNvSpPr>
          <p:nvPr>
            <p:ph type="title"/>
          </p:nvPr>
        </p:nvSpPr>
        <p:spPr>
          <a:xfrm>
            <a:off x="2164700" y="1687350"/>
            <a:ext cx="4814700" cy="600300"/>
          </a:xfrm>
          <a:prstGeom prst="rect">
            <a:avLst/>
          </a:prstGeom>
        </p:spPr>
        <p:txBody>
          <a:bodyPr spcFirstLastPara="1" wrap="square" lIns="91425" tIns="0" rIns="91425" bIns="0" anchor="t" anchorCtr="0">
            <a:noAutofit/>
          </a:bodyPr>
          <a:lstStyle>
            <a:lvl1pPr lvl="0" algn="ctr"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25" name="Google Shape;325;p9"/>
          <p:cNvSpPr txBox="1">
            <a:spLocks noGrp="1"/>
          </p:cNvSpPr>
          <p:nvPr>
            <p:ph type="subTitle" idx="1"/>
          </p:nvPr>
        </p:nvSpPr>
        <p:spPr>
          <a:xfrm>
            <a:off x="2164793" y="2440075"/>
            <a:ext cx="4814700" cy="109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6" name="Google Shape;326;p9"/>
          <p:cNvSpPr/>
          <p:nvPr/>
        </p:nvSpPr>
        <p:spPr>
          <a:xfrm>
            <a:off x="-7746378" y="-9188548"/>
            <a:ext cx="8459598" cy="13792639"/>
          </a:xfrm>
          <a:custGeom>
            <a:avLst/>
            <a:gdLst/>
            <a:ahLst/>
            <a:cxnLst/>
            <a:rect l="l" t="t" r="r" b="b"/>
            <a:pathLst>
              <a:path w="29928" h="48795" extrusionOk="0">
                <a:moveTo>
                  <a:pt x="6324" y="1"/>
                </a:moveTo>
                <a:cubicBezTo>
                  <a:pt x="6294" y="1"/>
                  <a:pt x="6267" y="30"/>
                  <a:pt x="6271" y="64"/>
                </a:cubicBezTo>
                <a:cubicBezTo>
                  <a:pt x="6261" y="57"/>
                  <a:pt x="6251" y="50"/>
                  <a:pt x="6241" y="50"/>
                </a:cubicBezTo>
                <a:lnTo>
                  <a:pt x="6231" y="50"/>
                </a:lnTo>
                <a:cubicBezTo>
                  <a:pt x="5872" y="171"/>
                  <a:pt x="5512" y="292"/>
                  <a:pt x="5156" y="413"/>
                </a:cubicBezTo>
                <a:cubicBezTo>
                  <a:pt x="4975" y="473"/>
                  <a:pt x="4797" y="534"/>
                  <a:pt x="4616" y="594"/>
                </a:cubicBezTo>
                <a:cubicBezTo>
                  <a:pt x="4475" y="645"/>
                  <a:pt x="4354" y="695"/>
                  <a:pt x="4264" y="819"/>
                </a:cubicBezTo>
                <a:cubicBezTo>
                  <a:pt x="4183" y="933"/>
                  <a:pt x="4119" y="1014"/>
                  <a:pt x="3971" y="1017"/>
                </a:cubicBezTo>
                <a:cubicBezTo>
                  <a:pt x="3968" y="1020"/>
                  <a:pt x="3962" y="1020"/>
                  <a:pt x="3955" y="1020"/>
                </a:cubicBezTo>
                <a:cubicBezTo>
                  <a:pt x="3854" y="1020"/>
                  <a:pt x="3750" y="991"/>
                  <a:pt x="3649" y="963"/>
                </a:cubicBezTo>
                <a:cubicBezTo>
                  <a:pt x="3562" y="943"/>
                  <a:pt x="3461" y="916"/>
                  <a:pt x="3367" y="916"/>
                </a:cubicBezTo>
                <a:cubicBezTo>
                  <a:pt x="3277" y="916"/>
                  <a:pt x="3190" y="940"/>
                  <a:pt x="3119" y="1014"/>
                </a:cubicBezTo>
                <a:cubicBezTo>
                  <a:pt x="3105" y="1028"/>
                  <a:pt x="3116" y="1048"/>
                  <a:pt x="3125" y="1061"/>
                </a:cubicBezTo>
                <a:cubicBezTo>
                  <a:pt x="3206" y="1198"/>
                  <a:pt x="3294" y="1390"/>
                  <a:pt x="3246" y="1551"/>
                </a:cubicBezTo>
                <a:cubicBezTo>
                  <a:pt x="3190" y="1729"/>
                  <a:pt x="2981" y="1688"/>
                  <a:pt x="2884" y="1820"/>
                </a:cubicBezTo>
                <a:cubicBezTo>
                  <a:pt x="2807" y="1923"/>
                  <a:pt x="2834" y="2064"/>
                  <a:pt x="2877" y="2176"/>
                </a:cubicBezTo>
                <a:cubicBezTo>
                  <a:pt x="2941" y="2333"/>
                  <a:pt x="3062" y="2441"/>
                  <a:pt x="3159" y="2574"/>
                </a:cubicBezTo>
                <a:cubicBezTo>
                  <a:pt x="3220" y="2655"/>
                  <a:pt x="3280" y="2752"/>
                  <a:pt x="3280" y="2853"/>
                </a:cubicBezTo>
                <a:cubicBezTo>
                  <a:pt x="3280" y="2991"/>
                  <a:pt x="3159" y="3014"/>
                  <a:pt x="3042" y="3028"/>
                </a:cubicBezTo>
                <a:cubicBezTo>
                  <a:pt x="3015" y="3028"/>
                  <a:pt x="2992" y="3031"/>
                  <a:pt x="2964" y="3031"/>
                </a:cubicBezTo>
                <a:cubicBezTo>
                  <a:pt x="2773" y="3031"/>
                  <a:pt x="2589" y="2971"/>
                  <a:pt x="2411" y="2910"/>
                </a:cubicBezTo>
                <a:cubicBezTo>
                  <a:pt x="2233" y="2850"/>
                  <a:pt x="2005" y="2776"/>
                  <a:pt x="1793" y="2776"/>
                </a:cubicBezTo>
                <a:cubicBezTo>
                  <a:pt x="1639" y="2776"/>
                  <a:pt x="1494" y="2816"/>
                  <a:pt x="1384" y="2927"/>
                </a:cubicBezTo>
                <a:cubicBezTo>
                  <a:pt x="1202" y="3112"/>
                  <a:pt x="1165" y="3424"/>
                  <a:pt x="1370" y="3589"/>
                </a:cubicBezTo>
                <a:cubicBezTo>
                  <a:pt x="1360" y="3689"/>
                  <a:pt x="1320" y="3773"/>
                  <a:pt x="1246" y="3843"/>
                </a:cubicBezTo>
                <a:cubicBezTo>
                  <a:pt x="1223" y="3867"/>
                  <a:pt x="1263" y="3908"/>
                  <a:pt x="1283" y="3921"/>
                </a:cubicBezTo>
                <a:cubicBezTo>
                  <a:pt x="1387" y="3981"/>
                  <a:pt x="1501" y="4004"/>
                  <a:pt x="1622" y="4015"/>
                </a:cubicBezTo>
                <a:cubicBezTo>
                  <a:pt x="1753" y="4024"/>
                  <a:pt x="1904" y="4018"/>
                  <a:pt x="2025" y="4082"/>
                </a:cubicBezTo>
                <a:cubicBezTo>
                  <a:pt x="2337" y="4250"/>
                  <a:pt x="2045" y="4659"/>
                  <a:pt x="1827" y="4757"/>
                </a:cubicBezTo>
                <a:cubicBezTo>
                  <a:pt x="1528" y="4890"/>
                  <a:pt x="1179" y="4820"/>
                  <a:pt x="870" y="4921"/>
                </a:cubicBezTo>
                <a:cubicBezTo>
                  <a:pt x="615" y="5005"/>
                  <a:pt x="397" y="5180"/>
                  <a:pt x="253" y="5404"/>
                </a:cubicBezTo>
                <a:cubicBezTo>
                  <a:pt x="121" y="5599"/>
                  <a:pt x="0" y="5911"/>
                  <a:pt x="95" y="6143"/>
                </a:cubicBezTo>
                <a:cubicBezTo>
                  <a:pt x="185" y="6368"/>
                  <a:pt x="434" y="6385"/>
                  <a:pt x="628" y="6469"/>
                </a:cubicBezTo>
                <a:cubicBezTo>
                  <a:pt x="914" y="6593"/>
                  <a:pt x="766" y="6915"/>
                  <a:pt x="763" y="7150"/>
                </a:cubicBezTo>
                <a:cubicBezTo>
                  <a:pt x="763" y="7247"/>
                  <a:pt x="783" y="7341"/>
                  <a:pt x="846" y="7415"/>
                </a:cubicBezTo>
                <a:cubicBezTo>
                  <a:pt x="944" y="7529"/>
                  <a:pt x="1139" y="7539"/>
                  <a:pt x="1169" y="7704"/>
                </a:cubicBezTo>
                <a:cubicBezTo>
                  <a:pt x="1202" y="7888"/>
                  <a:pt x="1078" y="8046"/>
                  <a:pt x="954" y="8160"/>
                </a:cubicBezTo>
                <a:cubicBezTo>
                  <a:pt x="823" y="8284"/>
                  <a:pt x="688" y="8391"/>
                  <a:pt x="581" y="8536"/>
                </a:cubicBezTo>
                <a:cubicBezTo>
                  <a:pt x="380" y="8818"/>
                  <a:pt x="282" y="9157"/>
                  <a:pt x="296" y="9499"/>
                </a:cubicBezTo>
                <a:cubicBezTo>
                  <a:pt x="299" y="9527"/>
                  <a:pt x="330" y="9570"/>
                  <a:pt x="360" y="9570"/>
                </a:cubicBezTo>
                <a:cubicBezTo>
                  <a:pt x="366" y="9570"/>
                  <a:pt x="373" y="9567"/>
                  <a:pt x="377" y="9563"/>
                </a:cubicBezTo>
                <a:cubicBezTo>
                  <a:pt x="991" y="9130"/>
                  <a:pt x="1605" y="8701"/>
                  <a:pt x="2219" y="8267"/>
                </a:cubicBezTo>
                <a:cubicBezTo>
                  <a:pt x="2532" y="8049"/>
                  <a:pt x="2843" y="7828"/>
                  <a:pt x="3156" y="7609"/>
                </a:cubicBezTo>
                <a:cubicBezTo>
                  <a:pt x="3435" y="7412"/>
                  <a:pt x="3713" y="7197"/>
                  <a:pt x="4049" y="7106"/>
                </a:cubicBezTo>
                <a:cubicBezTo>
                  <a:pt x="4136" y="7082"/>
                  <a:pt x="4227" y="7070"/>
                  <a:pt x="4321" y="7070"/>
                </a:cubicBezTo>
                <a:cubicBezTo>
                  <a:pt x="4519" y="7070"/>
                  <a:pt x="4720" y="7126"/>
                  <a:pt x="4857" y="7274"/>
                </a:cubicBezTo>
                <a:cubicBezTo>
                  <a:pt x="4972" y="7392"/>
                  <a:pt x="4998" y="7556"/>
                  <a:pt x="5052" y="7707"/>
                </a:cubicBezTo>
                <a:cubicBezTo>
                  <a:pt x="5096" y="7828"/>
                  <a:pt x="5163" y="7931"/>
                  <a:pt x="5257" y="8019"/>
                </a:cubicBezTo>
                <a:cubicBezTo>
                  <a:pt x="5462" y="8207"/>
                  <a:pt x="5734" y="8274"/>
                  <a:pt x="5972" y="8408"/>
                </a:cubicBezTo>
                <a:cubicBezTo>
                  <a:pt x="6103" y="8479"/>
                  <a:pt x="6237" y="8576"/>
                  <a:pt x="6304" y="8714"/>
                </a:cubicBezTo>
                <a:cubicBezTo>
                  <a:pt x="6378" y="8865"/>
                  <a:pt x="6332" y="9016"/>
                  <a:pt x="6307" y="9170"/>
                </a:cubicBezTo>
                <a:cubicBezTo>
                  <a:pt x="6291" y="9291"/>
                  <a:pt x="6304" y="9412"/>
                  <a:pt x="6385" y="9510"/>
                </a:cubicBezTo>
                <a:cubicBezTo>
                  <a:pt x="6473" y="9610"/>
                  <a:pt x="6603" y="9663"/>
                  <a:pt x="6694" y="9761"/>
                </a:cubicBezTo>
                <a:cubicBezTo>
                  <a:pt x="6885" y="9976"/>
                  <a:pt x="6916" y="10295"/>
                  <a:pt x="6868" y="10567"/>
                </a:cubicBezTo>
                <a:cubicBezTo>
                  <a:pt x="6818" y="10862"/>
                  <a:pt x="6650" y="11147"/>
                  <a:pt x="6795" y="11446"/>
                </a:cubicBezTo>
                <a:cubicBezTo>
                  <a:pt x="6916" y="11698"/>
                  <a:pt x="7164" y="11859"/>
                  <a:pt x="7298" y="12104"/>
                </a:cubicBezTo>
                <a:cubicBezTo>
                  <a:pt x="7449" y="12386"/>
                  <a:pt x="7472" y="12721"/>
                  <a:pt x="7459" y="13037"/>
                </a:cubicBezTo>
                <a:cubicBezTo>
                  <a:pt x="7446" y="13380"/>
                  <a:pt x="7399" y="13725"/>
                  <a:pt x="7355" y="14064"/>
                </a:cubicBezTo>
                <a:cubicBezTo>
                  <a:pt x="7254" y="14806"/>
                  <a:pt x="7107" y="15538"/>
                  <a:pt x="6922" y="16260"/>
                </a:cubicBezTo>
                <a:cubicBezTo>
                  <a:pt x="6882" y="16414"/>
                  <a:pt x="6845" y="16568"/>
                  <a:pt x="6838" y="16723"/>
                </a:cubicBezTo>
                <a:cubicBezTo>
                  <a:pt x="6831" y="16887"/>
                  <a:pt x="6875" y="17018"/>
                  <a:pt x="6939" y="17166"/>
                </a:cubicBezTo>
                <a:cubicBezTo>
                  <a:pt x="6986" y="17273"/>
                  <a:pt x="6976" y="17350"/>
                  <a:pt x="6899" y="17437"/>
                </a:cubicBezTo>
                <a:cubicBezTo>
                  <a:pt x="6855" y="17491"/>
                  <a:pt x="6815" y="17545"/>
                  <a:pt x="6781" y="17606"/>
                </a:cubicBezTo>
                <a:cubicBezTo>
                  <a:pt x="6724" y="17723"/>
                  <a:pt x="6700" y="17854"/>
                  <a:pt x="6704" y="17985"/>
                </a:cubicBezTo>
                <a:cubicBezTo>
                  <a:pt x="6704" y="18267"/>
                  <a:pt x="6804" y="18539"/>
                  <a:pt x="6908" y="18797"/>
                </a:cubicBezTo>
                <a:cubicBezTo>
                  <a:pt x="7049" y="19146"/>
                  <a:pt x="7194" y="19496"/>
                  <a:pt x="7339" y="19844"/>
                </a:cubicBezTo>
                <a:cubicBezTo>
                  <a:pt x="7409" y="20019"/>
                  <a:pt x="7479" y="20193"/>
                  <a:pt x="7550" y="20368"/>
                </a:cubicBezTo>
                <a:cubicBezTo>
                  <a:pt x="7560" y="20388"/>
                  <a:pt x="7583" y="20405"/>
                  <a:pt x="7604" y="20408"/>
                </a:cubicBezTo>
                <a:cubicBezTo>
                  <a:pt x="7607" y="20432"/>
                  <a:pt x="7610" y="20452"/>
                  <a:pt x="7613" y="20475"/>
                </a:cubicBezTo>
                <a:cubicBezTo>
                  <a:pt x="7616" y="20499"/>
                  <a:pt x="7647" y="20512"/>
                  <a:pt x="7677" y="20512"/>
                </a:cubicBezTo>
                <a:cubicBezTo>
                  <a:pt x="7697" y="20512"/>
                  <a:pt x="7717" y="20503"/>
                  <a:pt x="7717" y="20478"/>
                </a:cubicBezTo>
                <a:lnTo>
                  <a:pt x="7717" y="20458"/>
                </a:lnTo>
                <a:lnTo>
                  <a:pt x="7724" y="20458"/>
                </a:lnTo>
                <a:cubicBezTo>
                  <a:pt x="7748" y="20455"/>
                  <a:pt x="7765" y="20442"/>
                  <a:pt x="7754" y="20418"/>
                </a:cubicBezTo>
                <a:lnTo>
                  <a:pt x="7754" y="20415"/>
                </a:lnTo>
                <a:cubicBezTo>
                  <a:pt x="7754" y="20412"/>
                  <a:pt x="7757" y="20408"/>
                  <a:pt x="7754" y="20402"/>
                </a:cubicBezTo>
                <a:cubicBezTo>
                  <a:pt x="7751" y="20388"/>
                  <a:pt x="7748" y="20374"/>
                  <a:pt x="7745" y="20362"/>
                </a:cubicBezTo>
                <a:lnTo>
                  <a:pt x="7745" y="20362"/>
                </a:lnTo>
                <a:cubicBezTo>
                  <a:pt x="7788" y="20388"/>
                  <a:pt x="7828" y="20418"/>
                  <a:pt x="7862" y="20455"/>
                </a:cubicBezTo>
                <a:cubicBezTo>
                  <a:pt x="7946" y="20543"/>
                  <a:pt x="8003" y="20656"/>
                  <a:pt x="8033" y="20777"/>
                </a:cubicBezTo>
                <a:cubicBezTo>
                  <a:pt x="8047" y="20841"/>
                  <a:pt x="8053" y="20905"/>
                  <a:pt x="8053" y="20969"/>
                </a:cubicBezTo>
                <a:cubicBezTo>
                  <a:pt x="8053" y="21039"/>
                  <a:pt x="8047" y="21107"/>
                  <a:pt x="8060" y="21177"/>
                </a:cubicBezTo>
                <a:cubicBezTo>
                  <a:pt x="8067" y="21211"/>
                  <a:pt x="8076" y="21248"/>
                  <a:pt x="8093" y="21278"/>
                </a:cubicBezTo>
                <a:cubicBezTo>
                  <a:pt x="8110" y="21304"/>
                  <a:pt x="8134" y="21332"/>
                  <a:pt x="8151" y="21358"/>
                </a:cubicBezTo>
                <a:cubicBezTo>
                  <a:pt x="8180" y="21412"/>
                  <a:pt x="8167" y="21459"/>
                  <a:pt x="8134" y="21506"/>
                </a:cubicBezTo>
                <a:cubicBezTo>
                  <a:pt x="8070" y="21586"/>
                  <a:pt x="7966" y="21671"/>
                  <a:pt x="8013" y="21787"/>
                </a:cubicBezTo>
                <a:cubicBezTo>
                  <a:pt x="8033" y="21835"/>
                  <a:pt x="8076" y="21875"/>
                  <a:pt x="8130" y="21888"/>
                </a:cubicBezTo>
                <a:cubicBezTo>
                  <a:pt x="8140" y="21892"/>
                  <a:pt x="8154" y="21892"/>
                  <a:pt x="8167" y="21892"/>
                </a:cubicBezTo>
                <a:cubicBezTo>
                  <a:pt x="8191" y="21892"/>
                  <a:pt x="8211" y="21888"/>
                  <a:pt x="8234" y="21885"/>
                </a:cubicBezTo>
                <a:cubicBezTo>
                  <a:pt x="8258" y="21882"/>
                  <a:pt x="8278" y="21879"/>
                  <a:pt x="8301" y="21879"/>
                </a:cubicBezTo>
                <a:cubicBezTo>
                  <a:pt x="8315" y="21879"/>
                  <a:pt x="8332" y="21879"/>
                  <a:pt x="8345" y="21885"/>
                </a:cubicBezTo>
                <a:cubicBezTo>
                  <a:pt x="8493" y="21928"/>
                  <a:pt x="8519" y="22106"/>
                  <a:pt x="8503" y="22238"/>
                </a:cubicBezTo>
                <a:cubicBezTo>
                  <a:pt x="8503" y="22244"/>
                  <a:pt x="8499" y="22255"/>
                  <a:pt x="8499" y="22261"/>
                </a:cubicBezTo>
                <a:cubicBezTo>
                  <a:pt x="8490" y="22261"/>
                  <a:pt x="8476" y="22268"/>
                  <a:pt x="8466" y="22275"/>
                </a:cubicBezTo>
                <a:cubicBezTo>
                  <a:pt x="8436" y="22288"/>
                  <a:pt x="8406" y="22305"/>
                  <a:pt x="8382" y="22331"/>
                </a:cubicBezTo>
                <a:cubicBezTo>
                  <a:pt x="8349" y="22376"/>
                  <a:pt x="8341" y="22429"/>
                  <a:pt x="8349" y="22479"/>
                </a:cubicBezTo>
                <a:cubicBezTo>
                  <a:pt x="8358" y="22540"/>
                  <a:pt x="8375" y="22604"/>
                  <a:pt x="8409" y="22653"/>
                </a:cubicBezTo>
                <a:cubicBezTo>
                  <a:pt x="8432" y="22698"/>
                  <a:pt x="8470" y="22721"/>
                  <a:pt x="8513" y="22721"/>
                </a:cubicBezTo>
                <a:cubicBezTo>
                  <a:pt x="8530" y="22721"/>
                  <a:pt x="8547" y="22718"/>
                  <a:pt x="8567" y="22707"/>
                </a:cubicBezTo>
                <a:cubicBezTo>
                  <a:pt x="8620" y="22687"/>
                  <a:pt x="8654" y="22644"/>
                  <a:pt x="8677" y="22590"/>
                </a:cubicBezTo>
                <a:cubicBezTo>
                  <a:pt x="8677" y="22587"/>
                  <a:pt x="8681" y="22583"/>
                  <a:pt x="8681" y="22583"/>
                </a:cubicBezTo>
                <a:lnTo>
                  <a:pt x="8684" y="22583"/>
                </a:lnTo>
                <a:cubicBezTo>
                  <a:pt x="8694" y="22583"/>
                  <a:pt x="8704" y="22577"/>
                  <a:pt x="8708" y="22566"/>
                </a:cubicBezTo>
                <a:cubicBezTo>
                  <a:pt x="8721" y="22540"/>
                  <a:pt x="8735" y="22512"/>
                  <a:pt x="8748" y="22486"/>
                </a:cubicBezTo>
                <a:cubicBezTo>
                  <a:pt x="8801" y="22537"/>
                  <a:pt x="8835" y="22604"/>
                  <a:pt x="8852" y="22674"/>
                </a:cubicBezTo>
                <a:cubicBezTo>
                  <a:pt x="8859" y="22718"/>
                  <a:pt x="8865" y="22765"/>
                  <a:pt x="8855" y="22805"/>
                </a:cubicBezTo>
                <a:cubicBezTo>
                  <a:pt x="8849" y="22839"/>
                  <a:pt x="8829" y="22885"/>
                  <a:pt x="8792" y="22889"/>
                </a:cubicBezTo>
                <a:cubicBezTo>
                  <a:pt x="8778" y="22889"/>
                  <a:pt x="8768" y="22895"/>
                  <a:pt x="8764" y="22912"/>
                </a:cubicBezTo>
                <a:cubicBezTo>
                  <a:pt x="8744" y="23110"/>
                  <a:pt x="8926" y="23242"/>
                  <a:pt x="9017" y="23399"/>
                </a:cubicBezTo>
                <a:cubicBezTo>
                  <a:pt x="9071" y="23496"/>
                  <a:pt x="9050" y="23611"/>
                  <a:pt x="9097" y="23711"/>
                </a:cubicBezTo>
                <a:cubicBezTo>
                  <a:pt x="9124" y="23768"/>
                  <a:pt x="9167" y="23812"/>
                  <a:pt x="9211" y="23855"/>
                </a:cubicBezTo>
                <a:cubicBezTo>
                  <a:pt x="9248" y="23899"/>
                  <a:pt x="9272" y="23953"/>
                  <a:pt x="9298" y="24003"/>
                </a:cubicBezTo>
                <a:cubicBezTo>
                  <a:pt x="9348" y="24100"/>
                  <a:pt x="9439" y="24211"/>
                  <a:pt x="9554" y="24211"/>
                </a:cubicBezTo>
                <a:cubicBezTo>
                  <a:pt x="9570" y="24211"/>
                  <a:pt x="9590" y="24208"/>
                  <a:pt x="9607" y="24204"/>
                </a:cubicBezTo>
                <a:cubicBezTo>
                  <a:pt x="9627" y="24198"/>
                  <a:pt x="9624" y="24171"/>
                  <a:pt x="9617" y="24157"/>
                </a:cubicBezTo>
                <a:cubicBezTo>
                  <a:pt x="9577" y="24023"/>
                  <a:pt x="9554" y="23882"/>
                  <a:pt x="9557" y="23741"/>
                </a:cubicBezTo>
                <a:cubicBezTo>
                  <a:pt x="9560" y="23614"/>
                  <a:pt x="9584" y="23486"/>
                  <a:pt x="9543" y="23366"/>
                </a:cubicBezTo>
                <a:cubicBezTo>
                  <a:pt x="9534" y="23335"/>
                  <a:pt x="9520" y="23308"/>
                  <a:pt x="9500" y="23285"/>
                </a:cubicBezTo>
                <a:cubicBezTo>
                  <a:pt x="9486" y="23265"/>
                  <a:pt x="9463" y="23242"/>
                  <a:pt x="9456" y="23217"/>
                </a:cubicBezTo>
                <a:cubicBezTo>
                  <a:pt x="9449" y="23194"/>
                  <a:pt x="9463" y="23164"/>
                  <a:pt x="9456" y="23141"/>
                </a:cubicBezTo>
                <a:cubicBezTo>
                  <a:pt x="9453" y="23104"/>
                  <a:pt x="9426" y="23070"/>
                  <a:pt x="9396" y="23053"/>
                </a:cubicBezTo>
                <a:cubicBezTo>
                  <a:pt x="9352" y="23026"/>
                  <a:pt x="9302" y="23040"/>
                  <a:pt x="9258" y="23020"/>
                </a:cubicBezTo>
                <a:cubicBezTo>
                  <a:pt x="9218" y="23003"/>
                  <a:pt x="9198" y="22963"/>
                  <a:pt x="9181" y="22926"/>
                </a:cubicBezTo>
                <a:cubicBezTo>
                  <a:pt x="9161" y="22869"/>
                  <a:pt x="9158" y="22802"/>
                  <a:pt x="9158" y="22741"/>
                </a:cubicBezTo>
                <a:cubicBezTo>
                  <a:pt x="9154" y="22678"/>
                  <a:pt x="9151" y="22617"/>
                  <a:pt x="9137" y="22557"/>
                </a:cubicBezTo>
                <a:cubicBezTo>
                  <a:pt x="9137" y="22543"/>
                  <a:pt x="9131" y="22526"/>
                  <a:pt x="9127" y="22520"/>
                </a:cubicBezTo>
                <a:cubicBezTo>
                  <a:pt x="9124" y="22520"/>
                  <a:pt x="9124" y="22517"/>
                  <a:pt x="9124" y="22517"/>
                </a:cubicBezTo>
                <a:cubicBezTo>
                  <a:pt x="9124" y="22512"/>
                  <a:pt x="9124" y="22512"/>
                  <a:pt x="9120" y="22509"/>
                </a:cubicBezTo>
                <a:cubicBezTo>
                  <a:pt x="9120" y="22506"/>
                  <a:pt x="9117" y="22500"/>
                  <a:pt x="9114" y="22496"/>
                </a:cubicBezTo>
                <a:cubicBezTo>
                  <a:pt x="9013" y="22288"/>
                  <a:pt x="8936" y="22069"/>
                  <a:pt x="8885" y="21841"/>
                </a:cubicBezTo>
                <a:cubicBezTo>
                  <a:pt x="8872" y="21784"/>
                  <a:pt x="8862" y="21724"/>
                  <a:pt x="8852" y="21663"/>
                </a:cubicBezTo>
                <a:cubicBezTo>
                  <a:pt x="8842" y="21610"/>
                  <a:pt x="8839" y="21556"/>
                  <a:pt x="8829" y="21506"/>
                </a:cubicBezTo>
                <a:cubicBezTo>
                  <a:pt x="8818" y="21456"/>
                  <a:pt x="8801" y="21405"/>
                  <a:pt x="8775" y="21361"/>
                </a:cubicBezTo>
                <a:cubicBezTo>
                  <a:pt x="8758" y="21335"/>
                  <a:pt x="8738" y="21311"/>
                  <a:pt x="8714" y="21291"/>
                </a:cubicBezTo>
                <a:cubicBezTo>
                  <a:pt x="8701" y="21278"/>
                  <a:pt x="8677" y="21268"/>
                  <a:pt x="8664" y="21251"/>
                </a:cubicBezTo>
                <a:lnTo>
                  <a:pt x="8664" y="21248"/>
                </a:lnTo>
                <a:cubicBezTo>
                  <a:pt x="8660" y="21244"/>
                  <a:pt x="8660" y="21237"/>
                  <a:pt x="8660" y="21231"/>
                </a:cubicBezTo>
                <a:cubicBezTo>
                  <a:pt x="8664" y="21220"/>
                  <a:pt x="8668" y="21207"/>
                  <a:pt x="8674" y="21197"/>
                </a:cubicBezTo>
                <a:cubicBezTo>
                  <a:pt x="8684" y="21177"/>
                  <a:pt x="8704" y="21160"/>
                  <a:pt x="8728" y="21147"/>
                </a:cubicBezTo>
                <a:cubicBezTo>
                  <a:pt x="8752" y="21133"/>
                  <a:pt x="8775" y="21130"/>
                  <a:pt x="8805" y="21130"/>
                </a:cubicBezTo>
                <a:lnTo>
                  <a:pt x="8829" y="21130"/>
                </a:lnTo>
                <a:cubicBezTo>
                  <a:pt x="8865" y="21203"/>
                  <a:pt x="8899" y="21281"/>
                  <a:pt x="8933" y="21355"/>
                </a:cubicBezTo>
                <a:cubicBezTo>
                  <a:pt x="9003" y="21626"/>
                  <a:pt x="9097" y="21892"/>
                  <a:pt x="9261" y="22123"/>
                </a:cubicBezTo>
                <a:cubicBezTo>
                  <a:pt x="9275" y="22144"/>
                  <a:pt x="9292" y="22164"/>
                  <a:pt x="9305" y="22187"/>
                </a:cubicBezTo>
                <a:cubicBezTo>
                  <a:pt x="9322" y="22238"/>
                  <a:pt x="9336" y="22288"/>
                  <a:pt x="9345" y="22342"/>
                </a:cubicBezTo>
                <a:cubicBezTo>
                  <a:pt x="9359" y="22439"/>
                  <a:pt x="9345" y="22546"/>
                  <a:pt x="9389" y="22637"/>
                </a:cubicBezTo>
                <a:cubicBezTo>
                  <a:pt x="9426" y="22711"/>
                  <a:pt x="9493" y="22761"/>
                  <a:pt x="9550" y="22822"/>
                </a:cubicBezTo>
                <a:cubicBezTo>
                  <a:pt x="9580" y="22852"/>
                  <a:pt x="9610" y="22885"/>
                  <a:pt x="9630" y="22926"/>
                </a:cubicBezTo>
                <a:cubicBezTo>
                  <a:pt x="9651" y="22969"/>
                  <a:pt x="9664" y="23013"/>
                  <a:pt x="9678" y="23060"/>
                </a:cubicBezTo>
                <a:cubicBezTo>
                  <a:pt x="9691" y="23104"/>
                  <a:pt x="9708" y="23147"/>
                  <a:pt x="9731" y="23188"/>
                </a:cubicBezTo>
                <a:cubicBezTo>
                  <a:pt x="9758" y="23228"/>
                  <a:pt x="9792" y="23265"/>
                  <a:pt x="9825" y="23298"/>
                </a:cubicBezTo>
                <a:cubicBezTo>
                  <a:pt x="9920" y="23392"/>
                  <a:pt x="10010" y="23486"/>
                  <a:pt x="10104" y="23577"/>
                </a:cubicBezTo>
                <a:cubicBezTo>
                  <a:pt x="10084" y="23597"/>
                  <a:pt x="10067" y="23624"/>
                  <a:pt x="10053" y="23651"/>
                </a:cubicBezTo>
                <a:cubicBezTo>
                  <a:pt x="10040" y="23677"/>
                  <a:pt x="10077" y="23718"/>
                  <a:pt x="10098" y="23731"/>
                </a:cubicBezTo>
                <a:cubicBezTo>
                  <a:pt x="10245" y="23826"/>
                  <a:pt x="10380" y="23946"/>
                  <a:pt x="10493" y="24080"/>
                </a:cubicBezTo>
                <a:cubicBezTo>
                  <a:pt x="10533" y="24131"/>
                  <a:pt x="10594" y="24204"/>
                  <a:pt x="10621" y="24282"/>
                </a:cubicBezTo>
                <a:cubicBezTo>
                  <a:pt x="10628" y="24302"/>
                  <a:pt x="10634" y="24325"/>
                  <a:pt x="10641" y="24345"/>
                </a:cubicBezTo>
                <a:cubicBezTo>
                  <a:pt x="10645" y="24396"/>
                  <a:pt x="10634" y="24439"/>
                  <a:pt x="10597" y="24480"/>
                </a:cubicBezTo>
                <a:cubicBezTo>
                  <a:pt x="10574" y="24503"/>
                  <a:pt x="10628" y="24571"/>
                  <a:pt x="10654" y="24571"/>
                </a:cubicBezTo>
                <a:lnTo>
                  <a:pt x="10662" y="24571"/>
                </a:lnTo>
                <a:cubicBezTo>
                  <a:pt x="10658" y="24617"/>
                  <a:pt x="10654" y="24661"/>
                  <a:pt x="10645" y="24708"/>
                </a:cubicBezTo>
                <a:cubicBezTo>
                  <a:pt x="10631" y="24779"/>
                  <a:pt x="10604" y="24845"/>
                  <a:pt x="10587" y="24913"/>
                </a:cubicBezTo>
                <a:cubicBezTo>
                  <a:pt x="10571" y="24970"/>
                  <a:pt x="10571" y="25030"/>
                  <a:pt x="10597" y="25084"/>
                </a:cubicBezTo>
                <a:cubicBezTo>
                  <a:pt x="10617" y="25127"/>
                  <a:pt x="10648" y="25161"/>
                  <a:pt x="10685" y="25191"/>
                </a:cubicBezTo>
                <a:cubicBezTo>
                  <a:pt x="10758" y="25256"/>
                  <a:pt x="10852" y="25299"/>
                  <a:pt x="10923" y="25366"/>
                </a:cubicBezTo>
                <a:cubicBezTo>
                  <a:pt x="10970" y="25409"/>
                  <a:pt x="10997" y="25460"/>
                  <a:pt x="11027" y="25517"/>
                </a:cubicBezTo>
                <a:cubicBezTo>
                  <a:pt x="11054" y="25570"/>
                  <a:pt x="11088" y="25618"/>
                  <a:pt x="11128" y="25662"/>
                </a:cubicBezTo>
                <a:cubicBezTo>
                  <a:pt x="11209" y="25749"/>
                  <a:pt x="11316" y="25812"/>
                  <a:pt x="11430" y="25849"/>
                </a:cubicBezTo>
                <a:cubicBezTo>
                  <a:pt x="11497" y="25869"/>
                  <a:pt x="11571" y="25883"/>
                  <a:pt x="11644" y="25883"/>
                </a:cubicBezTo>
                <a:cubicBezTo>
                  <a:pt x="11689" y="25883"/>
                  <a:pt x="11735" y="25876"/>
                  <a:pt x="11779" y="25866"/>
                </a:cubicBezTo>
                <a:cubicBezTo>
                  <a:pt x="11850" y="25852"/>
                  <a:pt x="11913" y="25823"/>
                  <a:pt x="11977" y="25789"/>
                </a:cubicBezTo>
                <a:cubicBezTo>
                  <a:pt x="12007" y="25775"/>
                  <a:pt x="12037" y="25755"/>
                  <a:pt x="12067" y="25739"/>
                </a:cubicBezTo>
                <a:cubicBezTo>
                  <a:pt x="12098" y="25719"/>
                  <a:pt x="12132" y="25695"/>
                  <a:pt x="12165" y="25682"/>
                </a:cubicBezTo>
                <a:cubicBezTo>
                  <a:pt x="12168" y="25682"/>
                  <a:pt x="12172" y="25678"/>
                  <a:pt x="12175" y="25678"/>
                </a:cubicBezTo>
                <a:cubicBezTo>
                  <a:pt x="12178" y="25682"/>
                  <a:pt x="12178" y="25682"/>
                  <a:pt x="12178" y="25685"/>
                </a:cubicBezTo>
                <a:cubicBezTo>
                  <a:pt x="12182" y="25691"/>
                  <a:pt x="12185" y="25699"/>
                  <a:pt x="12185" y="25708"/>
                </a:cubicBezTo>
                <a:cubicBezTo>
                  <a:pt x="12195" y="25735"/>
                  <a:pt x="12199" y="25765"/>
                  <a:pt x="12208" y="25792"/>
                </a:cubicBezTo>
                <a:cubicBezTo>
                  <a:pt x="12236" y="25856"/>
                  <a:pt x="12302" y="25889"/>
                  <a:pt x="12363" y="25916"/>
                </a:cubicBezTo>
                <a:cubicBezTo>
                  <a:pt x="12427" y="25943"/>
                  <a:pt x="12487" y="25970"/>
                  <a:pt x="12541" y="26014"/>
                </a:cubicBezTo>
                <a:cubicBezTo>
                  <a:pt x="12571" y="26037"/>
                  <a:pt x="12598" y="26061"/>
                  <a:pt x="12622" y="26088"/>
                </a:cubicBezTo>
                <a:cubicBezTo>
                  <a:pt x="12625" y="26131"/>
                  <a:pt x="12645" y="26175"/>
                  <a:pt x="12668" y="26212"/>
                </a:cubicBezTo>
                <a:cubicBezTo>
                  <a:pt x="12705" y="26269"/>
                  <a:pt x="12756" y="26316"/>
                  <a:pt x="12816" y="26339"/>
                </a:cubicBezTo>
                <a:cubicBezTo>
                  <a:pt x="12849" y="26353"/>
                  <a:pt x="12880" y="26356"/>
                  <a:pt x="12913" y="26356"/>
                </a:cubicBezTo>
                <a:cubicBezTo>
                  <a:pt x="13034" y="26356"/>
                  <a:pt x="13159" y="26283"/>
                  <a:pt x="13266" y="26232"/>
                </a:cubicBezTo>
                <a:cubicBezTo>
                  <a:pt x="13333" y="26202"/>
                  <a:pt x="13407" y="26175"/>
                  <a:pt x="13484" y="26175"/>
                </a:cubicBezTo>
                <a:lnTo>
                  <a:pt x="13504" y="26175"/>
                </a:lnTo>
                <a:cubicBezTo>
                  <a:pt x="13588" y="26182"/>
                  <a:pt x="13666" y="26222"/>
                  <a:pt x="13749" y="26222"/>
                </a:cubicBezTo>
                <a:lnTo>
                  <a:pt x="13753" y="26222"/>
                </a:lnTo>
                <a:cubicBezTo>
                  <a:pt x="13917" y="26222"/>
                  <a:pt x="14058" y="26117"/>
                  <a:pt x="14219" y="26097"/>
                </a:cubicBezTo>
                <a:lnTo>
                  <a:pt x="14262" y="26097"/>
                </a:lnTo>
                <a:cubicBezTo>
                  <a:pt x="14323" y="26097"/>
                  <a:pt x="14383" y="26111"/>
                  <a:pt x="14428" y="26155"/>
                </a:cubicBezTo>
                <a:cubicBezTo>
                  <a:pt x="14461" y="26192"/>
                  <a:pt x="14444" y="26255"/>
                  <a:pt x="14417" y="26292"/>
                </a:cubicBezTo>
                <a:cubicBezTo>
                  <a:pt x="14380" y="26339"/>
                  <a:pt x="14337" y="26379"/>
                  <a:pt x="14340" y="26444"/>
                </a:cubicBezTo>
                <a:cubicBezTo>
                  <a:pt x="14347" y="26507"/>
                  <a:pt x="14391" y="26571"/>
                  <a:pt x="14437" y="26615"/>
                </a:cubicBezTo>
                <a:cubicBezTo>
                  <a:pt x="14481" y="26655"/>
                  <a:pt x="14535" y="26681"/>
                  <a:pt x="14592" y="26698"/>
                </a:cubicBezTo>
                <a:cubicBezTo>
                  <a:pt x="14639" y="26712"/>
                  <a:pt x="14685" y="26712"/>
                  <a:pt x="14736" y="26712"/>
                </a:cubicBezTo>
                <a:lnTo>
                  <a:pt x="14780" y="26712"/>
                </a:lnTo>
                <a:cubicBezTo>
                  <a:pt x="14840" y="26712"/>
                  <a:pt x="14904" y="26715"/>
                  <a:pt x="14961" y="26739"/>
                </a:cubicBezTo>
                <a:cubicBezTo>
                  <a:pt x="14981" y="26746"/>
                  <a:pt x="15008" y="26759"/>
                  <a:pt x="15021" y="26779"/>
                </a:cubicBezTo>
                <a:cubicBezTo>
                  <a:pt x="15021" y="26779"/>
                  <a:pt x="15021" y="26782"/>
                  <a:pt x="15025" y="26782"/>
                </a:cubicBezTo>
                <a:cubicBezTo>
                  <a:pt x="15028" y="26793"/>
                  <a:pt x="15032" y="26799"/>
                  <a:pt x="15032" y="26806"/>
                </a:cubicBezTo>
                <a:cubicBezTo>
                  <a:pt x="15038" y="26826"/>
                  <a:pt x="15045" y="26842"/>
                  <a:pt x="15048" y="26859"/>
                </a:cubicBezTo>
                <a:cubicBezTo>
                  <a:pt x="15088" y="26977"/>
                  <a:pt x="15166" y="27058"/>
                  <a:pt x="15280" y="27104"/>
                </a:cubicBezTo>
                <a:cubicBezTo>
                  <a:pt x="15374" y="27141"/>
                  <a:pt x="15478" y="27158"/>
                  <a:pt x="15562" y="27209"/>
                </a:cubicBezTo>
                <a:cubicBezTo>
                  <a:pt x="15579" y="27219"/>
                  <a:pt x="15592" y="27229"/>
                  <a:pt x="15605" y="27242"/>
                </a:cubicBezTo>
                <a:lnTo>
                  <a:pt x="15609" y="27245"/>
                </a:lnTo>
                <a:cubicBezTo>
                  <a:pt x="15616" y="27262"/>
                  <a:pt x="15619" y="27276"/>
                  <a:pt x="15622" y="27293"/>
                </a:cubicBezTo>
                <a:cubicBezTo>
                  <a:pt x="15639" y="27366"/>
                  <a:pt x="15669" y="27431"/>
                  <a:pt x="15723" y="27481"/>
                </a:cubicBezTo>
                <a:cubicBezTo>
                  <a:pt x="15810" y="27561"/>
                  <a:pt x="15941" y="27568"/>
                  <a:pt x="16028" y="27645"/>
                </a:cubicBezTo>
                <a:cubicBezTo>
                  <a:pt x="16072" y="27679"/>
                  <a:pt x="16089" y="27729"/>
                  <a:pt x="16106" y="27783"/>
                </a:cubicBezTo>
                <a:cubicBezTo>
                  <a:pt x="16123" y="27843"/>
                  <a:pt x="16129" y="27907"/>
                  <a:pt x="16143" y="27970"/>
                </a:cubicBezTo>
                <a:cubicBezTo>
                  <a:pt x="16166" y="28111"/>
                  <a:pt x="16206" y="28249"/>
                  <a:pt x="16280" y="28373"/>
                </a:cubicBezTo>
                <a:cubicBezTo>
                  <a:pt x="16354" y="28491"/>
                  <a:pt x="16454" y="28599"/>
                  <a:pt x="16583" y="28659"/>
                </a:cubicBezTo>
                <a:cubicBezTo>
                  <a:pt x="16653" y="28689"/>
                  <a:pt x="16730" y="28706"/>
                  <a:pt x="16811" y="28706"/>
                </a:cubicBezTo>
                <a:cubicBezTo>
                  <a:pt x="16868" y="28706"/>
                  <a:pt x="16928" y="28695"/>
                  <a:pt x="16985" y="28672"/>
                </a:cubicBezTo>
                <a:cubicBezTo>
                  <a:pt x="17052" y="28645"/>
                  <a:pt x="17102" y="28591"/>
                  <a:pt x="17170" y="28558"/>
                </a:cubicBezTo>
                <a:cubicBezTo>
                  <a:pt x="17207" y="28541"/>
                  <a:pt x="17247" y="28534"/>
                  <a:pt x="17287" y="28534"/>
                </a:cubicBezTo>
                <a:cubicBezTo>
                  <a:pt x="17328" y="28534"/>
                  <a:pt x="17368" y="28541"/>
                  <a:pt x="17408" y="28541"/>
                </a:cubicBezTo>
                <a:lnTo>
                  <a:pt x="17441" y="28541"/>
                </a:lnTo>
                <a:cubicBezTo>
                  <a:pt x="17482" y="28541"/>
                  <a:pt x="17522" y="28541"/>
                  <a:pt x="17562" y="28538"/>
                </a:cubicBezTo>
                <a:cubicBezTo>
                  <a:pt x="17602" y="28534"/>
                  <a:pt x="17643" y="28534"/>
                  <a:pt x="17680" y="28534"/>
                </a:cubicBezTo>
                <a:cubicBezTo>
                  <a:pt x="17730" y="28534"/>
                  <a:pt x="17777" y="28538"/>
                  <a:pt x="17824" y="28545"/>
                </a:cubicBezTo>
                <a:cubicBezTo>
                  <a:pt x="17875" y="28554"/>
                  <a:pt x="17925" y="28571"/>
                  <a:pt x="17968" y="28602"/>
                </a:cubicBezTo>
                <a:cubicBezTo>
                  <a:pt x="17996" y="28666"/>
                  <a:pt x="18022" y="28732"/>
                  <a:pt x="18059" y="28793"/>
                </a:cubicBezTo>
                <a:cubicBezTo>
                  <a:pt x="18163" y="29296"/>
                  <a:pt x="18049" y="29834"/>
                  <a:pt x="17747" y="30246"/>
                </a:cubicBezTo>
                <a:cubicBezTo>
                  <a:pt x="17677" y="30344"/>
                  <a:pt x="17623" y="30431"/>
                  <a:pt x="17693" y="30545"/>
                </a:cubicBezTo>
                <a:cubicBezTo>
                  <a:pt x="17740" y="30622"/>
                  <a:pt x="17847" y="30706"/>
                  <a:pt x="17747" y="30790"/>
                </a:cubicBezTo>
                <a:cubicBezTo>
                  <a:pt x="17666" y="30858"/>
                  <a:pt x="17549" y="30874"/>
                  <a:pt x="17455" y="30921"/>
                </a:cubicBezTo>
                <a:cubicBezTo>
                  <a:pt x="17351" y="30971"/>
                  <a:pt x="17254" y="31045"/>
                  <a:pt x="17187" y="31139"/>
                </a:cubicBezTo>
                <a:cubicBezTo>
                  <a:pt x="17113" y="31237"/>
                  <a:pt x="17079" y="31354"/>
                  <a:pt x="17102" y="31475"/>
                </a:cubicBezTo>
                <a:cubicBezTo>
                  <a:pt x="17130" y="31592"/>
                  <a:pt x="17240" y="31716"/>
                  <a:pt x="17210" y="31841"/>
                </a:cubicBezTo>
                <a:cubicBezTo>
                  <a:pt x="17102" y="31905"/>
                  <a:pt x="17038" y="32022"/>
                  <a:pt x="17032" y="32146"/>
                </a:cubicBezTo>
                <a:cubicBezTo>
                  <a:pt x="17022" y="32308"/>
                  <a:pt x="17122" y="32408"/>
                  <a:pt x="17237" y="32506"/>
                </a:cubicBezTo>
                <a:cubicBezTo>
                  <a:pt x="17485" y="32720"/>
                  <a:pt x="17565" y="33045"/>
                  <a:pt x="17700" y="33331"/>
                </a:cubicBezTo>
                <a:cubicBezTo>
                  <a:pt x="17767" y="33476"/>
                  <a:pt x="17855" y="33603"/>
                  <a:pt x="17958" y="33724"/>
                </a:cubicBezTo>
                <a:cubicBezTo>
                  <a:pt x="18066" y="33848"/>
                  <a:pt x="18186" y="33965"/>
                  <a:pt x="18267" y="34110"/>
                </a:cubicBezTo>
                <a:cubicBezTo>
                  <a:pt x="18358" y="34268"/>
                  <a:pt x="18361" y="34446"/>
                  <a:pt x="18405" y="34613"/>
                </a:cubicBezTo>
                <a:cubicBezTo>
                  <a:pt x="18442" y="34754"/>
                  <a:pt x="18516" y="34875"/>
                  <a:pt x="18630" y="34963"/>
                </a:cubicBezTo>
                <a:cubicBezTo>
                  <a:pt x="18834" y="35124"/>
                  <a:pt x="19106" y="35160"/>
                  <a:pt x="19348" y="35241"/>
                </a:cubicBezTo>
                <a:cubicBezTo>
                  <a:pt x="19469" y="35285"/>
                  <a:pt x="19590" y="35338"/>
                  <a:pt x="19684" y="35429"/>
                </a:cubicBezTo>
                <a:cubicBezTo>
                  <a:pt x="19815" y="35553"/>
                  <a:pt x="19875" y="35738"/>
                  <a:pt x="19939" y="35902"/>
                </a:cubicBezTo>
                <a:cubicBezTo>
                  <a:pt x="20013" y="36100"/>
                  <a:pt x="20090" y="36298"/>
                  <a:pt x="20167" y="36497"/>
                </a:cubicBezTo>
                <a:cubicBezTo>
                  <a:pt x="20234" y="36675"/>
                  <a:pt x="20288" y="36866"/>
                  <a:pt x="20378" y="37030"/>
                </a:cubicBezTo>
                <a:cubicBezTo>
                  <a:pt x="20422" y="37110"/>
                  <a:pt x="20479" y="37164"/>
                  <a:pt x="20550" y="37222"/>
                </a:cubicBezTo>
                <a:cubicBezTo>
                  <a:pt x="20620" y="37275"/>
                  <a:pt x="20667" y="37335"/>
                  <a:pt x="20684" y="37426"/>
                </a:cubicBezTo>
                <a:cubicBezTo>
                  <a:pt x="20697" y="37510"/>
                  <a:pt x="20691" y="37597"/>
                  <a:pt x="20684" y="37682"/>
                </a:cubicBezTo>
                <a:cubicBezTo>
                  <a:pt x="20674" y="37782"/>
                  <a:pt x="20667" y="37886"/>
                  <a:pt x="20660" y="37987"/>
                </a:cubicBezTo>
                <a:cubicBezTo>
                  <a:pt x="20627" y="38487"/>
                  <a:pt x="20617" y="38987"/>
                  <a:pt x="20634" y="39484"/>
                </a:cubicBezTo>
                <a:cubicBezTo>
                  <a:pt x="20563" y="40051"/>
                  <a:pt x="20667" y="40618"/>
                  <a:pt x="20620" y="41186"/>
                </a:cubicBezTo>
                <a:cubicBezTo>
                  <a:pt x="20594" y="41488"/>
                  <a:pt x="20506" y="41773"/>
                  <a:pt x="20419" y="42065"/>
                </a:cubicBezTo>
                <a:cubicBezTo>
                  <a:pt x="20332" y="42360"/>
                  <a:pt x="20261" y="42659"/>
                  <a:pt x="20217" y="42968"/>
                </a:cubicBezTo>
                <a:cubicBezTo>
                  <a:pt x="20171" y="43307"/>
                  <a:pt x="20150" y="43653"/>
                  <a:pt x="20163" y="43998"/>
                </a:cubicBezTo>
                <a:cubicBezTo>
                  <a:pt x="20167" y="44029"/>
                  <a:pt x="20191" y="44052"/>
                  <a:pt x="20217" y="44052"/>
                </a:cubicBezTo>
                <a:lnTo>
                  <a:pt x="20234" y="44052"/>
                </a:lnTo>
                <a:cubicBezTo>
                  <a:pt x="20392" y="43998"/>
                  <a:pt x="20533" y="43911"/>
                  <a:pt x="20647" y="43790"/>
                </a:cubicBezTo>
                <a:cubicBezTo>
                  <a:pt x="20755" y="43847"/>
                  <a:pt x="20798" y="43978"/>
                  <a:pt x="20805" y="44096"/>
                </a:cubicBezTo>
                <a:cubicBezTo>
                  <a:pt x="20812" y="44260"/>
                  <a:pt x="20744" y="44404"/>
                  <a:pt x="20667" y="44549"/>
                </a:cubicBezTo>
                <a:cubicBezTo>
                  <a:pt x="20590" y="44700"/>
                  <a:pt x="20506" y="44847"/>
                  <a:pt x="20473" y="45019"/>
                </a:cubicBezTo>
                <a:cubicBezTo>
                  <a:pt x="20453" y="45123"/>
                  <a:pt x="20442" y="45264"/>
                  <a:pt x="20365" y="45344"/>
                </a:cubicBezTo>
                <a:cubicBezTo>
                  <a:pt x="20298" y="45169"/>
                  <a:pt x="20231" y="44999"/>
                  <a:pt x="20163" y="44827"/>
                </a:cubicBezTo>
                <a:cubicBezTo>
                  <a:pt x="20154" y="44800"/>
                  <a:pt x="20134" y="44787"/>
                  <a:pt x="20113" y="44787"/>
                </a:cubicBezTo>
                <a:cubicBezTo>
                  <a:pt x="20103" y="44787"/>
                  <a:pt x="20093" y="44791"/>
                  <a:pt x="20083" y="44794"/>
                </a:cubicBezTo>
                <a:cubicBezTo>
                  <a:pt x="19939" y="44861"/>
                  <a:pt x="19946" y="45049"/>
                  <a:pt x="19982" y="45180"/>
                </a:cubicBezTo>
                <a:cubicBezTo>
                  <a:pt x="20039" y="45398"/>
                  <a:pt x="20134" y="45609"/>
                  <a:pt x="20214" y="45821"/>
                </a:cubicBezTo>
                <a:cubicBezTo>
                  <a:pt x="20301" y="46039"/>
                  <a:pt x="20389" y="46257"/>
                  <a:pt x="20479" y="46475"/>
                </a:cubicBezTo>
                <a:cubicBezTo>
                  <a:pt x="20563" y="46677"/>
                  <a:pt x="20643" y="46885"/>
                  <a:pt x="20761" y="47067"/>
                </a:cubicBezTo>
                <a:cubicBezTo>
                  <a:pt x="20956" y="47361"/>
                  <a:pt x="21248" y="47560"/>
                  <a:pt x="21503" y="47795"/>
                </a:cubicBezTo>
                <a:cubicBezTo>
                  <a:pt x="21627" y="47905"/>
                  <a:pt x="21745" y="48029"/>
                  <a:pt x="21825" y="48177"/>
                </a:cubicBezTo>
                <a:cubicBezTo>
                  <a:pt x="21909" y="48325"/>
                  <a:pt x="21929" y="48503"/>
                  <a:pt x="22033" y="48637"/>
                </a:cubicBezTo>
                <a:cubicBezTo>
                  <a:pt x="22097" y="48721"/>
                  <a:pt x="22185" y="48762"/>
                  <a:pt x="22288" y="48774"/>
                </a:cubicBezTo>
                <a:cubicBezTo>
                  <a:pt x="22406" y="48791"/>
                  <a:pt x="22527" y="48795"/>
                  <a:pt x="22645" y="48795"/>
                </a:cubicBezTo>
                <a:lnTo>
                  <a:pt x="22668" y="48795"/>
                </a:lnTo>
                <a:cubicBezTo>
                  <a:pt x="22930" y="48795"/>
                  <a:pt x="23188" y="48762"/>
                  <a:pt x="23443" y="48701"/>
                </a:cubicBezTo>
                <a:cubicBezTo>
                  <a:pt x="23486" y="48691"/>
                  <a:pt x="23490" y="48641"/>
                  <a:pt x="23466" y="48610"/>
                </a:cubicBezTo>
                <a:cubicBezTo>
                  <a:pt x="23282" y="48372"/>
                  <a:pt x="23010" y="48227"/>
                  <a:pt x="22761" y="48063"/>
                </a:cubicBezTo>
                <a:cubicBezTo>
                  <a:pt x="22507" y="47892"/>
                  <a:pt x="22272" y="47680"/>
                  <a:pt x="22268" y="47352"/>
                </a:cubicBezTo>
                <a:cubicBezTo>
                  <a:pt x="22265" y="47150"/>
                  <a:pt x="22298" y="46939"/>
                  <a:pt x="22338" y="46740"/>
                </a:cubicBezTo>
                <a:cubicBezTo>
                  <a:pt x="22383" y="46543"/>
                  <a:pt x="22456" y="46368"/>
                  <a:pt x="22587" y="46213"/>
                </a:cubicBezTo>
                <a:cubicBezTo>
                  <a:pt x="22645" y="46143"/>
                  <a:pt x="22694" y="46073"/>
                  <a:pt x="22711" y="45982"/>
                </a:cubicBezTo>
                <a:cubicBezTo>
                  <a:pt x="22728" y="45908"/>
                  <a:pt x="22725" y="45834"/>
                  <a:pt x="22741" y="45761"/>
                </a:cubicBezTo>
                <a:cubicBezTo>
                  <a:pt x="22748" y="45730"/>
                  <a:pt x="22758" y="45700"/>
                  <a:pt x="22781" y="45677"/>
                </a:cubicBezTo>
                <a:cubicBezTo>
                  <a:pt x="22822" y="45646"/>
                  <a:pt x="22879" y="45653"/>
                  <a:pt x="22926" y="45637"/>
                </a:cubicBezTo>
                <a:cubicBezTo>
                  <a:pt x="22990" y="45613"/>
                  <a:pt x="23037" y="45563"/>
                  <a:pt x="23051" y="45496"/>
                </a:cubicBezTo>
                <a:cubicBezTo>
                  <a:pt x="23080" y="45338"/>
                  <a:pt x="22956" y="45217"/>
                  <a:pt x="22809" y="45217"/>
                </a:cubicBezTo>
                <a:cubicBezTo>
                  <a:pt x="22792" y="45217"/>
                  <a:pt x="22775" y="45217"/>
                  <a:pt x="22758" y="45220"/>
                </a:cubicBezTo>
                <a:cubicBezTo>
                  <a:pt x="22564" y="45257"/>
                  <a:pt x="22476" y="45435"/>
                  <a:pt x="22419" y="45606"/>
                </a:cubicBezTo>
                <a:cubicBezTo>
                  <a:pt x="22262" y="45516"/>
                  <a:pt x="22164" y="45314"/>
                  <a:pt x="22208" y="45133"/>
                </a:cubicBezTo>
                <a:cubicBezTo>
                  <a:pt x="22255" y="44938"/>
                  <a:pt x="22443" y="44804"/>
                  <a:pt x="22641" y="44804"/>
                </a:cubicBezTo>
                <a:lnTo>
                  <a:pt x="22681" y="44804"/>
                </a:lnTo>
                <a:cubicBezTo>
                  <a:pt x="22698" y="44804"/>
                  <a:pt x="22718" y="44794"/>
                  <a:pt x="22725" y="44777"/>
                </a:cubicBezTo>
                <a:cubicBezTo>
                  <a:pt x="22842" y="44522"/>
                  <a:pt x="22584" y="44307"/>
                  <a:pt x="22500" y="44086"/>
                </a:cubicBezTo>
                <a:cubicBezTo>
                  <a:pt x="22409" y="43844"/>
                  <a:pt x="22426" y="43572"/>
                  <a:pt x="22544" y="43341"/>
                </a:cubicBezTo>
                <a:cubicBezTo>
                  <a:pt x="22893" y="43296"/>
                  <a:pt x="23158" y="43048"/>
                  <a:pt x="23390" y="42800"/>
                </a:cubicBezTo>
                <a:cubicBezTo>
                  <a:pt x="23675" y="42491"/>
                  <a:pt x="23966" y="42189"/>
                  <a:pt x="24292" y="41921"/>
                </a:cubicBezTo>
                <a:cubicBezTo>
                  <a:pt x="24389" y="41840"/>
                  <a:pt x="24484" y="41766"/>
                  <a:pt x="24584" y="41693"/>
                </a:cubicBezTo>
                <a:cubicBezTo>
                  <a:pt x="24618" y="41665"/>
                  <a:pt x="24675" y="41642"/>
                  <a:pt x="24682" y="41595"/>
                </a:cubicBezTo>
                <a:cubicBezTo>
                  <a:pt x="24688" y="41541"/>
                  <a:pt x="24679" y="41477"/>
                  <a:pt x="24675" y="41420"/>
                </a:cubicBezTo>
                <a:cubicBezTo>
                  <a:pt x="24702" y="41411"/>
                  <a:pt x="24729" y="41407"/>
                  <a:pt x="24759" y="41407"/>
                </a:cubicBezTo>
                <a:cubicBezTo>
                  <a:pt x="24799" y="41407"/>
                  <a:pt x="24840" y="41414"/>
                  <a:pt x="24880" y="41420"/>
                </a:cubicBezTo>
                <a:cubicBezTo>
                  <a:pt x="24920" y="41428"/>
                  <a:pt x="24961" y="41434"/>
                  <a:pt x="25001" y="41434"/>
                </a:cubicBezTo>
                <a:cubicBezTo>
                  <a:pt x="25014" y="41434"/>
                  <a:pt x="25027" y="41431"/>
                  <a:pt x="25037" y="41431"/>
                </a:cubicBezTo>
                <a:cubicBezTo>
                  <a:pt x="25138" y="41417"/>
                  <a:pt x="25215" y="41357"/>
                  <a:pt x="25259" y="41270"/>
                </a:cubicBezTo>
                <a:cubicBezTo>
                  <a:pt x="25356" y="41085"/>
                  <a:pt x="25319" y="40856"/>
                  <a:pt x="25424" y="40675"/>
                </a:cubicBezTo>
                <a:cubicBezTo>
                  <a:pt x="25551" y="40450"/>
                  <a:pt x="25880" y="40491"/>
                  <a:pt x="26092" y="40407"/>
                </a:cubicBezTo>
                <a:cubicBezTo>
                  <a:pt x="26299" y="40320"/>
                  <a:pt x="26427" y="40131"/>
                  <a:pt x="26461" y="39913"/>
                </a:cubicBezTo>
                <a:cubicBezTo>
                  <a:pt x="26498" y="39688"/>
                  <a:pt x="26451" y="39454"/>
                  <a:pt x="26337" y="39256"/>
                </a:cubicBezTo>
                <a:cubicBezTo>
                  <a:pt x="26518" y="39222"/>
                  <a:pt x="26632" y="39031"/>
                  <a:pt x="26665" y="38850"/>
                </a:cubicBezTo>
                <a:cubicBezTo>
                  <a:pt x="26713" y="38564"/>
                  <a:pt x="26541" y="38238"/>
                  <a:pt x="26719" y="37984"/>
                </a:cubicBezTo>
                <a:cubicBezTo>
                  <a:pt x="26850" y="37792"/>
                  <a:pt x="27105" y="37738"/>
                  <a:pt x="27313" y="37685"/>
                </a:cubicBezTo>
                <a:cubicBezTo>
                  <a:pt x="27562" y="37614"/>
                  <a:pt x="27790" y="37533"/>
                  <a:pt x="27988" y="37359"/>
                </a:cubicBezTo>
                <a:cubicBezTo>
                  <a:pt x="28219" y="37151"/>
                  <a:pt x="28384" y="36879"/>
                  <a:pt x="28538" y="36617"/>
                </a:cubicBezTo>
                <a:cubicBezTo>
                  <a:pt x="28558" y="36584"/>
                  <a:pt x="28538" y="36550"/>
                  <a:pt x="28512" y="36540"/>
                </a:cubicBezTo>
                <a:cubicBezTo>
                  <a:pt x="28592" y="36373"/>
                  <a:pt x="28653" y="36191"/>
                  <a:pt x="28686" y="36006"/>
                </a:cubicBezTo>
                <a:cubicBezTo>
                  <a:pt x="28693" y="35986"/>
                  <a:pt x="28699" y="35966"/>
                  <a:pt x="28702" y="35946"/>
                </a:cubicBezTo>
                <a:cubicBezTo>
                  <a:pt x="28710" y="35936"/>
                  <a:pt x="28707" y="35922"/>
                  <a:pt x="28702" y="35913"/>
                </a:cubicBezTo>
                <a:cubicBezTo>
                  <a:pt x="28727" y="35748"/>
                  <a:pt x="28730" y="35583"/>
                  <a:pt x="28716" y="35419"/>
                </a:cubicBezTo>
                <a:cubicBezTo>
                  <a:pt x="28707" y="35335"/>
                  <a:pt x="28696" y="35254"/>
                  <a:pt x="28676" y="35171"/>
                </a:cubicBezTo>
                <a:cubicBezTo>
                  <a:pt x="28659" y="35087"/>
                  <a:pt x="28629" y="35006"/>
                  <a:pt x="28609" y="34918"/>
                </a:cubicBezTo>
                <a:cubicBezTo>
                  <a:pt x="28572" y="34744"/>
                  <a:pt x="28693" y="34650"/>
                  <a:pt x="28814" y="34553"/>
                </a:cubicBezTo>
                <a:cubicBezTo>
                  <a:pt x="28931" y="34459"/>
                  <a:pt x="29015" y="34362"/>
                  <a:pt x="29065" y="34221"/>
                </a:cubicBezTo>
                <a:cubicBezTo>
                  <a:pt x="29113" y="34086"/>
                  <a:pt x="29122" y="33939"/>
                  <a:pt x="29162" y="33801"/>
                </a:cubicBezTo>
                <a:cubicBezTo>
                  <a:pt x="29206" y="33660"/>
                  <a:pt x="29283" y="33563"/>
                  <a:pt x="29411" y="33489"/>
                </a:cubicBezTo>
                <a:cubicBezTo>
                  <a:pt x="29633" y="33368"/>
                  <a:pt x="29928" y="33287"/>
                  <a:pt x="29915" y="32979"/>
                </a:cubicBezTo>
                <a:cubicBezTo>
                  <a:pt x="29901" y="32660"/>
                  <a:pt x="29777" y="32334"/>
                  <a:pt x="29472" y="32196"/>
                </a:cubicBezTo>
                <a:cubicBezTo>
                  <a:pt x="29314" y="32126"/>
                  <a:pt x="29142" y="32083"/>
                  <a:pt x="28981" y="32015"/>
                </a:cubicBezTo>
                <a:cubicBezTo>
                  <a:pt x="28814" y="31948"/>
                  <a:pt x="28649" y="31868"/>
                  <a:pt x="28491" y="31777"/>
                </a:cubicBezTo>
                <a:cubicBezTo>
                  <a:pt x="28337" y="31690"/>
                  <a:pt x="28189" y="31592"/>
                  <a:pt x="28048" y="31482"/>
                </a:cubicBezTo>
                <a:cubicBezTo>
                  <a:pt x="27907" y="31371"/>
                  <a:pt x="27787" y="31247"/>
                  <a:pt x="27652" y="31129"/>
                </a:cubicBezTo>
                <a:cubicBezTo>
                  <a:pt x="27531" y="31022"/>
                  <a:pt x="27401" y="30935"/>
                  <a:pt x="27249" y="30887"/>
                </a:cubicBezTo>
                <a:cubicBezTo>
                  <a:pt x="27105" y="30844"/>
                  <a:pt x="26958" y="30834"/>
                  <a:pt x="26809" y="30834"/>
                </a:cubicBezTo>
                <a:lnTo>
                  <a:pt x="26803" y="30834"/>
                </a:lnTo>
                <a:cubicBezTo>
                  <a:pt x="26648" y="30834"/>
                  <a:pt x="26491" y="30850"/>
                  <a:pt x="26337" y="30850"/>
                </a:cubicBezTo>
                <a:cubicBezTo>
                  <a:pt x="26189" y="30850"/>
                  <a:pt x="26044" y="30837"/>
                  <a:pt x="25910" y="30790"/>
                </a:cubicBezTo>
                <a:cubicBezTo>
                  <a:pt x="25839" y="30763"/>
                  <a:pt x="25776" y="30726"/>
                  <a:pt x="25715" y="30679"/>
                </a:cubicBezTo>
                <a:cubicBezTo>
                  <a:pt x="25706" y="30669"/>
                  <a:pt x="25692" y="30666"/>
                  <a:pt x="25678" y="30666"/>
                </a:cubicBezTo>
                <a:cubicBezTo>
                  <a:pt x="25655" y="30666"/>
                  <a:pt x="25638" y="30679"/>
                  <a:pt x="25628" y="30706"/>
                </a:cubicBezTo>
                <a:cubicBezTo>
                  <a:pt x="25578" y="30824"/>
                  <a:pt x="25558" y="30955"/>
                  <a:pt x="25568" y="31082"/>
                </a:cubicBezTo>
                <a:cubicBezTo>
                  <a:pt x="25558" y="31085"/>
                  <a:pt x="25551" y="31085"/>
                  <a:pt x="25545" y="31085"/>
                </a:cubicBezTo>
                <a:cubicBezTo>
                  <a:pt x="25491" y="31085"/>
                  <a:pt x="25440" y="31042"/>
                  <a:pt x="25410" y="30998"/>
                </a:cubicBezTo>
                <a:cubicBezTo>
                  <a:pt x="25353" y="30918"/>
                  <a:pt x="25356" y="30827"/>
                  <a:pt x="25376" y="30733"/>
                </a:cubicBezTo>
                <a:cubicBezTo>
                  <a:pt x="25396" y="30633"/>
                  <a:pt x="25427" y="30538"/>
                  <a:pt x="25437" y="30435"/>
                </a:cubicBezTo>
                <a:cubicBezTo>
                  <a:pt x="25447" y="30344"/>
                  <a:pt x="25430" y="30250"/>
                  <a:pt x="25396" y="30162"/>
                </a:cubicBezTo>
                <a:cubicBezTo>
                  <a:pt x="25330" y="29988"/>
                  <a:pt x="25202" y="29843"/>
                  <a:pt x="25077" y="29706"/>
                </a:cubicBezTo>
                <a:cubicBezTo>
                  <a:pt x="24957" y="29572"/>
                  <a:pt x="24829" y="29437"/>
                  <a:pt x="24675" y="29337"/>
                </a:cubicBezTo>
                <a:cubicBezTo>
                  <a:pt x="24605" y="29290"/>
                  <a:pt x="24524" y="29250"/>
                  <a:pt x="24443" y="29223"/>
                </a:cubicBezTo>
                <a:cubicBezTo>
                  <a:pt x="24403" y="29209"/>
                  <a:pt x="24363" y="29203"/>
                  <a:pt x="24323" y="29196"/>
                </a:cubicBezTo>
                <a:cubicBezTo>
                  <a:pt x="24299" y="29192"/>
                  <a:pt x="24269" y="29186"/>
                  <a:pt x="24242" y="29186"/>
                </a:cubicBezTo>
                <a:cubicBezTo>
                  <a:pt x="24225" y="29186"/>
                  <a:pt x="24208" y="29189"/>
                  <a:pt x="24195" y="29196"/>
                </a:cubicBezTo>
                <a:cubicBezTo>
                  <a:pt x="24145" y="29226"/>
                  <a:pt x="24131" y="29304"/>
                  <a:pt x="24135" y="29357"/>
                </a:cubicBezTo>
                <a:cubicBezTo>
                  <a:pt x="24141" y="29417"/>
                  <a:pt x="24168" y="29471"/>
                  <a:pt x="24191" y="29528"/>
                </a:cubicBezTo>
                <a:cubicBezTo>
                  <a:pt x="24211" y="29581"/>
                  <a:pt x="24248" y="29646"/>
                  <a:pt x="24242" y="29706"/>
                </a:cubicBezTo>
                <a:cubicBezTo>
                  <a:pt x="24239" y="29756"/>
                  <a:pt x="24198" y="29776"/>
                  <a:pt x="24158" y="29776"/>
                </a:cubicBezTo>
                <a:cubicBezTo>
                  <a:pt x="24138" y="29776"/>
                  <a:pt x="24121" y="29773"/>
                  <a:pt x="24104" y="29767"/>
                </a:cubicBezTo>
                <a:cubicBezTo>
                  <a:pt x="24010" y="29733"/>
                  <a:pt x="23974" y="29635"/>
                  <a:pt x="23940" y="29552"/>
                </a:cubicBezTo>
                <a:cubicBezTo>
                  <a:pt x="23906" y="29471"/>
                  <a:pt x="23869" y="29394"/>
                  <a:pt x="23813" y="29330"/>
                </a:cubicBezTo>
                <a:cubicBezTo>
                  <a:pt x="23692" y="29192"/>
                  <a:pt x="23520" y="29118"/>
                  <a:pt x="23362" y="29038"/>
                </a:cubicBezTo>
                <a:cubicBezTo>
                  <a:pt x="23215" y="28957"/>
                  <a:pt x="23043" y="28847"/>
                  <a:pt x="23000" y="28672"/>
                </a:cubicBezTo>
                <a:cubicBezTo>
                  <a:pt x="22976" y="28574"/>
                  <a:pt x="23023" y="28478"/>
                  <a:pt x="23010" y="28380"/>
                </a:cubicBezTo>
                <a:cubicBezTo>
                  <a:pt x="23000" y="28300"/>
                  <a:pt x="22953" y="28239"/>
                  <a:pt x="22893" y="28192"/>
                </a:cubicBezTo>
                <a:cubicBezTo>
                  <a:pt x="22822" y="28145"/>
                  <a:pt x="22741" y="28119"/>
                  <a:pt x="22665" y="28095"/>
                </a:cubicBezTo>
                <a:cubicBezTo>
                  <a:pt x="22557" y="28061"/>
                  <a:pt x="22453" y="28035"/>
                  <a:pt x="22346" y="28011"/>
                </a:cubicBezTo>
                <a:cubicBezTo>
                  <a:pt x="22073" y="27950"/>
                  <a:pt x="21799" y="27924"/>
                  <a:pt x="21523" y="27924"/>
                </a:cubicBezTo>
                <a:cubicBezTo>
                  <a:pt x="21365" y="27924"/>
                  <a:pt x="21204" y="27934"/>
                  <a:pt x="21046" y="27950"/>
                </a:cubicBezTo>
                <a:cubicBezTo>
                  <a:pt x="20936" y="27964"/>
                  <a:pt x="20822" y="27981"/>
                  <a:pt x="20711" y="27981"/>
                </a:cubicBezTo>
                <a:cubicBezTo>
                  <a:pt x="20620" y="27981"/>
                  <a:pt x="20533" y="27970"/>
                  <a:pt x="20449" y="27941"/>
                </a:cubicBezTo>
                <a:cubicBezTo>
                  <a:pt x="20261" y="27880"/>
                  <a:pt x="20137" y="27722"/>
                  <a:pt x="20002" y="27588"/>
                </a:cubicBezTo>
                <a:cubicBezTo>
                  <a:pt x="19875" y="27464"/>
                  <a:pt x="19720" y="27353"/>
                  <a:pt x="19536" y="27343"/>
                </a:cubicBezTo>
                <a:lnTo>
                  <a:pt x="19516" y="27343"/>
                </a:lnTo>
                <a:cubicBezTo>
                  <a:pt x="19438" y="27343"/>
                  <a:pt x="19362" y="27366"/>
                  <a:pt x="19297" y="27414"/>
                </a:cubicBezTo>
                <a:cubicBezTo>
                  <a:pt x="19224" y="27467"/>
                  <a:pt x="19173" y="27541"/>
                  <a:pt x="19106" y="27601"/>
                </a:cubicBezTo>
                <a:cubicBezTo>
                  <a:pt x="18838" y="27863"/>
                  <a:pt x="18422" y="27927"/>
                  <a:pt x="18217" y="28263"/>
                </a:cubicBezTo>
                <a:cubicBezTo>
                  <a:pt x="18180" y="28320"/>
                  <a:pt x="18157" y="28380"/>
                  <a:pt x="18143" y="28444"/>
                </a:cubicBezTo>
                <a:cubicBezTo>
                  <a:pt x="18093" y="28441"/>
                  <a:pt x="18042" y="28441"/>
                  <a:pt x="17988" y="28438"/>
                </a:cubicBezTo>
                <a:cubicBezTo>
                  <a:pt x="17928" y="28326"/>
                  <a:pt x="17827" y="28236"/>
                  <a:pt x="17703" y="28196"/>
                </a:cubicBezTo>
                <a:cubicBezTo>
                  <a:pt x="17670" y="28185"/>
                  <a:pt x="17633" y="28179"/>
                  <a:pt x="17593" y="28179"/>
                </a:cubicBezTo>
                <a:cubicBezTo>
                  <a:pt x="17569" y="28179"/>
                  <a:pt x="17545" y="28182"/>
                  <a:pt x="17522" y="28189"/>
                </a:cubicBezTo>
                <a:cubicBezTo>
                  <a:pt x="17455" y="28206"/>
                  <a:pt x="17404" y="28256"/>
                  <a:pt x="17341" y="28283"/>
                </a:cubicBezTo>
                <a:cubicBezTo>
                  <a:pt x="17311" y="28297"/>
                  <a:pt x="17277" y="28300"/>
                  <a:pt x="17243" y="28300"/>
                </a:cubicBezTo>
                <a:cubicBezTo>
                  <a:pt x="17200" y="28300"/>
                  <a:pt x="17156" y="28293"/>
                  <a:pt x="17113" y="28283"/>
                </a:cubicBezTo>
                <a:cubicBezTo>
                  <a:pt x="17059" y="28272"/>
                  <a:pt x="17005" y="28260"/>
                  <a:pt x="16955" y="28243"/>
                </a:cubicBezTo>
                <a:cubicBezTo>
                  <a:pt x="16851" y="28212"/>
                  <a:pt x="16747" y="28168"/>
                  <a:pt x="16670" y="28091"/>
                </a:cubicBezTo>
                <a:cubicBezTo>
                  <a:pt x="16586" y="28011"/>
                  <a:pt x="16562" y="27907"/>
                  <a:pt x="16566" y="27796"/>
                </a:cubicBezTo>
                <a:cubicBezTo>
                  <a:pt x="16569" y="27682"/>
                  <a:pt x="16583" y="27558"/>
                  <a:pt x="16485" y="27481"/>
                </a:cubicBezTo>
                <a:cubicBezTo>
                  <a:pt x="16458" y="27460"/>
                  <a:pt x="16431" y="27447"/>
                  <a:pt x="16411" y="27423"/>
                </a:cubicBezTo>
                <a:cubicBezTo>
                  <a:pt x="16388" y="27394"/>
                  <a:pt x="16384" y="27356"/>
                  <a:pt x="16388" y="27323"/>
                </a:cubicBezTo>
                <a:cubicBezTo>
                  <a:pt x="16391" y="27256"/>
                  <a:pt x="16417" y="27189"/>
                  <a:pt x="16431" y="27121"/>
                </a:cubicBezTo>
                <a:cubicBezTo>
                  <a:pt x="16458" y="26983"/>
                  <a:pt x="16471" y="26839"/>
                  <a:pt x="16451" y="26698"/>
                </a:cubicBezTo>
                <a:cubicBezTo>
                  <a:pt x="16431" y="26574"/>
                  <a:pt x="16384" y="26450"/>
                  <a:pt x="16293" y="26356"/>
                </a:cubicBezTo>
                <a:cubicBezTo>
                  <a:pt x="16213" y="26272"/>
                  <a:pt x="16109" y="26212"/>
                  <a:pt x="15998" y="26185"/>
                </a:cubicBezTo>
                <a:cubicBezTo>
                  <a:pt x="15954" y="26171"/>
                  <a:pt x="15911" y="26165"/>
                  <a:pt x="15867" y="26165"/>
                </a:cubicBezTo>
                <a:cubicBezTo>
                  <a:pt x="15800" y="26165"/>
                  <a:pt x="15733" y="26182"/>
                  <a:pt x="15672" y="26215"/>
                </a:cubicBezTo>
                <a:cubicBezTo>
                  <a:pt x="15572" y="26269"/>
                  <a:pt x="15501" y="26379"/>
                  <a:pt x="15390" y="26413"/>
                </a:cubicBezTo>
                <a:cubicBezTo>
                  <a:pt x="15377" y="26416"/>
                  <a:pt x="15364" y="26420"/>
                  <a:pt x="15354" y="26420"/>
                </a:cubicBezTo>
                <a:cubicBezTo>
                  <a:pt x="15323" y="26420"/>
                  <a:pt x="15300" y="26403"/>
                  <a:pt x="15277" y="26376"/>
                </a:cubicBezTo>
                <a:cubicBezTo>
                  <a:pt x="15246" y="26333"/>
                  <a:pt x="15229" y="26279"/>
                  <a:pt x="15223" y="26225"/>
                </a:cubicBezTo>
                <a:cubicBezTo>
                  <a:pt x="15206" y="26084"/>
                  <a:pt x="15290" y="25953"/>
                  <a:pt x="15330" y="25823"/>
                </a:cubicBezTo>
                <a:cubicBezTo>
                  <a:pt x="15357" y="25752"/>
                  <a:pt x="15364" y="25678"/>
                  <a:pt x="15374" y="25601"/>
                </a:cubicBezTo>
                <a:cubicBezTo>
                  <a:pt x="15384" y="25527"/>
                  <a:pt x="15404" y="25460"/>
                  <a:pt x="15441" y="25396"/>
                </a:cubicBezTo>
                <a:cubicBezTo>
                  <a:pt x="15475" y="25332"/>
                  <a:pt x="15515" y="25276"/>
                  <a:pt x="15551" y="25211"/>
                </a:cubicBezTo>
                <a:cubicBezTo>
                  <a:pt x="15588" y="25151"/>
                  <a:pt x="15622" y="25087"/>
                  <a:pt x="15649" y="25020"/>
                </a:cubicBezTo>
                <a:cubicBezTo>
                  <a:pt x="15703" y="24886"/>
                  <a:pt x="15737" y="24745"/>
                  <a:pt x="15743" y="24601"/>
                </a:cubicBezTo>
                <a:cubicBezTo>
                  <a:pt x="15746" y="24530"/>
                  <a:pt x="15746" y="24463"/>
                  <a:pt x="15740" y="24393"/>
                </a:cubicBezTo>
                <a:cubicBezTo>
                  <a:pt x="15733" y="24329"/>
                  <a:pt x="15723" y="24265"/>
                  <a:pt x="15672" y="24224"/>
                </a:cubicBezTo>
                <a:cubicBezTo>
                  <a:pt x="15616" y="24178"/>
                  <a:pt x="15535" y="24164"/>
                  <a:pt x="15468" y="24144"/>
                </a:cubicBezTo>
                <a:cubicBezTo>
                  <a:pt x="15387" y="24124"/>
                  <a:pt x="15310" y="24100"/>
                  <a:pt x="15229" y="24080"/>
                </a:cubicBezTo>
                <a:cubicBezTo>
                  <a:pt x="15182" y="24067"/>
                  <a:pt x="15128" y="24060"/>
                  <a:pt x="15079" y="24060"/>
                </a:cubicBezTo>
                <a:cubicBezTo>
                  <a:pt x="15001" y="24060"/>
                  <a:pt x="14927" y="24080"/>
                  <a:pt x="14877" y="24144"/>
                </a:cubicBezTo>
                <a:cubicBezTo>
                  <a:pt x="14806" y="24238"/>
                  <a:pt x="14810" y="24365"/>
                  <a:pt x="14813" y="24477"/>
                </a:cubicBezTo>
                <a:cubicBezTo>
                  <a:pt x="14820" y="24638"/>
                  <a:pt x="14823" y="24799"/>
                  <a:pt x="14797" y="24957"/>
                </a:cubicBezTo>
                <a:cubicBezTo>
                  <a:pt x="14750" y="25211"/>
                  <a:pt x="14605" y="25480"/>
                  <a:pt x="14340" y="25554"/>
                </a:cubicBezTo>
                <a:cubicBezTo>
                  <a:pt x="14267" y="25574"/>
                  <a:pt x="14186" y="25584"/>
                  <a:pt x="14105" y="25584"/>
                </a:cubicBezTo>
                <a:cubicBezTo>
                  <a:pt x="14038" y="25584"/>
                  <a:pt x="13971" y="25578"/>
                  <a:pt x="13907" y="25567"/>
                </a:cubicBezTo>
                <a:cubicBezTo>
                  <a:pt x="13779" y="25550"/>
                  <a:pt x="13652" y="25510"/>
                  <a:pt x="13548" y="25430"/>
                </a:cubicBezTo>
                <a:cubicBezTo>
                  <a:pt x="13360" y="25282"/>
                  <a:pt x="13293" y="25040"/>
                  <a:pt x="13226" y="24822"/>
                </a:cubicBezTo>
                <a:cubicBezTo>
                  <a:pt x="13192" y="24708"/>
                  <a:pt x="13159" y="24597"/>
                  <a:pt x="13111" y="24486"/>
                </a:cubicBezTo>
                <a:cubicBezTo>
                  <a:pt x="13058" y="24376"/>
                  <a:pt x="12987" y="24282"/>
                  <a:pt x="12907" y="24188"/>
                </a:cubicBezTo>
                <a:cubicBezTo>
                  <a:pt x="12833" y="24100"/>
                  <a:pt x="12732" y="23987"/>
                  <a:pt x="12756" y="23862"/>
                </a:cubicBezTo>
                <a:cubicBezTo>
                  <a:pt x="12776" y="23748"/>
                  <a:pt x="12880" y="23694"/>
                  <a:pt x="12967" y="23640"/>
                </a:cubicBezTo>
                <a:cubicBezTo>
                  <a:pt x="13065" y="23580"/>
                  <a:pt x="13142" y="23503"/>
                  <a:pt x="13131" y="23378"/>
                </a:cubicBezTo>
                <a:cubicBezTo>
                  <a:pt x="13125" y="23305"/>
                  <a:pt x="13094" y="23234"/>
                  <a:pt x="13074" y="23164"/>
                </a:cubicBezTo>
                <a:cubicBezTo>
                  <a:pt x="13058" y="23104"/>
                  <a:pt x="13051" y="23047"/>
                  <a:pt x="13048" y="22986"/>
                </a:cubicBezTo>
                <a:cubicBezTo>
                  <a:pt x="13038" y="22835"/>
                  <a:pt x="13071" y="22681"/>
                  <a:pt x="13135" y="22540"/>
                </a:cubicBezTo>
                <a:cubicBezTo>
                  <a:pt x="13286" y="22429"/>
                  <a:pt x="13434" y="22322"/>
                  <a:pt x="13582" y="22210"/>
                </a:cubicBezTo>
                <a:cubicBezTo>
                  <a:pt x="13682" y="22137"/>
                  <a:pt x="13776" y="22063"/>
                  <a:pt x="13877" y="21996"/>
                </a:cubicBezTo>
                <a:cubicBezTo>
                  <a:pt x="13974" y="21932"/>
                  <a:pt x="14075" y="21888"/>
                  <a:pt x="14186" y="21868"/>
                </a:cubicBezTo>
                <a:cubicBezTo>
                  <a:pt x="14283" y="21852"/>
                  <a:pt x="14377" y="21845"/>
                  <a:pt x="14474" y="21845"/>
                </a:cubicBezTo>
                <a:cubicBezTo>
                  <a:pt x="14488" y="21845"/>
                  <a:pt x="14504" y="21845"/>
                  <a:pt x="14521" y="21848"/>
                </a:cubicBezTo>
                <a:cubicBezTo>
                  <a:pt x="14569" y="21848"/>
                  <a:pt x="14619" y="21848"/>
                  <a:pt x="14665" y="21852"/>
                </a:cubicBezTo>
                <a:cubicBezTo>
                  <a:pt x="14693" y="21855"/>
                  <a:pt x="14726" y="21858"/>
                  <a:pt x="14743" y="21875"/>
                </a:cubicBezTo>
                <a:cubicBezTo>
                  <a:pt x="14780" y="21912"/>
                  <a:pt x="14776" y="21966"/>
                  <a:pt x="14793" y="22013"/>
                </a:cubicBezTo>
                <a:cubicBezTo>
                  <a:pt x="14806" y="22046"/>
                  <a:pt x="14834" y="22077"/>
                  <a:pt x="14863" y="22100"/>
                </a:cubicBezTo>
                <a:cubicBezTo>
                  <a:pt x="14921" y="22140"/>
                  <a:pt x="14987" y="22164"/>
                  <a:pt x="15058" y="22164"/>
                </a:cubicBezTo>
                <a:cubicBezTo>
                  <a:pt x="15072" y="22164"/>
                  <a:pt x="15085" y="22164"/>
                  <a:pt x="15099" y="22160"/>
                </a:cubicBezTo>
                <a:cubicBezTo>
                  <a:pt x="15189" y="22147"/>
                  <a:pt x="15257" y="22086"/>
                  <a:pt x="15294" y="22003"/>
                </a:cubicBezTo>
                <a:cubicBezTo>
                  <a:pt x="15334" y="21905"/>
                  <a:pt x="15330" y="21795"/>
                  <a:pt x="15314" y="21694"/>
                </a:cubicBezTo>
                <a:cubicBezTo>
                  <a:pt x="15447" y="21691"/>
                  <a:pt x="15582" y="21687"/>
                  <a:pt x="15717" y="21684"/>
                </a:cubicBezTo>
                <a:cubicBezTo>
                  <a:pt x="15783" y="21680"/>
                  <a:pt x="15850" y="21680"/>
                  <a:pt x="15918" y="21677"/>
                </a:cubicBezTo>
                <a:cubicBezTo>
                  <a:pt x="15971" y="21677"/>
                  <a:pt x="16025" y="21667"/>
                  <a:pt x="16069" y="21637"/>
                </a:cubicBezTo>
                <a:cubicBezTo>
                  <a:pt x="16152" y="21580"/>
                  <a:pt x="16196" y="21476"/>
                  <a:pt x="16301" y="21452"/>
                </a:cubicBezTo>
                <a:cubicBezTo>
                  <a:pt x="16313" y="21445"/>
                  <a:pt x="16330" y="21445"/>
                  <a:pt x="16344" y="21445"/>
                </a:cubicBezTo>
                <a:cubicBezTo>
                  <a:pt x="16414" y="21445"/>
                  <a:pt x="16478" y="21482"/>
                  <a:pt x="16535" y="21526"/>
                </a:cubicBezTo>
                <a:cubicBezTo>
                  <a:pt x="16589" y="21603"/>
                  <a:pt x="16663" y="21671"/>
                  <a:pt x="16744" y="21724"/>
                </a:cubicBezTo>
                <a:cubicBezTo>
                  <a:pt x="16767" y="21761"/>
                  <a:pt x="16794" y="21798"/>
                  <a:pt x="16820" y="21832"/>
                </a:cubicBezTo>
                <a:cubicBezTo>
                  <a:pt x="16831" y="21848"/>
                  <a:pt x="16860" y="21862"/>
                  <a:pt x="16877" y="21868"/>
                </a:cubicBezTo>
                <a:cubicBezTo>
                  <a:pt x="16881" y="21868"/>
                  <a:pt x="16898" y="21875"/>
                  <a:pt x="16908" y="21875"/>
                </a:cubicBezTo>
                <a:cubicBezTo>
                  <a:pt x="16911" y="21875"/>
                  <a:pt x="16914" y="21872"/>
                  <a:pt x="16911" y="21868"/>
                </a:cubicBezTo>
                <a:cubicBezTo>
                  <a:pt x="16898" y="21845"/>
                  <a:pt x="16885" y="21818"/>
                  <a:pt x="16868" y="21795"/>
                </a:cubicBezTo>
                <a:lnTo>
                  <a:pt x="16871" y="21795"/>
                </a:lnTo>
                <a:cubicBezTo>
                  <a:pt x="16891" y="21812"/>
                  <a:pt x="16911" y="21828"/>
                  <a:pt x="16935" y="21845"/>
                </a:cubicBezTo>
                <a:cubicBezTo>
                  <a:pt x="16948" y="21855"/>
                  <a:pt x="16961" y="21865"/>
                  <a:pt x="16978" y="21872"/>
                </a:cubicBezTo>
                <a:cubicBezTo>
                  <a:pt x="17009" y="21956"/>
                  <a:pt x="17032" y="22040"/>
                  <a:pt x="17049" y="22127"/>
                </a:cubicBezTo>
                <a:cubicBezTo>
                  <a:pt x="17079" y="22281"/>
                  <a:pt x="17076" y="22432"/>
                  <a:pt x="17079" y="22590"/>
                </a:cubicBezTo>
                <a:cubicBezTo>
                  <a:pt x="17079" y="22658"/>
                  <a:pt x="17086" y="22728"/>
                  <a:pt x="17109" y="22791"/>
                </a:cubicBezTo>
                <a:cubicBezTo>
                  <a:pt x="17133" y="22859"/>
                  <a:pt x="17176" y="22906"/>
                  <a:pt x="17227" y="22956"/>
                </a:cubicBezTo>
                <a:cubicBezTo>
                  <a:pt x="17274" y="23003"/>
                  <a:pt x="17324" y="23056"/>
                  <a:pt x="17334" y="23127"/>
                </a:cubicBezTo>
                <a:cubicBezTo>
                  <a:pt x="17348" y="23204"/>
                  <a:pt x="17314" y="23285"/>
                  <a:pt x="17308" y="23362"/>
                </a:cubicBezTo>
                <a:cubicBezTo>
                  <a:pt x="17294" y="23493"/>
                  <a:pt x="17378" y="23594"/>
                  <a:pt x="17505" y="23620"/>
                </a:cubicBezTo>
                <a:lnTo>
                  <a:pt x="17512" y="23620"/>
                </a:lnTo>
                <a:cubicBezTo>
                  <a:pt x="17726" y="23366"/>
                  <a:pt x="17807" y="23006"/>
                  <a:pt x="17730" y="22681"/>
                </a:cubicBezTo>
                <a:cubicBezTo>
                  <a:pt x="17690" y="22509"/>
                  <a:pt x="17593" y="22365"/>
                  <a:pt x="17512" y="22207"/>
                </a:cubicBezTo>
                <a:cubicBezTo>
                  <a:pt x="17432" y="22053"/>
                  <a:pt x="17395" y="21888"/>
                  <a:pt x="17435" y="21714"/>
                </a:cubicBezTo>
                <a:cubicBezTo>
                  <a:pt x="17515" y="21395"/>
                  <a:pt x="17797" y="21160"/>
                  <a:pt x="18089" y="21036"/>
                </a:cubicBezTo>
                <a:cubicBezTo>
                  <a:pt x="18230" y="20979"/>
                  <a:pt x="18388" y="20926"/>
                  <a:pt x="18489" y="20805"/>
                </a:cubicBezTo>
                <a:cubicBezTo>
                  <a:pt x="18539" y="20740"/>
                  <a:pt x="18559" y="20667"/>
                  <a:pt x="18586" y="20593"/>
                </a:cubicBezTo>
                <a:cubicBezTo>
                  <a:pt x="18617" y="20509"/>
                  <a:pt x="18667" y="20452"/>
                  <a:pt x="18750" y="20422"/>
                </a:cubicBezTo>
                <a:cubicBezTo>
                  <a:pt x="18824" y="20391"/>
                  <a:pt x="18902" y="20374"/>
                  <a:pt x="18975" y="20345"/>
                </a:cubicBezTo>
                <a:cubicBezTo>
                  <a:pt x="19049" y="20314"/>
                  <a:pt x="19120" y="20277"/>
                  <a:pt x="19184" y="20234"/>
                </a:cubicBezTo>
                <a:cubicBezTo>
                  <a:pt x="19297" y="20150"/>
                  <a:pt x="19395" y="20035"/>
                  <a:pt x="19409" y="19891"/>
                </a:cubicBezTo>
                <a:cubicBezTo>
                  <a:pt x="19415" y="19794"/>
                  <a:pt x="19378" y="19700"/>
                  <a:pt x="19365" y="19606"/>
                </a:cubicBezTo>
                <a:cubicBezTo>
                  <a:pt x="19345" y="19508"/>
                  <a:pt x="19348" y="19405"/>
                  <a:pt x="19365" y="19307"/>
                </a:cubicBezTo>
                <a:cubicBezTo>
                  <a:pt x="19382" y="19200"/>
                  <a:pt x="19409" y="19099"/>
                  <a:pt x="19442" y="18999"/>
                </a:cubicBezTo>
                <a:cubicBezTo>
                  <a:pt x="19469" y="18918"/>
                  <a:pt x="19489" y="18817"/>
                  <a:pt x="19543" y="18746"/>
                </a:cubicBezTo>
                <a:cubicBezTo>
                  <a:pt x="19599" y="18676"/>
                  <a:pt x="19697" y="18653"/>
                  <a:pt x="19777" y="18622"/>
                </a:cubicBezTo>
                <a:cubicBezTo>
                  <a:pt x="19878" y="18585"/>
                  <a:pt x="19979" y="18545"/>
                  <a:pt x="20076" y="18509"/>
                </a:cubicBezTo>
                <a:cubicBezTo>
                  <a:pt x="20275" y="18428"/>
                  <a:pt x="20473" y="18348"/>
                  <a:pt x="20667" y="18263"/>
                </a:cubicBezTo>
                <a:cubicBezTo>
                  <a:pt x="20832" y="18193"/>
                  <a:pt x="21013" y="18129"/>
                  <a:pt x="21147" y="18008"/>
                </a:cubicBezTo>
                <a:cubicBezTo>
                  <a:pt x="21281" y="17884"/>
                  <a:pt x="21288" y="17703"/>
                  <a:pt x="21368" y="17549"/>
                </a:cubicBezTo>
                <a:cubicBezTo>
                  <a:pt x="21517" y="17263"/>
                  <a:pt x="21808" y="17092"/>
                  <a:pt x="22087" y="16954"/>
                </a:cubicBezTo>
                <a:cubicBezTo>
                  <a:pt x="22201" y="16901"/>
                  <a:pt x="22329" y="16823"/>
                  <a:pt x="22459" y="16823"/>
                </a:cubicBezTo>
                <a:cubicBezTo>
                  <a:pt x="22473" y="16823"/>
                  <a:pt x="22487" y="16823"/>
                  <a:pt x="22500" y="16827"/>
                </a:cubicBezTo>
                <a:lnTo>
                  <a:pt x="22507" y="16827"/>
                </a:lnTo>
                <a:cubicBezTo>
                  <a:pt x="22510" y="16837"/>
                  <a:pt x="22520" y="16850"/>
                  <a:pt x="22524" y="16864"/>
                </a:cubicBezTo>
                <a:cubicBezTo>
                  <a:pt x="22530" y="16890"/>
                  <a:pt x="22527" y="16918"/>
                  <a:pt x="22513" y="16944"/>
                </a:cubicBezTo>
                <a:cubicBezTo>
                  <a:pt x="22490" y="16998"/>
                  <a:pt x="22439" y="17035"/>
                  <a:pt x="22403" y="17079"/>
                </a:cubicBezTo>
                <a:cubicBezTo>
                  <a:pt x="22366" y="17119"/>
                  <a:pt x="22332" y="17163"/>
                  <a:pt x="22342" y="17223"/>
                </a:cubicBezTo>
                <a:cubicBezTo>
                  <a:pt x="22346" y="17240"/>
                  <a:pt x="22416" y="17273"/>
                  <a:pt x="22436" y="17273"/>
                </a:cubicBezTo>
                <a:cubicBezTo>
                  <a:pt x="22735" y="17240"/>
                  <a:pt x="23043" y="17203"/>
                  <a:pt x="23322" y="17085"/>
                </a:cubicBezTo>
                <a:cubicBezTo>
                  <a:pt x="23457" y="17028"/>
                  <a:pt x="23581" y="16948"/>
                  <a:pt x="23688" y="16850"/>
                </a:cubicBezTo>
                <a:cubicBezTo>
                  <a:pt x="23788" y="16763"/>
                  <a:pt x="23883" y="16662"/>
                  <a:pt x="23990" y="16579"/>
                </a:cubicBezTo>
                <a:cubicBezTo>
                  <a:pt x="24098" y="16495"/>
                  <a:pt x="24222" y="16427"/>
                  <a:pt x="24363" y="16427"/>
                </a:cubicBezTo>
                <a:lnTo>
                  <a:pt x="24386" y="16427"/>
                </a:lnTo>
                <a:cubicBezTo>
                  <a:pt x="24393" y="16427"/>
                  <a:pt x="24360" y="16404"/>
                  <a:pt x="24356" y="16404"/>
                </a:cubicBezTo>
                <a:cubicBezTo>
                  <a:pt x="24339" y="16394"/>
                  <a:pt x="24316" y="16377"/>
                  <a:pt x="24296" y="16377"/>
                </a:cubicBezTo>
                <a:cubicBezTo>
                  <a:pt x="24182" y="16364"/>
                  <a:pt x="24064" y="16357"/>
                  <a:pt x="23950" y="16357"/>
                </a:cubicBezTo>
                <a:cubicBezTo>
                  <a:pt x="23698" y="16357"/>
                  <a:pt x="23446" y="16387"/>
                  <a:pt x="23201" y="16444"/>
                </a:cubicBezTo>
                <a:cubicBezTo>
                  <a:pt x="23175" y="16269"/>
                  <a:pt x="23279" y="16102"/>
                  <a:pt x="23336" y="15937"/>
                </a:cubicBezTo>
                <a:cubicBezTo>
                  <a:pt x="23379" y="15813"/>
                  <a:pt x="23393" y="15645"/>
                  <a:pt x="23312" y="15531"/>
                </a:cubicBezTo>
                <a:cubicBezTo>
                  <a:pt x="23272" y="15477"/>
                  <a:pt x="23212" y="15444"/>
                  <a:pt x="23151" y="15417"/>
                </a:cubicBezTo>
                <a:cubicBezTo>
                  <a:pt x="23114" y="15400"/>
                  <a:pt x="23074" y="15394"/>
                  <a:pt x="23037" y="15394"/>
                </a:cubicBezTo>
                <a:cubicBezTo>
                  <a:pt x="22993" y="15394"/>
                  <a:pt x="22950" y="15403"/>
                  <a:pt x="22902" y="15417"/>
                </a:cubicBezTo>
                <a:cubicBezTo>
                  <a:pt x="22832" y="15437"/>
                  <a:pt x="22761" y="15471"/>
                  <a:pt x="22688" y="15471"/>
                </a:cubicBezTo>
                <a:cubicBezTo>
                  <a:pt x="22671" y="15471"/>
                  <a:pt x="22657" y="15468"/>
                  <a:pt x="22645" y="15464"/>
                </a:cubicBezTo>
                <a:cubicBezTo>
                  <a:pt x="22631" y="15464"/>
                  <a:pt x="22617" y="15460"/>
                  <a:pt x="22607" y="15457"/>
                </a:cubicBezTo>
                <a:cubicBezTo>
                  <a:pt x="22604" y="15454"/>
                  <a:pt x="22604" y="15451"/>
                  <a:pt x="22600" y="15448"/>
                </a:cubicBezTo>
                <a:cubicBezTo>
                  <a:pt x="22594" y="15437"/>
                  <a:pt x="22584" y="15427"/>
                  <a:pt x="22580" y="15417"/>
                </a:cubicBezTo>
                <a:cubicBezTo>
                  <a:pt x="22564" y="15380"/>
                  <a:pt x="22570" y="15336"/>
                  <a:pt x="22594" y="15303"/>
                </a:cubicBezTo>
                <a:cubicBezTo>
                  <a:pt x="22637" y="15236"/>
                  <a:pt x="22725" y="15186"/>
                  <a:pt x="22795" y="15149"/>
                </a:cubicBezTo>
                <a:cubicBezTo>
                  <a:pt x="22873" y="15108"/>
                  <a:pt x="22960" y="15078"/>
                  <a:pt x="23047" y="15065"/>
                </a:cubicBezTo>
                <a:cubicBezTo>
                  <a:pt x="23097" y="15058"/>
                  <a:pt x="23151" y="15051"/>
                  <a:pt x="23201" y="15051"/>
                </a:cubicBezTo>
                <a:cubicBezTo>
                  <a:pt x="23322" y="15051"/>
                  <a:pt x="23443" y="15075"/>
                  <a:pt x="23554" y="15121"/>
                </a:cubicBezTo>
                <a:cubicBezTo>
                  <a:pt x="23638" y="15158"/>
                  <a:pt x="23705" y="15219"/>
                  <a:pt x="23785" y="15256"/>
                </a:cubicBezTo>
                <a:cubicBezTo>
                  <a:pt x="23822" y="15273"/>
                  <a:pt x="23856" y="15282"/>
                  <a:pt x="23889" y="15282"/>
                </a:cubicBezTo>
                <a:cubicBezTo>
                  <a:pt x="23929" y="15282"/>
                  <a:pt x="23966" y="15273"/>
                  <a:pt x="24007" y="15249"/>
                </a:cubicBezTo>
                <a:cubicBezTo>
                  <a:pt x="24087" y="15202"/>
                  <a:pt x="24155" y="15135"/>
                  <a:pt x="24239" y="15091"/>
                </a:cubicBezTo>
                <a:cubicBezTo>
                  <a:pt x="24323" y="15048"/>
                  <a:pt x="24410" y="15021"/>
                  <a:pt x="24501" y="14997"/>
                </a:cubicBezTo>
                <a:cubicBezTo>
                  <a:pt x="24702" y="14944"/>
                  <a:pt x="24903" y="14907"/>
                  <a:pt x="25071" y="14779"/>
                </a:cubicBezTo>
                <a:cubicBezTo>
                  <a:pt x="25212" y="14672"/>
                  <a:pt x="25319" y="14521"/>
                  <a:pt x="25376" y="14353"/>
                </a:cubicBezTo>
                <a:cubicBezTo>
                  <a:pt x="25379" y="14343"/>
                  <a:pt x="25387" y="14333"/>
                  <a:pt x="25390" y="14323"/>
                </a:cubicBezTo>
                <a:cubicBezTo>
                  <a:pt x="25393" y="14312"/>
                  <a:pt x="25393" y="14303"/>
                  <a:pt x="25393" y="14296"/>
                </a:cubicBezTo>
                <a:cubicBezTo>
                  <a:pt x="25393" y="14289"/>
                  <a:pt x="25393" y="14286"/>
                  <a:pt x="25396" y="14283"/>
                </a:cubicBezTo>
                <a:cubicBezTo>
                  <a:pt x="25396" y="14279"/>
                  <a:pt x="25390" y="14272"/>
                  <a:pt x="25379" y="14266"/>
                </a:cubicBezTo>
                <a:cubicBezTo>
                  <a:pt x="25387" y="14235"/>
                  <a:pt x="25393" y="14209"/>
                  <a:pt x="25400" y="14179"/>
                </a:cubicBezTo>
                <a:cubicBezTo>
                  <a:pt x="25450" y="13903"/>
                  <a:pt x="25336" y="13635"/>
                  <a:pt x="25158" y="13430"/>
                </a:cubicBezTo>
                <a:cubicBezTo>
                  <a:pt x="25057" y="13319"/>
                  <a:pt x="24940" y="13228"/>
                  <a:pt x="24816" y="13152"/>
                </a:cubicBezTo>
                <a:cubicBezTo>
                  <a:pt x="24665" y="13057"/>
                  <a:pt x="24544" y="12957"/>
                  <a:pt x="24484" y="12785"/>
                </a:cubicBezTo>
                <a:cubicBezTo>
                  <a:pt x="24433" y="12638"/>
                  <a:pt x="24423" y="12483"/>
                  <a:pt x="24403" y="12329"/>
                </a:cubicBezTo>
                <a:cubicBezTo>
                  <a:pt x="24383" y="12174"/>
                  <a:pt x="24349" y="12027"/>
                  <a:pt x="24296" y="11879"/>
                </a:cubicBezTo>
                <a:cubicBezTo>
                  <a:pt x="24178" y="11550"/>
                  <a:pt x="23983" y="11255"/>
                  <a:pt x="23732" y="11017"/>
                </a:cubicBezTo>
                <a:cubicBezTo>
                  <a:pt x="23722" y="11010"/>
                  <a:pt x="23708" y="11003"/>
                  <a:pt x="23695" y="11003"/>
                </a:cubicBezTo>
                <a:cubicBezTo>
                  <a:pt x="23658" y="11003"/>
                  <a:pt x="23624" y="11033"/>
                  <a:pt x="23641" y="11070"/>
                </a:cubicBezTo>
                <a:cubicBezTo>
                  <a:pt x="23735" y="11299"/>
                  <a:pt x="23618" y="11584"/>
                  <a:pt x="23393" y="11688"/>
                </a:cubicBezTo>
                <a:cubicBezTo>
                  <a:pt x="23339" y="11711"/>
                  <a:pt x="23285" y="11725"/>
                  <a:pt x="23232" y="11725"/>
                </a:cubicBezTo>
                <a:cubicBezTo>
                  <a:pt x="23034" y="11725"/>
                  <a:pt x="22846" y="11567"/>
                  <a:pt x="22786" y="11369"/>
                </a:cubicBezTo>
                <a:cubicBezTo>
                  <a:pt x="22698" y="11084"/>
                  <a:pt x="22993" y="10876"/>
                  <a:pt x="22956" y="10594"/>
                </a:cubicBezTo>
                <a:cubicBezTo>
                  <a:pt x="22936" y="10456"/>
                  <a:pt x="22832" y="10365"/>
                  <a:pt x="22732" y="10278"/>
                </a:cubicBezTo>
                <a:cubicBezTo>
                  <a:pt x="22620" y="10187"/>
                  <a:pt x="22504" y="10103"/>
                  <a:pt x="22379" y="10026"/>
                </a:cubicBezTo>
                <a:cubicBezTo>
                  <a:pt x="22081" y="9842"/>
                  <a:pt x="21751" y="9714"/>
                  <a:pt x="21409" y="9640"/>
                </a:cubicBezTo>
                <a:lnTo>
                  <a:pt x="21396" y="9640"/>
                </a:lnTo>
                <a:cubicBezTo>
                  <a:pt x="21365" y="9640"/>
                  <a:pt x="21345" y="9663"/>
                  <a:pt x="21342" y="9694"/>
                </a:cubicBezTo>
                <a:cubicBezTo>
                  <a:pt x="21288" y="10131"/>
                  <a:pt x="21235" y="10567"/>
                  <a:pt x="21178" y="11000"/>
                </a:cubicBezTo>
                <a:cubicBezTo>
                  <a:pt x="21154" y="11214"/>
                  <a:pt x="21127" y="11426"/>
                  <a:pt x="21100" y="11637"/>
                </a:cubicBezTo>
                <a:cubicBezTo>
                  <a:pt x="21077" y="11832"/>
                  <a:pt x="21060" y="12037"/>
                  <a:pt x="20986" y="12221"/>
                </a:cubicBezTo>
                <a:cubicBezTo>
                  <a:pt x="20865" y="12517"/>
                  <a:pt x="20516" y="12655"/>
                  <a:pt x="20432" y="12970"/>
                </a:cubicBezTo>
                <a:cubicBezTo>
                  <a:pt x="20341" y="13313"/>
                  <a:pt x="20643" y="13625"/>
                  <a:pt x="20546" y="13970"/>
                </a:cubicBezTo>
                <a:cubicBezTo>
                  <a:pt x="20465" y="14272"/>
                  <a:pt x="20171" y="14470"/>
                  <a:pt x="19902" y="14622"/>
                </a:cubicBezTo>
                <a:cubicBezTo>
                  <a:pt x="19902" y="14524"/>
                  <a:pt x="19848" y="14424"/>
                  <a:pt x="19771" y="14350"/>
                </a:cubicBezTo>
                <a:cubicBezTo>
                  <a:pt x="19624" y="14212"/>
                  <a:pt x="19418" y="14209"/>
                  <a:pt x="19251" y="14111"/>
                </a:cubicBezTo>
                <a:cubicBezTo>
                  <a:pt x="19136" y="14044"/>
                  <a:pt x="19100" y="13940"/>
                  <a:pt x="19096" y="13809"/>
                </a:cubicBezTo>
                <a:cubicBezTo>
                  <a:pt x="19093" y="13668"/>
                  <a:pt x="19096" y="13524"/>
                  <a:pt x="19096" y="13383"/>
                </a:cubicBezTo>
                <a:lnTo>
                  <a:pt x="19096" y="12514"/>
                </a:lnTo>
                <a:cubicBezTo>
                  <a:pt x="19096" y="12493"/>
                  <a:pt x="19086" y="12473"/>
                  <a:pt x="19069" y="12467"/>
                </a:cubicBezTo>
                <a:cubicBezTo>
                  <a:pt x="18543" y="12205"/>
                  <a:pt x="18016" y="11943"/>
                  <a:pt x="17489" y="11685"/>
                </a:cubicBezTo>
                <a:cubicBezTo>
                  <a:pt x="17274" y="11577"/>
                  <a:pt x="17015" y="11476"/>
                  <a:pt x="16877" y="11268"/>
                </a:cubicBezTo>
                <a:cubicBezTo>
                  <a:pt x="16736" y="11053"/>
                  <a:pt x="16767" y="10791"/>
                  <a:pt x="16848" y="10563"/>
                </a:cubicBezTo>
                <a:cubicBezTo>
                  <a:pt x="16931" y="10332"/>
                  <a:pt x="17062" y="10123"/>
                  <a:pt x="17200" y="9922"/>
                </a:cubicBezTo>
                <a:cubicBezTo>
                  <a:pt x="17334" y="9724"/>
                  <a:pt x="17472" y="9530"/>
                  <a:pt x="17630" y="9349"/>
                </a:cubicBezTo>
                <a:cubicBezTo>
                  <a:pt x="17787" y="9170"/>
                  <a:pt x="17962" y="9003"/>
                  <a:pt x="18170" y="8882"/>
                </a:cubicBezTo>
                <a:cubicBezTo>
                  <a:pt x="18391" y="8751"/>
                  <a:pt x="18640" y="8694"/>
                  <a:pt x="18888" y="8627"/>
                </a:cubicBezTo>
                <a:cubicBezTo>
                  <a:pt x="19113" y="8566"/>
                  <a:pt x="19331" y="8489"/>
                  <a:pt x="19519" y="8351"/>
                </a:cubicBezTo>
                <a:cubicBezTo>
                  <a:pt x="19687" y="8227"/>
                  <a:pt x="19828" y="8072"/>
                  <a:pt x="19966" y="7919"/>
                </a:cubicBezTo>
                <a:cubicBezTo>
                  <a:pt x="20113" y="7747"/>
                  <a:pt x="20261" y="7573"/>
                  <a:pt x="20442" y="7438"/>
                </a:cubicBezTo>
                <a:cubicBezTo>
                  <a:pt x="20614" y="7311"/>
                  <a:pt x="20808" y="7240"/>
                  <a:pt x="21006" y="7170"/>
                </a:cubicBezTo>
                <a:cubicBezTo>
                  <a:pt x="21362" y="7045"/>
                  <a:pt x="21751" y="6844"/>
                  <a:pt x="21721" y="6405"/>
                </a:cubicBezTo>
                <a:cubicBezTo>
                  <a:pt x="21691" y="5968"/>
                  <a:pt x="21322" y="5676"/>
                  <a:pt x="20919" y="5589"/>
                </a:cubicBezTo>
                <a:cubicBezTo>
                  <a:pt x="20778" y="5559"/>
                  <a:pt x="20627" y="5542"/>
                  <a:pt x="20473" y="5542"/>
                </a:cubicBezTo>
                <a:cubicBezTo>
                  <a:pt x="20160" y="5542"/>
                  <a:pt x="19845" y="5612"/>
                  <a:pt x="19587" y="5767"/>
                </a:cubicBezTo>
                <a:cubicBezTo>
                  <a:pt x="19422" y="5868"/>
                  <a:pt x="19281" y="6009"/>
                  <a:pt x="19217" y="6193"/>
                </a:cubicBezTo>
                <a:cubicBezTo>
                  <a:pt x="19177" y="6314"/>
                  <a:pt x="19184" y="6435"/>
                  <a:pt x="19177" y="6559"/>
                </a:cubicBezTo>
                <a:cubicBezTo>
                  <a:pt x="19170" y="6670"/>
                  <a:pt x="19116" y="6868"/>
                  <a:pt x="18986" y="6868"/>
                </a:cubicBezTo>
                <a:cubicBezTo>
                  <a:pt x="18975" y="6868"/>
                  <a:pt x="18965" y="6868"/>
                  <a:pt x="18959" y="6864"/>
                </a:cubicBezTo>
                <a:cubicBezTo>
                  <a:pt x="18925" y="6481"/>
                  <a:pt x="18476" y="6297"/>
                  <a:pt x="18180" y="6143"/>
                </a:cubicBezTo>
                <a:cubicBezTo>
                  <a:pt x="17710" y="5894"/>
                  <a:pt x="17240" y="5649"/>
                  <a:pt x="16770" y="5401"/>
                </a:cubicBezTo>
                <a:cubicBezTo>
                  <a:pt x="16632" y="5330"/>
                  <a:pt x="16313" y="5129"/>
                  <a:pt x="16085" y="5129"/>
                </a:cubicBezTo>
                <a:cubicBezTo>
                  <a:pt x="15961" y="5129"/>
                  <a:pt x="15864" y="5189"/>
                  <a:pt x="15837" y="5364"/>
                </a:cubicBezTo>
                <a:cubicBezTo>
                  <a:pt x="15820" y="5462"/>
                  <a:pt x="15841" y="5559"/>
                  <a:pt x="15824" y="5653"/>
                </a:cubicBezTo>
                <a:cubicBezTo>
                  <a:pt x="15804" y="5750"/>
                  <a:pt x="15763" y="5841"/>
                  <a:pt x="15703" y="5922"/>
                </a:cubicBezTo>
                <a:cubicBezTo>
                  <a:pt x="15646" y="5998"/>
                  <a:pt x="15568" y="6066"/>
                  <a:pt x="15481" y="6112"/>
                </a:cubicBezTo>
                <a:cubicBezTo>
                  <a:pt x="15438" y="6136"/>
                  <a:pt x="15390" y="6150"/>
                  <a:pt x="15344" y="6163"/>
                </a:cubicBezTo>
                <a:cubicBezTo>
                  <a:pt x="15327" y="6170"/>
                  <a:pt x="15317" y="6173"/>
                  <a:pt x="15310" y="6173"/>
                </a:cubicBezTo>
                <a:cubicBezTo>
                  <a:pt x="15300" y="6173"/>
                  <a:pt x="15297" y="6166"/>
                  <a:pt x="15283" y="6150"/>
                </a:cubicBezTo>
                <a:cubicBezTo>
                  <a:pt x="15269" y="6133"/>
                  <a:pt x="15263" y="6096"/>
                  <a:pt x="15263" y="6072"/>
                </a:cubicBezTo>
                <a:cubicBezTo>
                  <a:pt x="15246" y="5911"/>
                  <a:pt x="15323" y="5744"/>
                  <a:pt x="15240" y="5589"/>
                </a:cubicBezTo>
                <a:cubicBezTo>
                  <a:pt x="15179" y="5474"/>
                  <a:pt x="15052" y="5425"/>
                  <a:pt x="14931" y="5387"/>
                </a:cubicBezTo>
                <a:cubicBezTo>
                  <a:pt x="14817" y="5358"/>
                  <a:pt x="14635" y="5341"/>
                  <a:pt x="14565" y="5237"/>
                </a:cubicBezTo>
                <a:cubicBezTo>
                  <a:pt x="14511" y="5156"/>
                  <a:pt x="14558" y="5056"/>
                  <a:pt x="14565" y="4971"/>
                </a:cubicBezTo>
                <a:cubicBezTo>
                  <a:pt x="14578" y="4861"/>
                  <a:pt x="14538" y="4774"/>
                  <a:pt x="14474" y="4686"/>
                </a:cubicBezTo>
                <a:cubicBezTo>
                  <a:pt x="14233" y="4367"/>
                  <a:pt x="13951" y="4049"/>
                  <a:pt x="13628" y="3807"/>
                </a:cubicBezTo>
                <a:cubicBezTo>
                  <a:pt x="13464" y="3686"/>
                  <a:pt x="13280" y="3589"/>
                  <a:pt x="13085" y="3525"/>
                </a:cubicBezTo>
                <a:cubicBezTo>
                  <a:pt x="12920" y="3474"/>
                  <a:pt x="12682" y="3444"/>
                  <a:pt x="12598" y="3266"/>
                </a:cubicBezTo>
                <a:cubicBezTo>
                  <a:pt x="12547" y="3162"/>
                  <a:pt x="12555" y="3045"/>
                  <a:pt x="12490" y="2944"/>
                </a:cubicBezTo>
                <a:cubicBezTo>
                  <a:pt x="12450" y="2876"/>
                  <a:pt x="12394" y="2823"/>
                  <a:pt x="12326" y="2783"/>
                </a:cubicBezTo>
                <a:cubicBezTo>
                  <a:pt x="12215" y="2719"/>
                  <a:pt x="12084" y="2692"/>
                  <a:pt x="11954" y="2692"/>
                </a:cubicBezTo>
                <a:cubicBezTo>
                  <a:pt x="11906" y="2692"/>
                  <a:pt x="11859" y="2695"/>
                  <a:pt x="11813" y="2702"/>
                </a:cubicBezTo>
                <a:cubicBezTo>
                  <a:pt x="11393" y="2760"/>
                  <a:pt x="11091" y="3098"/>
                  <a:pt x="10691" y="3209"/>
                </a:cubicBezTo>
                <a:cubicBezTo>
                  <a:pt x="10735" y="3014"/>
                  <a:pt x="10591" y="2796"/>
                  <a:pt x="10396" y="2740"/>
                </a:cubicBezTo>
                <a:cubicBezTo>
                  <a:pt x="10363" y="2729"/>
                  <a:pt x="10335" y="2726"/>
                  <a:pt x="10305" y="2726"/>
                </a:cubicBezTo>
                <a:cubicBezTo>
                  <a:pt x="10202" y="2726"/>
                  <a:pt x="10118" y="2783"/>
                  <a:pt x="10027" y="2843"/>
                </a:cubicBezTo>
                <a:cubicBezTo>
                  <a:pt x="9977" y="2876"/>
                  <a:pt x="9929" y="2897"/>
                  <a:pt x="9879" y="2897"/>
                </a:cubicBezTo>
                <a:cubicBezTo>
                  <a:pt x="9839" y="2897"/>
                  <a:pt x="9799" y="2884"/>
                  <a:pt x="9751" y="2853"/>
                </a:cubicBezTo>
                <a:cubicBezTo>
                  <a:pt x="9647" y="2793"/>
                  <a:pt x="9557" y="2709"/>
                  <a:pt x="9463" y="2635"/>
                </a:cubicBezTo>
                <a:cubicBezTo>
                  <a:pt x="8761" y="2095"/>
                  <a:pt x="8050" y="1567"/>
                  <a:pt x="7372" y="997"/>
                </a:cubicBezTo>
                <a:cubicBezTo>
                  <a:pt x="7153" y="813"/>
                  <a:pt x="6942" y="621"/>
                  <a:pt x="6741" y="419"/>
                </a:cubicBezTo>
                <a:cubicBezTo>
                  <a:pt x="6754" y="403"/>
                  <a:pt x="6758" y="373"/>
                  <a:pt x="6734" y="353"/>
                </a:cubicBezTo>
                <a:lnTo>
                  <a:pt x="6361" y="17"/>
                </a:lnTo>
                <a:cubicBezTo>
                  <a:pt x="6352" y="7"/>
                  <a:pt x="6338" y="1"/>
                  <a:pt x="6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a:off x="-1947617" y="3847011"/>
            <a:ext cx="3214466" cy="4377916"/>
          </a:xfrm>
          <a:custGeom>
            <a:avLst/>
            <a:gdLst/>
            <a:ahLst/>
            <a:cxnLst/>
            <a:rect l="l" t="t" r="r" b="b"/>
            <a:pathLst>
              <a:path w="11372" h="15488" extrusionOk="0">
                <a:moveTo>
                  <a:pt x="8535" y="0"/>
                </a:moveTo>
                <a:cubicBezTo>
                  <a:pt x="8213" y="0"/>
                  <a:pt x="7888" y="124"/>
                  <a:pt x="7596" y="231"/>
                </a:cubicBezTo>
                <a:cubicBezTo>
                  <a:pt x="7260" y="360"/>
                  <a:pt x="6908" y="507"/>
                  <a:pt x="6546" y="507"/>
                </a:cubicBezTo>
                <a:cubicBezTo>
                  <a:pt x="6505" y="507"/>
                  <a:pt x="6461" y="504"/>
                  <a:pt x="6421" y="501"/>
                </a:cubicBezTo>
                <a:cubicBezTo>
                  <a:pt x="6304" y="487"/>
                  <a:pt x="6179" y="453"/>
                  <a:pt x="6058" y="453"/>
                </a:cubicBezTo>
                <a:cubicBezTo>
                  <a:pt x="6012" y="453"/>
                  <a:pt x="5965" y="456"/>
                  <a:pt x="5917" y="473"/>
                </a:cubicBezTo>
                <a:cubicBezTo>
                  <a:pt x="5773" y="521"/>
                  <a:pt x="5706" y="668"/>
                  <a:pt x="5763" y="806"/>
                </a:cubicBezTo>
                <a:cubicBezTo>
                  <a:pt x="5830" y="960"/>
                  <a:pt x="6015" y="1057"/>
                  <a:pt x="6045" y="1229"/>
                </a:cubicBezTo>
                <a:cubicBezTo>
                  <a:pt x="6078" y="1433"/>
                  <a:pt x="5864" y="1594"/>
                  <a:pt x="5683" y="1618"/>
                </a:cubicBezTo>
                <a:cubicBezTo>
                  <a:pt x="5656" y="1624"/>
                  <a:pt x="5626" y="1624"/>
                  <a:pt x="5595" y="1624"/>
                </a:cubicBezTo>
                <a:cubicBezTo>
                  <a:pt x="5367" y="1624"/>
                  <a:pt x="5136" y="1514"/>
                  <a:pt x="4927" y="1437"/>
                </a:cubicBezTo>
                <a:cubicBezTo>
                  <a:pt x="4806" y="1390"/>
                  <a:pt x="4682" y="1346"/>
                  <a:pt x="4562" y="1299"/>
                </a:cubicBezTo>
                <a:cubicBezTo>
                  <a:pt x="4444" y="1255"/>
                  <a:pt x="4323" y="1198"/>
                  <a:pt x="4202" y="1172"/>
                </a:cubicBezTo>
                <a:cubicBezTo>
                  <a:pt x="4169" y="1161"/>
                  <a:pt x="4142" y="1158"/>
                  <a:pt x="4112" y="1158"/>
                </a:cubicBezTo>
                <a:cubicBezTo>
                  <a:pt x="3940" y="1158"/>
                  <a:pt x="3833" y="1289"/>
                  <a:pt x="3689" y="1390"/>
                </a:cubicBezTo>
                <a:cubicBezTo>
                  <a:pt x="3531" y="1503"/>
                  <a:pt x="3336" y="1528"/>
                  <a:pt x="3149" y="1551"/>
                </a:cubicBezTo>
                <a:cubicBezTo>
                  <a:pt x="2971" y="1574"/>
                  <a:pt x="2789" y="1594"/>
                  <a:pt x="2625" y="1678"/>
                </a:cubicBezTo>
                <a:cubicBezTo>
                  <a:pt x="2467" y="1759"/>
                  <a:pt x="2370" y="1910"/>
                  <a:pt x="2242" y="2031"/>
                </a:cubicBezTo>
                <a:cubicBezTo>
                  <a:pt x="2188" y="2081"/>
                  <a:pt x="2125" y="2128"/>
                  <a:pt x="2051" y="2128"/>
                </a:cubicBezTo>
                <a:cubicBezTo>
                  <a:pt x="2041" y="2128"/>
                  <a:pt x="2030" y="2128"/>
                  <a:pt x="2021" y="2125"/>
                </a:cubicBezTo>
                <a:lnTo>
                  <a:pt x="2010" y="2125"/>
                </a:lnTo>
                <a:cubicBezTo>
                  <a:pt x="1980" y="2125"/>
                  <a:pt x="1957" y="2145"/>
                  <a:pt x="1954" y="2179"/>
                </a:cubicBezTo>
                <a:lnTo>
                  <a:pt x="1954" y="2185"/>
                </a:lnTo>
                <a:cubicBezTo>
                  <a:pt x="1954" y="2175"/>
                  <a:pt x="1950" y="2168"/>
                  <a:pt x="1950" y="2158"/>
                </a:cubicBezTo>
                <a:cubicBezTo>
                  <a:pt x="1950" y="2128"/>
                  <a:pt x="1923" y="2104"/>
                  <a:pt x="1893" y="2104"/>
                </a:cubicBezTo>
                <a:cubicBezTo>
                  <a:pt x="1883" y="2104"/>
                  <a:pt x="1869" y="2108"/>
                  <a:pt x="1860" y="2121"/>
                </a:cubicBezTo>
                <a:cubicBezTo>
                  <a:pt x="1829" y="2152"/>
                  <a:pt x="1806" y="2188"/>
                  <a:pt x="1786" y="2222"/>
                </a:cubicBezTo>
                <a:cubicBezTo>
                  <a:pt x="1776" y="2219"/>
                  <a:pt x="1769" y="2219"/>
                  <a:pt x="1759" y="2219"/>
                </a:cubicBezTo>
                <a:cubicBezTo>
                  <a:pt x="1732" y="2219"/>
                  <a:pt x="1705" y="2236"/>
                  <a:pt x="1705" y="2269"/>
                </a:cubicBezTo>
                <a:cubicBezTo>
                  <a:pt x="1708" y="2320"/>
                  <a:pt x="1712" y="2366"/>
                  <a:pt x="1715" y="2417"/>
                </a:cubicBezTo>
                <a:cubicBezTo>
                  <a:pt x="1702" y="2504"/>
                  <a:pt x="1705" y="2598"/>
                  <a:pt x="1732" y="2688"/>
                </a:cubicBezTo>
                <a:cubicBezTo>
                  <a:pt x="1739" y="2702"/>
                  <a:pt x="1748" y="2716"/>
                  <a:pt x="1762" y="2722"/>
                </a:cubicBezTo>
                <a:cubicBezTo>
                  <a:pt x="1765" y="2732"/>
                  <a:pt x="1765" y="2746"/>
                  <a:pt x="1769" y="2756"/>
                </a:cubicBezTo>
                <a:cubicBezTo>
                  <a:pt x="1769" y="2772"/>
                  <a:pt x="1773" y="2789"/>
                  <a:pt x="1776" y="2809"/>
                </a:cubicBezTo>
                <a:cubicBezTo>
                  <a:pt x="1776" y="2813"/>
                  <a:pt x="1776" y="2820"/>
                  <a:pt x="1779" y="2823"/>
                </a:cubicBezTo>
                <a:cubicBezTo>
                  <a:pt x="1796" y="2950"/>
                  <a:pt x="1806" y="3088"/>
                  <a:pt x="1759" y="3209"/>
                </a:cubicBezTo>
                <a:cubicBezTo>
                  <a:pt x="1692" y="3376"/>
                  <a:pt x="1524" y="3444"/>
                  <a:pt x="1356" y="3471"/>
                </a:cubicBezTo>
                <a:cubicBezTo>
                  <a:pt x="1195" y="3497"/>
                  <a:pt x="1031" y="3505"/>
                  <a:pt x="873" y="3554"/>
                </a:cubicBezTo>
                <a:cubicBezTo>
                  <a:pt x="560" y="3649"/>
                  <a:pt x="278" y="3844"/>
                  <a:pt x="77" y="4105"/>
                </a:cubicBezTo>
                <a:cubicBezTo>
                  <a:pt x="27" y="4172"/>
                  <a:pt x="0" y="4209"/>
                  <a:pt x="33" y="4296"/>
                </a:cubicBezTo>
                <a:cubicBezTo>
                  <a:pt x="57" y="4357"/>
                  <a:pt x="108" y="4404"/>
                  <a:pt x="161" y="4437"/>
                </a:cubicBezTo>
                <a:cubicBezTo>
                  <a:pt x="248" y="4488"/>
                  <a:pt x="343" y="4501"/>
                  <a:pt x="436" y="4501"/>
                </a:cubicBezTo>
                <a:cubicBezTo>
                  <a:pt x="500" y="4501"/>
                  <a:pt x="567" y="4495"/>
                  <a:pt x="631" y="4495"/>
                </a:cubicBezTo>
                <a:lnTo>
                  <a:pt x="654" y="4495"/>
                </a:lnTo>
                <a:cubicBezTo>
                  <a:pt x="749" y="4495"/>
                  <a:pt x="846" y="4508"/>
                  <a:pt x="910" y="4585"/>
                </a:cubicBezTo>
                <a:cubicBezTo>
                  <a:pt x="977" y="4665"/>
                  <a:pt x="967" y="4760"/>
                  <a:pt x="859" y="4803"/>
                </a:cubicBezTo>
                <a:cubicBezTo>
                  <a:pt x="645" y="4884"/>
                  <a:pt x="393" y="4911"/>
                  <a:pt x="161" y="4918"/>
                </a:cubicBezTo>
                <a:cubicBezTo>
                  <a:pt x="121" y="4918"/>
                  <a:pt x="104" y="4951"/>
                  <a:pt x="108" y="4984"/>
                </a:cubicBezTo>
                <a:cubicBezTo>
                  <a:pt x="145" y="5206"/>
                  <a:pt x="141" y="5431"/>
                  <a:pt x="108" y="5652"/>
                </a:cubicBezTo>
                <a:cubicBezTo>
                  <a:pt x="104" y="5676"/>
                  <a:pt x="111" y="5703"/>
                  <a:pt x="131" y="5717"/>
                </a:cubicBezTo>
                <a:cubicBezTo>
                  <a:pt x="258" y="5777"/>
                  <a:pt x="386" y="5793"/>
                  <a:pt x="514" y="5793"/>
                </a:cubicBezTo>
                <a:cubicBezTo>
                  <a:pt x="628" y="5793"/>
                  <a:pt x="741" y="5780"/>
                  <a:pt x="859" y="5763"/>
                </a:cubicBezTo>
                <a:cubicBezTo>
                  <a:pt x="977" y="5750"/>
                  <a:pt x="1091" y="5733"/>
                  <a:pt x="1209" y="5733"/>
                </a:cubicBezTo>
                <a:cubicBezTo>
                  <a:pt x="1259" y="5733"/>
                  <a:pt x="1313" y="5737"/>
                  <a:pt x="1363" y="5743"/>
                </a:cubicBezTo>
                <a:cubicBezTo>
                  <a:pt x="1554" y="5770"/>
                  <a:pt x="1728" y="5864"/>
                  <a:pt x="1796" y="6055"/>
                </a:cubicBezTo>
                <a:cubicBezTo>
                  <a:pt x="1836" y="6169"/>
                  <a:pt x="1849" y="6293"/>
                  <a:pt x="1873" y="6411"/>
                </a:cubicBezTo>
                <a:cubicBezTo>
                  <a:pt x="1897" y="6538"/>
                  <a:pt x="1920" y="6670"/>
                  <a:pt x="1947" y="6800"/>
                </a:cubicBezTo>
                <a:cubicBezTo>
                  <a:pt x="1994" y="7056"/>
                  <a:pt x="2044" y="7311"/>
                  <a:pt x="2091" y="7565"/>
                </a:cubicBezTo>
                <a:cubicBezTo>
                  <a:pt x="2135" y="7801"/>
                  <a:pt x="2168" y="8036"/>
                  <a:pt x="2162" y="8274"/>
                </a:cubicBezTo>
                <a:cubicBezTo>
                  <a:pt x="2159" y="8391"/>
                  <a:pt x="2145" y="8509"/>
                  <a:pt x="2111" y="8623"/>
                </a:cubicBezTo>
                <a:cubicBezTo>
                  <a:pt x="2084" y="8724"/>
                  <a:pt x="2038" y="8818"/>
                  <a:pt x="1997" y="8912"/>
                </a:cubicBezTo>
                <a:cubicBezTo>
                  <a:pt x="1937" y="9053"/>
                  <a:pt x="1863" y="9231"/>
                  <a:pt x="1926" y="9385"/>
                </a:cubicBezTo>
                <a:cubicBezTo>
                  <a:pt x="1954" y="9459"/>
                  <a:pt x="2014" y="9513"/>
                  <a:pt x="2084" y="9543"/>
                </a:cubicBezTo>
                <a:cubicBezTo>
                  <a:pt x="2188" y="9583"/>
                  <a:pt x="2283" y="9607"/>
                  <a:pt x="2363" y="9684"/>
                </a:cubicBezTo>
                <a:cubicBezTo>
                  <a:pt x="2511" y="9825"/>
                  <a:pt x="2565" y="10050"/>
                  <a:pt x="2478" y="10238"/>
                </a:cubicBezTo>
                <a:cubicBezTo>
                  <a:pt x="2433" y="10329"/>
                  <a:pt x="2366" y="10405"/>
                  <a:pt x="2279" y="10456"/>
                </a:cubicBezTo>
                <a:cubicBezTo>
                  <a:pt x="2188" y="10513"/>
                  <a:pt x="2088" y="10523"/>
                  <a:pt x="1984" y="10540"/>
                </a:cubicBezTo>
                <a:cubicBezTo>
                  <a:pt x="1773" y="10573"/>
                  <a:pt x="1658" y="10738"/>
                  <a:pt x="1541" y="10902"/>
                </a:cubicBezTo>
                <a:cubicBezTo>
                  <a:pt x="1305" y="11245"/>
                  <a:pt x="1091" y="11667"/>
                  <a:pt x="1138" y="12094"/>
                </a:cubicBezTo>
                <a:cubicBezTo>
                  <a:pt x="1181" y="12487"/>
                  <a:pt x="1450" y="12758"/>
                  <a:pt x="1702" y="13034"/>
                </a:cubicBezTo>
                <a:cubicBezTo>
                  <a:pt x="1826" y="13171"/>
                  <a:pt x="1947" y="13316"/>
                  <a:pt x="2018" y="13490"/>
                </a:cubicBezTo>
                <a:cubicBezTo>
                  <a:pt x="2108" y="13702"/>
                  <a:pt x="2084" y="13937"/>
                  <a:pt x="2138" y="14158"/>
                </a:cubicBezTo>
                <a:cubicBezTo>
                  <a:pt x="2121" y="14141"/>
                  <a:pt x="2105" y="14124"/>
                  <a:pt x="2084" y="14111"/>
                </a:cubicBezTo>
                <a:cubicBezTo>
                  <a:pt x="2075" y="14108"/>
                  <a:pt x="2067" y="14104"/>
                  <a:pt x="2058" y="14104"/>
                </a:cubicBezTo>
                <a:cubicBezTo>
                  <a:pt x="2024" y="14104"/>
                  <a:pt x="1997" y="14138"/>
                  <a:pt x="2004" y="14175"/>
                </a:cubicBezTo>
                <a:cubicBezTo>
                  <a:pt x="2034" y="14282"/>
                  <a:pt x="2061" y="14393"/>
                  <a:pt x="2088" y="14501"/>
                </a:cubicBezTo>
                <a:cubicBezTo>
                  <a:pt x="2115" y="14601"/>
                  <a:pt x="2138" y="14702"/>
                  <a:pt x="2171" y="14800"/>
                </a:cubicBezTo>
                <a:cubicBezTo>
                  <a:pt x="2229" y="14977"/>
                  <a:pt x="2326" y="15152"/>
                  <a:pt x="2501" y="15235"/>
                </a:cubicBezTo>
                <a:cubicBezTo>
                  <a:pt x="2507" y="15243"/>
                  <a:pt x="2514" y="15246"/>
                  <a:pt x="2524" y="15246"/>
                </a:cubicBezTo>
                <a:cubicBezTo>
                  <a:pt x="2534" y="15256"/>
                  <a:pt x="2544" y="15259"/>
                  <a:pt x="2558" y="15259"/>
                </a:cubicBezTo>
                <a:cubicBezTo>
                  <a:pt x="2588" y="15269"/>
                  <a:pt x="2618" y="15279"/>
                  <a:pt x="2645" y="15283"/>
                </a:cubicBezTo>
                <a:cubicBezTo>
                  <a:pt x="2655" y="15303"/>
                  <a:pt x="2662" y="15326"/>
                  <a:pt x="2668" y="15347"/>
                </a:cubicBezTo>
                <a:cubicBezTo>
                  <a:pt x="2682" y="15380"/>
                  <a:pt x="2692" y="15417"/>
                  <a:pt x="2709" y="15447"/>
                </a:cubicBezTo>
                <a:cubicBezTo>
                  <a:pt x="2726" y="15471"/>
                  <a:pt x="2752" y="15488"/>
                  <a:pt x="2783" y="15488"/>
                </a:cubicBezTo>
                <a:cubicBezTo>
                  <a:pt x="2792" y="15488"/>
                  <a:pt x="2800" y="15488"/>
                  <a:pt x="2809" y="15484"/>
                </a:cubicBezTo>
                <a:cubicBezTo>
                  <a:pt x="2846" y="15471"/>
                  <a:pt x="2870" y="15437"/>
                  <a:pt x="2893" y="15410"/>
                </a:cubicBezTo>
                <a:cubicBezTo>
                  <a:pt x="2984" y="15293"/>
                  <a:pt x="3085" y="15182"/>
                  <a:pt x="3165" y="15054"/>
                </a:cubicBezTo>
                <a:cubicBezTo>
                  <a:pt x="3243" y="14933"/>
                  <a:pt x="3283" y="14792"/>
                  <a:pt x="3303" y="14648"/>
                </a:cubicBezTo>
                <a:lnTo>
                  <a:pt x="3303" y="14645"/>
                </a:lnTo>
                <a:cubicBezTo>
                  <a:pt x="3316" y="14625"/>
                  <a:pt x="3327" y="14601"/>
                  <a:pt x="3339" y="14578"/>
                </a:cubicBezTo>
                <a:cubicBezTo>
                  <a:pt x="3471" y="14312"/>
                  <a:pt x="3558" y="14034"/>
                  <a:pt x="3629" y="13748"/>
                </a:cubicBezTo>
                <a:cubicBezTo>
                  <a:pt x="3696" y="13477"/>
                  <a:pt x="3759" y="13192"/>
                  <a:pt x="3924" y="12960"/>
                </a:cubicBezTo>
                <a:cubicBezTo>
                  <a:pt x="4098" y="12711"/>
                  <a:pt x="4380" y="12608"/>
                  <a:pt x="4665" y="12537"/>
                </a:cubicBezTo>
                <a:cubicBezTo>
                  <a:pt x="4941" y="12467"/>
                  <a:pt x="5212" y="12409"/>
                  <a:pt x="5468" y="12278"/>
                </a:cubicBezTo>
                <a:cubicBezTo>
                  <a:pt x="5710" y="12154"/>
                  <a:pt x="5928" y="11990"/>
                  <a:pt x="6146" y="11829"/>
                </a:cubicBezTo>
                <a:cubicBezTo>
                  <a:pt x="6360" y="11664"/>
                  <a:pt x="6576" y="11497"/>
                  <a:pt x="6814" y="11365"/>
                </a:cubicBezTo>
                <a:cubicBezTo>
                  <a:pt x="6928" y="11302"/>
                  <a:pt x="7052" y="11248"/>
                  <a:pt x="7180" y="11207"/>
                </a:cubicBezTo>
                <a:cubicBezTo>
                  <a:pt x="7327" y="11161"/>
                  <a:pt x="7479" y="11150"/>
                  <a:pt x="7629" y="11117"/>
                </a:cubicBezTo>
                <a:cubicBezTo>
                  <a:pt x="7781" y="11080"/>
                  <a:pt x="7928" y="11009"/>
                  <a:pt x="8016" y="10876"/>
                </a:cubicBezTo>
                <a:cubicBezTo>
                  <a:pt x="8089" y="10758"/>
                  <a:pt x="8092" y="10611"/>
                  <a:pt x="8009" y="10496"/>
                </a:cubicBezTo>
                <a:cubicBezTo>
                  <a:pt x="7821" y="10244"/>
                  <a:pt x="7488" y="10338"/>
                  <a:pt x="7220" y="10278"/>
                </a:cubicBezTo>
                <a:cubicBezTo>
                  <a:pt x="7717" y="9999"/>
                  <a:pt x="8137" y="9590"/>
                  <a:pt x="8442" y="9107"/>
                </a:cubicBezTo>
                <a:cubicBezTo>
                  <a:pt x="8771" y="8576"/>
                  <a:pt x="8938" y="7988"/>
                  <a:pt x="8969" y="7368"/>
                </a:cubicBezTo>
                <a:cubicBezTo>
                  <a:pt x="8975" y="7217"/>
                  <a:pt x="8983" y="7046"/>
                  <a:pt x="9079" y="6921"/>
                </a:cubicBezTo>
                <a:cubicBezTo>
                  <a:pt x="9177" y="6797"/>
                  <a:pt x="9341" y="6764"/>
                  <a:pt x="9429" y="6629"/>
                </a:cubicBezTo>
                <a:cubicBezTo>
                  <a:pt x="9509" y="6505"/>
                  <a:pt x="9502" y="6351"/>
                  <a:pt x="9482" y="6210"/>
                </a:cubicBezTo>
                <a:cubicBezTo>
                  <a:pt x="9459" y="6032"/>
                  <a:pt x="9429" y="5861"/>
                  <a:pt x="9439" y="5680"/>
                </a:cubicBezTo>
                <a:cubicBezTo>
                  <a:pt x="9459" y="5290"/>
                  <a:pt x="9603" y="4918"/>
                  <a:pt x="9771" y="4565"/>
                </a:cubicBezTo>
                <a:cubicBezTo>
                  <a:pt x="9922" y="4239"/>
                  <a:pt x="10066" y="3870"/>
                  <a:pt x="10382" y="3669"/>
                </a:cubicBezTo>
                <a:cubicBezTo>
                  <a:pt x="10694" y="3471"/>
                  <a:pt x="11050" y="3320"/>
                  <a:pt x="11231" y="2981"/>
                </a:cubicBezTo>
                <a:cubicBezTo>
                  <a:pt x="11372" y="2719"/>
                  <a:pt x="11365" y="2346"/>
                  <a:pt x="11121" y="2148"/>
                </a:cubicBezTo>
                <a:cubicBezTo>
                  <a:pt x="11107" y="2138"/>
                  <a:pt x="11093" y="2135"/>
                  <a:pt x="11080" y="2135"/>
                </a:cubicBezTo>
                <a:cubicBezTo>
                  <a:pt x="11063" y="2135"/>
                  <a:pt x="11046" y="2141"/>
                  <a:pt x="11033" y="2158"/>
                </a:cubicBezTo>
                <a:cubicBezTo>
                  <a:pt x="10905" y="2346"/>
                  <a:pt x="10761" y="2551"/>
                  <a:pt x="10553" y="2651"/>
                </a:cubicBezTo>
                <a:cubicBezTo>
                  <a:pt x="10479" y="2688"/>
                  <a:pt x="10402" y="2705"/>
                  <a:pt x="10325" y="2705"/>
                </a:cubicBezTo>
                <a:cubicBezTo>
                  <a:pt x="10227" y="2705"/>
                  <a:pt x="10126" y="2679"/>
                  <a:pt x="10036" y="2631"/>
                </a:cubicBezTo>
                <a:cubicBezTo>
                  <a:pt x="9731" y="2474"/>
                  <a:pt x="9519" y="2192"/>
                  <a:pt x="9220" y="2027"/>
                </a:cubicBezTo>
                <a:cubicBezTo>
                  <a:pt x="9116" y="1971"/>
                  <a:pt x="9003" y="1937"/>
                  <a:pt x="8888" y="1937"/>
                </a:cubicBezTo>
                <a:cubicBezTo>
                  <a:pt x="8851" y="1937"/>
                  <a:pt x="8811" y="1940"/>
                  <a:pt x="8774" y="1951"/>
                </a:cubicBezTo>
                <a:cubicBezTo>
                  <a:pt x="8754" y="1876"/>
                  <a:pt x="8811" y="1796"/>
                  <a:pt x="8878" y="1759"/>
                </a:cubicBezTo>
                <a:cubicBezTo>
                  <a:pt x="8915" y="1739"/>
                  <a:pt x="8958" y="1732"/>
                  <a:pt x="9006" y="1732"/>
                </a:cubicBezTo>
                <a:cubicBezTo>
                  <a:pt x="9086" y="1732"/>
                  <a:pt x="9177" y="1759"/>
                  <a:pt x="9251" y="1779"/>
                </a:cubicBezTo>
                <a:cubicBezTo>
                  <a:pt x="9338" y="1802"/>
                  <a:pt x="9435" y="1826"/>
                  <a:pt x="9530" y="1826"/>
                </a:cubicBezTo>
                <a:cubicBezTo>
                  <a:pt x="9627" y="1826"/>
                  <a:pt x="9720" y="1802"/>
                  <a:pt x="9795" y="1729"/>
                </a:cubicBezTo>
                <a:cubicBezTo>
                  <a:pt x="9909" y="1615"/>
                  <a:pt x="9909" y="1433"/>
                  <a:pt x="9855" y="1292"/>
                </a:cubicBezTo>
                <a:cubicBezTo>
                  <a:pt x="9788" y="1114"/>
                  <a:pt x="9650" y="997"/>
                  <a:pt x="9506" y="883"/>
                </a:cubicBezTo>
                <a:cubicBezTo>
                  <a:pt x="9426" y="819"/>
                  <a:pt x="9348" y="758"/>
                  <a:pt x="9285" y="682"/>
                </a:cubicBezTo>
                <a:cubicBezTo>
                  <a:pt x="9214" y="597"/>
                  <a:pt x="9177" y="501"/>
                  <a:pt x="9136" y="400"/>
                </a:cubicBezTo>
                <a:cubicBezTo>
                  <a:pt x="9066" y="222"/>
                  <a:pt x="8972" y="70"/>
                  <a:pt x="8771" y="27"/>
                </a:cubicBezTo>
                <a:cubicBezTo>
                  <a:pt x="8693" y="10"/>
                  <a:pt x="8616" y="0"/>
                  <a:pt x="8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a:off x="-2634857" y="-5737762"/>
            <a:ext cx="860719" cy="816057"/>
          </a:xfrm>
          <a:custGeom>
            <a:avLst/>
            <a:gdLst/>
            <a:ahLst/>
            <a:cxnLst/>
            <a:rect l="l" t="t" r="r" b="b"/>
            <a:pathLst>
              <a:path w="3045" h="2887" extrusionOk="0">
                <a:moveTo>
                  <a:pt x="1632" y="0"/>
                </a:moveTo>
                <a:cubicBezTo>
                  <a:pt x="1612" y="0"/>
                  <a:pt x="1595" y="10"/>
                  <a:pt x="1585" y="27"/>
                </a:cubicBezTo>
                <a:cubicBezTo>
                  <a:pt x="1582" y="30"/>
                  <a:pt x="1578" y="33"/>
                  <a:pt x="1575" y="41"/>
                </a:cubicBezTo>
                <a:cubicBezTo>
                  <a:pt x="1485" y="67"/>
                  <a:pt x="1397" y="94"/>
                  <a:pt x="1310" y="124"/>
                </a:cubicBezTo>
                <a:cubicBezTo>
                  <a:pt x="1203" y="158"/>
                  <a:pt x="1095" y="188"/>
                  <a:pt x="1001" y="242"/>
                </a:cubicBezTo>
                <a:cubicBezTo>
                  <a:pt x="910" y="295"/>
                  <a:pt x="837" y="366"/>
                  <a:pt x="803" y="467"/>
                </a:cubicBezTo>
                <a:cubicBezTo>
                  <a:pt x="772" y="551"/>
                  <a:pt x="772" y="651"/>
                  <a:pt x="820" y="729"/>
                </a:cubicBezTo>
                <a:cubicBezTo>
                  <a:pt x="843" y="769"/>
                  <a:pt x="880" y="803"/>
                  <a:pt x="921" y="823"/>
                </a:cubicBezTo>
                <a:cubicBezTo>
                  <a:pt x="961" y="839"/>
                  <a:pt x="1014" y="849"/>
                  <a:pt x="1045" y="886"/>
                </a:cubicBezTo>
                <a:cubicBezTo>
                  <a:pt x="1071" y="916"/>
                  <a:pt x="1062" y="957"/>
                  <a:pt x="1051" y="994"/>
                </a:cubicBezTo>
                <a:cubicBezTo>
                  <a:pt x="1034" y="1040"/>
                  <a:pt x="1001" y="1085"/>
                  <a:pt x="971" y="1125"/>
                </a:cubicBezTo>
                <a:lnTo>
                  <a:pt x="732" y="1440"/>
                </a:lnTo>
                <a:cubicBezTo>
                  <a:pt x="659" y="1541"/>
                  <a:pt x="585" y="1641"/>
                  <a:pt x="507" y="1739"/>
                </a:cubicBezTo>
                <a:cubicBezTo>
                  <a:pt x="470" y="1782"/>
                  <a:pt x="430" y="1819"/>
                  <a:pt x="380" y="1850"/>
                </a:cubicBezTo>
                <a:cubicBezTo>
                  <a:pt x="333" y="1877"/>
                  <a:pt x="279" y="1900"/>
                  <a:pt x="233" y="1926"/>
                </a:cubicBezTo>
                <a:cubicBezTo>
                  <a:pt x="152" y="1974"/>
                  <a:pt x="95" y="2044"/>
                  <a:pt x="61" y="2132"/>
                </a:cubicBezTo>
                <a:cubicBezTo>
                  <a:pt x="1" y="2293"/>
                  <a:pt x="47" y="2484"/>
                  <a:pt x="152" y="2618"/>
                </a:cubicBezTo>
                <a:cubicBezTo>
                  <a:pt x="256" y="2752"/>
                  <a:pt x="430" y="2817"/>
                  <a:pt x="602" y="2817"/>
                </a:cubicBezTo>
                <a:cubicBezTo>
                  <a:pt x="628" y="2817"/>
                  <a:pt x="656" y="2813"/>
                  <a:pt x="682" y="2809"/>
                </a:cubicBezTo>
                <a:cubicBezTo>
                  <a:pt x="887" y="2786"/>
                  <a:pt x="1108" y="2689"/>
                  <a:pt x="1240" y="2524"/>
                </a:cubicBezTo>
                <a:cubicBezTo>
                  <a:pt x="1307" y="2440"/>
                  <a:pt x="1340" y="2343"/>
                  <a:pt x="1336" y="2236"/>
                </a:cubicBezTo>
                <a:cubicBezTo>
                  <a:pt x="1336" y="2138"/>
                  <a:pt x="1316" y="2041"/>
                  <a:pt x="1310" y="1943"/>
                </a:cubicBezTo>
                <a:cubicBezTo>
                  <a:pt x="1303" y="1863"/>
                  <a:pt x="1310" y="1779"/>
                  <a:pt x="1377" y="1725"/>
                </a:cubicBezTo>
                <a:cubicBezTo>
                  <a:pt x="1414" y="1692"/>
                  <a:pt x="1464" y="1675"/>
                  <a:pt x="1508" y="1652"/>
                </a:cubicBezTo>
                <a:cubicBezTo>
                  <a:pt x="1558" y="1624"/>
                  <a:pt x="1602" y="1588"/>
                  <a:pt x="1629" y="1537"/>
                </a:cubicBezTo>
                <a:cubicBezTo>
                  <a:pt x="1638" y="1517"/>
                  <a:pt x="1646" y="1497"/>
                  <a:pt x="1649" y="1477"/>
                </a:cubicBezTo>
                <a:cubicBezTo>
                  <a:pt x="1767" y="1517"/>
                  <a:pt x="1854" y="1632"/>
                  <a:pt x="1887" y="1745"/>
                </a:cubicBezTo>
                <a:cubicBezTo>
                  <a:pt x="1934" y="1917"/>
                  <a:pt x="1867" y="2092"/>
                  <a:pt x="1770" y="2229"/>
                </a:cubicBezTo>
                <a:cubicBezTo>
                  <a:pt x="1716" y="2303"/>
                  <a:pt x="1649" y="2363"/>
                  <a:pt x="1585" y="2430"/>
                </a:cubicBezTo>
                <a:cubicBezTo>
                  <a:pt x="1518" y="2498"/>
                  <a:pt x="1491" y="2585"/>
                  <a:pt x="1535" y="2676"/>
                </a:cubicBezTo>
                <a:cubicBezTo>
                  <a:pt x="1572" y="2752"/>
                  <a:pt x="1652" y="2803"/>
                  <a:pt x="1729" y="2837"/>
                </a:cubicBezTo>
                <a:cubicBezTo>
                  <a:pt x="1813" y="2870"/>
                  <a:pt x="1911" y="2883"/>
                  <a:pt x="2001" y="2887"/>
                </a:cubicBezTo>
                <a:lnTo>
                  <a:pt x="2058" y="2887"/>
                </a:lnTo>
                <a:cubicBezTo>
                  <a:pt x="2230" y="2887"/>
                  <a:pt x="2401" y="2850"/>
                  <a:pt x="2555" y="2776"/>
                </a:cubicBezTo>
                <a:cubicBezTo>
                  <a:pt x="2720" y="2699"/>
                  <a:pt x="2884" y="2578"/>
                  <a:pt x="2968" y="2410"/>
                </a:cubicBezTo>
                <a:cubicBezTo>
                  <a:pt x="3045" y="2253"/>
                  <a:pt x="3042" y="2041"/>
                  <a:pt x="2901" y="1920"/>
                </a:cubicBezTo>
                <a:cubicBezTo>
                  <a:pt x="2840" y="1866"/>
                  <a:pt x="2763" y="1839"/>
                  <a:pt x="2690" y="1816"/>
                </a:cubicBezTo>
                <a:cubicBezTo>
                  <a:pt x="2625" y="1796"/>
                  <a:pt x="2555" y="1779"/>
                  <a:pt x="2508" y="1732"/>
                </a:cubicBezTo>
                <a:cubicBezTo>
                  <a:pt x="2484" y="1709"/>
                  <a:pt x="2471" y="1672"/>
                  <a:pt x="2461" y="1635"/>
                </a:cubicBezTo>
                <a:cubicBezTo>
                  <a:pt x="2451" y="1591"/>
                  <a:pt x="2434" y="1548"/>
                  <a:pt x="2401" y="1511"/>
                </a:cubicBezTo>
                <a:cubicBezTo>
                  <a:pt x="2377" y="1480"/>
                  <a:pt x="2340" y="1460"/>
                  <a:pt x="2310" y="1440"/>
                </a:cubicBezTo>
                <a:cubicBezTo>
                  <a:pt x="2283" y="1420"/>
                  <a:pt x="2253" y="1403"/>
                  <a:pt x="2236" y="1376"/>
                </a:cubicBezTo>
                <a:cubicBezTo>
                  <a:pt x="2226" y="1367"/>
                  <a:pt x="2222" y="1356"/>
                  <a:pt x="2222" y="1342"/>
                </a:cubicBezTo>
                <a:lnTo>
                  <a:pt x="2222" y="1326"/>
                </a:lnTo>
                <a:lnTo>
                  <a:pt x="2222" y="1322"/>
                </a:lnTo>
                <a:lnTo>
                  <a:pt x="2222" y="1313"/>
                </a:lnTo>
                <a:cubicBezTo>
                  <a:pt x="2230" y="1286"/>
                  <a:pt x="2243" y="1266"/>
                  <a:pt x="2260" y="1238"/>
                </a:cubicBezTo>
                <a:cubicBezTo>
                  <a:pt x="2300" y="1181"/>
                  <a:pt x="2351" y="1128"/>
                  <a:pt x="2377" y="1068"/>
                </a:cubicBezTo>
                <a:cubicBezTo>
                  <a:pt x="2394" y="1031"/>
                  <a:pt x="2408" y="997"/>
                  <a:pt x="2408" y="957"/>
                </a:cubicBezTo>
                <a:cubicBezTo>
                  <a:pt x="2411" y="927"/>
                  <a:pt x="2380" y="903"/>
                  <a:pt x="2354" y="903"/>
                </a:cubicBezTo>
                <a:cubicBezTo>
                  <a:pt x="2323" y="903"/>
                  <a:pt x="2300" y="893"/>
                  <a:pt x="2276" y="870"/>
                </a:cubicBezTo>
                <a:cubicBezTo>
                  <a:pt x="2253" y="846"/>
                  <a:pt x="2239" y="809"/>
                  <a:pt x="2230" y="775"/>
                </a:cubicBezTo>
                <a:cubicBezTo>
                  <a:pt x="2202" y="692"/>
                  <a:pt x="2213" y="608"/>
                  <a:pt x="2219" y="521"/>
                </a:cubicBezTo>
                <a:cubicBezTo>
                  <a:pt x="2230" y="423"/>
                  <a:pt x="2233" y="319"/>
                  <a:pt x="2193" y="228"/>
                </a:cubicBezTo>
                <a:cubicBezTo>
                  <a:pt x="2149" y="121"/>
                  <a:pt x="2048" y="74"/>
                  <a:pt x="1937" y="61"/>
                </a:cubicBezTo>
                <a:cubicBezTo>
                  <a:pt x="1894" y="58"/>
                  <a:pt x="1854" y="53"/>
                  <a:pt x="1810" y="53"/>
                </a:cubicBezTo>
                <a:cubicBezTo>
                  <a:pt x="1790" y="53"/>
                  <a:pt x="1770" y="53"/>
                  <a:pt x="1750" y="58"/>
                </a:cubicBezTo>
                <a:cubicBezTo>
                  <a:pt x="1746" y="30"/>
                  <a:pt x="1729" y="4"/>
                  <a:pt x="1699" y="4"/>
                </a:cubicBezTo>
                <a:lnTo>
                  <a:pt x="1683" y="4"/>
                </a:lnTo>
                <a:cubicBezTo>
                  <a:pt x="1675" y="7"/>
                  <a:pt x="1669" y="10"/>
                  <a:pt x="1663" y="10"/>
                </a:cubicBezTo>
                <a:lnTo>
                  <a:pt x="1659" y="7"/>
                </a:lnTo>
                <a:cubicBezTo>
                  <a:pt x="1649" y="0"/>
                  <a:pt x="1638" y="0"/>
                  <a:pt x="1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8022098" y="-4916323"/>
            <a:ext cx="1081198" cy="1801149"/>
          </a:xfrm>
          <a:custGeom>
            <a:avLst/>
            <a:gdLst/>
            <a:ahLst/>
            <a:cxnLst/>
            <a:rect l="l" t="t" r="r" b="b"/>
            <a:pathLst>
              <a:path w="3825" h="6372" extrusionOk="0">
                <a:moveTo>
                  <a:pt x="2196" y="1"/>
                </a:moveTo>
                <a:cubicBezTo>
                  <a:pt x="2149" y="1"/>
                  <a:pt x="2106" y="11"/>
                  <a:pt x="2069" y="38"/>
                </a:cubicBezTo>
                <a:cubicBezTo>
                  <a:pt x="2028" y="61"/>
                  <a:pt x="2035" y="102"/>
                  <a:pt x="2035" y="142"/>
                </a:cubicBezTo>
                <a:lnTo>
                  <a:pt x="2035" y="172"/>
                </a:lnTo>
                <a:cubicBezTo>
                  <a:pt x="2032" y="168"/>
                  <a:pt x="2028" y="165"/>
                  <a:pt x="2028" y="162"/>
                </a:cubicBezTo>
                <a:cubicBezTo>
                  <a:pt x="2015" y="145"/>
                  <a:pt x="1995" y="135"/>
                  <a:pt x="1974" y="135"/>
                </a:cubicBezTo>
                <a:cubicBezTo>
                  <a:pt x="1954" y="135"/>
                  <a:pt x="1934" y="148"/>
                  <a:pt x="1928" y="176"/>
                </a:cubicBezTo>
                <a:cubicBezTo>
                  <a:pt x="1917" y="236"/>
                  <a:pt x="1925" y="300"/>
                  <a:pt x="1954" y="357"/>
                </a:cubicBezTo>
                <a:cubicBezTo>
                  <a:pt x="1958" y="363"/>
                  <a:pt x="1968" y="370"/>
                  <a:pt x="1971" y="377"/>
                </a:cubicBezTo>
                <a:cubicBezTo>
                  <a:pt x="1971" y="387"/>
                  <a:pt x="1971" y="394"/>
                  <a:pt x="1974" y="400"/>
                </a:cubicBezTo>
                <a:cubicBezTo>
                  <a:pt x="1974" y="407"/>
                  <a:pt x="1971" y="410"/>
                  <a:pt x="1971" y="414"/>
                </a:cubicBezTo>
                <a:cubicBezTo>
                  <a:pt x="1968" y="444"/>
                  <a:pt x="1968" y="478"/>
                  <a:pt x="1985" y="504"/>
                </a:cubicBezTo>
                <a:cubicBezTo>
                  <a:pt x="1998" y="528"/>
                  <a:pt x="2021" y="545"/>
                  <a:pt x="2049" y="548"/>
                </a:cubicBezTo>
                <a:cubicBezTo>
                  <a:pt x="2055" y="659"/>
                  <a:pt x="2018" y="773"/>
                  <a:pt x="1981" y="877"/>
                </a:cubicBezTo>
                <a:cubicBezTo>
                  <a:pt x="1951" y="958"/>
                  <a:pt x="1914" y="1034"/>
                  <a:pt x="1887" y="1119"/>
                </a:cubicBezTo>
                <a:cubicBezTo>
                  <a:pt x="1860" y="1192"/>
                  <a:pt x="1844" y="1273"/>
                  <a:pt x="1840" y="1350"/>
                </a:cubicBezTo>
                <a:cubicBezTo>
                  <a:pt x="1827" y="1505"/>
                  <a:pt x="1871" y="1659"/>
                  <a:pt x="2001" y="1747"/>
                </a:cubicBezTo>
                <a:cubicBezTo>
                  <a:pt x="2066" y="1787"/>
                  <a:pt x="2095" y="1840"/>
                  <a:pt x="2112" y="1911"/>
                </a:cubicBezTo>
                <a:cubicBezTo>
                  <a:pt x="2132" y="1988"/>
                  <a:pt x="2132" y="2066"/>
                  <a:pt x="2139" y="2139"/>
                </a:cubicBezTo>
                <a:cubicBezTo>
                  <a:pt x="2153" y="2354"/>
                  <a:pt x="2206" y="2559"/>
                  <a:pt x="2253" y="2766"/>
                </a:cubicBezTo>
                <a:cubicBezTo>
                  <a:pt x="2290" y="2944"/>
                  <a:pt x="2323" y="3129"/>
                  <a:pt x="2293" y="3314"/>
                </a:cubicBezTo>
                <a:cubicBezTo>
                  <a:pt x="2267" y="3458"/>
                  <a:pt x="2210" y="3606"/>
                  <a:pt x="2102" y="3710"/>
                </a:cubicBezTo>
                <a:cubicBezTo>
                  <a:pt x="2052" y="3757"/>
                  <a:pt x="1995" y="3798"/>
                  <a:pt x="1928" y="3818"/>
                </a:cubicBezTo>
                <a:cubicBezTo>
                  <a:pt x="1840" y="3841"/>
                  <a:pt x="1759" y="3868"/>
                  <a:pt x="1683" y="3914"/>
                </a:cubicBezTo>
                <a:cubicBezTo>
                  <a:pt x="1528" y="4009"/>
                  <a:pt x="1401" y="4146"/>
                  <a:pt x="1266" y="4264"/>
                </a:cubicBezTo>
                <a:cubicBezTo>
                  <a:pt x="1135" y="4382"/>
                  <a:pt x="964" y="4492"/>
                  <a:pt x="783" y="4492"/>
                </a:cubicBezTo>
                <a:lnTo>
                  <a:pt x="777" y="4492"/>
                </a:lnTo>
                <a:cubicBezTo>
                  <a:pt x="729" y="4492"/>
                  <a:pt x="689" y="4482"/>
                  <a:pt x="645" y="4469"/>
                </a:cubicBezTo>
                <a:cubicBezTo>
                  <a:pt x="642" y="4465"/>
                  <a:pt x="636" y="4465"/>
                  <a:pt x="632" y="4465"/>
                </a:cubicBezTo>
                <a:cubicBezTo>
                  <a:pt x="602" y="4465"/>
                  <a:pt x="578" y="4492"/>
                  <a:pt x="578" y="4519"/>
                </a:cubicBezTo>
                <a:cubicBezTo>
                  <a:pt x="582" y="4784"/>
                  <a:pt x="300" y="4941"/>
                  <a:pt x="148" y="5120"/>
                </a:cubicBezTo>
                <a:cubicBezTo>
                  <a:pt x="72" y="5214"/>
                  <a:pt x="4" y="5324"/>
                  <a:pt x="1" y="5449"/>
                </a:cubicBezTo>
                <a:cubicBezTo>
                  <a:pt x="1" y="5550"/>
                  <a:pt x="38" y="5663"/>
                  <a:pt x="115" y="5734"/>
                </a:cubicBezTo>
                <a:cubicBezTo>
                  <a:pt x="155" y="5771"/>
                  <a:pt x="205" y="5795"/>
                  <a:pt x="259" y="5801"/>
                </a:cubicBezTo>
                <a:cubicBezTo>
                  <a:pt x="300" y="5804"/>
                  <a:pt x="317" y="5807"/>
                  <a:pt x="337" y="5845"/>
                </a:cubicBezTo>
                <a:cubicBezTo>
                  <a:pt x="380" y="5928"/>
                  <a:pt x="350" y="6026"/>
                  <a:pt x="357" y="6117"/>
                </a:cubicBezTo>
                <a:cubicBezTo>
                  <a:pt x="363" y="6210"/>
                  <a:pt x="397" y="6335"/>
                  <a:pt x="501" y="6365"/>
                </a:cubicBezTo>
                <a:cubicBezTo>
                  <a:pt x="515" y="6368"/>
                  <a:pt x="531" y="6371"/>
                  <a:pt x="545" y="6371"/>
                </a:cubicBezTo>
                <a:cubicBezTo>
                  <a:pt x="656" y="6371"/>
                  <a:pt x="729" y="6251"/>
                  <a:pt x="777" y="6160"/>
                </a:cubicBezTo>
                <a:cubicBezTo>
                  <a:pt x="837" y="6043"/>
                  <a:pt x="867" y="5908"/>
                  <a:pt x="867" y="5774"/>
                </a:cubicBezTo>
                <a:cubicBezTo>
                  <a:pt x="864" y="5707"/>
                  <a:pt x="857" y="5640"/>
                  <a:pt x="840" y="5576"/>
                </a:cubicBezTo>
                <a:cubicBezTo>
                  <a:pt x="833" y="5550"/>
                  <a:pt x="823" y="5533"/>
                  <a:pt x="837" y="5509"/>
                </a:cubicBezTo>
                <a:cubicBezTo>
                  <a:pt x="853" y="5482"/>
                  <a:pt x="881" y="5462"/>
                  <a:pt x="904" y="5442"/>
                </a:cubicBezTo>
                <a:cubicBezTo>
                  <a:pt x="1146" y="5244"/>
                  <a:pt x="1381" y="5039"/>
                  <a:pt x="1629" y="4848"/>
                </a:cubicBezTo>
                <a:cubicBezTo>
                  <a:pt x="1864" y="4670"/>
                  <a:pt x="2115" y="4519"/>
                  <a:pt x="2401" y="4432"/>
                </a:cubicBezTo>
                <a:cubicBezTo>
                  <a:pt x="2458" y="4415"/>
                  <a:pt x="2518" y="4402"/>
                  <a:pt x="2572" y="4378"/>
                </a:cubicBezTo>
                <a:cubicBezTo>
                  <a:pt x="2619" y="4354"/>
                  <a:pt x="2662" y="4328"/>
                  <a:pt x="2706" y="4294"/>
                </a:cubicBezTo>
                <a:cubicBezTo>
                  <a:pt x="2787" y="4233"/>
                  <a:pt x="2854" y="4153"/>
                  <a:pt x="2901" y="4063"/>
                </a:cubicBezTo>
                <a:cubicBezTo>
                  <a:pt x="3002" y="3885"/>
                  <a:pt x="3035" y="3660"/>
                  <a:pt x="2965" y="3462"/>
                </a:cubicBezTo>
                <a:cubicBezTo>
                  <a:pt x="2958" y="3438"/>
                  <a:pt x="2948" y="3415"/>
                  <a:pt x="2938" y="3395"/>
                </a:cubicBezTo>
                <a:cubicBezTo>
                  <a:pt x="2935" y="3388"/>
                  <a:pt x="2921" y="3371"/>
                  <a:pt x="2918" y="3361"/>
                </a:cubicBezTo>
                <a:lnTo>
                  <a:pt x="2921" y="3361"/>
                </a:lnTo>
                <a:cubicBezTo>
                  <a:pt x="2921" y="3361"/>
                  <a:pt x="2927" y="3354"/>
                  <a:pt x="2927" y="3350"/>
                </a:cubicBezTo>
                <a:cubicBezTo>
                  <a:pt x="2952" y="3327"/>
                  <a:pt x="2985" y="3314"/>
                  <a:pt x="3012" y="3301"/>
                </a:cubicBezTo>
                <a:cubicBezTo>
                  <a:pt x="3052" y="3284"/>
                  <a:pt x="3089" y="3267"/>
                  <a:pt x="3126" y="3250"/>
                </a:cubicBezTo>
                <a:cubicBezTo>
                  <a:pt x="3274" y="3183"/>
                  <a:pt x="3421" y="3116"/>
                  <a:pt x="3569" y="3048"/>
                </a:cubicBezTo>
                <a:cubicBezTo>
                  <a:pt x="3640" y="3015"/>
                  <a:pt x="3713" y="2985"/>
                  <a:pt x="3784" y="2952"/>
                </a:cubicBezTo>
                <a:cubicBezTo>
                  <a:pt x="3824" y="2935"/>
                  <a:pt x="3818" y="2878"/>
                  <a:pt x="3784" y="2857"/>
                </a:cubicBezTo>
                <a:cubicBezTo>
                  <a:pt x="3576" y="2730"/>
                  <a:pt x="3354" y="2629"/>
                  <a:pt x="3126" y="2555"/>
                </a:cubicBezTo>
                <a:cubicBezTo>
                  <a:pt x="3096" y="2545"/>
                  <a:pt x="3068" y="2535"/>
                  <a:pt x="3039" y="2529"/>
                </a:cubicBezTo>
                <a:cubicBezTo>
                  <a:pt x="3022" y="2522"/>
                  <a:pt x="3012" y="2518"/>
                  <a:pt x="3002" y="2505"/>
                </a:cubicBezTo>
                <a:cubicBezTo>
                  <a:pt x="2985" y="2475"/>
                  <a:pt x="2985" y="2435"/>
                  <a:pt x="2992" y="2401"/>
                </a:cubicBezTo>
                <a:cubicBezTo>
                  <a:pt x="3012" y="2297"/>
                  <a:pt x="3056" y="2179"/>
                  <a:pt x="2965" y="2092"/>
                </a:cubicBezTo>
                <a:cubicBezTo>
                  <a:pt x="2901" y="2029"/>
                  <a:pt x="2807" y="2025"/>
                  <a:pt x="2733" y="1975"/>
                </a:cubicBezTo>
                <a:cubicBezTo>
                  <a:pt x="2676" y="1934"/>
                  <a:pt x="2670" y="1857"/>
                  <a:pt x="2666" y="1790"/>
                </a:cubicBezTo>
                <a:cubicBezTo>
                  <a:pt x="2662" y="1713"/>
                  <a:pt x="2666" y="1629"/>
                  <a:pt x="2639" y="1555"/>
                </a:cubicBezTo>
                <a:cubicBezTo>
                  <a:pt x="2625" y="1518"/>
                  <a:pt x="2605" y="1482"/>
                  <a:pt x="2575" y="1454"/>
                </a:cubicBezTo>
                <a:cubicBezTo>
                  <a:pt x="2562" y="1444"/>
                  <a:pt x="2545" y="1434"/>
                  <a:pt x="2538" y="1424"/>
                </a:cubicBezTo>
                <a:cubicBezTo>
                  <a:pt x="2535" y="1417"/>
                  <a:pt x="2535" y="1411"/>
                  <a:pt x="2535" y="1401"/>
                </a:cubicBezTo>
                <a:cubicBezTo>
                  <a:pt x="2545" y="1364"/>
                  <a:pt x="2575" y="1330"/>
                  <a:pt x="2605" y="1310"/>
                </a:cubicBezTo>
                <a:cubicBezTo>
                  <a:pt x="2646" y="1283"/>
                  <a:pt x="2693" y="1280"/>
                  <a:pt x="2740" y="1276"/>
                </a:cubicBezTo>
                <a:cubicBezTo>
                  <a:pt x="2824" y="1270"/>
                  <a:pt x="2915" y="1263"/>
                  <a:pt x="2985" y="1220"/>
                </a:cubicBezTo>
                <a:cubicBezTo>
                  <a:pt x="2998" y="1243"/>
                  <a:pt x="3015" y="1263"/>
                  <a:pt x="3035" y="1283"/>
                </a:cubicBezTo>
                <a:cubicBezTo>
                  <a:pt x="3056" y="1300"/>
                  <a:pt x="3079" y="1316"/>
                  <a:pt x="3102" y="1330"/>
                </a:cubicBezTo>
                <a:cubicBezTo>
                  <a:pt x="3113" y="1337"/>
                  <a:pt x="3126" y="1341"/>
                  <a:pt x="3136" y="1341"/>
                </a:cubicBezTo>
                <a:cubicBezTo>
                  <a:pt x="3153" y="1341"/>
                  <a:pt x="3169" y="1333"/>
                  <a:pt x="3189" y="1324"/>
                </a:cubicBezTo>
                <a:cubicBezTo>
                  <a:pt x="3277" y="1273"/>
                  <a:pt x="3354" y="1196"/>
                  <a:pt x="3401" y="1105"/>
                </a:cubicBezTo>
                <a:cubicBezTo>
                  <a:pt x="3448" y="1014"/>
                  <a:pt x="3471" y="907"/>
                  <a:pt x="3448" y="806"/>
                </a:cubicBezTo>
                <a:cubicBezTo>
                  <a:pt x="3425" y="716"/>
                  <a:pt x="3364" y="636"/>
                  <a:pt x="3287" y="582"/>
                </a:cubicBezTo>
                <a:cubicBezTo>
                  <a:pt x="3230" y="545"/>
                  <a:pt x="3163" y="521"/>
                  <a:pt x="3096" y="521"/>
                </a:cubicBezTo>
                <a:cubicBezTo>
                  <a:pt x="3072" y="521"/>
                  <a:pt x="3045" y="524"/>
                  <a:pt x="3025" y="528"/>
                </a:cubicBezTo>
                <a:cubicBezTo>
                  <a:pt x="2988" y="538"/>
                  <a:pt x="2955" y="555"/>
                  <a:pt x="2918" y="555"/>
                </a:cubicBezTo>
                <a:lnTo>
                  <a:pt x="2901" y="555"/>
                </a:lnTo>
                <a:cubicBezTo>
                  <a:pt x="2861" y="551"/>
                  <a:pt x="2820" y="528"/>
                  <a:pt x="2787" y="501"/>
                </a:cubicBezTo>
                <a:cubicBezTo>
                  <a:pt x="2706" y="444"/>
                  <a:pt x="2650" y="360"/>
                  <a:pt x="2592" y="276"/>
                </a:cubicBezTo>
                <a:cubicBezTo>
                  <a:pt x="2535" y="193"/>
                  <a:pt x="2461" y="112"/>
                  <a:pt x="2374" y="55"/>
                </a:cubicBezTo>
                <a:cubicBezTo>
                  <a:pt x="2320" y="21"/>
                  <a:pt x="2256" y="1"/>
                  <a:pt x="2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1092252" y="4823633"/>
            <a:ext cx="583138" cy="1218286"/>
          </a:xfrm>
          <a:custGeom>
            <a:avLst/>
            <a:gdLst/>
            <a:ahLst/>
            <a:cxnLst/>
            <a:rect l="l" t="t" r="r" b="b"/>
            <a:pathLst>
              <a:path w="2063" h="4310" extrusionOk="0">
                <a:moveTo>
                  <a:pt x="1783" y="0"/>
                </a:moveTo>
                <a:cubicBezTo>
                  <a:pt x="1713" y="0"/>
                  <a:pt x="1646" y="44"/>
                  <a:pt x="1596" y="94"/>
                </a:cubicBezTo>
                <a:cubicBezTo>
                  <a:pt x="1525" y="168"/>
                  <a:pt x="1488" y="265"/>
                  <a:pt x="1458" y="359"/>
                </a:cubicBezTo>
                <a:cubicBezTo>
                  <a:pt x="1438" y="426"/>
                  <a:pt x="1424" y="497"/>
                  <a:pt x="1418" y="567"/>
                </a:cubicBezTo>
                <a:cubicBezTo>
                  <a:pt x="1407" y="601"/>
                  <a:pt x="1394" y="634"/>
                  <a:pt x="1381" y="665"/>
                </a:cubicBezTo>
                <a:cubicBezTo>
                  <a:pt x="1370" y="682"/>
                  <a:pt x="1360" y="699"/>
                  <a:pt x="1347" y="715"/>
                </a:cubicBezTo>
                <a:cubicBezTo>
                  <a:pt x="1340" y="728"/>
                  <a:pt x="1340" y="745"/>
                  <a:pt x="1344" y="759"/>
                </a:cubicBezTo>
                <a:cubicBezTo>
                  <a:pt x="1263" y="940"/>
                  <a:pt x="1156" y="1105"/>
                  <a:pt x="984" y="1212"/>
                </a:cubicBezTo>
                <a:cubicBezTo>
                  <a:pt x="716" y="1383"/>
                  <a:pt x="363" y="1407"/>
                  <a:pt x="132" y="1641"/>
                </a:cubicBezTo>
                <a:cubicBezTo>
                  <a:pt x="72" y="1706"/>
                  <a:pt x="11" y="1782"/>
                  <a:pt x="25" y="1876"/>
                </a:cubicBezTo>
                <a:cubicBezTo>
                  <a:pt x="35" y="1940"/>
                  <a:pt x="81" y="1987"/>
                  <a:pt x="135" y="2020"/>
                </a:cubicBezTo>
                <a:cubicBezTo>
                  <a:pt x="236" y="2091"/>
                  <a:pt x="400" y="2132"/>
                  <a:pt x="403" y="2276"/>
                </a:cubicBezTo>
                <a:cubicBezTo>
                  <a:pt x="411" y="2464"/>
                  <a:pt x="229" y="2592"/>
                  <a:pt x="159" y="2753"/>
                </a:cubicBezTo>
                <a:cubicBezTo>
                  <a:pt x="85" y="2914"/>
                  <a:pt x="98" y="3088"/>
                  <a:pt x="122" y="3259"/>
                </a:cubicBezTo>
                <a:cubicBezTo>
                  <a:pt x="146" y="3413"/>
                  <a:pt x="186" y="3578"/>
                  <a:pt x="152" y="3736"/>
                </a:cubicBezTo>
                <a:cubicBezTo>
                  <a:pt x="142" y="3773"/>
                  <a:pt x="132" y="3810"/>
                  <a:pt x="112" y="3844"/>
                </a:cubicBezTo>
                <a:cubicBezTo>
                  <a:pt x="92" y="3884"/>
                  <a:pt x="61" y="3917"/>
                  <a:pt x="41" y="3957"/>
                </a:cubicBezTo>
                <a:cubicBezTo>
                  <a:pt x="1" y="4048"/>
                  <a:pt x="18" y="4142"/>
                  <a:pt x="81" y="4216"/>
                </a:cubicBezTo>
                <a:cubicBezTo>
                  <a:pt x="142" y="4283"/>
                  <a:pt x="219" y="4310"/>
                  <a:pt x="300" y="4310"/>
                </a:cubicBezTo>
                <a:cubicBezTo>
                  <a:pt x="411" y="4310"/>
                  <a:pt x="528" y="4259"/>
                  <a:pt x="615" y="4199"/>
                </a:cubicBezTo>
                <a:cubicBezTo>
                  <a:pt x="763" y="4098"/>
                  <a:pt x="877" y="3957"/>
                  <a:pt x="964" y="3803"/>
                </a:cubicBezTo>
                <a:cubicBezTo>
                  <a:pt x="1153" y="3474"/>
                  <a:pt x="1213" y="3098"/>
                  <a:pt x="1320" y="2742"/>
                </a:cubicBezTo>
                <a:cubicBezTo>
                  <a:pt x="1377" y="2558"/>
                  <a:pt x="1447" y="2377"/>
                  <a:pt x="1559" y="2215"/>
                </a:cubicBezTo>
                <a:cubicBezTo>
                  <a:pt x="1666" y="2061"/>
                  <a:pt x="1810" y="1930"/>
                  <a:pt x="1914" y="1769"/>
                </a:cubicBezTo>
                <a:cubicBezTo>
                  <a:pt x="2025" y="1594"/>
                  <a:pt x="2062" y="1390"/>
                  <a:pt x="2062" y="1182"/>
                </a:cubicBezTo>
                <a:cubicBezTo>
                  <a:pt x="2059" y="967"/>
                  <a:pt x="2032" y="748"/>
                  <a:pt x="2011" y="530"/>
                </a:cubicBezTo>
                <a:cubicBezTo>
                  <a:pt x="2002" y="423"/>
                  <a:pt x="1999" y="316"/>
                  <a:pt x="1982" y="208"/>
                </a:cubicBezTo>
                <a:cubicBezTo>
                  <a:pt x="1968" y="121"/>
                  <a:pt x="1924" y="34"/>
                  <a:pt x="1833" y="7"/>
                </a:cubicBezTo>
                <a:cubicBezTo>
                  <a:pt x="1817" y="3"/>
                  <a:pt x="1800" y="0"/>
                  <a:pt x="1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6859070" y="4332007"/>
            <a:ext cx="3139843" cy="2826650"/>
          </a:xfrm>
          <a:custGeom>
            <a:avLst/>
            <a:gdLst/>
            <a:ahLst/>
            <a:cxnLst/>
            <a:rect l="l" t="t" r="r" b="b"/>
            <a:pathLst>
              <a:path w="11108" h="10000" extrusionOk="0">
                <a:moveTo>
                  <a:pt x="8556" y="1"/>
                </a:moveTo>
                <a:cubicBezTo>
                  <a:pt x="8522" y="1"/>
                  <a:pt x="8502" y="37"/>
                  <a:pt x="8506" y="71"/>
                </a:cubicBezTo>
                <a:cubicBezTo>
                  <a:pt x="8526" y="205"/>
                  <a:pt x="8456" y="336"/>
                  <a:pt x="8389" y="454"/>
                </a:cubicBezTo>
                <a:cubicBezTo>
                  <a:pt x="8315" y="581"/>
                  <a:pt x="8231" y="712"/>
                  <a:pt x="8200" y="860"/>
                </a:cubicBezTo>
                <a:cubicBezTo>
                  <a:pt x="8167" y="1028"/>
                  <a:pt x="8211" y="1192"/>
                  <a:pt x="8248" y="1353"/>
                </a:cubicBezTo>
                <a:cubicBezTo>
                  <a:pt x="8277" y="1501"/>
                  <a:pt x="8308" y="1662"/>
                  <a:pt x="8220" y="1796"/>
                </a:cubicBezTo>
                <a:cubicBezTo>
                  <a:pt x="8144" y="1914"/>
                  <a:pt x="7996" y="1978"/>
                  <a:pt x="7858" y="1991"/>
                </a:cubicBezTo>
                <a:cubicBezTo>
                  <a:pt x="7834" y="1995"/>
                  <a:pt x="7811" y="1995"/>
                  <a:pt x="7784" y="1995"/>
                </a:cubicBezTo>
                <a:cubicBezTo>
                  <a:pt x="7616" y="1995"/>
                  <a:pt x="7452" y="1944"/>
                  <a:pt x="7291" y="1894"/>
                </a:cubicBezTo>
                <a:cubicBezTo>
                  <a:pt x="7227" y="1874"/>
                  <a:pt x="7143" y="1850"/>
                  <a:pt x="7106" y="1786"/>
                </a:cubicBezTo>
                <a:cubicBezTo>
                  <a:pt x="7083" y="1746"/>
                  <a:pt x="7069" y="1702"/>
                  <a:pt x="7049" y="1665"/>
                </a:cubicBezTo>
                <a:cubicBezTo>
                  <a:pt x="7029" y="1628"/>
                  <a:pt x="7002" y="1595"/>
                  <a:pt x="6976" y="1564"/>
                </a:cubicBezTo>
                <a:cubicBezTo>
                  <a:pt x="6885" y="1457"/>
                  <a:pt x="6740" y="1353"/>
                  <a:pt x="6754" y="1195"/>
                </a:cubicBezTo>
                <a:cubicBezTo>
                  <a:pt x="6761" y="1129"/>
                  <a:pt x="6811" y="1095"/>
                  <a:pt x="6871" y="1068"/>
                </a:cubicBezTo>
                <a:cubicBezTo>
                  <a:pt x="6945" y="1041"/>
                  <a:pt x="7009" y="1008"/>
                  <a:pt x="7059" y="943"/>
                </a:cubicBezTo>
                <a:cubicBezTo>
                  <a:pt x="7150" y="827"/>
                  <a:pt x="7163" y="672"/>
                  <a:pt x="7160" y="531"/>
                </a:cubicBezTo>
                <a:cubicBezTo>
                  <a:pt x="7157" y="497"/>
                  <a:pt x="7157" y="464"/>
                  <a:pt x="7153" y="430"/>
                </a:cubicBezTo>
                <a:cubicBezTo>
                  <a:pt x="7150" y="396"/>
                  <a:pt x="7130" y="379"/>
                  <a:pt x="7100" y="376"/>
                </a:cubicBezTo>
                <a:cubicBezTo>
                  <a:pt x="7046" y="367"/>
                  <a:pt x="6989" y="363"/>
                  <a:pt x="6935" y="363"/>
                </a:cubicBezTo>
                <a:cubicBezTo>
                  <a:pt x="6754" y="363"/>
                  <a:pt x="6573" y="404"/>
                  <a:pt x="6404" y="477"/>
                </a:cubicBezTo>
                <a:cubicBezTo>
                  <a:pt x="6404" y="440"/>
                  <a:pt x="6398" y="407"/>
                  <a:pt x="6388" y="370"/>
                </a:cubicBezTo>
                <a:cubicBezTo>
                  <a:pt x="6381" y="339"/>
                  <a:pt x="6367" y="309"/>
                  <a:pt x="6355" y="283"/>
                </a:cubicBezTo>
                <a:cubicBezTo>
                  <a:pt x="6347" y="266"/>
                  <a:pt x="6344" y="249"/>
                  <a:pt x="6327" y="235"/>
                </a:cubicBezTo>
                <a:cubicBezTo>
                  <a:pt x="6314" y="226"/>
                  <a:pt x="6294" y="222"/>
                  <a:pt x="6277" y="215"/>
                </a:cubicBezTo>
                <a:cubicBezTo>
                  <a:pt x="6170" y="175"/>
                  <a:pt x="6052" y="158"/>
                  <a:pt x="5938" y="158"/>
                </a:cubicBezTo>
                <a:lnTo>
                  <a:pt x="5888" y="158"/>
                </a:lnTo>
                <a:cubicBezTo>
                  <a:pt x="5864" y="158"/>
                  <a:pt x="5841" y="175"/>
                  <a:pt x="5834" y="198"/>
                </a:cubicBezTo>
                <a:cubicBezTo>
                  <a:pt x="5814" y="279"/>
                  <a:pt x="5824" y="363"/>
                  <a:pt x="5841" y="447"/>
                </a:cubicBezTo>
                <a:cubicBezTo>
                  <a:pt x="5854" y="517"/>
                  <a:pt x="5878" y="588"/>
                  <a:pt x="5878" y="661"/>
                </a:cubicBezTo>
                <a:cubicBezTo>
                  <a:pt x="5881" y="756"/>
                  <a:pt x="5841" y="870"/>
                  <a:pt x="5737" y="870"/>
                </a:cubicBezTo>
                <a:cubicBezTo>
                  <a:pt x="5730" y="870"/>
                  <a:pt x="5723" y="867"/>
                  <a:pt x="5717" y="867"/>
                </a:cubicBezTo>
                <a:cubicBezTo>
                  <a:pt x="5659" y="860"/>
                  <a:pt x="5602" y="830"/>
                  <a:pt x="5549" y="810"/>
                </a:cubicBezTo>
                <a:cubicBezTo>
                  <a:pt x="5498" y="789"/>
                  <a:pt x="5445" y="773"/>
                  <a:pt x="5391" y="773"/>
                </a:cubicBezTo>
                <a:lnTo>
                  <a:pt x="5357" y="773"/>
                </a:lnTo>
                <a:cubicBezTo>
                  <a:pt x="5280" y="782"/>
                  <a:pt x="5219" y="830"/>
                  <a:pt x="5170" y="887"/>
                </a:cubicBezTo>
                <a:cubicBezTo>
                  <a:pt x="5129" y="937"/>
                  <a:pt x="5095" y="988"/>
                  <a:pt x="5062" y="1041"/>
                </a:cubicBezTo>
                <a:cubicBezTo>
                  <a:pt x="4954" y="1092"/>
                  <a:pt x="4864" y="1179"/>
                  <a:pt x="4821" y="1293"/>
                </a:cubicBezTo>
                <a:cubicBezTo>
                  <a:pt x="4710" y="1313"/>
                  <a:pt x="4595" y="1333"/>
                  <a:pt x="4485" y="1350"/>
                </a:cubicBezTo>
                <a:cubicBezTo>
                  <a:pt x="4445" y="1357"/>
                  <a:pt x="4404" y="1370"/>
                  <a:pt x="4364" y="1370"/>
                </a:cubicBezTo>
                <a:cubicBezTo>
                  <a:pt x="4358" y="1370"/>
                  <a:pt x="4347" y="1370"/>
                  <a:pt x="4337" y="1366"/>
                </a:cubicBezTo>
                <a:cubicBezTo>
                  <a:pt x="4290" y="1360"/>
                  <a:pt x="4290" y="1320"/>
                  <a:pt x="4287" y="1276"/>
                </a:cubicBezTo>
                <a:cubicBezTo>
                  <a:pt x="4283" y="1185"/>
                  <a:pt x="4253" y="1112"/>
                  <a:pt x="4176" y="1058"/>
                </a:cubicBezTo>
                <a:cubicBezTo>
                  <a:pt x="4122" y="1021"/>
                  <a:pt x="4055" y="1001"/>
                  <a:pt x="3988" y="1001"/>
                </a:cubicBezTo>
                <a:cubicBezTo>
                  <a:pt x="3975" y="1001"/>
                  <a:pt x="3961" y="1001"/>
                  <a:pt x="3947" y="1004"/>
                </a:cubicBezTo>
                <a:cubicBezTo>
                  <a:pt x="3746" y="1031"/>
                  <a:pt x="3595" y="1209"/>
                  <a:pt x="3471" y="1353"/>
                </a:cubicBezTo>
                <a:cubicBezTo>
                  <a:pt x="3330" y="1518"/>
                  <a:pt x="3206" y="1699"/>
                  <a:pt x="3109" y="1894"/>
                </a:cubicBezTo>
                <a:cubicBezTo>
                  <a:pt x="3085" y="1937"/>
                  <a:pt x="3065" y="1987"/>
                  <a:pt x="3065" y="2041"/>
                </a:cubicBezTo>
                <a:cubicBezTo>
                  <a:pt x="3065" y="2088"/>
                  <a:pt x="3081" y="2132"/>
                  <a:pt x="3069" y="2179"/>
                </a:cubicBezTo>
                <a:cubicBezTo>
                  <a:pt x="3052" y="2246"/>
                  <a:pt x="2994" y="2289"/>
                  <a:pt x="2937" y="2323"/>
                </a:cubicBezTo>
                <a:cubicBezTo>
                  <a:pt x="2796" y="2407"/>
                  <a:pt x="2632" y="2441"/>
                  <a:pt x="2491" y="2521"/>
                </a:cubicBezTo>
                <a:cubicBezTo>
                  <a:pt x="2189" y="2692"/>
                  <a:pt x="1957" y="2968"/>
                  <a:pt x="1648" y="3122"/>
                </a:cubicBezTo>
                <a:cubicBezTo>
                  <a:pt x="1578" y="3159"/>
                  <a:pt x="1504" y="3189"/>
                  <a:pt x="1427" y="3203"/>
                </a:cubicBezTo>
                <a:cubicBezTo>
                  <a:pt x="1326" y="3226"/>
                  <a:pt x="1225" y="3213"/>
                  <a:pt x="1122" y="3223"/>
                </a:cubicBezTo>
                <a:cubicBezTo>
                  <a:pt x="1018" y="3236"/>
                  <a:pt x="930" y="3284"/>
                  <a:pt x="846" y="3347"/>
                </a:cubicBezTo>
                <a:cubicBezTo>
                  <a:pt x="753" y="3420"/>
                  <a:pt x="665" y="3498"/>
                  <a:pt x="571" y="3575"/>
                </a:cubicBezTo>
                <a:cubicBezTo>
                  <a:pt x="477" y="3652"/>
                  <a:pt x="383" y="3730"/>
                  <a:pt x="289" y="3810"/>
                </a:cubicBezTo>
                <a:cubicBezTo>
                  <a:pt x="212" y="3874"/>
                  <a:pt x="135" y="3934"/>
                  <a:pt x="74" y="4018"/>
                </a:cubicBezTo>
                <a:cubicBezTo>
                  <a:pt x="20" y="4096"/>
                  <a:pt x="0" y="4186"/>
                  <a:pt x="20" y="4277"/>
                </a:cubicBezTo>
                <a:cubicBezTo>
                  <a:pt x="40" y="4364"/>
                  <a:pt x="94" y="4435"/>
                  <a:pt x="152" y="4502"/>
                </a:cubicBezTo>
                <a:cubicBezTo>
                  <a:pt x="212" y="4576"/>
                  <a:pt x="272" y="4646"/>
                  <a:pt x="313" y="4730"/>
                </a:cubicBezTo>
                <a:cubicBezTo>
                  <a:pt x="356" y="4817"/>
                  <a:pt x="376" y="4915"/>
                  <a:pt x="386" y="5012"/>
                </a:cubicBezTo>
                <a:cubicBezTo>
                  <a:pt x="410" y="5230"/>
                  <a:pt x="390" y="5455"/>
                  <a:pt x="383" y="5676"/>
                </a:cubicBezTo>
                <a:cubicBezTo>
                  <a:pt x="370" y="6173"/>
                  <a:pt x="353" y="6670"/>
                  <a:pt x="336" y="7163"/>
                </a:cubicBezTo>
                <a:cubicBezTo>
                  <a:pt x="330" y="7412"/>
                  <a:pt x="322" y="7660"/>
                  <a:pt x="313" y="7908"/>
                </a:cubicBezTo>
                <a:cubicBezTo>
                  <a:pt x="313" y="8003"/>
                  <a:pt x="285" y="8130"/>
                  <a:pt x="363" y="8204"/>
                </a:cubicBezTo>
                <a:cubicBezTo>
                  <a:pt x="403" y="8241"/>
                  <a:pt x="457" y="8251"/>
                  <a:pt x="511" y="8251"/>
                </a:cubicBezTo>
                <a:cubicBezTo>
                  <a:pt x="541" y="8251"/>
                  <a:pt x="571" y="8248"/>
                  <a:pt x="598" y="8244"/>
                </a:cubicBezTo>
                <a:cubicBezTo>
                  <a:pt x="960" y="8177"/>
                  <a:pt x="1292" y="7945"/>
                  <a:pt x="1511" y="7657"/>
                </a:cubicBezTo>
                <a:cubicBezTo>
                  <a:pt x="1558" y="7593"/>
                  <a:pt x="1598" y="7526"/>
                  <a:pt x="1635" y="7456"/>
                </a:cubicBezTo>
                <a:cubicBezTo>
                  <a:pt x="1755" y="7473"/>
                  <a:pt x="1867" y="7553"/>
                  <a:pt x="1913" y="7667"/>
                </a:cubicBezTo>
                <a:cubicBezTo>
                  <a:pt x="1921" y="7687"/>
                  <a:pt x="1941" y="7707"/>
                  <a:pt x="1964" y="7707"/>
                </a:cubicBezTo>
                <a:cubicBezTo>
                  <a:pt x="1967" y="7707"/>
                  <a:pt x="1974" y="7704"/>
                  <a:pt x="1977" y="7704"/>
                </a:cubicBezTo>
                <a:cubicBezTo>
                  <a:pt x="2128" y="7657"/>
                  <a:pt x="2279" y="7614"/>
                  <a:pt x="2431" y="7569"/>
                </a:cubicBezTo>
                <a:cubicBezTo>
                  <a:pt x="2565" y="7529"/>
                  <a:pt x="2702" y="7496"/>
                  <a:pt x="2833" y="7442"/>
                </a:cubicBezTo>
                <a:cubicBezTo>
                  <a:pt x="2998" y="7378"/>
                  <a:pt x="3193" y="7261"/>
                  <a:pt x="3213" y="7073"/>
                </a:cubicBezTo>
                <a:cubicBezTo>
                  <a:pt x="3662" y="7146"/>
                  <a:pt x="4109" y="7220"/>
                  <a:pt x="4559" y="7291"/>
                </a:cubicBezTo>
                <a:cubicBezTo>
                  <a:pt x="4632" y="7435"/>
                  <a:pt x="4787" y="7513"/>
                  <a:pt x="4945" y="7513"/>
                </a:cubicBezTo>
                <a:cubicBezTo>
                  <a:pt x="4975" y="7513"/>
                  <a:pt x="5005" y="7509"/>
                  <a:pt x="5035" y="7502"/>
                </a:cubicBezTo>
                <a:cubicBezTo>
                  <a:pt x="5132" y="7485"/>
                  <a:pt x="5224" y="7432"/>
                  <a:pt x="5280" y="7352"/>
                </a:cubicBezTo>
                <a:cubicBezTo>
                  <a:pt x="5311" y="7311"/>
                  <a:pt x="5324" y="7251"/>
                  <a:pt x="5360" y="7217"/>
                </a:cubicBezTo>
                <a:cubicBezTo>
                  <a:pt x="5371" y="7207"/>
                  <a:pt x="5381" y="7203"/>
                  <a:pt x="5391" y="7203"/>
                </a:cubicBezTo>
                <a:cubicBezTo>
                  <a:pt x="5431" y="7203"/>
                  <a:pt x="5475" y="7278"/>
                  <a:pt x="5495" y="7304"/>
                </a:cubicBezTo>
                <a:cubicBezTo>
                  <a:pt x="5582" y="7432"/>
                  <a:pt x="5670" y="7566"/>
                  <a:pt x="5696" y="7721"/>
                </a:cubicBezTo>
                <a:cubicBezTo>
                  <a:pt x="5727" y="7888"/>
                  <a:pt x="5679" y="8060"/>
                  <a:pt x="5720" y="8224"/>
                </a:cubicBezTo>
                <a:cubicBezTo>
                  <a:pt x="5750" y="8342"/>
                  <a:pt x="5841" y="8455"/>
                  <a:pt x="5958" y="8500"/>
                </a:cubicBezTo>
                <a:cubicBezTo>
                  <a:pt x="5985" y="8509"/>
                  <a:pt x="6015" y="8513"/>
                  <a:pt x="6042" y="8513"/>
                </a:cubicBezTo>
                <a:cubicBezTo>
                  <a:pt x="6133" y="8513"/>
                  <a:pt x="6214" y="8459"/>
                  <a:pt x="6264" y="8375"/>
                </a:cubicBezTo>
                <a:cubicBezTo>
                  <a:pt x="6294" y="8325"/>
                  <a:pt x="6314" y="8264"/>
                  <a:pt x="6344" y="8210"/>
                </a:cubicBezTo>
                <a:cubicBezTo>
                  <a:pt x="6367" y="8164"/>
                  <a:pt x="6418" y="8107"/>
                  <a:pt x="6472" y="8107"/>
                </a:cubicBezTo>
                <a:lnTo>
                  <a:pt x="6475" y="8107"/>
                </a:lnTo>
                <a:cubicBezTo>
                  <a:pt x="6545" y="8110"/>
                  <a:pt x="6566" y="8227"/>
                  <a:pt x="6583" y="8278"/>
                </a:cubicBezTo>
                <a:cubicBezTo>
                  <a:pt x="6603" y="8359"/>
                  <a:pt x="6620" y="8439"/>
                  <a:pt x="6626" y="8520"/>
                </a:cubicBezTo>
                <a:cubicBezTo>
                  <a:pt x="6646" y="8681"/>
                  <a:pt x="6649" y="8838"/>
                  <a:pt x="6670" y="8996"/>
                </a:cubicBezTo>
                <a:cubicBezTo>
                  <a:pt x="6690" y="9160"/>
                  <a:pt x="6724" y="9321"/>
                  <a:pt x="6774" y="9479"/>
                </a:cubicBezTo>
                <a:cubicBezTo>
                  <a:pt x="6798" y="9560"/>
                  <a:pt x="6827" y="9640"/>
                  <a:pt x="6861" y="9718"/>
                </a:cubicBezTo>
                <a:cubicBezTo>
                  <a:pt x="6888" y="9781"/>
                  <a:pt x="6918" y="9852"/>
                  <a:pt x="6976" y="9902"/>
                </a:cubicBezTo>
                <a:cubicBezTo>
                  <a:pt x="7052" y="9973"/>
                  <a:pt x="7163" y="10000"/>
                  <a:pt x="7270" y="10000"/>
                </a:cubicBezTo>
                <a:cubicBezTo>
                  <a:pt x="7301" y="10000"/>
                  <a:pt x="7334" y="10000"/>
                  <a:pt x="7365" y="9993"/>
                </a:cubicBezTo>
                <a:cubicBezTo>
                  <a:pt x="7492" y="9976"/>
                  <a:pt x="7616" y="9916"/>
                  <a:pt x="7714" y="9825"/>
                </a:cubicBezTo>
                <a:cubicBezTo>
                  <a:pt x="7764" y="9781"/>
                  <a:pt x="7797" y="9728"/>
                  <a:pt x="7834" y="9671"/>
                </a:cubicBezTo>
                <a:cubicBezTo>
                  <a:pt x="7851" y="9644"/>
                  <a:pt x="7871" y="9614"/>
                  <a:pt x="7898" y="9614"/>
                </a:cubicBezTo>
                <a:cubicBezTo>
                  <a:pt x="7909" y="9614"/>
                  <a:pt x="7918" y="9617"/>
                  <a:pt x="7929" y="9627"/>
                </a:cubicBezTo>
                <a:cubicBezTo>
                  <a:pt x="7966" y="9661"/>
                  <a:pt x="7986" y="9711"/>
                  <a:pt x="8009" y="9755"/>
                </a:cubicBezTo>
                <a:cubicBezTo>
                  <a:pt x="8039" y="9805"/>
                  <a:pt x="8076" y="9855"/>
                  <a:pt x="8133" y="9885"/>
                </a:cubicBezTo>
                <a:cubicBezTo>
                  <a:pt x="8187" y="9916"/>
                  <a:pt x="8251" y="9930"/>
                  <a:pt x="8315" y="9930"/>
                </a:cubicBezTo>
                <a:cubicBezTo>
                  <a:pt x="8378" y="9930"/>
                  <a:pt x="8446" y="9916"/>
                  <a:pt x="8502" y="9896"/>
                </a:cubicBezTo>
                <a:cubicBezTo>
                  <a:pt x="8519" y="9889"/>
                  <a:pt x="8536" y="9879"/>
                  <a:pt x="8550" y="9872"/>
                </a:cubicBezTo>
                <a:cubicBezTo>
                  <a:pt x="8556" y="9896"/>
                  <a:pt x="8583" y="9916"/>
                  <a:pt x="8610" y="9916"/>
                </a:cubicBezTo>
                <a:cubicBezTo>
                  <a:pt x="8620" y="9916"/>
                  <a:pt x="8634" y="9913"/>
                  <a:pt x="8643" y="9902"/>
                </a:cubicBezTo>
                <a:cubicBezTo>
                  <a:pt x="8683" y="9859"/>
                  <a:pt x="8717" y="9815"/>
                  <a:pt x="8754" y="9768"/>
                </a:cubicBezTo>
                <a:cubicBezTo>
                  <a:pt x="8758" y="9768"/>
                  <a:pt x="8761" y="9772"/>
                  <a:pt x="8768" y="9772"/>
                </a:cubicBezTo>
                <a:cubicBezTo>
                  <a:pt x="8778" y="9772"/>
                  <a:pt x="8791" y="9764"/>
                  <a:pt x="8804" y="9755"/>
                </a:cubicBezTo>
                <a:cubicBezTo>
                  <a:pt x="8845" y="9708"/>
                  <a:pt x="8885" y="9664"/>
                  <a:pt x="8925" y="9620"/>
                </a:cubicBezTo>
                <a:lnTo>
                  <a:pt x="8932" y="9620"/>
                </a:lnTo>
                <a:cubicBezTo>
                  <a:pt x="8949" y="9620"/>
                  <a:pt x="8965" y="9614"/>
                  <a:pt x="8979" y="9597"/>
                </a:cubicBezTo>
                <a:cubicBezTo>
                  <a:pt x="8986" y="9583"/>
                  <a:pt x="8996" y="9570"/>
                  <a:pt x="9002" y="9557"/>
                </a:cubicBezTo>
                <a:cubicBezTo>
                  <a:pt x="9080" y="9493"/>
                  <a:pt x="9147" y="9416"/>
                  <a:pt x="9194" y="9325"/>
                </a:cubicBezTo>
                <a:cubicBezTo>
                  <a:pt x="9201" y="9308"/>
                  <a:pt x="9201" y="9292"/>
                  <a:pt x="9194" y="9278"/>
                </a:cubicBezTo>
                <a:cubicBezTo>
                  <a:pt x="9332" y="9073"/>
                  <a:pt x="9473" y="8869"/>
                  <a:pt x="9610" y="8664"/>
                </a:cubicBezTo>
                <a:cubicBezTo>
                  <a:pt x="9707" y="8520"/>
                  <a:pt x="9802" y="8372"/>
                  <a:pt x="9912" y="8241"/>
                </a:cubicBezTo>
                <a:cubicBezTo>
                  <a:pt x="9966" y="8177"/>
                  <a:pt x="10020" y="8120"/>
                  <a:pt x="10080" y="8066"/>
                </a:cubicBezTo>
                <a:cubicBezTo>
                  <a:pt x="10144" y="8016"/>
                  <a:pt x="10211" y="7969"/>
                  <a:pt x="10268" y="7912"/>
                </a:cubicBezTo>
                <a:cubicBezTo>
                  <a:pt x="10379" y="7801"/>
                  <a:pt x="10409" y="7650"/>
                  <a:pt x="10449" y="7502"/>
                </a:cubicBezTo>
                <a:cubicBezTo>
                  <a:pt x="10486" y="7365"/>
                  <a:pt x="10553" y="7254"/>
                  <a:pt x="10641" y="7140"/>
                </a:cubicBezTo>
                <a:cubicBezTo>
                  <a:pt x="10718" y="7039"/>
                  <a:pt x="10805" y="6938"/>
                  <a:pt x="10859" y="6818"/>
                </a:cubicBezTo>
                <a:cubicBezTo>
                  <a:pt x="10889" y="6760"/>
                  <a:pt x="10906" y="6700"/>
                  <a:pt x="10913" y="6636"/>
                </a:cubicBezTo>
                <a:cubicBezTo>
                  <a:pt x="10923" y="6556"/>
                  <a:pt x="10906" y="6482"/>
                  <a:pt x="10889" y="6405"/>
                </a:cubicBezTo>
                <a:cubicBezTo>
                  <a:pt x="10869" y="6328"/>
                  <a:pt x="10846" y="6240"/>
                  <a:pt x="10875" y="6163"/>
                </a:cubicBezTo>
                <a:cubicBezTo>
                  <a:pt x="10899" y="6096"/>
                  <a:pt x="10953" y="6046"/>
                  <a:pt x="10996" y="5992"/>
                </a:cubicBezTo>
                <a:cubicBezTo>
                  <a:pt x="11040" y="5935"/>
                  <a:pt x="11077" y="5874"/>
                  <a:pt x="11091" y="5801"/>
                </a:cubicBezTo>
                <a:cubicBezTo>
                  <a:pt x="11107" y="5724"/>
                  <a:pt x="11104" y="5643"/>
                  <a:pt x="11100" y="5566"/>
                </a:cubicBezTo>
                <a:cubicBezTo>
                  <a:pt x="11091" y="5287"/>
                  <a:pt x="11067" y="5002"/>
                  <a:pt x="10996" y="4730"/>
                </a:cubicBezTo>
                <a:cubicBezTo>
                  <a:pt x="10926" y="4472"/>
                  <a:pt x="10805" y="4220"/>
                  <a:pt x="10604" y="4038"/>
                </a:cubicBezTo>
                <a:cubicBezTo>
                  <a:pt x="10520" y="3964"/>
                  <a:pt x="10415" y="3908"/>
                  <a:pt x="10332" y="3831"/>
                </a:cubicBezTo>
                <a:cubicBezTo>
                  <a:pt x="10328" y="3817"/>
                  <a:pt x="10319" y="3810"/>
                  <a:pt x="10308" y="3803"/>
                </a:cubicBezTo>
                <a:cubicBezTo>
                  <a:pt x="10302" y="3797"/>
                  <a:pt x="10295" y="3793"/>
                  <a:pt x="10288" y="3787"/>
                </a:cubicBezTo>
                <a:cubicBezTo>
                  <a:pt x="10204" y="3686"/>
                  <a:pt x="10208" y="3558"/>
                  <a:pt x="10211" y="3434"/>
                </a:cubicBezTo>
                <a:cubicBezTo>
                  <a:pt x="10214" y="3327"/>
                  <a:pt x="10221" y="3203"/>
                  <a:pt x="10147" y="3112"/>
                </a:cubicBezTo>
                <a:cubicBezTo>
                  <a:pt x="10107" y="3065"/>
                  <a:pt x="10050" y="3038"/>
                  <a:pt x="9989" y="3025"/>
                </a:cubicBezTo>
                <a:cubicBezTo>
                  <a:pt x="9963" y="3022"/>
                  <a:pt x="9929" y="3022"/>
                  <a:pt x="9899" y="3018"/>
                </a:cubicBezTo>
                <a:cubicBezTo>
                  <a:pt x="9835" y="2974"/>
                  <a:pt x="9778" y="2921"/>
                  <a:pt x="9731" y="2861"/>
                </a:cubicBezTo>
                <a:cubicBezTo>
                  <a:pt x="9715" y="2827"/>
                  <a:pt x="9701" y="2793"/>
                  <a:pt x="9684" y="2756"/>
                </a:cubicBezTo>
                <a:cubicBezTo>
                  <a:pt x="9647" y="2669"/>
                  <a:pt x="9610" y="2582"/>
                  <a:pt x="9574" y="2494"/>
                </a:cubicBezTo>
                <a:cubicBezTo>
                  <a:pt x="9496" y="2320"/>
                  <a:pt x="9422" y="2142"/>
                  <a:pt x="9348" y="1967"/>
                </a:cubicBezTo>
                <a:cubicBezTo>
                  <a:pt x="9338" y="1947"/>
                  <a:pt x="9328" y="1924"/>
                  <a:pt x="9318" y="1904"/>
                </a:cubicBezTo>
                <a:cubicBezTo>
                  <a:pt x="9392" y="1722"/>
                  <a:pt x="9409" y="1527"/>
                  <a:pt x="9362" y="1336"/>
                </a:cubicBezTo>
                <a:cubicBezTo>
                  <a:pt x="9359" y="1310"/>
                  <a:pt x="9335" y="1296"/>
                  <a:pt x="9312" y="1296"/>
                </a:cubicBezTo>
                <a:cubicBezTo>
                  <a:pt x="9288" y="1296"/>
                  <a:pt x="9264" y="1310"/>
                  <a:pt x="9258" y="1336"/>
                </a:cubicBezTo>
                <a:cubicBezTo>
                  <a:pt x="9251" y="1370"/>
                  <a:pt x="9224" y="1380"/>
                  <a:pt x="9191" y="1380"/>
                </a:cubicBezTo>
                <a:cubicBezTo>
                  <a:pt x="9164" y="1380"/>
                  <a:pt x="9137" y="1374"/>
                  <a:pt x="9110" y="1366"/>
                </a:cubicBezTo>
                <a:cubicBezTo>
                  <a:pt x="9073" y="1253"/>
                  <a:pt x="9036" y="1138"/>
                  <a:pt x="8996" y="1028"/>
                </a:cubicBezTo>
                <a:cubicBezTo>
                  <a:pt x="8939" y="847"/>
                  <a:pt x="8882" y="665"/>
                  <a:pt x="8828" y="484"/>
                </a:cubicBezTo>
                <a:cubicBezTo>
                  <a:pt x="8804" y="393"/>
                  <a:pt x="8778" y="303"/>
                  <a:pt x="8754" y="212"/>
                </a:cubicBezTo>
                <a:cubicBezTo>
                  <a:pt x="8748" y="188"/>
                  <a:pt x="8741" y="165"/>
                  <a:pt x="8734" y="142"/>
                </a:cubicBezTo>
                <a:cubicBezTo>
                  <a:pt x="8728" y="118"/>
                  <a:pt x="8724" y="88"/>
                  <a:pt x="8714" y="68"/>
                </a:cubicBezTo>
                <a:cubicBezTo>
                  <a:pt x="8697" y="41"/>
                  <a:pt x="8667" y="37"/>
                  <a:pt x="8640" y="27"/>
                </a:cubicBezTo>
                <a:cubicBezTo>
                  <a:pt x="8617" y="21"/>
                  <a:pt x="8596" y="10"/>
                  <a:pt x="8573" y="4"/>
                </a:cubicBezTo>
                <a:cubicBezTo>
                  <a:pt x="8567" y="1"/>
                  <a:pt x="8559" y="1"/>
                  <a:pt x="8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8929187" y="3283370"/>
            <a:ext cx="430218" cy="563636"/>
          </a:xfrm>
          <a:custGeom>
            <a:avLst/>
            <a:gdLst/>
            <a:ahLst/>
            <a:cxnLst/>
            <a:rect l="l" t="t" r="r" b="b"/>
            <a:pathLst>
              <a:path w="1522" h="1994" extrusionOk="0">
                <a:moveTo>
                  <a:pt x="1340" y="0"/>
                </a:moveTo>
                <a:cubicBezTo>
                  <a:pt x="1229" y="0"/>
                  <a:pt x="1145" y="98"/>
                  <a:pt x="1115" y="198"/>
                </a:cubicBezTo>
                <a:cubicBezTo>
                  <a:pt x="1085" y="302"/>
                  <a:pt x="1102" y="434"/>
                  <a:pt x="1035" y="528"/>
                </a:cubicBezTo>
                <a:cubicBezTo>
                  <a:pt x="1011" y="558"/>
                  <a:pt x="971" y="584"/>
                  <a:pt x="934" y="584"/>
                </a:cubicBezTo>
                <a:lnTo>
                  <a:pt x="931" y="584"/>
                </a:lnTo>
                <a:cubicBezTo>
                  <a:pt x="891" y="584"/>
                  <a:pt x="863" y="548"/>
                  <a:pt x="833" y="521"/>
                </a:cubicBezTo>
                <a:cubicBezTo>
                  <a:pt x="800" y="497"/>
                  <a:pt x="766" y="480"/>
                  <a:pt x="725" y="480"/>
                </a:cubicBezTo>
                <a:cubicBezTo>
                  <a:pt x="713" y="480"/>
                  <a:pt x="696" y="484"/>
                  <a:pt x="679" y="491"/>
                </a:cubicBezTo>
                <a:cubicBezTo>
                  <a:pt x="635" y="504"/>
                  <a:pt x="598" y="544"/>
                  <a:pt x="551" y="551"/>
                </a:cubicBezTo>
                <a:lnTo>
                  <a:pt x="541" y="551"/>
                </a:lnTo>
                <a:cubicBezTo>
                  <a:pt x="535" y="551"/>
                  <a:pt x="528" y="551"/>
                  <a:pt x="521" y="544"/>
                </a:cubicBezTo>
                <a:cubicBezTo>
                  <a:pt x="511" y="538"/>
                  <a:pt x="497" y="524"/>
                  <a:pt x="491" y="511"/>
                </a:cubicBezTo>
                <a:cubicBezTo>
                  <a:pt x="471" y="474"/>
                  <a:pt x="460" y="430"/>
                  <a:pt x="457" y="393"/>
                </a:cubicBezTo>
                <a:cubicBezTo>
                  <a:pt x="444" y="306"/>
                  <a:pt x="420" y="195"/>
                  <a:pt x="333" y="152"/>
                </a:cubicBezTo>
                <a:cubicBezTo>
                  <a:pt x="310" y="141"/>
                  <a:pt x="286" y="135"/>
                  <a:pt x="262" y="135"/>
                </a:cubicBezTo>
                <a:cubicBezTo>
                  <a:pt x="239" y="135"/>
                  <a:pt x="216" y="141"/>
                  <a:pt x="195" y="152"/>
                </a:cubicBezTo>
                <a:cubicBezTo>
                  <a:pt x="182" y="155"/>
                  <a:pt x="169" y="158"/>
                  <a:pt x="162" y="169"/>
                </a:cubicBezTo>
                <a:cubicBezTo>
                  <a:pt x="152" y="175"/>
                  <a:pt x="145" y="185"/>
                  <a:pt x="138" y="192"/>
                </a:cubicBezTo>
                <a:cubicBezTo>
                  <a:pt x="138" y="195"/>
                  <a:pt x="135" y="195"/>
                  <a:pt x="135" y="198"/>
                </a:cubicBezTo>
                <a:cubicBezTo>
                  <a:pt x="132" y="198"/>
                  <a:pt x="132" y="202"/>
                  <a:pt x="132" y="202"/>
                </a:cubicBezTo>
                <a:cubicBezTo>
                  <a:pt x="125" y="209"/>
                  <a:pt x="118" y="219"/>
                  <a:pt x="112" y="229"/>
                </a:cubicBezTo>
                <a:cubicBezTo>
                  <a:pt x="58" y="302"/>
                  <a:pt x="25" y="390"/>
                  <a:pt x="14" y="484"/>
                </a:cubicBezTo>
                <a:cubicBezTo>
                  <a:pt x="0" y="612"/>
                  <a:pt x="41" y="739"/>
                  <a:pt x="75" y="863"/>
                </a:cubicBezTo>
                <a:cubicBezTo>
                  <a:pt x="145" y="1122"/>
                  <a:pt x="138" y="1387"/>
                  <a:pt x="138" y="1648"/>
                </a:cubicBezTo>
                <a:cubicBezTo>
                  <a:pt x="138" y="1716"/>
                  <a:pt x="138" y="1780"/>
                  <a:pt x="141" y="1843"/>
                </a:cubicBezTo>
                <a:cubicBezTo>
                  <a:pt x="145" y="1907"/>
                  <a:pt x="172" y="1967"/>
                  <a:pt x="236" y="1988"/>
                </a:cubicBezTo>
                <a:cubicBezTo>
                  <a:pt x="249" y="1991"/>
                  <a:pt x="266" y="1994"/>
                  <a:pt x="279" y="1994"/>
                </a:cubicBezTo>
                <a:cubicBezTo>
                  <a:pt x="316" y="1994"/>
                  <a:pt x="357" y="1981"/>
                  <a:pt x="387" y="1961"/>
                </a:cubicBezTo>
                <a:cubicBezTo>
                  <a:pt x="434" y="1924"/>
                  <a:pt x="460" y="1873"/>
                  <a:pt x="491" y="1826"/>
                </a:cubicBezTo>
                <a:cubicBezTo>
                  <a:pt x="508" y="1803"/>
                  <a:pt x="538" y="1756"/>
                  <a:pt x="575" y="1756"/>
                </a:cubicBezTo>
                <a:cubicBezTo>
                  <a:pt x="578" y="1756"/>
                  <a:pt x="584" y="1760"/>
                  <a:pt x="589" y="1760"/>
                </a:cubicBezTo>
                <a:cubicBezTo>
                  <a:pt x="605" y="1766"/>
                  <a:pt x="618" y="1783"/>
                  <a:pt x="632" y="1797"/>
                </a:cubicBezTo>
                <a:cubicBezTo>
                  <a:pt x="659" y="1817"/>
                  <a:pt x="685" y="1830"/>
                  <a:pt x="719" y="1833"/>
                </a:cubicBezTo>
                <a:lnTo>
                  <a:pt x="733" y="1833"/>
                </a:lnTo>
                <a:cubicBezTo>
                  <a:pt x="840" y="1833"/>
                  <a:pt x="917" y="1716"/>
                  <a:pt x="961" y="1628"/>
                </a:cubicBezTo>
                <a:cubicBezTo>
                  <a:pt x="1078" y="1390"/>
                  <a:pt x="1189" y="1148"/>
                  <a:pt x="1293" y="903"/>
                </a:cubicBezTo>
                <a:cubicBezTo>
                  <a:pt x="1343" y="779"/>
                  <a:pt x="1390" y="652"/>
                  <a:pt x="1438" y="528"/>
                </a:cubicBezTo>
                <a:cubicBezTo>
                  <a:pt x="1475" y="427"/>
                  <a:pt x="1521" y="322"/>
                  <a:pt x="1521" y="212"/>
                </a:cubicBezTo>
                <a:cubicBezTo>
                  <a:pt x="1521" y="111"/>
                  <a:pt x="1471" y="14"/>
                  <a:pt x="1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rot="4513173">
            <a:off x="-3203297" y="-9409652"/>
            <a:ext cx="13528384" cy="11820234"/>
          </a:xfrm>
          <a:custGeom>
            <a:avLst/>
            <a:gdLst/>
            <a:ahLst/>
            <a:cxnLst/>
            <a:rect l="l" t="t" r="r" b="b"/>
            <a:pathLst>
              <a:path w="47860" h="41817" extrusionOk="0">
                <a:moveTo>
                  <a:pt x="25209" y="0"/>
                </a:moveTo>
                <a:cubicBezTo>
                  <a:pt x="25206" y="0"/>
                  <a:pt x="25203" y="0"/>
                  <a:pt x="25195" y="4"/>
                </a:cubicBezTo>
                <a:lnTo>
                  <a:pt x="24286" y="215"/>
                </a:lnTo>
                <a:cubicBezTo>
                  <a:pt x="24256" y="222"/>
                  <a:pt x="24246" y="255"/>
                  <a:pt x="24249" y="282"/>
                </a:cubicBezTo>
                <a:cubicBezTo>
                  <a:pt x="24280" y="447"/>
                  <a:pt x="24367" y="591"/>
                  <a:pt x="24494" y="695"/>
                </a:cubicBezTo>
                <a:cubicBezTo>
                  <a:pt x="24035" y="1121"/>
                  <a:pt x="23524" y="1491"/>
                  <a:pt x="22974" y="1796"/>
                </a:cubicBezTo>
                <a:cubicBezTo>
                  <a:pt x="22836" y="1870"/>
                  <a:pt x="22698" y="1937"/>
                  <a:pt x="22557" y="2011"/>
                </a:cubicBezTo>
                <a:cubicBezTo>
                  <a:pt x="22450" y="2067"/>
                  <a:pt x="22349" y="2145"/>
                  <a:pt x="22329" y="2273"/>
                </a:cubicBezTo>
                <a:cubicBezTo>
                  <a:pt x="22309" y="2410"/>
                  <a:pt x="22379" y="2541"/>
                  <a:pt x="22423" y="2668"/>
                </a:cubicBezTo>
                <a:cubicBezTo>
                  <a:pt x="22467" y="2792"/>
                  <a:pt x="22497" y="2921"/>
                  <a:pt x="22507" y="3051"/>
                </a:cubicBezTo>
                <a:cubicBezTo>
                  <a:pt x="22534" y="3313"/>
                  <a:pt x="22490" y="3588"/>
                  <a:pt x="22299" y="3773"/>
                </a:cubicBezTo>
                <a:cubicBezTo>
                  <a:pt x="22238" y="3692"/>
                  <a:pt x="22142" y="3658"/>
                  <a:pt x="22030" y="3658"/>
                </a:cubicBezTo>
                <a:cubicBezTo>
                  <a:pt x="21866" y="3658"/>
                  <a:pt x="21674" y="3736"/>
                  <a:pt x="21567" y="3813"/>
                </a:cubicBezTo>
                <a:cubicBezTo>
                  <a:pt x="21440" y="3911"/>
                  <a:pt x="21403" y="4069"/>
                  <a:pt x="21513" y="4193"/>
                </a:cubicBezTo>
                <a:cubicBezTo>
                  <a:pt x="21578" y="4263"/>
                  <a:pt x="21658" y="4300"/>
                  <a:pt x="21735" y="4343"/>
                </a:cubicBezTo>
                <a:cubicBezTo>
                  <a:pt x="21779" y="4371"/>
                  <a:pt x="21829" y="4404"/>
                  <a:pt x="21849" y="4451"/>
                </a:cubicBezTo>
                <a:cubicBezTo>
                  <a:pt x="21872" y="4491"/>
                  <a:pt x="21852" y="4578"/>
                  <a:pt x="21799" y="4578"/>
                </a:cubicBezTo>
                <a:cubicBezTo>
                  <a:pt x="21792" y="4578"/>
                  <a:pt x="21785" y="4575"/>
                  <a:pt x="21779" y="4575"/>
                </a:cubicBezTo>
                <a:cubicBezTo>
                  <a:pt x="21772" y="4572"/>
                  <a:pt x="21765" y="4572"/>
                  <a:pt x="21759" y="4572"/>
                </a:cubicBezTo>
                <a:cubicBezTo>
                  <a:pt x="21728" y="4572"/>
                  <a:pt x="21708" y="4602"/>
                  <a:pt x="21711" y="4632"/>
                </a:cubicBezTo>
                <a:cubicBezTo>
                  <a:pt x="21490" y="4730"/>
                  <a:pt x="21268" y="4831"/>
                  <a:pt x="21047" y="4927"/>
                </a:cubicBezTo>
                <a:cubicBezTo>
                  <a:pt x="20913" y="4988"/>
                  <a:pt x="20782" y="5055"/>
                  <a:pt x="20712" y="5189"/>
                </a:cubicBezTo>
                <a:cubicBezTo>
                  <a:pt x="20651" y="5314"/>
                  <a:pt x="20647" y="5458"/>
                  <a:pt x="20644" y="5596"/>
                </a:cubicBezTo>
                <a:cubicBezTo>
                  <a:pt x="20644" y="5669"/>
                  <a:pt x="20644" y="5743"/>
                  <a:pt x="20634" y="5817"/>
                </a:cubicBezTo>
                <a:cubicBezTo>
                  <a:pt x="20621" y="5898"/>
                  <a:pt x="20587" y="5971"/>
                  <a:pt x="20567" y="6049"/>
                </a:cubicBezTo>
                <a:cubicBezTo>
                  <a:pt x="20543" y="6126"/>
                  <a:pt x="20546" y="6196"/>
                  <a:pt x="20567" y="6264"/>
                </a:cubicBezTo>
                <a:cubicBezTo>
                  <a:pt x="20513" y="6166"/>
                  <a:pt x="20459" y="6072"/>
                  <a:pt x="20402" y="5975"/>
                </a:cubicBezTo>
                <a:cubicBezTo>
                  <a:pt x="20302" y="5797"/>
                  <a:pt x="20194" y="5622"/>
                  <a:pt x="20080" y="5451"/>
                </a:cubicBezTo>
                <a:cubicBezTo>
                  <a:pt x="19858" y="5122"/>
                  <a:pt x="19617" y="4814"/>
                  <a:pt x="19349" y="4521"/>
                </a:cubicBezTo>
                <a:cubicBezTo>
                  <a:pt x="19342" y="4508"/>
                  <a:pt x="19325" y="4504"/>
                  <a:pt x="19312" y="4504"/>
                </a:cubicBezTo>
                <a:cubicBezTo>
                  <a:pt x="19295" y="4504"/>
                  <a:pt x="19274" y="4515"/>
                  <a:pt x="19265" y="4532"/>
                </a:cubicBezTo>
                <a:cubicBezTo>
                  <a:pt x="19157" y="4740"/>
                  <a:pt x="19046" y="4955"/>
                  <a:pt x="19000" y="5186"/>
                </a:cubicBezTo>
                <a:cubicBezTo>
                  <a:pt x="18980" y="5300"/>
                  <a:pt x="18972" y="5415"/>
                  <a:pt x="18989" y="5528"/>
                </a:cubicBezTo>
                <a:cubicBezTo>
                  <a:pt x="19003" y="5643"/>
                  <a:pt x="19043" y="5750"/>
                  <a:pt x="19073" y="5861"/>
                </a:cubicBezTo>
                <a:cubicBezTo>
                  <a:pt x="19104" y="5982"/>
                  <a:pt x="19107" y="6092"/>
                  <a:pt x="19050" y="6207"/>
                </a:cubicBezTo>
                <a:cubicBezTo>
                  <a:pt x="19009" y="6290"/>
                  <a:pt x="18955" y="6374"/>
                  <a:pt x="18952" y="6468"/>
                </a:cubicBezTo>
                <a:cubicBezTo>
                  <a:pt x="18949" y="6563"/>
                  <a:pt x="19009" y="6633"/>
                  <a:pt x="19090" y="6676"/>
                </a:cubicBezTo>
                <a:cubicBezTo>
                  <a:pt x="19177" y="6727"/>
                  <a:pt x="19258" y="6777"/>
                  <a:pt x="19328" y="6845"/>
                </a:cubicBezTo>
                <a:cubicBezTo>
                  <a:pt x="19486" y="6998"/>
                  <a:pt x="19593" y="7207"/>
                  <a:pt x="19620" y="7429"/>
                </a:cubicBezTo>
                <a:cubicBezTo>
                  <a:pt x="19560" y="7472"/>
                  <a:pt x="19490" y="7489"/>
                  <a:pt x="19419" y="7489"/>
                </a:cubicBezTo>
                <a:cubicBezTo>
                  <a:pt x="19338" y="7489"/>
                  <a:pt x="19258" y="7469"/>
                  <a:pt x="19184" y="7441"/>
                </a:cubicBezTo>
                <a:cubicBezTo>
                  <a:pt x="19016" y="7384"/>
                  <a:pt x="18865" y="7291"/>
                  <a:pt x="18704" y="7220"/>
                </a:cubicBezTo>
                <a:cubicBezTo>
                  <a:pt x="18351" y="7062"/>
                  <a:pt x="17973" y="6975"/>
                  <a:pt x="17590" y="6958"/>
                </a:cubicBezTo>
                <a:lnTo>
                  <a:pt x="17586" y="6958"/>
                </a:lnTo>
                <a:cubicBezTo>
                  <a:pt x="17556" y="6958"/>
                  <a:pt x="17536" y="6986"/>
                  <a:pt x="17536" y="7015"/>
                </a:cubicBezTo>
                <a:cubicBezTo>
                  <a:pt x="17522" y="7210"/>
                  <a:pt x="17737" y="7271"/>
                  <a:pt x="17885" y="7317"/>
                </a:cubicBezTo>
                <a:cubicBezTo>
                  <a:pt x="17973" y="7348"/>
                  <a:pt x="18043" y="7395"/>
                  <a:pt x="18066" y="7489"/>
                </a:cubicBezTo>
                <a:cubicBezTo>
                  <a:pt x="18086" y="7562"/>
                  <a:pt x="18077" y="7646"/>
                  <a:pt x="18043" y="7714"/>
                </a:cubicBezTo>
                <a:cubicBezTo>
                  <a:pt x="17959" y="7885"/>
                  <a:pt x="17747" y="7945"/>
                  <a:pt x="17570" y="7948"/>
                </a:cubicBezTo>
                <a:lnTo>
                  <a:pt x="17556" y="7948"/>
                </a:lnTo>
                <a:cubicBezTo>
                  <a:pt x="17335" y="7948"/>
                  <a:pt x="17120" y="7881"/>
                  <a:pt x="16898" y="7858"/>
                </a:cubicBezTo>
                <a:cubicBezTo>
                  <a:pt x="16791" y="7847"/>
                  <a:pt x="16680" y="7844"/>
                  <a:pt x="16573" y="7844"/>
                </a:cubicBezTo>
                <a:cubicBezTo>
                  <a:pt x="16415" y="7844"/>
                  <a:pt x="16261" y="7852"/>
                  <a:pt x="16106" y="7861"/>
                </a:cubicBezTo>
                <a:cubicBezTo>
                  <a:pt x="16069" y="7861"/>
                  <a:pt x="16046" y="7895"/>
                  <a:pt x="16052" y="7928"/>
                </a:cubicBezTo>
                <a:cubicBezTo>
                  <a:pt x="16086" y="8079"/>
                  <a:pt x="15985" y="8207"/>
                  <a:pt x="15881" y="8301"/>
                </a:cubicBezTo>
                <a:cubicBezTo>
                  <a:pt x="15761" y="8408"/>
                  <a:pt x="15620" y="8496"/>
                  <a:pt x="15482" y="8577"/>
                </a:cubicBezTo>
                <a:cubicBezTo>
                  <a:pt x="15334" y="8667"/>
                  <a:pt x="15180" y="8744"/>
                  <a:pt x="15015" y="8788"/>
                </a:cubicBezTo>
                <a:cubicBezTo>
                  <a:pt x="14895" y="8821"/>
                  <a:pt x="14757" y="8854"/>
                  <a:pt x="14690" y="8969"/>
                </a:cubicBezTo>
                <a:cubicBezTo>
                  <a:pt x="14656" y="9026"/>
                  <a:pt x="14650" y="9093"/>
                  <a:pt x="14650" y="9161"/>
                </a:cubicBezTo>
                <a:cubicBezTo>
                  <a:pt x="14646" y="9231"/>
                  <a:pt x="14653" y="9314"/>
                  <a:pt x="14582" y="9362"/>
                </a:cubicBezTo>
                <a:cubicBezTo>
                  <a:pt x="14545" y="9382"/>
                  <a:pt x="14505" y="9392"/>
                  <a:pt x="14464" y="9392"/>
                </a:cubicBezTo>
                <a:cubicBezTo>
                  <a:pt x="14364" y="9392"/>
                  <a:pt x="14256" y="9342"/>
                  <a:pt x="14169" y="9314"/>
                </a:cubicBezTo>
                <a:cubicBezTo>
                  <a:pt x="14116" y="9298"/>
                  <a:pt x="14066" y="9288"/>
                  <a:pt x="14012" y="9288"/>
                </a:cubicBezTo>
                <a:cubicBezTo>
                  <a:pt x="13925" y="9288"/>
                  <a:pt x="13840" y="9314"/>
                  <a:pt x="13770" y="9378"/>
                </a:cubicBezTo>
                <a:cubicBezTo>
                  <a:pt x="13669" y="9463"/>
                  <a:pt x="13609" y="9593"/>
                  <a:pt x="13578" y="9720"/>
                </a:cubicBezTo>
                <a:cubicBezTo>
                  <a:pt x="13542" y="9886"/>
                  <a:pt x="13542" y="10060"/>
                  <a:pt x="13471" y="10214"/>
                </a:cubicBezTo>
                <a:cubicBezTo>
                  <a:pt x="13424" y="10318"/>
                  <a:pt x="13313" y="10425"/>
                  <a:pt x="13189" y="10425"/>
                </a:cubicBezTo>
                <a:cubicBezTo>
                  <a:pt x="13179" y="10425"/>
                  <a:pt x="13166" y="10425"/>
                  <a:pt x="13152" y="10422"/>
                </a:cubicBezTo>
                <a:cubicBezTo>
                  <a:pt x="13082" y="10409"/>
                  <a:pt x="13038" y="10352"/>
                  <a:pt x="12998" y="10295"/>
                </a:cubicBezTo>
                <a:cubicBezTo>
                  <a:pt x="12958" y="10238"/>
                  <a:pt x="12918" y="10184"/>
                  <a:pt x="12864" y="10143"/>
                </a:cubicBezTo>
                <a:cubicBezTo>
                  <a:pt x="12769" y="10070"/>
                  <a:pt x="12625" y="10033"/>
                  <a:pt x="12562" y="9929"/>
                </a:cubicBezTo>
                <a:cubicBezTo>
                  <a:pt x="12487" y="9811"/>
                  <a:pt x="12571" y="9657"/>
                  <a:pt x="12504" y="9536"/>
                </a:cubicBezTo>
                <a:cubicBezTo>
                  <a:pt x="12444" y="9429"/>
                  <a:pt x="12323" y="9412"/>
                  <a:pt x="12216" y="9385"/>
                </a:cubicBezTo>
                <a:cubicBezTo>
                  <a:pt x="12168" y="9372"/>
                  <a:pt x="12108" y="9355"/>
                  <a:pt x="12092" y="9305"/>
                </a:cubicBezTo>
                <a:cubicBezTo>
                  <a:pt x="12075" y="9244"/>
                  <a:pt x="12139" y="9187"/>
                  <a:pt x="12189" y="9167"/>
                </a:cubicBezTo>
                <a:cubicBezTo>
                  <a:pt x="12213" y="9157"/>
                  <a:pt x="12239" y="9150"/>
                  <a:pt x="12263" y="9150"/>
                </a:cubicBezTo>
                <a:cubicBezTo>
                  <a:pt x="12377" y="9150"/>
                  <a:pt x="12487" y="9251"/>
                  <a:pt x="12571" y="9314"/>
                </a:cubicBezTo>
                <a:cubicBezTo>
                  <a:pt x="12729" y="9432"/>
                  <a:pt x="12918" y="9496"/>
                  <a:pt x="13109" y="9496"/>
                </a:cubicBezTo>
                <a:cubicBezTo>
                  <a:pt x="13236" y="9496"/>
                  <a:pt x="13364" y="9469"/>
                  <a:pt x="13485" y="9405"/>
                </a:cubicBezTo>
                <a:cubicBezTo>
                  <a:pt x="13770" y="9261"/>
                  <a:pt x="13945" y="8942"/>
                  <a:pt x="13931" y="8626"/>
                </a:cubicBezTo>
                <a:cubicBezTo>
                  <a:pt x="13931" y="8597"/>
                  <a:pt x="13908" y="8573"/>
                  <a:pt x="13880" y="8573"/>
                </a:cubicBezTo>
                <a:lnTo>
                  <a:pt x="13864" y="8573"/>
                </a:lnTo>
                <a:cubicBezTo>
                  <a:pt x="13840" y="8583"/>
                  <a:pt x="13820" y="8586"/>
                  <a:pt x="13797" y="8586"/>
                </a:cubicBezTo>
                <a:cubicBezTo>
                  <a:pt x="13626" y="8586"/>
                  <a:pt x="13525" y="8358"/>
                  <a:pt x="13441" y="8234"/>
                </a:cubicBezTo>
                <a:cubicBezTo>
                  <a:pt x="13350" y="8093"/>
                  <a:pt x="13223" y="7999"/>
                  <a:pt x="13065" y="7942"/>
                </a:cubicBezTo>
                <a:cubicBezTo>
                  <a:pt x="12749" y="7821"/>
                  <a:pt x="12390" y="7841"/>
                  <a:pt x="12108" y="7626"/>
                </a:cubicBezTo>
                <a:cubicBezTo>
                  <a:pt x="11833" y="7415"/>
                  <a:pt x="11658" y="7089"/>
                  <a:pt x="11330" y="6945"/>
                </a:cubicBezTo>
                <a:cubicBezTo>
                  <a:pt x="11165" y="6871"/>
                  <a:pt x="10991" y="6837"/>
                  <a:pt x="10823" y="6774"/>
                </a:cubicBezTo>
                <a:cubicBezTo>
                  <a:pt x="10739" y="6740"/>
                  <a:pt x="10658" y="6700"/>
                  <a:pt x="10591" y="6639"/>
                </a:cubicBezTo>
                <a:cubicBezTo>
                  <a:pt x="10527" y="6583"/>
                  <a:pt x="10470" y="6512"/>
                  <a:pt x="10386" y="6485"/>
                </a:cubicBezTo>
                <a:cubicBezTo>
                  <a:pt x="10366" y="6478"/>
                  <a:pt x="10349" y="6475"/>
                  <a:pt x="10333" y="6475"/>
                </a:cubicBezTo>
                <a:cubicBezTo>
                  <a:pt x="10262" y="6475"/>
                  <a:pt x="10202" y="6522"/>
                  <a:pt x="10165" y="6586"/>
                </a:cubicBezTo>
                <a:cubicBezTo>
                  <a:pt x="10111" y="6673"/>
                  <a:pt x="10064" y="6764"/>
                  <a:pt x="10001" y="6848"/>
                </a:cubicBezTo>
                <a:cubicBezTo>
                  <a:pt x="9869" y="7022"/>
                  <a:pt x="9699" y="7170"/>
                  <a:pt x="9507" y="7277"/>
                </a:cubicBezTo>
                <a:cubicBezTo>
                  <a:pt x="9467" y="7301"/>
                  <a:pt x="9477" y="7348"/>
                  <a:pt x="9507" y="7371"/>
                </a:cubicBezTo>
                <a:lnTo>
                  <a:pt x="8745" y="7827"/>
                </a:lnTo>
                <a:cubicBezTo>
                  <a:pt x="8608" y="7912"/>
                  <a:pt x="8470" y="7992"/>
                  <a:pt x="8332" y="8076"/>
                </a:cubicBezTo>
                <a:cubicBezTo>
                  <a:pt x="8218" y="8146"/>
                  <a:pt x="8094" y="8214"/>
                  <a:pt x="7990" y="8298"/>
                </a:cubicBezTo>
                <a:cubicBezTo>
                  <a:pt x="7892" y="8375"/>
                  <a:pt x="7815" y="8476"/>
                  <a:pt x="7785" y="8600"/>
                </a:cubicBezTo>
                <a:cubicBezTo>
                  <a:pt x="7748" y="8734"/>
                  <a:pt x="7762" y="8875"/>
                  <a:pt x="7755" y="9012"/>
                </a:cubicBezTo>
                <a:cubicBezTo>
                  <a:pt x="7748" y="9298"/>
                  <a:pt x="7705" y="9596"/>
                  <a:pt x="7561" y="9849"/>
                </a:cubicBezTo>
                <a:cubicBezTo>
                  <a:pt x="7420" y="10090"/>
                  <a:pt x="7171" y="10284"/>
                  <a:pt x="6885" y="10298"/>
                </a:cubicBezTo>
                <a:cubicBezTo>
                  <a:pt x="6856" y="10301"/>
                  <a:pt x="6831" y="10321"/>
                  <a:pt x="6831" y="10352"/>
                </a:cubicBezTo>
                <a:cubicBezTo>
                  <a:pt x="6822" y="10872"/>
                  <a:pt x="6554" y="11336"/>
                  <a:pt x="6134" y="11631"/>
                </a:cubicBezTo>
                <a:cubicBezTo>
                  <a:pt x="6030" y="11705"/>
                  <a:pt x="5979" y="11788"/>
                  <a:pt x="5976" y="11916"/>
                </a:cubicBezTo>
                <a:cubicBezTo>
                  <a:pt x="5976" y="11980"/>
                  <a:pt x="5976" y="12041"/>
                  <a:pt x="5956" y="12101"/>
                </a:cubicBezTo>
                <a:cubicBezTo>
                  <a:pt x="5932" y="12154"/>
                  <a:pt x="5899" y="12202"/>
                  <a:pt x="5865" y="12248"/>
                </a:cubicBezTo>
                <a:cubicBezTo>
                  <a:pt x="5801" y="12339"/>
                  <a:pt x="5724" y="12426"/>
                  <a:pt x="5688" y="12534"/>
                </a:cubicBezTo>
                <a:cubicBezTo>
                  <a:pt x="5654" y="12637"/>
                  <a:pt x="5667" y="12749"/>
                  <a:pt x="5714" y="12846"/>
                </a:cubicBezTo>
                <a:cubicBezTo>
                  <a:pt x="5829" y="13091"/>
                  <a:pt x="6097" y="13181"/>
                  <a:pt x="6342" y="13232"/>
                </a:cubicBezTo>
                <a:cubicBezTo>
                  <a:pt x="6473" y="13255"/>
                  <a:pt x="6617" y="13285"/>
                  <a:pt x="6758" y="13285"/>
                </a:cubicBezTo>
                <a:cubicBezTo>
                  <a:pt x="6848" y="13285"/>
                  <a:pt x="6939" y="13272"/>
                  <a:pt x="7023" y="13238"/>
                </a:cubicBezTo>
                <a:cubicBezTo>
                  <a:pt x="7121" y="13201"/>
                  <a:pt x="7198" y="13138"/>
                  <a:pt x="7251" y="13051"/>
                </a:cubicBezTo>
                <a:cubicBezTo>
                  <a:pt x="7305" y="12967"/>
                  <a:pt x="7335" y="12869"/>
                  <a:pt x="7382" y="12778"/>
                </a:cubicBezTo>
                <a:cubicBezTo>
                  <a:pt x="7423" y="12708"/>
                  <a:pt x="7486" y="12641"/>
                  <a:pt x="7567" y="12641"/>
                </a:cubicBezTo>
                <a:cubicBezTo>
                  <a:pt x="7584" y="12641"/>
                  <a:pt x="7604" y="12648"/>
                  <a:pt x="7624" y="12654"/>
                </a:cubicBezTo>
                <a:cubicBezTo>
                  <a:pt x="7728" y="12695"/>
                  <a:pt x="7792" y="12812"/>
                  <a:pt x="7818" y="12913"/>
                </a:cubicBezTo>
                <a:cubicBezTo>
                  <a:pt x="7855" y="13057"/>
                  <a:pt x="7812" y="13218"/>
                  <a:pt x="7802" y="13366"/>
                </a:cubicBezTo>
                <a:cubicBezTo>
                  <a:pt x="7788" y="13511"/>
                  <a:pt x="7802" y="13655"/>
                  <a:pt x="7875" y="13779"/>
                </a:cubicBezTo>
                <a:cubicBezTo>
                  <a:pt x="8010" y="14004"/>
                  <a:pt x="8261" y="14115"/>
                  <a:pt x="8490" y="14208"/>
                </a:cubicBezTo>
                <a:lnTo>
                  <a:pt x="8507" y="14208"/>
                </a:lnTo>
                <a:cubicBezTo>
                  <a:pt x="8523" y="14208"/>
                  <a:pt x="8540" y="14195"/>
                  <a:pt x="8554" y="14182"/>
                </a:cubicBezTo>
                <a:cubicBezTo>
                  <a:pt x="8675" y="14017"/>
                  <a:pt x="8752" y="13826"/>
                  <a:pt x="8782" y="13621"/>
                </a:cubicBezTo>
                <a:cubicBezTo>
                  <a:pt x="8795" y="13520"/>
                  <a:pt x="8792" y="13423"/>
                  <a:pt x="8785" y="13322"/>
                </a:cubicBezTo>
                <a:cubicBezTo>
                  <a:pt x="8779" y="13222"/>
                  <a:pt x="8772" y="13111"/>
                  <a:pt x="8839" y="13031"/>
                </a:cubicBezTo>
                <a:cubicBezTo>
                  <a:pt x="8940" y="12916"/>
                  <a:pt x="9124" y="12907"/>
                  <a:pt x="9259" y="12866"/>
                </a:cubicBezTo>
                <a:cubicBezTo>
                  <a:pt x="9417" y="12816"/>
                  <a:pt x="9544" y="12718"/>
                  <a:pt x="9607" y="12560"/>
                </a:cubicBezTo>
                <a:cubicBezTo>
                  <a:pt x="9671" y="12399"/>
                  <a:pt x="9645" y="12222"/>
                  <a:pt x="9541" y="12087"/>
                </a:cubicBezTo>
                <a:cubicBezTo>
                  <a:pt x="9487" y="12024"/>
                  <a:pt x="9420" y="11970"/>
                  <a:pt x="9339" y="11936"/>
                </a:cubicBezTo>
                <a:cubicBezTo>
                  <a:pt x="9252" y="11900"/>
                  <a:pt x="9164" y="11906"/>
                  <a:pt x="9071" y="11900"/>
                </a:cubicBezTo>
                <a:cubicBezTo>
                  <a:pt x="8906" y="11889"/>
                  <a:pt x="8849" y="11751"/>
                  <a:pt x="8866" y="11601"/>
                </a:cubicBezTo>
                <a:cubicBezTo>
                  <a:pt x="8882" y="11429"/>
                  <a:pt x="8994" y="11311"/>
                  <a:pt x="9124" y="11208"/>
                </a:cubicBezTo>
                <a:cubicBezTo>
                  <a:pt x="9272" y="11094"/>
                  <a:pt x="9433" y="10993"/>
                  <a:pt x="9541" y="10839"/>
                </a:cubicBezTo>
                <a:cubicBezTo>
                  <a:pt x="9658" y="10671"/>
                  <a:pt x="9691" y="10459"/>
                  <a:pt x="9725" y="10261"/>
                </a:cubicBezTo>
                <a:cubicBezTo>
                  <a:pt x="9752" y="10080"/>
                  <a:pt x="9786" y="9889"/>
                  <a:pt x="9893" y="9737"/>
                </a:cubicBezTo>
                <a:cubicBezTo>
                  <a:pt x="9967" y="9630"/>
                  <a:pt x="10081" y="9559"/>
                  <a:pt x="10208" y="9559"/>
                </a:cubicBezTo>
                <a:cubicBezTo>
                  <a:pt x="10239" y="9559"/>
                  <a:pt x="10272" y="9567"/>
                  <a:pt x="10306" y="9576"/>
                </a:cubicBezTo>
                <a:cubicBezTo>
                  <a:pt x="10373" y="9593"/>
                  <a:pt x="10433" y="9637"/>
                  <a:pt x="10461" y="9704"/>
                </a:cubicBezTo>
                <a:cubicBezTo>
                  <a:pt x="10501" y="9811"/>
                  <a:pt x="10444" y="9926"/>
                  <a:pt x="10386" y="10016"/>
                </a:cubicBezTo>
                <a:cubicBezTo>
                  <a:pt x="10262" y="10211"/>
                  <a:pt x="10105" y="10389"/>
                  <a:pt x="9967" y="10577"/>
                </a:cubicBezTo>
                <a:cubicBezTo>
                  <a:pt x="9736" y="10885"/>
                  <a:pt x="9497" y="11265"/>
                  <a:pt x="9510" y="11668"/>
                </a:cubicBezTo>
                <a:cubicBezTo>
                  <a:pt x="9524" y="12037"/>
                  <a:pt x="9779" y="12339"/>
                  <a:pt x="10131" y="12436"/>
                </a:cubicBezTo>
                <a:cubicBezTo>
                  <a:pt x="10208" y="12459"/>
                  <a:pt x="10289" y="12470"/>
                  <a:pt x="10366" y="12470"/>
                </a:cubicBezTo>
                <a:cubicBezTo>
                  <a:pt x="10638" y="12470"/>
                  <a:pt x="10907" y="12343"/>
                  <a:pt x="11098" y="12144"/>
                </a:cubicBezTo>
                <a:cubicBezTo>
                  <a:pt x="11152" y="12087"/>
                  <a:pt x="11199" y="12027"/>
                  <a:pt x="11242" y="11960"/>
                </a:cubicBezTo>
                <a:cubicBezTo>
                  <a:pt x="11390" y="11993"/>
                  <a:pt x="11414" y="12208"/>
                  <a:pt x="11367" y="12326"/>
                </a:cubicBezTo>
                <a:cubicBezTo>
                  <a:pt x="11290" y="12524"/>
                  <a:pt x="11031" y="12594"/>
                  <a:pt x="10850" y="12648"/>
                </a:cubicBezTo>
                <a:cubicBezTo>
                  <a:pt x="10611" y="12721"/>
                  <a:pt x="10383" y="12812"/>
                  <a:pt x="10165" y="12936"/>
                </a:cubicBezTo>
                <a:cubicBezTo>
                  <a:pt x="10061" y="12997"/>
                  <a:pt x="9960" y="13064"/>
                  <a:pt x="9866" y="13138"/>
                </a:cubicBezTo>
                <a:cubicBezTo>
                  <a:pt x="9789" y="13201"/>
                  <a:pt x="9711" y="13279"/>
                  <a:pt x="9699" y="13383"/>
                </a:cubicBezTo>
                <a:cubicBezTo>
                  <a:pt x="9685" y="13497"/>
                  <a:pt x="9772" y="13581"/>
                  <a:pt x="9802" y="13685"/>
                </a:cubicBezTo>
                <a:cubicBezTo>
                  <a:pt x="9836" y="13793"/>
                  <a:pt x="9823" y="13909"/>
                  <a:pt x="9782" y="14017"/>
                </a:cubicBezTo>
                <a:cubicBezTo>
                  <a:pt x="9691" y="14242"/>
                  <a:pt x="9474" y="14383"/>
                  <a:pt x="9255" y="14467"/>
                </a:cubicBezTo>
                <a:cubicBezTo>
                  <a:pt x="8749" y="14665"/>
                  <a:pt x="8191" y="14651"/>
                  <a:pt x="7661" y="14715"/>
                </a:cubicBezTo>
                <a:cubicBezTo>
                  <a:pt x="7362" y="14749"/>
                  <a:pt x="7070" y="14803"/>
                  <a:pt x="6782" y="14880"/>
                </a:cubicBezTo>
                <a:cubicBezTo>
                  <a:pt x="6630" y="14920"/>
                  <a:pt x="6483" y="14967"/>
                  <a:pt x="6338" y="15017"/>
                </a:cubicBezTo>
                <a:cubicBezTo>
                  <a:pt x="6214" y="15065"/>
                  <a:pt x="6083" y="15111"/>
                  <a:pt x="5949" y="15111"/>
                </a:cubicBezTo>
                <a:cubicBezTo>
                  <a:pt x="5925" y="15111"/>
                  <a:pt x="5902" y="15111"/>
                  <a:pt x="5878" y="15108"/>
                </a:cubicBezTo>
                <a:cubicBezTo>
                  <a:pt x="5875" y="15105"/>
                  <a:pt x="5872" y="15105"/>
                  <a:pt x="5869" y="15105"/>
                </a:cubicBezTo>
                <a:cubicBezTo>
                  <a:pt x="5849" y="15105"/>
                  <a:pt x="5832" y="15115"/>
                  <a:pt x="5818" y="15132"/>
                </a:cubicBezTo>
                <a:cubicBezTo>
                  <a:pt x="5607" y="15474"/>
                  <a:pt x="5365" y="15793"/>
                  <a:pt x="5103" y="16098"/>
                </a:cubicBezTo>
                <a:cubicBezTo>
                  <a:pt x="4986" y="16239"/>
                  <a:pt x="4865" y="16383"/>
                  <a:pt x="4724" y="16498"/>
                </a:cubicBezTo>
                <a:cubicBezTo>
                  <a:pt x="4650" y="16555"/>
                  <a:pt x="4573" y="16599"/>
                  <a:pt x="4486" y="16628"/>
                </a:cubicBezTo>
                <a:cubicBezTo>
                  <a:pt x="4402" y="16659"/>
                  <a:pt x="4311" y="16682"/>
                  <a:pt x="4233" y="16726"/>
                </a:cubicBezTo>
                <a:cubicBezTo>
                  <a:pt x="3982" y="16864"/>
                  <a:pt x="3844" y="17166"/>
                  <a:pt x="3891" y="17444"/>
                </a:cubicBezTo>
                <a:cubicBezTo>
                  <a:pt x="3922" y="17619"/>
                  <a:pt x="4029" y="17760"/>
                  <a:pt x="4117" y="17908"/>
                </a:cubicBezTo>
                <a:cubicBezTo>
                  <a:pt x="4210" y="18062"/>
                  <a:pt x="4281" y="18244"/>
                  <a:pt x="4278" y="18428"/>
                </a:cubicBezTo>
                <a:cubicBezTo>
                  <a:pt x="4271" y="18599"/>
                  <a:pt x="4190" y="18750"/>
                  <a:pt x="4032" y="18817"/>
                </a:cubicBezTo>
                <a:cubicBezTo>
                  <a:pt x="3982" y="18840"/>
                  <a:pt x="3925" y="18851"/>
                  <a:pt x="3871" y="18851"/>
                </a:cubicBezTo>
                <a:cubicBezTo>
                  <a:pt x="3790" y="18851"/>
                  <a:pt x="3714" y="18824"/>
                  <a:pt x="3660" y="18757"/>
                </a:cubicBezTo>
                <a:cubicBezTo>
                  <a:pt x="3649" y="18740"/>
                  <a:pt x="3629" y="18730"/>
                  <a:pt x="3613" y="18730"/>
                </a:cubicBezTo>
                <a:cubicBezTo>
                  <a:pt x="3596" y="18730"/>
                  <a:pt x="3579" y="18737"/>
                  <a:pt x="3566" y="18757"/>
                </a:cubicBezTo>
                <a:cubicBezTo>
                  <a:pt x="3499" y="18864"/>
                  <a:pt x="3375" y="18894"/>
                  <a:pt x="3247" y="18894"/>
                </a:cubicBezTo>
                <a:cubicBezTo>
                  <a:pt x="3126" y="18894"/>
                  <a:pt x="3002" y="18871"/>
                  <a:pt x="2904" y="18868"/>
                </a:cubicBezTo>
                <a:cubicBezTo>
                  <a:pt x="2884" y="18868"/>
                  <a:pt x="2868" y="18864"/>
                  <a:pt x="2851" y="18864"/>
                </a:cubicBezTo>
                <a:cubicBezTo>
                  <a:pt x="2747" y="18864"/>
                  <a:pt x="2642" y="18878"/>
                  <a:pt x="2549" y="18921"/>
                </a:cubicBezTo>
                <a:cubicBezTo>
                  <a:pt x="2425" y="18978"/>
                  <a:pt x="2340" y="19089"/>
                  <a:pt x="2297" y="19213"/>
                </a:cubicBezTo>
                <a:cubicBezTo>
                  <a:pt x="2176" y="19542"/>
                  <a:pt x="2357" y="19891"/>
                  <a:pt x="2475" y="20193"/>
                </a:cubicBezTo>
                <a:cubicBezTo>
                  <a:pt x="2579" y="20455"/>
                  <a:pt x="2659" y="20788"/>
                  <a:pt x="2972" y="20858"/>
                </a:cubicBezTo>
                <a:cubicBezTo>
                  <a:pt x="3082" y="20882"/>
                  <a:pt x="3197" y="20882"/>
                  <a:pt x="3307" y="20915"/>
                </a:cubicBezTo>
                <a:cubicBezTo>
                  <a:pt x="3355" y="20929"/>
                  <a:pt x="3395" y="20955"/>
                  <a:pt x="3412" y="21003"/>
                </a:cubicBezTo>
                <a:cubicBezTo>
                  <a:pt x="3435" y="21069"/>
                  <a:pt x="3418" y="21140"/>
                  <a:pt x="3475" y="21197"/>
                </a:cubicBezTo>
                <a:cubicBezTo>
                  <a:pt x="3512" y="21234"/>
                  <a:pt x="3562" y="21251"/>
                  <a:pt x="3616" y="21251"/>
                </a:cubicBezTo>
                <a:cubicBezTo>
                  <a:pt x="3677" y="21251"/>
                  <a:pt x="3737" y="21231"/>
                  <a:pt x="3784" y="21197"/>
                </a:cubicBezTo>
                <a:cubicBezTo>
                  <a:pt x="3908" y="21107"/>
                  <a:pt x="3925" y="20938"/>
                  <a:pt x="3992" y="20811"/>
                </a:cubicBezTo>
                <a:cubicBezTo>
                  <a:pt x="4126" y="20563"/>
                  <a:pt x="4408" y="20445"/>
                  <a:pt x="4656" y="20351"/>
                </a:cubicBezTo>
                <a:cubicBezTo>
                  <a:pt x="4935" y="20244"/>
                  <a:pt x="5211" y="20143"/>
                  <a:pt x="5415" y="19915"/>
                </a:cubicBezTo>
                <a:cubicBezTo>
                  <a:pt x="5513" y="19807"/>
                  <a:pt x="5590" y="19673"/>
                  <a:pt x="5603" y="19525"/>
                </a:cubicBezTo>
                <a:cubicBezTo>
                  <a:pt x="5610" y="19445"/>
                  <a:pt x="5593" y="19367"/>
                  <a:pt x="5567" y="19294"/>
                </a:cubicBezTo>
                <a:cubicBezTo>
                  <a:pt x="5550" y="19250"/>
                  <a:pt x="5522" y="19200"/>
                  <a:pt x="5522" y="19153"/>
                </a:cubicBezTo>
                <a:cubicBezTo>
                  <a:pt x="5522" y="19102"/>
                  <a:pt x="5559" y="19059"/>
                  <a:pt x="5593" y="19025"/>
                </a:cubicBezTo>
                <a:cubicBezTo>
                  <a:pt x="5708" y="18915"/>
                  <a:pt x="5869" y="18820"/>
                  <a:pt x="6033" y="18820"/>
                </a:cubicBezTo>
                <a:cubicBezTo>
                  <a:pt x="6056" y="18820"/>
                  <a:pt x="6080" y="18820"/>
                  <a:pt x="6100" y="18828"/>
                </a:cubicBezTo>
                <a:cubicBezTo>
                  <a:pt x="6268" y="18854"/>
                  <a:pt x="6422" y="19015"/>
                  <a:pt x="6382" y="19190"/>
                </a:cubicBezTo>
                <a:cubicBezTo>
                  <a:pt x="6379" y="19210"/>
                  <a:pt x="6385" y="19240"/>
                  <a:pt x="6409" y="19250"/>
                </a:cubicBezTo>
                <a:cubicBezTo>
                  <a:pt x="6473" y="19277"/>
                  <a:pt x="6537" y="19291"/>
                  <a:pt x="6600" y="19291"/>
                </a:cubicBezTo>
                <a:cubicBezTo>
                  <a:pt x="6731" y="19291"/>
                  <a:pt x="6856" y="19234"/>
                  <a:pt x="6949" y="19133"/>
                </a:cubicBezTo>
                <a:cubicBezTo>
                  <a:pt x="7070" y="19005"/>
                  <a:pt x="7147" y="18840"/>
                  <a:pt x="7225" y="18679"/>
                </a:cubicBezTo>
                <a:cubicBezTo>
                  <a:pt x="7228" y="18679"/>
                  <a:pt x="7234" y="18676"/>
                  <a:pt x="7238" y="18676"/>
                </a:cubicBezTo>
                <a:cubicBezTo>
                  <a:pt x="7295" y="18653"/>
                  <a:pt x="7335" y="18586"/>
                  <a:pt x="7315" y="18525"/>
                </a:cubicBezTo>
                <a:cubicBezTo>
                  <a:pt x="7329" y="18521"/>
                  <a:pt x="7342" y="18518"/>
                  <a:pt x="7355" y="18518"/>
                </a:cubicBezTo>
                <a:cubicBezTo>
                  <a:pt x="7369" y="18518"/>
                  <a:pt x="7382" y="18521"/>
                  <a:pt x="7395" y="18525"/>
                </a:cubicBezTo>
                <a:cubicBezTo>
                  <a:pt x="7453" y="18549"/>
                  <a:pt x="7480" y="18616"/>
                  <a:pt x="7460" y="18670"/>
                </a:cubicBezTo>
                <a:cubicBezTo>
                  <a:pt x="7446" y="18707"/>
                  <a:pt x="7480" y="18737"/>
                  <a:pt x="7510" y="18740"/>
                </a:cubicBezTo>
                <a:cubicBezTo>
                  <a:pt x="7547" y="18740"/>
                  <a:pt x="7581" y="18747"/>
                  <a:pt x="7614" y="18757"/>
                </a:cubicBezTo>
                <a:cubicBezTo>
                  <a:pt x="7641" y="18763"/>
                  <a:pt x="7674" y="18780"/>
                  <a:pt x="7688" y="18797"/>
                </a:cubicBezTo>
                <a:cubicBezTo>
                  <a:pt x="7711" y="18831"/>
                  <a:pt x="7701" y="18878"/>
                  <a:pt x="7711" y="18918"/>
                </a:cubicBezTo>
                <a:cubicBezTo>
                  <a:pt x="7722" y="18952"/>
                  <a:pt x="7738" y="18985"/>
                  <a:pt x="7765" y="19012"/>
                </a:cubicBezTo>
                <a:cubicBezTo>
                  <a:pt x="7866" y="19110"/>
                  <a:pt x="8030" y="19093"/>
                  <a:pt x="8134" y="19183"/>
                </a:cubicBezTo>
                <a:cubicBezTo>
                  <a:pt x="8195" y="19234"/>
                  <a:pt x="8235" y="19304"/>
                  <a:pt x="8275" y="19371"/>
                </a:cubicBezTo>
                <a:cubicBezTo>
                  <a:pt x="8322" y="19445"/>
                  <a:pt x="8373" y="19516"/>
                  <a:pt x="8443" y="19569"/>
                </a:cubicBezTo>
                <a:cubicBezTo>
                  <a:pt x="8584" y="19680"/>
                  <a:pt x="8775" y="19727"/>
                  <a:pt x="8890" y="19875"/>
                </a:cubicBezTo>
                <a:cubicBezTo>
                  <a:pt x="8913" y="19908"/>
                  <a:pt x="8933" y="19948"/>
                  <a:pt x="8940" y="19992"/>
                </a:cubicBezTo>
                <a:cubicBezTo>
                  <a:pt x="8950" y="20039"/>
                  <a:pt x="8940" y="20086"/>
                  <a:pt x="8930" y="20129"/>
                </a:cubicBezTo>
                <a:cubicBezTo>
                  <a:pt x="8906" y="20233"/>
                  <a:pt x="8879" y="20338"/>
                  <a:pt x="8933" y="20435"/>
                </a:cubicBezTo>
                <a:cubicBezTo>
                  <a:pt x="8943" y="20455"/>
                  <a:pt x="8957" y="20462"/>
                  <a:pt x="8973" y="20462"/>
                </a:cubicBezTo>
                <a:cubicBezTo>
                  <a:pt x="8990" y="20462"/>
                  <a:pt x="9003" y="20459"/>
                  <a:pt x="9017" y="20448"/>
                </a:cubicBezTo>
                <a:cubicBezTo>
                  <a:pt x="9155" y="20341"/>
                  <a:pt x="9235" y="20170"/>
                  <a:pt x="9232" y="19996"/>
                </a:cubicBezTo>
                <a:cubicBezTo>
                  <a:pt x="9232" y="19971"/>
                  <a:pt x="9218" y="19959"/>
                  <a:pt x="9201" y="19948"/>
                </a:cubicBezTo>
                <a:cubicBezTo>
                  <a:pt x="9218" y="19851"/>
                  <a:pt x="9215" y="19754"/>
                  <a:pt x="9192" y="19656"/>
                </a:cubicBezTo>
                <a:lnTo>
                  <a:pt x="9192" y="19656"/>
                </a:lnTo>
                <a:cubicBezTo>
                  <a:pt x="9259" y="19760"/>
                  <a:pt x="9363" y="19835"/>
                  <a:pt x="9483" y="19871"/>
                </a:cubicBezTo>
                <a:cubicBezTo>
                  <a:pt x="9487" y="19871"/>
                  <a:pt x="9494" y="19875"/>
                  <a:pt x="9497" y="19875"/>
                </a:cubicBezTo>
                <a:cubicBezTo>
                  <a:pt x="9537" y="19875"/>
                  <a:pt x="9564" y="19827"/>
                  <a:pt x="9544" y="19790"/>
                </a:cubicBezTo>
                <a:cubicBezTo>
                  <a:pt x="9293" y="19300"/>
                  <a:pt x="8769" y="19052"/>
                  <a:pt x="8386" y="18683"/>
                </a:cubicBezTo>
                <a:cubicBezTo>
                  <a:pt x="8292" y="18592"/>
                  <a:pt x="8208" y="18495"/>
                  <a:pt x="8141" y="18380"/>
                </a:cubicBezTo>
                <a:cubicBezTo>
                  <a:pt x="8107" y="18327"/>
                  <a:pt x="8077" y="18267"/>
                  <a:pt x="8057" y="18206"/>
                </a:cubicBezTo>
                <a:cubicBezTo>
                  <a:pt x="8037" y="18149"/>
                  <a:pt x="7996" y="18035"/>
                  <a:pt x="8077" y="18035"/>
                </a:cubicBezTo>
                <a:cubicBezTo>
                  <a:pt x="8087" y="18035"/>
                  <a:pt x="8094" y="18035"/>
                  <a:pt x="8107" y="18038"/>
                </a:cubicBezTo>
                <a:cubicBezTo>
                  <a:pt x="8238" y="18065"/>
                  <a:pt x="8346" y="18176"/>
                  <a:pt x="8433" y="18273"/>
                </a:cubicBezTo>
                <a:cubicBezTo>
                  <a:pt x="8527" y="18374"/>
                  <a:pt x="8608" y="18485"/>
                  <a:pt x="8704" y="18582"/>
                </a:cubicBezTo>
                <a:cubicBezTo>
                  <a:pt x="8805" y="18683"/>
                  <a:pt x="8920" y="18760"/>
                  <a:pt x="9054" y="18797"/>
                </a:cubicBezTo>
                <a:cubicBezTo>
                  <a:pt x="9215" y="18837"/>
                  <a:pt x="9403" y="18820"/>
                  <a:pt x="9541" y="18928"/>
                </a:cubicBezTo>
                <a:cubicBezTo>
                  <a:pt x="9648" y="19012"/>
                  <a:pt x="9685" y="19153"/>
                  <a:pt x="9711" y="19280"/>
                </a:cubicBezTo>
                <a:cubicBezTo>
                  <a:pt x="9739" y="19421"/>
                  <a:pt x="9752" y="19565"/>
                  <a:pt x="9792" y="19703"/>
                </a:cubicBezTo>
                <a:cubicBezTo>
                  <a:pt x="9886" y="20002"/>
                  <a:pt x="10125" y="20217"/>
                  <a:pt x="10380" y="20385"/>
                </a:cubicBezTo>
                <a:cubicBezTo>
                  <a:pt x="10444" y="20428"/>
                  <a:pt x="10514" y="20472"/>
                  <a:pt x="10585" y="20512"/>
                </a:cubicBezTo>
                <a:cubicBezTo>
                  <a:pt x="10655" y="20552"/>
                  <a:pt x="10732" y="20606"/>
                  <a:pt x="10816" y="20626"/>
                </a:cubicBezTo>
                <a:cubicBezTo>
                  <a:pt x="10836" y="20633"/>
                  <a:pt x="10859" y="20636"/>
                  <a:pt x="10879" y="20636"/>
                </a:cubicBezTo>
                <a:cubicBezTo>
                  <a:pt x="10930" y="20636"/>
                  <a:pt x="10980" y="20620"/>
                  <a:pt x="11017" y="20583"/>
                </a:cubicBezTo>
                <a:cubicBezTo>
                  <a:pt x="11065" y="20535"/>
                  <a:pt x="11085" y="20469"/>
                  <a:pt x="11108" y="20405"/>
                </a:cubicBezTo>
                <a:cubicBezTo>
                  <a:pt x="11152" y="20281"/>
                  <a:pt x="11259" y="20217"/>
                  <a:pt x="11387" y="20217"/>
                </a:cubicBezTo>
                <a:cubicBezTo>
                  <a:pt x="11403" y="20217"/>
                  <a:pt x="11420" y="20220"/>
                  <a:pt x="11437" y="20220"/>
                </a:cubicBezTo>
                <a:cubicBezTo>
                  <a:pt x="11605" y="20244"/>
                  <a:pt x="11733" y="20371"/>
                  <a:pt x="11833" y="20499"/>
                </a:cubicBezTo>
                <a:cubicBezTo>
                  <a:pt x="11937" y="20630"/>
                  <a:pt x="12027" y="20781"/>
                  <a:pt x="12156" y="20895"/>
                </a:cubicBezTo>
                <a:cubicBezTo>
                  <a:pt x="12216" y="20949"/>
                  <a:pt x="12283" y="20995"/>
                  <a:pt x="12357" y="21026"/>
                </a:cubicBezTo>
                <a:cubicBezTo>
                  <a:pt x="12441" y="21063"/>
                  <a:pt x="12531" y="21079"/>
                  <a:pt x="12611" y="21119"/>
                </a:cubicBezTo>
                <a:cubicBezTo>
                  <a:pt x="12746" y="21190"/>
                  <a:pt x="12817" y="21331"/>
                  <a:pt x="12947" y="21405"/>
                </a:cubicBezTo>
                <a:cubicBezTo>
                  <a:pt x="12994" y="21429"/>
                  <a:pt x="13045" y="21442"/>
                  <a:pt x="13095" y="21442"/>
                </a:cubicBezTo>
                <a:cubicBezTo>
                  <a:pt x="13163" y="21442"/>
                  <a:pt x="13229" y="21418"/>
                  <a:pt x="13290" y="21375"/>
                </a:cubicBezTo>
                <a:cubicBezTo>
                  <a:pt x="13394" y="21291"/>
                  <a:pt x="13465" y="21173"/>
                  <a:pt x="13548" y="21073"/>
                </a:cubicBezTo>
                <a:cubicBezTo>
                  <a:pt x="13649" y="20952"/>
                  <a:pt x="13780" y="20878"/>
                  <a:pt x="13937" y="20878"/>
                </a:cubicBezTo>
                <a:lnTo>
                  <a:pt x="13954" y="20878"/>
                </a:lnTo>
                <a:cubicBezTo>
                  <a:pt x="14122" y="20885"/>
                  <a:pt x="14267" y="20986"/>
                  <a:pt x="14340" y="21130"/>
                </a:cubicBezTo>
                <a:cubicBezTo>
                  <a:pt x="14424" y="21291"/>
                  <a:pt x="14394" y="21472"/>
                  <a:pt x="14314" y="21627"/>
                </a:cubicBezTo>
                <a:cubicBezTo>
                  <a:pt x="14162" y="21925"/>
                  <a:pt x="13900" y="22211"/>
                  <a:pt x="13595" y="22352"/>
                </a:cubicBezTo>
                <a:cubicBezTo>
                  <a:pt x="13444" y="22425"/>
                  <a:pt x="13280" y="22449"/>
                  <a:pt x="13112" y="22449"/>
                </a:cubicBezTo>
                <a:cubicBezTo>
                  <a:pt x="12884" y="22449"/>
                  <a:pt x="12652" y="22405"/>
                  <a:pt x="12434" y="22368"/>
                </a:cubicBezTo>
                <a:cubicBezTo>
                  <a:pt x="12239" y="22338"/>
                  <a:pt x="12048" y="22301"/>
                  <a:pt x="11860" y="22241"/>
                </a:cubicBezTo>
                <a:cubicBezTo>
                  <a:pt x="11679" y="22184"/>
                  <a:pt x="11508" y="22100"/>
                  <a:pt x="11330" y="22026"/>
                </a:cubicBezTo>
                <a:cubicBezTo>
                  <a:pt x="11141" y="21945"/>
                  <a:pt x="10933" y="21878"/>
                  <a:pt x="10729" y="21878"/>
                </a:cubicBezTo>
                <a:cubicBezTo>
                  <a:pt x="10622" y="21878"/>
                  <a:pt x="10514" y="21895"/>
                  <a:pt x="10410" y="21942"/>
                </a:cubicBezTo>
                <a:cubicBezTo>
                  <a:pt x="10275" y="21996"/>
                  <a:pt x="10171" y="22093"/>
                  <a:pt x="10105" y="22224"/>
                </a:cubicBezTo>
                <a:cubicBezTo>
                  <a:pt x="10064" y="22298"/>
                  <a:pt x="10034" y="22382"/>
                  <a:pt x="9964" y="22439"/>
                </a:cubicBezTo>
                <a:cubicBezTo>
                  <a:pt x="9910" y="22486"/>
                  <a:pt x="9836" y="22513"/>
                  <a:pt x="9765" y="22526"/>
                </a:cubicBezTo>
                <a:cubicBezTo>
                  <a:pt x="9725" y="22533"/>
                  <a:pt x="9685" y="22536"/>
                  <a:pt x="9648" y="22536"/>
                </a:cubicBezTo>
                <a:cubicBezTo>
                  <a:pt x="9524" y="22536"/>
                  <a:pt x="9400" y="22503"/>
                  <a:pt x="9279" y="22469"/>
                </a:cubicBezTo>
                <a:cubicBezTo>
                  <a:pt x="9111" y="22419"/>
                  <a:pt x="8946" y="22372"/>
                  <a:pt x="8772" y="22372"/>
                </a:cubicBezTo>
                <a:lnTo>
                  <a:pt x="8721" y="22372"/>
                </a:lnTo>
                <a:cubicBezTo>
                  <a:pt x="8634" y="22372"/>
                  <a:pt x="8631" y="22315"/>
                  <a:pt x="8631" y="22241"/>
                </a:cubicBezTo>
                <a:cubicBezTo>
                  <a:pt x="8631" y="22174"/>
                  <a:pt x="8631" y="22106"/>
                  <a:pt x="8608" y="22043"/>
                </a:cubicBezTo>
                <a:cubicBezTo>
                  <a:pt x="8557" y="21915"/>
                  <a:pt x="8416" y="21844"/>
                  <a:pt x="8282" y="21838"/>
                </a:cubicBezTo>
                <a:lnTo>
                  <a:pt x="8269" y="21838"/>
                </a:lnTo>
                <a:cubicBezTo>
                  <a:pt x="8124" y="21838"/>
                  <a:pt x="7990" y="21912"/>
                  <a:pt x="7872" y="21989"/>
                </a:cubicBezTo>
                <a:cubicBezTo>
                  <a:pt x="7701" y="21741"/>
                  <a:pt x="7697" y="21398"/>
                  <a:pt x="7855" y="21147"/>
                </a:cubicBezTo>
                <a:cubicBezTo>
                  <a:pt x="7866" y="21127"/>
                  <a:pt x="7863" y="21096"/>
                  <a:pt x="7846" y="21079"/>
                </a:cubicBezTo>
                <a:lnTo>
                  <a:pt x="7483" y="20757"/>
                </a:lnTo>
                <a:cubicBezTo>
                  <a:pt x="7392" y="20676"/>
                  <a:pt x="7288" y="20552"/>
                  <a:pt x="7161" y="20529"/>
                </a:cubicBezTo>
                <a:cubicBezTo>
                  <a:pt x="7147" y="20526"/>
                  <a:pt x="7134" y="20526"/>
                  <a:pt x="7121" y="20526"/>
                </a:cubicBezTo>
                <a:cubicBezTo>
                  <a:pt x="7017" y="20526"/>
                  <a:pt x="6929" y="20589"/>
                  <a:pt x="6842" y="20636"/>
                </a:cubicBezTo>
                <a:cubicBezTo>
                  <a:pt x="6755" y="20684"/>
                  <a:pt x="6661" y="20693"/>
                  <a:pt x="6566" y="20693"/>
                </a:cubicBezTo>
                <a:cubicBezTo>
                  <a:pt x="6533" y="20693"/>
                  <a:pt x="6500" y="20690"/>
                  <a:pt x="6466" y="20690"/>
                </a:cubicBezTo>
                <a:lnTo>
                  <a:pt x="6429" y="20690"/>
                </a:lnTo>
                <a:cubicBezTo>
                  <a:pt x="6322" y="20690"/>
                  <a:pt x="6211" y="20701"/>
                  <a:pt x="6117" y="20757"/>
                </a:cubicBezTo>
                <a:cubicBezTo>
                  <a:pt x="6019" y="20814"/>
                  <a:pt x="5956" y="20932"/>
                  <a:pt x="5849" y="20975"/>
                </a:cubicBezTo>
                <a:cubicBezTo>
                  <a:pt x="5818" y="20986"/>
                  <a:pt x="5788" y="20992"/>
                  <a:pt x="5754" y="20992"/>
                </a:cubicBezTo>
                <a:cubicBezTo>
                  <a:pt x="5688" y="20992"/>
                  <a:pt x="5620" y="20969"/>
                  <a:pt x="5559" y="20945"/>
                </a:cubicBezTo>
                <a:cubicBezTo>
                  <a:pt x="5459" y="20908"/>
                  <a:pt x="5361" y="20858"/>
                  <a:pt x="5257" y="20837"/>
                </a:cubicBezTo>
                <a:cubicBezTo>
                  <a:pt x="5224" y="20831"/>
                  <a:pt x="5190" y="20825"/>
                  <a:pt x="5157" y="20825"/>
                </a:cubicBezTo>
                <a:cubicBezTo>
                  <a:pt x="5090" y="20825"/>
                  <a:pt x="5023" y="20842"/>
                  <a:pt x="4966" y="20878"/>
                </a:cubicBezTo>
                <a:cubicBezTo>
                  <a:pt x="4875" y="20935"/>
                  <a:pt x="4814" y="21029"/>
                  <a:pt x="4757" y="21119"/>
                </a:cubicBezTo>
                <a:cubicBezTo>
                  <a:pt x="4693" y="21220"/>
                  <a:pt x="4620" y="21305"/>
                  <a:pt x="4515" y="21365"/>
                </a:cubicBezTo>
                <a:cubicBezTo>
                  <a:pt x="4412" y="21426"/>
                  <a:pt x="4301" y="21462"/>
                  <a:pt x="4184" y="21489"/>
                </a:cubicBezTo>
                <a:cubicBezTo>
                  <a:pt x="4066" y="21516"/>
                  <a:pt x="3942" y="21536"/>
                  <a:pt x="3821" y="21550"/>
                </a:cubicBezTo>
                <a:cubicBezTo>
                  <a:pt x="3801" y="21550"/>
                  <a:pt x="3784" y="21553"/>
                  <a:pt x="3764" y="21553"/>
                </a:cubicBezTo>
                <a:cubicBezTo>
                  <a:pt x="3707" y="21553"/>
                  <a:pt x="3657" y="21539"/>
                  <a:pt x="3599" y="21516"/>
                </a:cubicBezTo>
                <a:cubicBezTo>
                  <a:pt x="3556" y="21496"/>
                  <a:pt x="3516" y="21489"/>
                  <a:pt x="3472" y="21489"/>
                </a:cubicBezTo>
                <a:cubicBezTo>
                  <a:pt x="3452" y="21489"/>
                  <a:pt x="3432" y="21489"/>
                  <a:pt x="3408" y="21492"/>
                </a:cubicBezTo>
                <a:cubicBezTo>
                  <a:pt x="3163" y="21536"/>
                  <a:pt x="2945" y="21683"/>
                  <a:pt x="2771" y="21855"/>
                </a:cubicBezTo>
                <a:cubicBezTo>
                  <a:pt x="2559" y="22066"/>
                  <a:pt x="2408" y="22325"/>
                  <a:pt x="2273" y="22594"/>
                </a:cubicBezTo>
                <a:cubicBezTo>
                  <a:pt x="2199" y="22738"/>
                  <a:pt x="2133" y="22885"/>
                  <a:pt x="2058" y="23033"/>
                </a:cubicBezTo>
                <a:cubicBezTo>
                  <a:pt x="2012" y="23117"/>
                  <a:pt x="1954" y="23278"/>
                  <a:pt x="1857" y="23342"/>
                </a:cubicBezTo>
                <a:cubicBezTo>
                  <a:pt x="1854" y="23339"/>
                  <a:pt x="1847" y="23339"/>
                  <a:pt x="1841" y="23339"/>
                </a:cubicBezTo>
                <a:cubicBezTo>
                  <a:pt x="1830" y="23339"/>
                  <a:pt x="1821" y="23342"/>
                  <a:pt x="1810" y="23348"/>
                </a:cubicBezTo>
                <a:cubicBezTo>
                  <a:pt x="1801" y="23355"/>
                  <a:pt x="1790" y="23362"/>
                  <a:pt x="1776" y="23372"/>
                </a:cubicBezTo>
                <a:cubicBezTo>
                  <a:pt x="1767" y="23375"/>
                  <a:pt x="1756" y="23382"/>
                  <a:pt x="1750" y="23392"/>
                </a:cubicBezTo>
                <a:cubicBezTo>
                  <a:pt x="1142" y="23829"/>
                  <a:pt x="619" y="24376"/>
                  <a:pt x="213" y="25003"/>
                </a:cubicBezTo>
                <a:cubicBezTo>
                  <a:pt x="109" y="25161"/>
                  <a:pt x="1" y="25329"/>
                  <a:pt x="24" y="25527"/>
                </a:cubicBezTo>
                <a:cubicBezTo>
                  <a:pt x="44" y="25685"/>
                  <a:pt x="132" y="25819"/>
                  <a:pt x="206" y="25957"/>
                </a:cubicBezTo>
                <a:cubicBezTo>
                  <a:pt x="297" y="26125"/>
                  <a:pt x="340" y="26275"/>
                  <a:pt x="290" y="26464"/>
                </a:cubicBezTo>
                <a:cubicBezTo>
                  <a:pt x="246" y="26634"/>
                  <a:pt x="165" y="26796"/>
                  <a:pt x="162" y="26974"/>
                </a:cubicBezTo>
                <a:cubicBezTo>
                  <a:pt x="159" y="27148"/>
                  <a:pt x="256" y="27282"/>
                  <a:pt x="347" y="27420"/>
                </a:cubicBezTo>
                <a:cubicBezTo>
                  <a:pt x="401" y="27504"/>
                  <a:pt x="444" y="27591"/>
                  <a:pt x="454" y="27692"/>
                </a:cubicBezTo>
                <a:cubicBezTo>
                  <a:pt x="461" y="27799"/>
                  <a:pt x="444" y="27903"/>
                  <a:pt x="444" y="28007"/>
                </a:cubicBezTo>
                <a:cubicBezTo>
                  <a:pt x="438" y="28414"/>
                  <a:pt x="783" y="28709"/>
                  <a:pt x="1035" y="28988"/>
                </a:cubicBezTo>
                <a:cubicBezTo>
                  <a:pt x="1183" y="29152"/>
                  <a:pt x="1327" y="29316"/>
                  <a:pt x="1474" y="29485"/>
                </a:cubicBezTo>
                <a:cubicBezTo>
                  <a:pt x="1606" y="29629"/>
                  <a:pt x="1736" y="29776"/>
                  <a:pt x="1891" y="29897"/>
                </a:cubicBezTo>
                <a:cubicBezTo>
                  <a:pt x="2035" y="30015"/>
                  <a:pt x="2196" y="30106"/>
                  <a:pt x="2371" y="30166"/>
                </a:cubicBezTo>
                <a:cubicBezTo>
                  <a:pt x="2569" y="30230"/>
                  <a:pt x="2774" y="30260"/>
                  <a:pt x="2978" y="30283"/>
                </a:cubicBezTo>
                <a:cubicBezTo>
                  <a:pt x="3479" y="30347"/>
                  <a:pt x="3985" y="30363"/>
                  <a:pt x="4486" y="30441"/>
                </a:cubicBezTo>
                <a:cubicBezTo>
                  <a:pt x="4922" y="30512"/>
                  <a:pt x="5365" y="30636"/>
                  <a:pt x="5717" y="30911"/>
                </a:cubicBezTo>
                <a:cubicBezTo>
                  <a:pt x="5731" y="30921"/>
                  <a:pt x="5744" y="30927"/>
                  <a:pt x="5758" y="30927"/>
                </a:cubicBezTo>
                <a:cubicBezTo>
                  <a:pt x="5771" y="30927"/>
                  <a:pt x="5784" y="30921"/>
                  <a:pt x="5795" y="30911"/>
                </a:cubicBezTo>
                <a:cubicBezTo>
                  <a:pt x="6086" y="30599"/>
                  <a:pt x="6026" y="30052"/>
                  <a:pt x="5688" y="29800"/>
                </a:cubicBezTo>
                <a:cubicBezTo>
                  <a:pt x="5714" y="29787"/>
                  <a:pt x="5744" y="29779"/>
                  <a:pt x="5775" y="29779"/>
                </a:cubicBezTo>
                <a:cubicBezTo>
                  <a:pt x="5869" y="29779"/>
                  <a:pt x="5976" y="29837"/>
                  <a:pt x="6050" y="29884"/>
                </a:cubicBezTo>
                <a:cubicBezTo>
                  <a:pt x="6211" y="29988"/>
                  <a:pt x="6362" y="30115"/>
                  <a:pt x="6509" y="30236"/>
                </a:cubicBezTo>
                <a:cubicBezTo>
                  <a:pt x="6802" y="30481"/>
                  <a:pt x="7093" y="30750"/>
                  <a:pt x="7335" y="31045"/>
                </a:cubicBezTo>
                <a:cubicBezTo>
                  <a:pt x="7389" y="31113"/>
                  <a:pt x="7446" y="31196"/>
                  <a:pt x="7440" y="31283"/>
                </a:cubicBezTo>
                <a:cubicBezTo>
                  <a:pt x="7429" y="31378"/>
                  <a:pt x="7342" y="31441"/>
                  <a:pt x="7291" y="31511"/>
                </a:cubicBezTo>
                <a:cubicBezTo>
                  <a:pt x="7201" y="31640"/>
                  <a:pt x="7208" y="31797"/>
                  <a:pt x="7268" y="31934"/>
                </a:cubicBezTo>
                <a:cubicBezTo>
                  <a:pt x="7406" y="32253"/>
                  <a:pt x="7782" y="32354"/>
                  <a:pt x="7946" y="32650"/>
                </a:cubicBezTo>
                <a:cubicBezTo>
                  <a:pt x="8111" y="32941"/>
                  <a:pt x="8057" y="33301"/>
                  <a:pt x="8201" y="33603"/>
                </a:cubicBezTo>
                <a:cubicBezTo>
                  <a:pt x="8275" y="33754"/>
                  <a:pt x="8430" y="33872"/>
                  <a:pt x="8470" y="34039"/>
                </a:cubicBezTo>
                <a:cubicBezTo>
                  <a:pt x="8514" y="34221"/>
                  <a:pt x="8416" y="34402"/>
                  <a:pt x="8410" y="34580"/>
                </a:cubicBezTo>
                <a:cubicBezTo>
                  <a:pt x="8402" y="34764"/>
                  <a:pt x="8507" y="34912"/>
                  <a:pt x="8547" y="35087"/>
                </a:cubicBezTo>
                <a:cubicBezTo>
                  <a:pt x="8584" y="35234"/>
                  <a:pt x="8540" y="35382"/>
                  <a:pt x="8473" y="35519"/>
                </a:cubicBezTo>
                <a:cubicBezTo>
                  <a:pt x="8352" y="35771"/>
                  <a:pt x="8154" y="36016"/>
                  <a:pt x="8168" y="36309"/>
                </a:cubicBezTo>
                <a:cubicBezTo>
                  <a:pt x="8181" y="36657"/>
                  <a:pt x="8463" y="36913"/>
                  <a:pt x="8534" y="37245"/>
                </a:cubicBezTo>
                <a:cubicBezTo>
                  <a:pt x="8577" y="37449"/>
                  <a:pt x="8470" y="37641"/>
                  <a:pt x="8493" y="37846"/>
                </a:cubicBezTo>
                <a:cubicBezTo>
                  <a:pt x="8493" y="37866"/>
                  <a:pt x="8497" y="37886"/>
                  <a:pt x="8503" y="37909"/>
                </a:cubicBezTo>
                <a:cubicBezTo>
                  <a:pt x="8483" y="38154"/>
                  <a:pt x="8520" y="38406"/>
                  <a:pt x="8608" y="38638"/>
                </a:cubicBezTo>
                <a:cubicBezTo>
                  <a:pt x="8617" y="38661"/>
                  <a:pt x="8634" y="38678"/>
                  <a:pt x="8658" y="38678"/>
                </a:cubicBezTo>
                <a:lnTo>
                  <a:pt x="8668" y="38678"/>
                </a:lnTo>
                <a:cubicBezTo>
                  <a:pt x="8681" y="38675"/>
                  <a:pt x="8695" y="38668"/>
                  <a:pt x="8704" y="38655"/>
                </a:cubicBezTo>
                <a:lnTo>
                  <a:pt x="8708" y="38671"/>
                </a:lnTo>
                <a:cubicBezTo>
                  <a:pt x="8715" y="38698"/>
                  <a:pt x="8735" y="38708"/>
                  <a:pt x="8755" y="38708"/>
                </a:cubicBezTo>
                <a:cubicBezTo>
                  <a:pt x="8772" y="38708"/>
                  <a:pt x="8789" y="38701"/>
                  <a:pt x="8802" y="38688"/>
                </a:cubicBezTo>
                <a:cubicBezTo>
                  <a:pt x="8825" y="38775"/>
                  <a:pt x="8849" y="38866"/>
                  <a:pt x="8873" y="38953"/>
                </a:cubicBezTo>
                <a:lnTo>
                  <a:pt x="8873" y="38960"/>
                </a:lnTo>
                <a:cubicBezTo>
                  <a:pt x="8882" y="39061"/>
                  <a:pt x="8879" y="39161"/>
                  <a:pt x="8890" y="39262"/>
                </a:cubicBezTo>
                <a:cubicBezTo>
                  <a:pt x="8906" y="39386"/>
                  <a:pt x="8946" y="39497"/>
                  <a:pt x="9027" y="39595"/>
                </a:cubicBezTo>
                <a:cubicBezTo>
                  <a:pt x="9098" y="39685"/>
                  <a:pt x="9188" y="39756"/>
                  <a:pt x="9252" y="39849"/>
                </a:cubicBezTo>
                <a:cubicBezTo>
                  <a:pt x="9322" y="39957"/>
                  <a:pt x="9346" y="40084"/>
                  <a:pt x="9363" y="40208"/>
                </a:cubicBezTo>
                <a:cubicBezTo>
                  <a:pt x="9403" y="40487"/>
                  <a:pt x="9457" y="40766"/>
                  <a:pt x="9524" y="41041"/>
                </a:cubicBezTo>
                <a:cubicBezTo>
                  <a:pt x="9554" y="41165"/>
                  <a:pt x="9584" y="41293"/>
                  <a:pt x="9628" y="41414"/>
                </a:cubicBezTo>
                <a:cubicBezTo>
                  <a:pt x="9661" y="41514"/>
                  <a:pt x="9708" y="41612"/>
                  <a:pt x="9779" y="41689"/>
                </a:cubicBezTo>
                <a:cubicBezTo>
                  <a:pt x="9846" y="41766"/>
                  <a:pt x="9943" y="41813"/>
                  <a:pt x="10047" y="41816"/>
                </a:cubicBezTo>
                <a:lnTo>
                  <a:pt x="10054" y="41816"/>
                </a:lnTo>
                <a:cubicBezTo>
                  <a:pt x="10148" y="41816"/>
                  <a:pt x="10239" y="41776"/>
                  <a:pt x="10320" y="41726"/>
                </a:cubicBezTo>
                <a:cubicBezTo>
                  <a:pt x="10410" y="41675"/>
                  <a:pt x="10494" y="41609"/>
                  <a:pt x="10588" y="41561"/>
                </a:cubicBezTo>
                <a:cubicBezTo>
                  <a:pt x="10665" y="41518"/>
                  <a:pt x="10743" y="41497"/>
                  <a:pt x="10830" y="41497"/>
                </a:cubicBezTo>
                <a:cubicBezTo>
                  <a:pt x="10853" y="41497"/>
                  <a:pt x="10876" y="41501"/>
                  <a:pt x="10904" y="41505"/>
                </a:cubicBezTo>
                <a:cubicBezTo>
                  <a:pt x="11031" y="41521"/>
                  <a:pt x="11152" y="41568"/>
                  <a:pt x="11279" y="41598"/>
                </a:cubicBezTo>
                <a:cubicBezTo>
                  <a:pt x="11350" y="41612"/>
                  <a:pt x="11420" y="41621"/>
                  <a:pt x="11494" y="41621"/>
                </a:cubicBezTo>
                <a:cubicBezTo>
                  <a:pt x="11541" y="41621"/>
                  <a:pt x="11588" y="41618"/>
                  <a:pt x="11635" y="41609"/>
                </a:cubicBezTo>
                <a:cubicBezTo>
                  <a:pt x="11860" y="41572"/>
                  <a:pt x="12058" y="41444"/>
                  <a:pt x="12229" y="41296"/>
                </a:cubicBezTo>
                <a:cubicBezTo>
                  <a:pt x="12410" y="41142"/>
                  <a:pt x="12571" y="40961"/>
                  <a:pt x="12723" y="40780"/>
                </a:cubicBezTo>
                <a:cubicBezTo>
                  <a:pt x="12803" y="40682"/>
                  <a:pt x="12881" y="40581"/>
                  <a:pt x="12934" y="40467"/>
                </a:cubicBezTo>
                <a:cubicBezTo>
                  <a:pt x="12991" y="40353"/>
                  <a:pt x="13022" y="40236"/>
                  <a:pt x="13042" y="40108"/>
                </a:cubicBezTo>
                <a:cubicBezTo>
                  <a:pt x="13062" y="39987"/>
                  <a:pt x="13082" y="39869"/>
                  <a:pt x="13152" y="39769"/>
                </a:cubicBezTo>
                <a:cubicBezTo>
                  <a:pt x="13206" y="39688"/>
                  <a:pt x="13283" y="39624"/>
                  <a:pt x="13361" y="39567"/>
                </a:cubicBezTo>
                <a:cubicBezTo>
                  <a:pt x="13531" y="39443"/>
                  <a:pt x="13719" y="39336"/>
                  <a:pt x="13837" y="39158"/>
                </a:cubicBezTo>
                <a:cubicBezTo>
                  <a:pt x="13965" y="38967"/>
                  <a:pt x="13995" y="38738"/>
                  <a:pt x="13998" y="38517"/>
                </a:cubicBezTo>
                <a:cubicBezTo>
                  <a:pt x="14005" y="38282"/>
                  <a:pt x="13981" y="38050"/>
                  <a:pt x="14001" y="37819"/>
                </a:cubicBezTo>
                <a:cubicBezTo>
                  <a:pt x="14025" y="37557"/>
                  <a:pt x="14116" y="37302"/>
                  <a:pt x="14230" y="37067"/>
                </a:cubicBezTo>
                <a:cubicBezTo>
                  <a:pt x="14287" y="36946"/>
                  <a:pt x="14351" y="36825"/>
                  <a:pt x="14414" y="36707"/>
                </a:cubicBezTo>
                <a:cubicBezTo>
                  <a:pt x="14468" y="36611"/>
                  <a:pt x="14522" y="36503"/>
                  <a:pt x="14592" y="36413"/>
                </a:cubicBezTo>
                <a:cubicBezTo>
                  <a:pt x="14659" y="36329"/>
                  <a:pt x="14740" y="36264"/>
                  <a:pt x="14847" y="36264"/>
                </a:cubicBezTo>
                <a:lnTo>
                  <a:pt x="14854" y="36264"/>
                </a:lnTo>
                <a:cubicBezTo>
                  <a:pt x="14901" y="36268"/>
                  <a:pt x="14948" y="36272"/>
                  <a:pt x="14992" y="36272"/>
                </a:cubicBezTo>
                <a:cubicBezTo>
                  <a:pt x="15015" y="36272"/>
                  <a:pt x="15039" y="36272"/>
                  <a:pt x="15062" y="36268"/>
                </a:cubicBezTo>
                <a:cubicBezTo>
                  <a:pt x="15113" y="36258"/>
                  <a:pt x="15163" y="36235"/>
                  <a:pt x="15206" y="36204"/>
                </a:cubicBezTo>
                <a:cubicBezTo>
                  <a:pt x="15294" y="36144"/>
                  <a:pt x="15361" y="36053"/>
                  <a:pt x="15418" y="35962"/>
                </a:cubicBezTo>
                <a:cubicBezTo>
                  <a:pt x="15488" y="35845"/>
                  <a:pt x="15556" y="35725"/>
                  <a:pt x="15623" y="35604"/>
                </a:cubicBezTo>
                <a:lnTo>
                  <a:pt x="15713" y="35452"/>
                </a:lnTo>
                <a:cubicBezTo>
                  <a:pt x="15834" y="35335"/>
                  <a:pt x="15931" y="35194"/>
                  <a:pt x="15999" y="35043"/>
                </a:cubicBezTo>
                <a:cubicBezTo>
                  <a:pt x="16009" y="35046"/>
                  <a:pt x="16019" y="35050"/>
                  <a:pt x="16029" y="35050"/>
                </a:cubicBezTo>
                <a:cubicBezTo>
                  <a:pt x="16046" y="35050"/>
                  <a:pt x="16063" y="35043"/>
                  <a:pt x="16072" y="35026"/>
                </a:cubicBezTo>
                <a:cubicBezTo>
                  <a:pt x="16086" y="35003"/>
                  <a:pt x="16096" y="34983"/>
                  <a:pt x="16109" y="34963"/>
                </a:cubicBezTo>
                <a:cubicBezTo>
                  <a:pt x="16120" y="34942"/>
                  <a:pt x="16120" y="34925"/>
                  <a:pt x="16109" y="34912"/>
                </a:cubicBezTo>
                <a:cubicBezTo>
                  <a:pt x="16170" y="34690"/>
                  <a:pt x="16156" y="34452"/>
                  <a:pt x="16080" y="34241"/>
                </a:cubicBezTo>
                <a:cubicBezTo>
                  <a:pt x="16032" y="34117"/>
                  <a:pt x="15965" y="34013"/>
                  <a:pt x="15881" y="33908"/>
                </a:cubicBezTo>
                <a:cubicBezTo>
                  <a:pt x="15801" y="33811"/>
                  <a:pt x="15703" y="33707"/>
                  <a:pt x="15686" y="33573"/>
                </a:cubicBezTo>
                <a:cubicBezTo>
                  <a:pt x="15680" y="33519"/>
                  <a:pt x="15686" y="33459"/>
                  <a:pt x="15717" y="33415"/>
                </a:cubicBezTo>
                <a:cubicBezTo>
                  <a:pt x="15750" y="33358"/>
                  <a:pt x="15818" y="33334"/>
                  <a:pt x="15868" y="33294"/>
                </a:cubicBezTo>
                <a:cubicBezTo>
                  <a:pt x="15948" y="33227"/>
                  <a:pt x="15968" y="33130"/>
                  <a:pt x="15942" y="33032"/>
                </a:cubicBezTo>
                <a:cubicBezTo>
                  <a:pt x="15914" y="32932"/>
                  <a:pt x="15854" y="32845"/>
                  <a:pt x="15821" y="32747"/>
                </a:cubicBezTo>
                <a:cubicBezTo>
                  <a:pt x="15804" y="32696"/>
                  <a:pt x="15794" y="32643"/>
                  <a:pt x="15810" y="32593"/>
                </a:cubicBezTo>
                <a:cubicBezTo>
                  <a:pt x="15831" y="32529"/>
                  <a:pt x="15881" y="32482"/>
                  <a:pt x="15928" y="32438"/>
                </a:cubicBezTo>
                <a:cubicBezTo>
                  <a:pt x="16167" y="32213"/>
                  <a:pt x="16415" y="31999"/>
                  <a:pt x="16656" y="31777"/>
                </a:cubicBezTo>
                <a:cubicBezTo>
                  <a:pt x="16878" y="31576"/>
                  <a:pt x="17113" y="31381"/>
                  <a:pt x="17281" y="31129"/>
                </a:cubicBezTo>
                <a:cubicBezTo>
                  <a:pt x="17361" y="31001"/>
                  <a:pt x="17435" y="30871"/>
                  <a:pt x="17522" y="30750"/>
                </a:cubicBezTo>
                <a:cubicBezTo>
                  <a:pt x="17613" y="30625"/>
                  <a:pt x="17711" y="30504"/>
                  <a:pt x="17812" y="30391"/>
                </a:cubicBezTo>
                <a:cubicBezTo>
                  <a:pt x="18023" y="30149"/>
                  <a:pt x="18234" y="29911"/>
                  <a:pt x="18446" y="29669"/>
                </a:cubicBezTo>
                <a:lnTo>
                  <a:pt x="18811" y="29253"/>
                </a:lnTo>
                <a:cubicBezTo>
                  <a:pt x="18872" y="29186"/>
                  <a:pt x="18932" y="29119"/>
                  <a:pt x="18992" y="29048"/>
                </a:cubicBezTo>
                <a:cubicBezTo>
                  <a:pt x="19040" y="28994"/>
                  <a:pt x="19090" y="28934"/>
                  <a:pt x="19110" y="28863"/>
                </a:cubicBezTo>
                <a:cubicBezTo>
                  <a:pt x="19154" y="28709"/>
                  <a:pt x="19060" y="28548"/>
                  <a:pt x="18989" y="28417"/>
                </a:cubicBezTo>
                <a:cubicBezTo>
                  <a:pt x="18909" y="28273"/>
                  <a:pt x="18814" y="28135"/>
                  <a:pt x="18711" y="28007"/>
                </a:cubicBezTo>
                <a:cubicBezTo>
                  <a:pt x="18704" y="27997"/>
                  <a:pt x="18690" y="27991"/>
                  <a:pt x="18673" y="27991"/>
                </a:cubicBezTo>
                <a:cubicBezTo>
                  <a:pt x="18664" y="27991"/>
                  <a:pt x="18653" y="27994"/>
                  <a:pt x="18647" y="27997"/>
                </a:cubicBezTo>
                <a:cubicBezTo>
                  <a:pt x="18520" y="28061"/>
                  <a:pt x="18396" y="28122"/>
                  <a:pt x="18271" y="28185"/>
                </a:cubicBezTo>
                <a:cubicBezTo>
                  <a:pt x="18210" y="28216"/>
                  <a:pt x="18154" y="28242"/>
                  <a:pt x="18093" y="28273"/>
                </a:cubicBezTo>
                <a:cubicBezTo>
                  <a:pt x="18033" y="28303"/>
                  <a:pt x="17965" y="28350"/>
                  <a:pt x="17895" y="28357"/>
                </a:cubicBezTo>
                <a:lnTo>
                  <a:pt x="17882" y="28357"/>
                </a:lnTo>
                <a:cubicBezTo>
                  <a:pt x="17828" y="28357"/>
                  <a:pt x="17778" y="28323"/>
                  <a:pt x="17727" y="28300"/>
                </a:cubicBezTo>
                <a:cubicBezTo>
                  <a:pt x="17677" y="28276"/>
                  <a:pt x="17623" y="28253"/>
                  <a:pt x="17566" y="28239"/>
                </a:cubicBezTo>
                <a:cubicBezTo>
                  <a:pt x="17502" y="28222"/>
                  <a:pt x="17435" y="28213"/>
                  <a:pt x="17368" y="28213"/>
                </a:cubicBezTo>
                <a:cubicBezTo>
                  <a:pt x="17321" y="28213"/>
                  <a:pt x="17274" y="28219"/>
                  <a:pt x="17227" y="28225"/>
                </a:cubicBezTo>
                <a:cubicBezTo>
                  <a:pt x="17170" y="28236"/>
                  <a:pt x="17116" y="28253"/>
                  <a:pt x="17062" y="28273"/>
                </a:cubicBezTo>
                <a:cubicBezTo>
                  <a:pt x="17022" y="28289"/>
                  <a:pt x="16975" y="28309"/>
                  <a:pt x="16929" y="28309"/>
                </a:cubicBezTo>
                <a:cubicBezTo>
                  <a:pt x="16908" y="28309"/>
                  <a:pt x="16888" y="28306"/>
                  <a:pt x="16868" y="28296"/>
                </a:cubicBezTo>
                <a:cubicBezTo>
                  <a:pt x="16817" y="28273"/>
                  <a:pt x="16777" y="28225"/>
                  <a:pt x="16737" y="28185"/>
                </a:cubicBezTo>
                <a:cubicBezTo>
                  <a:pt x="16693" y="28138"/>
                  <a:pt x="16647" y="28092"/>
                  <a:pt x="16603" y="28041"/>
                </a:cubicBezTo>
                <a:cubicBezTo>
                  <a:pt x="16435" y="27860"/>
                  <a:pt x="16284" y="27665"/>
                  <a:pt x="16150" y="27457"/>
                </a:cubicBezTo>
                <a:cubicBezTo>
                  <a:pt x="16019" y="27249"/>
                  <a:pt x="15908" y="27031"/>
                  <a:pt x="15784" y="26816"/>
                </a:cubicBezTo>
                <a:cubicBezTo>
                  <a:pt x="15663" y="26614"/>
                  <a:pt x="15525" y="26433"/>
                  <a:pt x="15350" y="26272"/>
                </a:cubicBezTo>
                <a:cubicBezTo>
                  <a:pt x="15189" y="26121"/>
                  <a:pt x="15012" y="25987"/>
                  <a:pt x="14867" y="25819"/>
                </a:cubicBezTo>
                <a:cubicBezTo>
                  <a:pt x="14710" y="25635"/>
                  <a:pt x="14636" y="25413"/>
                  <a:pt x="14572" y="25184"/>
                </a:cubicBezTo>
                <a:cubicBezTo>
                  <a:pt x="14535" y="25054"/>
                  <a:pt x="14498" y="24926"/>
                  <a:pt x="14444" y="24805"/>
                </a:cubicBezTo>
                <a:cubicBezTo>
                  <a:pt x="14394" y="24691"/>
                  <a:pt x="14331" y="24583"/>
                  <a:pt x="14263" y="24480"/>
                </a:cubicBezTo>
                <a:cubicBezTo>
                  <a:pt x="14153" y="24298"/>
                  <a:pt x="14032" y="24107"/>
                  <a:pt x="14005" y="23892"/>
                </a:cubicBezTo>
                <a:cubicBezTo>
                  <a:pt x="14015" y="23879"/>
                  <a:pt x="14018" y="23862"/>
                  <a:pt x="14015" y="23849"/>
                </a:cubicBezTo>
                <a:cubicBezTo>
                  <a:pt x="13998" y="23745"/>
                  <a:pt x="14092" y="23651"/>
                  <a:pt x="14186" y="23627"/>
                </a:cubicBezTo>
                <a:cubicBezTo>
                  <a:pt x="14199" y="23624"/>
                  <a:pt x="14216" y="23621"/>
                  <a:pt x="14230" y="23621"/>
                </a:cubicBezTo>
                <a:cubicBezTo>
                  <a:pt x="14331" y="23621"/>
                  <a:pt x="14397" y="23711"/>
                  <a:pt x="14448" y="23792"/>
                </a:cubicBezTo>
                <a:cubicBezTo>
                  <a:pt x="14522" y="23916"/>
                  <a:pt x="14596" y="24036"/>
                  <a:pt x="14683" y="24151"/>
                </a:cubicBezTo>
                <a:cubicBezTo>
                  <a:pt x="14770" y="24265"/>
                  <a:pt x="14864" y="24372"/>
                  <a:pt x="14958" y="24480"/>
                </a:cubicBezTo>
                <a:cubicBezTo>
                  <a:pt x="15143" y="24691"/>
                  <a:pt x="15334" y="24902"/>
                  <a:pt x="15471" y="25151"/>
                </a:cubicBezTo>
                <a:cubicBezTo>
                  <a:pt x="15623" y="25423"/>
                  <a:pt x="15669" y="25745"/>
                  <a:pt x="15838" y="26007"/>
                </a:cubicBezTo>
                <a:cubicBezTo>
                  <a:pt x="15925" y="26145"/>
                  <a:pt x="16032" y="26262"/>
                  <a:pt x="16136" y="26383"/>
                </a:cubicBezTo>
                <a:cubicBezTo>
                  <a:pt x="16237" y="26504"/>
                  <a:pt x="16334" y="26628"/>
                  <a:pt x="16422" y="26758"/>
                </a:cubicBezTo>
                <a:cubicBezTo>
                  <a:pt x="16596" y="27017"/>
                  <a:pt x="16740" y="27296"/>
                  <a:pt x="16854" y="27588"/>
                </a:cubicBezTo>
                <a:cubicBezTo>
                  <a:pt x="16885" y="27658"/>
                  <a:pt x="16908" y="27732"/>
                  <a:pt x="16932" y="27806"/>
                </a:cubicBezTo>
                <a:cubicBezTo>
                  <a:pt x="16949" y="27846"/>
                  <a:pt x="16982" y="27853"/>
                  <a:pt x="17022" y="27863"/>
                </a:cubicBezTo>
                <a:cubicBezTo>
                  <a:pt x="17053" y="27870"/>
                  <a:pt x="17086" y="27880"/>
                  <a:pt x="17120" y="27886"/>
                </a:cubicBezTo>
                <a:cubicBezTo>
                  <a:pt x="17234" y="27910"/>
                  <a:pt x="17352" y="27920"/>
                  <a:pt x="17469" y="27920"/>
                </a:cubicBezTo>
                <a:lnTo>
                  <a:pt x="17526" y="27920"/>
                </a:lnTo>
                <a:cubicBezTo>
                  <a:pt x="17795" y="27910"/>
                  <a:pt x="18063" y="27840"/>
                  <a:pt x="18301" y="27716"/>
                </a:cubicBezTo>
                <a:cubicBezTo>
                  <a:pt x="18419" y="27655"/>
                  <a:pt x="18529" y="27581"/>
                  <a:pt x="18630" y="27494"/>
                </a:cubicBezTo>
                <a:cubicBezTo>
                  <a:pt x="18738" y="27403"/>
                  <a:pt x="18822" y="27293"/>
                  <a:pt x="18915" y="27192"/>
                </a:cubicBezTo>
                <a:cubicBezTo>
                  <a:pt x="18959" y="27138"/>
                  <a:pt x="19009" y="27091"/>
                  <a:pt x="19070" y="27054"/>
                </a:cubicBezTo>
                <a:cubicBezTo>
                  <a:pt x="19133" y="27017"/>
                  <a:pt x="19204" y="27004"/>
                  <a:pt x="19278" y="26994"/>
                </a:cubicBezTo>
                <a:cubicBezTo>
                  <a:pt x="19443" y="26967"/>
                  <a:pt x="19604" y="26930"/>
                  <a:pt x="19765" y="26873"/>
                </a:cubicBezTo>
                <a:cubicBezTo>
                  <a:pt x="19919" y="26819"/>
                  <a:pt x="20074" y="26752"/>
                  <a:pt x="20221" y="26682"/>
                </a:cubicBezTo>
                <a:cubicBezTo>
                  <a:pt x="20356" y="26622"/>
                  <a:pt x="20490" y="26554"/>
                  <a:pt x="20604" y="26456"/>
                </a:cubicBezTo>
                <a:cubicBezTo>
                  <a:pt x="20812" y="26279"/>
                  <a:pt x="20943" y="25960"/>
                  <a:pt x="20782" y="25708"/>
                </a:cubicBezTo>
                <a:cubicBezTo>
                  <a:pt x="20768" y="25691"/>
                  <a:pt x="20745" y="25665"/>
                  <a:pt x="20755" y="25641"/>
                </a:cubicBezTo>
                <a:cubicBezTo>
                  <a:pt x="20765" y="25618"/>
                  <a:pt x="20795" y="25604"/>
                  <a:pt x="20812" y="25587"/>
                </a:cubicBezTo>
                <a:cubicBezTo>
                  <a:pt x="20865" y="25537"/>
                  <a:pt x="20879" y="25470"/>
                  <a:pt x="20842" y="25406"/>
                </a:cubicBezTo>
                <a:cubicBezTo>
                  <a:pt x="20825" y="25373"/>
                  <a:pt x="20799" y="25342"/>
                  <a:pt x="20772" y="25316"/>
                </a:cubicBezTo>
                <a:cubicBezTo>
                  <a:pt x="20745" y="25279"/>
                  <a:pt x="20715" y="25245"/>
                  <a:pt x="20684" y="25212"/>
                </a:cubicBezTo>
                <a:lnTo>
                  <a:pt x="20510" y="25003"/>
                </a:lnTo>
                <a:cubicBezTo>
                  <a:pt x="20399" y="24873"/>
                  <a:pt x="20292" y="24738"/>
                  <a:pt x="20174" y="24614"/>
                </a:cubicBezTo>
                <a:cubicBezTo>
                  <a:pt x="20083" y="24517"/>
                  <a:pt x="19973" y="24419"/>
                  <a:pt x="19835" y="24393"/>
                </a:cubicBezTo>
                <a:cubicBezTo>
                  <a:pt x="19809" y="24386"/>
                  <a:pt x="19785" y="24382"/>
                  <a:pt x="19758" y="24382"/>
                </a:cubicBezTo>
                <a:cubicBezTo>
                  <a:pt x="19624" y="24382"/>
                  <a:pt x="19496" y="24450"/>
                  <a:pt x="19365" y="24480"/>
                </a:cubicBezTo>
                <a:cubicBezTo>
                  <a:pt x="19234" y="24510"/>
                  <a:pt x="19104" y="24527"/>
                  <a:pt x="18969" y="24527"/>
                </a:cubicBezTo>
                <a:cubicBezTo>
                  <a:pt x="18935" y="24527"/>
                  <a:pt x="18905" y="24523"/>
                  <a:pt x="18875" y="24523"/>
                </a:cubicBezTo>
                <a:cubicBezTo>
                  <a:pt x="18802" y="24520"/>
                  <a:pt x="18718" y="24520"/>
                  <a:pt x="18653" y="24483"/>
                </a:cubicBezTo>
                <a:cubicBezTo>
                  <a:pt x="18586" y="24446"/>
                  <a:pt x="18560" y="24366"/>
                  <a:pt x="18529" y="24301"/>
                </a:cubicBezTo>
                <a:cubicBezTo>
                  <a:pt x="18452" y="24140"/>
                  <a:pt x="18379" y="23979"/>
                  <a:pt x="18301" y="23822"/>
                </a:cubicBezTo>
                <a:lnTo>
                  <a:pt x="18069" y="23325"/>
                </a:lnTo>
                <a:cubicBezTo>
                  <a:pt x="18019" y="23218"/>
                  <a:pt x="17956" y="23093"/>
                  <a:pt x="17969" y="22966"/>
                </a:cubicBezTo>
                <a:cubicBezTo>
                  <a:pt x="17976" y="22916"/>
                  <a:pt x="18002" y="22872"/>
                  <a:pt x="18046" y="22848"/>
                </a:cubicBezTo>
                <a:cubicBezTo>
                  <a:pt x="18097" y="22825"/>
                  <a:pt x="18154" y="22822"/>
                  <a:pt x="18210" y="22822"/>
                </a:cubicBezTo>
                <a:lnTo>
                  <a:pt x="18255" y="22822"/>
                </a:lnTo>
                <a:cubicBezTo>
                  <a:pt x="18388" y="22825"/>
                  <a:pt x="18523" y="22845"/>
                  <a:pt x="18650" y="22885"/>
                </a:cubicBezTo>
                <a:cubicBezTo>
                  <a:pt x="18905" y="22969"/>
                  <a:pt x="19137" y="23124"/>
                  <a:pt x="19308" y="23335"/>
                </a:cubicBezTo>
                <a:cubicBezTo>
                  <a:pt x="19395" y="23443"/>
                  <a:pt x="19446" y="23590"/>
                  <a:pt x="19570" y="23664"/>
                </a:cubicBezTo>
                <a:cubicBezTo>
                  <a:pt x="19691" y="23734"/>
                  <a:pt x="19835" y="23725"/>
                  <a:pt x="19970" y="23758"/>
                </a:cubicBezTo>
                <a:cubicBezTo>
                  <a:pt x="19970" y="23762"/>
                  <a:pt x="19973" y="23762"/>
                  <a:pt x="19976" y="23762"/>
                </a:cubicBezTo>
                <a:cubicBezTo>
                  <a:pt x="19962" y="23771"/>
                  <a:pt x="19950" y="23785"/>
                  <a:pt x="19936" y="23798"/>
                </a:cubicBezTo>
                <a:cubicBezTo>
                  <a:pt x="19906" y="23825"/>
                  <a:pt x="19922" y="23879"/>
                  <a:pt x="19959" y="23886"/>
                </a:cubicBezTo>
                <a:cubicBezTo>
                  <a:pt x="19987" y="23892"/>
                  <a:pt x="20007" y="23903"/>
                  <a:pt x="20030" y="23912"/>
                </a:cubicBezTo>
                <a:cubicBezTo>
                  <a:pt x="20057" y="23979"/>
                  <a:pt x="20120" y="24044"/>
                  <a:pt x="20181" y="24073"/>
                </a:cubicBezTo>
                <a:cubicBezTo>
                  <a:pt x="20228" y="24097"/>
                  <a:pt x="20278" y="24104"/>
                  <a:pt x="20329" y="24104"/>
                </a:cubicBezTo>
                <a:cubicBezTo>
                  <a:pt x="20372" y="24104"/>
                  <a:pt x="20416" y="24100"/>
                  <a:pt x="20459" y="24097"/>
                </a:cubicBezTo>
                <a:cubicBezTo>
                  <a:pt x="20486" y="24094"/>
                  <a:pt x="20513" y="24094"/>
                  <a:pt x="20540" y="24094"/>
                </a:cubicBezTo>
                <a:cubicBezTo>
                  <a:pt x="20637" y="24094"/>
                  <a:pt x="20718" y="24117"/>
                  <a:pt x="20785" y="24208"/>
                </a:cubicBezTo>
                <a:cubicBezTo>
                  <a:pt x="20839" y="24275"/>
                  <a:pt x="20882" y="24352"/>
                  <a:pt x="20960" y="24396"/>
                </a:cubicBezTo>
                <a:cubicBezTo>
                  <a:pt x="21006" y="24426"/>
                  <a:pt x="21060" y="24436"/>
                  <a:pt x="21110" y="24436"/>
                </a:cubicBezTo>
                <a:cubicBezTo>
                  <a:pt x="21147" y="24436"/>
                  <a:pt x="21181" y="24433"/>
                  <a:pt x="21215" y="24422"/>
                </a:cubicBezTo>
                <a:cubicBezTo>
                  <a:pt x="21400" y="24372"/>
                  <a:pt x="21564" y="24218"/>
                  <a:pt x="21755" y="24218"/>
                </a:cubicBezTo>
                <a:cubicBezTo>
                  <a:pt x="21782" y="24218"/>
                  <a:pt x="21812" y="24221"/>
                  <a:pt x="21843" y="24228"/>
                </a:cubicBezTo>
                <a:cubicBezTo>
                  <a:pt x="21960" y="24261"/>
                  <a:pt x="22034" y="24349"/>
                  <a:pt x="22121" y="24422"/>
                </a:cubicBezTo>
                <a:cubicBezTo>
                  <a:pt x="22191" y="24483"/>
                  <a:pt x="22269" y="24530"/>
                  <a:pt x="22359" y="24557"/>
                </a:cubicBezTo>
                <a:cubicBezTo>
                  <a:pt x="22537" y="24614"/>
                  <a:pt x="22726" y="24611"/>
                  <a:pt x="22910" y="24614"/>
                </a:cubicBezTo>
                <a:cubicBezTo>
                  <a:pt x="23074" y="24617"/>
                  <a:pt x="23265" y="24617"/>
                  <a:pt x="23410" y="24721"/>
                </a:cubicBezTo>
                <a:cubicBezTo>
                  <a:pt x="23595" y="24859"/>
                  <a:pt x="23581" y="25111"/>
                  <a:pt x="23645" y="25312"/>
                </a:cubicBezTo>
                <a:cubicBezTo>
                  <a:pt x="23708" y="25497"/>
                  <a:pt x="23846" y="25631"/>
                  <a:pt x="24044" y="25658"/>
                </a:cubicBezTo>
                <a:cubicBezTo>
                  <a:pt x="24068" y="25661"/>
                  <a:pt x="24095" y="25661"/>
                  <a:pt x="24118" y="25661"/>
                </a:cubicBezTo>
                <a:cubicBezTo>
                  <a:pt x="24252" y="25661"/>
                  <a:pt x="24383" y="25611"/>
                  <a:pt x="24478" y="25514"/>
                </a:cubicBezTo>
                <a:lnTo>
                  <a:pt x="24478" y="25514"/>
                </a:lnTo>
                <a:cubicBezTo>
                  <a:pt x="24507" y="25578"/>
                  <a:pt x="24470" y="25671"/>
                  <a:pt x="24447" y="25731"/>
                </a:cubicBezTo>
                <a:cubicBezTo>
                  <a:pt x="24410" y="25829"/>
                  <a:pt x="24363" y="25930"/>
                  <a:pt x="24353" y="26033"/>
                </a:cubicBezTo>
                <a:cubicBezTo>
                  <a:pt x="24346" y="26131"/>
                  <a:pt x="24383" y="26219"/>
                  <a:pt x="24467" y="26265"/>
                </a:cubicBezTo>
                <a:cubicBezTo>
                  <a:pt x="24528" y="26303"/>
                  <a:pt x="24599" y="26303"/>
                  <a:pt x="24665" y="26309"/>
                </a:cubicBezTo>
                <a:cubicBezTo>
                  <a:pt x="24743" y="26319"/>
                  <a:pt x="24816" y="26336"/>
                  <a:pt x="24884" y="26380"/>
                </a:cubicBezTo>
                <a:cubicBezTo>
                  <a:pt x="25129" y="26527"/>
                  <a:pt x="25226" y="26853"/>
                  <a:pt x="25310" y="27111"/>
                </a:cubicBezTo>
                <a:cubicBezTo>
                  <a:pt x="25414" y="27443"/>
                  <a:pt x="25541" y="27769"/>
                  <a:pt x="25709" y="28078"/>
                </a:cubicBezTo>
                <a:cubicBezTo>
                  <a:pt x="25900" y="28437"/>
                  <a:pt x="26136" y="28772"/>
                  <a:pt x="26404" y="29079"/>
                </a:cubicBezTo>
                <a:cubicBezTo>
                  <a:pt x="26414" y="29088"/>
                  <a:pt x="26427" y="29095"/>
                  <a:pt x="26441" y="29095"/>
                </a:cubicBezTo>
                <a:cubicBezTo>
                  <a:pt x="26471" y="29095"/>
                  <a:pt x="26498" y="29071"/>
                  <a:pt x="26498" y="29042"/>
                </a:cubicBezTo>
                <a:cubicBezTo>
                  <a:pt x="26481" y="28789"/>
                  <a:pt x="26777" y="28635"/>
                  <a:pt x="26867" y="28420"/>
                </a:cubicBezTo>
                <a:cubicBezTo>
                  <a:pt x="26924" y="28283"/>
                  <a:pt x="26884" y="28168"/>
                  <a:pt x="26820" y="28041"/>
                </a:cubicBezTo>
                <a:cubicBezTo>
                  <a:pt x="26716" y="27836"/>
                  <a:pt x="26783" y="27645"/>
                  <a:pt x="26890" y="27457"/>
                </a:cubicBezTo>
                <a:cubicBezTo>
                  <a:pt x="27065" y="27158"/>
                  <a:pt x="27277" y="26846"/>
                  <a:pt x="27542" y="26622"/>
                </a:cubicBezTo>
                <a:cubicBezTo>
                  <a:pt x="27683" y="26501"/>
                  <a:pt x="27841" y="26420"/>
                  <a:pt x="28015" y="26369"/>
                </a:cubicBezTo>
                <a:cubicBezTo>
                  <a:pt x="28176" y="26323"/>
                  <a:pt x="28348" y="26289"/>
                  <a:pt x="28481" y="26178"/>
                </a:cubicBezTo>
                <a:cubicBezTo>
                  <a:pt x="28740" y="25963"/>
                  <a:pt x="28750" y="25590"/>
                  <a:pt x="28737" y="25279"/>
                </a:cubicBezTo>
                <a:lnTo>
                  <a:pt x="28737" y="25279"/>
                </a:lnTo>
                <a:cubicBezTo>
                  <a:pt x="28962" y="25292"/>
                  <a:pt x="29156" y="25466"/>
                  <a:pt x="29194" y="25695"/>
                </a:cubicBezTo>
                <a:cubicBezTo>
                  <a:pt x="29197" y="25718"/>
                  <a:pt x="29220" y="25731"/>
                  <a:pt x="29243" y="25731"/>
                </a:cubicBezTo>
                <a:cubicBezTo>
                  <a:pt x="29264" y="25731"/>
                  <a:pt x="29284" y="25725"/>
                  <a:pt x="29294" y="25708"/>
                </a:cubicBezTo>
                <a:cubicBezTo>
                  <a:pt x="29378" y="25557"/>
                  <a:pt x="29556" y="25319"/>
                  <a:pt x="29734" y="25319"/>
                </a:cubicBezTo>
                <a:cubicBezTo>
                  <a:pt x="29801" y="25319"/>
                  <a:pt x="29865" y="25353"/>
                  <a:pt x="29925" y="25433"/>
                </a:cubicBezTo>
                <a:cubicBezTo>
                  <a:pt x="30002" y="25534"/>
                  <a:pt x="30052" y="25651"/>
                  <a:pt x="30126" y="25756"/>
                </a:cubicBezTo>
                <a:cubicBezTo>
                  <a:pt x="30207" y="25856"/>
                  <a:pt x="30298" y="25950"/>
                  <a:pt x="30399" y="26030"/>
                </a:cubicBezTo>
                <a:cubicBezTo>
                  <a:pt x="30600" y="26188"/>
                  <a:pt x="30835" y="26295"/>
                  <a:pt x="31087" y="26336"/>
                </a:cubicBezTo>
                <a:cubicBezTo>
                  <a:pt x="31187" y="26352"/>
                  <a:pt x="31398" y="26360"/>
                  <a:pt x="31402" y="26497"/>
                </a:cubicBezTo>
                <a:cubicBezTo>
                  <a:pt x="31402" y="26568"/>
                  <a:pt x="31352" y="26631"/>
                  <a:pt x="31318" y="26688"/>
                </a:cubicBezTo>
                <a:cubicBezTo>
                  <a:pt x="31291" y="26742"/>
                  <a:pt x="31268" y="26799"/>
                  <a:pt x="31257" y="26859"/>
                </a:cubicBezTo>
                <a:cubicBezTo>
                  <a:pt x="31224" y="27098"/>
                  <a:pt x="31412" y="27302"/>
                  <a:pt x="31553" y="27474"/>
                </a:cubicBezTo>
                <a:cubicBezTo>
                  <a:pt x="31630" y="27571"/>
                  <a:pt x="31708" y="27669"/>
                  <a:pt x="31761" y="27782"/>
                </a:cubicBezTo>
                <a:cubicBezTo>
                  <a:pt x="31815" y="27897"/>
                  <a:pt x="31849" y="28018"/>
                  <a:pt x="31875" y="28138"/>
                </a:cubicBezTo>
                <a:cubicBezTo>
                  <a:pt x="31933" y="28370"/>
                  <a:pt x="31959" y="28611"/>
                  <a:pt x="32046" y="28837"/>
                </a:cubicBezTo>
                <a:cubicBezTo>
                  <a:pt x="32083" y="28938"/>
                  <a:pt x="32134" y="29034"/>
                  <a:pt x="32201" y="29122"/>
                </a:cubicBezTo>
                <a:cubicBezTo>
                  <a:pt x="32281" y="29223"/>
                  <a:pt x="32385" y="29286"/>
                  <a:pt x="32473" y="29377"/>
                </a:cubicBezTo>
                <a:cubicBezTo>
                  <a:pt x="32607" y="29522"/>
                  <a:pt x="32500" y="29663"/>
                  <a:pt x="32469" y="29827"/>
                </a:cubicBezTo>
                <a:cubicBezTo>
                  <a:pt x="32449" y="29957"/>
                  <a:pt x="32496" y="30078"/>
                  <a:pt x="32577" y="30182"/>
                </a:cubicBezTo>
                <a:cubicBezTo>
                  <a:pt x="32664" y="30300"/>
                  <a:pt x="32788" y="30388"/>
                  <a:pt x="32865" y="30508"/>
                </a:cubicBezTo>
                <a:cubicBezTo>
                  <a:pt x="32932" y="30609"/>
                  <a:pt x="32986" y="30757"/>
                  <a:pt x="32912" y="30857"/>
                </a:cubicBezTo>
                <a:cubicBezTo>
                  <a:pt x="32446" y="30549"/>
                  <a:pt x="31936" y="30310"/>
                  <a:pt x="31398" y="30159"/>
                </a:cubicBezTo>
                <a:lnTo>
                  <a:pt x="31382" y="30159"/>
                </a:lnTo>
                <a:cubicBezTo>
                  <a:pt x="31335" y="30159"/>
                  <a:pt x="31318" y="30216"/>
                  <a:pt x="31345" y="30250"/>
                </a:cubicBezTo>
                <a:lnTo>
                  <a:pt x="31647" y="30625"/>
                </a:lnTo>
                <a:cubicBezTo>
                  <a:pt x="31547" y="30911"/>
                  <a:pt x="31697" y="31203"/>
                  <a:pt x="31905" y="31404"/>
                </a:cubicBezTo>
                <a:cubicBezTo>
                  <a:pt x="32154" y="31636"/>
                  <a:pt x="32489" y="31750"/>
                  <a:pt x="32724" y="31999"/>
                </a:cubicBezTo>
                <a:cubicBezTo>
                  <a:pt x="32946" y="32230"/>
                  <a:pt x="33030" y="32552"/>
                  <a:pt x="33194" y="32820"/>
                </a:cubicBezTo>
                <a:cubicBezTo>
                  <a:pt x="33308" y="33012"/>
                  <a:pt x="33516" y="33237"/>
                  <a:pt x="33752" y="33237"/>
                </a:cubicBezTo>
                <a:cubicBezTo>
                  <a:pt x="33802" y="33237"/>
                  <a:pt x="33855" y="33227"/>
                  <a:pt x="33906" y="33203"/>
                </a:cubicBezTo>
                <a:cubicBezTo>
                  <a:pt x="34145" y="33096"/>
                  <a:pt x="34191" y="32787"/>
                  <a:pt x="34188" y="32543"/>
                </a:cubicBezTo>
                <a:lnTo>
                  <a:pt x="34188" y="32543"/>
                </a:lnTo>
                <a:lnTo>
                  <a:pt x="34352" y="32619"/>
                </a:lnTo>
                <a:cubicBezTo>
                  <a:pt x="34359" y="32626"/>
                  <a:pt x="34369" y="32626"/>
                  <a:pt x="34379" y="32626"/>
                </a:cubicBezTo>
                <a:cubicBezTo>
                  <a:pt x="34399" y="32626"/>
                  <a:pt x="34416" y="32619"/>
                  <a:pt x="34427" y="32599"/>
                </a:cubicBezTo>
                <a:cubicBezTo>
                  <a:pt x="34560" y="32331"/>
                  <a:pt x="34537" y="32002"/>
                  <a:pt x="34352" y="31757"/>
                </a:cubicBezTo>
                <a:cubicBezTo>
                  <a:pt x="34339" y="31740"/>
                  <a:pt x="34322" y="31733"/>
                  <a:pt x="34306" y="31733"/>
                </a:cubicBezTo>
                <a:cubicBezTo>
                  <a:pt x="34278" y="31733"/>
                  <a:pt x="34252" y="31750"/>
                  <a:pt x="34252" y="31784"/>
                </a:cubicBezTo>
                <a:cubicBezTo>
                  <a:pt x="34249" y="31878"/>
                  <a:pt x="34161" y="31908"/>
                  <a:pt x="34080" y="31908"/>
                </a:cubicBezTo>
                <a:cubicBezTo>
                  <a:pt x="34054" y="31908"/>
                  <a:pt x="34027" y="31905"/>
                  <a:pt x="34004" y="31898"/>
                </a:cubicBezTo>
                <a:cubicBezTo>
                  <a:pt x="33855" y="31867"/>
                  <a:pt x="33785" y="31747"/>
                  <a:pt x="33718" y="31623"/>
                </a:cubicBezTo>
                <a:cubicBezTo>
                  <a:pt x="33648" y="31491"/>
                  <a:pt x="33584" y="31350"/>
                  <a:pt x="33466" y="31257"/>
                </a:cubicBezTo>
                <a:cubicBezTo>
                  <a:pt x="33392" y="31200"/>
                  <a:pt x="33302" y="31163"/>
                  <a:pt x="33322" y="31052"/>
                </a:cubicBezTo>
                <a:cubicBezTo>
                  <a:pt x="33339" y="30964"/>
                  <a:pt x="33389" y="30891"/>
                  <a:pt x="33420" y="30807"/>
                </a:cubicBezTo>
                <a:cubicBezTo>
                  <a:pt x="33540" y="30464"/>
                  <a:pt x="33420" y="30095"/>
                  <a:pt x="33282" y="29779"/>
                </a:cubicBezTo>
                <a:cubicBezTo>
                  <a:pt x="33118" y="29407"/>
                  <a:pt x="32919" y="29051"/>
                  <a:pt x="32755" y="28679"/>
                </a:cubicBezTo>
                <a:cubicBezTo>
                  <a:pt x="32678" y="28504"/>
                  <a:pt x="32604" y="28276"/>
                  <a:pt x="32745" y="28115"/>
                </a:cubicBezTo>
                <a:cubicBezTo>
                  <a:pt x="32799" y="28051"/>
                  <a:pt x="32865" y="28018"/>
                  <a:pt x="32929" y="28018"/>
                </a:cubicBezTo>
                <a:cubicBezTo>
                  <a:pt x="33000" y="28018"/>
                  <a:pt x="33067" y="28058"/>
                  <a:pt x="33114" y="28138"/>
                </a:cubicBezTo>
                <a:cubicBezTo>
                  <a:pt x="33181" y="28249"/>
                  <a:pt x="33211" y="28380"/>
                  <a:pt x="33302" y="28478"/>
                </a:cubicBezTo>
                <a:cubicBezTo>
                  <a:pt x="33395" y="28578"/>
                  <a:pt x="33581" y="28591"/>
                  <a:pt x="33651" y="28716"/>
                </a:cubicBezTo>
                <a:cubicBezTo>
                  <a:pt x="33725" y="28850"/>
                  <a:pt x="33614" y="29038"/>
                  <a:pt x="33617" y="29182"/>
                </a:cubicBezTo>
                <a:cubicBezTo>
                  <a:pt x="33621" y="29300"/>
                  <a:pt x="33685" y="29404"/>
                  <a:pt x="33789" y="29464"/>
                </a:cubicBezTo>
                <a:cubicBezTo>
                  <a:pt x="33852" y="29501"/>
                  <a:pt x="33916" y="29518"/>
                  <a:pt x="33980" y="29518"/>
                </a:cubicBezTo>
                <a:cubicBezTo>
                  <a:pt x="34141" y="29518"/>
                  <a:pt x="34282" y="29401"/>
                  <a:pt x="34332" y="29223"/>
                </a:cubicBezTo>
                <a:cubicBezTo>
                  <a:pt x="34376" y="29065"/>
                  <a:pt x="34366" y="28893"/>
                  <a:pt x="34433" y="28746"/>
                </a:cubicBezTo>
                <a:cubicBezTo>
                  <a:pt x="34493" y="28611"/>
                  <a:pt x="34601" y="28504"/>
                  <a:pt x="34701" y="28397"/>
                </a:cubicBezTo>
                <a:cubicBezTo>
                  <a:pt x="34886" y="28209"/>
                  <a:pt x="35101" y="28001"/>
                  <a:pt x="35051" y="27712"/>
                </a:cubicBezTo>
                <a:cubicBezTo>
                  <a:pt x="35047" y="27692"/>
                  <a:pt x="35031" y="27682"/>
                  <a:pt x="35014" y="27675"/>
                </a:cubicBezTo>
                <a:cubicBezTo>
                  <a:pt x="34752" y="27578"/>
                  <a:pt x="34729" y="27209"/>
                  <a:pt x="34661" y="26980"/>
                </a:cubicBezTo>
                <a:cubicBezTo>
                  <a:pt x="34628" y="26853"/>
                  <a:pt x="34577" y="26725"/>
                  <a:pt x="34487" y="26631"/>
                </a:cubicBezTo>
                <a:cubicBezTo>
                  <a:pt x="34447" y="26588"/>
                  <a:pt x="34399" y="26554"/>
                  <a:pt x="34346" y="26527"/>
                </a:cubicBezTo>
                <a:cubicBezTo>
                  <a:pt x="34225" y="26473"/>
                  <a:pt x="34131" y="26456"/>
                  <a:pt x="34097" y="26309"/>
                </a:cubicBezTo>
                <a:cubicBezTo>
                  <a:pt x="34013" y="25963"/>
                  <a:pt x="33926" y="25393"/>
                  <a:pt x="34295" y="25178"/>
                </a:cubicBezTo>
                <a:cubicBezTo>
                  <a:pt x="34373" y="25131"/>
                  <a:pt x="34470" y="25104"/>
                  <a:pt x="34560" y="25104"/>
                </a:cubicBezTo>
                <a:cubicBezTo>
                  <a:pt x="34618" y="25104"/>
                  <a:pt x="34671" y="25114"/>
                  <a:pt x="34721" y="25138"/>
                </a:cubicBezTo>
                <a:cubicBezTo>
                  <a:pt x="34923" y="25228"/>
                  <a:pt x="34893" y="25463"/>
                  <a:pt x="34839" y="25638"/>
                </a:cubicBezTo>
                <a:cubicBezTo>
                  <a:pt x="34779" y="25836"/>
                  <a:pt x="34705" y="26017"/>
                  <a:pt x="34785" y="26222"/>
                </a:cubicBezTo>
                <a:cubicBezTo>
                  <a:pt x="34836" y="26346"/>
                  <a:pt x="34933" y="26444"/>
                  <a:pt x="35064" y="26444"/>
                </a:cubicBezTo>
                <a:cubicBezTo>
                  <a:pt x="35084" y="26444"/>
                  <a:pt x="35104" y="26444"/>
                  <a:pt x="35124" y="26436"/>
                </a:cubicBezTo>
                <a:cubicBezTo>
                  <a:pt x="35148" y="26433"/>
                  <a:pt x="35165" y="26410"/>
                  <a:pt x="35165" y="26386"/>
                </a:cubicBezTo>
                <a:lnTo>
                  <a:pt x="35165" y="25752"/>
                </a:lnTo>
                <a:cubicBezTo>
                  <a:pt x="35272" y="25779"/>
                  <a:pt x="35380" y="25805"/>
                  <a:pt x="35487" y="25829"/>
                </a:cubicBezTo>
                <a:cubicBezTo>
                  <a:pt x="35494" y="25832"/>
                  <a:pt x="35497" y="25832"/>
                  <a:pt x="35504" y="25832"/>
                </a:cubicBezTo>
                <a:cubicBezTo>
                  <a:pt x="35544" y="25832"/>
                  <a:pt x="35564" y="25789"/>
                  <a:pt x="35550" y="25752"/>
                </a:cubicBezTo>
                <a:cubicBezTo>
                  <a:pt x="35446" y="25520"/>
                  <a:pt x="35658" y="25292"/>
                  <a:pt x="35843" y="25181"/>
                </a:cubicBezTo>
                <a:cubicBezTo>
                  <a:pt x="36034" y="25067"/>
                  <a:pt x="36266" y="25031"/>
                  <a:pt x="36467" y="24939"/>
                </a:cubicBezTo>
                <a:cubicBezTo>
                  <a:pt x="36678" y="24845"/>
                  <a:pt x="36830" y="24695"/>
                  <a:pt x="36924" y="24483"/>
                </a:cubicBezTo>
                <a:cubicBezTo>
                  <a:pt x="37017" y="24268"/>
                  <a:pt x="37075" y="24040"/>
                  <a:pt x="37192" y="23835"/>
                </a:cubicBezTo>
                <a:cubicBezTo>
                  <a:pt x="37216" y="23795"/>
                  <a:pt x="37242" y="23754"/>
                  <a:pt x="37269" y="23717"/>
                </a:cubicBezTo>
                <a:cubicBezTo>
                  <a:pt x="37276" y="23721"/>
                  <a:pt x="37286" y="23725"/>
                  <a:pt x="37293" y="23725"/>
                </a:cubicBezTo>
                <a:cubicBezTo>
                  <a:pt x="37313" y="23725"/>
                  <a:pt x="37330" y="23711"/>
                  <a:pt x="37340" y="23697"/>
                </a:cubicBezTo>
                <a:cubicBezTo>
                  <a:pt x="37431" y="23580"/>
                  <a:pt x="37518" y="23460"/>
                  <a:pt x="37605" y="23339"/>
                </a:cubicBezTo>
                <a:cubicBezTo>
                  <a:pt x="37652" y="23299"/>
                  <a:pt x="37702" y="23258"/>
                  <a:pt x="37753" y="23221"/>
                </a:cubicBezTo>
                <a:cubicBezTo>
                  <a:pt x="37790" y="23194"/>
                  <a:pt x="37779" y="23147"/>
                  <a:pt x="37753" y="23127"/>
                </a:cubicBezTo>
                <a:cubicBezTo>
                  <a:pt x="37786" y="23083"/>
                  <a:pt x="37823" y="23033"/>
                  <a:pt x="37837" y="22983"/>
                </a:cubicBezTo>
                <a:cubicBezTo>
                  <a:pt x="37854" y="22916"/>
                  <a:pt x="37820" y="22868"/>
                  <a:pt x="37770" y="22831"/>
                </a:cubicBezTo>
                <a:cubicBezTo>
                  <a:pt x="37729" y="22795"/>
                  <a:pt x="37696" y="22755"/>
                  <a:pt x="37679" y="22701"/>
                </a:cubicBezTo>
                <a:cubicBezTo>
                  <a:pt x="37642" y="22586"/>
                  <a:pt x="37659" y="22466"/>
                  <a:pt x="37682" y="22348"/>
                </a:cubicBezTo>
                <a:cubicBezTo>
                  <a:pt x="37705" y="22214"/>
                  <a:pt x="37729" y="22083"/>
                  <a:pt x="37713" y="21945"/>
                </a:cubicBezTo>
                <a:cubicBezTo>
                  <a:pt x="37692" y="21818"/>
                  <a:pt x="37649" y="21697"/>
                  <a:pt x="37584" y="21583"/>
                </a:cubicBezTo>
                <a:cubicBezTo>
                  <a:pt x="37457" y="21345"/>
                  <a:pt x="37256" y="21156"/>
                  <a:pt x="37075" y="20958"/>
                </a:cubicBezTo>
                <a:cubicBezTo>
                  <a:pt x="37028" y="20908"/>
                  <a:pt x="36980" y="20858"/>
                  <a:pt x="36937" y="20808"/>
                </a:cubicBezTo>
                <a:cubicBezTo>
                  <a:pt x="36904" y="20767"/>
                  <a:pt x="36870" y="20724"/>
                  <a:pt x="36863" y="20670"/>
                </a:cubicBezTo>
                <a:cubicBezTo>
                  <a:pt x="36853" y="20596"/>
                  <a:pt x="36893" y="20526"/>
                  <a:pt x="36934" y="20469"/>
                </a:cubicBezTo>
                <a:cubicBezTo>
                  <a:pt x="37021" y="20338"/>
                  <a:pt x="37169" y="20207"/>
                  <a:pt x="37169" y="20036"/>
                </a:cubicBezTo>
                <a:cubicBezTo>
                  <a:pt x="37169" y="19821"/>
                  <a:pt x="36947" y="19740"/>
                  <a:pt x="36766" y="19740"/>
                </a:cubicBezTo>
                <a:lnTo>
                  <a:pt x="36732" y="19740"/>
                </a:lnTo>
                <a:cubicBezTo>
                  <a:pt x="36665" y="19744"/>
                  <a:pt x="36588" y="19757"/>
                  <a:pt x="36514" y="19757"/>
                </a:cubicBezTo>
                <a:cubicBezTo>
                  <a:pt x="36457" y="19757"/>
                  <a:pt x="36396" y="19750"/>
                  <a:pt x="36346" y="19720"/>
                </a:cubicBezTo>
                <a:cubicBezTo>
                  <a:pt x="36259" y="19680"/>
                  <a:pt x="36209" y="19593"/>
                  <a:pt x="36185" y="19502"/>
                </a:cubicBezTo>
                <a:cubicBezTo>
                  <a:pt x="36128" y="19271"/>
                  <a:pt x="36272" y="19059"/>
                  <a:pt x="36430" y="18904"/>
                </a:cubicBezTo>
                <a:cubicBezTo>
                  <a:pt x="36622" y="18710"/>
                  <a:pt x="36839" y="18542"/>
                  <a:pt x="37068" y="18394"/>
                </a:cubicBezTo>
                <a:cubicBezTo>
                  <a:pt x="37101" y="18371"/>
                  <a:pt x="37135" y="18351"/>
                  <a:pt x="37172" y="18331"/>
                </a:cubicBezTo>
                <a:lnTo>
                  <a:pt x="37172" y="18331"/>
                </a:lnTo>
                <a:cubicBezTo>
                  <a:pt x="37169" y="18431"/>
                  <a:pt x="37121" y="18535"/>
                  <a:pt x="37081" y="18629"/>
                </a:cubicBezTo>
                <a:cubicBezTo>
                  <a:pt x="37034" y="18743"/>
                  <a:pt x="36984" y="18871"/>
                  <a:pt x="37011" y="18995"/>
                </a:cubicBezTo>
                <a:cubicBezTo>
                  <a:pt x="37045" y="19133"/>
                  <a:pt x="37172" y="19217"/>
                  <a:pt x="37310" y="19217"/>
                </a:cubicBezTo>
                <a:lnTo>
                  <a:pt x="37316" y="19217"/>
                </a:lnTo>
                <a:cubicBezTo>
                  <a:pt x="37481" y="19210"/>
                  <a:pt x="37612" y="19099"/>
                  <a:pt x="37682" y="18958"/>
                </a:cubicBezTo>
                <a:cubicBezTo>
                  <a:pt x="37719" y="18884"/>
                  <a:pt x="37736" y="18811"/>
                  <a:pt x="37756" y="18730"/>
                </a:cubicBezTo>
                <a:cubicBezTo>
                  <a:pt x="37770" y="18676"/>
                  <a:pt x="37793" y="18602"/>
                  <a:pt x="37840" y="18566"/>
                </a:cubicBezTo>
                <a:cubicBezTo>
                  <a:pt x="37850" y="18558"/>
                  <a:pt x="37860" y="18555"/>
                  <a:pt x="37866" y="18555"/>
                </a:cubicBezTo>
                <a:cubicBezTo>
                  <a:pt x="37894" y="18555"/>
                  <a:pt x="37911" y="18582"/>
                  <a:pt x="37914" y="18612"/>
                </a:cubicBezTo>
                <a:cubicBezTo>
                  <a:pt x="37924" y="18676"/>
                  <a:pt x="37911" y="18740"/>
                  <a:pt x="37917" y="18800"/>
                </a:cubicBezTo>
                <a:cubicBezTo>
                  <a:pt x="37924" y="18874"/>
                  <a:pt x="37957" y="18931"/>
                  <a:pt x="38011" y="18978"/>
                </a:cubicBezTo>
                <a:cubicBezTo>
                  <a:pt x="38061" y="19018"/>
                  <a:pt x="38125" y="19052"/>
                  <a:pt x="38162" y="19110"/>
                </a:cubicBezTo>
                <a:cubicBezTo>
                  <a:pt x="38209" y="19180"/>
                  <a:pt x="38189" y="19277"/>
                  <a:pt x="38206" y="19358"/>
                </a:cubicBezTo>
                <a:cubicBezTo>
                  <a:pt x="38222" y="19432"/>
                  <a:pt x="38263" y="19495"/>
                  <a:pt x="38309" y="19553"/>
                </a:cubicBezTo>
                <a:cubicBezTo>
                  <a:pt x="38414" y="19683"/>
                  <a:pt x="38558" y="19777"/>
                  <a:pt x="38602" y="19945"/>
                </a:cubicBezTo>
                <a:cubicBezTo>
                  <a:pt x="38645" y="20106"/>
                  <a:pt x="38605" y="20284"/>
                  <a:pt x="38491" y="20405"/>
                </a:cubicBezTo>
                <a:cubicBezTo>
                  <a:pt x="38458" y="20442"/>
                  <a:pt x="38481" y="20495"/>
                  <a:pt x="38528" y="20499"/>
                </a:cubicBezTo>
                <a:cubicBezTo>
                  <a:pt x="38579" y="20502"/>
                  <a:pt x="38632" y="20506"/>
                  <a:pt x="38686" y="20506"/>
                </a:cubicBezTo>
                <a:cubicBezTo>
                  <a:pt x="38800" y="20506"/>
                  <a:pt x="38914" y="20492"/>
                  <a:pt x="39018" y="20448"/>
                </a:cubicBezTo>
                <a:cubicBezTo>
                  <a:pt x="39092" y="20419"/>
                  <a:pt x="39159" y="20371"/>
                  <a:pt x="39206" y="20307"/>
                </a:cubicBezTo>
                <a:cubicBezTo>
                  <a:pt x="39267" y="20224"/>
                  <a:pt x="39283" y="20123"/>
                  <a:pt x="39283" y="20022"/>
                </a:cubicBezTo>
                <a:cubicBezTo>
                  <a:pt x="39283" y="19905"/>
                  <a:pt x="39276" y="19784"/>
                  <a:pt x="39273" y="19666"/>
                </a:cubicBezTo>
                <a:cubicBezTo>
                  <a:pt x="39270" y="19559"/>
                  <a:pt x="39270" y="19452"/>
                  <a:pt x="39260" y="19344"/>
                </a:cubicBezTo>
                <a:cubicBezTo>
                  <a:pt x="39253" y="19257"/>
                  <a:pt x="39240" y="19170"/>
                  <a:pt x="39196" y="19096"/>
                </a:cubicBezTo>
                <a:cubicBezTo>
                  <a:pt x="39149" y="19009"/>
                  <a:pt x="39072" y="18969"/>
                  <a:pt x="38981" y="18944"/>
                </a:cubicBezTo>
                <a:cubicBezTo>
                  <a:pt x="38931" y="18931"/>
                  <a:pt x="38884" y="18918"/>
                  <a:pt x="38847" y="18881"/>
                </a:cubicBezTo>
                <a:cubicBezTo>
                  <a:pt x="38813" y="18844"/>
                  <a:pt x="38790" y="18797"/>
                  <a:pt x="38780" y="18747"/>
                </a:cubicBezTo>
                <a:cubicBezTo>
                  <a:pt x="38753" y="18639"/>
                  <a:pt x="38783" y="18521"/>
                  <a:pt x="38817" y="18418"/>
                </a:cubicBezTo>
                <a:cubicBezTo>
                  <a:pt x="38881" y="18421"/>
                  <a:pt x="38948" y="18425"/>
                  <a:pt x="39011" y="18425"/>
                </a:cubicBezTo>
                <a:cubicBezTo>
                  <a:pt x="39220" y="18425"/>
                  <a:pt x="39424" y="18391"/>
                  <a:pt x="39586" y="18250"/>
                </a:cubicBezTo>
                <a:cubicBezTo>
                  <a:pt x="39676" y="18169"/>
                  <a:pt x="39747" y="18058"/>
                  <a:pt x="39764" y="17937"/>
                </a:cubicBezTo>
                <a:cubicBezTo>
                  <a:pt x="39770" y="17877"/>
                  <a:pt x="39767" y="17813"/>
                  <a:pt x="39743" y="17753"/>
                </a:cubicBezTo>
                <a:cubicBezTo>
                  <a:pt x="39723" y="17689"/>
                  <a:pt x="39686" y="17629"/>
                  <a:pt x="39683" y="17562"/>
                </a:cubicBezTo>
                <a:cubicBezTo>
                  <a:pt x="39676" y="17461"/>
                  <a:pt x="39770" y="17407"/>
                  <a:pt x="39847" y="17367"/>
                </a:cubicBezTo>
                <a:cubicBezTo>
                  <a:pt x="39945" y="17320"/>
                  <a:pt x="40046" y="17280"/>
                  <a:pt x="40126" y="17206"/>
                </a:cubicBezTo>
                <a:cubicBezTo>
                  <a:pt x="40303" y="17038"/>
                  <a:pt x="40331" y="16773"/>
                  <a:pt x="40351" y="16548"/>
                </a:cubicBezTo>
                <a:cubicBezTo>
                  <a:pt x="40360" y="16447"/>
                  <a:pt x="40374" y="16337"/>
                  <a:pt x="40404" y="16233"/>
                </a:cubicBezTo>
                <a:cubicBezTo>
                  <a:pt x="40455" y="16159"/>
                  <a:pt x="40495" y="16081"/>
                  <a:pt x="40532" y="16001"/>
                </a:cubicBezTo>
                <a:cubicBezTo>
                  <a:pt x="40565" y="15964"/>
                  <a:pt x="40605" y="15934"/>
                  <a:pt x="40656" y="15914"/>
                </a:cubicBezTo>
                <a:cubicBezTo>
                  <a:pt x="40683" y="15900"/>
                  <a:pt x="40690" y="15863"/>
                  <a:pt x="40676" y="15840"/>
                </a:cubicBezTo>
                <a:cubicBezTo>
                  <a:pt x="40673" y="15833"/>
                  <a:pt x="40666" y="15827"/>
                  <a:pt x="40663" y="15823"/>
                </a:cubicBezTo>
                <a:cubicBezTo>
                  <a:pt x="40666" y="15816"/>
                  <a:pt x="40670" y="15810"/>
                  <a:pt x="40673" y="15803"/>
                </a:cubicBezTo>
                <a:cubicBezTo>
                  <a:pt x="40750" y="15655"/>
                  <a:pt x="40787" y="15488"/>
                  <a:pt x="40794" y="15319"/>
                </a:cubicBezTo>
                <a:cubicBezTo>
                  <a:pt x="40800" y="15198"/>
                  <a:pt x="40791" y="15078"/>
                  <a:pt x="40771" y="14961"/>
                </a:cubicBezTo>
                <a:cubicBezTo>
                  <a:pt x="40791" y="14783"/>
                  <a:pt x="40804" y="14608"/>
                  <a:pt x="40800" y="14430"/>
                </a:cubicBezTo>
                <a:cubicBezTo>
                  <a:pt x="40794" y="14205"/>
                  <a:pt x="40763" y="13984"/>
                  <a:pt x="40706" y="13765"/>
                </a:cubicBezTo>
                <a:cubicBezTo>
                  <a:pt x="40653" y="13541"/>
                  <a:pt x="40569" y="13322"/>
                  <a:pt x="40464" y="13118"/>
                </a:cubicBezTo>
                <a:cubicBezTo>
                  <a:pt x="40478" y="13111"/>
                  <a:pt x="40495" y="13111"/>
                  <a:pt x="40512" y="13111"/>
                </a:cubicBezTo>
                <a:cubicBezTo>
                  <a:pt x="40562" y="13111"/>
                  <a:pt x="40616" y="13131"/>
                  <a:pt x="40656" y="13161"/>
                </a:cubicBezTo>
                <a:cubicBezTo>
                  <a:pt x="40737" y="13225"/>
                  <a:pt x="40783" y="13316"/>
                  <a:pt x="40831" y="13403"/>
                </a:cubicBezTo>
                <a:cubicBezTo>
                  <a:pt x="40948" y="13628"/>
                  <a:pt x="41065" y="13849"/>
                  <a:pt x="41183" y="14075"/>
                </a:cubicBezTo>
                <a:cubicBezTo>
                  <a:pt x="41250" y="14202"/>
                  <a:pt x="41318" y="14326"/>
                  <a:pt x="41384" y="14453"/>
                </a:cubicBezTo>
                <a:cubicBezTo>
                  <a:pt x="41395" y="14470"/>
                  <a:pt x="41411" y="14481"/>
                  <a:pt x="41431" y="14481"/>
                </a:cubicBezTo>
                <a:cubicBezTo>
                  <a:pt x="41579" y="14477"/>
                  <a:pt x="41666" y="14343"/>
                  <a:pt x="41683" y="14208"/>
                </a:cubicBezTo>
                <a:cubicBezTo>
                  <a:pt x="41700" y="14047"/>
                  <a:pt x="41589" y="13906"/>
                  <a:pt x="41496" y="13785"/>
                </a:cubicBezTo>
                <a:cubicBezTo>
                  <a:pt x="41448" y="13722"/>
                  <a:pt x="41398" y="13658"/>
                  <a:pt x="41364" y="13584"/>
                </a:cubicBezTo>
                <a:cubicBezTo>
                  <a:pt x="41334" y="13507"/>
                  <a:pt x="41330" y="13433"/>
                  <a:pt x="41358" y="13356"/>
                </a:cubicBezTo>
                <a:cubicBezTo>
                  <a:pt x="41384" y="13282"/>
                  <a:pt x="41418" y="13212"/>
                  <a:pt x="41411" y="13131"/>
                </a:cubicBezTo>
                <a:cubicBezTo>
                  <a:pt x="41405" y="13068"/>
                  <a:pt x="41381" y="13007"/>
                  <a:pt x="41344" y="12953"/>
                </a:cubicBezTo>
                <a:cubicBezTo>
                  <a:pt x="41270" y="12839"/>
                  <a:pt x="41163" y="12755"/>
                  <a:pt x="41076" y="12651"/>
                </a:cubicBezTo>
                <a:cubicBezTo>
                  <a:pt x="41028" y="12597"/>
                  <a:pt x="40999" y="12534"/>
                  <a:pt x="40972" y="12467"/>
                </a:cubicBezTo>
                <a:cubicBezTo>
                  <a:pt x="40941" y="12389"/>
                  <a:pt x="40915" y="12306"/>
                  <a:pt x="40867" y="12235"/>
                </a:cubicBezTo>
                <a:cubicBezTo>
                  <a:pt x="40807" y="12148"/>
                  <a:pt x="40700" y="12074"/>
                  <a:pt x="40593" y="12074"/>
                </a:cubicBezTo>
                <a:cubicBezTo>
                  <a:pt x="40555" y="12074"/>
                  <a:pt x="40522" y="12081"/>
                  <a:pt x="40485" y="12101"/>
                </a:cubicBezTo>
                <a:cubicBezTo>
                  <a:pt x="40414" y="12137"/>
                  <a:pt x="40381" y="12211"/>
                  <a:pt x="40327" y="12265"/>
                </a:cubicBezTo>
                <a:cubicBezTo>
                  <a:pt x="40280" y="12312"/>
                  <a:pt x="40223" y="12343"/>
                  <a:pt x="40159" y="12359"/>
                </a:cubicBezTo>
                <a:cubicBezTo>
                  <a:pt x="40126" y="12369"/>
                  <a:pt x="40089" y="12372"/>
                  <a:pt x="40052" y="12372"/>
                </a:cubicBezTo>
                <a:cubicBezTo>
                  <a:pt x="40025" y="12372"/>
                  <a:pt x="39995" y="12369"/>
                  <a:pt x="39968" y="12363"/>
                </a:cubicBezTo>
                <a:cubicBezTo>
                  <a:pt x="39905" y="12349"/>
                  <a:pt x="39847" y="12315"/>
                  <a:pt x="39797" y="12275"/>
                </a:cubicBezTo>
                <a:cubicBezTo>
                  <a:pt x="39710" y="12208"/>
                  <a:pt x="39632" y="12124"/>
                  <a:pt x="39538" y="12064"/>
                </a:cubicBezTo>
                <a:cubicBezTo>
                  <a:pt x="39532" y="12047"/>
                  <a:pt x="39528" y="12030"/>
                  <a:pt x="39522" y="12013"/>
                </a:cubicBezTo>
                <a:cubicBezTo>
                  <a:pt x="39488" y="11883"/>
                  <a:pt x="39431" y="11751"/>
                  <a:pt x="39300" y="11698"/>
                </a:cubicBezTo>
                <a:cubicBezTo>
                  <a:pt x="39226" y="11668"/>
                  <a:pt x="39149" y="11664"/>
                  <a:pt x="39072" y="11664"/>
                </a:cubicBezTo>
                <a:lnTo>
                  <a:pt x="39025" y="11664"/>
                </a:lnTo>
                <a:cubicBezTo>
                  <a:pt x="38948" y="11664"/>
                  <a:pt x="38873" y="11658"/>
                  <a:pt x="38800" y="11641"/>
                </a:cubicBezTo>
                <a:cubicBezTo>
                  <a:pt x="38645" y="11607"/>
                  <a:pt x="38498" y="11527"/>
                  <a:pt x="38430" y="11376"/>
                </a:cubicBezTo>
                <a:cubicBezTo>
                  <a:pt x="38363" y="11218"/>
                  <a:pt x="38404" y="11037"/>
                  <a:pt x="38464" y="10882"/>
                </a:cubicBezTo>
                <a:cubicBezTo>
                  <a:pt x="38535" y="10701"/>
                  <a:pt x="38642" y="10540"/>
                  <a:pt x="38743" y="10375"/>
                </a:cubicBezTo>
                <a:cubicBezTo>
                  <a:pt x="38944" y="10053"/>
                  <a:pt x="39142" y="9720"/>
                  <a:pt x="39394" y="9435"/>
                </a:cubicBezTo>
                <a:cubicBezTo>
                  <a:pt x="39602" y="9204"/>
                  <a:pt x="39867" y="8983"/>
                  <a:pt x="40193" y="8955"/>
                </a:cubicBezTo>
                <a:lnTo>
                  <a:pt x="40247" y="8955"/>
                </a:lnTo>
                <a:cubicBezTo>
                  <a:pt x="40331" y="8955"/>
                  <a:pt x="40411" y="8969"/>
                  <a:pt x="40492" y="8979"/>
                </a:cubicBezTo>
                <a:cubicBezTo>
                  <a:pt x="40576" y="8992"/>
                  <a:pt x="40656" y="9006"/>
                  <a:pt x="40740" y="9006"/>
                </a:cubicBezTo>
                <a:lnTo>
                  <a:pt x="40771" y="9006"/>
                </a:lnTo>
                <a:cubicBezTo>
                  <a:pt x="40921" y="8999"/>
                  <a:pt x="41082" y="8925"/>
                  <a:pt x="41160" y="8788"/>
                </a:cubicBezTo>
                <a:cubicBezTo>
                  <a:pt x="41183" y="8741"/>
                  <a:pt x="41197" y="8690"/>
                  <a:pt x="41193" y="8640"/>
                </a:cubicBezTo>
                <a:cubicBezTo>
                  <a:pt x="41264" y="8626"/>
                  <a:pt x="41330" y="8623"/>
                  <a:pt x="41401" y="8623"/>
                </a:cubicBezTo>
                <a:cubicBezTo>
                  <a:pt x="41451" y="8623"/>
                  <a:pt x="41499" y="8623"/>
                  <a:pt x="41549" y="8626"/>
                </a:cubicBezTo>
                <a:cubicBezTo>
                  <a:pt x="41599" y="8630"/>
                  <a:pt x="41649" y="8630"/>
                  <a:pt x="41697" y="8630"/>
                </a:cubicBezTo>
                <a:cubicBezTo>
                  <a:pt x="41764" y="8630"/>
                  <a:pt x="41831" y="8626"/>
                  <a:pt x="41894" y="8617"/>
                </a:cubicBezTo>
                <a:cubicBezTo>
                  <a:pt x="42069" y="8586"/>
                  <a:pt x="42261" y="8486"/>
                  <a:pt x="42341" y="8321"/>
                </a:cubicBezTo>
                <a:cubicBezTo>
                  <a:pt x="42425" y="8150"/>
                  <a:pt x="42351" y="7985"/>
                  <a:pt x="42247" y="7844"/>
                </a:cubicBezTo>
                <a:cubicBezTo>
                  <a:pt x="42193" y="7774"/>
                  <a:pt x="42133" y="7700"/>
                  <a:pt x="42103" y="7616"/>
                </a:cubicBezTo>
                <a:cubicBezTo>
                  <a:pt x="42069" y="7516"/>
                  <a:pt x="42109" y="7421"/>
                  <a:pt x="42170" y="7338"/>
                </a:cubicBezTo>
                <a:cubicBezTo>
                  <a:pt x="42294" y="7156"/>
                  <a:pt x="42499" y="7032"/>
                  <a:pt x="42714" y="6995"/>
                </a:cubicBezTo>
                <a:cubicBezTo>
                  <a:pt x="42714" y="7136"/>
                  <a:pt x="42731" y="7284"/>
                  <a:pt x="42848" y="7378"/>
                </a:cubicBezTo>
                <a:cubicBezTo>
                  <a:pt x="42895" y="7415"/>
                  <a:pt x="42955" y="7438"/>
                  <a:pt x="43012" y="7438"/>
                </a:cubicBezTo>
                <a:cubicBezTo>
                  <a:pt x="43076" y="7438"/>
                  <a:pt x="43140" y="7412"/>
                  <a:pt x="43187" y="7358"/>
                </a:cubicBezTo>
                <a:cubicBezTo>
                  <a:pt x="43271" y="7260"/>
                  <a:pt x="43288" y="7126"/>
                  <a:pt x="43298" y="7006"/>
                </a:cubicBezTo>
                <a:cubicBezTo>
                  <a:pt x="43308" y="6820"/>
                  <a:pt x="43328" y="6643"/>
                  <a:pt x="43361" y="6462"/>
                </a:cubicBezTo>
                <a:cubicBezTo>
                  <a:pt x="43398" y="6281"/>
                  <a:pt x="43449" y="6103"/>
                  <a:pt x="43513" y="5928"/>
                </a:cubicBezTo>
                <a:cubicBezTo>
                  <a:pt x="43634" y="6019"/>
                  <a:pt x="43721" y="6149"/>
                  <a:pt x="43761" y="6294"/>
                </a:cubicBezTo>
                <a:cubicBezTo>
                  <a:pt x="43784" y="6377"/>
                  <a:pt x="43795" y="6462"/>
                  <a:pt x="43784" y="6549"/>
                </a:cubicBezTo>
                <a:cubicBezTo>
                  <a:pt x="43778" y="6646"/>
                  <a:pt x="43737" y="6737"/>
                  <a:pt x="43707" y="6828"/>
                </a:cubicBezTo>
                <a:cubicBezTo>
                  <a:pt x="43677" y="6921"/>
                  <a:pt x="43660" y="7019"/>
                  <a:pt x="43680" y="7119"/>
                </a:cubicBezTo>
                <a:cubicBezTo>
                  <a:pt x="43700" y="7213"/>
                  <a:pt x="43751" y="7297"/>
                  <a:pt x="43798" y="7381"/>
                </a:cubicBezTo>
                <a:cubicBezTo>
                  <a:pt x="43848" y="7469"/>
                  <a:pt x="43888" y="7553"/>
                  <a:pt x="43905" y="7653"/>
                </a:cubicBezTo>
                <a:cubicBezTo>
                  <a:pt x="43922" y="7754"/>
                  <a:pt x="43912" y="7861"/>
                  <a:pt x="43888" y="7962"/>
                </a:cubicBezTo>
                <a:cubicBezTo>
                  <a:pt x="43787" y="8368"/>
                  <a:pt x="43479" y="8673"/>
                  <a:pt x="43331" y="9060"/>
                </a:cubicBezTo>
                <a:cubicBezTo>
                  <a:pt x="43251" y="9265"/>
                  <a:pt x="43240" y="9476"/>
                  <a:pt x="43278" y="9691"/>
                </a:cubicBezTo>
                <a:cubicBezTo>
                  <a:pt x="43315" y="9912"/>
                  <a:pt x="43392" y="10127"/>
                  <a:pt x="43459" y="10342"/>
                </a:cubicBezTo>
                <a:cubicBezTo>
                  <a:pt x="43526" y="10557"/>
                  <a:pt x="43600" y="10772"/>
                  <a:pt x="43691" y="10980"/>
                </a:cubicBezTo>
                <a:cubicBezTo>
                  <a:pt x="43775" y="11181"/>
                  <a:pt x="43885" y="11369"/>
                  <a:pt x="43986" y="11564"/>
                </a:cubicBezTo>
                <a:cubicBezTo>
                  <a:pt x="44036" y="11658"/>
                  <a:pt x="44080" y="11759"/>
                  <a:pt x="44106" y="11863"/>
                </a:cubicBezTo>
                <a:cubicBezTo>
                  <a:pt x="44134" y="11973"/>
                  <a:pt x="44140" y="12087"/>
                  <a:pt x="44167" y="12198"/>
                </a:cubicBezTo>
                <a:cubicBezTo>
                  <a:pt x="44210" y="12389"/>
                  <a:pt x="44298" y="12567"/>
                  <a:pt x="44419" y="12718"/>
                </a:cubicBezTo>
                <a:cubicBezTo>
                  <a:pt x="44472" y="12782"/>
                  <a:pt x="44546" y="12886"/>
                  <a:pt x="44633" y="12899"/>
                </a:cubicBezTo>
                <a:lnTo>
                  <a:pt x="44647" y="12899"/>
                </a:lnTo>
                <a:cubicBezTo>
                  <a:pt x="44731" y="12899"/>
                  <a:pt x="44791" y="12812"/>
                  <a:pt x="44825" y="12745"/>
                </a:cubicBezTo>
                <a:cubicBezTo>
                  <a:pt x="44869" y="12661"/>
                  <a:pt x="44885" y="12567"/>
                  <a:pt x="44895" y="12470"/>
                </a:cubicBezTo>
                <a:cubicBezTo>
                  <a:pt x="44912" y="12356"/>
                  <a:pt x="44919" y="12242"/>
                  <a:pt x="44929" y="12124"/>
                </a:cubicBezTo>
                <a:cubicBezTo>
                  <a:pt x="44952" y="11886"/>
                  <a:pt x="44972" y="11647"/>
                  <a:pt x="44996" y="11406"/>
                </a:cubicBezTo>
                <a:cubicBezTo>
                  <a:pt x="45006" y="11295"/>
                  <a:pt x="45020" y="11184"/>
                  <a:pt x="45026" y="11074"/>
                </a:cubicBezTo>
                <a:cubicBezTo>
                  <a:pt x="45033" y="10983"/>
                  <a:pt x="45030" y="10885"/>
                  <a:pt x="45000" y="10798"/>
                </a:cubicBezTo>
                <a:cubicBezTo>
                  <a:pt x="44986" y="10761"/>
                  <a:pt x="44969" y="10724"/>
                  <a:pt x="44946" y="10691"/>
                </a:cubicBezTo>
                <a:cubicBezTo>
                  <a:pt x="44915" y="10651"/>
                  <a:pt x="44862" y="10620"/>
                  <a:pt x="44842" y="10577"/>
                </a:cubicBezTo>
                <a:cubicBezTo>
                  <a:pt x="44822" y="10533"/>
                  <a:pt x="44839" y="10479"/>
                  <a:pt x="44852" y="10436"/>
                </a:cubicBezTo>
                <a:cubicBezTo>
                  <a:pt x="44865" y="10382"/>
                  <a:pt x="44882" y="10325"/>
                  <a:pt x="44892" y="10268"/>
                </a:cubicBezTo>
                <a:cubicBezTo>
                  <a:pt x="44926" y="10067"/>
                  <a:pt x="44932" y="9835"/>
                  <a:pt x="44862" y="9640"/>
                </a:cubicBezTo>
                <a:cubicBezTo>
                  <a:pt x="44831" y="9553"/>
                  <a:pt x="44782" y="9483"/>
                  <a:pt x="44694" y="9449"/>
                </a:cubicBezTo>
                <a:cubicBezTo>
                  <a:pt x="44607" y="9418"/>
                  <a:pt x="44503" y="9439"/>
                  <a:pt x="44422" y="9389"/>
                </a:cubicBezTo>
                <a:cubicBezTo>
                  <a:pt x="44288" y="9308"/>
                  <a:pt x="44281" y="9103"/>
                  <a:pt x="44288" y="8955"/>
                </a:cubicBezTo>
                <a:lnTo>
                  <a:pt x="44288" y="8955"/>
                </a:lnTo>
                <a:cubicBezTo>
                  <a:pt x="44301" y="8966"/>
                  <a:pt x="44318" y="8972"/>
                  <a:pt x="44338" y="8972"/>
                </a:cubicBezTo>
                <a:cubicBezTo>
                  <a:pt x="44348" y="8972"/>
                  <a:pt x="44359" y="8972"/>
                  <a:pt x="44368" y="8966"/>
                </a:cubicBezTo>
                <a:cubicBezTo>
                  <a:pt x="44392" y="8952"/>
                  <a:pt x="44405" y="8925"/>
                  <a:pt x="44405" y="8902"/>
                </a:cubicBezTo>
                <a:cubicBezTo>
                  <a:pt x="44405" y="8888"/>
                  <a:pt x="44405" y="8879"/>
                  <a:pt x="44399" y="8868"/>
                </a:cubicBezTo>
                <a:cubicBezTo>
                  <a:pt x="44399" y="8862"/>
                  <a:pt x="44382" y="8838"/>
                  <a:pt x="44382" y="8834"/>
                </a:cubicBezTo>
                <a:cubicBezTo>
                  <a:pt x="44379" y="8805"/>
                  <a:pt x="44359" y="8788"/>
                  <a:pt x="44335" y="8781"/>
                </a:cubicBezTo>
                <a:cubicBezTo>
                  <a:pt x="44338" y="8718"/>
                  <a:pt x="44345" y="8650"/>
                  <a:pt x="44355" y="8586"/>
                </a:cubicBezTo>
                <a:cubicBezTo>
                  <a:pt x="44379" y="8439"/>
                  <a:pt x="44419" y="8295"/>
                  <a:pt x="44469" y="8154"/>
                </a:cubicBezTo>
                <a:cubicBezTo>
                  <a:pt x="44516" y="8019"/>
                  <a:pt x="44570" y="7885"/>
                  <a:pt x="44624" y="7754"/>
                </a:cubicBezTo>
                <a:cubicBezTo>
                  <a:pt x="44670" y="7646"/>
                  <a:pt x="44721" y="7539"/>
                  <a:pt x="44788" y="7441"/>
                </a:cubicBezTo>
                <a:cubicBezTo>
                  <a:pt x="44852" y="7348"/>
                  <a:pt x="44935" y="7260"/>
                  <a:pt x="45036" y="7207"/>
                </a:cubicBezTo>
                <a:cubicBezTo>
                  <a:pt x="45141" y="7153"/>
                  <a:pt x="45258" y="7136"/>
                  <a:pt x="45369" y="7102"/>
                </a:cubicBezTo>
                <a:cubicBezTo>
                  <a:pt x="45479" y="7066"/>
                  <a:pt x="45584" y="7015"/>
                  <a:pt x="45654" y="6915"/>
                </a:cubicBezTo>
                <a:cubicBezTo>
                  <a:pt x="45725" y="6814"/>
                  <a:pt x="45735" y="6683"/>
                  <a:pt x="45741" y="6563"/>
                </a:cubicBezTo>
                <a:cubicBezTo>
                  <a:pt x="45751" y="6435"/>
                  <a:pt x="45758" y="6314"/>
                  <a:pt x="45798" y="6196"/>
                </a:cubicBezTo>
                <a:cubicBezTo>
                  <a:pt x="45842" y="6075"/>
                  <a:pt x="45909" y="5965"/>
                  <a:pt x="45987" y="5871"/>
                </a:cubicBezTo>
                <a:cubicBezTo>
                  <a:pt x="46067" y="5773"/>
                  <a:pt x="46157" y="5686"/>
                  <a:pt x="46258" y="5609"/>
                </a:cubicBezTo>
                <a:cubicBezTo>
                  <a:pt x="46362" y="5528"/>
                  <a:pt x="46473" y="5461"/>
                  <a:pt x="46571" y="5381"/>
                </a:cubicBezTo>
                <a:cubicBezTo>
                  <a:pt x="46745" y="5237"/>
                  <a:pt x="46876" y="5025"/>
                  <a:pt x="46812" y="4794"/>
                </a:cubicBezTo>
                <a:cubicBezTo>
                  <a:pt x="46782" y="4686"/>
                  <a:pt x="46712" y="4609"/>
                  <a:pt x="46611" y="4565"/>
                </a:cubicBezTo>
                <a:cubicBezTo>
                  <a:pt x="46554" y="4541"/>
                  <a:pt x="46493" y="4535"/>
                  <a:pt x="46439" y="4504"/>
                </a:cubicBezTo>
                <a:cubicBezTo>
                  <a:pt x="46393" y="4478"/>
                  <a:pt x="46362" y="4434"/>
                  <a:pt x="46342" y="4383"/>
                </a:cubicBezTo>
                <a:cubicBezTo>
                  <a:pt x="46298" y="4280"/>
                  <a:pt x="46289" y="4166"/>
                  <a:pt x="46235" y="4065"/>
                </a:cubicBezTo>
                <a:cubicBezTo>
                  <a:pt x="46191" y="3981"/>
                  <a:pt x="46117" y="3914"/>
                  <a:pt x="46033" y="3864"/>
                </a:cubicBezTo>
                <a:cubicBezTo>
                  <a:pt x="45859" y="3763"/>
                  <a:pt x="45651" y="3736"/>
                  <a:pt x="45469" y="3646"/>
                </a:cubicBezTo>
                <a:cubicBezTo>
                  <a:pt x="45439" y="3629"/>
                  <a:pt x="45409" y="3609"/>
                  <a:pt x="45378" y="3588"/>
                </a:cubicBezTo>
                <a:cubicBezTo>
                  <a:pt x="45439" y="3508"/>
                  <a:pt x="45556" y="3484"/>
                  <a:pt x="45654" y="3461"/>
                </a:cubicBezTo>
                <a:cubicBezTo>
                  <a:pt x="45788" y="3434"/>
                  <a:pt x="45919" y="3393"/>
                  <a:pt x="46007" y="3283"/>
                </a:cubicBezTo>
                <a:cubicBezTo>
                  <a:pt x="46043" y="3236"/>
                  <a:pt x="46070" y="3179"/>
                  <a:pt x="46063" y="3115"/>
                </a:cubicBezTo>
                <a:cubicBezTo>
                  <a:pt x="46057" y="3045"/>
                  <a:pt x="46010" y="2987"/>
                  <a:pt x="45956" y="2944"/>
                </a:cubicBezTo>
                <a:cubicBezTo>
                  <a:pt x="45899" y="2893"/>
                  <a:pt x="45849" y="2846"/>
                  <a:pt x="45815" y="2776"/>
                </a:cubicBezTo>
                <a:cubicBezTo>
                  <a:pt x="45788" y="2726"/>
                  <a:pt x="45775" y="2672"/>
                  <a:pt x="45768" y="2618"/>
                </a:cubicBezTo>
                <a:lnTo>
                  <a:pt x="45768" y="2618"/>
                </a:lnTo>
                <a:cubicBezTo>
                  <a:pt x="45829" y="2631"/>
                  <a:pt x="45879" y="2672"/>
                  <a:pt x="45906" y="2729"/>
                </a:cubicBezTo>
                <a:cubicBezTo>
                  <a:pt x="45916" y="2746"/>
                  <a:pt x="45933" y="2756"/>
                  <a:pt x="45953" y="2756"/>
                </a:cubicBezTo>
                <a:cubicBezTo>
                  <a:pt x="45976" y="2756"/>
                  <a:pt x="46000" y="2739"/>
                  <a:pt x="46007" y="2716"/>
                </a:cubicBezTo>
                <a:cubicBezTo>
                  <a:pt x="46033" y="2605"/>
                  <a:pt x="46131" y="2541"/>
                  <a:pt x="46235" y="2518"/>
                </a:cubicBezTo>
                <a:cubicBezTo>
                  <a:pt x="46269" y="2507"/>
                  <a:pt x="46298" y="2504"/>
                  <a:pt x="46329" y="2504"/>
                </a:cubicBezTo>
                <a:cubicBezTo>
                  <a:pt x="46422" y="2504"/>
                  <a:pt x="46514" y="2535"/>
                  <a:pt x="46601" y="2578"/>
                </a:cubicBezTo>
                <a:cubicBezTo>
                  <a:pt x="46842" y="2702"/>
                  <a:pt x="47070" y="2917"/>
                  <a:pt x="47356" y="2917"/>
                </a:cubicBezTo>
                <a:cubicBezTo>
                  <a:pt x="47376" y="2917"/>
                  <a:pt x="47396" y="2917"/>
                  <a:pt x="47413" y="2913"/>
                </a:cubicBezTo>
                <a:cubicBezTo>
                  <a:pt x="47694" y="2887"/>
                  <a:pt x="47852" y="2625"/>
                  <a:pt x="47856" y="2363"/>
                </a:cubicBezTo>
                <a:cubicBezTo>
                  <a:pt x="47860" y="2196"/>
                  <a:pt x="47809" y="2034"/>
                  <a:pt x="47752" y="1880"/>
                </a:cubicBezTo>
                <a:cubicBezTo>
                  <a:pt x="47725" y="1813"/>
                  <a:pt x="47705" y="1739"/>
                  <a:pt x="47661" y="1685"/>
                </a:cubicBezTo>
                <a:cubicBezTo>
                  <a:pt x="47611" y="1618"/>
                  <a:pt x="47544" y="1611"/>
                  <a:pt x="47470" y="1601"/>
                </a:cubicBezTo>
                <a:cubicBezTo>
                  <a:pt x="47312" y="1578"/>
                  <a:pt x="47164" y="1528"/>
                  <a:pt x="47030" y="1447"/>
                </a:cubicBezTo>
                <a:cubicBezTo>
                  <a:pt x="46896" y="1367"/>
                  <a:pt x="46782" y="1262"/>
                  <a:pt x="46634" y="1205"/>
                </a:cubicBezTo>
                <a:cubicBezTo>
                  <a:pt x="46476" y="1148"/>
                  <a:pt x="46305" y="1135"/>
                  <a:pt x="46141" y="1108"/>
                </a:cubicBezTo>
                <a:lnTo>
                  <a:pt x="45620" y="1031"/>
                </a:lnTo>
                <a:cubicBezTo>
                  <a:pt x="45282" y="977"/>
                  <a:pt x="44935" y="940"/>
                  <a:pt x="44600" y="859"/>
                </a:cubicBezTo>
                <a:cubicBezTo>
                  <a:pt x="44281" y="783"/>
                  <a:pt x="43989" y="638"/>
                  <a:pt x="43691" y="507"/>
                </a:cubicBezTo>
                <a:cubicBezTo>
                  <a:pt x="43405" y="383"/>
                  <a:pt x="43116" y="299"/>
                  <a:pt x="42808" y="299"/>
                </a:cubicBezTo>
                <a:lnTo>
                  <a:pt x="42794" y="299"/>
                </a:lnTo>
                <a:cubicBezTo>
                  <a:pt x="42499" y="302"/>
                  <a:pt x="42207" y="373"/>
                  <a:pt x="41945" y="504"/>
                </a:cubicBezTo>
                <a:cubicBezTo>
                  <a:pt x="41878" y="537"/>
                  <a:pt x="41811" y="574"/>
                  <a:pt x="41750" y="614"/>
                </a:cubicBezTo>
                <a:cubicBezTo>
                  <a:pt x="41710" y="642"/>
                  <a:pt x="41720" y="715"/>
                  <a:pt x="41773" y="715"/>
                </a:cubicBezTo>
                <a:lnTo>
                  <a:pt x="41824" y="715"/>
                </a:lnTo>
                <a:cubicBezTo>
                  <a:pt x="41959" y="715"/>
                  <a:pt x="42100" y="752"/>
                  <a:pt x="42184" y="859"/>
                </a:cubicBezTo>
                <a:cubicBezTo>
                  <a:pt x="42254" y="953"/>
                  <a:pt x="42244" y="1108"/>
                  <a:pt x="42150" y="1185"/>
                </a:cubicBezTo>
                <a:cubicBezTo>
                  <a:pt x="42120" y="1209"/>
                  <a:pt x="42089" y="1218"/>
                  <a:pt x="42059" y="1218"/>
                </a:cubicBezTo>
                <a:cubicBezTo>
                  <a:pt x="42002" y="1218"/>
                  <a:pt x="41942" y="1181"/>
                  <a:pt x="41902" y="1138"/>
                </a:cubicBezTo>
                <a:cubicBezTo>
                  <a:pt x="41827" y="1060"/>
                  <a:pt x="41778" y="960"/>
                  <a:pt x="41713" y="873"/>
                </a:cubicBezTo>
                <a:cubicBezTo>
                  <a:pt x="41640" y="772"/>
                  <a:pt x="41549" y="685"/>
                  <a:pt x="41418" y="678"/>
                </a:cubicBezTo>
                <a:lnTo>
                  <a:pt x="41415" y="678"/>
                </a:lnTo>
                <a:cubicBezTo>
                  <a:pt x="41391" y="678"/>
                  <a:pt x="41375" y="698"/>
                  <a:pt x="41364" y="718"/>
                </a:cubicBezTo>
                <a:cubicBezTo>
                  <a:pt x="41330" y="799"/>
                  <a:pt x="41401" y="859"/>
                  <a:pt x="41455" y="910"/>
                </a:cubicBezTo>
                <a:cubicBezTo>
                  <a:pt x="41479" y="933"/>
                  <a:pt x="41505" y="960"/>
                  <a:pt x="41499" y="997"/>
                </a:cubicBezTo>
                <a:cubicBezTo>
                  <a:pt x="41488" y="1037"/>
                  <a:pt x="41455" y="1068"/>
                  <a:pt x="41425" y="1088"/>
                </a:cubicBezTo>
                <a:cubicBezTo>
                  <a:pt x="41388" y="1108"/>
                  <a:pt x="41347" y="1114"/>
                  <a:pt x="41307" y="1114"/>
                </a:cubicBezTo>
                <a:cubicBezTo>
                  <a:pt x="41243" y="1114"/>
                  <a:pt x="41180" y="1098"/>
                  <a:pt x="41119" y="1088"/>
                </a:cubicBezTo>
                <a:cubicBezTo>
                  <a:pt x="41079" y="1081"/>
                  <a:pt x="41042" y="1077"/>
                  <a:pt x="41005" y="1077"/>
                </a:cubicBezTo>
                <a:cubicBezTo>
                  <a:pt x="40945" y="1077"/>
                  <a:pt x="40891" y="1088"/>
                  <a:pt x="40834" y="1108"/>
                </a:cubicBezTo>
                <a:cubicBezTo>
                  <a:pt x="40670" y="1172"/>
                  <a:pt x="40555" y="1309"/>
                  <a:pt x="40418" y="1410"/>
                </a:cubicBezTo>
                <a:cubicBezTo>
                  <a:pt x="40398" y="1427"/>
                  <a:pt x="40377" y="1440"/>
                  <a:pt x="40354" y="1454"/>
                </a:cubicBezTo>
                <a:cubicBezTo>
                  <a:pt x="40323" y="1433"/>
                  <a:pt x="40287" y="1420"/>
                  <a:pt x="40247" y="1410"/>
                </a:cubicBezTo>
                <a:cubicBezTo>
                  <a:pt x="40207" y="1400"/>
                  <a:pt x="40166" y="1396"/>
                  <a:pt x="40129" y="1396"/>
                </a:cubicBezTo>
                <a:cubicBezTo>
                  <a:pt x="40046" y="1396"/>
                  <a:pt x="39965" y="1413"/>
                  <a:pt x="39884" y="1437"/>
                </a:cubicBezTo>
                <a:cubicBezTo>
                  <a:pt x="39840" y="1450"/>
                  <a:pt x="39800" y="1463"/>
                  <a:pt x="39756" y="1474"/>
                </a:cubicBezTo>
                <a:cubicBezTo>
                  <a:pt x="39572" y="1396"/>
                  <a:pt x="39404" y="1272"/>
                  <a:pt x="39253" y="1145"/>
                </a:cubicBezTo>
                <a:cubicBezTo>
                  <a:pt x="39243" y="1135"/>
                  <a:pt x="39229" y="1131"/>
                  <a:pt x="39216" y="1131"/>
                </a:cubicBezTo>
                <a:cubicBezTo>
                  <a:pt x="39175" y="1131"/>
                  <a:pt x="39139" y="1181"/>
                  <a:pt x="39175" y="1222"/>
                </a:cubicBezTo>
                <a:cubicBezTo>
                  <a:pt x="39226" y="1272"/>
                  <a:pt x="39273" y="1322"/>
                  <a:pt x="39320" y="1373"/>
                </a:cubicBezTo>
                <a:cubicBezTo>
                  <a:pt x="39287" y="1359"/>
                  <a:pt x="39250" y="1346"/>
                  <a:pt x="39216" y="1326"/>
                </a:cubicBezTo>
                <a:cubicBezTo>
                  <a:pt x="39200" y="1316"/>
                  <a:pt x="39186" y="1302"/>
                  <a:pt x="39169" y="1289"/>
                </a:cubicBezTo>
                <a:cubicBezTo>
                  <a:pt x="39186" y="1272"/>
                  <a:pt x="39189" y="1242"/>
                  <a:pt x="39169" y="1218"/>
                </a:cubicBezTo>
                <a:cubicBezTo>
                  <a:pt x="38890" y="924"/>
                  <a:pt x="38504" y="752"/>
                  <a:pt x="38098" y="742"/>
                </a:cubicBezTo>
                <a:cubicBezTo>
                  <a:pt x="38052" y="742"/>
                  <a:pt x="38028" y="803"/>
                  <a:pt x="38061" y="832"/>
                </a:cubicBezTo>
                <a:cubicBezTo>
                  <a:pt x="38128" y="896"/>
                  <a:pt x="38085" y="994"/>
                  <a:pt x="38018" y="1037"/>
                </a:cubicBezTo>
                <a:cubicBezTo>
                  <a:pt x="37964" y="1074"/>
                  <a:pt x="37897" y="1088"/>
                  <a:pt x="37833" y="1101"/>
                </a:cubicBezTo>
                <a:cubicBezTo>
                  <a:pt x="37676" y="1135"/>
                  <a:pt x="37514" y="1165"/>
                  <a:pt x="37353" y="1175"/>
                </a:cubicBezTo>
                <a:cubicBezTo>
                  <a:pt x="37330" y="1175"/>
                  <a:pt x="37307" y="1178"/>
                  <a:pt x="37279" y="1178"/>
                </a:cubicBezTo>
                <a:cubicBezTo>
                  <a:pt x="37135" y="1178"/>
                  <a:pt x="36994" y="1152"/>
                  <a:pt x="36853" y="1105"/>
                </a:cubicBezTo>
                <a:cubicBezTo>
                  <a:pt x="36715" y="1060"/>
                  <a:pt x="36582" y="1011"/>
                  <a:pt x="36437" y="997"/>
                </a:cubicBezTo>
                <a:cubicBezTo>
                  <a:pt x="36403" y="994"/>
                  <a:pt x="36370" y="994"/>
                  <a:pt x="36340" y="994"/>
                </a:cubicBezTo>
                <a:cubicBezTo>
                  <a:pt x="36219" y="994"/>
                  <a:pt x="36098" y="1011"/>
                  <a:pt x="35977" y="1027"/>
                </a:cubicBezTo>
                <a:cubicBezTo>
                  <a:pt x="35799" y="1054"/>
                  <a:pt x="35624" y="1071"/>
                  <a:pt x="35446" y="1077"/>
                </a:cubicBezTo>
                <a:cubicBezTo>
                  <a:pt x="35383" y="1081"/>
                  <a:pt x="35319" y="1085"/>
                  <a:pt x="35256" y="1085"/>
                </a:cubicBezTo>
                <a:cubicBezTo>
                  <a:pt x="34980" y="1085"/>
                  <a:pt x="34705" y="1060"/>
                  <a:pt x="34436" y="1014"/>
                </a:cubicBezTo>
                <a:lnTo>
                  <a:pt x="34427" y="1014"/>
                </a:lnTo>
                <a:cubicBezTo>
                  <a:pt x="34393" y="1014"/>
                  <a:pt x="34356" y="1040"/>
                  <a:pt x="34369" y="1081"/>
                </a:cubicBezTo>
                <a:cubicBezTo>
                  <a:pt x="34510" y="1463"/>
                  <a:pt x="34168" y="1920"/>
                  <a:pt x="33768" y="1920"/>
                </a:cubicBezTo>
                <a:cubicBezTo>
                  <a:pt x="33728" y="1920"/>
                  <a:pt x="33688" y="1917"/>
                  <a:pt x="33648" y="1906"/>
                </a:cubicBezTo>
                <a:cubicBezTo>
                  <a:pt x="33573" y="1890"/>
                  <a:pt x="33493" y="1860"/>
                  <a:pt x="33412" y="1860"/>
                </a:cubicBezTo>
                <a:cubicBezTo>
                  <a:pt x="33379" y="1860"/>
                  <a:pt x="33346" y="1866"/>
                  <a:pt x="33312" y="1880"/>
                </a:cubicBezTo>
                <a:cubicBezTo>
                  <a:pt x="33225" y="1914"/>
                  <a:pt x="33174" y="1987"/>
                  <a:pt x="33151" y="2075"/>
                </a:cubicBezTo>
                <a:cubicBezTo>
                  <a:pt x="33121" y="2172"/>
                  <a:pt x="33124" y="2276"/>
                  <a:pt x="33093" y="2370"/>
                </a:cubicBezTo>
                <a:cubicBezTo>
                  <a:pt x="33057" y="2484"/>
                  <a:pt x="32966" y="2558"/>
                  <a:pt x="32859" y="2605"/>
                </a:cubicBezTo>
                <a:cubicBezTo>
                  <a:pt x="32751" y="2651"/>
                  <a:pt x="32630" y="2685"/>
                  <a:pt x="32513" y="2702"/>
                </a:cubicBezTo>
                <a:cubicBezTo>
                  <a:pt x="32486" y="2705"/>
                  <a:pt x="32456" y="2709"/>
                  <a:pt x="32426" y="2709"/>
                </a:cubicBezTo>
                <a:cubicBezTo>
                  <a:pt x="32396" y="2709"/>
                  <a:pt x="32365" y="2705"/>
                  <a:pt x="32339" y="2696"/>
                </a:cubicBezTo>
                <a:cubicBezTo>
                  <a:pt x="32258" y="2665"/>
                  <a:pt x="32235" y="2588"/>
                  <a:pt x="32227" y="2507"/>
                </a:cubicBezTo>
                <a:cubicBezTo>
                  <a:pt x="32218" y="2394"/>
                  <a:pt x="32214" y="2286"/>
                  <a:pt x="32174" y="2175"/>
                </a:cubicBezTo>
                <a:cubicBezTo>
                  <a:pt x="32137" y="2078"/>
                  <a:pt x="32080" y="1987"/>
                  <a:pt x="32013" y="1906"/>
                </a:cubicBezTo>
                <a:cubicBezTo>
                  <a:pt x="31721" y="1554"/>
                  <a:pt x="31271" y="1457"/>
                  <a:pt x="30835" y="1457"/>
                </a:cubicBezTo>
                <a:cubicBezTo>
                  <a:pt x="30761" y="1457"/>
                  <a:pt x="30687" y="1460"/>
                  <a:pt x="30613" y="1463"/>
                </a:cubicBezTo>
                <a:cubicBezTo>
                  <a:pt x="30506" y="1474"/>
                  <a:pt x="30371" y="1471"/>
                  <a:pt x="30278" y="1528"/>
                </a:cubicBezTo>
                <a:cubicBezTo>
                  <a:pt x="30177" y="1584"/>
                  <a:pt x="30163" y="1692"/>
                  <a:pt x="30167" y="1799"/>
                </a:cubicBezTo>
                <a:cubicBezTo>
                  <a:pt x="30173" y="2031"/>
                  <a:pt x="30022" y="2162"/>
                  <a:pt x="29811" y="2233"/>
                </a:cubicBezTo>
                <a:cubicBezTo>
                  <a:pt x="29583" y="2309"/>
                  <a:pt x="29335" y="2306"/>
                  <a:pt x="29093" y="2313"/>
                </a:cubicBezTo>
                <a:lnTo>
                  <a:pt x="28965" y="2313"/>
                </a:lnTo>
                <a:cubicBezTo>
                  <a:pt x="28851" y="2313"/>
                  <a:pt x="28740" y="2313"/>
                  <a:pt x="28626" y="2309"/>
                </a:cubicBezTo>
                <a:cubicBezTo>
                  <a:pt x="28512" y="2306"/>
                  <a:pt x="28401" y="2303"/>
                  <a:pt x="28287" y="2303"/>
                </a:cubicBezTo>
                <a:cubicBezTo>
                  <a:pt x="28247" y="2303"/>
                  <a:pt x="28207" y="2303"/>
                  <a:pt x="28163" y="2306"/>
                </a:cubicBezTo>
                <a:cubicBezTo>
                  <a:pt x="27911" y="2309"/>
                  <a:pt x="27753" y="2437"/>
                  <a:pt x="27619" y="2642"/>
                </a:cubicBezTo>
                <a:cubicBezTo>
                  <a:pt x="27549" y="2749"/>
                  <a:pt x="27488" y="2863"/>
                  <a:pt x="27394" y="2950"/>
                </a:cubicBezTo>
                <a:cubicBezTo>
                  <a:pt x="27327" y="3014"/>
                  <a:pt x="27233" y="3074"/>
                  <a:pt x="27136" y="3074"/>
                </a:cubicBezTo>
                <a:cubicBezTo>
                  <a:pt x="27102" y="3074"/>
                  <a:pt x="27065" y="3068"/>
                  <a:pt x="27031" y="3048"/>
                </a:cubicBezTo>
                <a:cubicBezTo>
                  <a:pt x="26820" y="2924"/>
                  <a:pt x="26907" y="2561"/>
                  <a:pt x="26935" y="2374"/>
                </a:cubicBezTo>
                <a:cubicBezTo>
                  <a:pt x="26981" y="2078"/>
                  <a:pt x="27042" y="1779"/>
                  <a:pt x="27042" y="1480"/>
                </a:cubicBezTo>
                <a:cubicBezTo>
                  <a:pt x="27045" y="1024"/>
                  <a:pt x="26898" y="504"/>
                  <a:pt x="26461" y="279"/>
                </a:cubicBezTo>
                <a:cubicBezTo>
                  <a:pt x="26337" y="215"/>
                  <a:pt x="26196" y="178"/>
                  <a:pt x="26055" y="178"/>
                </a:cubicBezTo>
                <a:cubicBezTo>
                  <a:pt x="25984" y="178"/>
                  <a:pt x="25911" y="188"/>
                  <a:pt x="25840" y="208"/>
                </a:cubicBezTo>
                <a:cubicBezTo>
                  <a:pt x="25733" y="242"/>
                  <a:pt x="25652" y="306"/>
                  <a:pt x="25561" y="373"/>
                </a:cubicBezTo>
                <a:cubicBezTo>
                  <a:pt x="25511" y="410"/>
                  <a:pt x="25440" y="450"/>
                  <a:pt x="25380" y="450"/>
                </a:cubicBezTo>
                <a:cubicBezTo>
                  <a:pt x="25336" y="450"/>
                  <a:pt x="25296" y="430"/>
                  <a:pt x="25270" y="373"/>
                </a:cubicBezTo>
                <a:cubicBezTo>
                  <a:pt x="25226" y="282"/>
                  <a:pt x="25243" y="165"/>
                  <a:pt x="25263" y="70"/>
                </a:cubicBezTo>
                <a:cubicBezTo>
                  <a:pt x="25270" y="33"/>
                  <a:pt x="25246" y="0"/>
                  <a:pt x="25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9"/>
          <p:cNvGrpSpPr/>
          <p:nvPr/>
        </p:nvGrpSpPr>
        <p:grpSpPr>
          <a:xfrm>
            <a:off x="7676814" y="4131046"/>
            <a:ext cx="2532224" cy="1824687"/>
            <a:chOff x="7676814" y="4131046"/>
            <a:chExt cx="2532224" cy="1824687"/>
          </a:xfrm>
        </p:grpSpPr>
        <p:sp>
          <p:nvSpPr>
            <p:cNvPr id="335" name="Google Shape;335;p9"/>
            <p:cNvSpPr/>
            <p:nvPr/>
          </p:nvSpPr>
          <p:spPr>
            <a:xfrm>
              <a:off x="7676814" y="4497121"/>
              <a:ext cx="2532224" cy="1458613"/>
            </a:xfrm>
            <a:custGeom>
              <a:avLst/>
              <a:gdLst/>
              <a:ahLst/>
              <a:cxnLst/>
              <a:rect l="l" t="t" r="r" b="b"/>
              <a:pathLst>
                <a:path w="16831" h="9695" extrusionOk="0">
                  <a:moveTo>
                    <a:pt x="5006" y="1"/>
                  </a:moveTo>
                  <a:cubicBezTo>
                    <a:pt x="4746" y="1"/>
                    <a:pt x="4494" y="94"/>
                    <a:pt x="4264" y="218"/>
                  </a:cubicBezTo>
                  <a:cubicBezTo>
                    <a:pt x="3240" y="765"/>
                    <a:pt x="2118" y="1432"/>
                    <a:pt x="1474" y="2429"/>
                  </a:cubicBezTo>
                  <a:cubicBezTo>
                    <a:pt x="1088" y="3023"/>
                    <a:pt x="978" y="3682"/>
                    <a:pt x="867" y="4366"/>
                  </a:cubicBezTo>
                  <a:lnTo>
                    <a:pt x="474" y="6753"/>
                  </a:lnTo>
                  <a:cubicBezTo>
                    <a:pt x="437" y="6994"/>
                    <a:pt x="397" y="7236"/>
                    <a:pt x="357" y="7478"/>
                  </a:cubicBezTo>
                  <a:cubicBezTo>
                    <a:pt x="293" y="7669"/>
                    <a:pt x="242" y="7860"/>
                    <a:pt x="202" y="8055"/>
                  </a:cubicBezTo>
                  <a:cubicBezTo>
                    <a:pt x="125" y="8273"/>
                    <a:pt x="88" y="8505"/>
                    <a:pt x="84" y="8743"/>
                  </a:cubicBezTo>
                  <a:cubicBezTo>
                    <a:pt x="1" y="9031"/>
                    <a:pt x="4" y="9337"/>
                    <a:pt x="104" y="9632"/>
                  </a:cubicBezTo>
                  <a:cubicBezTo>
                    <a:pt x="120" y="9678"/>
                    <a:pt x="169" y="9694"/>
                    <a:pt x="228" y="9694"/>
                  </a:cubicBezTo>
                  <a:cubicBezTo>
                    <a:pt x="329" y="9694"/>
                    <a:pt x="460" y="9647"/>
                    <a:pt x="504" y="9619"/>
                  </a:cubicBezTo>
                  <a:cubicBezTo>
                    <a:pt x="515" y="9616"/>
                    <a:pt x="521" y="9609"/>
                    <a:pt x="531" y="9606"/>
                  </a:cubicBezTo>
                  <a:cubicBezTo>
                    <a:pt x="599" y="9625"/>
                    <a:pt x="675" y="9633"/>
                    <a:pt x="750" y="9633"/>
                  </a:cubicBezTo>
                  <a:cubicBezTo>
                    <a:pt x="845" y="9633"/>
                    <a:pt x="939" y="9621"/>
                    <a:pt x="1018" y="9606"/>
                  </a:cubicBezTo>
                  <a:cubicBezTo>
                    <a:pt x="1306" y="9555"/>
                    <a:pt x="1578" y="9445"/>
                    <a:pt x="1836" y="9301"/>
                  </a:cubicBezTo>
                  <a:cubicBezTo>
                    <a:pt x="2347" y="9015"/>
                    <a:pt x="2817" y="8545"/>
                    <a:pt x="3427" y="8498"/>
                  </a:cubicBezTo>
                  <a:cubicBezTo>
                    <a:pt x="3526" y="8491"/>
                    <a:pt x="3626" y="8488"/>
                    <a:pt x="3726" y="8488"/>
                  </a:cubicBezTo>
                  <a:cubicBezTo>
                    <a:pt x="4006" y="8488"/>
                    <a:pt x="4289" y="8510"/>
                    <a:pt x="4569" y="8515"/>
                  </a:cubicBezTo>
                  <a:cubicBezTo>
                    <a:pt x="4961" y="8522"/>
                    <a:pt x="5354" y="8525"/>
                    <a:pt x="5751" y="8525"/>
                  </a:cubicBezTo>
                  <a:cubicBezTo>
                    <a:pt x="7325" y="8522"/>
                    <a:pt x="8909" y="8495"/>
                    <a:pt x="10463" y="8213"/>
                  </a:cubicBezTo>
                  <a:cubicBezTo>
                    <a:pt x="11984" y="7934"/>
                    <a:pt x="13500" y="7585"/>
                    <a:pt x="15004" y="7229"/>
                  </a:cubicBezTo>
                  <a:cubicBezTo>
                    <a:pt x="15357" y="7146"/>
                    <a:pt x="15706" y="7048"/>
                    <a:pt x="16038" y="6904"/>
                  </a:cubicBezTo>
                  <a:cubicBezTo>
                    <a:pt x="16276" y="6803"/>
                    <a:pt x="16649" y="6665"/>
                    <a:pt x="16736" y="6393"/>
                  </a:cubicBezTo>
                  <a:cubicBezTo>
                    <a:pt x="16831" y="6091"/>
                    <a:pt x="16505" y="5837"/>
                    <a:pt x="16310" y="5662"/>
                  </a:cubicBezTo>
                  <a:cubicBezTo>
                    <a:pt x="16038" y="5414"/>
                    <a:pt x="15760" y="5172"/>
                    <a:pt x="15481" y="4933"/>
                  </a:cubicBezTo>
                  <a:cubicBezTo>
                    <a:pt x="14343" y="3973"/>
                    <a:pt x="13142" y="3098"/>
                    <a:pt x="11883" y="2305"/>
                  </a:cubicBezTo>
                  <a:cubicBezTo>
                    <a:pt x="11378" y="1986"/>
                    <a:pt x="10821" y="1551"/>
                    <a:pt x="10200" y="1551"/>
                  </a:cubicBezTo>
                  <a:cubicBezTo>
                    <a:pt x="10141" y="1551"/>
                    <a:pt x="10081" y="1555"/>
                    <a:pt x="10020" y="1563"/>
                  </a:cubicBezTo>
                  <a:cubicBezTo>
                    <a:pt x="9664" y="1610"/>
                    <a:pt x="9342" y="1798"/>
                    <a:pt x="8980" y="1812"/>
                  </a:cubicBezTo>
                  <a:cubicBezTo>
                    <a:pt x="8955" y="1813"/>
                    <a:pt x="8930" y="1814"/>
                    <a:pt x="8906" y="1814"/>
                  </a:cubicBezTo>
                  <a:cubicBezTo>
                    <a:pt x="8568" y="1814"/>
                    <a:pt x="8232" y="1708"/>
                    <a:pt x="7922" y="1573"/>
                  </a:cubicBezTo>
                  <a:cubicBezTo>
                    <a:pt x="7268" y="1285"/>
                    <a:pt x="6717" y="808"/>
                    <a:pt x="6109" y="435"/>
                  </a:cubicBezTo>
                  <a:cubicBezTo>
                    <a:pt x="5831" y="268"/>
                    <a:pt x="5525" y="80"/>
                    <a:pt x="5203" y="19"/>
                  </a:cubicBezTo>
                  <a:cubicBezTo>
                    <a:pt x="5137" y="7"/>
                    <a:pt x="5071" y="1"/>
                    <a:pt x="5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rot="10800000">
              <a:off x="8626688" y="4131046"/>
              <a:ext cx="252606" cy="338663"/>
            </a:xfrm>
            <a:custGeom>
              <a:avLst/>
              <a:gdLst/>
              <a:ahLst/>
              <a:cxnLst/>
              <a:rect l="l" t="t" r="r" b="b"/>
              <a:pathLst>
                <a:path w="1679" h="2251" extrusionOk="0">
                  <a:moveTo>
                    <a:pt x="714" y="1"/>
                  </a:moveTo>
                  <a:cubicBezTo>
                    <a:pt x="652" y="1"/>
                    <a:pt x="585" y="16"/>
                    <a:pt x="561" y="23"/>
                  </a:cubicBezTo>
                  <a:cubicBezTo>
                    <a:pt x="460" y="49"/>
                    <a:pt x="339" y="96"/>
                    <a:pt x="292" y="197"/>
                  </a:cubicBezTo>
                  <a:cubicBezTo>
                    <a:pt x="255" y="274"/>
                    <a:pt x="269" y="375"/>
                    <a:pt x="263" y="458"/>
                  </a:cubicBezTo>
                  <a:cubicBezTo>
                    <a:pt x="242" y="653"/>
                    <a:pt x="198" y="841"/>
                    <a:pt x="151" y="1033"/>
                  </a:cubicBezTo>
                  <a:cubicBezTo>
                    <a:pt x="108" y="1228"/>
                    <a:pt x="61" y="1422"/>
                    <a:pt x="34" y="1620"/>
                  </a:cubicBezTo>
                  <a:cubicBezTo>
                    <a:pt x="24" y="1707"/>
                    <a:pt x="17" y="1798"/>
                    <a:pt x="14" y="1892"/>
                  </a:cubicBezTo>
                  <a:cubicBezTo>
                    <a:pt x="14" y="1973"/>
                    <a:pt x="1" y="2100"/>
                    <a:pt x="44" y="2170"/>
                  </a:cubicBezTo>
                  <a:cubicBezTo>
                    <a:pt x="102" y="2251"/>
                    <a:pt x="226" y="2241"/>
                    <a:pt x="313" y="2244"/>
                  </a:cubicBezTo>
                  <a:cubicBezTo>
                    <a:pt x="385" y="2248"/>
                    <a:pt x="457" y="2250"/>
                    <a:pt x="529" y="2250"/>
                  </a:cubicBezTo>
                  <a:cubicBezTo>
                    <a:pt x="579" y="2250"/>
                    <a:pt x="630" y="2249"/>
                    <a:pt x="682" y="2248"/>
                  </a:cubicBezTo>
                  <a:cubicBezTo>
                    <a:pt x="900" y="2244"/>
                    <a:pt x="1152" y="2244"/>
                    <a:pt x="1353" y="2147"/>
                  </a:cubicBezTo>
                  <a:cubicBezTo>
                    <a:pt x="1407" y="2120"/>
                    <a:pt x="1457" y="2090"/>
                    <a:pt x="1491" y="2043"/>
                  </a:cubicBezTo>
                  <a:cubicBezTo>
                    <a:pt x="1515" y="2033"/>
                    <a:pt x="1538" y="2023"/>
                    <a:pt x="1561" y="2009"/>
                  </a:cubicBezTo>
                  <a:cubicBezTo>
                    <a:pt x="1679" y="1936"/>
                    <a:pt x="1659" y="1821"/>
                    <a:pt x="1648" y="1697"/>
                  </a:cubicBezTo>
                  <a:cubicBezTo>
                    <a:pt x="1625" y="1422"/>
                    <a:pt x="1548" y="1157"/>
                    <a:pt x="1440" y="906"/>
                  </a:cubicBezTo>
                  <a:cubicBezTo>
                    <a:pt x="1390" y="777"/>
                    <a:pt x="1333" y="657"/>
                    <a:pt x="1270" y="536"/>
                  </a:cubicBezTo>
                  <a:cubicBezTo>
                    <a:pt x="1212" y="422"/>
                    <a:pt x="1155" y="301"/>
                    <a:pt x="1078" y="201"/>
                  </a:cubicBezTo>
                  <a:cubicBezTo>
                    <a:pt x="1014" y="120"/>
                    <a:pt x="930" y="76"/>
                    <a:pt x="839" y="66"/>
                  </a:cubicBezTo>
                  <a:cubicBezTo>
                    <a:pt x="836" y="63"/>
                    <a:pt x="839" y="60"/>
                    <a:pt x="836" y="60"/>
                  </a:cubicBezTo>
                  <a:cubicBezTo>
                    <a:pt x="826" y="14"/>
                    <a:pt x="772" y="1"/>
                    <a:pt x="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10800000">
              <a:off x="8879294" y="4372281"/>
              <a:ext cx="379886" cy="355513"/>
            </a:xfrm>
            <a:custGeom>
              <a:avLst/>
              <a:gdLst/>
              <a:ahLst/>
              <a:cxnLst/>
              <a:rect l="l" t="t" r="r" b="b"/>
              <a:pathLst>
                <a:path w="2525" h="2363" extrusionOk="0">
                  <a:moveTo>
                    <a:pt x="1539" y="1"/>
                  </a:moveTo>
                  <a:cubicBezTo>
                    <a:pt x="1417" y="1"/>
                    <a:pt x="1295" y="22"/>
                    <a:pt x="1186" y="70"/>
                  </a:cubicBezTo>
                  <a:cubicBezTo>
                    <a:pt x="957" y="167"/>
                    <a:pt x="877" y="362"/>
                    <a:pt x="773" y="570"/>
                  </a:cubicBezTo>
                  <a:cubicBezTo>
                    <a:pt x="538" y="1041"/>
                    <a:pt x="313" y="1513"/>
                    <a:pt x="91" y="1990"/>
                  </a:cubicBezTo>
                  <a:cubicBezTo>
                    <a:pt x="74" y="2027"/>
                    <a:pt x="71" y="2054"/>
                    <a:pt x="82" y="2081"/>
                  </a:cubicBezTo>
                  <a:cubicBezTo>
                    <a:pt x="65" y="2108"/>
                    <a:pt x="48" y="2134"/>
                    <a:pt x="38" y="2164"/>
                  </a:cubicBezTo>
                  <a:cubicBezTo>
                    <a:pt x="1" y="2242"/>
                    <a:pt x="38" y="2313"/>
                    <a:pt x="125" y="2333"/>
                  </a:cubicBezTo>
                  <a:cubicBezTo>
                    <a:pt x="200" y="2353"/>
                    <a:pt x="273" y="2362"/>
                    <a:pt x="344" y="2362"/>
                  </a:cubicBezTo>
                  <a:cubicBezTo>
                    <a:pt x="730" y="2362"/>
                    <a:pt x="1072" y="2093"/>
                    <a:pt x="1363" y="1853"/>
                  </a:cubicBezTo>
                  <a:cubicBezTo>
                    <a:pt x="1535" y="1715"/>
                    <a:pt x="1699" y="1571"/>
                    <a:pt x="1857" y="1419"/>
                  </a:cubicBezTo>
                  <a:cubicBezTo>
                    <a:pt x="2008" y="1268"/>
                    <a:pt x="2173" y="1111"/>
                    <a:pt x="2286" y="929"/>
                  </a:cubicBezTo>
                  <a:cubicBezTo>
                    <a:pt x="2525" y="543"/>
                    <a:pt x="2246" y="150"/>
                    <a:pt x="1851" y="43"/>
                  </a:cubicBezTo>
                  <a:cubicBezTo>
                    <a:pt x="1752" y="17"/>
                    <a:pt x="1646" y="1"/>
                    <a:pt x="1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9"/>
          <p:cNvSpPr/>
          <p:nvPr/>
        </p:nvSpPr>
        <p:spPr>
          <a:xfrm>
            <a:off x="-104638" y="-101123"/>
            <a:ext cx="621208" cy="971004"/>
          </a:xfrm>
          <a:custGeom>
            <a:avLst/>
            <a:gdLst/>
            <a:ahLst/>
            <a:cxnLst/>
            <a:rect l="l" t="t" r="r" b="b"/>
            <a:pathLst>
              <a:path w="4129" h="6454" extrusionOk="0">
                <a:moveTo>
                  <a:pt x="635" y="1"/>
                </a:moveTo>
                <a:cubicBezTo>
                  <a:pt x="544" y="1"/>
                  <a:pt x="456" y="33"/>
                  <a:pt x="376" y="112"/>
                </a:cubicBezTo>
                <a:cubicBezTo>
                  <a:pt x="226" y="259"/>
                  <a:pt x="198" y="535"/>
                  <a:pt x="161" y="733"/>
                </a:cubicBezTo>
                <a:cubicBezTo>
                  <a:pt x="108" y="1011"/>
                  <a:pt x="81" y="1297"/>
                  <a:pt x="71" y="1582"/>
                </a:cubicBezTo>
                <a:cubicBezTo>
                  <a:pt x="31" y="2582"/>
                  <a:pt x="71" y="3596"/>
                  <a:pt x="101" y="4603"/>
                </a:cubicBezTo>
                <a:cubicBezTo>
                  <a:pt x="34" y="5056"/>
                  <a:pt x="14" y="5512"/>
                  <a:pt x="48" y="5969"/>
                </a:cubicBezTo>
                <a:cubicBezTo>
                  <a:pt x="37" y="6022"/>
                  <a:pt x="31" y="6080"/>
                  <a:pt x="17" y="6133"/>
                </a:cubicBezTo>
                <a:cubicBezTo>
                  <a:pt x="0" y="6211"/>
                  <a:pt x="34" y="6271"/>
                  <a:pt x="85" y="6307"/>
                </a:cubicBezTo>
                <a:cubicBezTo>
                  <a:pt x="101" y="6368"/>
                  <a:pt x="138" y="6425"/>
                  <a:pt x="201" y="6439"/>
                </a:cubicBezTo>
                <a:cubicBezTo>
                  <a:pt x="255" y="6449"/>
                  <a:pt x="307" y="6453"/>
                  <a:pt x="358" y="6453"/>
                </a:cubicBezTo>
                <a:cubicBezTo>
                  <a:pt x="797" y="6453"/>
                  <a:pt x="1147" y="6113"/>
                  <a:pt x="1484" y="5852"/>
                </a:cubicBezTo>
                <a:cubicBezTo>
                  <a:pt x="1907" y="5522"/>
                  <a:pt x="2330" y="5190"/>
                  <a:pt x="2736" y="4841"/>
                </a:cubicBezTo>
                <a:cubicBezTo>
                  <a:pt x="3126" y="4509"/>
                  <a:pt x="3561" y="4169"/>
                  <a:pt x="3860" y="3754"/>
                </a:cubicBezTo>
                <a:cubicBezTo>
                  <a:pt x="4125" y="3384"/>
                  <a:pt x="4129" y="2972"/>
                  <a:pt x="3864" y="2602"/>
                </a:cubicBezTo>
                <a:cubicBezTo>
                  <a:pt x="3565" y="2183"/>
                  <a:pt x="3152" y="1841"/>
                  <a:pt x="2756" y="1518"/>
                </a:cubicBezTo>
                <a:cubicBezTo>
                  <a:pt x="2316" y="1162"/>
                  <a:pt x="1870" y="817"/>
                  <a:pt x="1427" y="467"/>
                </a:cubicBezTo>
                <a:cubicBezTo>
                  <a:pt x="1238" y="320"/>
                  <a:pt x="922" y="1"/>
                  <a:pt x="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rot="-6226186">
            <a:off x="254735" y="555355"/>
            <a:ext cx="337908" cy="405911"/>
          </a:xfrm>
          <a:custGeom>
            <a:avLst/>
            <a:gdLst/>
            <a:ahLst/>
            <a:cxnLst/>
            <a:rect l="l" t="t" r="r" b="b"/>
            <a:pathLst>
              <a:path w="2246" h="2698" extrusionOk="0">
                <a:moveTo>
                  <a:pt x="398" y="0"/>
                </a:moveTo>
                <a:cubicBezTo>
                  <a:pt x="242" y="0"/>
                  <a:pt x="1" y="82"/>
                  <a:pt x="24" y="183"/>
                </a:cubicBezTo>
                <a:cubicBezTo>
                  <a:pt x="84" y="455"/>
                  <a:pt x="151" y="723"/>
                  <a:pt x="221" y="991"/>
                </a:cubicBezTo>
                <a:cubicBezTo>
                  <a:pt x="312" y="1344"/>
                  <a:pt x="24" y="2267"/>
                  <a:pt x="278" y="2549"/>
                </a:cubicBezTo>
                <a:cubicBezTo>
                  <a:pt x="372" y="2651"/>
                  <a:pt x="548" y="2697"/>
                  <a:pt x="753" y="2697"/>
                </a:cubicBezTo>
                <a:cubicBezTo>
                  <a:pt x="1370" y="2697"/>
                  <a:pt x="2245" y="2278"/>
                  <a:pt x="1869" y="1710"/>
                </a:cubicBezTo>
                <a:cubicBezTo>
                  <a:pt x="1474" y="1106"/>
                  <a:pt x="1017" y="542"/>
                  <a:pt x="510" y="29"/>
                </a:cubicBezTo>
                <a:cubicBezTo>
                  <a:pt x="490" y="9"/>
                  <a:pt x="449" y="0"/>
                  <a:pt x="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713223" y="395693"/>
            <a:ext cx="337911" cy="405914"/>
          </a:xfrm>
          <a:custGeom>
            <a:avLst/>
            <a:gdLst/>
            <a:ahLst/>
            <a:cxnLst/>
            <a:rect l="l" t="t" r="r" b="b"/>
            <a:pathLst>
              <a:path w="2246" h="2698" extrusionOk="0">
                <a:moveTo>
                  <a:pt x="398" y="0"/>
                </a:moveTo>
                <a:cubicBezTo>
                  <a:pt x="242" y="0"/>
                  <a:pt x="1" y="82"/>
                  <a:pt x="24" y="183"/>
                </a:cubicBezTo>
                <a:cubicBezTo>
                  <a:pt x="84" y="455"/>
                  <a:pt x="151" y="723"/>
                  <a:pt x="221" y="991"/>
                </a:cubicBezTo>
                <a:cubicBezTo>
                  <a:pt x="312" y="1344"/>
                  <a:pt x="24" y="2267"/>
                  <a:pt x="278" y="2549"/>
                </a:cubicBezTo>
                <a:cubicBezTo>
                  <a:pt x="372" y="2651"/>
                  <a:pt x="548" y="2697"/>
                  <a:pt x="753" y="2697"/>
                </a:cubicBezTo>
                <a:cubicBezTo>
                  <a:pt x="1370" y="2697"/>
                  <a:pt x="2245" y="2278"/>
                  <a:pt x="1869" y="1710"/>
                </a:cubicBezTo>
                <a:cubicBezTo>
                  <a:pt x="1474" y="1106"/>
                  <a:pt x="1017" y="542"/>
                  <a:pt x="510" y="29"/>
                </a:cubicBezTo>
                <a:cubicBezTo>
                  <a:pt x="490" y="9"/>
                  <a:pt x="449" y="0"/>
                  <a:pt x="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 name="Google Shape;341;p9"/>
          <p:cNvGrpSpPr/>
          <p:nvPr/>
        </p:nvGrpSpPr>
        <p:grpSpPr>
          <a:xfrm rot="689888">
            <a:off x="7211810" y="-182711"/>
            <a:ext cx="2870057" cy="1882008"/>
            <a:chOff x="6571283" y="5053652"/>
            <a:chExt cx="1692620" cy="1109917"/>
          </a:xfrm>
        </p:grpSpPr>
        <p:sp>
          <p:nvSpPr>
            <p:cNvPr id="342" name="Google Shape;342;p9"/>
            <p:cNvSpPr/>
            <p:nvPr/>
          </p:nvSpPr>
          <p:spPr>
            <a:xfrm>
              <a:off x="6571283" y="5053652"/>
              <a:ext cx="1692620" cy="1109917"/>
            </a:xfrm>
            <a:custGeom>
              <a:avLst/>
              <a:gdLst/>
              <a:ahLst/>
              <a:cxnLst/>
              <a:rect l="l" t="t" r="r" b="b"/>
              <a:pathLst>
                <a:path w="12537" h="8221" extrusionOk="0">
                  <a:moveTo>
                    <a:pt x="81" y="1"/>
                  </a:moveTo>
                  <a:lnTo>
                    <a:pt x="0" y="24"/>
                  </a:lnTo>
                  <a:cubicBezTo>
                    <a:pt x="44" y="189"/>
                    <a:pt x="94" y="356"/>
                    <a:pt x="148" y="520"/>
                  </a:cubicBezTo>
                  <a:lnTo>
                    <a:pt x="228" y="494"/>
                  </a:lnTo>
                  <a:cubicBezTo>
                    <a:pt x="178" y="333"/>
                    <a:pt x="128" y="165"/>
                    <a:pt x="81" y="1"/>
                  </a:cubicBezTo>
                  <a:close/>
                  <a:moveTo>
                    <a:pt x="393" y="984"/>
                  </a:moveTo>
                  <a:lnTo>
                    <a:pt x="312" y="1014"/>
                  </a:lnTo>
                  <a:cubicBezTo>
                    <a:pt x="373" y="1179"/>
                    <a:pt x="433" y="1340"/>
                    <a:pt x="497" y="1501"/>
                  </a:cubicBezTo>
                  <a:lnTo>
                    <a:pt x="577" y="1467"/>
                  </a:lnTo>
                  <a:cubicBezTo>
                    <a:pt x="514" y="1310"/>
                    <a:pt x="453" y="1149"/>
                    <a:pt x="393" y="984"/>
                  </a:cubicBezTo>
                  <a:close/>
                  <a:moveTo>
                    <a:pt x="783" y="1944"/>
                  </a:moveTo>
                  <a:lnTo>
                    <a:pt x="702" y="1978"/>
                  </a:lnTo>
                  <a:cubicBezTo>
                    <a:pt x="772" y="2136"/>
                    <a:pt x="849" y="2297"/>
                    <a:pt x="927" y="2447"/>
                  </a:cubicBezTo>
                  <a:lnTo>
                    <a:pt x="1004" y="2410"/>
                  </a:lnTo>
                  <a:cubicBezTo>
                    <a:pt x="927" y="2256"/>
                    <a:pt x="853" y="2102"/>
                    <a:pt x="783" y="1944"/>
                  </a:cubicBezTo>
                  <a:close/>
                  <a:moveTo>
                    <a:pt x="1242" y="2867"/>
                  </a:moveTo>
                  <a:lnTo>
                    <a:pt x="1168" y="2911"/>
                  </a:lnTo>
                  <a:cubicBezTo>
                    <a:pt x="1252" y="3062"/>
                    <a:pt x="1339" y="3213"/>
                    <a:pt x="1430" y="3360"/>
                  </a:cubicBezTo>
                  <a:lnTo>
                    <a:pt x="1504" y="3313"/>
                  </a:lnTo>
                  <a:cubicBezTo>
                    <a:pt x="1413" y="3169"/>
                    <a:pt x="1326" y="3018"/>
                    <a:pt x="1242" y="2867"/>
                  </a:cubicBezTo>
                  <a:close/>
                  <a:moveTo>
                    <a:pt x="1782" y="3750"/>
                  </a:moveTo>
                  <a:lnTo>
                    <a:pt x="1709" y="3797"/>
                  </a:lnTo>
                  <a:cubicBezTo>
                    <a:pt x="1806" y="3941"/>
                    <a:pt x="1906" y="4085"/>
                    <a:pt x="2011" y="4223"/>
                  </a:cubicBezTo>
                  <a:lnTo>
                    <a:pt x="2078" y="4173"/>
                  </a:lnTo>
                  <a:cubicBezTo>
                    <a:pt x="1977" y="4035"/>
                    <a:pt x="1877" y="3891"/>
                    <a:pt x="1782" y="3750"/>
                  </a:cubicBezTo>
                  <a:close/>
                  <a:moveTo>
                    <a:pt x="2397" y="4579"/>
                  </a:moveTo>
                  <a:lnTo>
                    <a:pt x="2329" y="4633"/>
                  </a:lnTo>
                  <a:cubicBezTo>
                    <a:pt x="2437" y="4770"/>
                    <a:pt x="2551" y="4901"/>
                    <a:pt x="2665" y="5028"/>
                  </a:cubicBezTo>
                  <a:lnTo>
                    <a:pt x="2729" y="4971"/>
                  </a:lnTo>
                  <a:cubicBezTo>
                    <a:pt x="2619" y="4844"/>
                    <a:pt x="2504" y="4714"/>
                    <a:pt x="2397" y="4579"/>
                  </a:cubicBezTo>
                  <a:close/>
                  <a:moveTo>
                    <a:pt x="3085" y="5347"/>
                  </a:moveTo>
                  <a:lnTo>
                    <a:pt x="3025" y="5408"/>
                  </a:lnTo>
                  <a:cubicBezTo>
                    <a:pt x="3145" y="5532"/>
                    <a:pt x="3273" y="5653"/>
                    <a:pt x="3397" y="5770"/>
                  </a:cubicBezTo>
                  <a:lnTo>
                    <a:pt x="3457" y="5707"/>
                  </a:lnTo>
                  <a:cubicBezTo>
                    <a:pt x="3330" y="5589"/>
                    <a:pt x="3206" y="5472"/>
                    <a:pt x="3085" y="5347"/>
                  </a:cubicBezTo>
                  <a:close/>
                  <a:moveTo>
                    <a:pt x="3847" y="6043"/>
                  </a:moveTo>
                  <a:lnTo>
                    <a:pt x="3793" y="6110"/>
                  </a:lnTo>
                  <a:cubicBezTo>
                    <a:pt x="3924" y="6220"/>
                    <a:pt x="4065" y="6328"/>
                    <a:pt x="4202" y="6429"/>
                  </a:cubicBezTo>
                  <a:lnTo>
                    <a:pt x="4253" y="6361"/>
                  </a:lnTo>
                  <a:cubicBezTo>
                    <a:pt x="4115" y="6260"/>
                    <a:pt x="3978" y="6153"/>
                    <a:pt x="3847" y="6043"/>
                  </a:cubicBezTo>
                  <a:close/>
                  <a:moveTo>
                    <a:pt x="4679" y="6653"/>
                  </a:moveTo>
                  <a:lnTo>
                    <a:pt x="4632" y="6727"/>
                  </a:lnTo>
                  <a:cubicBezTo>
                    <a:pt x="4777" y="6821"/>
                    <a:pt x="4924" y="6912"/>
                    <a:pt x="5076" y="6999"/>
                  </a:cubicBezTo>
                  <a:lnTo>
                    <a:pt x="5119" y="6925"/>
                  </a:lnTo>
                  <a:cubicBezTo>
                    <a:pt x="4972" y="6838"/>
                    <a:pt x="4820" y="6748"/>
                    <a:pt x="4679" y="6653"/>
                  </a:cubicBezTo>
                  <a:close/>
                  <a:moveTo>
                    <a:pt x="12464" y="6969"/>
                  </a:moveTo>
                  <a:cubicBezTo>
                    <a:pt x="12426" y="7030"/>
                    <a:pt x="12389" y="7086"/>
                    <a:pt x="12346" y="7140"/>
                  </a:cubicBezTo>
                  <a:lnTo>
                    <a:pt x="12413" y="7194"/>
                  </a:lnTo>
                  <a:cubicBezTo>
                    <a:pt x="12456" y="7137"/>
                    <a:pt x="12500" y="7076"/>
                    <a:pt x="12537" y="7013"/>
                  </a:cubicBezTo>
                  <a:lnTo>
                    <a:pt x="12464" y="6969"/>
                  </a:lnTo>
                  <a:close/>
                  <a:moveTo>
                    <a:pt x="5572" y="7171"/>
                  </a:moveTo>
                  <a:lnTo>
                    <a:pt x="5532" y="7247"/>
                  </a:lnTo>
                  <a:cubicBezTo>
                    <a:pt x="5686" y="7328"/>
                    <a:pt x="5844" y="7402"/>
                    <a:pt x="6002" y="7473"/>
                  </a:cubicBezTo>
                  <a:lnTo>
                    <a:pt x="6039" y="7392"/>
                  </a:lnTo>
                  <a:cubicBezTo>
                    <a:pt x="5881" y="7324"/>
                    <a:pt x="5723" y="7247"/>
                    <a:pt x="5572" y="7171"/>
                  </a:cubicBezTo>
                  <a:close/>
                  <a:moveTo>
                    <a:pt x="6515" y="7586"/>
                  </a:moveTo>
                  <a:lnTo>
                    <a:pt x="6485" y="7667"/>
                  </a:lnTo>
                  <a:cubicBezTo>
                    <a:pt x="6650" y="7727"/>
                    <a:pt x="6814" y="7784"/>
                    <a:pt x="6978" y="7835"/>
                  </a:cubicBezTo>
                  <a:lnTo>
                    <a:pt x="7006" y="7755"/>
                  </a:lnTo>
                  <a:cubicBezTo>
                    <a:pt x="6841" y="7704"/>
                    <a:pt x="6676" y="7647"/>
                    <a:pt x="6515" y="7586"/>
                  </a:cubicBezTo>
                  <a:close/>
                  <a:moveTo>
                    <a:pt x="11983" y="7493"/>
                  </a:moveTo>
                  <a:cubicBezTo>
                    <a:pt x="11855" y="7589"/>
                    <a:pt x="11708" y="7680"/>
                    <a:pt x="11547" y="7755"/>
                  </a:cubicBezTo>
                  <a:lnTo>
                    <a:pt x="11584" y="7835"/>
                  </a:lnTo>
                  <a:cubicBezTo>
                    <a:pt x="11751" y="7755"/>
                    <a:pt x="11903" y="7664"/>
                    <a:pt x="12037" y="7563"/>
                  </a:cubicBezTo>
                  <a:lnTo>
                    <a:pt x="11983" y="7493"/>
                  </a:lnTo>
                  <a:close/>
                  <a:moveTo>
                    <a:pt x="7502" y="7892"/>
                  </a:moveTo>
                  <a:lnTo>
                    <a:pt x="7479" y="7976"/>
                  </a:lnTo>
                  <a:cubicBezTo>
                    <a:pt x="7650" y="8020"/>
                    <a:pt x="7821" y="8057"/>
                    <a:pt x="7989" y="8086"/>
                  </a:cubicBezTo>
                  <a:lnTo>
                    <a:pt x="8005" y="8003"/>
                  </a:lnTo>
                  <a:cubicBezTo>
                    <a:pt x="7838" y="7969"/>
                    <a:pt x="7666" y="7932"/>
                    <a:pt x="7502" y="7892"/>
                  </a:cubicBezTo>
                  <a:close/>
                  <a:moveTo>
                    <a:pt x="11070" y="7936"/>
                  </a:moveTo>
                  <a:cubicBezTo>
                    <a:pt x="10913" y="7983"/>
                    <a:pt x="10744" y="8023"/>
                    <a:pt x="10570" y="8053"/>
                  </a:cubicBezTo>
                  <a:lnTo>
                    <a:pt x="10583" y="8137"/>
                  </a:lnTo>
                  <a:cubicBezTo>
                    <a:pt x="10761" y="8107"/>
                    <a:pt x="10933" y="8066"/>
                    <a:pt x="11094" y="8020"/>
                  </a:cubicBezTo>
                  <a:lnTo>
                    <a:pt x="11070" y="7936"/>
                  </a:lnTo>
                  <a:close/>
                  <a:moveTo>
                    <a:pt x="8516" y="8080"/>
                  </a:moveTo>
                  <a:lnTo>
                    <a:pt x="8506" y="8164"/>
                  </a:lnTo>
                  <a:cubicBezTo>
                    <a:pt x="8677" y="8184"/>
                    <a:pt x="8851" y="8201"/>
                    <a:pt x="9023" y="8211"/>
                  </a:cubicBezTo>
                  <a:lnTo>
                    <a:pt x="9029" y="8124"/>
                  </a:lnTo>
                  <a:cubicBezTo>
                    <a:pt x="8859" y="8113"/>
                    <a:pt x="8687" y="8100"/>
                    <a:pt x="8516" y="8080"/>
                  </a:cubicBezTo>
                  <a:close/>
                  <a:moveTo>
                    <a:pt x="10060" y="8113"/>
                  </a:moveTo>
                  <a:cubicBezTo>
                    <a:pt x="9889" y="8127"/>
                    <a:pt x="9717" y="8133"/>
                    <a:pt x="9543" y="8137"/>
                  </a:cubicBezTo>
                  <a:lnTo>
                    <a:pt x="9547" y="8221"/>
                  </a:lnTo>
                  <a:cubicBezTo>
                    <a:pt x="9717" y="8221"/>
                    <a:pt x="9895" y="8214"/>
                    <a:pt x="10067" y="8201"/>
                  </a:cubicBezTo>
                  <a:lnTo>
                    <a:pt x="10060" y="811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6810520" y="5089025"/>
              <a:ext cx="1429891" cy="999749"/>
            </a:xfrm>
            <a:custGeom>
              <a:avLst/>
              <a:gdLst/>
              <a:ahLst/>
              <a:cxnLst/>
              <a:rect l="l" t="t" r="r" b="b"/>
              <a:pathLst>
                <a:path w="10591" h="7405" extrusionOk="0">
                  <a:moveTo>
                    <a:pt x="84" y="1"/>
                  </a:moveTo>
                  <a:lnTo>
                    <a:pt x="1" y="27"/>
                  </a:lnTo>
                  <a:cubicBezTo>
                    <a:pt x="333" y="1048"/>
                    <a:pt x="799" y="2024"/>
                    <a:pt x="1387" y="2937"/>
                  </a:cubicBezTo>
                  <a:cubicBezTo>
                    <a:pt x="1974" y="3847"/>
                    <a:pt x="2672" y="4676"/>
                    <a:pt x="3465" y="5398"/>
                  </a:cubicBezTo>
                  <a:cubicBezTo>
                    <a:pt x="4589" y="6425"/>
                    <a:pt x="5740" y="7066"/>
                    <a:pt x="6881" y="7304"/>
                  </a:cubicBezTo>
                  <a:cubicBezTo>
                    <a:pt x="7200" y="7372"/>
                    <a:pt x="7522" y="7405"/>
                    <a:pt x="7845" y="7405"/>
                  </a:cubicBezTo>
                  <a:cubicBezTo>
                    <a:pt x="8190" y="7405"/>
                    <a:pt x="8533" y="7368"/>
                    <a:pt x="8862" y="7291"/>
                  </a:cubicBezTo>
                  <a:cubicBezTo>
                    <a:pt x="9536" y="7133"/>
                    <a:pt x="10134" y="6821"/>
                    <a:pt x="10591" y="6381"/>
                  </a:cubicBezTo>
                  <a:lnTo>
                    <a:pt x="10530" y="6320"/>
                  </a:lnTo>
                  <a:cubicBezTo>
                    <a:pt x="9860" y="6965"/>
                    <a:pt x="8882" y="7319"/>
                    <a:pt x="7846" y="7319"/>
                  </a:cubicBezTo>
                  <a:cubicBezTo>
                    <a:pt x="7533" y="7319"/>
                    <a:pt x="7215" y="7286"/>
                    <a:pt x="6898" y="7220"/>
                  </a:cubicBezTo>
                  <a:cubicBezTo>
                    <a:pt x="5770" y="6985"/>
                    <a:pt x="4636" y="6351"/>
                    <a:pt x="3522" y="5334"/>
                  </a:cubicBezTo>
                  <a:cubicBezTo>
                    <a:pt x="1937" y="3888"/>
                    <a:pt x="749" y="2041"/>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6840492" y="5602464"/>
              <a:ext cx="93427" cy="93427"/>
            </a:xfrm>
            <a:custGeom>
              <a:avLst/>
              <a:gdLst/>
              <a:ahLst/>
              <a:cxnLst/>
              <a:rect l="l" t="t" r="r" b="b"/>
              <a:pathLst>
                <a:path w="692" h="692" extrusionOk="0">
                  <a:moveTo>
                    <a:pt x="346" y="0"/>
                  </a:moveTo>
                  <a:cubicBezTo>
                    <a:pt x="154" y="0"/>
                    <a:pt x="0" y="155"/>
                    <a:pt x="0" y="342"/>
                  </a:cubicBezTo>
                  <a:cubicBezTo>
                    <a:pt x="0" y="534"/>
                    <a:pt x="154" y="692"/>
                    <a:pt x="346" y="692"/>
                  </a:cubicBezTo>
                  <a:cubicBezTo>
                    <a:pt x="537" y="692"/>
                    <a:pt x="691" y="537"/>
                    <a:pt x="691" y="346"/>
                  </a:cubicBezTo>
                  <a:cubicBezTo>
                    <a:pt x="691" y="155"/>
                    <a:pt x="537"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9"/>
          <p:cNvGrpSpPr/>
          <p:nvPr/>
        </p:nvGrpSpPr>
        <p:grpSpPr>
          <a:xfrm rot="9378083">
            <a:off x="296954" y="2605351"/>
            <a:ext cx="1785656" cy="3641977"/>
            <a:chOff x="2350358" y="4049861"/>
            <a:chExt cx="1101952" cy="2247511"/>
          </a:xfrm>
        </p:grpSpPr>
        <p:sp>
          <p:nvSpPr>
            <p:cNvPr id="346" name="Google Shape;346;p9"/>
            <p:cNvSpPr/>
            <p:nvPr/>
          </p:nvSpPr>
          <p:spPr>
            <a:xfrm>
              <a:off x="2350358" y="4049861"/>
              <a:ext cx="1101952" cy="2247511"/>
            </a:xfrm>
            <a:custGeom>
              <a:avLst/>
              <a:gdLst/>
              <a:ahLst/>
              <a:cxnLst/>
              <a:rect l="l" t="t" r="r" b="b"/>
              <a:pathLst>
                <a:path w="8162" h="16647" extrusionOk="0">
                  <a:moveTo>
                    <a:pt x="7570" y="0"/>
                  </a:moveTo>
                  <a:cubicBezTo>
                    <a:pt x="7402" y="37"/>
                    <a:pt x="7231" y="81"/>
                    <a:pt x="7063" y="128"/>
                  </a:cubicBezTo>
                  <a:lnTo>
                    <a:pt x="7087" y="212"/>
                  </a:lnTo>
                  <a:cubicBezTo>
                    <a:pt x="7251" y="165"/>
                    <a:pt x="7422" y="125"/>
                    <a:pt x="7587" y="88"/>
                  </a:cubicBezTo>
                  <a:lnTo>
                    <a:pt x="7570" y="0"/>
                  </a:lnTo>
                  <a:close/>
                  <a:moveTo>
                    <a:pt x="6566" y="279"/>
                  </a:moveTo>
                  <a:cubicBezTo>
                    <a:pt x="6402" y="333"/>
                    <a:pt x="6237" y="393"/>
                    <a:pt x="6076" y="454"/>
                  </a:cubicBezTo>
                  <a:lnTo>
                    <a:pt x="6107" y="534"/>
                  </a:lnTo>
                  <a:cubicBezTo>
                    <a:pt x="6268" y="474"/>
                    <a:pt x="6429" y="414"/>
                    <a:pt x="6594" y="360"/>
                  </a:cubicBezTo>
                  <a:lnTo>
                    <a:pt x="6566" y="279"/>
                  </a:lnTo>
                  <a:close/>
                  <a:moveTo>
                    <a:pt x="5596" y="655"/>
                  </a:moveTo>
                  <a:cubicBezTo>
                    <a:pt x="5438" y="725"/>
                    <a:pt x="5281" y="803"/>
                    <a:pt x="5127" y="880"/>
                  </a:cubicBezTo>
                  <a:lnTo>
                    <a:pt x="5164" y="957"/>
                  </a:lnTo>
                  <a:cubicBezTo>
                    <a:pt x="5317" y="880"/>
                    <a:pt x="5475" y="806"/>
                    <a:pt x="5630" y="736"/>
                  </a:cubicBezTo>
                  <a:lnTo>
                    <a:pt x="5596" y="655"/>
                  </a:lnTo>
                  <a:close/>
                  <a:moveTo>
                    <a:pt x="4667" y="1128"/>
                  </a:moveTo>
                  <a:cubicBezTo>
                    <a:pt x="4519" y="1213"/>
                    <a:pt x="4368" y="1303"/>
                    <a:pt x="4220" y="1397"/>
                  </a:cubicBezTo>
                  <a:lnTo>
                    <a:pt x="4267" y="1471"/>
                  </a:lnTo>
                  <a:cubicBezTo>
                    <a:pt x="4411" y="1377"/>
                    <a:pt x="4563" y="1286"/>
                    <a:pt x="4710" y="1202"/>
                  </a:cubicBezTo>
                  <a:lnTo>
                    <a:pt x="4667" y="1128"/>
                  </a:lnTo>
                  <a:close/>
                  <a:moveTo>
                    <a:pt x="3791" y="1686"/>
                  </a:moveTo>
                  <a:cubicBezTo>
                    <a:pt x="3650" y="1786"/>
                    <a:pt x="3509" y="1890"/>
                    <a:pt x="3371" y="1998"/>
                  </a:cubicBezTo>
                  <a:lnTo>
                    <a:pt x="3424" y="2065"/>
                  </a:lnTo>
                  <a:cubicBezTo>
                    <a:pt x="3559" y="1961"/>
                    <a:pt x="3700" y="1857"/>
                    <a:pt x="3841" y="1757"/>
                  </a:cubicBezTo>
                  <a:lnTo>
                    <a:pt x="3791" y="1686"/>
                  </a:lnTo>
                  <a:close/>
                  <a:moveTo>
                    <a:pt x="2968" y="2327"/>
                  </a:moveTo>
                  <a:cubicBezTo>
                    <a:pt x="2837" y="2441"/>
                    <a:pt x="2710" y="2558"/>
                    <a:pt x="2583" y="2676"/>
                  </a:cubicBezTo>
                  <a:lnTo>
                    <a:pt x="2643" y="2739"/>
                  </a:lnTo>
                  <a:cubicBezTo>
                    <a:pt x="2767" y="2623"/>
                    <a:pt x="2894" y="2505"/>
                    <a:pt x="3026" y="2394"/>
                  </a:cubicBezTo>
                  <a:lnTo>
                    <a:pt x="2968" y="2327"/>
                  </a:lnTo>
                  <a:close/>
                  <a:moveTo>
                    <a:pt x="2213" y="3041"/>
                  </a:moveTo>
                  <a:cubicBezTo>
                    <a:pt x="2092" y="3166"/>
                    <a:pt x="1974" y="3297"/>
                    <a:pt x="1864" y="3428"/>
                  </a:cubicBezTo>
                  <a:lnTo>
                    <a:pt x="1928" y="3484"/>
                  </a:lnTo>
                  <a:cubicBezTo>
                    <a:pt x="2039" y="3354"/>
                    <a:pt x="2156" y="3227"/>
                    <a:pt x="2276" y="3102"/>
                  </a:cubicBezTo>
                  <a:lnTo>
                    <a:pt x="2213" y="3041"/>
                  </a:lnTo>
                  <a:close/>
                  <a:moveTo>
                    <a:pt x="1531" y="3827"/>
                  </a:moveTo>
                  <a:cubicBezTo>
                    <a:pt x="1424" y="3965"/>
                    <a:pt x="1317" y="4102"/>
                    <a:pt x="1219" y="4243"/>
                  </a:cubicBezTo>
                  <a:lnTo>
                    <a:pt x="1290" y="4294"/>
                  </a:lnTo>
                  <a:cubicBezTo>
                    <a:pt x="1387" y="4156"/>
                    <a:pt x="1491" y="4015"/>
                    <a:pt x="1599" y="3881"/>
                  </a:cubicBezTo>
                  <a:lnTo>
                    <a:pt x="1531" y="3827"/>
                  </a:lnTo>
                  <a:close/>
                  <a:moveTo>
                    <a:pt x="927" y="4677"/>
                  </a:moveTo>
                  <a:cubicBezTo>
                    <a:pt x="834" y="4821"/>
                    <a:pt x="743" y="4972"/>
                    <a:pt x="659" y="5123"/>
                  </a:cubicBezTo>
                  <a:lnTo>
                    <a:pt x="733" y="5163"/>
                  </a:lnTo>
                  <a:cubicBezTo>
                    <a:pt x="817" y="5015"/>
                    <a:pt x="907" y="4868"/>
                    <a:pt x="1001" y="4723"/>
                  </a:cubicBezTo>
                  <a:lnTo>
                    <a:pt x="927" y="4677"/>
                  </a:lnTo>
                  <a:close/>
                  <a:moveTo>
                    <a:pt x="414" y="5583"/>
                  </a:moveTo>
                  <a:cubicBezTo>
                    <a:pt x="330" y="5751"/>
                    <a:pt x="262" y="5908"/>
                    <a:pt x="206" y="6062"/>
                  </a:cubicBezTo>
                  <a:lnTo>
                    <a:pt x="287" y="6093"/>
                  </a:lnTo>
                  <a:cubicBezTo>
                    <a:pt x="343" y="5942"/>
                    <a:pt x="411" y="5788"/>
                    <a:pt x="491" y="5619"/>
                  </a:cubicBezTo>
                  <a:lnTo>
                    <a:pt x="414" y="5583"/>
                  </a:lnTo>
                  <a:close/>
                  <a:moveTo>
                    <a:pt x="5277" y="6910"/>
                  </a:moveTo>
                  <a:cubicBezTo>
                    <a:pt x="5248" y="6910"/>
                    <a:pt x="5219" y="6911"/>
                    <a:pt x="5190" y="6912"/>
                  </a:cubicBezTo>
                  <a:lnTo>
                    <a:pt x="5193" y="6996"/>
                  </a:lnTo>
                  <a:cubicBezTo>
                    <a:pt x="5217" y="6995"/>
                    <a:pt x="5240" y="6995"/>
                    <a:pt x="5262" y="6995"/>
                  </a:cubicBezTo>
                  <a:cubicBezTo>
                    <a:pt x="5415" y="6995"/>
                    <a:pt x="5558" y="7016"/>
                    <a:pt x="5687" y="7063"/>
                  </a:cubicBezTo>
                  <a:lnTo>
                    <a:pt x="5717" y="6979"/>
                  </a:lnTo>
                  <a:cubicBezTo>
                    <a:pt x="5581" y="6934"/>
                    <a:pt x="5433" y="6910"/>
                    <a:pt x="5277" y="6910"/>
                  </a:cubicBezTo>
                  <a:close/>
                  <a:moveTo>
                    <a:pt x="58" y="6566"/>
                  </a:moveTo>
                  <a:cubicBezTo>
                    <a:pt x="21" y="6744"/>
                    <a:pt x="1" y="6919"/>
                    <a:pt x="1" y="7086"/>
                  </a:cubicBezTo>
                  <a:lnTo>
                    <a:pt x="88" y="7089"/>
                  </a:lnTo>
                  <a:cubicBezTo>
                    <a:pt x="88" y="6925"/>
                    <a:pt x="109" y="6754"/>
                    <a:pt x="142" y="6583"/>
                  </a:cubicBezTo>
                  <a:lnTo>
                    <a:pt x="58" y="6566"/>
                  </a:lnTo>
                  <a:close/>
                  <a:moveTo>
                    <a:pt x="4670" y="7009"/>
                  </a:moveTo>
                  <a:cubicBezTo>
                    <a:pt x="4509" y="7060"/>
                    <a:pt x="4351" y="7134"/>
                    <a:pt x="4200" y="7221"/>
                  </a:cubicBezTo>
                  <a:lnTo>
                    <a:pt x="4190" y="7227"/>
                  </a:lnTo>
                  <a:lnTo>
                    <a:pt x="4234" y="7301"/>
                  </a:lnTo>
                  <a:lnTo>
                    <a:pt x="4244" y="7295"/>
                  </a:lnTo>
                  <a:cubicBezTo>
                    <a:pt x="4388" y="7210"/>
                    <a:pt x="4543" y="7140"/>
                    <a:pt x="4697" y="7089"/>
                  </a:cubicBezTo>
                  <a:lnTo>
                    <a:pt x="4670" y="7009"/>
                  </a:lnTo>
                  <a:close/>
                  <a:moveTo>
                    <a:pt x="6171" y="7261"/>
                  </a:moveTo>
                  <a:lnTo>
                    <a:pt x="6110" y="7321"/>
                  </a:lnTo>
                  <a:cubicBezTo>
                    <a:pt x="6224" y="7432"/>
                    <a:pt x="6318" y="7573"/>
                    <a:pt x="6385" y="7734"/>
                  </a:cubicBezTo>
                  <a:lnTo>
                    <a:pt x="6465" y="7701"/>
                  </a:lnTo>
                  <a:cubicBezTo>
                    <a:pt x="6392" y="7529"/>
                    <a:pt x="6295" y="7379"/>
                    <a:pt x="6171" y="7261"/>
                  </a:cubicBezTo>
                  <a:close/>
                  <a:moveTo>
                    <a:pt x="3757" y="7523"/>
                  </a:moveTo>
                  <a:cubicBezTo>
                    <a:pt x="3623" y="7627"/>
                    <a:pt x="3485" y="7741"/>
                    <a:pt x="3358" y="7848"/>
                  </a:cubicBezTo>
                  <a:lnTo>
                    <a:pt x="3354" y="7852"/>
                  </a:lnTo>
                  <a:lnTo>
                    <a:pt x="3411" y="7915"/>
                  </a:lnTo>
                  <a:cubicBezTo>
                    <a:pt x="3542" y="7808"/>
                    <a:pt x="3677" y="7694"/>
                    <a:pt x="3811" y="7590"/>
                  </a:cubicBezTo>
                  <a:lnTo>
                    <a:pt x="3757" y="7523"/>
                  </a:lnTo>
                  <a:close/>
                  <a:moveTo>
                    <a:pt x="146" y="7590"/>
                  </a:moveTo>
                  <a:lnTo>
                    <a:pt x="65" y="7613"/>
                  </a:lnTo>
                  <a:cubicBezTo>
                    <a:pt x="109" y="7788"/>
                    <a:pt x="175" y="7952"/>
                    <a:pt x="262" y="8104"/>
                  </a:cubicBezTo>
                  <a:lnTo>
                    <a:pt x="337" y="8060"/>
                  </a:lnTo>
                  <a:cubicBezTo>
                    <a:pt x="253" y="7915"/>
                    <a:pt x="189" y="7758"/>
                    <a:pt x="146" y="7590"/>
                  </a:cubicBezTo>
                  <a:close/>
                  <a:moveTo>
                    <a:pt x="2955" y="8177"/>
                  </a:moveTo>
                  <a:cubicBezTo>
                    <a:pt x="2888" y="8228"/>
                    <a:pt x="2827" y="8274"/>
                    <a:pt x="2764" y="8315"/>
                  </a:cubicBezTo>
                  <a:cubicBezTo>
                    <a:pt x="2686" y="8369"/>
                    <a:pt x="2609" y="8419"/>
                    <a:pt x="2532" y="8466"/>
                  </a:cubicBezTo>
                  <a:lnTo>
                    <a:pt x="2572" y="8540"/>
                  </a:lnTo>
                  <a:cubicBezTo>
                    <a:pt x="2653" y="8493"/>
                    <a:pt x="2736" y="8443"/>
                    <a:pt x="2814" y="8386"/>
                  </a:cubicBezTo>
                  <a:cubicBezTo>
                    <a:pt x="2877" y="8342"/>
                    <a:pt x="2938" y="8298"/>
                    <a:pt x="3005" y="8245"/>
                  </a:cubicBezTo>
                  <a:lnTo>
                    <a:pt x="2955" y="8177"/>
                  </a:lnTo>
                  <a:close/>
                  <a:moveTo>
                    <a:pt x="6597" y="8214"/>
                  </a:moveTo>
                  <a:lnTo>
                    <a:pt x="6510" y="8225"/>
                  </a:lnTo>
                  <a:cubicBezTo>
                    <a:pt x="6523" y="8315"/>
                    <a:pt x="6526" y="8409"/>
                    <a:pt x="6526" y="8503"/>
                  </a:cubicBezTo>
                  <a:cubicBezTo>
                    <a:pt x="6526" y="8580"/>
                    <a:pt x="6523" y="8657"/>
                    <a:pt x="6516" y="8734"/>
                  </a:cubicBezTo>
                  <a:lnTo>
                    <a:pt x="6603" y="8741"/>
                  </a:lnTo>
                  <a:cubicBezTo>
                    <a:pt x="6610" y="8660"/>
                    <a:pt x="6614" y="8580"/>
                    <a:pt x="6614" y="8503"/>
                  </a:cubicBezTo>
                  <a:cubicBezTo>
                    <a:pt x="6614" y="8406"/>
                    <a:pt x="6606" y="8308"/>
                    <a:pt x="6597" y="8214"/>
                  </a:cubicBezTo>
                  <a:close/>
                  <a:moveTo>
                    <a:pt x="649" y="8453"/>
                  </a:moveTo>
                  <a:lnTo>
                    <a:pt x="592" y="8516"/>
                  </a:lnTo>
                  <a:cubicBezTo>
                    <a:pt x="730" y="8637"/>
                    <a:pt x="884" y="8731"/>
                    <a:pt x="1048" y="8788"/>
                  </a:cubicBezTo>
                  <a:lnTo>
                    <a:pt x="1079" y="8708"/>
                  </a:lnTo>
                  <a:cubicBezTo>
                    <a:pt x="924" y="8654"/>
                    <a:pt x="780" y="8567"/>
                    <a:pt x="649" y="8453"/>
                  </a:cubicBezTo>
                  <a:close/>
                  <a:moveTo>
                    <a:pt x="2069" y="8677"/>
                  </a:moveTo>
                  <a:cubicBezTo>
                    <a:pt x="1898" y="8734"/>
                    <a:pt x="1729" y="8768"/>
                    <a:pt x="1572" y="8775"/>
                  </a:cubicBezTo>
                  <a:lnTo>
                    <a:pt x="1576" y="8862"/>
                  </a:lnTo>
                  <a:cubicBezTo>
                    <a:pt x="1743" y="8852"/>
                    <a:pt x="1918" y="8818"/>
                    <a:pt x="2095" y="8758"/>
                  </a:cubicBezTo>
                  <a:lnTo>
                    <a:pt x="2069" y="8677"/>
                  </a:lnTo>
                  <a:close/>
                  <a:moveTo>
                    <a:pt x="6429" y="9235"/>
                  </a:moveTo>
                  <a:cubicBezTo>
                    <a:pt x="6425" y="9252"/>
                    <a:pt x="6422" y="9269"/>
                    <a:pt x="6415" y="9285"/>
                  </a:cubicBezTo>
                  <a:cubicBezTo>
                    <a:pt x="6378" y="9422"/>
                    <a:pt x="6328" y="9567"/>
                    <a:pt x="6271" y="9725"/>
                  </a:cubicBezTo>
                  <a:lnTo>
                    <a:pt x="6352" y="9755"/>
                  </a:lnTo>
                  <a:cubicBezTo>
                    <a:pt x="6412" y="9597"/>
                    <a:pt x="6459" y="9450"/>
                    <a:pt x="6499" y="9309"/>
                  </a:cubicBezTo>
                  <a:cubicBezTo>
                    <a:pt x="6502" y="9292"/>
                    <a:pt x="6510" y="9275"/>
                    <a:pt x="6513" y="9258"/>
                  </a:cubicBezTo>
                  <a:lnTo>
                    <a:pt x="6429" y="9235"/>
                  </a:lnTo>
                  <a:close/>
                  <a:moveTo>
                    <a:pt x="6076" y="10205"/>
                  </a:moveTo>
                  <a:cubicBezTo>
                    <a:pt x="6033" y="10309"/>
                    <a:pt x="5986" y="10412"/>
                    <a:pt x="5942" y="10513"/>
                  </a:cubicBezTo>
                  <a:cubicBezTo>
                    <a:pt x="5915" y="10567"/>
                    <a:pt x="5892" y="10624"/>
                    <a:pt x="5869" y="10678"/>
                  </a:cubicBezTo>
                  <a:lnTo>
                    <a:pt x="5949" y="10711"/>
                  </a:lnTo>
                  <a:cubicBezTo>
                    <a:pt x="5972" y="10658"/>
                    <a:pt x="5996" y="10604"/>
                    <a:pt x="6019" y="10550"/>
                  </a:cubicBezTo>
                  <a:cubicBezTo>
                    <a:pt x="6067" y="10446"/>
                    <a:pt x="6110" y="10342"/>
                    <a:pt x="6157" y="10238"/>
                  </a:cubicBezTo>
                  <a:lnTo>
                    <a:pt x="6076" y="10205"/>
                  </a:lnTo>
                  <a:close/>
                  <a:moveTo>
                    <a:pt x="5667" y="11158"/>
                  </a:moveTo>
                  <a:cubicBezTo>
                    <a:pt x="5596" y="11336"/>
                    <a:pt x="5539" y="11497"/>
                    <a:pt x="5492" y="11648"/>
                  </a:cubicBezTo>
                  <a:lnTo>
                    <a:pt x="5576" y="11675"/>
                  </a:lnTo>
                  <a:cubicBezTo>
                    <a:pt x="5624" y="11524"/>
                    <a:pt x="5677" y="11366"/>
                    <a:pt x="5748" y="11188"/>
                  </a:cubicBezTo>
                  <a:lnTo>
                    <a:pt x="5667" y="11158"/>
                  </a:lnTo>
                  <a:close/>
                  <a:moveTo>
                    <a:pt x="5368" y="12158"/>
                  </a:moveTo>
                  <a:cubicBezTo>
                    <a:pt x="5338" y="12330"/>
                    <a:pt x="5322" y="12504"/>
                    <a:pt x="5314" y="12679"/>
                  </a:cubicBezTo>
                  <a:lnTo>
                    <a:pt x="5398" y="12682"/>
                  </a:lnTo>
                  <a:cubicBezTo>
                    <a:pt x="5409" y="12511"/>
                    <a:pt x="5425" y="12339"/>
                    <a:pt x="5455" y="12172"/>
                  </a:cubicBezTo>
                  <a:lnTo>
                    <a:pt x="5368" y="12158"/>
                  </a:lnTo>
                  <a:close/>
                  <a:moveTo>
                    <a:pt x="5412" y="13196"/>
                  </a:moveTo>
                  <a:lnTo>
                    <a:pt x="5328" y="13202"/>
                  </a:lnTo>
                  <a:cubicBezTo>
                    <a:pt x="5342" y="13377"/>
                    <a:pt x="5371" y="13551"/>
                    <a:pt x="5409" y="13719"/>
                  </a:cubicBezTo>
                  <a:lnTo>
                    <a:pt x="5492" y="13702"/>
                  </a:lnTo>
                  <a:cubicBezTo>
                    <a:pt x="5455" y="13534"/>
                    <a:pt x="5429" y="13363"/>
                    <a:pt x="5412" y="13196"/>
                  </a:cubicBezTo>
                  <a:close/>
                  <a:moveTo>
                    <a:pt x="5636" y="14192"/>
                  </a:moveTo>
                  <a:lnTo>
                    <a:pt x="5556" y="14223"/>
                  </a:lnTo>
                  <a:cubicBezTo>
                    <a:pt x="5616" y="14387"/>
                    <a:pt x="5687" y="14548"/>
                    <a:pt x="5768" y="14702"/>
                  </a:cubicBezTo>
                  <a:lnTo>
                    <a:pt x="5845" y="14662"/>
                  </a:lnTo>
                  <a:cubicBezTo>
                    <a:pt x="5765" y="14511"/>
                    <a:pt x="5697" y="14353"/>
                    <a:pt x="5636" y="14192"/>
                  </a:cubicBezTo>
                  <a:close/>
                  <a:moveTo>
                    <a:pt x="6113" y="15095"/>
                  </a:moveTo>
                  <a:lnTo>
                    <a:pt x="6043" y="15145"/>
                  </a:lnTo>
                  <a:cubicBezTo>
                    <a:pt x="6143" y="15286"/>
                    <a:pt x="6254" y="15424"/>
                    <a:pt x="6375" y="15552"/>
                  </a:cubicBezTo>
                  <a:lnTo>
                    <a:pt x="6439" y="15492"/>
                  </a:lnTo>
                  <a:cubicBezTo>
                    <a:pt x="6321" y="15367"/>
                    <a:pt x="6211" y="15236"/>
                    <a:pt x="6113" y="15095"/>
                  </a:cubicBezTo>
                  <a:close/>
                  <a:moveTo>
                    <a:pt x="6812" y="15844"/>
                  </a:moveTo>
                  <a:lnTo>
                    <a:pt x="6758" y="15911"/>
                  </a:lnTo>
                  <a:cubicBezTo>
                    <a:pt x="6892" y="16019"/>
                    <a:pt x="7037" y="16122"/>
                    <a:pt x="7184" y="16213"/>
                  </a:cubicBezTo>
                  <a:lnTo>
                    <a:pt x="7231" y="16143"/>
                  </a:lnTo>
                  <a:cubicBezTo>
                    <a:pt x="7087" y="16052"/>
                    <a:pt x="6946" y="15951"/>
                    <a:pt x="6812" y="15844"/>
                  </a:cubicBezTo>
                  <a:close/>
                  <a:moveTo>
                    <a:pt x="7681" y="16384"/>
                  </a:moveTo>
                  <a:lnTo>
                    <a:pt x="7647" y="16462"/>
                  </a:lnTo>
                  <a:cubicBezTo>
                    <a:pt x="7805" y="16535"/>
                    <a:pt x="7969" y="16595"/>
                    <a:pt x="8137" y="16646"/>
                  </a:cubicBezTo>
                  <a:lnTo>
                    <a:pt x="8161" y="16562"/>
                  </a:lnTo>
                  <a:cubicBezTo>
                    <a:pt x="8000" y="16515"/>
                    <a:pt x="7839" y="16454"/>
                    <a:pt x="7681" y="163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3057806" y="5915145"/>
              <a:ext cx="93562" cy="93562"/>
            </a:xfrm>
            <a:custGeom>
              <a:avLst/>
              <a:gdLst/>
              <a:ahLst/>
              <a:cxnLst/>
              <a:rect l="l" t="t" r="r" b="b"/>
              <a:pathLst>
                <a:path w="693" h="693" extrusionOk="0">
                  <a:moveTo>
                    <a:pt x="347" y="0"/>
                  </a:moveTo>
                  <a:cubicBezTo>
                    <a:pt x="155" y="0"/>
                    <a:pt x="1" y="155"/>
                    <a:pt x="1" y="346"/>
                  </a:cubicBezTo>
                  <a:cubicBezTo>
                    <a:pt x="1" y="534"/>
                    <a:pt x="155" y="692"/>
                    <a:pt x="347" y="692"/>
                  </a:cubicBezTo>
                  <a:cubicBezTo>
                    <a:pt x="537" y="692"/>
                    <a:pt x="692" y="534"/>
                    <a:pt x="692" y="346"/>
                  </a:cubicBezTo>
                  <a:cubicBezTo>
                    <a:pt x="692" y="155"/>
                    <a:pt x="537"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5"/>
        <p:cNvGrpSpPr/>
        <p:nvPr/>
      </p:nvGrpSpPr>
      <p:grpSpPr>
        <a:xfrm>
          <a:off x="0" y="0"/>
          <a:ext cx="0" cy="0"/>
          <a:chOff x="0" y="0"/>
          <a:chExt cx="0" cy="0"/>
        </a:xfrm>
      </p:grpSpPr>
      <p:sp>
        <p:nvSpPr>
          <p:cNvPr id="396" name="Google Shape;396;p11"/>
          <p:cNvSpPr txBox="1">
            <a:spLocks noGrp="1"/>
          </p:cNvSpPr>
          <p:nvPr>
            <p:ph type="title" hasCustomPrompt="1"/>
          </p:nvPr>
        </p:nvSpPr>
        <p:spPr>
          <a:xfrm>
            <a:off x="1404300" y="1531821"/>
            <a:ext cx="6335400" cy="1260600"/>
          </a:xfrm>
          <a:prstGeom prst="rect">
            <a:avLst/>
          </a:prstGeom>
        </p:spPr>
        <p:txBody>
          <a:bodyPr spcFirstLastPara="1" wrap="square" lIns="91425" tIns="0" rIns="91425" bIns="0" anchor="ctr" anchorCtr="0">
            <a:noAutofit/>
          </a:bodyPr>
          <a:lstStyle>
            <a:lvl1pPr lvl="0" algn="ctr">
              <a:spcBef>
                <a:spcPts val="0"/>
              </a:spcBef>
              <a:spcAft>
                <a:spcPts val="0"/>
              </a:spcAft>
              <a:buSzPts val="9600"/>
              <a:buNone/>
              <a:defRPr sz="84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97" name="Google Shape;397;p11"/>
          <p:cNvSpPr txBox="1">
            <a:spLocks noGrp="1"/>
          </p:cNvSpPr>
          <p:nvPr>
            <p:ph type="subTitle" idx="1"/>
          </p:nvPr>
        </p:nvSpPr>
        <p:spPr>
          <a:xfrm>
            <a:off x="1404300" y="2861996"/>
            <a:ext cx="6335400" cy="34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98" name="Google Shape;398;p11"/>
          <p:cNvSpPr/>
          <p:nvPr/>
        </p:nvSpPr>
        <p:spPr>
          <a:xfrm rot="9649279" flipH="1">
            <a:off x="-5422809" y="-3392204"/>
            <a:ext cx="8459623" cy="13792679"/>
          </a:xfrm>
          <a:custGeom>
            <a:avLst/>
            <a:gdLst/>
            <a:ahLst/>
            <a:cxnLst/>
            <a:rect l="l" t="t" r="r" b="b"/>
            <a:pathLst>
              <a:path w="29928" h="48795" extrusionOk="0">
                <a:moveTo>
                  <a:pt x="6324" y="1"/>
                </a:moveTo>
                <a:cubicBezTo>
                  <a:pt x="6294" y="1"/>
                  <a:pt x="6267" y="30"/>
                  <a:pt x="6271" y="64"/>
                </a:cubicBezTo>
                <a:cubicBezTo>
                  <a:pt x="6261" y="57"/>
                  <a:pt x="6251" y="50"/>
                  <a:pt x="6241" y="50"/>
                </a:cubicBezTo>
                <a:lnTo>
                  <a:pt x="6231" y="50"/>
                </a:lnTo>
                <a:cubicBezTo>
                  <a:pt x="5872" y="171"/>
                  <a:pt x="5512" y="292"/>
                  <a:pt x="5156" y="413"/>
                </a:cubicBezTo>
                <a:cubicBezTo>
                  <a:pt x="4975" y="473"/>
                  <a:pt x="4797" y="534"/>
                  <a:pt x="4616" y="594"/>
                </a:cubicBezTo>
                <a:cubicBezTo>
                  <a:pt x="4475" y="645"/>
                  <a:pt x="4354" y="695"/>
                  <a:pt x="4264" y="819"/>
                </a:cubicBezTo>
                <a:cubicBezTo>
                  <a:pt x="4183" y="933"/>
                  <a:pt x="4119" y="1014"/>
                  <a:pt x="3971" y="1017"/>
                </a:cubicBezTo>
                <a:cubicBezTo>
                  <a:pt x="3968" y="1020"/>
                  <a:pt x="3962" y="1020"/>
                  <a:pt x="3955" y="1020"/>
                </a:cubicBezTo>
                <a:cubicBezTo>
                  <a:pt x="3854" y="1020"/>
                  <a:pt x="3750" y="991"/>
                  <a:pt x="3649" y="963"/>
                </a:cubicBezTo>
                <a:cubicBezTo>
                  <a:pt x="3562" y="943"/>
                  <a:pt x="3461" y="916"/>
                  <a:pt x="3367" y="916"/>
                </a:cubicBezTo>
                <a:cubicBezTo>
                  <a:pt x="3277" y="916"/>
                  <a:pt x="3190" y="940"/>
                  <a:pt x="3119" y="1014"/>
                </a:cubicBezTo>
                <a:cubicBezTo>
                  <a:pt x="3105" y="1028"/>
                  <a:pt x="3116" y="1048"/>
                  <a:pt x="3125" y="1061"/>
                </a:cubicBezTo>
                <a:cubicBezTo>
                  <a:pt x="3206" y="1198"/>
                  <a:pt x="3294" y="1390"/>
                  <a:pt x="3246" y="1551"/>
                </a:cubicBezTo>
                <a:cubicBezTo>
                  <a:pt x="3190" y="1729"/>
                  <a:pt x="2981" y="1688"/>
                  <a:pt x="2884" y="1820"/>
                </a:cubicBezTo>
                <a:cubicBezTo>
                  <a:pt x="2807" y="1923"/>
                  <a:pt x="2834" y="2064"/>
                  <a:pt x="2877" y="2176"/>
                </a:cubicBezTo>
                <a:cubicBezTo>
                  <a:pt x="2941" y="2333"/>
                  <a:pt x="3062" y="2441"/>
                  <a:pt x="3159" y="2574"/>
                </a:cubicBezTo>
                <a:cubicBezTo>
                  <a:pt x="3220" y="2655"/>
                  <a:pt x="3280" y="2752"/>
                  <a:pt x="3280" y="2853"/>
                </a:cubicBezTo>
                <a:cubicBezTo>
                  <a:pt x="3280" y="2991"/>
                  <a:pt x="3159" y="3014"/>
                  <a:pt x="3042" y="3028"/>
                </a:cubicBezTo>
                <a:cubicBezTo>
                  <a:pt x="3015" y="3028"/>
                  <a:pt x="2992" y="3031"/>
                  <a:pt x="2964" y="3031"/>
                </a:cubicBezTo>
                <a:cubicBezTo>
                  <a:pt x="2773" y="3031"/>
                  <a:pt x="2589" y="2971"/>
                  <a:pt x="2411" y="2910"/>
                </a:cubicBezTo>
                <a:cubicBezTo>
                  <a:pt x="2233" y="2850"/>
                  <a:pt x="2005" y="2776"/>
                  <a:pt x="1793" y="2776"/>
                </a:cubicBezTo>
                <a:cubicBezTo>
                  <a:pt x="1639" y="2776"/>
                  <a:pt x="1494" y="2816"/>
                  <a:pt x="1384" y="2927"/>
                </a:cubicBezTo>
                <a:cubicBezTo>
                  <a:pt x="1202" y="3112"/>
                  <a:pt x="1165" y="3424"/>
                  <a:pt x="1370" y="3589"/>
                </a:cubicBezTo>
                <a:cubicBezTo>
                  <a:pt x="1360" y="3689"/>
                  <a:pt x="1320" y="3773"/>
                  <a:pt x="1246" y="3843"/>
                </a:cubicBezTo>
                <a:cubicBezTo>
                  <a:pt x="1223" y="3867"/>
                  <a:pt x="1263" y="3908"/>
                  <a:pt x="1283" y="3921"/>
                </a:cubicBezTo>
                <a:cubicBezTo>
                  <a:pt x="1387" y="3981"/>
                  <a:pt x="1501" y="4004"/>
                  <a:pt x="1622" y="4015"/>
                </a:cubicBezTo>
                <a:cubicBezTo>
                  <a:pt x="1753" y="4024"/>
                  <a:pt x="1904" y="4018"/>
                  <a:pt x="2025" y="4082"/>
                </a:cubicBezTo>
                <a:cubicBezTo>
                  <a:pt x="2337" y="4250"/>
                  <a:pt x="2045" y="4659"/>
                  <a:pt x="1827" y="4757"/>
                </a:cubicBezTo>
                <a:cubicBezTo>
                  <a:pt x="1528" y="4890"/>
                  <a:pt x="1179" y="4820"/>
                  <a:pt x="870" y="4921"/>
                </a:cubicBezTo>
                <a:cubicBezTo>
                  <a:pt x="615" y="5005"/>
                  <a:pt x="397" y="5180"/>
                  <a:pt x="253" y="5404"/>
                </a:cubicBezTo>
                <a:cubicBezTo>
                  <a:pt x="121" y="5599"/>
                  <a:pt x="0" y="5911"/>
                  <a:pt x="95" y="6143"/>
                </a:cubicBezTo>
                <a:cubicBezTo>
                  <a:pt x="185" y="6368"/>
                  <a:pt x="434" y="6385"/>
                  <a:pt x="628" y="6469"/>
                </a:cubicBezTo>
                <a:cubicBezTo>
                  <a:pt x="914" y="6593"/>
                  <a:pt x="766" y="6915"/>
                  <a:pt x="763" y="7150"/>
                </a:cubicBezTo>
                <a:cubicBezTo>
                  <a:pt x="763" y="7247"/>
                  <a:pt x="783" y="7341"/>
                  <a:pt x="846" y="7415"/>
                </a:cubicBezTo>
                <a:cubicBezTo>
                  <a:pt x="944" y="7529"/>
                  <a:pt x="1139" y="7539"/>
                  <a:pt x="1169" y="7704"/>
                </a:cubicBezTo>
                <a:cubicBezTo>
                  <a:pt x="1202" y="7888"/>
                  <a:pt x="1078" y="8046"/>
                  <a:pt x="954" y="8160"/>
                </a:cubicBezTo>
                <a:cubicBezTo>
                  <a:pt x="823" y="8284"/>
                  <a:pt x="688" y="8391"/>
                  <a:pt x="581" y="8536"/>
                </a:cubicBezTo>
                <a:cubicBezTo>
                  <a:pt x="380" y="8818"/>
                  <a:pt x="282" y="9157"/>
                  <a:pt x="296" y="9499"/>
                </a:cubicBezTo>
                <a:cubicBezTo>
                  <a:pt x="299" y="9527"/>
                  <a:pt x="330" y="9570"/>
                  <a:pt x="360" y="9570"/>
                </a:cubicBezTo>
                <a:cubicBezTo>
                  <a:pt x="366" y="9570"/>
                  <a:pt x="373" y="9567"/>
                  <a:pt x="377" y="9563"/>
                </a:cubicBezTo>
                <a:cubicBezTo>
                  <a:pt x="991" y="9130"/>
                  <a:pt x="1605" y="8701"/>
                  <a:pt x="2219" y="8267"/>
                </a:cubicBezTo>
                <a:cubicBezTo>
                  <a:pt x="2532" y="8049"/>
                  <a:pt x="2843" y="7828"/>
                  <a:pt x="3156" y="7609"/>
                </a:cubicBezTo>
                <a:cubicBezTo>
                  <a:pt x="3435" y="7412"/>
                  <a:pt x="3713" y="7197"/>
                  <a:pt x="4049" y="7106"/>
                </a:cubicBezTo>
                <a:cubicBezTo>
                  <a:pt x="4136" y="7082"/>
                  <a:pt x="4227" y="7070"/>
                  <a:pt x="4321" y="7070"/>
                </a:cubicBezTo>
                <a:cubicBezTo>
                  <a:pt x="4519" y="7070"/>
                  <a:pt x="4720" y="7126"/>
                  <a:pt x="4857" y="7274"/>
                </a:cubicBezTo>
                <a:cubicBezTo>
                  <a:pt x="4972" y="7392"/>
                  <a:pt x="4998" y="7556"/>
                  <a:pt x="5052" y="7707"/>
                </a:cubicBezTo>
                <a:cubicBezTo>
                  <a:pt x="5096" y="7828"/>
                  <a:pt x="5163" y="7931"/>
                  <a:pt x="5257" y="8019"/>
                </a:cubicBezTo>
                <a:cubicBezTo>
                  <a:pt x="5462" y="8207"/>
                  <a:pt x="5734" y="8274"/>
                  <a:pt x="5972" y="8408"/>
                </a:cubicBezTo>
                <a:cubicBezTo>
                  <a:pt x="6103" y="8479"/>
                  <a:pt x="6237" y="8576"/>
                  <a:pt x="6304" y="8714"/>
                </a:cubicBezTo>
                <a:cubicBezTo>
                  <a:pt x="6378" y="8865"/>
                  <a:pt x="6332" y="9016"/>
                  <a:pt x="6307" y="9170"/>
                </a:cubicBezTo>
                <a:cubicBezTo>
                  <a:pt x="6291" y="9291"/>
                  <a:pt x="6304" y="9412"/>
                  <a:pt x="6385" y="9510"/>
                </a:cubicBezTo>
                <a:cubicBezTo>
                  <a:pt x="6473" y="9610"/>
                  <a:pt x="6603" y="9663"/>
                  <a:pt x="6694" y="9761"/>
                </a:cubicBezTo>
                <a:cubicBezTo>
                  <a:pt x="6885" y="9976"/>
                  <a:pt x="6916" y="10295"/>
                  <a:pt x="6868" y="10567"/>
                </a:cubicBezTo>
                <a:cubicBezTo>
                  <a:pt x="6818" y="10862"/>
                  <a:pt x="6650" y="11147"/>
                  <a:pt x="6795" y="11446"/>
                </a:cubicBezTo>
                <a:cubicBezTo>
                  <a:pt x="6916" y="11698"/>
                  <a:pt x="7164" y="11859"/>
                  <a:pt x="7298" y="12104"/>
                </a:cubicBezTo>
                <a:cubicBezTo>
                  <a:pt x="7449" y="12386"/>
                  <a:pt x="7472" y="12721"/>
                  <a:pt x="7459" y="13037"/>
                </a:cubicBezTo>
                <a:cubicBezTo>
                  <a:pt x="7446" y="13380"/>
                  <a:pt x="7399" y="13725"/>
                  <a:pt x="7355" y="14064"/>
                </a:cubicBezTo>
                <a:cubicBezTo>
                  <a:pt x="7254" y="14806"/>
                  <a:pt x="7107" y="15538"/>
                  <a:pt x="6922" y="16260"/>
                </a:cubicBezTo>
                <a:cubicBezTo>
                  <a:pt x="6882" y="16414"/>
                  <a:pt x="6845" y="16568"/>
                  <a:pt x="6838" y="16723"/>
                </a:cubicBezTo>
                <a:cubicBezTo>
                  <a:pt x="6831" y="16887"/>
                  <a:pt x="6875" y="17018"/>
                  <a:pt x="6939" y="17166"/>
                </a:cubicBezTo>
                <a:cubicBezTo>
                  <a:pt x="6986" y="17273"/>
                  <a:pt x="6976" y="17350"/>
                  <a:pt x="6899" y="17437"/>
                </a:cubicBezTo>
                <a:cubicBezTo>
                  <a:pt x="6855" y="17491"/>
                  <a:pt x="6815" y="17545"/>
                  <a:pt x="6781" y="17606"/>
                </a:cubicBezTo>
                <a:cubicBezTo>
                  <a:pt x="6724" y="17723"/>
                  <a:pt x="6700" y="17854"/>
                  <a:pt x="6704" y="17985"/>
                </a:cubicBezTo>
                <a:cubicBezTo>
                  <a:pt x="6704" y="18267"/>
                  <a:pt x="6804" y="18539"/>
                  <a:pt x="6908" y="18797"/>
                </a:cubicBezTo>
                <a:cubicBezTo>
                  <a:pt x="7049" y="19146"/>
                  <a:pt x="7194" y="19496"/>
                  <a:pt x="7339" y="19844"/>
                </a:cubicBezTo>
                <a:cubicBezTo>
                  <a:pt x="7409" y="20019"/>
                  <a:pt x="7479" y="20193"/>
                  <a:pt x="7550" y="20368"/>
                </a:cubicBezTo>
                <a:cubicBezTo>
                  <a:pt x="7560" y="20388"/>
                  <a:pt x="7583" y="20405"/>
                  <a:pt x="7604" y="20408"/>
                </a:cubicBezTo>
                <a:cubicBezTo>
                  <a:pt x="7607" y="20432"/>
                  <a:pt x="7610" y="20452"/>
                  <a:pt x="7613" y="20475"/>
                </a:cubicBezTo>
                <a:cubicBezTo>
                  <a:pt x="7616" y="20499"/>
                  <a:pt x="7647" y="20512"/>
                  <a:pt x="7677" y="20512"/>
                </a:cubicBezTo>
                <a:cubicBezTo>
                  <a:pt x="7697" y="20512"/>
                  <a:pt x="7717" y="20503"/>
                  <a:pt x="7717" y="20478"/>
                </a:cubicBezTo>
                <a:lnTo>
                  <a:pt x="7717" y="20458"/>
                </a:lnTo>
                <a:lnTo>
                  <a:pt x="7724" y="20458"/>
                </a:lnTo>
                <a:cubicBezTo>
                  <a:pt x="7748" y="20455"/>
                  <a:pt x="7765" y="20442"/>
                  <a:pt x="7754" y="20418"/>
                </a:cubicBezTo>
                <a:lnTo>
                  <a:pt x="7754" y="20415"/>
                </a:lnTo>
                <a:cubicBezTo>
                  <a:pt x="7754" y="20412"/>
                  <a:pt x="7757" y="20408"/>
                  <a:pt x="7754" y="20402"/>
                </a:cubicBezTo>
                <a:cubicBezTo>
                  <a:pt x="7751" y="20388"/>
                  <a:pt x="7748" y="20374"/>
                  <a:pt x="7745" y="20362"/>
                </a:cubicBezTo>
                <a:lnTo>
                  <a:pt x="7745" y="20362"/>
                </a:lnTo>
                <a:cubicBezTo>
                  <a:pt x="7788" y="20388"/>
                  <a:pt x="7828" y="20418"/>
                  <a:pt x="7862" y="20455"/>
                </a:cubicBezTo>
                <a:cubicBezTo>
                  <a:pt x="7946" y="20543"/>
                  <a:pt x="8003" y="20656"/>
                  <a:pt x="8033" y="20777"/>
                </a:cubicBezTo>
                <a:cubicBezTo>
                  <a:pt x="8047" y="20841"/>
                  <a:pt x="8053" y="20905"/>
                  <a:pt x="8053" y="20969"/>
                </a:cubicBezTo>
                <a:cubicBezTo>
                  <a:pt x="8053" y="21039"/>
                  <a:pt x="8047" y="21107"/>
                  <a:pt x="8060" y="21177"/>
                </a:cubicBezTo>
                <a:cubicBezTo>
                  <a:pt x="8067" y="21211"/>
                  <a:pt x="8076" y="21248"/>
                  <a:pt x="8093" y="21278"/>
                </a:cubicBezTo>
                <a:cubicBezTo>
                  <a:pt x="8110" y="21304"/>
                  <a:pt x="8134" y="21332"/>
                  <a:pt x="8151" y="21358"/>
                </a:cubicBezTo>
                <a:cubicBezTo>
                  <a:pt x="8180" y="21412"/>
                  <a:pt x="8167" y="21459"/>
                  <a:pt x="8134" y="21506"/>
                </a:cubicBezTo>
                <a:cubicBezTo>
                  <a:pt x="8070" y="21586"/>
                  <a:pt x="7966" y="21671"/>
                  <a:pt x="8013" y="21787"/>
                </a:cubicBezTo>
                <a:cubicBezTo>
                  <a:pt x="8033" y="21835"/>
                  <a:pt x="8076" y="21875"/>
                  <a:pt x="8130" y="21888"/>
                </a:cubicBezTo>
                <a:cubicBezTo>
                  <a:pt x="8140" y="21892"/>
                  <a:pt x="8154" y="21892"/>
                  <a:pt x="8167" y="21892"/>
                </a:cubicBezTo>
                <a:cubicBezTo>
                  <a:pt x="8191" y="21892"/>
                  <a:pt x="8211" y="21888"/>
                  <a:pt x="8234" y="21885"/>
                </a:cubicBezTo>
                <a:cubicBezTo>
                  <a:pt x="8258" y="21882"/>
                  <a:pt x="8278" y="21879"/>
                  <a:pt x="8301" y="21879"/>
                </a:cubicBezTo>
                <a:cubicBezTo>
                  <a:pt x="8315" y="21879"/>
                  <a:pt x="8332" y="21879"/>
                  <a:pt x="8345" y="21885"/>
                </a:cubicBezTo>
                <a:cubicBezTo>
                  <a:pt x="8493" y="21928"/>
                  <a:pt x="8519" y="22106"/>
                  <a:pt x="8503" y="22238"/>
                </a:cubicBezTo>
                <a:cubicBezTo>
                  <a:pt x="8503" y="22244"/>
                  <a:pt x="8499" y="22255"/>
                  <a:pt x="8499" y="22261"/>
                </a:cubicBezTo>
                <a:cubicBezTo>
                  <a:pt x="8490" y="22261"/>
                  <a:pt x="8476" y="22268"/>
                  <a:pt x="8466" y="22275"/>
                </a:cubicBezTo>
                <a:cubicBezTo>
                  <a:pt x="8436" y="22288"/>
                  <a:pt x="8406" y="22305"/>
                  <a:pt x="8382" y="22331"/>
                </a:cubicBezTo>
                <a:cubicBezTo>
                  <a:pt x="8349" y="22376"/>
                  <a:pt x="8341" y="22429"/>
                  <a:pt x="8349" y="22479"/>
                </a:cubicBezTo>
                <a:cubicBezTo>
                  <a:pt x="8358" y="22540"/>
                  <a:pt x="8375" y="22604"/>
                  <a:pt x="8409" y="22653"/>
                </a:cubicBezTo>
                <a:cubicBezTo>
                  <a:pt x="8432" y="22698"/>
                  <a:pt x="8470" y="22721"/>
                  <a:pt x="8513" y="22721"/>
                </a:cubicBezTo>
                <a:cubicBezTo>
                  <a:pt x="8530" y="22721"/>
                  <a:pt x="8547" y="22718"/>
                  <a:pt x="8567" y="22707"/>
                </a:cubicBezTo>
                <a:cubicBezTo>
                  <a:pt x="8620" y="22687"/>
                  <a:pt x="8654" y="22644"/>
                  <a:pt x="8677" y="22590"/>
                </a:cubicBezTo>
                <a:cubicBezTo>
                  <a:pt x="8677" y="22587"/>
                  <a:pt x="8681" y="22583"/>
                  <a:pt x="8681" y="22583"/>
                </a:cubicBezTo>
                <a:lnTo>
                  <a:pt x="8684" y="22583"/>
                </a:lnTo>
                <a:cubicBezTo>
                  <a:pt x="8694" y="22583"/>
                  <a:pt x="8704" y="22577"/>
                  <a:pt x="8708" y="22566"/>
                </a:cubicBezTo>
                <a:cubicBezTo>
                  <a:pt x="8721" y="22540"/>
                  <a:pt x="8735" y="22512"/>
                  <a:pt x="8748" y="22486"/>
                </a:cubicBezTo>
                <a:cubicBezTo>
                  <a:pt x="8801" y="22537"/>
                  <a:pt x="8835" y="22604"/>
                  <a:pt x="8852" y="22674"/>
                </a:cubicBezTo>
                <a:cubicBezTo>
                  <a:pt x="8859" y="22718"/>
                  <a:pt x="8865" y="22765"/>
                  <a:pt x="8855" y="22805"/>
                </a:cubicBezTo>
                <a:cubicBezTo>
                  <a:pt x="8849" y="22839"/>
                  <a:pt x="8829" y="22885"/>
                  <a:pt x="8792" y="22889"/>
                </a:cubicBezTo>
                <a:cubicBezTo>
                  <a:pt x="8778" y="22889"/>
                  <a:pt x="8768" y="22895"/>
                  <a:pt x="8764" y="22912"/>
                </a:cubicBezTo>
                <a:cubicBezTo>
                  <a:pt x="8744" y="23110"/>
                  <a:pt x="8926" y="23242"/>
                  <a:pt x="9017" y="23399"/>
                </a:cubicBezTo>
                <a:cubicBezTo>
                  <a:pt x="9071" y="23496"/>
                  <a:pt x="9050" y="23611"/>
                  <a:pt x="9097" y="23711"/>
                </a:cubicBezTo>
                <a:cubicBezTo>
                  <a:pt x="9124" y="23768"/>
                  <a:pt x="9167" y="23812"/>
                  <a:pt x="9211" y="23855"/>
                </a:cubicBezTo>
                <a:cubicBezTo>
                  <a:pt x="9248" y="23899"/>
                  <a:pt x="9272" y="23953"/>
                  <a:pt x="9298" y="24003"/>
                </a:cubicBezTo>
                <a:cubicBezTo>
                  <a:pt x="9348" y="24100"/>
                  <a:pt x="9439" y="24211"/>
                  <a:pt x="9554" y="24211"/>
                </a:cubicBezTo>
                <a:cubicBezTo>
                  <a:pt x="9570" y="24211"/>
                  <a:pt x="9590" y="24208"/>
                  <a:pt x="9607" y="24204"/>
                </a:cubicBezTo>
                <a:cubicBezTo>
                  <a:pt x="9627" y="24198"/>
                  <a:pt x="9624" y="24171"/>
                  <a:pt x="9617" y="24157"/>
                </a:cubicBezTo>
                <a:cubicBezTo>
                  <a:pt x="9577" y="24023"/>
                  <a:pt x="9554" y="23882"/>
                  <a:pt x="9557" y="23741"/>
                </a:cubicBezTo>
                <a:cubicBezTo>
                  <a:pt x="9560" y="23614"/>
                  <a:pt x="9584" y="23486"/>
                  <a:pt x="9543" y="23366"/>
                </a:cubicBezTo>
                <a:cubicBezTo>
                  <a:pt x="9534" y="23335"/>
                  <a:pt x="9520" y="23308"/>
                  <a:pt x="9500" y="23285"/>
                </a:cubicBezTo>
                <a:cubicBezTo>
                  <a:pt x="9486" y="23265"/>
                  <a:pt x="9463" y="23242"/>
                  <a:pt x="9456" y="23217"/>
                </a:cubicBezTo>
                <a:cubicBezTo>
                  <a:pt x="9449" y="23194"/>
                  <a:pt x="9463" y="23164"/>
                  <a:pt x="9456" y="23141"/>
                </a:cubicBezTo>
                <a:cubicBezTo>
                  <a:pt x="9453" y="23104"/>
                  <a:pt x="9426" y="23070"/>
                  <a:pt x="9396" y="23053"/>
                </a:cubicBezTo>
                <a:cubicBezTo>
                  <a:pt x="9352" y="23026"/>
                  <a:pt x="9302" y="23040"/>
                  <a:pt x="9258" y="23020"/>
                </a:cubicBezTo>
                <a:cubicBezTo>
                  <a:pt x="9218" y="23003"/>
                  <a:pt x="9198" y="22963"/>
                  <a:pt x="9181" y="22926"/>
                </a:cubicBezTo>
                <a:cubicBezTo>
                  <a:pt x="9161" y="22869"/>
                  <a:pt x="9158" y="22802"/>
                  <a:pt x="9158" y="22741"/>
                </a:cubicBezTo>
                <a:cubicBezTo>
                  <a:pt x="9154" y="22678"/>
                  <a:pt x="9151" y="22617"/>
                  <a:pt x="9137" y="22557"/>
                </a:cubicBezTo>
                <a:cubicBezTo>
                  <a:pt x="9137" y="22543"/>
                  <a:pt x="9131" y="22526"/>
                  <a:pt x="9127" y="22520"/>
                </a:cubicBezTo>
                <a:cubicBezTo>
                  <a:pt x="9124" y="22520"/>
                  <a:pt x="9124" y="22517"/>
                  <a:pt x="9124" y="22517"/>
                </a:cubicBezTo>
                <a:cubicBezTo>
                  <a:pt x="9124" y="22512"/>
                  <a:pt x="9124" y="22512"/>
                  <a:pt x="9120" y="22509"/>
                </a:cubicBezTo>
                <a:cubicBezTo>
                  <a:pt x="9120" y="22506"/>
                  <a:pt x="9117" y="22500"/>
                  <a:pt x="9114" y="22496"/>
                </a:cubicBezTo>
                <a:cubicBezTo>
                  <a:pt x="9013" y="22288"/>
                  <a:pt x="8936" y="22069"/>
                  <a:pt x="8885" y="21841"/>
                </a:cubicBezTo>
                <a:cubicBezTo>
                  <a:pt x="8872" y="21784"/>
                  <a:pt x="8862" y="21724"/>
                  <a:pt x="8852" y="21663"/>
                </a:cubicBezTo>
                <a:cubicBezTo>
                  <a:pt x="8842" y="21610"/>
                  <a:pt x="8839" y="21556"/>
                  <a:pt x="8829" y="21506"/>
                </a:cubicBezTo>
                <a:cubicBezTo>
                  <a:pt x="8818" y="21456"/>
                  <a:pt x="8801" y="21405"/>
                  <a:pt x="8775" y="21361"/>
                </a:cubicBezTo>
                <a:cubicBezTo>
                  <a:pt x="8758" y="21335"/>
                  <a:pt x="8738" y="21311"/>
                  <a:pt x="8714" y="21291"/>
                </a:cubicBezTo>
                <a:cubicBezTo>
                  <a:pt x="8701" y="21278"/>
                  <a:pt x="8677" y="21268"/>
                  <a:pt x="8664" y="21251"/>
                </a:cubicBezTo>
                <a:lnTo>
                  <a:pt x="8664" y="21248"/>
                </a:lnTo>
                <a:cubicBezTo>
                  <a:pt x="8660" y="21244"/>
                  <a:pt x="8660" y="21237"/>
                  <a:pt x="8660" y="21231"/>
                </a:cubicBezTo>
                <a:cubicBezTo>
                  <a:pt x="8664" y="21220"/>
                  <a:pt x="8668" y="21207"/>
                  <a:pt x="8674" y="21197"/>
                </a:cubicBezTo>
                <a:cubicBezTo>
                  <a:pt x="8684" y="21177"/>
                  <a:pt x="8704" y="21160"/>
                  <a:pt x="8728" y="21147"/>
                </a:cubicBezTo>
                <a:cubicBezTo>
                  <a:pt x="8752" y="21133"/>
                  <a:pt x="8775" y="21130"/>
                  <a:pt x="8805" y="21130"/>
                </a:cubicBezTo>
                <a:lnTo>
                  <a:pt x="8829" y="21130"/>
                </a:lnTo>
                <a:cubicBezTo>
                  <a:pt x="8865" y="21203"/>
                  <a:pt x="8899" y="21281"/>
                  <a:pt x="8933" y="21355"/>
                </a:cubicBezTo>
                <a:cubicBezTo>
                  <a:pt x="9003" y="21626"/>
                  <a:pt x="9097" y="21892"/>
                  <a:pt x="9261" y="22123"/>
                </a:cubicBezTo>
                <a:cubicBezTo>
                  <a:pt x="9275" y="22144"/>
                  <a:pt x="9292" y="22164"/>
                  <a:pt x="9305" y="22187"/>
                </a:cubicBezTo>
                <a:cubicBezTo>
                  <a:pt x="9322" y="22238"/>
                  <a:pt x="9336" y="22288"/>
                  <a:pt x="9345" y="22342"/>
                </a:cubicBezTo>
                <a:cubicBezTo>
                  <a:pt x="9359" y="22439"/>
                  <a:pt x="9345" y="22546"/>
                  <a:pt x="9389" y="22637"/>
                </a:cubicBezTo>
                <a:cubicBezTo>
                  <a:pt x="9426" y="22711"/>
                  <a:pt x="9493" y="22761"/>
                  <a:pt x="9550" y="22822"/>
                </a:cubicBezTo>
                <a:cubicBezTo>
                  <a:pt x="9580" y="22852"/>
                  <a:pt x="9610" y="22885"/>
                  <a:pt x="9630" y="22926"/>
                </a:cubicBezTo>
                <a:cubicBezTo>
                  <a:pt x="9651" y="22969"/>
                  <a:pt x="9664" y="23013"/>
                  <a:pt x="9678" y="23060"/>
                </a:cubicBezTo>
                <a:cubicBezTo>
                  <a:pt x="9691" y="23104"/>
                  <a:pt x="9708" y="23147"/>
                  <a:pt x="9731" y="23188"/>
                </a:cubicBezTo>
                <a:cubicBezTo>
                  <a:pt x="9758" y="23228"/>
                  <a:pt x="9792" y="23265"/>
                  <a:pt x="9825" y="23298"/>
                </a:cubicBezTo>
                <a:cubicBezTo>
                  <a:pt x="9920" y="23392"/>
                  <a:pt x="10010" y="23486"/>
                  <a:pt x="10104" y="23577"/>
                </a:cubicBezTo>
                <a:cubicBezTo>
                  <a:pt x="10084" y="23597"/>
                  <a:pt x="10067" y="23624"/>
                  <a:pt x="10053" y="23651"/>
                </a:cubicBezTo>
                <a:cubicBezTo>
                  <a:pt x="10040" y="23677"/>
                  <a:pt x="10077" y="23718"/>
                  <a:pt x="10098" y="23731"/>
                </a:cubicBezTo>
                <a:cubicBezTo>
                  <a:pt x="10245" y="23826"/>
                  <a:pt x="10380" y="23946"/>
                  <a:pt x="10493" y="24080"/>
                </a:cubicBezTo>
                <a:cubicBezTo>
                  <a:pt x="10533" y="24131"/>
                  <a:pt x="10594" y="24204"/>
                  <a:pt x="10621" y="24282"/>
                </a:cubicBezTo>
                <a:cubicBezTo>
                  <a:pt x="10628" y="24302"/>
                  <a:pt x="10634" y="24325"/>
                  <a:pt x="10641" y="24345"/>
                </a:cubicBezTo>
                <a:cubicBezTo>
                  <a:pt x="10645" y="24396"/>
                  <a:pt x="10634" y="24439"/>
                  <a:pt x="10597" y="24480"/>
                </a:cubicBezTo>
                <a:cubicBezTo>
                  <a:pt x="10574" y="24503"/>
                  <a:pt x="10628" y="24571"/>
                  <a:pt x="10654" y="24571"/>
                </a:cubicBezTo>
                <a:lnTo>
                  <a:pt x="10662" y="24571"/>
                </a:lnTo>
                <a:cubicBezTo>
                  <a:pt x="10658" y="24617"/>
                  <a:pt x="10654" y="24661"/>
                  <a:pt x="10645" y="24708"/>
                </a:cubicBezTo>
                <a:cubicBezTo>
                  <a:pt x="10631" y="24779"/>
                  <a:pt x="10604" y="24845"/>
                  <a:pt x="10587" y="24913"/>
                </a:cubicBezTo>
                <a:cubicBezTo>
                  <a:pt x="10571" y="24970"/>
                  <a:pt x="10571" y="25030"/>
                  <a:pt x="10597" y="25084"/>
                </a:cubicBezTo>
                <a:cubicBezTo>
                  <a:pt x="10617" y="25127"/>
                  <a:pt x="10648" y="25161"/>
                  <a:pt x="10685" y="25191"/>
                </a:cubicBezTo>
                <a:cubicBezTo>
                  <a:pt x="10758" y="25256"/>
                  <a:pt x="10852" y="25299"/>
                  <a:pt x="10923" y="25366"/>
                </a:cubicBezTo>
                <a:cubicBezTo>
                  <a:pt x="10970" y="25409"/>
                  <a:pt x="10997" y="25460"/>
                  <a:pt x="11027" y="25517"/>
                </a:cubicBezTo>
                <a:cubicBezTo>
                  <a:pt x="11054" y="25570"/>
                  <a:pt x="11088" y="25618"/>
                  <a:pt x="11128" y="25662"/>
                </a:cubicBezTo>
                <a:cubicBezTo>
                  <a:pt x="11209" y="25749"/>
                  <a:pt x="11316" y="25812"/>
                  <a:pt x="11430" y="25849"/>
                </a:cubicBezTo>
                <a:cubicBezTo>
                  <a:pt x="11497" y="25869"/>
                  <a:pt x="11571" y="25883"/>
                  <a:pt x="11644" y="25883"/>
                </a:cubicBezTo>
                <a:cubicBezTo>
                  <a:pt x="11689" y="25883"/>
                  <a:pt x="11735" y="25876"/>
                  <a:pt x="11779" y="25866"/>
                </a:cubicBezTo>
                <a:cubicBezTo>
                  <a:pt x="11850" y="25852"/>
                  <a:pt x="11913" y="25823"/>
                  <a:pt x="11977" y="25789"/>
                </a:cubicBezTo>
                <a:cubicBezTo>
                  <a:pt x="12007" y="25775"/>
                  <a:pt x="12037" y="25755"/>
                  <a:pt x="12067" y="25739"/>
                </a:cubicBezTo>
                <a:cubicBezTo>
                  <a:pt x="12098" y="25719"/>
                  <a:pt x="12132" y="25695"/>
                  <a:pt x="12165" y="25682"/>
                </a:cubicBezTo>
                <a:cubicBezTo>
                  <a:pt x="12168" y="25682"/>
                  <a:pt x="12172" y="25678"/>
                  <a:pt x="12175" y="25678"/>
                </a:cubicBezTo>
                <a:cubicBezTo>
                  <a:pt x="12178" y="25682"/>
                  <a:pt x="12178" y="25682"/>
                  <a:pt x="12178" y="25685"/>
                </a:cubicBezTo>
                <a:cubicBezTo>
                  <a:pt x="12182" y="25691"/>
                  <a:pt x="12185" y="25699"/>
                  <a:pt x="12185" y="25708"/>
                </a:cubicBezTo>
                <a:cubicBezTo>
                  <a:pt x="12195" y="25735"/>
                  <a:pt x="12199" y="25765"/>
                  <a:pt x="12208" y="25792"/>
                </a:cubicBezTo>
                <a:cubicBezTo>
                  <a:pt x="12236" y="25856"/>
                  <a:pt x="12302" y="25889"/>
                  <a:pt x="12363" y="25916"/>
                </a:cubicBezTo>
                <a:cubicBezTo>
                  <a:pt x="12427" y="25943"/>
                  <a:pt x="12487" y="25970"/>
                  <a:pt x="12541" y="26014"/>
                </a:cubicBezTo>
                <a:cubicBezTo>
                  <a:pt x="12571" y="26037"/>
                  <a:pt x="12598" y="26061"/>
                  <a:pt x="12622" y="26088"/>
                </a:cubicBezTo>
                <a:cubicBezTo>
                  <a:pt x="12625" y="26131"/>
                  <a:pt x="12645" y="26175"/>
                  <a:pt x="12668" y="26212"/>
                </a:cubicBezTo>
                <a:cubicBezTo>
                  <a:pt x="12705" y="26269"/>
                  <a:pt x="12756" y="26316"/>
                  <a:pt x="12816" y="26339"/>
                </a:cubicBezTo>
                <a:cubicBezTo>
                  <a:pt x="12849" y="26353"/>
                  <a:pt x="12880" y="26356"/>
                  <a:pt x="12913" y="26356"/>
                </a:cubicBezTo>
                <a:cubicBezTo>
                  <a:pt x="13034" y="26356"/>
                  <a:pt x="13159" y="26283"/>
                  <a:pt x="13266" y="26232"/>
                </a:cubicBezTo>
                <a:cubicBezTo>
                  <a:pt x="13333" y="26202"/>
                  <a:pt x="13407" y="26175"/>
                  <a:pt x="13484" y="26175"/>
                </a:cubicBezTo>
                <a:lnTo>
                  <a:pt x="13504" y="26175"/>
                </a:lnTo>
                <a:cubicBezTo>
                  <a:pt x="13588" y="26182"/>
                  <a:pt x="13666" y="26222"/>
                  <a:pt x="13749" y="26222"/>
                </a:cubicBezTo>
                <a:lnTo>
                  <a:pt x="13753" y="26222"/>
                </a:lnTo>
                <a:cubicBezTo>
                  <a:pt x="13917" y="26222"/>
                  <a:pt x="14058" y="26117"/>
                  <a:pt x="14219" y="26097"/>
                </a:cubicBezTo>
                <a:lnTo>
                  <a:pt x="14262" y="26097"/>
                </a:lnTo>
                <a:cubicBezTo>
                  <a:pt x="14323" y="26097"/>
                  <a:pt x="14383" y="26111"/>
                  <a:pt x="14428" y="26155"/>
                </a:cubicBezTo>
                <a:cubicBezTo>
                  <a:pt x="14461" y="26192"/>
                  <a:pt x="14444" y="26255"/>
                  <a:pt x="14417" y="26292"/>
                </a:cubicBezTo>
                <a:cubicBezTo>
                  <a:pt x="14380" y="26339"/>
                  <a:pt x="14337" y="26379"/>
                  <a:pt x="14340" y="26444"/>
                </a:cubicBezTo>
                <a:cubicBezTo>
                  <a:pt x="14347" y="26507"/>
                  <a:pt x="14391" y="26571"/>
                  <a:pt x="14437" y="26615"/>
                </a:cubicBezTo>
                <a:cubicBezTo>
                  <a:pt x="14481" y="26655"/>
                  <a:pt x="14535" y="26681"/>
                  <a:pt x="14592" y="26698"/>
                </a:cubicBezTo>
                <a:cubicBezTo>
                  <a:pt x="14639" y="26712"/>
                  <a:pt x="14685" y="26712"/>
                  <a:pt x="14736" y="26712"/>
                </a:cubicBezTo>
                <a:lnTo>
                  <a:pt x="14780" y="26712"/>
                </a:lnTo>
                <a:cubicBezTo>
                  <a:pt x="14840" y="26712"/>
                  <a:pt x="14904" y="26715"/>
                  <a:pt x="14961" y="26739"/>
                </a:cubicBezTo>
                <a:cubicBezTo>
                  <a:pt x="14981" y="26746"/>
                  <a:pt x="15008" y="26759"/>
                  <a:pt x="15021" y="26779"/>
                </a:cubicBezTo>
                <a:cubicBezTo>
                  <a:pt x="15021" y="26779"/>
                  <a:pt x="15021" y="26782"/>
                  <a:pt x="15025" y="26782"/>
                </a:cubicBezTo>
                <a:cubicBezTo>
                  <a:pt x="15028" y="26793"/>
                  <a:pt x="15032" y="26799"/>
                  <a:pt x="15032" y="26806"/>
                </a:cubicBezTo>
                <a:cubicBezTo>
                  <a:pt x="15038" y="26826"/>
                  <a:pt x="15045" y="26842"/>
                  <a:pt x="15048" y="26859"/>
                </a:cubicBezTo>
                <a:cubicBezTo>
                  <a:pt x="15088" y="26977"/>
                  <a:pt x="15166" y="27058"/>
                  <a:pt x="15280" y="27104"/>
                </a:cubicBezTo>
                <a:cubicBezTo>
                  <a:pt x="15374" y="27141"/>
                  <a:pt x="15478" y="27158"/>
                  <a:pt x="15562" y="27209"/>
                </a:cubicBezTo>
                <a:cubicBezTo>
                  <a:pt x="15579" y="27219"/>
                  <a:pt x="15592" y="27229"/>
                  <a:pt x="15605" y="27242"/>
                </a:cubicBezTo>
                <a:lnTo>
                  <a:pt x="15609" y="27245"/>
                </a:lnTo>
                <a:cubicBezTo>
                  <a:pt x="15616" y="27262"/>
                  <a:pt x="15619" y="27276"/>
                  <a:pt x="15622" y="27293"/>
                </a:cubicBezTo>
                <a:cubicBezTo>
                  <a:pt x="15639" y="27366"/>
                  <a:pt x="15669" y="27431"/>
                  <a:pt x="15723" y="27481"/>
                </a:cubicBezTo>
                <a:cubicBezTo>
                  <a:pt x="15810" y="27561"/>
                  <a:pt x="15941" y="27568"/>
                  <a:pt x="16028" y="27645"/>
                </a:cubicBezTo>
                <a:cubicBezTo>
                  <a:pt x="16072" y="27679"/>
                  <a:pt x="16089" y="27729"/>
                  <a:pt x="16106" y="27783"/>
                </a:cubicBezTo>
                <a:cubicBezTo>
                  <a:pt x="16123" y="27843"/>
                  <a:pt x="16129" y="27907"/>
                  <a:pt x="16143" y="27970"/>
                </a:cubicBezTo>
                <a:cubicBezTo>
                  <a:pt x="16166" y="28111"/>
                  <a:pt x="16206" y="28249"/>
                  <a:pt x="16280" y="28373"/>
                </a:cubicBezTo>
                <a:cubicBezTo>
                  <a:pt x="16354" y="28491"/>
                  <a:pt x="16454" y="28599"/>
                  <a:pt x="16583" y="28659"/>
                </a:cubicBezTo>
                <a:cubicBezTo>
                  <a:pt x="16653" y="28689"/>
                  <a:pt x="16730" y="28706"/>
                  <a:pt x="16811" y="28706"/>
                </a:cubicBezTo>
                <a:cubicBezTo>
                  <a:pt x="16868" y="28706"/>
                  <a:pt x="16928" y="28695"/>
                  <a:pt x="16985" y="28672"/>
                </a:cubicBezTo>
                <a:cubicBezTo>
                  <a:pt x="17052" y="28645"/>
                  <a:pt x="17102" y="28591"/>
                  <a:pt x="17170" y="28558"/>
                </a:cubicBezTo>
                <a:cubicBezTo>
                  <a:pt x="17207" y="28541"/>
                  <a:pt x="17247" y="28534"/>
                  <a:pt x="17287" y="28534"/>
                </a:cubicBezTo>
                <a:cubicBezTo>
                  <a:pt x="17328" y="28534"/>
                  <a:pt x="17368" y="28541"/>
                  <a:pt x="17408" y="28541"/>
                </a:cubicBezTo>
                <a:lnTo>
                  <a:pt x="17441" y="28541"/>
                </a:lnTo>
                <a:cubicBezTo>
                  <a:pt x="17482" y="28541"/>
                  <a:pt x="17522" y="28541"/>
                  <a:pt x="17562" y="28538"/>
                </a:cubicBezTo>
                <a:cubicBezTo>
                  <a:pt x="17602" y="28534"/>
                  <a:pt x="17643" y="28534"/>
                  <a:pt x="17680" y="28534"/>
                </a:cubicBezTo>
                <a:cubicBezTo>
                  <a:pt x="17730" y="28534"/>
                  <a:pt x="17777" y="28538"/>
                  <a:pt x="17824" y="28545"/>
                </a:cubicBezTo>
                <a:cubicBezTo>
                  <a:pt x="17875" y="28554"/>
                  <a:pt x="17925" y="28571"/>
                  <a:pt x="17968" y="28602"/>
                </a:cubicBezTo>
                <a:cubicBezTo>
                  <a:pt x="17996" y="28666"/>
                  <a:pt x="18022" y="28732"/>
                  <a:pt x="18059" y="28793"/>
                </a:cubicBezTo>
                <a:cubicBezTo>
                  <a:pt x="18163" y="29296"/>
                  <a:pt x="18049" y="29834"/>
                  <a:pt x="17747" y="30246"/>
                </a:cubicBezTo>
                <a:cubicBezTo>
                  <a:pt x="17677" y="30344"/>
                  <a:pt x="17623" y="30431"/>
                  <a:pt x="17693" y="30545"/>
                </a:cubicBezTo>
                <a:cubicBezTo>
                  <a:pt x="17740" y="30622"/>
                  <a:pt x="17847" y="30706"/>
                  <a:pt x="17747" y="30790"/>
                </a:cubicBezTo>
                <a:cubicBezTo>
                  <a:pt x="17666" y="30858"/>
                  <a:pt x="17549" y="30874"/>
                  <a:pt x="17455" y="30921"/>
                </a:cubicBezTo>
                <a:cubicBezTo>
                  <a:pt x="17351" y="30971"/>
                  <a:pt x="17254" y="31045"/>
                  <a:pt x="17187" y="31139"/>
                </a:cubicBezTo>
                <a:cubicBezTo>
                  <a:pt x="17113" y="31237"/>
                  <a:pt x="17079" y="31354"/>
                  <a:pt x="17102" y="31475"/>
                </a:cubicBezTo>
                <a:cubicBezTo>
                  <a:pt x="17130" y="31592"/>
                  <a:pt x="17240" y="31716"/>
                  <a:pt x="17210" y="31841"/>
                </a:cubicBezTo>
                <a:cubicBezTo>
                  <a:pt x="17102" y="31905"/>
                  <a:pt x="17038" y="32022"/>
                  <a:pt x="17032" y="32146"/>
                </a:cubicBezTo>
                <a:cubicBezTo>
                  <a:pt x="17022" y="32308"/>
                  <a:pt x="17122" y="32408"/>
                  <a:pt x="17237" y="32506"/>
                </a:cubicBezTo>
                <a:cubicBezTo>
                  <a:pt x="17485" y="32720"/>
                  <a:pt x="17565" y="33045"/>
                  <a:pt x="17700" y="33331"/>
                </a:cubicBezTo>
                <a:cubicBezTo>
                  <a:pt x="17767" y="33476"/>
                  <a:pt x="17855" y="33603"/>
                  <a:pt x="17958" y="33724"/>
                </a:cubicBezTo>
                <a:cubicBezTo>
                  <a:pt x="18066" y="33848"/>
                  <a:pt x="18186" y="33965"/>
                  <a:pt x="18267" y="34110"/>
                </a:cubicBezTo>
                <a:cubicBezTo>
                  <a:pt x="18358" y="34268"/>
                  <a:pt x="18361" y="34446"/>
                  <a:pt x="18405" y="34613"/>
                </a:cubicBezTo>
                <a:cubicBezTo>
                  <a:pt x="18442" y="34754"/>
                  <a:pt x="18516" y="34875"/>
                  <a:pt x="18630" y="34963"/>
                </a:cubicBezTo>
                <a:cubicBezTo>
                  <a:pt x="18834" y="35124"/>
                  <a:pt x="19106" y="35160"/>
                  <a:pt x="19348" y="35241"/>
                </a:cubicBezTo>
                <a:cubicBezTo>
                  <a:pt x="19469" y="35285"/>
                  <a:pt x="19590" y="35338"/>
                  <a:pt x="19684" y="35429"/>
                </a:cubicBezTo>
                <a:cubicBezTo>
                  <a:pt x="19815" y="35553"/>
                  <a:pt x="19875" y="35738"/>
                  <a:pt x="19939" y="35902"/>
                </a:cubicBezTo>
                <a:cubicBezTo>
                  <a:pt x="20013" y="36100"/>
                  <a:pt x="20090" y="36298"/>
                  <a:pt x="20167" y="36497"/>
                </a:cubicBezTo>
                <a:cubicBezTo>
                  <a:pt x="20234" y="36675"/>
                  <a:pt x="20288" y="36866"/>
                  <a:pt x="20378" y="37030"/>
                </a:cubicBezTo>
                <a:cubicBezTo>
                  <a:pt x="20422" y="37110"/>
                  <a:pt x="20479" y="37164"/>
                  <a:pt x="20550" y="37222"/>
                </a:cubicBezTo>
                <a:cubicBezTo>
                  <a:pt x="20620" y="37275"/>
                  <a:pt x="20667" y="37335"/>
                  <a:pt x="20684" y="37426"/>
                </a:cubicBezTo>
                <a:cubicBezTo>
                  <a:pt x="20697" y="37510"/>
                  <a:pt x="20691" y="37597"/>
                  <a:pt x="20684" y="37682"/>
                </a:cubicBezTo>
                <a:cubicBezTo>
                  <a:pt x="20674" y="37782"/>
                  <a:pt x="20667" y="37886"/>
                  <a:pt x="20660" y="37987"/>
                </a:cubicBezTo>
                <a:cubicBezTo>
                  <a:pt x="20627" y="38487"/>
                  <a:pt x="20617" y="38987"/>
                  <a:pt x="20634" y="39484"/>
                </a:cubicBezTo>
                <a:cubicBezTo>
                  <a:pt x="20563" y="40051"/>
                  <a:pt x="20667" y="40618"/>
                  <a:pt x="20620" y="41186"/>
                </a:cubicBezTo>
                <a:cubicBezTo>
                  <a:pt x="20594" y="41488"/>
                  <a:pt x="20506" y="41773"/>
                  <a:pt x="20419" y="42065"/>
                </a:cubicBezTo>
                <a:cubicBezTo>
                  <a:pt x="20332" y="42360"/>
                  <a:pt x="20261" y="42659"/>
                  <a:pt x="20217" y="42968"/>
                </a:cubicBezTo>
                <a:cubicBezTo>
                  <a:pt x="20171" y="43307"/>
                  <a:pt x="20150" y="43653"/>
                  <a:pt x="20163" y="43998"/>
                </a:cubicBezTo>
                <a:cubicBezTo>
                  <a:pt x="20167" y="44029"/>
                  <a:pt x="20191" y="44052"/>
                  <a:pt x="20217" y="44052"/>
                </a:cubicBezTo>
                <a:lnTo>
                  <a:pt x="20234" y="44052"/>
                </a:lnTo>
                <a:cubicBezTo>
                  <a:pt x="20392" y="43998"/>
                  <a:pt x="20533" y="43911"/>
                  <a:pt x="20647" y="43790"/>
                </a:cubicBezTo>
                <a:cubicBezTo>
                  <a:pt x="20755" y="43847"/>
                  <a:pt x="20798" y="43978"/>
                  <a:pt x="20805" y="44096"/>
                </a:cubicBezTo>
                <a:cubicBezTo>
                  <a:pt x="20812" y="44260"/>
                  <a:pt x="20744" y="44404"/>
                  <a:pt x="20667" y="44549"/>
                </a:cubicBezTo>
                <a:cubicBezTo>
                  <a:pt x="20590" y="44700"/>
                  <a:pt x="20506" y="44847"/>
                  <a:pt x="20473" y="45019"/>
                </a:cubicBezTo>
                <a:cubicBezTo>
                  <a:pt x="20453" y="45123"/>
                  <a:pt x="20442" y="45264"/>
                  <a:pt x="20365" y="45344"/>
                </a:cubicBezTo>
                <a:cubicBezTo>
                  <a:pt x="20298" y="45169"/>
                  <a:pt x="20231" y="44999"/>
                  <a:pt x="20163" y="44827"/>
                </a:cubicBezTo>
                <a:cubicBezTo>
                  <a:pt x="20154" y="44800"/>
                  <a:pt x="20134" y="44787"/>
                  <a:pt x="20113" y="44787"/>
                </a:cubicBezTo>
                <a:cubicBezTo>
                  <a:pt x="20103" y="44787"/>
                  <a:pt x="20093" y="44791"/>
                  <a:pt x="20083" y="44794"/>
                </a:cubicBezTo>
                <a:cubicBezTo>
                  <a:pt x="19939" y="44861"/>
                  <a:pt x="19946" y="45049"/>
                  <a:pt x="19982" y="45180"/>
                </a:cubicBezTo>
                <a:cubicBezTo>
                  <a:pt x="20039" y="45398"/>
                  <a:pt x="20134" y="45609"/>
                  <a:pt x="20214" y="45821"/>
                </a:cubicBezTo>
                <a:cubicBezTo>
                  <a:pt x="20301" y="46039"/>
                  <a:pt x="20389" y="46257"/>
                  <a:pt x="20479" y="46475"/>
                </a:cubicBezTo>
                <a:cubicBezTo>
                  <a:pt x="20563" y="46677"/>
                  <a:pt x="20643" y="46885"/>
                  <a:pt x="20761" y="47067"/>
                </a:cubicBezTo>
                <a:cubicBezTo>
                  <a:pt x="20956" y="47361"/>
                  <a:pt x="21248" y="47560"/>
                  <a:pt x="21503" y="47795"/>
                </a:cubicBezTo>
                <a:cubicBezTo>
                  <a:pt x="21627" y="47905"/>
                  <a:pt x="21745" y="48029"/>
                  <a:pt x="21825" y="48177"/>
                </a:cubicBezTo>
                <a:cubicBezTo>
                  <a:pt x="21909" y="48325"/>
                  <a:pt x="21929" y="48503"/>
                  <a:pt x="22033" y="48637"/>
                </a:cubicBezTo>
                <a:cubicBezTo>
                  <a:pt x="22097" y="48721"/>
                  <a:pt x="22185" y="48762"/>
                  <a:pt x="22288" y="48774"/>
                </a:cubicBezTo>
                <a:cubicBezTo>
                  <a:pt x="22406" y="48791"/>
                  <a:pt x="22527" y="48795"/>
                  <a:pt x="22645" y="48795"/>
                </a:cubicBezTo>
                <a:lnTo>
                  <a:pt x="22668" y="48795"/>
                </a:lnTo>
                <a:cubicBezTo>
                  <a:pt x="22930" y="48795"/>
                  <a:pt x="23188" y="48762"/>
                  <a:pt x="23443" y="48701"/>
                </a:cubicBezTo>
                <a:cubicBezTo>
                  <a:pt x="23486" y="48691"/>
                  <a:pt x="23490" y="48641"/>
                  <a:pt x="23466" y="48610"/>
                </a:cubicBezTo>
                <a:cubicBezTo>
                  <a:pt x="23282" y="48372"/>
                  <a:pt x="23010" y="48227"/>
                  <a:pt x="22761" y="48063"/>
                </a:cubicBezTo>
                <a:cubicBezTo>
                  <a:pt x="22507" y="47892"/>
                  <a:pt x="22272" y="47680"/>
                  <a:pt x="22268" y="47352"/>
                </a:cubicBezTo>
                <a:cubicBezTo>
                  <a:pt x="22265" y="47150"/>
                  <a:pt x="22298" y="46939"/>
                  <a:pt x="22338" y="46740"/>
                </a:cubicBezTo>
                <a:cubicBezTo>
                  <a:pt x="22383" y="46543"/>
                  <a:pt x="22456" y="46368"/>
                  <a:pt x="22587" y="46213"/>
                </a:cubicBezTo>
                <a:cubicBezTo>
                  <a:pt x="22645" y="46143"/>
                  <a:pt x="22694" y="46073"/>
                  <a:pt x="22711" y="45982"/>
                </a:cubicBezTo>
                <a:cubicBezTo>
                  <a:pt x="22728" y="45908"/>
                  <a:pt x="22725" y="45834"/>
                  <a:pt x="22741" y="45761"/>
                </a:cubicBezTo>
                <a:cubicBezTo>
                  <a:pt x="22748" y="45730"/>
                  <a:pt x="22758" y="45700"/>
                  <a:pt x="22781" y="45677"/>
                </a:cubicBezTo>
                <a:cubicBezTo>
                  <a:pt x="22822" y="45646"/>
                  <a:pt x="22879" y="45653"/>
                  <a:pt x="22926" y="45637"/>
                </a:cubicBezTo>
                <a:cubicBezTo>
                  <a:pt x="22990" y="45613"/>
                  <a:pt x="23037" y="45563"/>
                  <a:pt x="23051" y="45496"/>
                </a:cubicBezTo>
                <a:cubicBezTo>
                  <a:pt x="23080" y="45338"/>
                  <a:pt x="22956" y="45217"/>
                  <a:pt x="22809" y="45217"/>
                </a:cubicBezTo>
                <a:cubicBezTo>
                  <a:pt x="22792" y="45217"/>
                  <a:pt x="22775" y="45217"/>
                  <a:pt x="22758" y="45220"/>
                </a:cubicBezTo>
                <a:cubicBezTo>
                  <a:pt x="22564" y="45257"/>
                  <a:pt x="22476" y="45435"/>
                  <a:pt x="22419" y="45606"/>
                </a:cubicBezTo>
                <a:cubicBezTo>
                  <a:pt x="22262" y="45516"/>
                  <a:pt x="22164" y="45314"/>
                  <a:pt x="22208" y="45133"/>
                </a:cubicBezTo>
                <a:cubicBezTo>
                  <a:pt x="22255" y="44938"/>
                  <a:pt x="22443" y="44804"/>
                  <a:pt x="22641" y="44804"/>
                </a:cubicBezTo>
                <a:lnTo>
                  <a:pt x="22681" y="44804"/>
                </a:lnTo>
                <a:cubicBezTo>
                  <a:pt x="22698" y="44804"/>
                  <a:pt x="22718" y="44794"/>
                  <a:pt x="22725" y="44777"/>
                </a:cubicBezTo>
                <a:cubicBezTo>
                  <a:pt x="22842" y="44522"/>
                  <a:pt x="22584" y="44307"/>
                  <a:pt x="22500" y="44086"/>
                </a:cubicBezTo>
                <a:cubicBezTo>
                  <a:pt x="22409" y="43844"/>
                  <a:pt x="22426" y="43572"/>
                  <a:pt x="22544" y="43341"/>
                </a:cubicBezTo>
                <a:cubicBezTo>
                  <a:pt x="22893" y="43296"/>
                  <a:pt x="23158" y="43048"/>
                  <a:pt x="23390" y="42800"/>
                </a:cubicBezTo>
                <a:cubicBezTo>
                  <a:pt x="23675" y="42491"/>
                  <a:pt x="23966" y="42189"/>
                  <a:pt x="24292" y="41921"/>
                </a:cubicBezTo>
                <a:cubicBezTo>
                  <a:pt x="24389" y="41840"/>
                  <a:pt x="24484" y="41766"/>
                  <a:pt x="24584" y="41693"/>
                </a:cubicBezTo>
                <a:cubicBezTo>
                  <a:pt x="24618" y="41665"/>
                  <a:pt x="24675" y="41642"/>
                  <a:pt x="24682" y="41595"/>
                </a:cubicBezTo>
                <a:cubicBezTo>
                  <a:pt x="24688" y="41541"/>
                  <a:pt x="24679" y="41477"/>
                  <a:pt x="24675" y="41420"/>
                </a:cubicBezTo>
                <a:cubicBezTo>
                  <a:pt x="24702" y="41411"/>
                  <a:pt x="24729" y="41407"/>
                  <a:pt x="24759" y="41407"/>
                </a:cubicBezTo>
                <a:cubicBezTo>
                  <a:pt x="24799" y="41407"/>
                  <a:pt x="24840" y="41414"/>
                  <a:pt x="24880" y="41420"/>
                </a:cubicBezTo>
                <a:cubicBezTo>
                  <a:pt x="24920" y="41428"/>
                  <a:pt x="24961" y="41434"/>
                  <a:pt x="25001" y="41434"/>
                </a:cubicBezTo>
                <a:cubicBezTo>
                  <a:pt x="25014" y="41434"/>
                  <a:pt x="25027" y="41431"/>
                  <a:pt x="25037" y="41431"/>
                </a:cubicBezTo>
                <a:cubicBezTo>
                  <a:pt x="25138" y="41417"/>
                  <a:pt x="25215" y="41357"/>
                  <a:pt x="25259" y="41270"/>
                </a:cubicBezTo>
                <a:cubicBezTo>
                  <a:pt x="25356" y="41085"/>
                  <a:pt x="25319" y="40856"/>
                  <a:pt x="25424" y="40675"/>
                </a:cubicBezTo>
                <a:cubicBezTo>
                  <a:pt x="25551" y="40450"/>
                  <a:pt x="25880" y="40491"/>
                  <a:pt x="26092" y="40407"/>
                </a:cubicBezTo>
                <a:cubicBezTo>
                  <a:pt x="26299" y="40320"/>
                  <a:pt x="26427" y="40131"/>
                  <a:pt x="26461" y="39913"/>
                </a:cubicBezTo>
                <a:cubicBezTo>
                  <a:pt x="26498" y="39688"/>
                  <a:pt x="26451" y="39454"/>
                  <a:pt x="26337" y="39256"/>
                </a:cubicBezTo>
                <a:cubicBezTo>
                  <a:pt x="26518" y="39222"/>
                  <a:pt x="26632" y="39031"/>
                  <a:pt x="26665" y="38850"/>
                </a:cubicBezTo>
                <a:cubicBezTo>
                  <a:pt x="26713" y="38564"/>
                  <a:pt x="26541" y="38238"/>
                  <a:pt x="26719" y="37984"/>
                </a:cubicBezTo>
                <a:cubicBezTo>
                  <a:pt x="26850" y="37792"/>
                  <a:pt x="27105" y="37738"/>
                  <a:pt x="27313" y="37685"/>
                </a:cubicBezTo>
                <a:cubicBezTo>
                  <a:pt x="27562" y="37614"/>
                  <a:pt x="27790" y="37533"/>
                  <a:pt x="27988" y="37359"/>
                </a:cubicBezTo>
                <a:cubicBezTo>
                  <a:pt x="28219" y="37151"/>
                  <a:pt x="28384" y="36879"/>
                  <a:pt x="28538" y="36617"/>
                </a:cubicBezTo>
                <a:cubicBezTo>
                  <a:pt x="28558" y="36584"/>
                  <a:pt x="28538" y="36550"/>
                  <a:pt x="28512" y="36540"/>
                </a:cubicBezTo>
                <a:cubicBezTo>
                  <a:pt x="28592" y="36373"/>
                  <a:pt x="28653" y="36191"/>
                  <a:pt x="28686" y="36006"/>
                </a:cubicBezTo>
                <a:cubicBezTo>
                  <a:pt x="28693" y="35986"/>
                  <a:pt x="28699" y="35966"/>
                  <a:pt x="28702" y="35946"/>
                </a:cubicBezTo>
                <a:cubicBezTo>
                  <a:pt x="28710" y="35936"/>
                  <a:pt x="28707" y="35922"/>
                  <a:pt x="28702" y="35913"/>
                </a:cubicBezTo>
                <a:cubicBezTo>
                  <a:pt x="28727" y="35748"/>
                  <a:pt x="28730" y="35583"/>
                  <a:pt x="28716" y="35419"/>
                </a:cubicBezTo>
                <a:cubicBezTo>
                  <a:pt x="28707" y="35335"/>
                  <a:pt x="28696" y="35254"/>
                  <a:pt x="28676" y="35171"/>
                </a:cubicBezTo>
                <a:cubicBezTo>
                  <a:pt x="28659" y="35087"/>
                  <a:pt x="28629" y="35006"/>
                  <a:pt x="28609" y="34918"/>
                </a:cubicBezTo>
                <a:cubicBezTo>
                  <a:pt x="28572" y="34744"/>
                  <a:pt x="28693" y="34650"/>
                  <a:pt x="28814" y="34553"/>
                </a:cubicBezTo>
                <a:cubicBezTo>
                  <a:pt x="28931" y="34459"/>
                  <a:pt x="29015" y="34362"/>
                  <a:pt x="29065" y="34221"/>
                </a:cubicBezTo>
                <a:cubicBezTo>
                  <a:pt x="29113" y="34086"/>
                  <a:pt x="29122" y="33939"/>
                  <a:pt x="29162" y="33801"/>
                </a:cubicBezTo>
                <a:cubicBezTo>
                  <a:pt x="29206" y="33660"/>
                  <a:pt x="29283" y="33563"/>
                  <a:pt x="29411" y="33489"/>
                </a:cubicBezTo>
                <a:cubicBezTo>
                  <a:pt x="29633" y="33368"/>
                  <a:pt x="29928" y="33287"/>
                  <a:pt x="29915" y="32979"/>
                </a:cubicBezTo>
                <a:cubicBezTo>
                  <a:pt x="29901" y="32660"/>
                  <a:pt x="29777" y="32334"/>
                  <a:pt x="29472" y="32196"/>
                </a:cubicBezTo>
                <a:cubicBezTo>
                  <a:pt x="29314" y="32126"/>
                  <a:pt x="29142" y="32083"/>
                  <a:pt x="28981" y="32015"/>
                </a:cubicBezTo>
                <a:cubicBezTo>
                  <a:pt x="28814" y="31948"/>
                  <a:pt x="28649" y="31868"/>
                  <a:pt x="28491" y="31777"/>
                </a:cubicBezTo>
                <a:cubicBezTo>
                  <a:pt x="28337" y="31690"/>
                  <a:pt x="28189" y="31592"/>
                  <a:pt x="28048" y="31482"/>
                </a:cubicBezTo>
                <a:cubicBezTo>
                  <a:pt x="27907" y="31371"/>
                  <a:pt x="27787" y="31247"/>
                  <a:pt x="27652" y="31129"/>
                </a:cubicBezTo>
                <a:cubicBezTo>
                  <a:pt x="27531" y="31022"/>
                  <a:pt x="27401" y="30935"/>
                  <a:pt x="27249" y="30887"/>
                </a:cubicBezTo>
                <a:cubicBezTo>
                  <a:pt x="27105" y="30844"/>
                  <a:pt x="26958" y="30834"/>
                  <a:pt x="26809" y="30834"/>
                </a:cubicBezTo>
                <a:lnTo>
                  <a:pt x="26803" y="30834"/>
                </a:lnTo>
                <a:cubicBezTo>
                  <a:pt x="26648" y="30834"/>
                  <a:pt x="26491" y="30850"/>
                  <a:pt x="26337" y="30850"/>
                </a:cubicBezTo>
                <a:cubicBezTo>
                  <a:pt x="26189" y="30850"/>
                  <a:pt x="26044" y="30837"/>
                  <a:pt x="25910" y="30790"/>
                </a:cubicBezTo>
                <a:cubicBezTo>
                  <a:pt x="25839" y="30763"/>
                  <a:pt x="25776" y="30726"/>
                  <a:pt x="25715" y="30679"/>
                </a:cubicBezTo>
                <a:cubicBezTo>
                  <a:pt x="25706" y="30669"/>
                  <a:pt x="25692" y="30666"/>
                  <a:pt x="25678" y="30666"/>
                </a:cubicBezTo>
                <a:cubicBezTo>
                  <a:pt x="25655" y="30666"/>
                  <a:pt x="25638" y="30679"/>
                  <a:pt x="25628" y="30706"/>
                </a:cubicBezTo>
                <a:cubicBezTo>
                  <a:pt x="25578" y="30824"/>
                  <a:pt x="25558" y="30955"/>
                  <a:pt x="25568" y="31082"/>
                </a:cubicBezTo>
                <a:cubicBezTo>
                  <a:pt x="25558" y="31085"/>
                  <a:pt x="25551" y="31085"/>
                  <a:pt x="25545" y="31085"/>
                </a:cubicBezTo>
                <a:cubicBezTo>
                  <a:pt x="25491" y="31085"/>
                  <a:pt x="25440" y="31042"/>
                  <a:pt x="25410" y="30998"/>
                </a:cubicBezTo>
                <a:cubicBezTo>
                  <a:pt x="25353" y="30918"/>
                  <a:pt x="25356" y="30827"/>
                  <a:pt x="25376" y="30733"/>
                </a:cubicBezTo>
                <a:cubicBezTo>
                  <a:pt x="25396" y="30633"/>
                  <a:pt x="25427" y="30538"/>
                  <a:pt x="25437" y="30435"/>
                </a:cubicBezTo>
                <a:cubicBezTo>
                  <a:pt x="25447" y="30344"/>
                  <a:pt x="25430" y="30250"/>
                  <a:pt x="25396" y="30162"/>
                </a:cubicBezTo>
                <a:cubicBezTo>
                  <a:pt x="25330" y="29988"/>
                  <a:pt x="25202" y="29843"/>
                  <a:pt x="25077" y="29706"/>
                </a:cubicBezTo>
                <a:cubicBezTo>
                  <a:pt x="24957" y="29572"/>
                  <a:pt x="24829" y="29437"/>
                  <a:pt x="24675" y="29337"/>
                </a:cubicBezTo>
                <a:cubicBezTo>
                  <a:pt x="24605" y="29290"/>
                  <a:pt x="24524" y="29250"/>
                  <a:pt x="24443" y="29223"/>
                </a:cubicBezTo>
                <a:cubicBezTo>
                  <a:pt x="24403" y="29209"/>
                  <a:pt x="24363" y="29203"/>
                  <a:pt x="24323" y="29196"/>
                </a:cubicBezTo>
                <a:cubicBezTo>
                  <a:pt x="24299" y="29192"/>
                  <a:pt x="24269" y="29186"/>
                  <a:pt x="24242" y="29186"/>
                </a:cubicBezTo>
                <a:cubicBezTo>
                  <a:pt x="24225" y="29186"/>
                  <a:pt x="24208" y="29189"/>
                  <a:pt x="24195" y="29196"/>
                </a:cubicBezTo>
                <a:cubicBezTo>
                  <a:pt x="24145" y="29226"/>
                  <a:pt x="24131" y="29304"/>
                  <a:pt x="24135" y="29357"/>
                </a:cubicBezTo>
                <a:cubicBezTo>
                  <a:pt x="24141" y="29417"/>
                  <a:pt x="24168" y="29471"/>
                  <a:pt x="24191" y="29528"/>
                </a:cubicBezTo>
                <a:cubicBezTo>
                  <a:pt x="24211" y="29581"/>
                  <a:pt x="24248" y="29646"/>
                  <a:pt x="24242" y="29706"/>
                </a:cubicBezTo>
                <a:cubicBezTo>
                  <a:pt x="24239" y="29756"/>
                  <a:pt x="24198" y="29776"/>
                  <a:pt x="24158" y="29776"/>
                </a:cubicBezTo>
                <a:cubicBezTo>
                  <a:pt x="24138" y="29776"/>
                  <a:pt x="24121" y="29773"/>
                  <a:pt x="24104" y="29767"/>
                </a:cubicBezTo>
                <a:cubicBezTo>
                  <a:pt x="24010" y="29733"/>
                  <a:pt x="23974" y="29635"/>
                  <a:pt x="23940" y="29552"/>
                </a:cubicBezTo>
                <a:cubicBezTo>
                  <a:pt x="23906" y="29471"/>
                  <a:pt x="23869" y="29394"/>
                  <a:pt x="23813" y="29330"/>
                </a:cubicBezTo>
                <a:cubicBezTo>
                  <a:pt x="23692" y="29192"/>
                  <a:pt x="23520" y="29118"/>
                  <a:pt x="23362" y="29038"/>
                </a:cubicBezTo>
                <a:cubicBezTo>
                  <a:pt x="23215" y="28957"/>
                  <a:pt x="23043" y="28847"/>
                  <a:pt x="23000" y="28672"/>
                </a:cubicBezTo>
                <a:cubicBezTo>
                  <a:pt x="22976" y="28574"/>
                  <a:pt x="23023" y="28478"/>
                  <a:pt x="23010" y="28380"/>
                </a:cubicBezTo>
                <a:cubicBezTo>
                  <a:pt x="23000" y="28300"/>
                  <a:pt x="22953" y="28239"/>
                  <a:pt x="22893" y="28192"/>
                </a:cubicBezTo>
                <a:cubicBezTo>
                  <a:pt x="22822" y="28145"/>
                  <a:pt x="22741" y="28119"/>
                  <a:pt x="22665" y="28095"/>
                </a:cubicBezTo>
                <a:cubicBezTo>
                  <a:pt x="22557" y="28061"/>
                  <a:pt x="22453" y="28035"/>
                  <a:pt x="22346" y="28011"/>
                </a:cubicBezTo>
                <a:cubicBezTo>
                  <a:pt x="22073" y="27950"/>
                  <a:pt x="21799" y="27924"/>
                  <a:pt x="21523" y="27924"/>
                </a:cubicBezTo>
                <a:cubicBezTo>
                  <a:pt x="21365" y="27924"/>
                  <a:pt x="21204" y="27934"/>
                  <a:pt x="21046" y="27950"/>
                </a:cubicBezTo>
                <a:cubicBezTo>
                  <a:pt x="20936" y="27964"/>
                  <a:pt x="20822" y="27981"/>
                  <a:pt x="20711" y="27981"/>
                </a:cubicBezTo>
                <a:cubicBezTo>
                  <a:pt x="20620" y="27981"/>
                  <a:pt x="20533" y="27970"/>
                  <a:pt x="20449" y="27941"/>
                </a:cubicBezTo>
                <a:cubicBezTo>
                  <a:pt x="20261" y="27880"/>
                  <a:pt x="20137" y="27722"/>
                  <a:pt x="20002" y="27588"/>
                </a:cubicBezTo>
                <a:cubicBezTo>
                  <a:pt x="19875" y="27464"/>
                  <a:pt x="19720" y="27353"/>
                  <a:pt x="19536" y="27343"/>
                </a:cubicBezTo>
                <a:lnTo>
                  <a:pt x="19516" y="27343"/>
                </a:lnTo>
                <a:cubicBezTo>
                  <a:pt x="19438" y="27343"/>
                  <a:pt x="19362" y="27366"/>
                  <a:pt x="19297" y="27414"/>
                </a:cubicBezTo>
                <a:cubicBezTo>
                  <a:pt x="19224" y="27467"/>
                  <a:pt x="19173" y="27541"/>
                  <a:pt x="19106" y="27601"/>
                </a:cubicBezTo>
                <a:cubicBezTo>
                  <a:pt x="18838" y="27863"/>
                  <a:pt x="18422" y="27927"/>
                  <a:pt x="18217" y="28263"/>
                </a:cubicBezTo>
                <a:cubicBezTo>
                  <a:pt x="18180" y="28320"/>
                  <a:pt x="18157" y="28380"/>
                  <a:pt x="18143" y="28444"/>
                </a:cubicBezTo>
                <a:cubicBezTo>
                  <a:pt x="18093" y="28441"/>
                  <a:pt x="18042" y="28441"/>
                  <a:pt x="17988" y="28438"/>
                </a:cubicBezTo>
                <a:cubicBezTo>
                  <a:pt x="17928" y="28326"/>
                  <a:pt x="17827" y="28236"/>
                  <a:pt x="17703" y="28196"/>
                </a:cubicBezTo>
                <a:cubicBezTo>
                  <a:pt x="17670" y="28185"/>
                  <a:pt x="17633" y="28179"/>
                  <a:pt x="17593" y="28179"/>
                </a:cubicBezTo>
                <a:cubicBezTo>
                  <a:pt x="17569" y="28179"/>
                  <a:pt x="17545" y="28182"/>
                  <a:pt x="17522" y="28189"/>
                </a:cubicBezTo>
                <a:cubicBezTo>
                  <a:pt x="17455" y="28206"/>
                  <a:pt x="17404" y="28256"/>
                  <a:pt x="17341" y="28283"/>
                </a:cubicBezTo>
                <a:cubicBezTo>
                  <a:pt x="17311" y="28297"/>
                  <a:pt x="17277" y="28300"/>
                  <a:pt x="17243" y="28300"/>
                </a:cubicBezTo>
                <a:cubicBezTo>
                  <a:pt x="17200" y="28300"/>
                  <a:pt x="17156" y="28293"/>
                  <a:pt x="17113" y="28283"/>
                </a:cubicBezTo>
                <a:cubicBezTo>
                  <a:pt x="17059" y="28272"/>
                  <a:pt x="17005" y="28260"/>
                  <a:pt x="16955" y="28243"/>
                </a:cubicBezTo>
                <a:cubicBezTo>
                  <a:pt x="16851" y="28212"/>
                  <a:pt x="16747" y="28168"/>
                  <a:pt x="16670" y="28091"/>
                </a:cubicBezTo>
                <a:cubicBezTo>
                  <a:pt x="16586" y="28011"/>
                  <a:pt x="16562" y="27907"/>
                  <a:pt x="16566" y="27796"/>
                </a:cubicBezTo>
                <a:cubicBezTo>
                  <a:pt x="16569" y="27682"/>
                  <a:pt x="16583" y="27558"/>
                  <a:pt x="16485" y="27481"/>
                </a:cubicBezTo>
                <a:cubicBezTo>
                  <a:pt x="16458" y="27460"/>
                  <a:pt x="16431" y="27447"/>
                  <a:pt x="16411" y="27423"/>
                </a:cubicBezTo>
                <a:cubicBezTo>
                  <a:pt x="16388" y="27394"/>
                  <a:pt x="16384" y="27356"/>
                  <a:pt x="16388" y="27323"/>
                </a:cubicBezTo>
                <a:cubicBezTo>
                  <a:pt x="16391" y="27256"/>
                  <a:pt x="16417" y="27189"/>
                  <a:pt x="16431" y="27121"/>
                </a:cubicBezTo>
                <a:cubicBezTo>
                  <a:pt x="16458" y="26983"/>
                  <a:pt x="16471" y="26839"/>
                  <a:pt x="16451" y="26698"/>
                </a:cubicBezTo>
                <a:cubicBezTo>
                  <a:pt x="16431" y="26574"/>
                  <a:pt x="16384" y="26450"/>
                  <a:pt x="16293" y="26356"/>
                </a:cubicBezTo>
                <a:cubicBezTo>
                  <a:pt x="16213" y="26272"/>
                  <a:pt x="16109" y="26212"/>
                  <a:pt x="15998" y="26185"/>
                </a:cubicBezTo>
                <a:cubicBezTo>
                  <a:pt x="15954" y="26171"/>
                  <a:pt x="15911" y="26165"/>
                  <a:pt x="15867" y="26165"/>
                </a:cubicBezTo>
                <a:cubicBezTo>
                  <a:pt x="15800" y="26165"/>
                  <a:pt x="15733" y="26182"/>
                  <a:pt x="15672" y="26215"/>
                </a:cubicBezTo>
                <a:cubicBezTo>
                  <a:pt x="15572" y="26269"/>
                  <a:pt x="15501" y="26379"/>
                  <a:pt x="15390" y="26413"/>
                </a:cubicBezTo>
                <a:cubicBezTo>
                  <a:pt x="15377" y="26416"/>
                  <a:pt x="15364" y="26420"/>
                  <a:pt x="15354" y="26420"/>
                </a:cubicBezTo>
                <a:cubicBezTo>
                  <a:pt x="15323" y="26420"/>
                  <a:pt x="15300" y="26403"/>
                  <a:pt x="15277" y="26376"/>
                </a:cubicBezTo>
                <a:cubicBezTo>
                  <a:pt x="15246" y="26333"/>
                  <a:pt x="15229" y="26279"/>
                  <a:pt x="15223" y="26225"/>
                </a:cubicBezTo>
                <a:cubicBezTo>
                  <a:pt x="15206" y="26084"/>
                  <a:pt x="15290" y="25953"/>
                  <a:pt x="15330" y="25823"/>
                </a:cubicBezTo>
                <a:cubicBezTo>
                  <a:pt x="15357" y="25752"/>
                  <a:pt x="15364" y="25678"/>
                  <a:pt x="15374" y="25601"/>
                </a:cubicBezTo>
                <a:cubicBezTo>
                  <a:pt x="15384" y="25527"/>
                  <a:pt x="15404" y="25460"/>
                  <a:pt x="15441" y="25396"/>
                </a:cubicBezTo>
                <a:cubicBezTo>
                  <a:pt x="15475" y="25332"/>
                  <a:pt x="15515" y="25276"/>
                  <a:pt x="15551" y="25211"/>
                </a:cubicBezTo>
                <a:cubicBezTo>
                  <a:pt x="15588" y="25151"/>
                  <a:pt x="15622" y="25087"/>
                  <a:pt x="15649" y="25020"/>
                </a:cubicBezTo>
                <a:cubicBezTo>
                  <a:pt x="15703" y="24886"/>
                  <a:pt x="15737" y="24745"/>
                  <a:pt x="15743" y="24601"/>
                </a:cubicBezTo>
                <a:cubicBezTo>
                  <a:pt x="15746" y="24530"/>
                  <a:pt x="15746" y="24463"/>
                  <a:pt x="15740" y="24393"/>
                </a:cubicBezTo>
                <a:cubicBezTo>
                  <a:pt x="15733" y="24329"/>
                  <a:pt x="15723" y="24265"/>
                  <a:pt x="15672" y="24224"/>
                </a:cubicBezTo>
                <a:cubicBezTo>
                  <a:pt x="15616" y="24178"/>
                  <a:pt x="15535" y="24164"/>
                  <a:pt x="15468" y="24144"/>
                </a:cubicBezTo>
                <a:cubicBezTo>
                  <a:pt x="15387" y="24124"/>
                  <a:pt x="15310" y="24100"/>
                  <a:pt x="15229" y="24080"/>
                </a:cubicBezTo>
                <a:cubicBezTo>
                  <a:pt x="15182" y="24067"/>
                  <a:pt x="15128" y="24060"/>
                  <a:pt x="15079" y="24060"/>
                </a:cubicBezTo>
                <a:cubicBezTo>
                  <a:pt x="15001" y="24060"/>
                  <a:pt x="14927" y="24080"/>
                  <a:pt x="14877" y="24144"/>
                </a:cubicBezTo>
                <a:cubicBezTo>
                  <a:pt x="14806" y="24238"/>
                  <a:pt x="14810" y="24365"/>
                  <a:pt x="14813" y="24477"/>
                </a:cubicBezTo>
                <a:cubicBezTo>
                  <a:pt x="14820" y="24638"/>
                  <a:pt x="14823" y="24799"/>
                  <a:pt x="14797" y="24957"/>
                </a:cubicBezTo>
                <a:cubicBezTo>
                  <a:pt x="14750" y="25211"/>
                  <a:pt x="14605" y="25480"/>
                  <a:pt x="14340" y="25554"/>
                </a:cubicBezTo>
                <a:cubicBezTo>
                  <a:pt x="14267" y="25574"/>
                  <a:pt x="14186" y="25584"/>
                  <a:pt x="14105" y="25584"/>
                </a:cubicBezTo>
                <a:cubicBezTo>
                  <a:pt x="14038" y="25584"/>
                  <a:pt x="13971" y="25578"/>
                  <a:pt x="13907" y="25567"/>
                </a:cubicBezTo>
                <a:cubicBezTo>
                  <a:pt x="13779" y="25550"/>
                  <a:pt x="13652" y="25510"/>
                  <a:pt x="13548" y="25430"/>
                </a:cubicBezTo>
                <a:cubicBezTo>
                  <a:pt x="13360" y="25282"/>
                  <a:pt x="13293" y="25040"/>
                  <a:pt x="13226" y="24822"/>
                </a:cubicBezTo>
                <a:cubicBezTo>
                  <a:pt x="13192" y="24708"/>
                  <a:pt x="13159" y="24597"/>
                  <a:pt x="13111" y="24486"/>
                </a:cubicBezTo>
                <a:cubicBezTo>
                  <a:pt x="13058" y="24376"/>
                  <a:pt x="12987" y="24282"/>
                  <a:pt x="12907" y="24188"/>
                </a:cubicBezTo>
                <a:cubicBezTo>
                  <a:pt x="12833" y="24100"/>
                  <a:pt x="12732" y="23987"/>
                  <a:pt x="12756" y="23862"/>
                </a:cubicBezTo>
                <a:cubicBezTo>
                  <a:pt x="12776" y="23748"/>
                  <a:pt x="12880" y="23694"/>
                  <a:pt x="12967" y="23640"/>
                </a:cubicBezTo>
                <a:cubicBezTo>
                  <a:pt x="13065" y="23580"/>
                  <a:pt x="13142" y="23503"/>
                  <a:pt x="13131" y="23378"/>
                </a:cubicBezTo>
                <a:cubicBezTo>
                  <a:pt x="13125" y="23305"/>
                  <a:pt x="13094" y="23234"/>
                  <a:pt x="13074" y="23164"/>
                </a:cubicBezTo>
                <a:cubicBezTo>
                  <a:pt x="13058" y="23104"/>
                  <a:pt x="13051" y="23047"/>
                  <a:pt x="13048" y="22986"/>
                </a:cubicBezTo>
                <a:cubicBezTo>
                  <a:pt x="13038" y="22835"/>
                  <a:pt x="13071" y="22681"/>
                  <a:pt x="13135" y="22540"/>
                </a:cubicBezTo>
                <a:cubicBezTo>
                  <a:pt x="13286" y="22429"/>
                  <a:pt x="13434" y="22322"/>
                  <a:pt x="13582" y="22210"/>
                </a:cubicBezTo>
                <a:cubicBezTo>
                  <a:pt x="13682" y="22137"/>
                  <a:pt x="13776" y="22063"/>
                  <a:pt x="13877" y="21996"/>
                </a:cubicBezTo>
                <a:cubicBezTo>
                  <a:pt x="13974" y="21932"/>
                  <a:pt x="14075" y="21888"/>
                  <a:pt x="14186" y="21868"/>
                </a:cubicBezTo>
                <a:cubicBezTo>
                  <a:pt x="14283" y="21852"/>
                  <a:pt x="14377" y="21845"/>
                  <a:pt x="14474" y="21845"/>
                </a:cubicBezTo>
                <a:cubicBezTo>
                  <a:pt x="14488" y="21845"/>
                  <a:pt x="14504" y="21845"/>
                  <a:pt x="14521" y="21848"/>
                </a:cubicBezTo>
                <a:cubicBezTo>
                  <a:pt x="14569" y="21848"/>
                  <a:pt x="14619" y="21848"/>
                  <a:pt x="14665" y="21852"/>
                </a:cubicBezTo>
                <a:cubicBezTo>
                  <a:pt x="14693" y="21855"/>
                  <a:pt x="14726" y="21858"/>
                  <a:pt x="14743" y="21875"/>
                </a:cubicBezTo>
                <a:cubicBezTo>
                  <a:pt x="14780" y="21912"/>
                  <a:pt x="14776" y="21966"/>
                  <a:pt x="14793" y="22013"/>
                </a:cubicBezTo>
                <a:cubicBezTo>
                  <a:pt x="14806" y="22046"/>
                  <a:pt x="14834" y="22077"/>
                  <a:pt x="14863" y="22100"/>
                </a:cubicBezTo>
                <a:cubicBezTo>
                  <a:pt x="14921" y="22140"/>
                  <a:pt x="14987" y="22164"/>
                  <a:pt x="15058" y="22164"/>
                </a:cubicBezTo>
                <a:cubicBezTo>
                  <a:pt x="15072" y="22164"/>
                  <a:pt x="15085" y="22164"/>
                  <a:pt x="15099" y="22160"/>
                </a:cubicBezTo>
                <a:cubicBezTo>
                  <a:pt x="15189" y="22147"/>
                  <a:pt x="15257" y="22086"/>
                  <a:pt x="15294" y="22003"/>
                </a:cubicBezTo>
                <a:cubicBezTo>
                  <a:pt x="15334" y="21905"/>
                  <a:pt x="15330" y="21795"/>
                  <a:pt x="15314" y="21694"/>
                </a:cubicBezTo>
                <a:cubicBezTo>
                  <a:pt x="15447" y="21691"/>
                  <a:pt x="15582" y="21687"/>
                  <a:pt x="15717" y="21684"/>
                </a:cubicBezTo>
                <a:cubicBezTo>
                  <a:pt x="15783" y="21680"/>
                  <a:pt x="15850" y="21680"/>
                  <a:pt x="15918" y="21677"/>
                </a:cubicBezTo>
                <a:cubicBezTo>
                  <a:pt x="15971" y="21677"/>
                  <a:pt x="16025" y="21667"/>
                  <a:pt x="16069" y="21637"/>
                </a:cubicBezTo>
                <a:cubicBezTo>
                  <a:pt x="16152" y="21580"/>
                  <a:pt x="16196" y="21476"/>
                  <a:pt x="16301" y="21452"/>
                </a:cubicBezTo>
                <a:cubicBezTo>
                  <a:pt x="16313" y="21445"/>
                  <a:pt x="16330" y="21445"/>
                  <a:pt x="16344" y="21445"/>
                </a:cubicBezTo>
                <a:cubicBezTo>
                  <a:pt x="16414" y="21445"/>
                  <a:pt x="16478" y="21482"/>
                  <a:pt x="16535" y="21526"/>
                </a:cubicBezTo>
                <a:cubicBezTo>
                  <a:pt x="16589" y="21603"/>
                  <a:pt x="16663" y="21671"/>
                  <a:pt x="16744" y="21724"/>
                </a:cubicBezTo>
                <a:cubicBezTo>
                  <a:pt x="16767" y="21761"/>
                  <a:pt x="16794" y="21798"/>
                  <a:pt x="16820" y="21832"/>
                </a:cubicBezTo>
                <a:cubicBezTo>
                  <a:pt x="16831" y="21848"/>
                  <a:pt x="16860" y="21862"/>
                  <a:pt x="16877" y="21868"/>
                </a:cubicBezTo>
                <a:cubicBezTo>
                  <a:pt x="16881" y="21868"/>
                  <a:pt x="16898" y="21875"/>
                  <a:pt x="16908" y="21875"/>
                </a:cubicBezTo>
                <a:cubicBezTo>
                  <a:pt x="16911" y="21875"/>
                  <a:pt x="16914" y="21872"/>
                  <a:pt x="16911" y="21868"/>
                </a:cubicBezTo>
                <a:cubicBezTo>
                  <a:pt x="16898" y="21845"/>
                  <a:pt x="16885" y="21818"/>
                  <a:pt x="16868" y="21795"/>
                </a:cubicBezTo>
                <a:lnTo>
                  <a:pt x="16871" y="21795"/>
                </a:lnTo>
                <a:cubicBezTo>
                  <a:pt x="16891" y="21812"/>
                  <a:pt x="16911" y="21828"/>
                  <a:pt x="16935" y="21845"/>
                </a:cubicBezTo>
                <a:cubicBezTo>
                  <a:pt x="16948" y="21855"/>
                  <a:pt x="16961" y="21865"/>
                  <a:pt x="16978" y="21872"/>
                </a:cubicBezTo>
                <a:cubicBezTo>
                  <a:pt x="17009" y="21956"/>
                  <a:pt x="17032" y="22040"/>
                  <a:pt x="17049" y="22127"/>
                </a:cubicBezTo>
                <a:cubicBezTo>
                  <a:pt x="17079" y="22281"/>
                  <a:pt x="17076" y="22432"/>
                  <a:pt x="17079" y="22590"/>
                </a:cubicBezTo>
                <a:cubicBezTo>
                  <a:pt x="17079" y="22658"/>
                  <a:pt x="17086" y="22728"/>
                  <a:pt x="17109" y="22791"/>
                </a:cubicBezTo>
                <a:cubicBezTo>
                  <a:pt x="17133" y="22859"/>
                  <a:pt x="17176" y="22906"/>
                  <a:pt x="17227" y="22956"/>
                </a:cubicBezTo>
                <a:cubicBezTo>
                  <a:pt x="17274" y="23003"/>
                  <a:pt x="17324" y="23056"/>
                  <a:pt x="17334" y="23127"/>
                </a:cubicBezTo>
                <a:cubicBezTo>
                  <a:pt x="17348" y="23204"/>
                  <a:pt x="17314" y="23285"/>
                  <a:pt x="17308" y="23362"/>
                </a:cubicBezTo>
                <a:cubicBezTo>
                  <a:pt x="17294" y="23493"/>
                  <a:pt x="17378" y="23594"/>
                  <a:pt x="17505" y="23620"/>
                </a:cubicBezTo>
                <a:lnTo>
                  <a:pt x="17512" y="23620"/>
                </a:lnTo>
                <a:cubicBezTo>
                  <a:pt x="17726" y="23366"/>
                  <a:pt x="17807" y="23006"/>
                  <a:pt x="17730" y="22681"/>
                </a:cubicBezTo>
                <a:cubicBezTo>
                  <a:pt x="17690" y="22509"/>
                  <a:pt x="17593" y="22365"/>
                  <a:pt x="17512" y="22207"/>
                </a:cubicBezTo>
                <a:cubicBezTo>
                  <a:pt x="17432" y="22053"/>
                  <a:pt x="17395" y="21888"/>
                  <a:pt x="17435" y="21714"/>
                </a:cubicBezTo>
                <a:cubicBezTo>
                  <a:pt x="17515" y="21395"/>
                  <a:pt x="17797" y="21160"/>
                  <a:pt x="18089" y="21036"/>
                </a:cubicBezTo>
                <a:cubicBezTo>
                  <a:pt x="18230" y="20979"/>
                  <a:pt x="18388" y="20926"/>
                  <a:pt x="18489" y="20805"/>
                </a:cubicBezTo>
                <a:cubicBezTo>
                  <a:pt x="18539" y="20740"/>
                  <a:pt x="18559" y="20667"/>
                  <a:pt x="18586" y="20593"/>
                </a:cubicBezTo>
                <a:cubicBezTo>
                  <a:pt x="18617" y="20509"/>
                  <a:pt x="18667" y="20452"/>
                  <a:pt x="18750" y="20422"/>
                </a:cubicBezTo>
                <a:cubicBezTo>
                  <a:pt x="18824" y="20391"/>
                  <a:pt x="18902" y="20374"/>
                  <a:pt x="18975" y="20345"/>
                </a:cubicBezTo>
                <a:cubicBezTo>
                  <a:pt x="19049" y="20314"/>
                  <a:pt x="19120" y="20277"/>
                  <a:pt x="19184" y="20234"/>
                </a:cubicBezTo>
                <a:cubicBezTo>
                  <a:pt x="19297" y="20150"/>
                  <a:pt x="19395" y="20035"/>
                  <a:pt x="19409" y="19891"/>
                </a:cubicBezTo>
                <a:cubicBezTo>
                  <a:pt x="19415" y="19794"/>
                  <a:pt x="19378" y="19700"/>
                  <a:pt x="19365" y="19606"/>
                </a:cubicBezTo>
                <a:cubicBezTo>
                  <a:pt x="19345" y="19508"/>
                  <a:pt x="19348" y="19405"/>
                  <a:pt x="19365" y="19307"/>
                </a:cubicBezTo>
                <a:cubicBezTo>
                  <a:pt x="19382" y="19200"/>
                  <a:pt x="19409" y="19099"/>
                  <a:pt x="19442" y="18999"/>
                </a:cubicBezTo>
                <a:cubicBezTo>
                  <a:pt x="19469" y="18918"/>
                  <a:pt x="19489" y="18817"/>
                  <a:pt x="19543" y="18746"/>
                </a:cubicBezTo>
                <a:cubicBezTo>
                  <a:pt x="19599" y="18676"/>
                  <a:pt x="19697" y="18653"/>
                  <a:pt x="19777" y="18622"/>
                </a:cubicBezTo>
                <a:cubicBezTo>
                  <a:pt x="19878" y="18585"/>
                  <a:pt x="19979" y="18545"/>
                  <a:pt x="20076" y="18509"/>
                </a:cubicBezTo>
                <a:cubicBezTo>
                  <a:pt x="20275" y="18428"/>
                  <a:pt x="20473" y="18348"/>
                  <a:pt x="20667" y="18263"/>
                </a:cubicBezTo>
                <a:cubicBezTo>
                  <a:pt x="20832" y="18193"/>
                  <a:pt x="21013" y="18129"/>
                  <a:pt x="21147" y="18008"/>
                </a:cubicBezTo>
                <a:cubicBezTo>
                  <a:pt x="21281" y="17884"/>
                  <a:pt x="21288" y="17703"/>
                  <a:pt x="21368" y="17549"/>
                </a:cubicBezTo>
                <a:cubicBezTo>
                  <a:pt x="21517" y="17263"/>
                  <a:pt x="21808" y="17092"/>
                  <a:pt x="22087" y="16954"/>
                </a:cubicBezTo>
                <a:cubicBezTo>
                  <a:pt x="22201" y="16901"/>
                  <a:pt x="22329" y="16823"/>
                  <a:pt x="22459" y="16823"/>
                </a:cubicBezTo>
                <a:cubicBezTo>
                  <a:pt x="22473" y="16823"/>
                  <a:pt x="22487" y="16823"/>
                  <a:pt x="22500" y="16827"/>
                </a:cubicBezTo>
                <a:lnTo>
                  <a:pt x="22507" y="16827"/>
                </a:lnTo>
                <a:cubicBezTo>
                  <a:pt x="22510" y="16837"/>
                  <a:pt x="22520" y="16850"/>
                  <a:pt x="22524" y="16864"/>
                </a:cubicBezTo>
                <a:cubicBezTo>
                  <a:pt x="22530" y="16890"/>
                  <a:pt x="22527" y="16918"/>
                  <a:pt x="22513" y="16944"/>
                </a:cubicBezTo>
                <a:cubicBezTo>
                  <a:pt x="22490" y="16998"/>
                  <a:pt x="22439" y="17035"/>
                  <a:pt x="22403" y="17079"/>
                </a:cubicBezTo>
                <a:cubicBezTo>
                  <a:pt x="22366" y="17119"/>
                  <a:pt x="22332" y="17163"/>
                  <a:pt x="22342" y="17223"/>
                </a:cubicBezTo>
                <a:cubicBezTo>
                  <a:pt x="22346" y="17240"/>
                  <a:pt x="22416" y="17273"/>
                  <a:pt x="22436" y="17273"/>
                </a:cubicBezTo>
                <a:cubicBezTo>
                  <a:pt x="22735" y="17240"/>
                  <a:pt x="23043" y="17203"/>
                  <a:pt x="23322" y="17085"/>
                </a:cubicBezTo>
                <a:cubicBezTo>
                  <a:pt x="23457" y="17028"/>
                  <a:pt x="23581" y="16948"/>
                  <a:pt x="23688" y="16850"/>
                </a:cubicBezTo>
                <a:cubicBezTo>
                  <a:pt x="23788" y="16763"/>
                  <a:pt x="23883" y="16662"/>
                  <a:pt x="23990" y="16579"/>
                </a:cubicBezTo>
                <a:cubicBezTo>
                  <a:pt x="24098" y="16495"/>
                  <a:pt x="24222" y="16427"/>
                  <a:pt x="24363" y="16427"/>
                </a:cubicBezTo>
                <a:lnTo>
                  <a:pt x="24386" y="16427"/>
                </a:lnTo>
                <a:cubicBezTo>
                  <a:pt x="24393" y="16427"/>
                  <a:pt x="24360" y="16404"/>
                  <a:pt x="24356" y="16404"/>
                </a:cubicBezTo>
                <a:cubicBezTo>
                  <a:pt x="24339" y="16394"/>
                  <a:pt x="24316" y="16377"/>
                  <a:pt x="24296" y="16377"/>
                </a:cubicBezTo>
                <a:cubicBezTo>
                  <a:pt x="24182" y="16364"/>
                  <a:pt x="24064" y="16357"/>
                  <a:pt x="23950" y="16357"/>
                </a:cubicBezTo>
                <a:cubicBezTo>
                  <a:pt x="23698" y="16357"/>
                  <a:pt x="23446" y="16387"/>
                  <a:pt x="23201" y="16444"/>
                </a:cubicBezTo>
                <a:cubicBezTo>
                  <a:pt x="23175" y="16269"/>
                  <a:pt x="23279" y="16102"/>
                  <a:pt x="23336" y="15937"/>
                </a:cubicBezTo>
                <a:cubicBezTo>
                  <a:pt x="23379" y="15813"/>
                  <a:pt x="23393" y="15645"/>
                  <a:pt x="23312" y="15531"/>
                </a:cubicBezTo>
                <a:cubicBezTo>
                  <a:pt x="23272" y="15477"/>
                  <a:pt x="23212" y="15444"/>
                  <a:pt x="23151" y="15417"/>
                </a:cubicBezTo>
                <a:cubicBezTo>
                  <a:pt x="23114" y="15400"/>
                  <a:pt x="23074" y="15394"/>
                  <a:pt x="23037" y="15394"/>
                </a:cubicBezTo>
                <a:cubicBezTo>
                  <a:pt x="22993" y="15394"/>
                  <a:pt x="22950" y="15403"/>
                  <a:pt x="22902" y="15417"/>
                </a:cubicBezTo>
                <a:cubicBezTo>
                  <a:pt x="22832" y="15437"/>
                  <a:pt x="22761" y="15471"/>
                  <a:pt x="22688" y="15471"/>
                </a:cubicBezTo>
                <a:cubicBezTo>
                  <a:pt x="22671" y="15471"/>
                  <a:pt x="22657" y="15468"/>
                  <a:pt x="22645" y="15464"/>
                </a:cubicBezTo>
                <a:cubicBezTo>
                  <a:pt x="22631" y="15464"/>
                  <a:pt x="22617" y="15460"/>
                  <a:pt x="22607" y="15457"/>
                </a:cubicBezTo>
                <a:cubicBezTo>
                  <a:pt x="22604" y="15454"/>
                  <a:pt x="22604" y="15451"/>
                  <a:pt x="22600" y="15448"/>
                </a:cubicBezTo>
                <a:cubicBezTo>
                  <a:pt x="22594" y="15437"/>
                  <a:pt x="22584" y="15427"/>
                  <a:pt x="22580" y="15417"/>
                </a:cubicBezTo>
                <a:cubicBezTo>
                  <a:pt x="22564" y="15380"/>
                  <a:pt x="22570" y="15336"/>
                  <a:pt x="22594" y="15303"/>
                </a:cubicBezTo>
                <a:cubicBezTo>
                  <a:pt x="22637" y="15236"/>
                  <a:pt x="22725" y="15186"/>
                  <a:pt x="22795" y="15149"/>
                </a:cubicBezTo>
                <a:cubicBezTo>
                  <a:pt x="22873" y="15108"/>
                  <a:pt x="22960" y="15078"/>
                  <a:pt x="23047" y="15065"/>
                </a:cubicBezTo>
                <a:cubicBezTo>
                  <a:pt x="23097" y="15058"/>
                  <a:pt x="23151" y="15051"/>
                  <a:pt x="23201" y="15051"/>
                </a:cubicBezTo>
                <a:cubicBezTo>
                  <a:pt x="23322" y="15051"/>
                  <a:pt x="23443" y="15075"/>
                  <a:pt x="23554" y="15121"/>
                </a:cubicBezTo>
                <a:cubicBezTo>
                  <a:pt x="23638" y="15158"/>
                  <a:pt x="23705" y="15219"/>
                  <a:pt x="23785" y="15256"/>
                </a:cubicBezTo>
                <a:cubicBezTo>
                  <a:pt x="23822" y="15273"/>
                  <a:pt x="23856" y="15282"/>
                  <a:pt x="23889" y="15282"/>
                </a:cubicBezTo>
                <a:cubicBezTo>
                  <a:pt x="23929" y="15282"/>
                  <a:pt x="23966" y="15273"/>
                  <a:pt x="24007" y="15249"/>
                </a:cubicBezTo>
                <a:cubicBezTo>
                  <a:pt x="24087" y="15202"/>
                  <a:pt x="24155" y="15135"/>
                  <a:pt x="24239" y="15091"/>
                </a:cubicBezTo>
                <a:cubicBezTo>
                  <a:pt x="24323" y="15048"/>
                  <a:pt x="24410" y="15021"/>
                  <a:pt x="24501" y="14997"/>
                </a:cubicBezTo>
                <a:cubicBezTo>
                  <a:pt x="24702" y="14944"/>
                  <a:pt x="24903" y="14907"/>
                  <a:pt x="25071" y="14779"/>
                </a:cubicBezTo>
                <a:cubicBezTo>
                  <a:pt x="25212" y="14672"/>
                  <a:pt x="25319" y="14521"/>
                  <a:pt x="25376" y="14353"/>
                </a:cubicBezTo>
                <a:cubicBezTo>
                  <a:pt x="25379" y="14343"/>
                  <a:pt x="25387" y="14333"/>
                  <a:pt x="25390" y="14323"/>
                </a:cubicBezTo>
                <a:cubicBezTo>
                  <a:pt x="25393" y="14312"/>
                  <a:pt x="25393" y="14303"/>
                  <a:pt x="25393" y="14296"/>
                </a:cubicBezTo>
                <a:cubicBezTo>
                  <a:pt x="25393" y="14289"/>
                  <a:pt x="25393" y="14286"/>
                  <a:pt x="25396" y="14283"/>
                </a:cubicBezTo>
                <a:cubicBezTo>
                  <a:pt x="25396" y="14279"/>
                  <a:pt x="25390" y="14272"/>
                  <a:pt x="25379" y="14266"/>
                </a:cubicBezTo>
                <a:cubicBezTo>
                  <a:pt x="25387" y="14235"/>
                  <a:pt x="25393" y="14209"/>
                  <a:pt x="25400" y="14179"/>
                </a:cubicBezTo>
                <a:cubicBezTo>
                  <a:pt x="25450" y="13903"/>
                  <a:pt x="25336" y="13635"/>
                  <a:pt x="25158" y="13430"/>
                </a:cubicBezTo>
                <a:cubicBezTo>
                  <a:pt x="25057" y="13319"/>
                  <a:pt x="24940" y="13228"/>
                  <a:pt x="24816" y="13152"/>
                </a:cubicBezTo>
                <a:cubicBezTo>
                  <a:pt x="24665" y="13057"/>
                  <a:pt x="24544" y="12957"/>
                  <a:pt x="24484" y="12785"/>
                </a:cubicBezTo>
                <a:cubicBezTo>
                  <a:pt x="24433" y="12638"/>
                  <a:pt x="24423" y="12483"/>
                  <a:pt x="24403" y="12329"/>
                </a:cubicBezTo>
                <a:cubicBezTo>
                  <a:pt x="24383" y="12174"/>
                  <a:pt x="24349" y="12027"/>
                  <a:pt x="24296" y="11879"/>
                </a:cubicBezTo>
                <a:cubicBezTo>
                  <a:pt x="24178" y="11550"/>
                  <a:pt x="23983" y="11255"/>
                  <a:pt x="23732" y="11017"/>
                </a:cubicBezTo>
                <a:cubicBezTo>
                  <a:pt x="23722" y="11010"/>
                  <a:pt x="23708" y="11003"/>
                  <a:pt x="23695" y="11003"/>
                </a:cubicBezTo>
                <a:cubicBezTo>
                  <a:pt x="23658" y="11003"/>
                  <a:pt x="23624" y="11033"/>
                  <a:pt x="23641" y="11070"/>
                </a:cubicBezTo>
                <a:cubicBezTo>
                  <a:pt x="23735" y="11299"/>
                  <a:pt x="23618" y="11584"/>
                  <a:pt x="23393" y="11688"/>
                </a:cubicBezTo>
                <a:cubicBezTo>
                  <a:pt x="23339" y="11711"/>
                  <a:pt x="23285" y="11725"/>
                  <a:pt x="23232" y="11725"/>
                </a:cubicBezTo>
                <a:cubicBezTo>
                  <a:pt x="23034" y="11725"/>
                  <a:pt x="22846" y="11567"/>
                  <a:pt x="22786" y="11369"/>
                </a:cubicBezTo>
                <a:cubicBezTo>
                  <a:pt x="22698" y="11084"/>
                  <a:pt x="22993" y="10876"/>
                  <a:pt x="22956" y="10594"/>
                </a:cubicBezTo>
                <a:cubicBezTo>
                  <a:pt x="22936" y="10456"/>
                  <a:pt x="22832" y="10365"/>
                  <a:pt x="22732" y="10278"/>
                </a:cubicBezTo>
                <a:cubicBezTo>
                  <a:pt x="22620" y="10187"/>
                  <a:pt x="22504" y="10103"/>
                  <a:pt x="22379" y="10026"/>
                </a:cubicBezTo>
                <a:cubicBezTo>
                  <a:pt x="22081" y="9842"/>
                  <a:pt x="21751" y="9714"/>
                  <a:pt x="21409" y="9640"/>
                </a:cubicBezTo>
                <a:lnTo>
                  <a:pt x="21396" y="9640"/>
                </a:lnTo>
                <a:cubicBezTo>
                  <a:pt x="21365" y="9640"/>
                  <a:pt x="21345" y="9663"/>
                  <a:pt x="21342" y="9694"/>
                </a:cubicBezTo>
                <a:cubicBezTo>
                  <a:pt x="21288" y="10131"/>
                  <a:pt x="21235" y="10567"/>
                  <a:pt x="21178" y="11000"/>
                </a:cubicBezTo>
                <a:cubicBezTo>
                  <a:pt x="21154" y="11214"/>
                  <a:pt x="21127" y="11426"/>
                  <a:pt x="21100" y="11637"/>
                </a:cubicBezTo>
                <a:cubicBezTo>
                  <a:pt x="21077" y="11832"/>
                  <a:pt x="21060" y="12037"/>
                  <a:pt x="20986" y="12221"/>
                </a:cubicBezTo>
                <a:cubicBezTo>
                  <a:pt x="20865" y="12517"/>
                  <a:pt x="20516" y="12655"/>
                  <a:pt x="20432" y="12970"/>
                </a:cubicBezTo>
                <a:cubicBezTo>
                  <a:pt x="20341" y="13313"/>
                  <a:pt x="20643" y="13625"/>
                  <a:pt x="20546" y="13970"/>
                </a:cubicBezTo>
                <a:cubicBezTo>
                  <a:pt x="20465" y="14272"/>
                  <a:pt x="20171" y="14470"/>
                  <a:pt x="19902" y="14622"/>
                </a:cubicBezTo>
                <a:cubicBezTo>
                  <a:pt x="19902" y="14524"/>
                  <a:pt x="19848" y="14424"/>
                  <a:pt x="19771" y="14350"/>
                </a:cubicBezTo>
                <a:cubicBezTo>
                  <a:pt x="19624" y="14212"/>
                  <a:pt x="19418" y="14209"/>
                  <a:pt x="19251" y="14111"/>
                </a:cubicBezTo>
                <a:cubicBezTo>
                  <a:pt x="19136" y="14044"/>
                  <a:pt x="19100" y="13940"/>
                  <a:pt x="19096" y="13809"/>
                </a:cubicBezTo>
                <a:cubicBezTo>
                  <a:pt x="19093" y="13668"/>
                  <a:pt x="19096" y="13524"/>
                  <a:pt x="19096" y="13383"/>
                </a:cubicBezTo>
                <a:lnTo>
                  <a:pt x="19096" y="12514"/>
                </a:lnTo>
                <a:cubicBezTo>
                  <a:pt x="19096" y="12493"/>
                  <a:pt x="19086" y="12473"/>
                  <a:pt x="19069" y="12467"/>
                </a:cubicBezTo>
                <a:cubicBezTo>
                  <a:pt x="18543" y="12205"/>
                  <a:pt x="18016" y="11943"/>
                  <a:pt x="17489" y="11685"/>
                </a:cubicBezTo>
                <a:cubicBezTo>
                  <a:pt x="17274" y="11577"/>
                  <a:pt x="17015" y="11476"/>
                  <a:pt x="16877" y="11268"/>
                </a:cubicBezTo>
                <a:cubicBezTo>
                  <a:pt x="16736" y="11053"/>
                  <a:pt x="16767" y="10791"/>
                  <a:pt x="16848" y="10563"/>
                </a:cubicBezTo>
                <a:cubicBezTo>
                  <a:pt x="16931" y="10332"/>
                  <a:pt x="17062" y="10123"/>
                  <a:pt x="17200" y="9922"/>
                </a:cubicBezTo>
                <a:cubicBezTo>
                  <a:pt x="17334" y="9724"/>
                  <a:pt x="17472" y="9530"/>
                  <a:pt x="17630" y="9349"/>
                </a:cubicBezTo>
                <a:cubicBezTo>
                  <a:pt x="17787" y="9170"/>
                  <a:pt x="17962" y="9003"/>
                  <a:pt x="18170" y="8882"/>
                </a:cubicBezTo>
                <a:cubicBezTo>
                  <a:pt x="18391" y="8751"/>
                  <a:pt x="18640" y="8694"/>
                  <a:pt x="18888" y="8627"/>
                </a:cubicBezTo>
                <a:cubicBezTo>
                  <a:pt x="19113" y="8566"/>
                  <a:pt x="19331" y="8489"/>
                  <a:pt x="19519" y="8351"/>
                </a:cubicBezTo>
                <a:cubicBezTo>
                  <a:pt x="19687" y="8227"/>
                  <a:pt x="19828" y="8072"/>
                  <a:pt x="19966" y="7919"/>
                </a:cubicBezTo>
                <a:cubicBezTo>
                  <a:pt x="20113" y="7747"/>
                  <a:pt x="20261" y="7573"/>
                  <a:pt x="20442" y="7438"/>
                </a:cubicBezTo>
                <a:cubicBezTo>
                  <a:pt x="20614" y="7311"/>
                  <a:pt x="20808" y="7240"/>
                  <a:pt x="21006" y="7170"/>
                </a:cubicBezTo>
                <a:cubicBezTo>
                  <a:pt x="21362" y="7045"/>
                  <a:pt x="21751" y="6844"/>
                  <a:pt x="21721" y="6405"/>
                </a:cubicBezTo>
                <a:cubicBezTo>
                  <a:pt x="21691" y="5968"/>
                  <a:pt x="21322" y="5676"/>
                  <a:pt x="20919" y="5589"/>
                </a:cubicBezTo>
                <a:cubicBezTo>
                  <a:pt x="20778" y="5559"/>
                  <a:pt x="20627" y="5542"/>
                  <a:pt x="20473" y="5542"/>
                </a:cubicBezTo>
                <a:cubicBezTo>
                  <a:pt x="20160" y="5542"/>
                  <a:pt x="19845" y="5612"/>
                  <a:pt x="19587" y="5767"/>
                </a:cubicBezTo>
                <a:cubicBezTo>
                  <a:pt x="19422" y="5868"/>
                  <a:pt x="19281" y="6009"/>
                  <a:pt x="19217" y="6193"/>
                </a:cubicBezTo>
                <a:cubicBezTo>
                  <a:pt x="19177" y="6314"/>
                  <a:pt x="19184" y="6435"/>
                  <a:pt x="19177" y="6559"/>
                </a:cubicBezTo>
                <a:cubicBezTo>
                  <a:pt x="19170" y="6670"/>
                  <a:pt x="19116" y="6868"/>
                  <a:pt x="18986" y="6868"/>
                </a:cubicBezTo>
                <a:cubicBezTo>
                  <a:pt x="18975" y="6868"/>
                  <a:pt x="18965" y="6868"/>
                  <a:pt x="18959" y="6864"/>
                </a:cubicBezTo>
                <a:cubicBezTo>
                  <a:pt x="18925" y="6481"/>
                  <a:pt x="18476" y="6297"/>
                  <a:pt x="18180" y="6143"/>
                </a:cubicBezTo>
                <a:cubicBezTo>
                  <a:pt x="17710" y="5894"/>
                  <a:pt x="17240" y="5649"/>
                  <a:pt x="16770" y="5401"/>
                </a:cubicBezTo>
                <a:cubicBezTo>
                  <a:pt x="16632" y="5330"/>
                  <a:pt x="16313" y="5129"/>
                  <a:pt x="16085" y="5129"/>
                </a:cubicBezTo>
                <a:cubicBezTo>
                  <a:pt x="15961" y="5129"/>
                  <a:pt x="15864" y="5189"/>
                  <a:pt x="15837" y="5364"/>
                </a:cubicBezTo>
                <a:cubicBezTo>
                  <a:pt x="15820" y="5462"/>
                  <a:pt x="15841" y="5559"/>
                  <a:pt x="15824" y="5653"/>
                </a:cubicBezTo>
                <a:cubicBezTo>
                  <a:pt x="15804" y="5750"/>
                  <a:pt x="15763" y="5841"/>
                  <a:pt x="15703" y="5922"/>
                </a:cubicBezTo>
                <a:cubicBezTo>
                  <a:pt x="15646" y="5998"/>
                  <a:pt x="15568" y="6066"/>
                  <a:pt x="15481" y="6112"/>
                </a:cubicBezTo>
                <a:cubicBezTo>
                  <a:pt x="15438" y="6136"/>
                  <a:pt x="15390" y="6150"/>
                  <a:pt x="15344" y="6163"/>
                </a:cubicBezTo>
                <a:cubicBezTo>
                  <a:pt x="15327" y="6170"/>
                  <a:pt x="15317" y="6173"/>
                  <a:pt x="15310" y="6173"/>
                </a:cubicBezTo>
                <a:cubicBezTo>
                  <a:pt x="15300" y="6173"/>
                  <a:pt x="15297" y="6166"/>
                  <a:pt x="15283" y="6150"/>
                </a:cubicBezTo>
                <a:cubicBezTo>
                  <a:pt x="15269" y="6133"/>
                  <a:pt x="15263" y="6096"/>
                  <a:pt x="15263" y="6072"/>
                </a:cubicBezTo>
                <a:cubicBezTo>
                  <a:pt x="15246" y="5911"/>
                  <a:pt x="15323" y="5744"/>
                  <a:pt x="15240" y="5589"/>
                </a:cubicBezTo>
                <a:cubicBezTo>
                  <a:pt x="15179" y="5474"/>
                  <a:pt x="15052" y="5425"/>
                  <a:pt x="14931" y="5387"/>
                </a:cubicBezTo>
                <a:cubicBezTo>
                  <a:pt x="14817" y="5358"/>
                  <a:pt x="14635" y="5341"/>
                  <a:pt x="14565" y="5237"/>
                </a:cubicBezTo>
                <a:cubicBezTo>
                  <a:pt x="14511" y="5156"/>
                  <a:pt x="14558" y="5056"/>
                  <a:pt x="14565" y="4971"/>
                </a:cubicBezTo>
                <a:cubicBezTo>
                  <a:pt x="14578" y="4861"/>
                  <a:pt x="14538" y="4774"/>
                  <a:pt x="14474" y="4686"/>
                </a:cubicBezTo>
                <a:cubicBezTo>
                  <a:pt x="14233" y="4367"/>
                  <a:pt x="13951" y="4049"/>
                  <a:pt x="13628" y="3807"/>
                </a:cubicBezTo>
                <a:cubicBezTo>
                  <a:pt x="13464" y="3686"/>
                  <a:pt x="13280" y="3589"/>
                  <a:pt x="13085" y="3525"/>
                </a:cubicBezTo>
                <a:cubicBezTo>
                  <a:pt x="12920" y="3474"/>
                  <a:pt x="12682" y="3444"/>
                  <a:pt x="12598" y="3266"/>
                </a:cubicBezTo>
                <a:cubicBezTo>
                  <a:pt x="12547" y="3162"/>
                  <a:pt x="12555" y="3045"/>
                  <a:pt x="12490" y="2944"/>
                </a:cubicBezTo>
                <a:cubicBezTo>
                  <a:pt x="12450" y="2876"/>
                  <a:pt x="12394" y="2823"/>
                  <a:pt x="12326" y="2783"/>
                </a:cubicBezTo>
                <a:cubicBezTo>
                  <a:pt x="12215" y="2719"/>
                  <a:pt x="12084" y="2692"/>
                  <a:pt x="11954" y="2692"/>
                </a:cubicBezTo>
                <a:cubicBezTo>
                  <a:pt x="11906" y="2692"/>
                  <a:pt x="11859" y="2695"/>
                  <a:pt x="11813" y="2702"/>
                </a:cubicBezTo>
                <a:cubicBezTo>
                  <a:pt x="11393" y="2760"/>
                  <a:pt x="11091" y="3098"/>
                  <a:pt x="10691" y="3209"/>
                </a:cubicBezTo>
                <a:cubicBezTo>
                  <a:pt x="10735" y="3014"/>
                  <a:pt x="10591" y="2796"/>
                  <a:pt x="10396" y="2740"/>
                </a:cubicBezTo>
                <a:cubicBezTo>
                  <a:pt x="10363" y="2729"/>
                  <a:pt x="10335" y="2726"/>
                  <a:pt x="10305" y="2726"/>
                </a:cubicBezTo>
                <a:cubicBezTo>
                  <a:pt x="10202" y="2726"/>
                  <a:pt x="10118" y="2783"/>
                  <a:pt x="10027" y="2843"/>
                </a:cubicBezTo>
                <a:cubicBezTo>
                  <a:pt x="9977" y="2876"/>
                  <a:pt x="9929" y="2897"/>
                  <a:pt x="9879" y="2897"/>
                </a:cubicBezTo>
                <a:cubicBezTo>
                  <a:pt x="9839" y="2897"/>
                  <a:pt x="9799" y="2884"/>
                  <a:pt x="9751" y="2853"/>
                </a:cubicBezTo>
                <a:cubicBezTo>
                  <a:pt x="9647" y="2793"/>
                  <a:pt x="9557" y="2709"/>
                  <a:pt x="9463" y="2635"/>
                </a:cubicBezTo>
                <a:cubicBezTo>
                  <a:pt x="8761" y="2095"/>
                  <a:pt x="8050" y="1567"/>
                  <a:pt x="7372" y="997"/>
                </a:cubicBezTo>
                <a:cubicBezTo>
                  <a:pt x="7153" y="813"/>
                  <a:pt x="6942" y="621"/>
                  <a:pt x="6741" y="419"/>
                </a:cubicBezTo>
                <a:cubicBezTo>
                  <a:pt x="6754" y="403"/>
                  <a:pt x="6758" y="373"/>
                  <a:pt x="6734" y="353"/>
                </a:cubicBezTo>
                <a:lnTo>
                  <a:pt x="6361" y="17"/>
                </a:lnTo>
                <a:cubicBezTo>
                  <a:pt x="6352" y="7"/>
                  <a:pt x="6338" y="1"/>
                  <a:pt x="6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rot="10800000" flipH="1">
            <a:off x="3721233" y="-3962679"/>
            <a:ext cx="3214466" cy="4377916"/>
          </a:xfrm>
          <a:custGeom>
            <a:avLst/>
            <a:gdLst/>
            <a:ahLst/>
            <a:cxnLst/>
            <a:rect l="l" t="t" r="r" b="b"/>
            <a:pathLst>
              <a:path w="11372" h="15488" extrusionOk="0">
                <a:moveTo>
                  <a:pt x="8535" y="0"/>
                </a:moveTo>
                <a:cubicBezTo>
                  <a:pt x="8213" y="0"/>
                  <a:pt x="7888" y="124"/>
                  <a:pt x="7596" y="231"/>
                </a:cubicBezTo>
                <a:cubicBezTo>
                  <a:pt x="7260" y="360"/>
                  <a:pt x="6908" y="507"/>
                  <a:pt x="6546" y="507"/>
                </a:cubicBezTo>
                <a:cubicBezTo>
                  <a:pt x="6505" y="507"/>
                  <a:pt x="6461" y="504"/>
                  <a:pt x="6421" y="501"/>
                </a:cubicBezTo>
                <a:cubicBezTo>
                  <a:pt x="6304" y="487"/>
                  <a:pt x="6179" y="453"/>
                  <a:pt x="6058" y="453"/>
                </a:cubicBezTo>
                <a:cubicBezTo>
                  <a:pt x="6012" y="453"/>
                  <a:pt x="5965" y="456"/>
                  <a:pt x="5917" y="473"/>
                </a:cubicBezTo>
                <a:cubicBezTo>
                  <a:pt x="5773" y="521"/>
                  <a:pt x="5706" y="668"/>
                  <a:pt x="5763" y="806"/>
                </a:cubicBezTo>
                <a:cubicBezTo>
                  <a:pt x="5830" y="960"/>
                  <a:pt x="6015" y="1057"/>
                  <a:pt x="6045" y="1229"/>
                </a:cubicBezTo>
                <a:cubicBezTo>
                  <a:pt x="6078" y="1433"/>
                  <a:pt x="5864" y="1594"/>
                  <a:pt x="5683" y="1618"/>
                </a:cubicBezTo>
                <a:cubicBezTo>
                  <a:pt x="5656" y="1624"/>
                  <a:pt x="5626" y="1624"/>
                  <a:pt x="5595" y="1624"/>
                </a:cubicBezTo>
                <a:cubicBezTo>
                  <a:pt x="5367" y="1624"/>
                  <a:pt x="5136" y="1514"/>
                  <a:pt x="4927" y="1437"/>
                </a:cubicBezTo>
                <a:cubicBezTo>
                  <a:pt x="4806" y="1390"/>
                  <a:pt x="4682" y="1346"/>
                  <a:pt x="4562" y="1299"/>
                </a:cubicBezTo>
                <a:cubicBezTo>
                  <a:pt x="4444" y="1255"/>
                  <a:pt x="4323" y="1198"/>
                  <a:pt x="4202" y="1172"/>
                </a:cubicBezTo>
                <a:cubicBezTo>
                  <a:pt x="4169" y="1161"/>
                  <a:pt x="4142" y="1158"/>
                  <a:pt x="4112" y="1158"/>
                </a:cubicBezTo>
                <a:cubicBezTo>
                  <a:pt x="3940" y="1158"/>
                  <a:pt x="3833" y="1289"/>
                  <a:pt x="3689" y="1390"/>
                </a:cubicBezTo>
                <a:cubicBezTo>
                  <a:pt x="3531" y="1503"/>
                  <a:pt x="3336" y="1528"/>
                  <a:pt x="3149" y="1551"/>
                </a:cubicBezTo>
                <a:cubicBezTo>
                  <a:pt x="2971" y="1574"/>
                  <a:pt x="2789" y="1594"/>
                  <a:pt x="2625" y="1678"/>
                </a:cubicBezTo>
                <a:cubicBezTo>
                  <a:pt x="2467" y="1759"/>
                  <a:pt x="2370" y="1910"/>
                  <a:pt x="2242" y="2031"/>
                </a:cubicBezTo>
                <a:cubicBezTo>
                  <a:pt x="2188" y="2081"/>
                  <a:pt x="2125" y="2128"/>
                  <a:pt x="2051" y="2128"/>
                </a:cubicBezTo>
                <a:cubicBezTo>
                  <a:pt x="2041" y="2128"/>
                  <a:pt x="2030" y="2128"/>
                  <a:pt x="2021" y="2125"/>
                </a:cubicBezTo>
                <a:lnTo>
                  <a:pt x="2010" y="2125"/>
                </a:lnTo>
                <a:cubicBezTo>
                  <a:pt x="1980" y="2125"/>
                  <a:pt x="1957" y="2145"/>
                  <a:pt x="1954" y="2179"/>
                </a:cubicBezTo>
                <a:lnTo>
                  <a:pt x="1954" y="2185"/>
                </a:lnTo>
                <a:cubicBezTo>
                  <a:pt x="1954" y="2175"/>
                  <a:pt x="1950" y="2168"/>
                  <a:pt x="1950" y="2158"/>
                </a:cubicBezTo>
                <a:cubicBezTo>
                  <a:pt x="1950" y="2128"/>
                  <a:pt x="1923" y="2104"/>
                  <a:pt x="1893" y="2104"/>
                </a:cubicBezTo>
                <a:cubicBezTo>
                  <a:pt x="1883" y="2104"/>
                  <a:pt x="1869" y="2108"/>
                  <a:pt x="1860" y="2121"/>
                </a:cubicBezTo>
                <a:cubicBezTo>
                  <a:pt x="1829" y="2152"/>
                  <a:pt x="1806" y="2188"/>
                  <a:pt x="1786" y="2222"/>
                </a:cubicBezTo>
                <a:cubicBezTo>
                  <a:pt x="1776" y="2219"/>
                  <a:pt x="1769" y="2219"/>
                  <a:pt x="1759" y="2219"/>
                </a:cubicBezTo>
                <a:cubicBezTo>
                  <a:pt x="1732" y="2219"/>
                  <a:pt x="1705" y="2236"/>
                  <a:pt x="1705" y="2269"/>
                </a:cubicBezTo>
                <a:cubicBezTo>
                  <a:pt x="1708" y="2320"/>
                  <a:pt x="1712" y="2366"/>
                  <a:pt x="1715" y="2417"/>
                </a:cubicBezTo>
                <a:cubicBezTo>
                  <a:pt x="1702" y="2504"/>
                  <a:pt x="1705" y="2598"/>
                  <a:pt x="1732" y="2688"/>
                </a:cubicBezTo>
                <a:cubicBezTo>
                  <a:pt x="1739" y="2702"/>
                  <a:pt x="1748" y="2716"/>
                  <a:pt x="1762" y="2722"/>
                </a:cubicBezTo>
                <a:cubicBezTo>
                  <a:pt x="1765" y="2732"/>
                  <a:pt x="1765" y="2746"/>
                  <a:pt x="1769" y="2756"/>
                </a:cubicBezTo>
                <a:cubicBezTo>
                  <a:pt x="1769" y="2772"/>
                  <a:pt x="1773" y="2789"/>
                  <a:pt x="1776" y="2809"/>
                </a:cubicBezTo>
                <a:cubicBezTo>
                  <a:pt x="1776" y="2813"/>
                  <a:pt x="1776" y="2820"/>
                  <a:pt x="1779" y="2823"/>
                </a:cubicBezTo>
                <a:cubicBezTo>
                  <a:pt x="1796" y="2950"/>
                  <a:pt x="1806" y="3088"/>
                  <a:pt x="1759" y="3209"/>
                </a:cubicBezTo>
                <a:cubicBezTo>
                  <a:pt x="1692" y="3376"/>
                  <a:pt x="1524" y="3444"/>
                  <a:pt x="1356" y="3471"/>
                </a:cubicBezTo>
                <a:cubicBezTo>
                  <a:pt x="1195" y="3497"/>
                  <a:pt x="1031" y="3505"/>
                  <a:pt x="873" y="3554"/>
                </a:cubicBezTo>
                <a:cubicBezTo>
                  <a:pt x="560" y="3649"/>
                  <a:pt x="278" y="3844"/>
                  <a:pt x="77" y="4105"/>
                </a:cubicBezTo>
                <a:cubicBezTo>
                  <a:pt x="27" y="4172"/>
                  <a:pt x="0" y="4209"/>
                  <a:pt x="33" y="4296"/>
                </a:cubicBezTo>
                <a:cubicBezTo>
                  <a:pt x="57" y="4357"/>
                  <a:pt x="108" y="4404"/>
                  <a:pt x="161" y="4437"/>
                </a:cubicBezTo>
                <a:cubicBezTo>
                  <a:pt x="248" y="4488"/>
                  <a:pt x="343" y="4501"/>
                  <a:pt x="436" y="4501"/>
                </a:cubicBezTo>
                <a:cubicBezTo>
                  <a:pt x="500" y="4501"/>
                  <a:pt x="567" y="4495"/>
                  <a:pt x="631" y="4495"/>
                </a:cubicBezTo>
                <a:lnTo>
                  <a:pt x="654" y="4495"/>
                </a:lnTo>
                <a:cubicBezTo>
                  <a:pt x="749" y="4495"/>
                  <a:pt x="846" y="4508"/>
                  <a:pt x="910" y="4585"/>
                </a:cubicBezTo>
                <a:cubicBezTo>
                  <a:pt x="977" y="4665"/>
                  <a:pt x="967" y="4760"/>
                  <a:pt x="859" y="4803"/>
                </a:cubicBezTo>
                <a:cubicBezTo>
                  <a:pt x="645" y="4884"/>
                  <a:pt x="393" y="4911"/>
                  <a:pt x="161" y="4918"/>
                </a:cubicBezTo>
                <a:cubicBezTo>
                  <a:pt x="121" y="4918"/>
                  <a:pt x="104" y="4951"/>
                  <a:pt x="108" y="4984"/>
                </a:cubicBezTo>
                <a:cubicBezTo>
                  <a:pt x="145" y="5206"/>
                  <a:pt x="141" y="5431"/>
                  <a:pt x="108" y="5652"/>
                </a:cubicBezTo>
                <a:cubicBezTo>
                  <a:pt x="104" y="5676"/>
                  <a:pt x="111" y="5703"/>
                  <a:pt x="131" y="5717"/>
                </a:cubicBezTo>
                <a:cubicBezTo>
                  <a:pt x="258" y="5777"/>
                  <a:pt x="386" y="5793"/>
                  <a:pt x="514" y="5793"/>
                </a:cubicBezTo>
                <a:cubicBezTo>
                  <a:pt x="628" y="5793"/>
                  <a:pt x="741" y="5780"/>
                  <a:pt x="859" y="5763"/>
                </a:cubicBezTo>
                <a:cubicBezTo>
                  <a:pt x="977" y="5750"/>
                  <a:pt x="1091" y="5733"/>
                  <a:pt x="1209" y="5733"/>
                </a:cubicBezTo>
                <a:cubicBezTo>
                  <a:pt x="1259" y="5733"/>
                  <a:pt x="1313" y="5737"/>
                  <a:pt x="1363" y="5743"/>
                </a:cubicBezTo>
                <a:cubicBezTo>
                  <a:pt x="1554" y="5770"/>
                  <a:pt x="1728" y="5864"/>
                  <a:pt x="1796" y="6055"/>
                </a:cubicBezTo>
                <a:cubicBezTo>
                  <a:pt x="1836" y="6169"/>
                  <a:pt x="1849" y="6293"/>
                  <a:pt x="1873" y="6411"/>
                </a:cubicBezTo>
                <a:cubicBezTo>
                  <a:pt x="1897" y="6538"/>
                  <a:pt x="1920" y="6670"/>
                  <a:pt x="1947" y="6800"/>
                </a:cubicBezTo>
                <a:cubicBezTo>
                  <a:pt x="1994" y="7056"/>
                  <a:pt x="2044" y="7311"/>
                  <a:pt x="2091" y="7565"/>
                </a:cubicBezTo>
                <a:cubicBezTo>
                  <a:pt x="2135" y="7801"/>
                  <a:pt x="2168" y="8036"/>
                  <a:pt x="2162" y="8274"/>
                </a:cubicBezTo>
                <a:cubicBezTo>
                  <a:pt x="2159" y="8391"/>
                  <a:pt x="2145" y="8509"/>
                  <a:pt x="2111" y="8623"/>
                </a:cubicBezTo>
                <a:cubicBezTo>
                  <a:pt x="2084" y="8724"/>
                  <a:pt x="2038" y="8818"/>
                  <a:pt x="1997" y="8912"/>
                </a:cubicBezTo>
                <a:cubicBezTo>
                  <a:pt x="1937" y="9053"/>
                  <a:pt x="1863" y="9231"/>
                  <a:pt x="1926" y="9385"/>
                </a:cubicBezTo>
                <a:cubicBezTo>
                  <a:pt x="1954" y="9459"/>
                  <a:pt x="2014" y="9513"/>
                  <a:pt x="2084" y="9543"/>
                </a:cubicBezTo>
                <a:cubicBezTo>
                  <a:pt x="2188" y="9583"/>
                  <a:pt x="2283" y="9607"/>
                  <a:pt x="2363" y="9684"/>
                </a:cubicBezTo>
                <a:cubicBezTo>
                  <a:pt x="2511" y="9825"/>
                  <a:pt x="2565" y="10050"/>
                  <a:pt x="2478" y="10238"/>
                </a:cubicBezTo>
                <a:cubicBezTo>
                  <a:pt x="2433" y="10329"/>
                  <a:pt x="2366" y="10405"/>
                  <a:pt x="2279" y="10456"/>
                </a:cubicBezTo>
                <a:cubicBezTo>
                  <a:pt x="2188" y="10513"/>
                  <a:pt x="2088" y="10523"/>
                  <a:pt x="1984" y="10540"/>
                </a:cubicBezTo>
                <a:cubicBezTo>
                  <a:pt x="1773" y="10573"/>
                  <a:pt x="1658" y="10738"/>
                  <a:pt x="1541" y="10902"/>
                </a:cubicBezTo>
                <a:cubicBezTo>
                  <a:pt x="1305" y="11245"/>
                  <a:pt x="1091" y="11667"/>
                  <a:pt x="1138" y="12094"/>
                </a:cubicBezTo>
                <a:cubicBezTo>
                  <a:pt x="1181" y="12487"/>
                  <a:pt x="1450" y="12758"/>
                  <a:pt x="1702" y="13034"/>
                </a:cubicBezTo>
                <a:cubicBezTo>
                  <a:pt x="1826" y="13171"/>
                  <a:pt x="1947" y="13316"/>
                  <a:pt x="2018" y="13490"/>
                </a:cubicBezTo>
                <a:cubicBezTo>
                  <a:pt x="2108" y="13702"/>
                  <a:pt x="2084" y="13937"/>
                  <a:pt x="2138" y="14158"/>
                </a:cubicBezTo>
                <a:cubicBezTo>
                  <a:pt x="2121" y="14141"/>
                  <a:pt x="2105" y="14124"/>
                  <a:pt x="2084" y="14111"/>
                </a:cubicBezTo>
                <a:cubicBezTo>
                  <a:pt x="2075" y="14108"/>
                  <a:pt x="2067" y="14104"/>
                  <a:pt x="2058" y="14104"/>
                </a:cubicBezTo>
                <a:cubicBezTo>
                  <a:pt x="2024" y="14104"/>
                  <a:pt x="1997" y="14138"/>
                  <a:pt x="2004" y="14175"/>
                </a:cubicBezTo>
                <a:cubicBezTo>
                  <a:pt x="2034" y="14282"/>
                  <a:pt x="2061" y="14393"/>
                  <a:pt x="2088" y="14501"/>
                </a:cubicBezTo>
                <a:cubicBezTo>
                  <a:pt x="2115" y="14601"/>
                  <a:pt x="2138" y="14702"/>
                  <a:pt x="2171" y="14800"/>
                </a:cubicBezTo>
                <a:cubicBezTo>
                  <a:pt x="2229" y="14977"/>
                  <a:pt x="2326" y="15152"/>
                  <a:pt x="2501" y="15235"/>
                </a:cubicBezTo>
                <a:cubicBezTo>
                  <a:pt x="2507" y="15243"/>
                  <a:pt x="2514" y="15246"/>
                  <a:pt x="2524" y="15246"/>
                </a:cubicBezTo>
                <a:cubicBezTo>
                  <a:pt x="2534" y="15256"/>
                  <a:pt x="2544" y="15259"/>
                  <a:pt x="2558" y="15259"/>
                </a:cubicBezTo>
                <a:cubicBezTo>
                  <a:pt x="2588" y="15269"/>
                  <a:pt x="2618" y="15279"/>
                  <a:pt x="2645" y="15283"/>
                </a:cubicBezTo>
                <a:cubicBezTo>
                  <a:pt x="2655" y="15303"/>
                  <a:pt x="2662" y="15326"/>
                  <a:pt x="2668" y="15347"/>
                </a:cubicBezTo>
                <a:cubicBezTo>
                  <a:pt x="2682" y="15380"/>
                  <a:pt x="2692" y="15417"/>
                  <a:pt x="2709" y="15447"/>
                </a:cubicBezTo>
                <a:cubicBezTo>
                  <a:pt x="2726" y="15471"/>
                  <a:pt x="2752" y="15488"/>
                  <a:pt x="2783" y="15488"/>
                </a:cubicBezTo>
                <a:cubicBezTo>
                  <a:pt x="2792" y="15488"/>
                  <a:pt x="2800" y="15488"/>
                  <a:pt x="2809" y="15484"/>
                </a:cubicBezTo>
                <a:cubicBezTo>
                  <a:pt x="2846" y="15471"/>
                  <a:pt x="2870" y="15437"/>
                  <a:pt x="2893" y="15410"/>
                </a:cubicBezTo>
                <a:cubicBezTo>
                  <a:pt x="2984" y="15293"/>
                  <a:pt x="3085" y="15182"/>
                  <a:pt x="3165" y="15054"/>
                </a:cubicBezTo>
                <a:cubicBezTo>
                  <a:pt x="3243" y="14933"/>
                  <a:pt x="3283" y="14792"/>
                  <a:pt x="3303" y="14648"/>
                </a:cubicBezTo>
                <a:lnTo>
                  <a:pt x="3303" y="14645"/>
                </a:lnTo>
                <a:cubicBezTo>
                  <a:pt x="3316" y="14625"/>
                  <a:pt x="3327" y="14601"/>
                  <a:pt x="3339" y="14578"/>
                </a:cubicBezTo>
                <a:cubicBezTo>
                  <a:pt x="3471" y="14312"/>
                  <a:pt x="3558" y="14034"/>
                  <a:pt x="3629" y="13748"/>
                </a:cubicBezTo>
                <a:cubicBezTo>
                  <a:pt x="3696" y="13477"/>
                  <a:pt x="3759" y="13192"/>
                  <a:pt x="3924" y="12960"/>
                </a:cubicBezTo>
                <a:cubicBezTo>
                  <a:pt x="4098" y="12711"/>
                  <a:pt x="4380" y="12608"/>
                  <a:pt x="4665" y="12537"/>
                </a:cubicBezTo>
                <a:cubicBezTo>
                  <a:pt x="4941" y="12467"/>
                  <a:pt x="5212" y="12409"/>
                  <a:pt x="5468" y="12278"/>
                </a:cubicBezTo>
                <a:cubicBezTo>
                  <a:pt x="5710" y="12154"/>
                  <a:pt x="5928" y="11990"/>
                  <a:pt x="6146" y="11829"/>
                </a:cubicBezTo>
                <a:cubicBezTo>
                  <a:pt x="6360" y="11664"/>
                  <a:pt x="6576" y="11497"/>
                  <a:pt x="6814" y="11365"/>
                </a:cubicBezTo>
                <a:cubicBezTo>
                  <a:pt x="6928" y="11302"/>
                  <a:pt x="7052" y="11248"/>
                  <a:pt x="7180" y="11207"/>
                </a:cubicBezTo>
                <a:cubicBezTo>
                  <a:pt x="7327" y="11161"/>
                  <a:pt x="7479" y="11150"/>
                  <a:pt x="7629" y="11117"/>
                </a:cubicBezTo>
                <a:cubicBezTo>
                  <a:pt x="7781" y="11080"/>
                  <a:pt x="7928" y="11009"/>
                  <a:pt x="8016" y="10876"/>
                </a:cubicBezTo>
                <a:cubicBezTo>
                  <a:pt x="8089" y="10758"/>
                  <a:pt x="8092" y="10611"/>
                  <a:pt x="8009" y="10496"/>
                </a:cubicBezTo>
                <a:cubicBezTo>
                  <a:pt x="7821" y="10244"/>
                  <a:pt x="7488" y="10338"/>
                  <a:pt x="7220" y="10278"/>
                </a:cubicBezTo>
                <a:cubicBezTo>
                  <a:pt x="7717" y="9999"/>
                  <a:pt x="8137" y="9590"/>
                  <a:pt x="8442" y="9107"/>
                </a:cubicBezTo>
                <a:cubicBezTo>
                  <a:pt x="8771" y="8576"/>
                  <a:pt x="8938" y="7988"/>
                  <a:pt x="8969" y="7368"/>
                </a:cubicBezTo>
                <a:cubicBezTo>
                  <a:pt x="8975" y="7217"/>
                  <a:pt x="8983" y="7046"/>
                  <a:pt x="9079" y="6921"/>
                </a:cubicBezTo>
                <a:cubicBezTo>
                  <a:pt x="9177" y="6797"/>
                  <a:pt x="9341" y="6764"/>
                  <a:pt x="9429" y="6629"/>
                </a:cubicBezTo>
                <a:cubicBezTo>
                  <a:pt x="9509" y="6505"/>
                  <a:pt x="9502" y="6351"/>
                  <a:pt x="9482" y="6210"/>
                </a:cubicBezTo>
                <a:cubicBezTo>
                  <a:pt x="9459" y="6032"/>
                  <a:pt x="9429" y="5861"/>
                  <a:pt x="9439" y="5680"/>
                </a:cubicBezTo>
                <a:cubicBezTo>
                  <a:pt x="9459" y="5290"/>
                  <a:pt x="9603" y="4918"/>
                  <a:pt x="9771" y="4565"/>
                </a:cubicBezTo>
                <a:cubicBezTo>
                  <a:pt x="9922" y="4239"/>
                  <a:pt x="10066" y="3870"/>
                  <a:pt x="10382" y="3669"/>
                </a:cubicBezTo>
                <a:cubicBezTo>
                  <a:pt x="10694" y="3471"/>
                  <a:pt x="11050" y="3320"/>
                  <a:pt x="11231" y="2981"/>
                </a:cubicBezTo>
                <a:cubicBezTo>
                  <a:pt x="11372" y="2719"/>
                  <a:pt x="11365" y="2346"/>
                  <a:pt x="11121" y="2148"/>
                </a:cubicBezTo>
                <a:cubicBezTo>
                  <a:pt x="11107" y="2138"/>
                  <a:pt x="11093" y="2135"/>
                  <a:pt x="11080" y="2135"/>
                </a:cubicBezTo>
                <a:cubicBezTo>
                  <a:pt x="11063" y="2135"/>
                  <a:pt x="11046" y="2141"/>
                  <a:pt x="11033" y="2158"/>
                </a:cubicBezTo>
                <a:cubicBezTo>
                  <a:pt x="10905" y="2346"/>
                  <a:pt x="10761" y="2551"/>
                  <a:pt x="10553" y="2651"/>
                </a:cubicBezTo>
                <a:cubicBezTo>
                  <a:pt x="10479" y="2688"/>
                  <a:pt x="10402" y="2705"/>
                  <a:pt x="10325" y="2705"/>
                </a:cubicBezTo>
                <a:cubicBezTo>
                  <a:pt x="10227" y="2705"/>
                  <a:pt x="10126" y="2679"/>
                  <a:pt x="10036" y="2631"/>
                </a:cubicBezTo>
                <a:cubicBezTo>
                  <a:pt x="9731" y="2474"/>
                  <a:pt x="9519" y="2192"/>
                  <a:pt x="9220" y="2027"/>
                </a:cubicBezTo>
                <a:cubicBezTo>
                  <a:pt x="9116" y="1971"/>
                  <a:pt x="9003" y="1937"/>
                  <a:pt x="8888" y="1937"/>
                </a:cubicBezTo>
                <a:cubicBezTo>
                  <a:pt x="8851" y="1937"/>
                  <a:pt x="8811" y="1940"/>
                  <a:pt x="8774" y="1951"/>
                </a:cubicBezTo>
                <a:cubicBezTo>
                  <a:pt x="8754" y="1876"/>
                  <a:pt x="8811" y="1796"/>
                  <a:pt x="8878" y="1759"/>
                </a:cubicBezTo>
                <a:cubicBezTo>
                  <a:pt x="8915" y="1739"/>
                  <a:pt x="8958" y="1732"/>
                  <a:pt x="9006" y="1732"/>
                </a:cubicBezTo>
                <a:cubicBezTo>
                  <a:pt x="9086" y="1732"/>
                  <a:pt x="9177" y="1759"/>
                  <a:pt x="9251" y="1779"/>
                </a:cubicBezTo>
                <a:cubicBezTo>
                  <a:pt x="9338" y="1802"/>
                  <a:pt x="9435" y="1826"/>
                  <a:pt x="9530" y="1826"/>
                </a:cubicBezTo>
                <a:cubicBezTo>
                  <a:pt x="9627" y="1826"/>
                  <a:pt x="9720" y="1802"/>
                  <a:pt x="9795" y="1729"/>
                </a:cubicBezTo>
                <a:cubicBezTo>
                  <a:pt x="9909" y="1615"/>
                  <a:pt x="9909" y="1433"/>
                  <a:pt x="9855" y="1292"/>
                </a:cubicBezTo>
                <a:cubicBezTo>
                  <a:pt x="9788" y="1114"/>
                  <a:pt x="9650" y="997"/>
                  <a:pt x="9506" y="883"/>
                </a:cubicBezTo>
                <a:cubicBezTo>
                  <a:pt x="9426" y="819"/>
                  <a:pt x="9348" y="758"/>
                  <a:pt x="9285" y="682"/>
                </a:cubicBezTo>
                <a:cubicBezTo>
                  <a:pt x="9214" y="597"/>
                  <a:pt x="9177" y="501"/>
                  <a:pt x="9136" y="400"/>
                </a:cubicBezTo>
                <a:cubicBezTo>
                  <a:pt x="9066" y="222"/>
                  <a:pt x="8972" y="70"/>
                  <a:pt x="8771" y="27"/>
                </a:cubicBezTo>
                <a:cubicBezTo>
                  <a:pt x="8693" y="10"/>
                  <a:pt x="8616" y="0"/>
                  <a:pt x="8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rot="10800000" flipH="1">
            <a:off x="282868" y="4196068"/>
            <a:ext cx="860715" cy="816054"/>
          </a:xfrm>
          <a:custGeom>
            <a:avLst/>
            <a:gdLst/>
            <a:ahLst/>
            <a:cxnLst/>
            <a:rect l="l" t="t" r="r" b="b"/>
            <a:pathLst>
              <a:path w="3045" h="2887" extrusionOk="0">
                <a:moveTo>
                  <a:pt x="1632" y="0"/>
                </a:moveTo>
                <a:cubicBezTo>
                  <a:pt x="1612" y="0"/>
                  <a:pt x="1595" y="10"/>
                  <a:pt x="1585" y="27"/>
                </a:cubicBezTo>
                <a:cubicBezTo>
                  <a:pt x="1582" y="30"/>
                  <a:pt x="1578" y="33"/>
                  <a:pt x="1575" y="41"/>
                </a:cubicBezTo>
                <a:cubicBezTo>
                  <a:pt x="1485" y="67"/>
                  <a:pt x="1397" y="94"/>
                  <a:pt x="1310" y="124"/>
                </a:cubicBezTo>
                <a:cubicBezTo>
                  <a:pt x="1203" y="158"/>
                  <a:pt x="1095" y="188"/>
                  <a:pt x="1001" y="242"/>
                </a:cubicBezTo>
                <a:cubicBezTo>
                  <a:pt x="910" y="295"/>
                  <a:pt x="837" y="366"/>
                  <a:pt x="803" y="467"/>
                </a:cubicBezTo>
                <a:cubicBezTo>
                  <a:pt x="772" y="551"/>
                  <a:pt x="772" y="651"/>
                  <a:pt x="820" y="729"/>
                </a:cubicBezTo>
                <a:cubicBezTo>
                  <a:pt x="843" y="769"/>
                  <a:pt x="880" y="803"/>
                  <a:pt x="921" y="823"/>
                </a:cubicBezTo>
                <a:cubicBezTo>
                  <a:pt x="961" y="839"/>
                  <a:pt x="1014" y="849"/>
                  <a:pt x="1045" y="886"/>
                </a:cubicBezTo>
                <a:cubicBezTo>
                  <a:pt x="1071" y="916"/>
                  <a:pt x="1062" y="957"/>
                  <a:pt x="1051" y="994"/>
                </a:cubicBezTo>
                <a:cubicBezTo>
                  <a:pt x="1034" y="1040"/>
                  <a:pt x="1001" y="1085"/>
                  <a:pt x="971" y="1125"/>
                </a:cubicBezTo>
                <a:lnTo>
                  <a:pt x="732" y="1440"/>
                </a:lnTo>
                <a:cubicBezTo>
                  <a:pt x="659" y="1541"/>
                  <a:pt x="585" y="1641"/>
                  <a:pt x="507" y="1739"/>
                </a:cubicBezTo>
                <a:cubicBezTo>
                  <a:pt x="470" y="1782"/>
                  <a:pt x="430" y="1819"/>
                  <a:pt x="380" y="1850"/>
                </a:cubicBezTo>
                <a:cubicBezTo>
                  <a:pt x="333" y="1877"/>
                  <a:pt x="279" y="1900"/>
                  <a:pt x="233" y="1926"/>
                </a:cubicBezTo>
                <a:cubicBezTo>
                  <a:pt x="152" y="1974"/>
                  <a:pt x="95" y="2044"/>
                  <a:pt x="61" y="2132"/>
                </a:cubicBezTo>
                <a:cubicBezTo>
                  <a:pt x="1" y="2293"/>
                  <a:pt x="47" y="2484"/>
                  <a:pt x="152" y="2618"/>
                </a:cubicBezTo>
                <a:cubicBezTo>
                  <a:pt x="256" y="2752"/>
                  <a:pt x="430" y="2817"/>
                  <a:pt x="602" y="2817"/>
                </a:cubicBezTo>
                <a:cubicBezTo>
                  <a:pt x="628" y="2817"/>
                  <a:pt x="656" y="2813"/>
                  <a:pt x="682" y="2809"/>
                </a:cubicBezTo>
                <a:cubicBezTo>
                  <a:pt x="887" y="2786"/>
                  <a:pt x="1108" y="2689"/>
                  <a:pt x="1240" y="2524"/>
                </a:cubicBezTo>
                <a:cubicBezTo>
                  <a:pt x="1307" y="2440"/>
                  <a:pt x="1340" y="2343"/>
                  <a:pt x="1336" y="2236"/>
                </a:cubicBezTo>
                <a:cubicBezTo>
                  <a:pt x="1336" y="2138"/>
                  <a:pt x="1316" y="2041"/>
                  <a:pt x="1310" y="1943"/>
                </a:cubicBezTo>
                <a:cubicBezTo>
                  <a:pt x="1303" y="1863"/>
                  <a:pt x="1310" y="1779"/>
                  <a:pt x="1377" y="1725"/>
                </a:cubicBezTo>
                <a:cubicBezTo>
                  <a:pt x="1414" y="1692"/>
                  <a:pt x="1464" y="1675"/>
                  <a:pt x="1508" y="1652"/>
                </a:cubicBezTo>
                <a:cubicBezTo>
                  <a:pt x="1558" y="1624"/>
                  <a:pt x="1602" y="1588"/>
                  <a:pt x="1629" y="1537"/>
                </a:cubicBezTo>
                <a:cubicBezTo>
                  <a:pt x="1638" y="1517"/>
                  <a:pt x="1646" y="1497"/>
                  <a:pt x="1649" y="1477"/>
                </a:cubicBezTo>
                <a:cubicBezTo>
                  <a:pt x="1767" y="1517"/>
                  <a:pt x="1854" y="1632"/>
                  <a:pt x="1887" y="1745"/>
                </a:cubicBezTo>
                <a:cubicBezTo>
                  <a:pt x="1934" y="1917"/>
                  <a:pt x="1867" y="2092"/>
                  <a:pt x="1770" y="2229"/>
                </a:cubicBezTo>
                <a:cubicBezTo>
                  <a:pt x="1716" y="2303"/>
                  <a:pt x="1649" y="2363"/>
                  <a:pt x="1585" y="2430"/>
                </a:cubicBezTo>
                <a:cubicBezTo>
                  <a:pt x="1518" y="2498"/>
                  <a:pt x="1491" y="2585"/>
                  <a:pt x="1535" y="2676"/>
                </a:cubicBezTo>
                <a:cubicBezTo>
                  <a:pt x="1572" y="2752"/>
                  <a:pt x="1652" y="2803"/>
                  <a:pt x="1729" y="2837"/>
                </a:cubicBezTo>
                <a:cubicBezTo>
                  <a:pt x="1813" y="2870"/>
                  <a:pt x="1911" y="2883"/>
                  <a:pt x="2001" y="2887"/>
                </a:cubicBezTo>
                <a:lnTo>
                  <a:pt x="2058" y="2887"/>
                </a:lnTo>
                <a:cubicBezTo>
                  <a:pt x="2230" y="2887"/>
                  <a:pt x="2401" y="2850"/>
                  <a:pt x="2555" y="2776"/>
                </a:cubicBezTo>
                <a:cubicBezTo>
                  <a:pt x="2720" y="2699"/>
                  <a:pt x="2884" y="2578"/>
                  <a:pt x="2968" y="2410"/>
                </a:cubicBezTo>
                <a:cubicBezTo>
                  <a:pt x="3045" y="2253"/>
                  <a:pt x="3042" y="2041"/>
                  <a:pt x="2901" y="1920"/>
                </a:cubicBezTo>
                <a:cubicBezTo>
                  <a:pt x="2840" y="1866"/>
                  <a:pt x="2763" y="1839"/>
                  <a:pt x="2690" y="1816"/>
                </a:cubicBezTo>
                <a:cubicBezTo>
                  <a:pt x="2625" y="1796"/>
                  <a:pt x="2555" y="1779"/>
                  <a:pt x="2508" y="1732"/>
                </a:cubicBezTo>
                <a:cubicBezTo>
                  <a:pt x="2484" y="1709"/>
                  <a:pt x="2471" y="1672"/>
                  <a:pt x="2461" y="1635"/>
                </a:cubicBezTo>
                <a:cubicBezTo>
                  <a:pt x="2451" y="1591"/>
                  <a:pt x="2434" y="1548"/>
                  <a:pt x="2401" y="1511"/>
                </a:cubicBezTo>
                <a:cubicBezTo>
                  <a:pt x="2377" y="1480"/>
                  <a:pt x="2340" y="1460"/>
                  <a:pt x="2310" y="1440"/>
                </a:cubicBezTo>
                <a:cubicBezTo>
                  <a:pt x="2283" y="1420"/>
                  <a:pt x="2253" y="1403"/>
                  <a:pt x="2236" y="1376"/>
                </a:cubicBezTo>
                <a:cubicBezTo>
                  <a:pt x="2226" y="1367"/>
                  <a:pt x="2222" y="1356"/>
                  <a:pt x="2222" y="1342"/>
                </a:cubicBezTo>
                <a:lnTo>
                  <a:pt x="2222" y="1326"/>
                </a:lnTo>
                <a:lnTo>
                  <a:pt x="2222" y="1322"/>
                </a:lnTo>
                <a:lnTo>
                  <a:pt x="2222" y="1313"/>
                </a:lnTo>
                <a:cubicBezTo>
                  <a:pt x="2230" y="1286"/>
                  <a:pt x="2243" y="1266"/>
                  <a:pt x="2260" y="1238"/>
                </a:cubicBezTo>
                <a:cubicBezTo>
                  <a:pt x="2300" y="1181"/>
                  <a:pt x="2351" y="1128"/>
                  <a:pt x="2377" y="1068"/>
                </a:cubicBezTo>
                <a:cubicBezTo>
                  <a:pt x="2394" y="1031"/>
                  <a:pt x="2408" y="997"/>
                  <a:pt x="2408" y="957"/>
                </a:cubicBezTo>
                <a:cubicBezTo>
                  <a:pt x="2411" y="927"/>
                  <a:pt x="2380" y="903"/>
                  <a:pt x="2354" y="903"/>
                </a:cubicBezTo>
                <a:cubicBezTo>
                  <a:pt x="2323" y="903"/>
                  <a:pt x="2300" y="893"/>
                  <a:pt x="2276" y="870"/>
                </a:cubicBezTo>
                <a:cubicBezTo>
                  <a:pt x="2253" y="846"/>
                  <a:pt x="2239" y="809"/>
                  <a:pt x="2230" y="775"/>
                </a:cubicBezTo>
                <a:cubicBezTo>
                  <a:pt x="2202" y="692"/>
                  <a:pt x="2213" y="608"/>
                  <a:pt x="2219" y="521"/>
                </a:cubicBezTo>
                <a:cubicBezTo>
                  <a:pt x="2230" y="423"/>
                  <a:pt x="2233" y="319"/>
                  <a:pt x="2193" y="228"/>
                </a:cubicBezTo>
                <a:cubicBezTo>
                  <a:pt x="2149" y="121"/>
                  <a:pt x="2048" y="74"/>
                  <a:pt x="1937" y="61"/>
                </a:cubicBezTo>
                <a:cubicBezTo>
                  <a:pt x="1894" y="58"/>
                  <a:pt x="1854" y="53"/>
                  <a:pt x="1810" y="53"/>
                </a:cubicBezTo>
                <a:cubicBezTo>
                  <a:pt x="1790" y="53"/>
                  <a:pt x="1770" y="53"/>
                  <a:pt x="1750" y="58"/>
                </a:cubicBezTo>
                <a:cubicBezTo>
                  <a:pt x="1746" y="30"/>
                  <a:pt x="1729" y="4"/>
                  <a:pt x="1699" y="4"/>
                </a:cubicBezTo>
                <a:lnTo>
                  <a:pt x="1683" y="4"/>
                </a:lnTo>
                <a:cubicBezTo>
                  <a:pt x="1675" y="7"/>
                  <a:pt x="1669" y="10"/>
                  <a:pt x="1663" y="10"/>
                </a:cubicBezTo>
                <a:lnTo>
                  <a:pt x="1659" y="7"/>
                </a:lnTo>
                <a:cubicBezTo>
                  <a:pt x="1649" y="0"/>
                  <a:pt x="1638" y="0"/>
                  <a:pt x="1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rot="10800000" flipH="1">
            <a:off x="6680548" y="4906634"/>
            <a:ext cx="1081198" cy="1801149"/>
          </a:xfrm>
          <a:custGeom>
            <a:avLst/>
            <a:gdLst/>
            <a:ahLst/>
            <a:cxnLst/>
            <a:rect l="l" t="t" r="r" b="b"/>
            <a:pathLst>
              <a:path w="3825" h="6372" extrusionOk="0">
                <a:moveTo>
                  <a:pt x="2196" y="1"/>
                </a:moveTo>
                <a:cubicBezTo>
                  <a:pt x="2149" y="1"/>
                  <a:pt x="2106" y="11"/>
                  <a:pt x="2069" y="38"/>
                </a:cubicBezTo>
                <a:cubicBezTo>
                  <a:pt x="2028" y="61"/>
                  <a:pt x="2035" y="102"/>
                  <a:pt x="2035" y="142"/>
                </a:cubicBezTo>
                <a:lnTo>
                  <a:pt x="2035" y="172"/>
                </a:lnTo>
                <a:cubicBezTo>
                  <a:pt x="2032" y="168"/>
                  <a:pt x="2028" y="165"/>
                  <a:pt x="2028" y="162"/>
                </a:cubicBezTo>
                <a:cubicBezTo>
                  <a:pt x="2015" y="145"/>
                  <a:pt x="1995" y="135"/>
                  <a:pt x="1974" y="135"/>
                </a:cubicBezTo>
                <a:cubicBezTo>
                  <a:pt x="1954" y="135"/>
                  <a:pt x="1934" y="148"/>
                  <a:pt x="1928" y="176"/>
                </a:cubicBezTo>
                <a:cubicBezTo>
                  <a:pt x="1917" y="236"/>
                  <a:pt x="1925" y="300"/>
                  <a:pt x="1954" y="357"/>
                </a:cubicBezTo>
                <a:cubicBezTo>
                  <a:pt x="1958" y="363"/>
                  <a:pt x="1968" y="370"/>
                  <a:pt x="1971" y="377"/>
                </a:cubicBezTo>
                <a:cubicBezTo>
                  <a:pt x="1971" y="387"/>
                  <a:pt x="1971" y="394"/>
                  <a:pt x="1974" y="400"/>
                </a:cubicBezTo>
                <a:cubicBezTo>
                  <a:pt x="1974" y="407"/>
                  <a:pt x="1971" y="410"/>
                  <a:pt x="1971" y="414"/>
                </a:cubicBezTo>
                <a:cubicBezTo>
                  <a:pt x="1968" y="444"/>
                  <a:pt x="1968" y="478"/>
                  <a:pt x="1985" y="504"/>
                </a:cubicBezTo>
                <a:cubicBezTo>
                  <a:pt x="1998" y="528"/>
                  <a:pt x="2021" y="545"/>
                  <a:pt x="2049" y="548"/>
                </a:cubicBezTo>
                <a:cubicBezTo>
                  <a:pt x="2055" y="659"/>
                  <a:pt x="2018" y="773"/>
                  <a:pt x="1981" y="877"/>
                </a:cubicBezTo>
                <a:cubicBezTo>
                  <a:pt x="1951" y="958"/>
                  <a:pt x="1914" y="1034"/>
                  <a:pt x="1887" y="1119"/>
                </a:cubicBezTo>
                <a:cubicBezTo>
                  <a:pt x="1860" y="1192"/>
                  <a:pt x="1844" y="1273"/>
                  <a:pt x="1840" y="1350"/>
                </a:cubicBezTo>
                <a:cubicBezTo>
                  <a:pt x="1827" y="1505"/>
                  <a:pt x="1871" y="1659"/>
                  <a:pt x="2001" y="1747"/>
                </a:cubicBezTo>
                <a:cubicBezTo>
                  <a:pt x="2066" y="1787"/>
                  <a:pt x="2095" y="1840"/>
                  <a:pt x="2112" y="1911"/>
                </a:cubicBezTo>
                <a:cubicBezTo>
                  <a:pt x="2132" y="1988"/>
                  <a:pt x="2132" y="2066"/>
                  <a:pt x="2139" y="2139"/>
                </a:cubicBezTo>
                <a:cubicBezTo>
                  <a:pt x="2153" y="2354"/>
                  <a:pt x="2206" y="2559"/>
                  <a:pt x="2253" y="2766"/>
                </a:cubicBezTo>
                <a:cubicBezTo>
                  <a:pt x="2290" y="2944"/>
                  <a:pt x="2323" y="3129"/>
                  <a:pt x="2293" y="3314"/>
                </a:cubicBezTo>
                <a:cubicBezTo>
                  <a:pt x="2267" y="3458"/>
                  <a:pt x="2210" y="3606"/>
                  <a:pt x="2102" y="3710"/>
                </a:cubicBezTo>
                <a:cubicBezTo>
                  <a:pt x="2052" y="3757"/>
                  <a:pt x="1995" y="3798"/>
                  <a:pt x="1928" y="3818"/>
                </a:cubicBezTo>
                <a:cubicBezTo>
                  <a:pt x="1840" y="3841"/>
                  <a:pt x="1759" y="3868"/>
                  <a:pt x="1683" y="3914"/>
                </a:cubicBezTo>
                <a:cubicBezTo>
                  <a:pt x="1528" y="4009"/>
                  <a:pt x="1401" y="4146"/>
                  <a:pt x="1266" y="4264"/>
                </a:cubicBezTo>
                <a:cubicBezTo>
                  <a:pt x="1135" y="4382"/>
                  <a:pt x="964" y="4492"/>
                  <a:pt x="783" y="4492"/>
                </a:cubicBezTo>
                <a:lnTo>
                  <a:pt x="777" y="4492"/>
                </a:lnTo>
                <a:cubicBezTo>
                  <a:pt x="729" y="4492"/>
                  <a:pt x="689" y="4482"/>
                  <a:pt x="645" y="4469"/>
                </a:cubicBezTo>
                <a:cubicBezTo>
                  <a:pt x="642" y="4465"/>
                  <a:pt x="636" y="4465"/>
                  <a:pt x="632" y="4465"/>
                </a:cubicBezTo>
                <a:cubicBezTo>
                  <a:pt x="602" y="4465"/>
                  <a:pt x="578" y="4492"/>
                  <a:pt x="578" y="4519"/>
                </a:cubicBezTo>
                <a:cubicBezTo>
                  <a:pt x="582" y="4784"/>
                  <a:pt x="300" y="4941"/>
                  <a:pt x="148" y="5120"/>
                </a:cubicBezTo>
                <a:cubicBezTo>
                  <a:pt x="72" y="5214"/>
                  <a:pt x="4" y="5324"/>
                  <a:pt x="1" y="5449"/>
                </a:cubicBezTo>
                <a:cubicBezTo>
                  <a:pt x="1" y="5550"/>
                  <a:pt x="38" y="5663"/>
                  <a:pt x="115" y="5734"/>
                </a:cubicBezTo>
                <a:cubicBezTo>
                  <a:pt x="155" y="5771"/>
                  <a:pt x="205" y="5795"/>
                  <a:pt x="259" y="5801"/>
                </a:cubicBezTo>
                <a:cubicBezTo>
                  <a:pt x="300" y="5804"/>
                  <a:pt x="317" y="5807"/>
                  <a:pt x="337" y="5845"/>
                </a:cubicBezTo>
                <a:cubicBezTo>
                  <a:pt x="380" y="5928"/>
                  <a:pt x="350" y="6026"/>
                  <a:pt x="357" y="6117"/>
                </a:cubicBezTo>
                <a:cubicBezTo>
                  <a:pt x="363" y="6210"/>
                  <a:pt x="397" y="6335"/>
                  <a:pt x="501" y="6365"/>
                </a:cubicBezTo>
                <a:cubicBezTo>
                  <a:pt x="515" y="6368"/>
                  <a:pt x="531" y="6371"/>
                  <a:pt x="545" y="6371"/>
                </a:cubicBezTo>
                <a:cubicBezTo>
                  <a:pt x="656" y="6371"/>
                  <a:pt x="729" y="6251"/>
                  <a:pt x="777" y="6160"/>
                </a:cubicBezTo>
                <a:cubicBezTo>
                  <a:pt x="837" y="6043"/>
                  <a:pt x="867" y="5908"/>
                  <a:pt x="867" y="5774"/>
                </a:cubicBezTo>
                <a:cubicBezTo>
                  <a:pt x="864" y="5707"/>
                  <a:pt x="857" y="5640"/>
                  <a:pt x="840" y="5576"/>
                </a:cubicBezTo>
                <a:cubicBezTo>
                  <a:pt x="833" y="5550"/>
                  <a:pt x="823" y="5533"/>
                  <a:pt x="837" y="5509"/>
                </a:cubicBezTo>
                <a:cubicBezTo>
                  <a:pt x="853" y="5482"/>
                  <a:pt x="881" y="5462"/>
                  <a:pt x="904" y="5442"/>
                </a:cubicBezTo>
                <a:cubicBezTo>
                  <a:pt x="1146" y="5244"/>
                  <a:pt x="1381" y="5039"/>
                  <a:pt x="1629" y="4848"/>
                </a:cubicBezTo>
                <a:cubicBezTo>
                  <a:pt x="1864" y="4670"/>
                  <a:pt x="2115" y="4519"/>
                  <a:pt x="2401" y="4432"/>
                </a:cubicBezTo>
                <a:cubicBezTo>
                  <a:pt x="2458" y="4415"/>
                  <a:pt x="2518" y="4402"/>
                  <a:pt x="2572" y="4378"/>
                </a:cubicBezTo>
                <a:cubicBezTo>
                  <a:pt x="2619" y="4354"/>
                  <a:pt x="2662" y="4328"/>
                  <a:pt x="2706" y="4294"/>
                </a:cubicBezTo>
                <a:cubicBezTo>
                  <a:pt x="2787" y="4233"/>
                  <a:pt x="2854" y="4153"/>
                  <a:pt x="2901" y="4063"/>
                </a:cubicBezTo>
                <a:cubicBezTo>
                  <a:pt x="3002" y="3885"/>
                  <a:pt x="3035" y="3660"/>
                  <a:pt x="2965" y="3462"/>
                </a:cubicBezTo>
                <a:cubicBezTo>
                  <a:pt x="2958" y="3438"/>
                  <a:pt x="2948" y="3415"/>
                  <a:pt x="2938" y="3395"/>
                </a:cubicBezTo>
                <a:cubicBezTo>
                  <a:pt x="2935" y="3388"/>
                  <a:pt x="2921" y="3371"/>
                  <a:pt x="2918" y="3361"/>
                </a:cubicBezTo>
                <a:lnTo>
                  <a:pt x="2921" y="3361"/>
                </a:lnTo>
                <a:cubicBezTo>
                  <a:pt x="2921" y="3361"/>
                  <a:pt x="2927" y="3354"/>
                  <a:pt x="2927" y="3350"/>
                </a:cubicBezTo>
                <a:cubicBezTo>
                  <a:pt x="2952" y="3327"/>
                  <a:pt x="2985" y="3314"/>
                  <a:pt x="3012" y="3301"/>
                </a:cubicBezTo>
                <a:cubicBezTo>
                  <a:pt x="3052" y="3284"/>
                  <a:pt x="3089" y="3267"/>
                  <a:pt x="3126" y="3250"/>
                </a:cubicBezTo>
                <a:cubicBezTo>
                  <a:pt x="3274" y="3183"/>
                  <a:pt x="3421" y="3116"/>
                  <a:pt x="3569" y="3048"/>
                </a:cubicBezTo>
                <a:cubicBezTo>
                  <a:pt x="3640" y="3015"/>
                  <a:pt x="3713" y="2985"/>
                  <a:pt x="3784" y="2952"/>
                </a:cubicBezTo>
                <a:cubicBezTo>
                  <a:pt x="3824" y="2935"/>
                  <a:pt x="3818" y="2878"/>
                  <a:pt x="3784" y="2857"/>
                </a:cubicBezTo>
                <a:cubicBezTo>
                  <a:pt x="3576" y="2730"/>
                  <a:pt x="3354" y="2629"/>
                  <a:pt x="3126" y="2555"/>
                </a:cubicBezTo>
                <a:cubicBezTo>
                  <a:pt x="3096" y="2545"/>
                  <a:pt x="3068" y="2535"/>
                  <a:pt x="3039" y="2529"/>
                </a:cubicBezTo>
                <a:cubicBezTo>
                  <a:pt x="3022" y="2522"/>
                  <a:pt x="3012" y="2518"/>
                  <a:pt x="3002" y="2505"/>
                </a:cubicBezTo>
                <a:cubicBezTo>
                  <a:pt x="2985" y="2475"/>
                  <a:pt x="2985" y="2435"/>
                  <a:pt x="2992" y="2401"/>
                </a:cubicBezTo>
                <a:cubicBezTo>
                  <a:pt x="3012" y="2297"/>
                  <a:pt x="3056" y="2179"/>
                  <a:pt x="2965" y="2092"/>
                </a:cubicBezTo>
                <a:cubicBezTo>
                  <a:pt x="2901" y="2029"/>
                  <a:pt x="2807" y="2025"/>
                  <a:pt x="2733" y="1975"/>
                </a:cubicBezTo>
                <a:cubicBezTo>
                  <a:pt x="2676" y="1934"/>
                  <a:pt x="2670" y="1857"/>
                  <a:pt x="2666" y="1790"/>
                </a:cubicBezTo>
                <a:cubicBezTo>
                  <a:pt x="2662" y="1713"/>
                  <a:pt x="2666" y="1629"/>
                  <a:pt x="2639" y="1555"/>
                </a:cubicBezTo>
                <a:cubicBezTo>
                  <a:pt x="2625" y="1518"/>
                  <a:pt x="2605" y="1482"/>
                  <a:pt x="2575" y="1454"/>
                </a:cubicBezTo>
                <a:cubicBezTo>
                  <a:pt x="2562" y="1444"/>
                  <a:pt x="2545" y="1434"/>
                  <a:pt x="2538" y="1424"/>
                </a:cubicBezTo>
                <a:cubicBezTo>
                  <a:pt x="2535" y="1417"/>
                  <a:pt x="2535" y="1411"/>
                  <a:pt x="2535" y="1401"/>
                </a:cubicBezTo>
                <a:cubicBezTo>
                  <a:pt x="2545" y="1364"/>
                  <a:pt x="2575" y="1330"/>
                  <a:pt x="2605" y="1310"/>
                </a:cubicBezTo>
                <a:cubicBezTo>
                  <a:pt x="2646" y="1283"/>
                  <a:pt x="2693" y="1280"/>
                  <a:pt x="2740" y="1276"/>
                </a:cubicBezTo>
                <a:cubicBezTo>
                  <a:pt x="2824" y="1270"/>
                  <a:pt x="2915" y="1263"/>
                  <a:pt x="2985" y="1220"/>
                </a:cubicBezTo>
                <a:cubicBezTo>
                  <a:pt x="2998" y="1243"/>
                  <a:pt x="3015" y="1263"/>
                  <a:pt x="3035" y="1283"/>
                </a:cubicBezTo>
                <a:cubicBezTo>
                  <a:pt x="3056" y="1300"/>
                  <a:pt x="3079" y="1316"/>
                  <a:pt x="3102" y="1330"/>
                </a:cubicBezTo>
                <a:cubicBezTo>
                  <a:pt x="3113" y="1337"/>
                  <a:pt x="3126" y="1341"/>
                  <a:pt x="3136" y="1341"/>
                </a:cubicBezTo>
                <a:cubicBezTo>
                  <a:pt x="3153" y="1341"/>
                  <a:pt x="3169" y="1333"/>
                  <a:pt x="3189" y="1324"/>
                </a:cubicBezTo>
                <a:cubicBezTo>
                  <a:pt x="3277" y="1273"/>
                  <a:pt x="3354" y="1196"/>
                  <a:pt x="3401" y="1105"/>
                </a:cubicBezTo>
                <a:cubicBezTo>
                  <a:pt x="3448" y="1014"/>
                  <a:pt x="3471" y="907"/>
                  <a:pt x="3448" y="806"/>
                </a:cubicBezTo>
                <a:cubicBezTo>
                  <a:pt x="3425" y="716"/>
                  <a:pt x="3364" y="636"/>
                  <a:pt x="3287" y="582"/>
                </a:cubicBezTo>
                <a:cubicBezTo>
                  <a:pt x="3230" y="545"/>
                  <a:pt x="3163" y="521"/>
                  <a:pt x="3096" y="521"/>
                </a:cubicBezTo>
                <a:cubicBezTo>
                  <a:pt x="3072" y="521"/>
                  <a:pt x="3045" y="524"/>
                  <a:pt x="3025" y="528"/>
                </a:cubicBezTo>
                <a:cubicBezTo>
                  <a:pt x="2988" y="538"/>
                  <a:pt x="2955" y="555"/>
                  <a:pt x="2918" y="555"/>
                </a:cubicBezTo>
                <a:lnTo>
                  <a:pt x="2901" y="555"/>
                </a:lnTo>
                <a:cubicBezTo>
                  <a:pt x="2861" y="551"/>
                  <a:pt x="2820" y="528"/>
                  <a:pt x="2787" y="501"/>
                </a:cubicBezTo>
                <a:cubicBezTo>
                  <a:pt x="2706" y="444"/>
                  <a:pt x="2650" y="360"/>
                  <a:pt x="2592" y="276"/>
                </a:cubicBezTo>
                <a:cubicBezTo>
                  <a:pt x="2535" y="193"/>
                  <a:pt x="2461" y="112"/>
                  <a:pt x="2374" y="55"/>
                </a:cubicBezTo>
                <a:cubicBezTo>
                  <a:pt x="2320" y="21"/>
                  <a:pt x="2256" y="1"/>
                  <a:pt x="2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rot="10800000" flipH="1">
            <a:off x="160502" y="2208466"/>
            <a:ext cx="583138" cy="1218286"/>
          </a:xfrm>
          <a:custGeom>
            <a:avLst/>
            <a:gdLst/>
            <a:ahLst/>
            <a:cxnLst/>
            <a:rect l="l" t="t" r="r" b="b"/>
            <a:pathLst>
              <a:path w="2063" h="4310" extrusionOk="0">
                <a:moveTo>
                  <a:pt x="1783" y="0"/>
                </a:moveTo>
                <a:cubicBezTo>
                  <a:pt x="1713" y="0"/>
                  <a:pt x="1646" y="44"/>
                  <a:pt x="1596" y="94"/>
                </a:cubicBezTo>
                <a:cubicBezTo>
                  <a:pt x="1525" y="168"/>
                  <a:pt x="1488" y="265"/>
                  <a:pt x="1458" y="359"/>
                </a:cubicBezTo>
                <a:cubicBezTo>
                  <a:pt x="1438" y="426"/>
                  <a:pt x="1424" y="497"/>
                  <a:pt x="1418" y="567"/>
                </a:cubicBezTo>
                <a:cubicBezTo>
                  <a:pt x="1407" y="601"/>
                  <a:pt x="1394" y="634"/>
                  <a:pt x="1381" y="665"/>
                </a:cubicBezTo>
                <a:cubicBezTo>
                  <a:pt x="1370" y="682"/>
                  <a:pt x="1360" y="699"/>
                  <a:pt x="1347" y="715"/>
                </a:cubicBezTo>
                <a:cubicBezTo>
                  <a:pt x="1340" y="728"/>
                  <a:pt x="1340" y="745"/>
                  <a:pt x="1344" y="759"/>
                </a:cubicBezTo>
                <a:cubicBezTo>
                  <a:pt x="1263" y="940"/>
                  <a:pt x="1156" y="1105"/>
                  <a:pt x="984" y="1212"/>
                </a:cubicBezTo>
                <a:cubicBezTo>
                  <a:pt x="716" y="1383"/>
                  <a:pt x="363" y="1407"/>
                  <a:pt x="132" y="1641"/>
                </a:cubicBezTo>
                <a:cubicBezTo>
                  <a:pt x="72" y="1706"/>
                  <a:pt x="11" y="1782"/>
                  <a:pt x="25" y="1876"/>
                </a:cubicBezTo>
                <a:cubicBezTo>
                  <a:pt x="35" y="1940"/>
                  <a:pt x="81" y="1987"/>
                  <a:pt x="135" y="2020"/>
                </a:cubicBezTo>
                <a:cubicBezTo>
                  <a:pt x="236" y="2091"/>
                  <a:pt x="400" y="2132"/>
                  <a:pt x="403" y="2276"/>
                </a:cubicBezTo>
                <a:cubicBezTo>
                  <a:pt x="411" y="2464"/>
                  <a:pt x="229" y="2592"/>
                  <a:pt x="159" y="2753"/>
                </a:cubicBezTo>
                <a:cubicBezTo>
                  <a:pt x="85" y="2914"/>
                  <a:pt x="98" y="3088"/>
                  <a:pt x="122" y="3259"/>
                </a:cubicBezTo>
                <a:cubicBezTo>
                  <a:pt x="146" y="3413"/>
                  <a:pt x="186" y="3578"/>
                  <a:pt x="152" y="3736"/>
                </a:cubicBezTo>
                <a:cubicBezTo>
                  <a:pt x="142" y="3773"/>
                  <a:pt x="132" y="3810"/>
                  <a:pt x="112" y="3844"/>
                </a:cubicBezTo>
                <a:cubicBezTo>
                  <a:pt x="92" y="3884"/>
                  <a:pt x="61" y="3917"/>
                  <a:pt x="41" y="3957"/>
                </a:cubicBezTo>
                <a:cubicBezTo>
                  <a:pt x="1" y="4048"/>
                  <a:pt x="18" y="4142"/>
                  <a:pt x="81" y="4216"/>
                </a:cubicBezTo>
                <a:cubicBezTo>
                  <a:pt x="142" y="4283"/>
                  <a:pt x="219" y="4310"/>
                  <a:pt x="300" y="4310"/>
                </a:cubicBezTo>
                <a:cubicBezTo>
                  <a:pt x="411" y="4310"/>
                  <a:pt x="528" y="4259"/>
                  <a:pt x="615" y="4199"/>
                </a:cubicBezTo>
                <a:cubicBezTo>
                  <a:pt x="763" y="4098"/>
                  <a:pt x="877" y="3957"/>
                  <a:pt x="964" y="3803"/>
                </a:cubicBezTo>
                <a:cubicBezTo>
                  <a:pt x="1153" y="3474"/>
                  <a:pt x="1213" y="3098"/>
                  <a:pt x="1320" y="2742"/>
                </a:cubicBezTo>
                <a:cubicBezTo>
                  <a:pt x="1377" y="2558"/>
                  <a:pt x="1447" y="2377"/>
                  <a:pt x="1559" y="2215"/>
                </a:cubicBezTo>
                <a:cubicBezTo>
                  <a:pt x="1666" y="2061"/>
                  <a:pt x="1810" y="1930"/>
                  <a:pt x="1914" y="1769"/>
                </a:cubicBezTo>
                <a:cubicBezTo>
                  <a:pt x="2025" y="1594"/>
                  <a:pt x="2062" y="1390"/>
                  <a:pt x="2062" y="1182"/>
                </a:cubicBezTo>
                <a:cubicBezTo>
                  <a:pt x="2059" y="967"/>
                  <a:pt x="2032" y="748"/>
                  <a:pt x="2011" y="530"/>
                </a:cubicBezTo>
                <a:cubicBezTo>
                  <a:pt x="2002" y="423"/>
                  <a:pt x="1999" y="316"/>
                  <a:pt x="1982" y="208"/>
                </a:cubicBezTo>
                <a:cubicBezTo>
                  <a:pt x="1968" y="121"/>
                  <a:pt x="1924" y="34"/>
                  <a:pt x="1833" y="7"/>
                </a:cubicBezTo>
                <a:cubicBezTo>
                  <a:pt x="1817" y="3"/>
                  <a:pt x="1800" y="0"/>
                  <a:pt x="1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rot="10800000" flipH="1">
            <a:off x="6232807" y="-1972547"/>
            <a:ext cx="3139843" cy="2826650"/>
          </a:xfrm>
          <a:custGeom>
            <a:avLst/>
            <a:gdLst/>
            <a:ahLst/>
            <a:cxnLst/>
            <a:rect l="l" t="t" r="r" b="b"/>
            <a:pathLst>
              <a:path w="11108" h="10000" extrusionOk="0">
                <a:moveTo>
                  <a:pt x="8556" y="1"/>
                </a:moveTo>
                <a:cubicBezTo>
                  <a:pt x="8522" y="1"/>
                  <a:pt x="8502" y="37"/>
                  <a:pt x="8506" y="71"/>
                </a:cubicBezTo>
                <a:cubicBezTo>
                  <a:pt x="8526" y="205"/>
                  <a:pt x="8456" y="336"/>
                  <a:pt x="8389" y="454"/>
                </a:cubicBezTo>
                <a:cubicBezTo>
                  <a:pt x="8315" y="581"/>
                  <a:pt x="8231" y="712"/>
                  <a:pt x="8200" y="860"/>
                </a:cubicBezTo>
                <a:cubicBezTo>
                  <a:pt x="8167" y="1028"/>
                  <a:pt x="8211" y="1192"/>
                  <a:pt x="8248" y="1353"/>
                </a:cubicBezTo>
                <a:cubicBezTo>
                  <a:pt x="8277" y="1501"/>
                  <a:pt x="8308" y="1662"/>
                  <a:pt x="8220" y="1796"/>
                </a:cubicBezTo>
                <a:cubicBezTo>
                  <a:pt x="8144" y="1914"/>
                  <a:pt x="7996" y="1978"/>
                  <a:pt x="7858" y="1991"/>
                </a:cubicBezTo>
                <a:cubicBezTo>
                  <a:pt x="7834" y="1995"/>
                  <a:pt x="7811" y="1995"/>
                  <a:pt x="7784" y="1995"/>
                </a:cubicBezTo>
                <a:cubicBezTo>
                  <a:pt x="7616" y="1995"/>
                  <a:pt x="7452" y="1944"/>
                  <a:pt x="7291" y="1894"/>
                </a:cubicBezTo>
                <a:cubicBezTo>
                  <a:pt x="7227" y="1874"/>
                  <a:pt x="7143" y="1850"/>
                  <a:pt x="7106" y="1786"/>
                </a:cubicBezTo>
                <a:cubicBezTo>
                  <a:pt x="7083" y="1746"/>
                  <a:pt x="7069" y="1702"/>
                  <a:pt x="7049" y="1665"/>
                </a:cubicBezTo>
                <a:cubicBezTo>
                  <a:pt x="7029" y="1628"/>
                  <a:pt x="7002" y="1595"/>
                  <a:pt x="6976" y="1564"/>
                </a:cubicBezTo>
                <a:cubicBezTo>
                  <a:pt x="6885" y="1457"/>
                  <a:pt x="6740" y="1353"/>
                  <a:pt x="6754" y="1195"/>
                </a:cubicBezTo>
                <a:cubicBezTo>
                  <a:pt x="6761" y="1129"/>
                  <a:pt x="6811" y="1095"/>
                  <a:pt x="6871" y="1068"/>
                </a:cubicBezTo>
                <a:cubicBezTo>
                  <a:pt x="6945" y="1041"/>
                  <a:pt x="7009" y="1008"/>
                  <a:pt x="7059" y="943"/>
                </a:cubicBezTo>
                <a:cubicBezTo>
                  <a:pt x="7150" y="827"/>
                  <a:pt x="7163" y="672"/>
                  <a:pt x="7160" y="531"/>
                </a:cubicBezTo>
                <a:cubicBezTo>
                  <a:pt x="7157" y="497"/>
                  <a:pt x="7157" y="464"/>
                  <a:pt x="7153" y="430"/>
                </a:cubicBezTo>
                <a:cubicBezTo>
                  <a:pt x="7150" y="396"/>
                  <a:pt x="7130" y="379"/>
                  <a:pt x="7100" y="376"/>
                </a:cubicBezTo>
                <a:cubicBezTo>
                  <a:pt x="7046" y="367"/>
                  <a:pt x="6989" y="363"/>
                  <a:pt x="6935" y="363"/>
                </a:cubicBezTo>
                <a:cubicBezTo>
                  <a:pt x="6754" y="363"/>
                  <a:pt x="6573" y="404"/>
                  <a:pt x="6404" y="477"/>
                </a:cubicBezTo>
                <a:cubicBezTo>
                  <a:pt x="6404" y="440"/>
                  <a:pt x="6398" y="407"/>
                  <a:pt x="6388" y="370"/>
                </a:cubicBezTo>
                <a:cubicBezTo>
                  <a:pt x="6381" y="339"/>
                  <a:pt x="6367" y="309"/>
                  <a:pt x="6355" y="283"/>
                </a:cubicBezTo>
                <a:cubicBezTo>
                  <a:pt x="6347" y="266"/>
                  <a:pt x="6344" y="249"/>
                  <a:pt x="6327" y="235"/>
                </a:cubicBezTo>
                <a:cubicBezTo>
                  <a:pt x="6314" y="226"/>
                  <a:pt x="6294" y="222"/>
                  <a:pt x="6277" y="215"/>
                </a:cubicBezTo>
                <a:cubicBezTo>
                  <a:pt x="6170" y="175"/>
                  <a:pt x="6052" y="158"/>
                  <a:pt x="5938" y="158"/>
                </a:cubicBezTo>
                <a:lnTo>
                  <a:pt x="5888" y="158"/>
                </a:lnTo>
                <a:cubicBezTo>
                  <a:pt x="5864" y="158"/>
                  <a:pt x="5841" y="175"/>
                  <a:pt x="5834" y="198"/>
                </a:cubicBezTo>
                <a:cubicBezTo>
                  <a:pt x="5814" y="279"/>
                  <a:pt x="5824" y="363"/>
                  <a:pt x="5841" y="447"/>
                </a:cubicBezTo>
                <a:cubicBezTo>
                  <a:pt x="5854" y="517"/>
                  <a:pt x="5878" y="588"/>
                  <a:pt x="5878" y="661"/>
                </a:cubicBezTo>
                <a:cubicBezTo>
                  <a:pt x="5881" y="756"/>
                  <a:pt x="5841" y="870"/>
                  <a:pt x="5737" y="870"/>
                </a:cubicBezTo>
                <a:cubicBezTo>
                  <a:pt x="5730" y="870"/>
                  <a:pt x="5723" y="867"/>
                  <a:pt x="5717" y="867"/>
                </a:cubicBezTo>
                <a:cubicBezTo>
                  <a:pt x="5659" y="860"/>
                  <a:pt x="5602" y="830"/>
                  <a:pt x="5549" y="810"/>
                </a:cubicBezTo>
                <a:cubicBezTo>
                  <a:pt x="5498" y="789"/>
                  <a:pt x="5445" y="773"/>
                  <a:pt x="5391" y="773"/>
                </a:cubicBezTo>
                <a:lnTo>
                  <a:pt x="5357" y="773"/>
                </a:lnTo>
                <a:cubicBezTo>
                  <a:pt x="5280" y="782"/>
                  <a:pt x="5219" y="830"/>
                  <a:pt x="5170" y="887"/>
                </a:cubicBezTo>
                <a:cubicBezTo>
                  <a:pt x="5129" y="937"/>
                  <a:pt x="5095" y="988"/>
                  <a:pt x="5062" y="1041"/>
                </a:cubicBezTo>
                <a:cubicBezTo>
                  <a:pt x="4954" y="1092"/>
                  <a:pt x="4864" y="1179"/>
                  <a:pt x="4821" y="1293"/>
                </a:cubicBezTo>
                <a:cubicBezTo>
                  <a:pt x="4710" y="1313"/>
                  <a:pt x="4595" y="1333"/>
                  <a:pt x="4485" y="1350"/>
                </a:cubicBezTo>
                <a:cubicBezTo>
                  <a:pt x="4445" y="1357"/>
                  <a:pt x="4404" y="1370"/>
                  <a:pt x="4364" y="1370"/>
                </a:cubicBezTo>
                <a:cubicBezTo>
                  <a:pt x="4358" y="1370"/>
                  <a:pt x="4347" y="1370"/>
                  <a:pt x="4337" y="1366"/>
                </a:cubicBezTo>
                <a:cubicBezTo>
                  <a:pt x="4290" y="1360"/>
                  <a:pt x="4290" y="1320"/>
                  <a:pt x="4287" y="1276"/>
                </a:cubicBezTo>
                <a:cubicBezTo>
                  <a:pt x="4283" y="1185"/>
                  <a:pt x="4253" y="1112"/>
                  <a:pt x="4176" y="1058"/>
                </a:cubicBezTo>
                <a:cubicBezTo>
                  <a:pt x="4122" y="1021"/>
                  <a:pt x="4055" y="1001"/>
                  <a:pt x="3988" y="1001"/>
                </a:cubicBezTo>
                <a:cubicBezTo>
                  <a:pt x="3975" y="1001"/>
                  <a:pt x="3961" y="1001"/>
                  <a:pt x="3947" y="1004"/>
                </a:cubicBezTo>
                <a:cubicBezTo>
                  <a:pt x="3746" y="1031"/>
                  <a:pt x="3595" y="1209"/>
                  <a:pt x="3471" y="1353"/>
                </a:cubicBezTo>
                <a:cubicBezTo>
                  <a:pt x="3330" y="1518"/>
                  <a:pt x="3206" y="1699"/>
                  <a:pt x="3109" y="1894"/>
                </a:cubicBezTo>
                <a:cubicBezTo>
                  <a:pt x="3085" y="1937"/>
                  <a:pt x="3065" y="1987"/>
                  <a:pt x="3065" y="2041"/>
                </a:cubicBezTo>
                <a:cubicBezTo>
                  <a:pt x="3065" y="2088"/>
                  <a:pt x="3081" y="2132"/>
                  <a:pt x="3069" y="2179"/>
                </a:cubicBezTo>
                <a:cubicBezTo>
                  <a:pt x="3052" y="2246"/>
                  <a:pt x="2994" y="2289"/>
                  <a:pt x="2937" y="2323"/>
                </a:cubicBezTo>
                <a:cubicBezTo>
                  <a:pt x="2796" y="2407"/>
                  <a:pt x="2632" y="2441"/>
                  <a:pt x="2491" y="2521"/>
                </a:cubicBezTo>
                <a:cubicBezTo>
                  <a:pt x="2189" y="2692"/>
                  <a:pt x="1957" y="2968"/>
                  <a:pt x="1648" y="3122"/>
                </a:cubicBezTo>
                <a:cubicBezTo>
                  <a:pt x="1578" y="3159"/>
                  <a:pt x="1504" y="3189"/>
                  <a:pt x="1427" y="3203"/>
                </a:cubicBezTo>
                <a:cubicBezTo>
                  <a:pt x="1326" y="3226"/>
                  <a:pt x="1225" y="3213"/>
                  <a:pt x="1122" y="3223"/>
                </a:cubicBezTo>
                <a:cubicBezTo>
                  <a:pt x="1018" y="3236"/>
                  <a:pt x="930" y="3284"/>
                  <a:pt x="846" y="3347"/>
                </a:cubicBezTo>
                <a:cubicBezTo>
                  <a:pt x="753" y="3420"/>
                  <a:pt x="665" y="3498"/>
                  <a:pt x="571" y="3575"/>
                </a:cubicBezTo>
                <a:cubicBezTo>
                  <a:pt x="477" y="3652"/>
                  <a:pt x="383" y="3730"/>
                  <a:pt x="289" y="3810"/>
                </a:cubicBezTo>
                <a:cubicBezTo>
                  <a:pt x="212" y="3874"/>
                  <a:pt x="135" y="3934"/>
                  <a:pt x="74" y="4018"/>
                </a:cubicBezTo>
                <a:cubicBezTo>
                  <a:pt x="20" y="4096"/>
                  <a:pt x="0" y="4186"/>
                  <a:pt x="20" y="4277"/>
                </a:cubicBezTo>
                <a:cubicBezTo>
                  <a:pt x="40" y="4364"/>
                  <a:pt x="94" y="4435"/>
                  <a:pt x="152" y="4502"/>
                </a:cubicBezTo>
                <a:cubicBezTo>
                  <a:pt x="212" y="4576"/>
                  <a:pt x="272" y="4646"/>
                  <a:pt x="313" y="4730"/>
                </a:cubicBezTo>
                <a:cubicBezTo>
                  <a:pt x="356" y="4817"/>
                  <a:pt x="376" y="4915"/>
                  <a:pt x="386" y="5012"/>
                </a:cubicBezTo>
                <a:cubicBezTo>
                  <a:pt x="410" y="5230"/>
                  <a:pt x="390" y="5455"/>
                  <a:pt x="383" y="5676"/>
                </a:cubicBezTo>
                <a:cubicBezTo>
                  <a:pt x="370" y="6173"/>
                  <a:pt x="353" y="6670"/>
                  <a:pt x="336" y="7163"/>
                </a:cubicBezTo>
                <a:cubicBezTo>
                  <a:pt x="330" y="7412"/>
                  <a:pt x="322" y="7660"/>
                  <a:pt x="313" y="7908"/>
                </a:cubicBezTo>
                <a:cubicBezTo>
                  <a:pt x="313" y="8003"/>
                  <a:pt x="285" y="8130"/>
                  <a:pt x="363" y="8204"/>
                </a:cubicBezTo>
                <a:cubicBezTo>
                  <a:pt x="403" y="8241"/>
                  <a:pt x="457" y="8251"/>
                  <a:pt x="511" y="8251"/>
                </a:cubicBezTo>
                <a:cubicBezTo>
                  <a:pt x="541" y="8251"/>
                  <a:pt x="571" y="8248"/>
                  <a:pt x="598" y="8244"/>
                </a:cubicBezTo>
                <a:cubicBezTo>
                  <a:pt x="960" y="8177"/>
                  <a:pt x="1292" y="7945"/>
                  <a:pt x="1511" y="7657"/>
                </a:cubicBezTo>
                <a:cubicBezTo>
                  <a:pt x="1558" y="7593"/>
                  <a:pt x="1598" y="7526"/>
                  <a:pt x="1635" y="7456"/>
                </a:cubicBezTo>
                <a:cubicBezTo>
                  <a:pt x="1755" y="7473"/>
                  <a:pt x="1867" y="7553"/>
                  <a:pt x="1913" y="7667"/>
                </a:cubicBezTo>
                <a:cubicBezTo>
                  <a:pt x="1921" y="7687"/>
                  <a:pt x="1941" y="7707"/>
                  <a:pt x="1964" y="7707"/>
                </a:cubicBezTo>
                <a:cubicBezTo>
                  <a:pt x="1967" y="7707"/>
                  <a:pt x="1974" y="7704"/>
                  <a:pt x="1977" y="7704"/>
                </a:cubicBezTo>
                <a:cubicBezTo>
                  <a:pt x="2128" y="7657"/>
                  <a:pt x="2279" y="7614"/>
                  <a:pt x="2431" y="7569"/>
                </a:cubicBezTo>
                <a:cubicBezTo>
                  <a:pt x="2565" y="7529"/>
                  <a:pt x="2702" y="7496"/>
                  <a:pt x="2833" y="7442"/>
                </a:cubicBezTo>
                <a:cubicBezTo>
                  <a:pt x="2998" y="7378"/>
                  <a:pt x="3193" y="7261"/>
                  <a:pt x="3213" y="7073"/>
                </a:cubicBezTo>
                <a:cubicBezTo>
                  <a:pt x="3662" y="7146"/>
                  <a:pt x="4109" y="7220"/>
                  <a:pt x="4559" y="7291"/>
                </a:cubicBezTo>
                <a:cubicBezTo>
                  <a:pt x="4632" y="7435"/>
                  <a:pt x="4787" y="7513"/>
                  <a:pt x="4945" y="7513"/>
                </a:cubicBezTo>
                <a:cubicBezTo>
                  <a:pt x="4975" y="7513"/>
                  <a:pt x="5005" y="7509"/>
                  <a:pt x="5035" y="7502"/>
                </a:cubicBezTo>
                <a:cubicBezTo>
                  <a:pt x="5132" y="7485"/>
                  <a:pt x="5224" y="7432"/>
                  <a:pt x="5280" y="7352"/>
                </a:cubicBezTo>
                <a:cubicBezTo>
                  <a:pt x="5311" y="7311"/>
                  <a:pt x="5324" y="7251"/>
                  <a:pt x="5360" y="7217"/>
                </a:cubicBezTo>
                <a:cubicBezTo>
                  <a:pt x="5371" y="7207"/>
                  <a:pt x="5381" y="7203"/>
                  <a:pt x="5391" y="7203"/>
                </a:cubicBezTo>
                <a:cubicBezTo>
                  <a:pt x="5431" y="7203"/>
                  <a:pt x="5475" y="7278"/>
                  <a:pt x="5495" y="7304"/>
                </a:cubicBezTo>
                <a:cubicBezTo>
                  <a:pt x="5582" y="7432"/>
                  <a:pt x="5670" y="7566"/>
                  <a:pt x="5696" y="7721"/>
                </a:cubicBezTo>
                <a:cubicBezTo>
                  <a:pt x="5727" y="7888"/>
                  <a:pt x="5679" y="8060"/>
                  <a:pt x="5720" y="8224"/>
                </a:cubicBezTo>
                <a:cubicBezTo>
                  <a:pt x="5750" y="8342"/>
                  <a:pt x="5841" y="8455"/>
                  <a:pt x="5958" y="8500"/>
                </a:cubicBezTo>
                <a:cubicBezTo>
                  <a:pt x="5985" y="8509"/>
                  <a:pt x="6015" y="8513"/>
                  <a:pt x="6042" y="8513"/>
                </a:cubicBezTo>
                <a:cubicBezTo>
                  <a:pt x="6133" y="8513"/>
                  <a:pt x="6214" y="8459"/>
                  <a:pt x="6264" y="8375"/>
                </a:cubicBezTo>
                <a:cubicBezTo>
                  <a:pt x="6294" y="8325"/>
                  <a:pt x="6314" y="8264"/>
                  <a:pt x="6344" y="8210"/>
                </a:cubicBezTo>
                <a:cubicBezTo>
                  <a:pt x="6367" y="8164"/>
                  <a:pt x="6418" y="8107"/>
                  <a:pt x="6472" y="8107"/>
                </a:cubicBezTo>
                <a:lnTo>
                  <a:pt x="6475" y="8107"/>
                </a:lnTo>
                <a:cubicBezTo>
                  <a:pt x="6545" y="8110"/>
                  <a:pt x="6566" y="8227"/>
                  <a:pt x="6583" y="8278"/>
                </a:cubicBezTo>
                <a:cubicBezTo>
                  <a:pt x="6603" y="8359"/>
                  <a:pt x="6620" y="8439"/>
                  <a:pt x="6626" y="8520"/>
                </a:cubicBezTo>
                <a:cubicBezTo>
                  <a:pt x="6646" y="8681"/>
                  <a:pt x="6649" y="8838"/>
                  <a:pt x="6670" y="8996"/>
                </a:cubicBezTo>
                <a:cubicBezTo>
                  <a:pt x="6690" y="9160"/>
                  <a:pt x="6724" y="9321"/>
                  <a:pt x="6774" y="9479"/>
                </a:cubicBezTo>
                <a:cubicBezTo>
                  <a:pt x="6798" y="9560"/>
                  <a:pt x="6827" y="9640"/>
                  <a:pt x="6861" y="9718"/>
                </a:cubicBezTo>
                <a:cubicBezTo>
                  <a:pt x="6888" y="9781"/>
                  <a:pt x="6918" y="9852"/>
                  <a:pt x="6976" y="9902"/>
                </a:cubicBezTo>
                <a:cubicBezTo>
                  <a:pt x="7052" y="9973"/>
                  <a:pt x="7163" y="10000"/>
                  <a:pt x="7270" y="10000"/>
                </a:cubicBezTo>
                <a:cubicBezTo>
                  <a:pt x="7301" y="10000"/>
                  <a:pt x="7334" y="10000"/>
                  <a:pt x="7365" y="9993"/>
                </a:cubicBezTo>
                <a:cubicBezTo>
                  <a:pt x="7492" y="9976"/>
                  <a:pt x="7616" y="9916"/>
                  <a:pt x="7714" y="9825"/>
                </a:cubicBezTo>
                <a:cubicBezTo>
                  <a:pt x="7764" y="9781"/>
                  <a:pt x="7797" y="9728"/>
                  <a:pt x="7834" y="9671"/>
                </a:cubicBezTo>
                <a:cubicBezTo>
                  <a:pt x="7851" y="9644"/>
                  <a:pt x="7871" y="9614"/>
                  <a:pt x="7898" y="9614"/>
                </a:cubicBezTo>
                <a:cubicBezTo>
                  <a:pt x="7909" y="9614"/>
                  <a:pt x="7918" y="9617"/>
                  <a:pt x="7929" y="9627"/>
                </a:cubicBezTo>
                <a:cubicBezTo>
                  <a:pt x="7966" y="9661"/>
                  <a:pt x="7986" y="9711"/>
                  <a:pt x="8009" y="9755"/>
                </a:cubicBezTo>
                <a:cubicBezTo>
                  <a:pt x="8039" y="9805"/>
                  <a:pt x="8076" y="9855"/>
                  <a:pt x="8133" y="9885"/>
                </a:cubicBezTo>
                <a:cubicBezTo>
                  <a:pt x="8187" y="9916"/>
                  <a:pt x="8251" y="9930"/>
                  <a:pt x="8315" y="9930"/>
                </a:cubicBezTo>
                <a:cubicBezTo>
                  <a:pt x="8378" y="9930"/>
                  <a:pt x="8446" y="9916"/>
                  <a:pt x="8502" y="9896"/>
                </a:cubicBezTo>
                <a:cubicBezTo>
                  <a:pt x="8519" y="9889"/>
                  <a:pt x="8536" y="9879"/>
                  <a:pt x="8550" y="9872"/>
                </a:cubicBezTo>
                <a:cubicBezTo>
                  <a:pt x="8556" y="9896"/>
                  <a:pt x="8583" y="9916"/>
                  <a:pt x="8610" y="9916"/>
                </a:cubicBezTo>
                <a:cubicBezTo>
                  <a:pt x="8620" y="9916"/>
                  <a:pt x="8634" y="9913"/>
                  <a:pt x="8643" y="9902"/>
                </a:cubicBezTo>
                <a:cubicBezTo>
                  <a:pt x="8683" y="9859"/>
                  <a:pt x="8717" y="9815"/>
                  <a:pt x="8754" y="9768"/>
                </a:cubicBezTo>
                <a:cubicBezTo>
                  <a:pt x="8758" y="9768"/>
                  <a:pt x="8761" y="9772"/>
                  <a:pt x="8768" y="9772"/>
                </a:cubicBezTo>
                <a:cubicBezTo>
                  <a:pt x="8778" y="9772"/>
                  <a:pt x="8791" y="9764"/>
                  <a:pt x="8804" y="9755"/>
                </a:cubicBezTo>
                <a:cubicBezTo>
                  <a:pt x="8845" y="9708"/>
                  <a:pt x="8885" y="9664"/>
                  <a:pt x="8925" y="9620"/>
                </a:cubicBezTo>
                <a:lnTo>
                  <a:pt x="8932" y="9620"/>
                </a:lnTo>
                <a:cubicBezTo>
                  <a:pt x="8949" y="9620"/>
                  <a:pt x="8965" y="9614"/>
                  <a:pt x="8979" y="9597"/>
                </a:cubicBezTo>
                <a:cubicBezTo>
                  <a:pt x="8986" y="9583"/>
                  <a:pt x="8996" y="9570"/>
                  <a:pt x="9002" y="9557"/>
                </a:cubicBezTo>
                <a:cubicBezTo>
                  <a:pt x="9080" y="9493"/>
                  <a:pt x="9147" y="9416"/>
                  <a:pt x="9194" y="9325"/>
                </a:cubicBezTo>
                <a:cubicBezTo>
                  <a:pt x="9201" y="9308"/>
                  <a:pt x="9201" y="9292"/>
                  <a:pt x="9194" y="9278"/>
                </a:cubicBezTo>
                <a:cubicBezTo>
                  <a:pt x="9332" y="9073"/>
                  <a:pt x="9473" y="8869"/>
                  <a:pt x="9610" y="8664"/>
                </a:cubicBezTo>
                <a:cubicBezTo>
                  <a:pt x="9707" y="8520"/>
                  <a:pt x="9802" y="8372"/>
                  <a:pt x="9912" y="8241"/>
                </a:cubicBezTo>
                <a:cubicBezTo>
                  <a:pt x="9966" y="8177"/>
                  <a:pt x="10020" y="8120"/>
                  <a:pt x="10080" y="8066"/>
                </a:cubicBezTo>
                <a:cubicBezTo>
                  <a:pt x="10144" y="8016"/>
                  <a:pt x="10211" y="7969"/>
                  <a:pt x="10268" y="7912"/>
                </a:cubicBezTo>
                <a:cubicBezTo>
                  <a:pt x="10379" y="7801"/>
                  <a:pt x="10409" y="7650"/>
                  <a:pt x="10449" y="7502"/>
                </a:cubicBezTo>
                <a:cubicBezTo>
                  <a:pt x="10486" y="7365"/>
                  <a:pt x="10553" y="7254"/>
                  <a:pt x="10641" y="7140"/>
                </a:cubicBezTo>
                <a:cubicBezTo>
                  <a:pt x="10718" y="7039"/>
                  <a:pt x="10805" y="6938"/>
                  <a:pt x="10859" y="6818"/>
                </a:cubicBezTo>
                <a:cubicBezTo>
                  <a:pt x="10889" y="6760"/>
                  <a:pt x="10906" y="6700"/>
                  <a:pt x="10913" y="6636"/>
                </a:cubicBezTo>
                <a:cubicBezTo>
                  <a:pt x="10923" y="6556"/>
                  <a:pt x="10906" y="6482"/>
                  <a:pt x="10889" y="6405"/>
                </a:cubicBezTo>
                <a:cubicBezTo>
                  <a:pt x="10869" y="6328"/>
                  <a:pt x="10846" y="6240"/>
                  <a:pt x="10875" y="6163"/>
                </a:cubicBezTo>
                <a:cubicBezTo>
                  <a:pt x="10899" y="6096"/>
                  <a:pt x="10953" y="6046"/>
                  <a:pt x="10996" y="5992"/>
                </a:cubicBezTo>
                <a:cubicBezTo>
                  <a:pt x="11040" y="5935"/>
                  <a:pt x="11077" y="5874"/>
                  <a:pt x="11091" y="5801"/>
                </a:cubicBezTo>
                <a:cubicBezTo>
                  <a:pt x="11107" y="5724"/>
                  <a:pt x="11104" y="5643"/>
                  <a:pt x="11100" y="5566"/>
                </a:cubicBezTo>
                <a:cubicBezTo>
                  <a:pt x="11091" y="5287"/>
                  <a:pt x="11067" y="5002"/>
                  <a:pt x="10996" y="4730"/>
                </a:cubicBezTo>
                <a:cubicBezTo>
                  <a:pt x="10926" y="4472"/>
                  <a:pt x="10805" y="4220"/>
                  <a:pt x="10604" y="4038"/>
                </a:cubicBezTo>
                <a:cubicBezTo>
                  <a:pt x="10520" y="3964"/>
                  <a:pt x="10415" y="3908"/>
                  <a:pt x="10332" y="3831"/>
                </a:cubicBezTo>
                <a:cubicBezTo>
                  <a:pt x="10328" y="3817"/>
                  <a:pt x="10319" y="3810"/>
                  <a:pt x="10308" y="3803"/>
                </a:cubicBezTo>
                <a:cubicBezTo>
                  <a:pt x="10302" y="3797"/>
                  <a:pt x="10295" y="3793"/>
                  <a:pt x="10288" y="3787"/>
                </a:cubicBezTo>
                <a:cubicBezTo>
                  <a:pt x="10204" y="3686"/>
                  <a:pt x="10208" y="3558"/>
                  <a:pt x="10211" y="3434"/>
                </a:cubicBezTo>
                <a:cubicBezTo>
                  <a:pt x="10214" y="3327"/>
                  <a:pt x="10221" y="3203"/>
                  <a:pt x="10147" y="3112"/>
                </a:cubicBezTo>
                <a:cubicBezTo>
                  <a:pt x="10107" y="3065"/>
                  <a:pt x="10050" y="3038"/>
                  <a:pt x="9989" y="3025"/>
                </a:cubicBezTo>
                <a:cubicBezTo>
                  <a:pt x="9963" y="3022"/>
                  <a:pt x="9929" y="3022"/>
                  <a:pt x="9899" y="3018"/>
                </a:cubicBezTo>
                <a:cubicBezTo>
                  <a:pt x="9835" y="2974"/>
                  <a:pt x="9778" y="2921"/>
                  <a:pt x="9731" y="2861"/>
                </a:cubicBezTo>
                <a:cubicBezTo>
                  <a:pt x="9715" y="2827"/>
                  <a:pt x="9701" y="2793"/>
                  <a:pt x="9684" y="2756"/>
                </a:cubicBezTo>
                <a:cubicBezTo>
                  <a:pt x="9647" y="2669"/>
                  <a:pt x="9610" y="2582"/>
                  <a:pt x="9574" y="2494"/>
                </a:cubicBezTo>
                <a:cubicBezTo>
                  <a:pt x="9496" y="2320"/>
                  <a:pt x="9422" y="2142"/>
                  <a:pt x="9348" y="1967"/>
                </a:cubicBezTo>
                <a:cubicBezTo>
                  <a:pt x="9338" y="1947"/>
                  <a:pt x="9328" y="1924"/>
                  <a:pt x="9318" y="1904"/>
                </a:cubicBezTo>
                <a:cubicBezTo>
                  <a:pt x="9392" y="1722"/>
                  <a:pt x="9409" y="1527"/>
                  <a:pt x="9362" y="1336"/>
                </a:cubicBezTo>
                <a:cubicBezTo>
                  <a:pt x="9359" y="1310"/>
                  <a:pt x="9335" y="1296"/>
                  <a:pt x="9312" y="1296"/>
                </a:cubicBezTo>
                <a:cubicBezTo>
                  <a:pt x="9288" y="1296"/>
                  <a:pt x="9264" y="1310"/>
                  <a:pt x="9258" y="1336"/>
                </a:cubicBezTo>
                <a:cubicBezTo>
                  <a:pt x="9251" y="1370"/>
                  <a:pt x="9224" y="1380"/>
                  <a:pt x="9191" y="1380"/>
                </a:cubicBezTo>
                <a:cubicBezTo>
                  <a:pt x="9164" y="1380"/>
                  <a:pt x="9137" y="1374"/>
                  <a:pt x="9110" y="1366"/>
                </a:cubicBezTo>
                <a:cubicBezTo>
                  <a:pt x="9073" y="1253"/>
                  <a:pt x="9036" y="1138"/>
                  <a:pt x="8996" y="1028"/>
                </a:cubicBezTo>
                <a:cubicBezTo>
                  <a:pt x="8939" y="847"/>
                  <a:pt x="8882" y="665"/>
                  <a:pt x="8828" y="484"/>
                </a:cubicBezTo>
                <a:cubicBezTo>
                  <a:pt x="8804" y="393"/>
                  <a:pt x="8778" y="303"/>
                  <a:pt x="8754" y="212"/>
                </a:cubicBezTo>
                <a:cubicBezTo>
                  <a:pt x="8748" y="188"/>
                  <a:pt x="8741" y="165"/>
                  <a:pt x="8734" y="142"/>
                </a:cubicBezTo>
                <a:cubicBezTo>
                  <a:pt x="8728" y="118"/>
                  <a:pt x="8724" y="88"/>
                  <a:pt x="8714" y="68"/>
                </a:cubicBezTo>
                <a:cubicBezTo>
                  <a:pt x="8697" y="41"/>
                  <a:pt x="8667" y="37"/>
                  <a:pt x="8640" y="27"/>
                </a:cubicBezTo>
                <a:cubicBezTo>
                  <a:pt x="8617" y="21"/>
                  <a:pt x="8596" y="10"/>
                  <a:pt x="8573" y="4"/>
                </a:cubicBezTo>
                <a:cubicBezTo>
                  <a:pt x="8567" y="1"/>
                  <a:pt x="8559" y="1"/>
                  <a:pt x="8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rot="10800000" flipH="1">
            <a:off x="7587637" y="-2055547"/>
            <a:ext cx="430218" cy="563636"/>
          </a:xfrm>
          <a:custGeom>
            <a:avLst/>
            <a:gdLst/>
            <a:ahLst/>
            <a:cxnLst/>
            <a:rect l="l" t="t" r="r" b="b"/>
            <a:pathLst>
              <a:path w="1522" h="1994" extrusionOk="0">
                <a:moveTo>
                  <a:pt x="1340" y="0"/>
                </a:moveTo>
                <a:cubicBezTo>
                  <a:pt x="1229" y="0"/>
                  <a:pt x="1145" y="98"/>
                  <a:pt x="1115" y="198"/>
                </a:cubicBezTo>
                <a:cubicBezTo>
                  <a:pt x="1085" y="302"/>
                  <a:pt x="1102" y="434"/>
                  <a:pt x="1035" y="528"/>
                </a:cubicBezTo>
                <a:cubicBezTo>
                  <a:pt x="1011" y="558"/>
                  <a:pt x="971" y="584"/>
                  <a:pt x="934" y="584"/>
                </a:cubicBezTo>
                <a:lnTo>
                  <a:pt x="931" y="584"/>
                </a:lnTo>
                <a:cubicBezTo>
                  <a:pt x="891" y="584"/>
                  <a:pt x="863" y="548"/>
                  <a:pt x="833" y="521"/>
                </a:cubicBezTo>
                <a:cubicBezTo>
                  <a:pt x="800" y="497"/>
                  <a:pt x="766" y="480"/>
                  <a:pt x="725" y="480"/>
                </a:cubicBezTo>
                <a:cubicBezTo>
                  <a:pt x="713" y="480"/>
                  <a:pt x="696" y="484"/>
                  <a:pt x="679" y="491"/>
                </a:cubicBezTo>
                <a:cubicBezTo>
                  <a:pt x="635" y="504"/>
                  <a:pt x="598" y="544"/>
                  <a:pt x="551" y="551"/>
                </a:cubicBezTo>
                <a:lnTo>
                  <a:pt x="541" y="551"/>
                </a:lnTo>
                <a:cubicBezTo>
                  <a:pt x="535" y="551"/>
                  <a:pt x="528" y="551"/>
                  <a:pt x="521" y="544"/>
                </a:cubicBezTo>
                <a:cubicBezTo>
                  <a:pt x="511" y="538"/>
                  <a:pt x="497" y="524"/>
                  <a:pt x="491" y="511"/>
                </a:cubicBezTo>
                <a:cubicBezTo>
                  <a:pt x="471" y="474"/>
                  <a:pt x="460" y="430"/>
                  <a:pt x="457" y="393"/>
                </a:cubicBezTo>
                <a:cubicBezTo>
                  <a:pt x="444" y="306"/>
                  <a:pt x="420" y="195"/>
                  <a:pt x="333" y="152"/>
                </a:cubicBezTo>
                <a:cubicBezTo>
                  <a:pt x="310" y="141"/>
                  <a:pt x="286" y="135"/>
                  <a:pt x="262" y="135"/>
                </a:cubicBezTo>
                <a:cubicBezTo>
                  <a:pt x="239" y="135"/>
                  <a:pt x="216" y="141"/>
                  <a:pt x="195" y="152"/>
                </a:cubicBezTo>
                <a:cubicBezTo>
                  <a:pt x="182" y="155"/>
                  <a:pt x="169" y="158"/>
                  <a:pt x="162" y="169"/>
                </a:cubicBezTo>
                <a:cubicBezTo>
                  <a:pt x="152" y="175"/>
                  <a:pt x="145" y="185"/>
                  <a:pt x="138" y="192"/>
                </a:cubicBezTo>
                <a:cubicBezTo>
                  <a:pt x="138" y="195"/>
                  <a:pt x="135" y="195"/>
                  <a:pt x="135" y="198"/>
                </a:cubicBezTo>
                <a:cubicBezTo>
                  <a:pt x="132" y="198"/>
                  <a:pt x="132" y="202"/>
                  <a:pt x="132" y="202"/>
                </a:cubicBezTo>
                <a:cubicBezTo>
                  <a:pt x="125" y="209"/>
                  <a:pt x="118" y="219"/>
                  <a:pt x="112" y="229"/>
                </a:cubicBezTo>
                <a:cubicBezTo>
                  <a:pt x="58" y="302"/>
                  <a:pt x="25" y="390"/>
                  <a:pt x="14" y="484"/>
                </a:cubicBezTo>
                <a:cubicBezTo>
                  <a:pt x="0" y="612"/>
                  <a:pt x="41" y="739"/>
                  <a:pt x="75" y="863"/>
                </a:cubicBezTo>
                <a:cubicBezTo>
                  <a:pt x="145" y="1122"/>
                  <a:pt x="138" y="1387"/>
                  <a:pt x="138" y="1648"/>
                </a:cubicBezTo>
                <a:cubicBezTo>
                  <a:pt x="138" y="1716"/>
                  <a:pt x="138" y="1780"/>
                  <a:pt x="141" y="1843"/>
                </a:cubicBezTo>
                <a:cubicBezTo>
                  <a:pt x="145" y="1907"/>
                  <a:pt x="172" y="1967"/>
                  <a:pt x="236" y="1988"/>
                </a:cubicBezTo>
                <a:cubicBezTo>
                  <a:pt x="249" y="1991"/>
                  <a:pt x="266" y="1994"/>
                  <a:pt x="279" y="1994"/>
                </a:cubicBezTo>
                <a:cubicBezTo>
                  <a:pt x="316" y="1994"/>
                  <a:pt x="357" y="1981"/>
                  <a:pt x="387" y="1961"/>
                </a:cubicBezTo>
                <a:cubicBezTo>
                  <a:pt x="434" y="1924"/>
                  <a:pt x="460" y="1873"/>
                  <a:pt x="491" y="1826"/>
                </a:cubicBezTo>
                <a:cubicBezTo>
                  <a:pt x="508" y="1803"/>
                  <a:pt x="538" y="1756"/>
                  <a:pt x="575" y="1756"/>
                </a:cubicBezTo>
                <a:cubicBezTo>
                  <a:pt x="578" y="1756"/>
                  <a:pt x="584" y="1760"/>
                  <a:pt x="589" y="1760"/>
                </a:cubicBezTo>
                <a:cubicBezTo>
                  <a:pt x="605" y="1766"/>
                  <a:pt x="618" y="1783"/>
                  <a:pt x="632" y="1797"/>
                </a:cubicBezTo>
                <a:cubicBezTo>
                  <a:pt x="659" y="1817"/>
                  <a:pt x="685" y="1830"/>
                  <a:pt x="719" y="1833"/>
                </a:cubicBezTo>
                <a:lnTo>
                  <a:pt x="733" y="1833"/>
                </a:lnTo>
                <a:cubicBezTo>
                  <a:pt x="840" y="1833"/>
                  <a:pt x="917" y="1716"/>
                  <a:pt x="961" y="1628"/>
                </a:cubicBezTo>
                <a:cubicBezTo>
                  <a:pt x="1078" y="1390"/>
                  <a:pt x="1189" y="1148"/>
                  <a:pt x="1293" y="903"/>
                </a:cubicBezTo>
                <a:cubicBezTo>
                  <a:pt x="1343" y="779"/>
                  <a:pt x="1390" y="652"/>
                  <a:pt x="1438" y="528"/>
                </a:cubicBezTo>
                <a:cubicBezTo>
                  <a:pt x="1475" y="427"/>
                  <a:pt x="1521" y="322"/>
                  <a:pt x="1521" y="212"/>
                </a:cubicBezTo>
                <a:cubicBezTo>
                  <a:pt x="1521" y="111"/>
                  <a:pt x="1471" y="14"/>
                  <a:pt x="1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rot="10800000" flipH="1">
            <a:off x="4634193" y="3426753"/>
            <a:ext cx="13528347" cy="11820202"/>
          </a:xfrm>
          <a:custGeom>
            <a:avLst/>
            <a:gdLst/>
            <a:ahLst/>
            <a:cxnLst/>
            <a:rect l="l" t="t" r="r" b="b"/>
            <a:pathLst>
              <a:path w="47860" h="41817" extrusionOk="0">
                <a:moveTo>
                  <a:pt x="25209" y="0"/>
                </a:moveTo>
                <a:cubicBezTo>
                  <a:pt x="25206" y="0"/>
                  <a:pt x="25203" y="0"/>
                  <a:pt x="25195" y="4"/>
                </a:cubicBezTo>
                <a:lnTo>
                  <a:pt x="24286" y="215"/>
                </a:lnTo>
                <a:cubicBezTo>
                  <a:pt x="24256" y="222"/>
                  <a:pt x="24246" y="255"/>
                  <a:pt x="24249" y="282"/>
                </a:cubicBezTo>
                <a:cubicBezTo>
                  <a:pt x="24280" y="447"/>
                  <a:pt x="24367" y="591"/>
                  <a:pt x="24494" y="695"/>
                </a:cubicBezTo>
                <a:cubicBezTo>
                  <a:pt x="24035" y="1121"/>
                  <a:pt x="23524" y="1491"/>
                  <a:pt x="22974" y="1796"/>
                </a:cubicBezTo>
                <a:cubicBezTo>
                  <a:pt x="22836" y="1870"/>
                  <a:pt x="22698" y="1937"/>
                  <a:pt x="22557" y="2011"/>
                </a:cubicBezTo>
                <a:cubicBezTo>
                  <a:pt x="22450" y="2067"/>
                  <a:pt x="22349" y="2145"/>
                  <a:pt x="22329" y="2273"/>
                </a:cubicBezTo>
                <a:cubicBezTo>
                  <a:pt x="22309" y="2410"/>
                  <a:pt x="22379" y="2541"/>
                  <a:pt x="22423" y="2668"/>
                </a:cubicBezTo>
                <a:cubicBezTo>
                  <a:pt x="22467" y="2792"/>
                  <a:pt x="22497" y="2921"/>
                  <a:pt x="22507" y="3051"/>
                </a:cubicBezTo>
                <a:cubicBezTo>
                  <a:pt x="22534" y="3313"/>
                  <a:pt x="22490" y="3588"/>
                  <a:pt x="22299" y="3773"/>
                </a:cubicBezTo>
                <a:cubicBezTo>
                  <a:pt x="22238" y="3692"/>
                  <a:pt x="22142" y="3658"/>
                  <a:pt x="22030" y="3658"/>
                </a:cubicBezTo>
                <a:cubicBezTo>
                  <a:pt x="21866" y="3658"/>
                  <a:pt x="21674" y="3736"/>
                  <a:pt x="21567" y="3813"/>
                </a:cubicBezTo>
                <a:cubicBezTo>
                  <a:pt x="21440" y="3911"/>
                  <a:pt x="21403" y="4069"/>
                  <a:pt x="21513" y="4193"/>
                </a:cubicBezTo>
                <a:cubicBezTo>
                  <a:pt x="21578" y="4263"/>
                  <a:pt x="21658" y="4300"/>
                  <a:pt x="21735" y="4343"/>
                </a:cubicBezTo>
                <a:cubicBezTo>
                  <a:pt x="21779" y="4371"/>
                  <a:pt x="21829" y="4404"/>
                  <a:pt x="21849" y="4451"/>
                </a:cubicBezTo>
                <a:cubicBezTo>
                  <a:pt x="21872" y="4491"/>
                  <a:pt x="21852" y="4578"/>
                  <a:pt x="21799" y="4578"/>
                </a:cubicBezTo>
                <a:cubicBezTo>
                  <a:pt x="21792" y="4578"/>
                  <a:pt x="21785" y="4575"/>
                  <a:pt x="21779" y="4575"/>
                </a:cubicBezTo>
                <a:cubicBezTo>
                  <a:pt x="21772" y="4572"/>
                  <a:pt x="21765" y="4572"/>
                  <a:pt x="21759" y="4572"/>
                </a:cubicBezTo>
                <a:cubicBezTo>
                  <a:pt x="21728" y="4572"/>
                  <a:pt x="21708" y="4602"/>
                  <a:pt x="21711" y="4632"/>
                </a:cubicBezTo>
                <a:cubicBezTo>
                  <a:pt x="21490" y="4730"/>
                  <a:pt x="21268" y="4831"/>
                  <a:pt x="21047" y="4927"/>
                </a:cubicBezTo>
                <a:cubicBezTo>
                  <a:pt x="20913" y="4988"/>
                  <a:pt x="20782" y="5055"/>
                  <a:pt x="20712" y="5189"/>
                </a:cubicBezTo>
                <a:cubicBezTo>
                  <a:pt x="20651" y="5314"/>
                  <a:pt x="20647" y="5458"/>
                  <a:pt x="20644" y="5596"/>
                </a:cubicBezTo>
                <a:cubicBezTo>
                  <a:pt x="20644" y="5669"/>
                  <a:pt x="20644" y="5743"/>
                  <a:pt x="20634" y="5817"/>
                </a:cubicBezTo>
                <a:cubicBezTo>
                  <a:pt x="20621" y="5898"/>
                  <a:pt x="20587" y="5971"/>
                  <a:pt x="20567" y="6049"/>
                </a:cubicBezTo>
                <a:cubicBezTo>
                  <a:pt x="20543" y="6126"/>
                  <a:pt x="20546" y="6196"/>
                  <a:pt x="20567" y="6264"/>
                </a:cubicBezTo>
                <a:cubicBezTo>
                  <a:pt x="20513" y="6166"/>
                  <a:pt x="20459" y="6072"/>
                  <a:pt x="20402" y="5975"/>
                </a:cubicBezTo>
                <a:cubicBezTo>
                  <a:pt x="20302" y="5797"/>
                  <a:pt x="20194" y="5622"/>
                  <a:pt x="20080" y="5451"/>
                </a:cubicBezTo>
                <a:cubicBezTo>
                  <a:pt x="19858" y="5122"/>
                  <a:pt x="19617" y="4814"/>
                  <a:pt x="19349" y="4521"/>
                </a:cubicBezTo>
                <a:cubicBezTo>
                  <a:pt x="19342" y="4508"/>
                  <a:pt x="19325" y="4504"/>
                  <a:pt x="19312" y="4504"/>
                </a:cubicBezTo>
                <a:cubicBezTo>
                  <a:pt x="19295" y="4504"/>
                  <a:pt x="19274" y="4515"/>
                  <a:pt x="19265" y="4532"/>
                </a:cubicBezTo>
                <a:cubicBezTo>
                  <a:pt x="19157" y="4740"/>
                  <a:pt x="19046" y="4955"/>
                  <a:pt x="19000" y="5186"/>
                </a:cubicBezTo>
                <a:cubicBezTo>
                  <a:pt x="18980" y="5300"/>
                  <a:pt x="18972" y="5415"/>
                  <a:pt x="18989" y="5528"/>
                </a:cubicBezTo>
                <a:cubicBezTo>
                  <a:pt x="19003" y="5643"/>
                  <a:pt x="19043" y="5750"/>
                  <a:pt x="19073" y="5861"/>
                </a:cubicBezTo>
                <a:cubicBezTo>
                  <a:pt x="19104" y="5982"/>
                  <a:pt x="19107" y="6092"/>
                  <a:pt x="19050" y="6207"/>
                </a:cubicBezTo>
                <a:cubicBezTo>
                  <a:pt x="19009" y="6290"/>
                  <a:pt x="18955" y="6374"/>
                  <a:pt x="18952" y="6468"/>
                </a:cubicBezTo>
                <a:cubicBezTo>
                  <a:pt x="18949" y="6563"/>
                  <a:pt x="19009" y="6633"/>
                  <a:pt x="19090" y="6676"/>
                </a:cubicBezTo>
                <a:cubicBezTo>
                  <a:pt x="19177" y="6727"/>
                  <a:pt x="19258" y="6777"/>
                  <a:pt x="19328" y="6845"/>
                </a:cubicBezTo>
                <a:cubicBezTo>
                  <a:pt x="19486" y="6998"/>
                  <a:pt x="19593" y="7207"/>
                  <a:pt x="19620" y="7429"/>
                </a:cubicBezTo>
                <a:cubicBezTo>
                  <a:pt x="19560" y="7472"/>
                  <a:pt x="19490" y="7489"/>
                  <a:pt x="19419" y="7489"/>
                </a:cubicBezTo>
                <a:cubicBezTo>
                  <a:pt x="19338" y="7489"/>
                  <a:pt x="19258" y="7469"/>
                  <a:pt x="19184" y="7441"/>
                </a:cubicBezTo>
                <a:cubicBezTo>
                  <a:pt x="19016" y="7384"/>
                  <a:pt x="18865" y="7291"/>
                  <a:pt x="18704" y="7220"/>
                </a:cubicBezTo>
                <a:cubicBezTo>
                  <a:pt x="18351" y="7062"/>
                  <a:pt x="17973" y="6975"/>
                  <a:pt x="17590" y="6958"/>
                </a:cubicBezTo>
                <a:lnTo>
                  <a:pt x="17586" y="6958"/>
                </a:lnTo>
                <a:cubicBezTo>
                  <a:pt x="17556" y="6958"/>
                  <a:pt x="17536" y="6986"/>
                  <a:pt x="17536" y="7015"/>
                </a:cubicBezTo>
                <a:cubicBezTo>
                  <a:pt x="17522" y="7210"/>
                  <a:pt x="17737" y="7271"/>
                  <a:pt x="17885" y="7317"/>
                </a:cubicBezTo>
                <a:cubicBezTo>
                  <a:pt x="17973" y="7348"/>
                  <a:pt x="18043" y="7395"/>
                  <a:pt x="18066" y="7489"/>
                </a:cubicBezTo>
                <a:cubicBezTo>
                  <a:pt x="18086" y="7562"/>
                  <a:pt x="18077" y="7646"/>
                  <a:pt x="18043" y="7714"/>
                </a:cubicBezTo>
                <a:cubicBezTo>
                  <a:pt x="17959" y="7885"/>
                  <a:pt x="17747" y="7945"/>
                  <a:pt x="17570" y="7948"/>
                </a:cubicBezTo>
                <a:lnTo>
                  <a:pt x="17556" y="7948"/>
                </a:lnTo>
                <a:cubicBezTo>
                  <a:pt x="17335" y="7948"/>
                  <a:pt x="17120" y="7881"/>
                  <a:pt x="16898" y="7858"/>
                </a:cubicBezTo>
                <a:cubicBezTo>
                  <a:pt x="16791" y="7847"/>
                  <a:pt x="16680" y="7844"/>
                  <a:pt x="16573" y="7844"/>
                </a:cubicBezTo>
                <a:cubicBezTo>
                  <a:pt x="16415" y="7844"/>
                  <a:pt x="16261" y="7852"/>
                  <a:pt x="16106" y="7861"/>
                </a:cubicBezTo>
                <a:cubicBezTo>
                  <a:pt x="16069" y="7861"/>
                  <a:pt x="16046" y="7895"/>
                  <a:pt x="16052" y="7928"/>
                </a:cubicBezTo>
                <a:cubicBezTo>
                  <a:pt x="16086" y="8079"/>
                  <a:pt x="15985" y="8207"/>
                  <a:pt x="15881" y="8301"/>
                </a:cubicBezTo>
                <a:cubicBezTo>
                  <a:pt x="15761" y="8408"/>
                  <a:pt x="15620" y="8496"/>
                  <a:pt x="15482" y="8577"/>
                </a:cubicBezTo>
                <a:cubicBezTo>
                  <a:pt x="15334" y="8667"/>
                  <a:pt x="15180" y="8744"/>
                  <a:pt x="15015" y="8788"/>
                </a:cubicBezTo>
                <a:cubicBezTo>
                  <a:pt x="14895" y="8821"/>
                  <a:pt x="14757" y="8854"/>
                  <a:pt x="14690" y="8969"/>
                </a:cubicBezTo>
                <a:cubicBezTo>
                  <a:pt x="14656" y="9026"/>
                  <a:pt x="14650" y="9093"/>
                  <a:pt x="14650" y="9161"/>
                </a:cubicBezTo>
                <a:cubicBezTo>
                  <a:pt x="14646" y="9231"/>
                  <a:pt x="14653" y="9314"/>
                  <a:pt x="14582" y="9362"/>
                </a:cubicBezTo>
                <a:cubicBezTo>
                  <a:pt x="14545" y="9382"/>
                  <a:pt x="14505" y="9392"/>
                  <a:pt x="14464" y="9392"/>
                </a:cubicBezTo>
                <a:cubicBezTo>
                  <a:pt x="14364" y="9392"/>
                  <a:pt x="14256" y="9342"/>
                  <a:pt x="14169" y="9314"/>
                </a:cubicBezTo>
                <a:cubicBezTo>
                  <a:pt x="14116" y="9298"/>
                  <a:pt x="14066" y="9288"/>
                  <a:pt x="14012" y="9288"/>
                </a:cubicBezTo>
                <a:cubicBezTo>
                  <a:pt x="13925" y="9288"/>
                  <a:pt x="13840" y="9314"/>
                  <a:pt x="13770" y="9378"/>
                </a:cubicBezTo>
                <a:cubicBezTo>
                  <a:pt x="13669" y="9463"/>
                  <a:pt x="13609" y="9593"/>
                  <a:pt x="13578" y="9720"/>
                </a:cubicBezTo>
                <a:cubicBezTo>
                  <a:pt x="13542" y="9886"/>
                  <a:pt x="13542" y="10060"/>
                  <a:pt x="13471" y="10214"/>
                </a:cubicBezTo>
                <a:cubicBezTo>
                  <a:pt x="13424" y="10318"/>
                  <a:pt x="13313" y="10425"/>
                  <a:pt x="13189" y="10425"/>
                </a:cubicBezTo>
                <a:cubicBezTo>
                  <a:pt x="13179" y="10425"/>
                  <a:pt x="13166" y="10425"/>
                  <a:pt x="13152" y="10422"/>
                </a:cubicBezTo>
                <a:cubicBezTo>
                  <a:pt x="13082" y="10409"/>
                  <a:pt x="13038" y="10352"/>
                  <a:pt x="12998" y="10295"/>
                </a:cubicBezTo>
                <a:cubicBezTo>
                  <a:pt x="12958" y="10238"/>
                  <a:pt x="12918" y="10184"/>
                  <a:pt x="12864" y="10143"/>
                </a:cubicBezTo>
                <a:cubicBezTo>
                  <a:pt x="12769" y="10070"/>
                  <a:pt x="12625" y="10033"/>
                  <a:pt x="12562" y="9929"/>
                </a:cubicBezTo>
                <a:cubicBezTo>
                  <a:pt x="12487" y="9811"/>
                  <a:pt x="12571" y="9657"/>
                  <a:pt x="12504" y="9536"/>
                </a:cubicBezTo>
                <a:cubicBezTo>
                  <a:pt x="12444" y="9429"/>
                  <a:pt x="12323" y="9412"/>
                  <a:pt x="12216" y="9385"/>
                </a:cubicBezTo>
                <a:cubicBezTo>
                  <a:pt x="12168" y="9372"/>
                  <a:pt x="12108" y="9355"/>
                  <a:pt x="12092" y="9305"/>
                </a:cubicBezTo>
                <a:cubicBezTo>
                  <a:pt x="12075" y="9244"/>
                  <a:pt x="12139" y="9187"/>
                  <a:pt x="12189" y="9167"/>
                </a:cubicBezTo>
                <a:cubicBezTo>
                  <a:pt x="12213" y="9157"/>
                  <a:pt x="12239" y="9150"/>
                  <a:pt x="12263" y="9150"/>
                </a:cubicBezTo>
                <a:cubicBezTo>
                  <a:pt x="12377" y="9150"/>
                  <a:pt x="12487" y="9251"/>
                  <a:pt x="12571" y="9314"/>
                </a:cubicBezTo>
                <a:cubicBezTo>
                  <a:pt x="12729" y="9432"/>
                  <a:pt x="12918" y="9496"/>
                  <a:pt x="13109" y="9496"/>
                </a:cubicBezTo>
                <a:cubicBezTo>
                  <a:pt x="13236" y="9496"/>
                  <a:pt x="13364" y="9469"/>
                  <a:pt x="13485" y="9405"/>
                </a:cubicBezTo>
                <a:cubicBezTo>
                  <a:pt x="13770" y="9261"/>
                  <a:pt x="13945" y="8942"/>
                  <a:pt x="13931" y="8626"/>
                </a:cubicBezTo>
                <a:cubicBezTo>
                  <a:pt x="13931" y="8597"/>
                  <a:pt x="13908" y="8573"/>
                  <a:pt x="13880" y="8573"/>
                </a:cubicBezTo>
                <a:lnTo>
                  <a:pt x="13864" y="8573"/>
                </a:lnTo>
                <a:cubicBezTo>
                  <a:pt x="13840" y="8583"/>
                  <a:pt x="13820" y="8586"/>
                  <a:pt x="13797" y="8586"/>
                </a:cubicBezTo>
                <a:cubicBezTo>
                  <a:pt x="13626" y="8586"/>
                  <a:pt x="13525" y="8358"/>
                  <a:pt x="13441" y="8234"/>
                </a:cubicBezTo>
                <a:cubicBezTo>
                  <a:pt x="13350" y="8093"/>
                  <a:pt x="13223" y="7999"/>
                  <a:pt x="13065" y="7942"/>
                </a:cubicBezTo>
                <a:cubicBezTo>
                  <a:pt x="12749" y="7821"/>
                  <a:pt x="12390" y="7841"/>
                  <a:pt x="12108" y="7626"/>
                </a:cubicBezTo>
                <a:cubicBezTo>
                  <a:pt x="11833" y="7415"/>
                  <a:pt x="11658" y="7089"/>
                  <a:pt x="11330" y="6945"/>
                </a:cubicBezTo>
                <a:cubicBezTo>
                  <a:pt x="11165" y="6871"/>
                  <a:pt x="10991" y="6837"/>
                  <a:pt x="10823" y="6774"/>
                </a:cubicBezTo>
                <a:cubicBezTo>
                  <a:pt x="10739" y="6740"/>
                  <a:pt x="10658" y="6700"/>
                  <a:pt x="10591" y="6639"/>
                </a:cubicBezTo>
                <a:cubicBezTo>
                  <a:pt x="10527" y="6583"/>
                  <a:pt x="10470" y="6512"/>
                  <a:pt x="10386" y="6485"/>
                </a:cubicBezTo>
                <a:cubicBezTo>
                  <a:pt x="10366" y="6478"/>
                  <a:pt x="10349" y="6475"/>
                  <a:pt x="10333" y="6475"/>
                </a:cubicBezTo>
                <a:cubicBezTo>
                  <a:pt x="10262" y="6475"/>
                  <a:pt x="10202" y="6522"/>
                  <a:pt x="10165" y="6586"/>
                </a:cubicBezTo>
                <a:cubicBezTo>
                  <a:pt x="10111" y="6673"/>
                  <a:pt x="10064" y="6764"/>
                  <a:pt x="10001" y="6848"/>
                </a:cubicBezTo>
                <a:cubicBezTo>
                  <a:pt x="9869" y="7022"/>
                  <a:pt x="9699" y="7170"/>
                  <a:pt x="9507" y="7277"/>
                </a:cubicBezTo>
                <a:cubicBezTo>
                  <a:pt x="9467" y="7301"/>
                  <a:pt x="9477" y="7348"/>
                  <a:pt x="9507" y="7371"/>
                </a:cubicBezTo>
                <a:lnTo>
                  <a:pt x="8745" y="7827"/>
                </a:lnTo>
                <a:cubicBezTo>
                  <a:pt x="8608" y="7912"/>
                  <a:pt x="8470" y="7992"/>
                  <a:pt x="8332" y="8076"/>
                </a:cubicBezTo>
                <a:cubicBezTo>
                  <a:pt x="8218" y="8146"/>
                  <a:pt x="8094" y="8214"/>
                  <a:pt x="7990" y="8298"/>
                </a:cubicBezTo>
                <a:cubicBezTo>
                  <a:pt x="7892" y="8375"/>
                  <a:pt x="7815" y="8476"/>
                  <a:pt x="7785" y="8600"/>
                </a:cubicBezTo>
                <a:cubicBezTo>
                  <a:pt x="7748" y="8734"/>
                  <a:pt x="7762" y="8875"/>
                  <a:pt x="7755" y="9012"/>
                </a:cubicBezTo>
                <a:cubicBezTo>
                  <a:pt x="7748" y="9298"/>
                  <a:pt x="7705" y="9596"/>
                  <a:pt x="7561" y="9849"/>
                </a:cubicBezTo>
                <a:cubicBezTo>
                  <a:pt x="7420" y="10090"/>
                  <a:pt x="7171" y="10284"/>
                  <a:pt x="6885" y="10298"/>
                </a:cubicBezTo>
                <a:cubicBezTo>
                  <a:pt x="6856" y="10301"/>
                  <a:pt x="6831" y="10321"/>
                  <a:pt x="6831" y="10352"/>
                </a:cubicBezTo>
                <a:cubicBezTo>
                  <a:pt x="6822" y="10872"/>
                  <a:pt x="6554" y="11336"/>
                  <a:pt x="6134" y="11631"/>
                </a:cubicBezTo>
                <a:cubicBezTo>
                  <a:pt x="6030" y="11705"/>
                  <a:pt x="5979" y="11788"/>
                  <a:pt x="5976" y="11916"/>
                </a:cubicBezTo>
                <a:cubicBezTo>
                  <a:pt x="5976" y="11980"/>
                  <a:pt x="5976" y="12041"/>
                  <a:pt x="5956" y="12101"/>
                </a:cubicBezTo>
                <a:cubicBezTo>
                  <a:pt x="5932" y="12154"/>
                  <a:pt x="5899" y="12202"/>
                  <a:pt x="5865" y="12248"/>
                </a:cubicBezTo>
                <a:cubicBezTo>
                  <a:pt x="5801" y="12339"/>
                  <a:pt x="5724" y="12426"/>
                  <a:pt x="5688" y="12534"/>
                </a:cubicBezTo>
                <a:cubicBezTo>
                  <a:pt x="5654" y="12637"/>
                  <a:pt x="5667" y="12749"/>
                  <a:pt x="5714" y="12846"/>
                </a:cubicBezTo>
                <a:cubicBezTo>
                  <a:pt x="5829" y="13091"/>
                  <a:pt x="6097" y="13181"/>
                  <a:pt x="6342" y="13232"/>
                </a:cubicBezTo>
                <a:cubicBezTo>
                  <a:pt x="6473" y="13255"/>
                  <a:pt x="6617" y="13285"/>
                  <a:pt x="6758" y="13285"/>
                </a:cubicBezTo>
                <a:cubicBezTo>
                  <a:pt x="6848" y="13285"/>
                  <a:pt x="6939" y="13272"/>
                  <a:pt x="7023" y="13238"/>
                </a:cubicBezTo>
                <a:cubicBezTo>
                  <a:pt x="7121" y="13201"/>
                  <a:pt x="7198" y="13138"/>
                  <a:pt x="7251" y="13051"/>
                </a:cubicBezTo>
                <a:cubicBezTo>
                  <a:pt x="7305" y="12967"/>
                  <a:pt x="7335" y="12869"/>
                  <a:pt x="7382" y="12778"/>
                </a:cubicBezTo>
                <a:cubicBezTo>
                  <a:pt x="7423" y="12708"/>
                  <a:pt x="7486" y="12641"/>
                  <a:pt x="7567" y="12641"/>
                </a:cubicBezTo>
                <a:cubicBezTo>
                  <a:pt x="7584" y="12641"/>
                  <a:pt x="7604" y="12648"/>
                  <a:pt x="7624" y="12654"/>
                </a:cubicBezTo>
                <a:cubicBezTo>
                  <a:pt x="7728" y="12695"/>
                  <a:pt x="7792" y="12812"/>
                  <a:pt x="7818" y="12913"/>
                </a:cubicBezTo>
                <a:cubicBezTo>
                  <a:pt x="7855" y="13057"/>
                  <a:pt x="7812" y="13218"/>
                  <a:pt x="7802" y="13366"/>
                </a:cubicBezTo>
                <a:cubicBezTo>
                  <a:pt x="7788" y="13511"/>
                  <a:pt x="7802" y="13655"/>
                  <a:pt x="7875" y="13779"/>
                </a:cubicBezTo>
                <a:cubicBezTo>
                  <a:pt x="8010" y="14004"/>
                  <a:pt x="8261" y="14115"/>
                  <a:pt x="8490" y="14208"/>
                </a:cubicBezTo>
                <a:lnTo>
                  <a:pt x="8507" y="14208"/>
                </a:lnTo>
                <a:cubicBezTo>
                  <a:pt x="8523" y="14208"/>
                  <a:pt x="8540" y="14195"/>
                  <a:pt x="8554" y="14182"/>
                </a:cubicBezTo>
                <a:cubicBezTo>
                  <a:pt x="8675" y="14017"/>
                  <a:pt x="8752" y="13826"/>
                  <a:pt x="8782" y="13621"/>
                </a:cubicBezTo>
                <a:cubicBezTo>
                  <a:pt x="8795" y="13520"/>
                  <a:pt x="8792" y="13423"/>
                  <a:pt x="8785" y="13322"/>
                </a:cubicBezTo>
                <a:cubicBezTo>
                  <a:pt x="8779" y="13222"/>
                  <a:pt x="8772" y="13111"/>
                  <a:pt x="8839" y="13031"/>
                </a:cubicBezTo>
                <a:cubicBezTo>
                  <a:pt x="8940" y="12916"/>
                  <a:pt x="9124" y="12907"/>
                  <a:pt x="9259" y="12866"/>
                </a:cubicBezTo>
                <a:cubicBezTo>
                  <a:pt x="9417" y="12816"/>
                  <a:pt x="9544" y="12718"/>
                  <a:pt x="9607" y="12560"/>
                </a:cubicBezTo>
                <a:cubicBezTo>
                  <a:pt x="9671" y="12399"/>
                  <a:pt x="9645" y="12222"/>
                  <a:pt x="9541" y="12087"/>
                </a:cubicBezTo>
                <a:cubicBezTo>
                  <a:pt x="9487" y="12024"/>
                  <a:pt x="9420" y="11970"/>
                  <a:pt x="9339" y="11936"/>
                </a:cubicBezTo>
                <a:cubicBezTo>
                  <a:pt x="9252" y="11900"/>
                  <a:pt x="9164" y="11906"/>
                  <a:pt x="9071" y="11900"/>
                </a:cubicBezTo>
                <a:cubicBezTo>
                  <a:pt x="8906" y="11889"/>
                  <a:pt x="8849" y="11751"/>
                  <a:pt x="8866" y="11601"/>
                </a:cubicBezTo>
                <a:cubicBezTo>
                  <a:pt x="8882" y="11429"/>
                  <a:pt x="8994" y="11311"/>
                  <a:pt x="9124" y="11208"/>
                </a:cubicBezTo>
                <a:cubicBezTo>
                  <a:pt x="9272" y="11094"/>
                  <a:pt x="9433" y="10993"/>
                  <a:pt x="9541" y="10839"/>
                </a:cubicBezTo>
                <a:cubicBezTo>
                  <a:pt x="9658" y="10671"/>
                  <a:pt x="9691" y="10459"/>
                  <a:pt x="9725" y="10261"/>
                </a:cubicBezTo>
                <a:cubicBezTo>
                  <a:pt x="9752" y="10080"/>
                  <a:pt x="9786" y="9889"/>
                  <a:pt x="9893" y="9737"/>
                </a:cubicBezTo>
                <a:cubicBezTo>
                  <a:pt x="9967" y="9630"/>
                  <a:pt x="10081" y="9559"/>
                  <a:pt x="10208" y="9559"/>
                </a:cubicBezTo>
                <a:cubicBezTo>
                  <a:pt x="10239" y="9559"/>
                  <a:pt x="10272" y="9567"/>
                  <a:pt x="10306" y="9576"/>
                </a:cubicBezTo>
                <a:cubicBezTo>
                  <a:pt x="10373" y="9593"/>
                  <a:pt x="10433" y="9637"/>
                  <a:pt x="10461" y="9704"/>
                </a:cubicBezTo>
                <a:cubicBezTo>
                  <a:pt x="10501" y="9811"/>
                  <a:pt x="10444" y="9926"/>
                  <a:pt x="10386" y="10016"/>
                </a:cubicBezTo>
                <a:cubicBezTo>
                  <a:pt x="10262" y="10211"/>
                  <a:pt x="10105" y="10389"/>
                  <a:pt x="9967" y="10577"/>
                </a:cubicBezTo>
                <a:cubicBezTo>
                  <a:pt x="9736" y="10885"/>
                  <a:pt x="9497" y="11265"/>
                  <a:pt x="9510" y="11668"/>
                </a:cubicBezTo>
                <a:cubicBezTo>
                  <a:pt x="9524" y="12037"/>
                  <a:pt x="9779" y="12339"/>
                  <a:pt x="10131" y="12436"/>
                </a:cubicBezTo>
                <a:cubicBezTo>
                  <a:pt x="10208" y="12459"/>
                  <a:pt x="10289" y="12470"/>
                  <a:pt x="10366" y="12470"/>
                </a:cubicBezTo>
                <a:cubicBezTo>
                  <a:pt x="10638" y="12470"/>
                  <a:pt x="10907" y="12343"/>
                  <a:pt x="11098" y="12144"/>
                </a:cubicBezTo>
                <a:cubicBezTo>
                  <a:pt x="11152" y="12087"/>
                  <a:pt x="11199" y="12027"/>
                  <a:pt x="11242" y="11960"/>
                </a:cubicBezTo>
                <a:cubicBezTo>
                  <a:pt x="11390" y="11993"/>
                  <a:pt x="11414" y="12208"/>
                  <a:pt x="11367" y="12326"/>
                </a:cubicBezTo>
                <a:cubicBezTo>
                  <a:pt x="11290" y="12524"/>
                  <a:pt x="11031" y="12594"/>
                  <a:pt x="10850" y="12648"/>
                </a:cubicBezTo>
                <a:cubicBezTo>
                  <a:pt x="10611" y="12721"/>
                  <a:pt x="10383" y="12812"/>
                  <a:pt x="10165" y="12936"/>
                </a:cubicBezTo>
                <a:cubicBezTo>
                  <a:pt x="10061" y="12997"/>
                  <a:pt x="9960" y="13064"/>
                  <a:pt x="9866" y="13138"/>
                </a:cubicBezTo>
                <a:cubicBezTo>
                  <a:pt x="9789" y="13201"/>
                  <a:pt x="9711" y="13279"/>
                  <a:pt x="9699" y="13383"/>
                </a:cubicBezTo>
                <a:cubicBezTo>
                  <a:pt x="9685" y="13497"/>
                  <a:pt x="9772" y="13581"/>
                  <a:pt x="9802" y="13685"/>
                </a:cubicBezTo>
                <a:cubicBezTo>
                  <a:pt x="9836" y="13793"/>
                  <a:pt x="9823" y="13909"/>
                  <a:pt x="9782" y="14017"/>
                </a:cubicBezTo>
                <a:cubicBezTo>
                  <a:pt x="9691" y="14242"/>
                  <a:pt x="9474" y="14383"/>
                  <a:pt x="9255" y="14467"/>
                </a:cubicBezTo>
                <a:cubicBezTo>
                  <a:pt x="8749" y="14665"/>
                  <a:pt x="8191" y="14651"/>
                  <a:pt x="7661" y="14715"/>
                </a:cubicBezTo>
                <a:cubicBezTo>
                  <a:pt x="7362" y="14749"/>
                  <a:pt x="7070" y="14803"/>
                  <a:pt x="6782" y="14880"/>
                </a:cubicBezTo>
                <a:cubicBezTo>
                  <a:pt x="6630" y="14920"/>
                  <a:pt x="6483" y="14967"/>
                  <a:pt x="6338" y="15017"/>
                </a:cubicBezTo>
                <a:cubicBezTo>
                  <a:pt x="6214" y="15065"/>
                  <a:pt x="6083" y="15111"/>
                  <a:pt x="5949" y="15111"/>
                </a:cubicBezTo>
                <a:cubicBezTo>
                  <a:pt x="5925" y="15111"/>
                  <a:pt x="5902" y="15111"/>
                  <a:pt x="5878" y="15108"/>
                </a:cubicBezTo>
                <a:cubicBezTo>
                  <a:pt x="5875" y="15105"/>
                  <a:pt x="5872" y="15105"/>
                  <a:pt x="5869" y="15105"/>
                </a:cubicBezTo>
                <a:cubicBezTo>
                  <a:pt x="5849" y="15105"/>
                  <a:pt x="5832" y="15115"/>
                  <a:pt x="5818" y="15132"/>
                </a:cubicBezTo>
                <a:cubicBezTo>
                  <a:pt x="5607" y="15474"/>
                  <a:pt x="5365" y="15793"/>
                  <a:pt x="5103" y="16098"/>
                </a:cubicBezTo>
                <a:cubicBezTo>
                  <a:pt x="4986" y="16239"/>
                  <a:pt x="4865" y="16383"/>
                  <a:pt x="4724" y="16498"/>
                </a:cubicBezTo>
                <a:cubicBezTo>
                  <a:pt x="4650" y="16555"/>
                  <a:pt x="4573" y="16599"/>
                  <a:pt x="4486" y="16628"/>
                </a:cubicBezTo>
                <a:cubicBezTo>
                  <a:pt x="4402" y="16659"/>
                  <a:pt x="4311" y="16682"/>
                  <a:pt x="4233" y="16726"/>
                </a:cubicBezTo>
                <a:cubicBezTo>
                  <a:pt x="3982" y="16864"/>
                  <a:pt x="3844" y="17166"/>
                  <a:pt x="3891" y="17444"/>
                </a:cubicBezTo>
                <a:cubicBezTo>
                  <a:pt x="3922" y="17619"/>
                  <a:pt x="4029" y="17760"/>
                  <a:pt x="4117" y="17908"/>
                </a:cubicBezTo>
                <a:cubicBezTo>
                  <a:pt x="4210" y="18062"/>
                  <a:pt x="4281" y="18244"/>
                  <a:pt x="4278" y="18428"/>
                </a:cubicBezTo>
                <a:cubicBezTo>
                  <a:pt x="4271" y="18599"/>
                  <a:pt x="4190" y="18750"/>
                  <a:pt x="4032" y="18817"/>
                </a:cubicBezTo>
                <a:cubicBezTo>
                  <a:pt x="3982" y="18840"/>
                  <a:pt x="3925" y="18851"/>
                  <a:pt x="3871" y="18851"/>
                </a:cubicBezTo>
                <a:cubicBezTo>
                  <a:pt x="3790" y="18851"/>
                  <a:pt x="3714" y="18824"/>
                  <a:pt x="3660" y="18757"/>
                </a:cubicBezTo>
                <a:cubicBezTo>
                  <a:pt x="3649" y="18740"/>
                  <a:pt x="3629" y="18730"/>
                  <a:pt x="3613" y="18730"/>
                </a:cubicBezTo>
                <a:cubicBezTo>
                  <a:pt x="3596" y="18730"/>
                  <a:pt x="3579" y="18737"/>
                  <a:pt x="3566" y="18757"/>
                </a:cubicBezTo>
                <a:cubicBezTo>
                  <a:pt x="3499" y="18864"/>
                  <a:pt x="3375" y="18894"/>
                  <a:pt x="3247" y="18894"/>
                </a:cubicBezTo>
                <a:cubicBezTo>
                  <a:pt x="3126" y="18894"/>
                  <a:pt x="3002" y="18871"/>
                  <a:pt x="2904" y="18868"/>
                </a:cubicBezTo>
                <a:cubicBezTo>
                  <a:pt x="2884" y="18868"/>
                  <a:pt x="2868" y="18864"/>
                  <a:pt x="2851" y="18864"/>
                </a:cubicBezTo>
                <a:cubicBezTo>
                  <a:pt x="2747" y="18864"/>
                  <a:pt x="2642" y="18878"/>
                  <a:pt x="2549" y="18921"/>
                </a:cubicBezTo>
                <a:cubicBezTo>
                  <a:pt x="2425" y="18978"/>
                  <a:pt x="2340" y="19089"/>
                  <a:pt x="2297" y="19213"/>
                </a:cubicBezTo>
                <a:cubicBezTo>
                  <a:pt x="2176" y="19542"/>
                  <a:pt x="2357" y="19891"/>
                  <a:pt x="2475" y="20193"/>
                </a:cubicBezTo>
                <a:cubicBezTo>
                  <a:pt x="2579" y="20455"/>
                  <a:pt x="2659" y="20788"/>
                  <a:pt x="2972" y="20858"/>
                </a:cubicBezTo>
                <a:cubicBezTo>
                  <a:pt x="3082" y="20882"/>
                  <a:pt x="3197" y="20882"/>
                  <a:pt x="3307" y="20915"/>
                </a:cubicBezTo>
                <a:cubicBezTo>
                  <a:pt x="3355" y="20929"/>
                  <a:pt x="3395" y="20955"/>
                  <a:pt x="3412" y="21003"/>
                </a:cubicBezTo>
                <a:cubicBezTo>
                  <a:pt x="3435" y="21069"/>
                  <a:pt x="3418" y="21140"/>
                  <a:pt x="3475" y="21197"/>
                </a:cubicBezTo>
                <a:cubicBezTo>
                  <a:pt x="3512" y="21234"/>
                  <a:pt x="3562" y="21251"/>
                  <a:pt x="3616" y="21251"/>
                </a:cubicBezTo>
                <a:cubicBezTo>
                  <a:pt x="3677" y="21251"/>
                  <a:pt x="3737" y="21231"/>
                  <a:pt x="3784" y="21197"/>
                </a:cubicBezTo>
                <a:cubicBezTo>
                  <a:pt x="3908" y="21107"/>
                  <a:pt x="3925" y="20938"/>
                  <a:pt x="3992" y="20811"/>
                </a:cubicBezTo>
                <a:cubicBezTo>
                  <a:pt x="4126" y="20563"/>
                  <a:pt x="4408" y="20445"/>
                  <a:pt x="4656" y="20351"/>
                </a:cubicBezTo>
                <a:cubicBezTo>
                  <a:pt x="4935" y="20244"/>
                  <a:pt x="5211" y="20143"/>
                  <a:pt x="5415" y="19915"/>
                </a:cubicBezTo>
                <a:cubicBezTo>
                  <a:pt x="5513" y="19807"/>
                  <a:pt x="5590" y="19673"/>
                  <a:pt x="5603" y="19525"/>
                </a:cubicBezTo>
                <a:cubicBezTo>
                  <a:pt x="5610" y="19445"/>
                  <a:pt x="5593" y="19367"/>
                  <a:pt x="5567" y="19294"/>
                </a:cubicBezTo>
                <a:cubicBezTo>
                  <a:pt x="5550" y="19250"/>
                  <a:pt x="5522" y="19200"/>
                  <a:pt x="5522" y="19153"/>
                </a:cubicBezTo>
                <a:cubicBezTo>
                  <a:pt x="5522" y="19102"/>
                  <a:pt x="5559" y="19059"/>
                  <a:pt x="5593" y="19025"/>
                </a:cubicBezTo>
                <a:cubicBezTo>
                  <a:pt x="5708" y="18915"/>
                  <a:pt x="5869" y="18820"/>
                  <a:pt x="6033" y="18820"/>
                </a:cubicBezTo>
                <a:cubicBezTo>
                  <a:pt x="6056" y="18820"/>
                  <a:pt x="6080" y="18820"/>
                  <a:pt x="6100" y="18828"/>
                </a:cubicBezTo>
                <a:cubicBezTo>
                  <a:pt x="6268" y="18854"/>
                  <a:pt x="6422" y="19015"/>
                  <a:pt x="6382" y="19190"/>
                </a:cubicBezTo>
                <a:cubicBezTo>
                  <a:pt x="6379" y="19210"/>
                  <a:pt x="6385" y="19240"/>
                  <a:pt x="6409" y="19250"/>
                </a:cubicBezTo>
                <a:cubicBezTo>
                  <a:pt x="6473" y="19277"/>
                  <a:pt x="6537" y="19291"/>
                  <a:pt x="6600" y="19291"/>
                </a:cubicBezTo>
                <a:cubicBezTo>
                  <a:pt x="6731" y="19291"/>
                  <a:pt x="6856" y="19234"/>
                  <a:pt x="6949" y="19133"/>
                </a:cubicBezTo>
                <a:cubicBezTo>
                  <a:pt x="7070" y="19005"/>
                  <a:pt x="7147" y="18840"/>
                  <a:pt x="7225" y="18679"/>
                </a:cubicBezTo>
                <a:cubicBezTo>
                  <a:pt x="7228" y="18679"/>
                  <a:pt x="7234" y="18676"/>
                  <a:pt x="7238" y="18676"/>
                </a:cubicBezTo>
                <a:cubicBezTo>
                  <a:pt x="7295" y="18653"/>
                  <a:pt x="7335" y="18586"/>
                  <a:pt x="7315" y="18525"/>
                </a:cubicBezTo>
                <a:cubicBezTo>
                  <a:pt x="7329" y="18521"/>
                  <a:pt x="7342" y="18518"/>
                  <a:pt x="7355" y="18518"/>
                </a:cubicBezTo>
                <a:cubicBezTo>
                  <a:pt x="7369" y="18518"/>
                  <a:pt x="7382" y="18521"/>
                  <a:pt x="7395" y="18525"/>
                </a:cubicBezTo>
                <a:cubicBezTo>
                  <a:pt x="7453" y="18549"/>
                  <a:pt x="7480" y="18616"/>
                  <a:pt x="7460" y="18670"/>
                </a:cubicBezTo>
                <a:cubicBezTo>
                  <a:pt x="7446" y="18707"/>
                  <a:pt x="7480" y="18737"/>
                  <a:pt x="7510" y="18740"/>
                </a:cubicBezTo>
                <a:cubicBezTo>
                  <a:pt x="7547" y="18740"/>
                  <a:pt x="7581" y="18747"/>
                  <a:pt x="7614" y="18757"/>
                </a:cubicBezTo>
                <a:cubicBezTo>
                  <a:pt x="7641" y="18763"/>
                  <a:pt x="7674" y="18780"/>
                  <a:pt x="7688" y="18797"/>
                </a:cubicBezTo>
                <a:cubicBezTo>
                  <a:pt x="7711" y="18831"/>
                  <a:pt x="7701" y="18878"/>
                  <a:pt x="7711" y="18918"/>
                </a:cubicBezTo>
                <a:cubicBezTo>
                  <a:pt x="7722" y="18952"/>
                  <a:pt x="7738" y="18985"/>
                  <a:pt x="7765" y="19012"/>
                </a:cubicBezTo>
                <a:cubicBezTo>
                  <a:pt x="7866" y="19110"/>
                  <a:pt x="8030" y="19093"/>
                  <a:pt x="8134" y="19183"/>
                </a:cubicBezTo>
                <a:cubicBezTo>
                  <a:pt x="8195" y="19234"/>
                  <a:pt x="8235" y="19304"/>
                  <a:pt x="8275" y="19371"/>
                </a:cubicBezTo>
                <a:cubicBezTo>
                  <a:pt x="8322" y="19445"/>
                  <a:pt x="8373" y="19516"/>
                  <a:pt x="8443" y="19569"/>
                </a:cubicBezTo>
                <a:cubicBezTo>
                  <a:pt x="8584" y="19680"/>
                  <a:pt x="8775" y="19727"/>
                  <a:pt x="8890" y="19875"/>
                </a:cubicBezTo>
                <a:cubicBezTo>
                  <a:pt x="8913" y="19908"/>
                  <a:pt x="8933" y="19948"/>
                  <a:pt x="8940" y="19992"/>
                </a:cubicBezTo>
                <a:cubicBezTo>
                  <a:pt x="8950" y="20039"/>
                  <a:pt x="8940" y="20086"/>
                  <a:pt x="8930" y="20129"/>
                </a:cubicBezTo>
                <a:cubicBezTo>
                  <a:pt x="8906" y="20233"/>
                  <a:pt x="8879" y="20338"/>
                  <a:pt x="8933" y="20435"/>
                </a:cubicBezTo>
                <a:cubicBezTo>
                  <a:pt x="8943" y="20455"/>
                  <a:pt x="8957" y="20462"/>
                  <a:pt x="8973" y="20462"/>
                </a:cubicBezTo>
                <a:cubicBezTo>
                  <a:pt x="8990" y="20462"/>
                  <a:pt x="9003" y="20459"/>
                  <a:pt x="9017" y="20448"/>
                </a:cubicBezTo>
                <a:cubicBezTo>
                  <a:pt x="9155" y="20341"/>
                  <a:pt x="9235" y="20170"/>
                  <a:pt x="9232" y="19996"/>
                </a:cubicBezTo>
                <a:cubicBezTo>
                  <a:pt x="9232" y="19971"/>
                  <a:pt x="9218" y="19959"/>
                  <a:pt x="9201" y="19948"/>
                </a:cubicBezTo>
                <a:cubicBezTo>
                  <a:pt x="9218" y="19851"/>
                  <a:pt x="9215" y="19754"/>
                  <a:pt x="9192" y="19656"/>
                </a:cubicBezTo>
                <a:lnTo>
                  <a:pt x="9192" y="19656"/>
                </a:lnTo>
                <a:cubicBezTo>
                  <a:pt x="9259" y="19760"/>
                  <a:pt x="9363" y="19835"/>
                  <a:pt x="9483" y="19871"/>
                </a:cubicBezTo>
                <a:cubicBezTo>
                  <a:pt x="9487" y="19871"/>
                  <a:pt x="9494" y="19875"/>
                  <a:pt x="9497" y="19875"/>
                </a:cubicBezTo>
                <a:cubicBezTo>
                  <a:pt x="9537" y="19875"/>
                  <a:pt x="9564" y="19827"/>
                  <a:pt x="9544" y="19790"/>
                </a:cubicBezTo>
                <a:cubicBezTo>
                  <a:pt x="9293" y="19300"/>
                  <a:pt x="8769" y="19052"/>
                  <a:pt x="8386" y="18683"/>
                </a:cubicBezTo>
                <a:cubicBezTo>
                  <a:pt x="8292" y="18592"/>
                  <a:pt x="8208" y="18495"/>
                  <a:pt x="8141" y="18380"/>
                </a:cubicBezTo>
                <a:cubicBezTo>
                  <a:pt x="8107" y="18327"/>
                  <a:pt x="8077" y="18267"/>
                  <a:pt x="8057" y="18206"/>
                </a:cubicBezTo>
                <a:cubicBezTo>
                  <a:pt x="8037" y="18149"/>
                  <a:pt x="7996" y="18035"/>
                  <a:pt x="8077" y="18035"/>
                </a:cubicBezTo>
                <a:cubicBezTo>
                  <a:pt x="8087" y="18035"/>
                  <a:pt x="8094" y="18035"/>
                  <a:pt x="8107" y="18038"/>
                </a:cubicBezTo>
                <a:cubicBezTo>
                  <a:pt x="8238" y="18065"/>
                  <a:pt x="8346" y="18176"/>
                  <a:pt x="8433" y="18273"/>
                </a:cubicBezTo>
                <a:cubicBezTo>
                  <a:pt x="8527" y="18374"/>
                  <a:pt x="8608" y="18485"/>
                  <a:pt x="8704" y="18582"/>
                </a:cubicBezTo>
                <a:cubicBezTo>
                  <a:pt x="8805" y="18683"/>
                  <a:pt x="8920" y="18760"/>
                  <a:pt x="9054" y="18797"/>
                </a:cubicBezTo>
                <a:cubicBezTo>
                  <a:pt x="9215" y="18837"/>
                  <a:pt x="9403" y="18820"/>
                  <a:pt x="9541" y="18928"/>
                </a:cubicBezTo>
                <a:cubicBezTo>
                  <a:pt x="9648" y="19012"/>
                  <a:pt x="9685" y="19153"/>
                  <a:pt x="9711" y="19280"/>
                </a:cubicBezTo>
                <a:cubicBezTo>
                  <a:pt x="9739" y="19421"/>
                  <a:pt x="9752" y="19565"/>
                  <a:pt x="9792" y="19703"/>
                </a:cubicBezTo>
                <a:cubicBezTo>
                  <a:pt x="9886" y="20002"/>
                  <a:pt x="10125" y="20217"/>
                  <a:pt x="10380" y="20385"/>
                </a:cubicBezTo>
                <a:cubicBezTo>
                  <a:pt x="10444" y="20428"/>
                  <a:pt x="10514" y="20472"/>
                  <a:pt x="10585" y="20512"/>
                </a:cubicBezTo>
                <a:cubicBezTo>
                  <a:pt x="10655" y="20552"/>
                  <a:pt x="10732" y="20606"/>
                  <a:pt x="10816" y="20626"/>
                </a:cubicBezTo>
                <a:cubicBezTo>
                  <a:pt x="10836" y="20633"/>
                  <a:pt x="10859" y="20636"/>
                  <a:pt x="10879" y="20636"/>
                </a:cubicBezTo>
                <a:cubicBezTo>
                  <a:pt x="10930" y="20636"/>
                  <a:pt x="10980" y="20620"/>
                  <a:pt x="11017" y="20583"/>
                </a:cubicBezTo>
                <a:cubicBezTo>
                  <a:pt x="11065" y="20535"/>
                  <a:pt x="11085" y="20469"/>
                  <a:pt x="11108" y="20405"/>
                </a:cubicBezTo>
                <a:cubicBezTo>
                  <a:pt x="11152" y="20281"/>
                  <a:pt x="11259" y="20217"/>
                  <a:pt x="11387" y="20217"/>
                </a:cubicBezTo>
                <a:cubicBezTo>
                  <a:pt x="11403" y="20217"/>
                  <a:pt x="11420" y="20220"/>
                  <a:pt x="11437" y="20220"/>
                </a:cubicBezTo>
                <a:cubicBezTo>
                  <a:pt x="11605" y="20244"/>
                  <a:pt x="11733" y="20371"/>
                  <a:pt x="11833" y="20499"/>
                </a:cubicBezTo>
                <a:cubicBezTo>
                  <a:pt x="11937" y="20630"/>
                  <a:pt x="12027" y="20781"/>
                  <a:pt x="12156" y="20895"/>
                </a:cubicBezTo>
                <a:cubicBezTo>
                  <a:pt x="12216" y="20949"/>
                  <a:pt x="12283" y="20995"/>
                  <a:pt x="12357" y="21026"/>
                </a:cubicBezTo>
                <a:cubicBezTo>
                  <a:pt x="12441" y="21063"/>
                  <a:pt x="12531" y="21079"/>
                  <a:pt x="12611" y="21119"/>
                </a:cubicBezTo>
                <a:cubicBezTo>
                  <a:pt x="12746" y="21190"/>
                  <a:pt x="12817" y="21331"/>
                  <a:pt x="12947" y="21405"/>
                </a:cubicBezTo>
                <a:cubicBezTo>
                  <a:pt x="12994" y="21429"/>
                  <a:pt x="13045" y="21442"/>
                  <a:pt x="13095" y="21442"/>
                </a:cubicBezTo>
                <a:cubicBezTo>
                  <a:pt x="13163" y="21442"/>
                  <a:pt x="13229" y="21418"/>
                  <a:pt x="13290" y="21375"/>
                </a:cubicBezTo>
                <a:cubicBezTo>
                  <a:pt x="13394" y="21291"/>
                  <a:pt x="13465" y="21173"/>
                  <a:pt x="13548" y="21073"/>
                </a:cubicBezTo>
                <a:cubicBezTo>
                  <a:pt x="13649" y="20952"/>
                  <a:pt x="13780" y="20878"/>
                  <a:pt x="13937" y="20878"/>
                </a:cubicBezTo>
                <a:lnTo>
                  <a:pt x="13954" y="20878"/>
                </a:lnTo>
                <a:cubicBezTo>
                  <a:pt x="14122" y="20885"/>
                  <a:pt x="14267" y="20986"/>
                  <a:pt x="14340" y="21130"/>
                </a:cubicBezTo>
                <a:cubicBezTo>
                  <a:pt x="14424" y="21291"/>
                  <a:pt x="14394" y="21472"/>
                  <a:pt x="14314" y="21627"/>
                </a:cubicBezTo>
                <a:cubicBezTo>
                  <a:pt x="14162" y="21925"/>
                  <a:pt x="13900" y="22211"/>
                  <a:pt x="13595" y="22352"/>
                </a:cubicBezTo>
                <a:cubicBezTo>
                  <a:pt x="13444" y="22425"/>
                  <a:pt x="13280" y="22449"/>
                  <a:pt x="13112" y="22449"/>
                </a:cubicBezTo>
                <a:cubicBezTo>
                  <a:pt x="12884" y="22449"/>
                  <a:pt x="12652" y="22405"/>
                  <a:pt x="12434" y="22368"/>
                </a:cubicBezTo>
                <a:cubicBezTo>
                  <a:pt x="12239" y="22338"/>
                  <a:pt x="12048" y="22301"/>
                  <a:pt x="11860" y="22241"/>
                </a:cubicBezTo>
                <a:cubicBezTo>
                  <a:pt x="11679" y="22184"/>
                  <a:pt x="11508" y="22100"/>
                  <a:pt x="11330" y="22026"/>
                </a:cubicBezTo>
                <a:cubicBezTo>
                  <a:pt x="11141" y="21945"/>
                  <a:pt x="10933" y="21878"/>
                  <a:pt x="10729" y="21878"/>
                </a:cubicBezTo>
                <a:cubicBezTo>
                  <a:pt x="10622" y="21878"/>
                  <a:pt x="10514" y="21895"/>
                  <a:pt x="10410" y="21942"/>
                </a:cubicBezTo>
                <a:cubicBezTo>
                  <a:pt x="10275" y="21996"/>
                  <a:pt x="10171" y="22093"/>
                  <a:pt x="10105" y="22224"/>
                </a:cubicBezTo>
                <a:cubicBezTo>
                  <a:pt x="10064" y="22298"/>
                  <a:pt x="10034" y="22382"/>
                  <a:pt x="9964" y="22439"/>
                </a:cubicBezTo>
                <a:cubicBezTo>
                  <a:pt x="9910" y="22486"/>
                  <a:pt x="9836" y="22513"/>
                  <a:pt x="9765" y="22526"/>
                </a:cubicBezTo>
                <a:cubicBezTo>
                  <a:pt x="9725" y="22533"/>
                  <a:pt x="9685" y="22536"/>
                  <a:pt x="9648" y="22536"/>
                </a:cubicBezTo>
                <a:cubicBezTo>
                  <a:pt x="9524" y="22536"/>
                  <a:pt x="9400" y="22503"/>
                  <a:pt x="9279" y="22469"/>
                </a:cubicBezTo>
                <a:cubicBezTo>
                  <a:pt x="9111" y="22419"/>
                  <a:pt x="8946" y="22372"/>
                  <a:pt x="8772" y="22372"/>
                </a:cubicBezTo>
                <a:lnTo>
                  <a:pt x="8721" y="22372"/>
                </a:lnTo>
                <a:cubicBezTo>
                  <a:pt x="8634" y="22372"/>
                  <a:pt x="8631" y="22315"/>
                  <a:pt x="8631" y="22241"/>
                </a:cubicBezTo>
                <a:cubicBezTo>
                  <a:pt x="8631" y="22174"/>
                  <a:pt x="8631" y="22106"/>
                  <a:pt x="8608" y="22043"/>
                </a:cubicBezTo>
                <a:cubicBezTo>
                  <a:pt x="8557" y="21915"/>
                  <a:pt x="8416" y="21844"/>
                  <a:pt x="8282" y="21838"/>
                </a:cubicBezTo>
                <a:lnTo>
                  <a:pt x="8269" y="21838"/>
                </a:lnTo>
                <a:cubicBezTo>
                  <a:pt x="8124" y="21838"/>
                  <a:pt x="7990" y="21912"/>
                  <a:pt x="7872" y="21989"/>
                </a:cubicBezTo>
                <a:cubicBezTo>
                  <a:pt x="7701" y="21741"/>
                  <a:pt x="7697" y="21398"/>
                  <a:pt x="7855" y="21147"/>
                </a:cubicBezTo>
                <a:cubicBezTo>
                  <a:pt x="7866" y="21127"/>
                  <a:pt x="7863" y="21096"/>
                  <a:pt x="7846" y="21079"/>
                </a:cubicBezTo>
                <a:lnTo>
                  <a:pt x="7483" y="20757"/>
                </a:lnTo>
                <a:cubicBezTo>
                  <a:pt x="7392" y="20676"/>
                  <a:pt x="7288" y="20552"/>
                  <a:pt x="7161" y="20529"/>
                </a:cubicBezTo>
                <a:cubicBezTo>
                  <a:pt x="7147" y="20526"/>
                  <a:pt x="7134" y="20526"/>
                  <a:pt x="7121" y="20526"/>
                </a:cubicBezTo>
                <a:cubicBezTo>
                  <a:pt x="7017" y="20526"/>
                  <a:pt x="6929" y="20589"/>
                  <a:pt x="6842" y="20636"/>
                </a:cubicBezTo>
                <a:cubicBezTo>
                  <a:pt x="6755" y="20684"/>
                  <a:pt x="6661" y="20693"/>
                  <a:pt x="6566" y="20693"/>
                </a:cubicBezTo>
                <a:cubicBezTo>
                  <a:pt x="6533" y="20693"/>
                  <a:pt x="6500" y="20690"/>
                  <a:pt x="6466" y="20690"/>
                </a:cubicBezTo>
                <a:lnTo>
                  <a:pt x="6429" y="20690"/>
                </a:lnTo>
                <a:cubicBezTo>
                  <a:pt x="6322" y="20690"/>
                  <a:pt x="6211" y="20701"/>
                  <a:pt x="6117" y="20757"/>
                </a:cubicBezTo>
                <a:cubicBezTo>
                  <a:pt x="6019" y="20814"/>
                  <a:pt x="5956" y="20932"/>
                  <a:pt x="5849" y="20975"/>
                </a:cubicBezTo>
                <a:cubicBezTo>
                  <a:pt x="5818" y="20986"/>
                  <a:pt x="5788" y="20992"/>
                  <a:pt x="5754" y="20992"/>
                </a:cubicBezTo>
                <a:cubicBezTo>
                  <a:pt x="5688" y="20992"/>
                  <a:pt x="5620" y="20969"/>
                  <a:pt x="5559" y="20945"/>
                </a:cubicBezTo>
                <a:cubicBezTo>
                  <a:pt x="5459" y="20908"/>
                  <a:pt x="5361" y="20858"/>
                  <a:pt x="5257" y="20837"/>
                </a:cubicBezTo>
                <a:cubicBezTo>
                  <a:pt x="5224" y="20831"/>
                  <a:pt x="5190" y="20825"/>
                  <a:pt x="5157" y="20825"/>
                </a:cubicBezTo>
                <a:cubicBezTo>
                  <a:pt x="5090" y="20825"/>
                  <a:pt x="5023" y="20842"/>
                  <a:pt x="4966" y="20878"/>
                </a:cubicBezTo>
                <a:cubicBezTo>
                  <a:pt x="4875" y="20935"/>
                  <a:pt x="4814" y="21029"/>
                  <a:pt x="4757" y="21119"/>
                </a:cubicBezTo>
                <a:cubicBezTo>
                  <a:pt x="4693" y="21220"/>
                  <a:pt x="4620" y="21305"/>
                  <a:pt x="4515" y="21365"/>
                </a:cubicBezTo>
                <a:cubicBezTo>
                  <a:pt x="4412" y="21426"/>
                  <a:pt x="4301" y="21462"/>
                  <a:pt x="4184" y="21489"/>
                </a:cubicBezTo>
                <a:cubicBezTo>
                  <a:pt x="4066" y="21516"/>
                  <a:pt x="3942" y="21536"/>
                  <a:pt x="3821" y="21550"/>
                </a:cubicBezTo>
                <a:cubicBezTo>
                  <a:pt x="3801" y="21550"/>
                  <a:pt x="3784" y="21553"/>
                  <a:pt x="3764" y="21553"/>
                </a:cubicBezTo>
                <a:cubicBezTo>
                  <a:pt x="3707" y="21553"/>
                  <a:pt x="3657" y="21539"/>
                  <a:pt x="3599" y="21516"/>
                </a:cubicBezTo>
                <a:cubicBezTo>
                  <a:pt x="3556" y="21496"/>
                  <a:pt x="3516" y="21489"/>
                  <a:pt x="3472" y="21489"/>
                </a:cubicBezTo>
                <a:cubicBezTo>
                  <a:pt x="3452" y="21489"/>
                  <a:pt x="3432" y="21489"/>
                  <a:pt x="3408" y="21492"/>
                </a:cubicBezTo>
                <a:cubicBezTo>
                  <a:pt x="3163" y="21536"/>
                  <a:pt x="2945" y="21683"/>
                  <a:pt x="2771" y="21855"/>
                </a:cubicBezTo>
                <a:cubicBezTo>
                  <a:pt x="2559" y="22066"/>
                  <a:pt x="2408" y="22325"/>
                  <a:pt x="2273" y="22594"/>
                </a:cubicBezTo>
                <a:cubicBezTo>
                  <a:pt x="2199" y="22738"/>
                  <a:pt x="2133" y="22885"/>
                  <a:pt x="2058" y="23033"/>
                </a:cubicBezTo>
                <a:cubicBezTo>
                  <a:pt x="2012" y="23117"/>
                  <a:pt x="1954" y="23278"/>
                  <a:pt x="1857" y="23342"/>
                </a:cubicBezTo>
                <a:cubicBezTo>
                  <a:pt x="1854" y="23339"/>
                  <a:pt x="1847" y="23339"/>
                  <a:pt x="1841" y="23339"/>
                </a:cubicBezTo>
                <a:cubicBezTo>
                  <a:pt x="1830" y="23339"/>
                  <a:pt x="1821" y="23342"/>
                  <a:pt x="1810" y="23348"/>
                </a:cubicBezTo>
                <a:cubicBezTo>
                  <a:pt x="1801" y="23355"/>
                  <a:pt x="1790" y="23362"/>
                  <a:pt x="1776" y="23372"/>
                </a:cubicBezTo>
                <a:cubicBezTo>
                  <a:pt x="1767" y="23375"/>
                  <a:pt x="1756" y="23382"/>
                  <a:pt x="1750" y="23392"/>
                </a:cubicBezTo>
                <a:cubicBezTo>
                  <a:pt x="1142" y="23829"/>
                  <a:pt x="619" y="24376"/>
                  <a:pt x="213" y="25003"/>
                </a:cubicBezTo>
                <a:cubicBezTo>
                  <a:pt x="109" y="25161"/>
                  <a:pt x="1" y="25329"/>
                  <a:pt x="24" y="25527"/>
                </a:cubicBezTo>
                <a:cubicBezTo>
                  <a:pt x="44" y="25685"/>
                  <a:pt x="132" y="25819"/>
                  <a:pt x="206" y="25957"/>
                </a:cubicBezTo>
                <a:cubicBezTo>
                  <a:pt x="297" y="26125"/>
                  <a:pt x="340" y="26275"/>
                  <a:pt x="290" y="26464"/>
                </a:cubicBezTo>
                <a:cubicBezTo>
                  <a:pt x="246" y="26634"/>
                  <a:pt x="165" y="26796"/>
                  <a:pt x="162" y="26974"/>
                </a:cubicBezTo>
                <a:cubicBezTo>
                  <a:pt x="159" y="27148"/>
                  <a:pt x="256" y="27282"/>
                  <a:pt x="347" y="27420"/>
                </a:cubicBezTo>
                <a:cubicBezTo>
                  <a:pt x="401" y="27504"/>
                  <a:pt x="444" y="27591"/>
                  <a:pt x="454" y="27692"/>
                </a:cubicBezTo>
                <a:cubicBezTo>
                  <a:pt x="461" y="27799"/>
                  <a:pt x="444" y="27903"/>
                  <a:pt x="444" y="28007"/>
                </a:cubicBezTo>
                <a:cubicBezTo>
                  <a:pt x="438" y="28414"/>
                  <a:pt x="783" y="28709"/>
                  <a:pt x="1035" y="28988"/>
                </a:cubicBezTo>
                <a:cubicBezTo>
                  <a:pt x="1183" y="29152"/>
                  <a:pt x="1327" y="29316"/>
                  <a:pt x="1474" y="29485"/>
                </a:cubicBezTo>
                <a:cubicBezTo>
                  <a:pt x="1606" y="29629"/>
                  <a:pt x="1736" y="29776"/>
                  <a:pt x="1891" y="29897"/>
                </a:cubicBezTo>
                <a:cubicBezTo>
                  <a:pt x="2035" y="30015"/>
                  <a:pt x="2196" y="30106"/>
                  <a:pt x="2371" y="30166"/>
                </a:cubicBezTo>
                <a:cubicBezTo>
                  <a:pt x="2569" y="30230"/>
                  <a:pt x="2774" y="30260"/>
                  <a:pt x="2978" y="30283"/>
                </a:cubicBezTo>
                <a:cubicBezTo>
                  <a:pt x="3479" y="30347"/>
                  <a:pt x="3985" y="30363"/>
                  <a:pt x="4486" y="30441"/>
                </a:cubicBezTo>
                <a:cubicBezTo>
                  <a:pt x="4922" y="30512"/>
                  <a:pt x="5365" y="30636"/>
                  <a:pt x="5717" y="30911"/>
                </a:cubicBezTo>
                <a:cubicBezTo>
                  <a:pt x="5731" y="30921"/>
                  <a:pt x="5744" y="30927"/>
                  <a:pt x="5758" y="30927"/>
                </a:cubicBezTo>
                <a:cubicBezTo>
                  <a:pt x="5771" y="30927"/>
                  <a:pt x="5784" y="30921"/>
                  <a:pt x="5795" y="30911"/>
                </a:cubicBezTo>
                <a:cubicBezTo>
                  <a:pt x="6086" y="30599"/>
                  <a:pt x="6026" y="30052"/>
                  <a:pt x="5688" y="29800"/>
                </a:cubicBezTo>
                <a:cubicBezTo>
                  <a:pt x="5714" y="29787"/>
                  <a:pt x="5744" y="29779"/>
                  <a:pt x="5775" y="29779"/>
                </a:cubicBezTo>
                <a:cubicBezTo>
                  <a:pt x="5869" y="29779"/>
                  <a:pt x="5976" y="29837"/>
                  <a:pt x="6050" y="29884"/>
                </a:cubicBezTo>
                <a:cubicBezTo>
                  <a:pt x="6211" y="29988"/>
                  <a:pt x="6362" y="30115"/>
                  <a:pt x="6509" y="30236"/>
                </a:cubicBezTo>
                <a:cubicBezTo>
                  <a:pt x="6802" y="30481"/>
                  <a:pt x="7093" y="30750"/>
                  <a:pt x="7335" y="31045"/>
                </a:cubicBezTo>
                <a:cubicBezTo>
                  <a:pt x="7389" y="31113"/>
                  <a:pt x="7446" y="31196"/>
                  <a:pt x="7440" y="31283"/>
                </a:cubicBezTo>
                <a:cubicBezTo>
                  <a:pt x="7429" y="31378"/>
                  <a:pt x="7342" y="31441"/>
                  <a:pt x="7291" y="31511"/>
                </a:cubicBezTo>
                <a:cubicBezTo>
                  <a:pt x="7201" y="31640"/>
                  <a:pt x="7208" y="31797"/>
                  <a:pt x="7268" y="31934"/>
                </a:cubicBezTo>
                <a:cubicBezTo>
                  <a:pt x="7406" y="32253"/>
                  <a:pt x="7782" y="32354"/>
                  <a:pt x="7946" y="32650"/>
                </a:cubicBezTo>
                <a:cubicBezTo>
                  <a:pt x="8111" y="32941"/>
                  <a:pt x="8057" y="33301"/>
                  <a:pt x="8201" y="33603"/>
                </a:cubicBezTo>
                <a:cubicBezTo>
                  <a:pt x="8275" y="33754"/>
                  <a:pt x="8430" y="33872"/>
                  <a:pt x="8470" y="34039"/>
                </a:cubicBezTo>
                <a:cubicBezTo>
                  <a:pt x="8514" y="34221"/>
                  <a:pt x="8416" y="34402"/>
                  <a:pt x="8410" y="34580"/>
                </a:cubicBezTo>
                <a:cubicBezTo>
                  <a:pt x="8402" y="34764"/>
                  <a:pt x="8507" y="34912"/>
                  <a:pt x="8547" y="35087"/>
                </a:cubicBezTo>
                <a:cubicBezTo>
                  <a:pt x="8584" y="35234"/>
                  <a:pt x="8540" y="35382"/>
                  <a:pt x="8473" y="35519"/>
                </a:cubicBezTo>
                <a:cubicBezTo>
                  <a:pt x="8352" y="35771"/>
                  <a:pt x="8154" y="36016"/>
                  <a:pt x="8168" y="36309"/>
                </a:cubicBezTo>
                <a:cubicBezTo>
                  <a:pt x="8181" y="36657"/>
                  <a:pt x="8463" y="36913"/>
                  <a:pt x="8534" y="37245"/>
                </a:cubicBezTo>
                <a:cubicBezTo>
                  <a:pt x="8577" y="37449"/>
                  <a:pt x="8470" y="37641"/>
                  <a:pt x="8493" y="37846"/>
                </a:cubicBezTo>
                <a:cubicBezTo>
                  <a:pt x="8493" y="37866"/>
                  <a:pt x="8497" y="37886"/>
                  <a:pt x="8503" y="37909"/>
                </a:cubicBezTo>
                <a:cubicBezTo>
                  <a:pt x="8483" y="38154"/>
                  <a:pt x="8520" y="38406"/>
                  <a:pt x="8608" y="38638"/>
                </a:cubicBezTo>
                <a:cubicBezTo>
                  <a:pt x="8617" y="38661"/>
                  <a:pt x="8634" y="38678"/>
                  <a:pt x="8658" y="38678"/>
                </a:cubicBezTo>
                <a:lnTo>
                  <a:pt x="8668" y="38678"/>
                </a:lnTo>
                <a:cubicBezTo>
                  <a:pt x="8681" y="38675"/>
                  <a:pt x="8695" y="38668"/>
                  <a:pt x="8704" y="38655"/>
                </a:cubicBezTo>
                <a:lnTo>
                  <a:pt x="8708" y="38671"/>
                </a:lnTo>
                <a:cubicBezTo>
                  <a:pt x="8715" y="38698"/>
                  <a:pt x="8735" y="38708"/>
                  <a:pt x="8755" y="38708"/>
                </a:cubicBezTo>
                <a:cubicBezTo>
                  <a:pt x="8772" y="38708"/>
                  <a:pt x="8789" y="38701"/>
                  <a:pt x="8802" y="38688"/>
                </a:cubicBezTo>
                <a:cubicBezTo>
                  <a:pt x="8825" y="38775"/>
                  <a:pt x="8849" y="38866"/>
                  <a:pt x="8873" y="38953"/>
                </a:cubicBezTo>
                <a:lnTo>
                  <a:pt x="8873" y="38960"/>
                </a:lnTo>
                <a:cubicBezTo>
                  <a:pt x="8882" y="39061"/>
                  <a:pt x="8879" y="39161"/>
                  <a:pt x="8890" y="39262"/>
                </a:cubicBezTo>
                <a:cubicBezTo>
                  <a:pt x="8906" y="39386"/>
                  <a:pt x="8946" y="39497"/>
                  <a:pt x="9027" y="39595"/>
                </a:cubicBezTo>
                <a:cubicBezTo>
                  <a:pt x="9098" y="39685"/>
                  <a:pt x="9188" y="39756"/>
                  <a:pt x="9252" y="39849"/>
                </a:cubicBezTo>
                <a:cubicBezTo>
                  <a:pt x="9322" y="39957"/>
                  <a:pt x="9346" y="40084"/>
                  <a:pt x="9363" y="40208"/>
                </a:cubicBezTo>
                <a:cubicBezTo>
                  <a:pt x="9403" y="40487"/>
                  <a:pt x="9457" y="40766"/>
                  <a:pt x="9524" y="41041"/>
                </a:cubicBezTo>
                <a:cubicBezTo>
                  <a:pt x="9554" y="41165"/>
                  <a:pt x="9584" y="41293"/>
                  <a:pt x="9628" y="41414"/>
                </a:cubicBezTo>
                <a:cubicBezTo>
                  <a:pt x="9661" y="41514"/>
                  <a:pt x="9708" y="41612"/>
                  <a:pt x="9779" y="41689"/>
                </a:cubicBezTo>
                <a:cubicBezTo>
                  <a:pt x="9846" y="41766"/>
                  <a:pt x="9943" y="41813"/>
                  <a:pt x="10047" y="41816"/>
                </a:cubicBezTo>
                <a:lnTo>
                  <a:pt x="10054" y="41816"/>
                </a:lnTo>
                <a:cubicBezTo>
                  <a:pt x="10148" y="41816"/>
                  <a:pt x="10239" y="41776"/>
                  <a:pt x="10320" y="41726"/>
                </a:cubicBezTo>
                <a:cubicBezTo>
                  <a:pt x="10410" y="41675"/>
                  <a:pt x="10494" y="41609"/>
                  <a:pt x="10588" y="41561"/>
                </a:cubicBezTo>
                <a:cubicBezTo>
                  <a:pt x="10665" y="41518"/>
                  <a:pt x="10743" y="41497"/>
                  <a:pt x="10830" y="41497"/>
                </a:cubicBezTo>
                <a:cubicBezTo>
                  <a:pt x="10853" y="41497"/>
                  <a:pt x="10876" y="41501"/>
                  <a:pt x="10904" y="41505"/>
                </a:cubicBezTo>
                <a:cubicBezTo>
                  <a:pt x="11031" y="41521"/>
                  <a:pt x="11152" y="41568"/>
                  <a:pt x="11279" y="41598"/>
                </a:cubicBezTo>
                <a:cubicBezTo>
                  <a:pt x="11350" y="41612"/>
                  <a:pt x="11420" y="41621"/>
                  <a:pt x="11494" y="41621"/>
                </a:cubicBezTo>
                <a:cubicBezTo>
                  <a:pt x="11541" y="41621"/>
                  <a:pt x="11588" y="41618"/>
                  <a:pt x="11635" y="41609"/>
                </a:cubicBezTo>
                <a:cubicBezTo>
                  <a:pt x="11860" y="41572"/>
                  <a:pt x="12058" y="41444"/>
                  <a:pt x="12229" y="41296"/>
                </a:cubicBezTo>
                <a:cubicBezTo>
                  <a:pt x="12410" y="41142"/>
                  <a:pt x="12571" y="40961"/>
                  <a:pt x="12723" y="40780"/>
                </a:cubicBezTo>
                <a:cubicBezTo>
                  <a:pt x="12803" y="40682"/>
                  <a:pt x="12881" y="40581"/>
                  <a:pt x="12934" y="40467"/>
                </a:cubicBezTo>
                <a:cubicBezTo>
                  <a:pt x="12991" y="40353"/>
                  <a:pt x="13022" y="40236"/>
                  <a:pt x="13042" y="40108"/>
                </a:cubicBezTo>
                <a:cubicBezTo>
                  <a:pt x="13062" y="39987"/>
                  <a:pt x="13082" y="39869"/>
                  <a:pt x="13152" y="39769"/>
                </a:cubicBezTo>
                <a:cubicBezTo>
                  <a:pt x="13206" y="39688"/>
                  <a:pt x="13283" y="39624"/>
                  <a:pt x="13361" y="39567"/>
                </a:cubicBezTo>
                <a:cubicBezTo>
                  <a:pt x="13531" y="39443"/>
                  <a:pt x="13719" y="39336"/>
                  <a:pt x="13837" y="39158"/>
                </a:cubicBezTo>
                <a:cubicBezTo>
                  <a:pt x="13965" y="38967"/>
                  <a:pt x="13995" y="38738"/>
                  <a:pt x="13998" y="38517"/>
                </a:cubicBezTo>
                <a:cubicBezTo>
                  <a:pt x="14005" y="38282"/>
                  <a:pt x="13981" y="38050"/>
                  <a:pt x="14001" y="37819"/>
                </a:cubicBezTo>
                <a:cubicBezTo>
                  <a:pt x="14025" y="37557"/>
                  <a:pt x="14116" y="37302"/>
                  <a:pt x="14230" y="37067"/>
                </a:cubicBezTo>
                <a:cubicBezTo>
                  <a:pt x="14287" y="36946"/>
                  <a:pt x="14351" y="36825"/>
                  <a:pt x="14414" y="36707"/>
                </a:cubicBezTo>
                <a:cubicBezTo>
                  <a:pt x="14468" y="36611"/>
                  <a:pt x="14522" y="36503"/>
                  <a:pt x="14592" y="36413"/>
                </a:cubicBezTo>
                <a:cubicBezTo>
                  <a:pt x="14659" y="36329"/>
                  <a:pt x="14740" y="36264"/>
                  <a:pt x="14847" y="36264"/>
                </a:cubicBezTo>
                <a:lnTo>
                  <a:pt x="14854" y="36264"/>
                </a:lnTo>
                <a:cubicBezTo>
                  <a:pt x="14901" y="36268"/>
                  <a:pt x="14948" y="36272"/>
                  <a:pt x="14992" y="36272"/>
                </a:cubicBezTo>
                <a:cubicBezTo>
                  <a:pt x="15015" y="36272"/>
                  <a:pt x="15039" y="36272"/>
                  <a:pt x="15062" y="36268"/>
                </a:cubicBezTo>
                <a:cubicBezTo>
                  <a:pt x="15113" y="36258"/>
                  <a:pt x="15163" y="36235"/>
                  <a:pt x="15206" y="36204"/>
                </a:cubicBezTo>
                <a:cubicBezTo>
                  <a:pt x="15294" y="36144"/>
                  <a:pt x="15361" y="36053"/>
                  <a:pt x="15418" y="35962"/>
                </a:cubicBezTo>
                <a:cubicBezTo>
                  <a:pt x="15488" y="35845"/>
                  <a:pt x="15556" y="35725"/>
                  <a:pt x="15623" y="35604"/>
                </a:cubicBezTo>
                <a:lnTo>
                  <a:pt x="15713" y="35452"/>
                </a:lnTo>
                <a:cubicBezTo>
                  <a:pt x="15834" y="35335"/>
                  <a:pt x="15931" y="35194"/>
                  <a:pt x="15999" y="35043"/>
                </a:cubicBezTo>
                <a:cubicBezTo>
                  <a:pt x="16009" y="35046"/>
                  <a:pt x="16019" y="35050"/>
                  <a:pt x="16029" y="35050"/>
                </a:cubicBezTo>
                <a:cubicBezTo>
                  <a:pt x="16046" y="35050"/>
                  <a:pt x="16063" y="35043"/>
                  <a:pt x="16072" y="35026"/>
                </a:cubicBezTo>
                <a:cubicBezTo>
                  <a:pt x="16086" y="35003"/>
                  <a:pt x="16096" y="34983"/>
                  <a:pt x="16109" y="34963"/>
                </a:cubicBezTo>
                <a:cubicBezTo>
                  <a:pt x="16120" y="34942"/>
                  <a:pt x="16120" y="34925"/>
                  <a:pt x="16109" y="34912"/>
                </a:cubicBezTo>
                <a:cubicBezTo>
                  <a:pt x="16170" y="34690"/>
                  <a:pt x="16156" y="34452"/>
                  <a:pt x="16080" y="34241"/>
                </a:cubicBezTo>
                <a:cubicBezTo>
                  <a:pt x="16032" y="34117"/>
                  <a:pt x="15965" y="34013"/>
                  <a:pt x="15881" y="33908"/>
                </a:cubicBezTo>
                <a:cubicBezTo>
                  <a:pt x="15801" y="33811"/>
                  <a:pt x="15703" y="33707"/>
                  <a:pt x="15686" y="33573"/>
                </a:cubicBezTo>
                <a:cubicBezTo>
                  <a:pt x="15680" y="33519"/>
                  <a:pt x="15686" y="33459"/>
                  <a:pt x="15717" y="33415"/>
                </a:cubicBezTo>
                <a:cubicBezTo>
                  <a:pt x="15750" y="33358"/>
                  <a:pt x="15818" y="33334"/>
                  <a:pt x="15868" y="33294"/>
                </a:cubicBezTo>
                <a:cubicBezTo>
                  <a:pt x="15948" y="33227"/>
                  <a:pt x="15968" y="33130"/>
                  <a:pt x="15942" y="33032"/>
                </a:cubicBezTo>
                <a:cubicBezTo>
                  <a:pt x="15914" y="32932"/>
                  <a:pt x="15854" y="32845"/>
                  <a:pt x="15821" y="32747"/>
                </a:cubicBezTo>
                <a:cubicBezTo>
                  <a:pt x="15804" y="32696"/>
                  <a:pt x="15794" y="32643"/>
                  <a:pt x="15810" y="32593"/>
                </a:cubicBezTo>
                <a:cubicBezTo>
                  <a:pt x="15831" y="32529"/>
                  <a:pt x="15881" y="32482"/>
                  <a:pt x="15928" y="32438"/>
                </a:cubicBezTo>
                <a:cubicBezTo>
                  <a:pt x="16167" y="32213"/>
                  <a:pt x="16415" y="31999"/>
                  <a:pt x="16656" y="31777"/>
                </a:cubicBezTo>
                <a:cubicBezTo>
                  <a:pt x="16878" y="31576"/>
                  <a:pt x="17113" y="31381"/>
                  <a:pt x="17281" y="31129"/>
                </a:cubicBezTo>
                <a:cubicBezTo>
                  <a:pt x="17361" y="31001"/>
                  <a:pt x="17435" y="30871"/>
                  <a:pt x="17522" y="30750"/>
                </a:cubicBezTo>
                <a:cubicBezTo>
                  <a:pt x="17613" y="30625"/>
                  <a:pt x="17711" y="30504"/>
                  <a:pt x="17812" y="30391"/>
                </a:cubicBezTo>
                <a:cubicBezTo>
                  <a:pt x="18023" y="30149"/>
                  <a:pt x="18234" y="29911"/>
                  <a:pt x="18446" y="29669"/>
                </a:cubicBezTo>
                <a:lnTo>
                  <a:pt x="18811" y="29253"/>
                </a:lnTo>
                <a:cubicBezTo>
                  <a:pt x="18872" y="29186"/>
                  <a:pt x="18932" y="29119"/>
                  <a:pt x="18992" y="29048"/>
                </a:cubicBezTo>
                <a:cubicBezTo>
                  <a:pt x="19040" y="28994"/>
                  <a:pt x="19090" y="28934"/>
                  <a:pt x="19110" y="28863"/>
                </a:cubicBezTo>
                <a:cubicBezTo>
                  <a:pt x="19154" y="28709"/>
                  <a:pt x="19060" y="28548"/>
                  <a:pt x="18989" y="28417"/>
                </a:cubicBezTo>
                <a:cubicBezTo>
                  <a:pt x="18909" y="28273"/>
                  <a:pt x="18814" y="28135"/>
                  <a:pt x="18711" y="28007"/>
                </a:cubicBezTo>
                <a:cubicBezTo>
                  <a:pt x="18704" y="27997"/>
                  <a:pt x="18690" y="27991"/>
                  <a:pt x="18673" y="27991"/>
                </a:cubicBezTo>
                <a:cubicBezTo>
                  <a:pt x="18664" y="27991"/>
                  <a:pt x="18653" y="27994"/>
                  <a:pt x="18647" y="27997"/>
                </a:cubicBezTo>
                <a:cubicBezTo>
                  <a:pt x="18520" y="28061"/>
                  <a:pt x="18396" y="28122"/>
                  <a:pt x="18271" y="28185"/>
                </a:cubicBezTo>
                <a:cubicBezTo>
                  <a:pt x="18210" y="28216"/>
                  <a:pt x="18154" y="28242"/>
                  <a:pt x="18093" y="28273"/>
                </a:cubicBezTo>
                <a:cubicBezTo>
                  <a:pt x="18033" y="28303"/>
                  <a:pt x="17965" y="28350"/>
                  <a:pt x="17895" y="28357"/>
                </a:cubicBezTo>
                <a:lnTo>
                  <a:pt x="17882" y="28357"/>
                </a:lnTo>
                <a:cubicBezTo>
                  <a:pt x="17828" y="28357"/>
                  <a:pt x="17778" y="28323"/>
                  <a:pt x="17727" y="28300"/>
                </a:cubicBezTo>
                <a:cubicBezTo>
                  <a:pt x="17677" y="28276"/>
                  <a:pt x="17623" y="28253"/>
                  <a:pt x="17566" y="28239"/>
                </a:cubicBezTo>
                <a:cubicBezTo>
                  <a:pt x="17502" y="28222"/>
                  <a:pt x="17435" y="28213"/>
                  <a:pt x="17368" y="28213"/>
                </a:cubicBezTo>
                <a:cubicBezTo>
                  <a:pt x="17321" y="28213"/>
                  <a:pt x="17274" y="28219"/>
                  <a:pt x="17227" y="28225"/>
                </a:cubicBezTo>
                <a:cubicBezTo>
                  <a:pt x="17170" y="28236"/>
                  <a:pt x="17116" y="28253"/>
                  <a:pt x="17062" y="28273"/>
                </a:cubicBezTo>
                <a:cubicBezTo>
                  <a:pt x="17022" y="28289"/>
                  <a:pt x="16975" y="28309"/>
                  <a:pt x="16929" y="28309"/>
                </a:cubicBezTo>
                <a:cubicBezTo>
                  <a:pt x="16908" y="28309"/>
                  <a:pt x="16888" y="28306"/>
                  <a:pt x="16868" y="28296"/>
                </a:cubicBezTo>
                <a:cubicBezTo>
                  <a:pt x="16817" y="28273"/>
                  <a:pt x="16777" y="28225"/>
                  <a:pt x="16737" y="28185"/>
                </a:cubicBezTo>
                <a:cubicBezTo>
                  <a:pt x="16693" y="28138"/>
                  <a:pt x="16647" y="28092"/>
                  <a:pt x="16603" y="28041"/>
                </a:cubicBezTo>
                <a:cubicBezTo>
                  <a:pt x="16435" y="27860"/>
                  <a:pt x="16284" y="27665"/>
                  <a:pt x="16150" y="27457"/>
                </a:cubicBezTo>
                <a:cubicBezTo>
                  <a:pt x="16019" y="27249"/>
                  <a:pt x="15908" y="27031"/>
                  <a:pt x="15784" y="26816"/>
                </a:cubicBezTo>
                <a:cubicBezTo>
                  <a:pt x="15663" y="26614"/>
                  <a:pt x="15525" y="26433"/>
                  <a:pt x="15350" y="26272"/>
                </a:cubicBezTo>
                <a:cubicBezTo>
                  <a:pt x="15189" y="26121"/>
                  <a:pt x="15012" y="25987"/>
                  <a:pt x="14867" y="25819"/>
                </a:cubicBezTo>
                <a:cubicBezTo>
                  <a:pt x="14710" y="25635"/>
                  <a:pt x="14636" y="25413"/>
                  <a:pt x="14572" y="25184"/>
                </a:cubicBezTo>
                <a:cubicBezTo>
                  <a:pt x="14535" y="25054"/>
                  <a:pt x="14498" y="24926"/>
                  <a:pt x="14444" y="24805"/>
                </a:cubicBezTo>
                <a:cubicBezTo>
                  <a:pt x="14394" y="24691"/>
                  <a:pt x="14331" y="24583"/>
                  <a:pt x="14263" y="24480"/>
                </a:cubicBezTo>
                <a:cubicBezTo>
                  <a:pt x="14153" y="24298"/>
                  <a:pt x="14032" y="24107"/>
                  <a:pt x="14005" y="23892"/>
                </a:cubicBezTo>
                <a:cubicBezTo>
                  <a:pt x="14015" y="23879"/>
                  <a:pt x="14018" y="23862"/>
                  <a:pt x="14015" y="23849"/>
                </a:cubicBezTo>
                <a:cubicBezTo>
                  <a:pt x="13998" y="23745"/>
                  <a:pt x="14092" y="23651"/>
                  <a:pt x="14186" y="23627"/>
                </a:cubicBezTo>
                <a:cubicBezTo>
                  <a:pt x="14199" y="23624"/>
                  <a:pt x="14216" y="23621"/>
                  <a:pt x="14230" y="23621"/>
                </a:cubicBezTo>
                <a:cubicBezTo>
                  <a:pt x="14331" y="23621"/>
                  <a:pt x="14397" y="23711"/>
                  <a:pt x="14448" y="23792"/>
                </a:cubicBezTo>
                <a:cubicBezTo>
                  <a:pt x="14522" y="23916"/>
                  <a:pt x="14596" y="24036"/>
                  <a:pt x="14683" y="24151"/>
                </a:cubicBezTo>
                <a:cubicBezTo>
                  <a:pt x="14770" y="24265"/>
                  <a:pt x="14864" y="24372"/>
                  <a:pt x="14958" y="24480"/>
                </a:cubicBezTo>
                <a:cubicBezTo>
                  <a:pt x="15143" y="24691"/>
                  <a:pt x="15334" y="24902"/>
                  <a:pt x="15471" y="25151"/>
                </a:cubicBezTo>
                <a:cubicBezTo>
                  <a:pt x="15623" y="25423"/>
                  <a:pt x="15669" y="25745"/>
                  <a:pt x="15838" y="26007"/>
                </a:cubicBezTo>
                <a:cubicBezTo>
                  <a:pt x="15925" y="26145"/>
                  <a:pt x="16032" y="26262"/>
                  <a:pt x="16136" y="26383"/>
                </a:cubicBezTo>
                <a:cubicBezTo>
                  <a:pt x="16237" y="26504"/>
                  <a:pt x="16334" y="26628"/>
                  <a:pt x="16422" y="26758"/>
                </a:cubicBezTo>
                <a:cubicBezTo>
                  <a:pt x="16596" y="27017"/>
                  <a:pt x="16740" y="27296"/>
                  <a:pt x="16854" y="27588"/>
                </a:cubicBezTo>
                <a:cubicBezTo>
                  <a:pt x="16885" y="27658"/>
                  <a:pt x="16908" y="27732"/>
                  <a:pt x="16932" y="27806"/>
                </a:cubicBezTo>
                <a:cubicBezTo>
                  <a:pt x="16949" y="27846"/>
                  <a:pt x="16982" y="27853"/>
                  <a:pt x="17022" y="27863"/>
                </a:cubicBezTo>
                <a:cubicBezTo>
                  <a:pt x="17053" y="27870"/>
                  <a:pt x="17086" y="27880"/>
                  <a:pt x="17120" y="27886"/>
                </a:cubicBezTo>
                <a:cubicBezTo>
                  <a:pt x="17234" y="27910"/>
                  <a:pt x="17352" y="27920"/>
                  <a:pt x="17469" y="27920"/>
                </a:cubicBezTo>
                <a:lnTo>
                  <a:pt x="17526" y="27920"/>
                </a:lnTo>
                <a:cubicBezTo>
                  <a:pt x="17795" y="27910"/>
                  <a:pt x="18063" y="27840"/>
                  <a:pt x="18301" y="27716"/>
                </a:cubicBezTo>
                <a:cubicBezTo>
                  <a:pt x="18419" y="27655"/>
                  <a:pt x="18529" y="27581"/>
                  <a:pt x="18630" y="27494"/>
                </a:cubicBezTo>
                <a:cubicBezTo>
                  <a:pt x="18738" y="27403"/>
                  <a:pt x="18822" y="27293"/>
                  <a:pt x="18915" y="27192"/>
                </a:cubicBezTo>
                <a:cubicBezTo>
                  <a:pt x="18959" y="27138"/>
                  <a:pt x="19009" y="27091"/>
                  <a:pt x="19070" y="27054"/>
                </a:cubicBezTo>
                <a:cubicBezTo>
                  <a:pt x="19133" y="27017"/>
                  <a:pt x="19204" y="27004"/>
                  <a:pt x="19278" y="26994"/>
                </a:cubicBezTo>
                <a:cubicBezTo>
                  <a:pt x="19443" y="26967"/>
                  <a:pt x="19604" y="26930"/>
                  <a:pt x="19765" y="26873"/>
                </a:cubicBezTo>
                <a:cubicBezTo>
                  <a:pt x="19919" y="26819"/>
                  <a:pt x="20074" y="26752"/>
                  <a:pt x="20221" y="26682"/>
                </a:cubicBezTo>
                <a:cubicBezTo>
                  <a:pt x="20356" y="26622"/>
                  <a:pt x="20490" y="26554"/>
                  <a:pt x="20604" y="26456"/>
                </a:cubicBezTo>
                <a:cubicBezTo>
                  <a:pt x="20812" y="26279"/>
                  <a:pt x="20943" y="25960"/>
                  <a:pt x="20782" y="25708"/>
                </a:cubicBezTo>
                <a:cubicBezTo>
                  <a:pt x="20768" y="25691"/>
                  <a:pt x="20745" y="25665"/>
                  <a:pt x="20755" y="25641"/>
                </a:cubicBezTo>
                <a:cubicBezTo>
                  <a:pt x="20765" y="25618"/>
                  <a:pt x="20795" y="25604"/>
                  <a:pt x="20812" y="25587"/>
                </a:cubicBezTo>
                <a:cubicBezTo>
                  <a:pt x="20865" y="25537"/>
                  <a:pt x="20879" y="25470"/>
                  <a:pt x="20842" y="25406"/>
                </a:cubicBezTo>
                <a:cubicBezTo>
                  <a:pt x="20825" y="25373"/>
                  <a:pt x="20799" y="25342"/>
                  <a:pt x="20772" y="25316"/>
                </a:cubicBezTo>
                <a:cubicBezTo>
                  <a:pt x="20745" y="25279"/>
                  <a:pt x="20715" y="25245"/>
                  <a:pt x="20684" y="25212"/>
                </a:cubicBezTo>
                <a:lnTo>
                  <a:pt x="20510" y="25003"/>
                </a:lnTo>
                <a:cubicBezTo>
                  <a:pt x="20399" y="24873"/>
                  <a:pt x="20292" y="24738"/>
                  <a:pt x="20174" y="24614"/>
                </a:cubicBezTo>
                <a:cubicBezTo>
                  <a:pt x="20083" y="24517"/>
                  <a:pt x="19973" y="24419"/>
                  <a:pt x="19835" y="24393"/>
                </a:cubicBezTo>
                <a:cubicBezTo>
                  <a:pt x="19809" y="24386"/>
                  <a:pt x="19785" y="24382"/>
                  <a:pt x="19758" y="24382"/>
                </a:cubicBezTo>
                <a:cubicBezTo>
                  <a:pt x="19624" y="24382"/>
                  <a:pt x="19496" y="24450"/>
                  <a:pt x="19365" y="24480"/>
                </a:cubicBezTo>
                <a:cubicBezTo>
                  <a:pt x="19234" y="24510"/>
                  <a:pt x="19104" y="24527"/>
                  <a:pt x="18969" y="24527"/>
                </a:cubicBezTo>
                <a:cubicBezTo>
                  <a:pt x="18935" y="24527"/>
                  <a:pt x="18905" y="24523"/>
                  <a:pt x="18875" y="24523"/>
                </a:cubicBezTo>
                <a:cubicBezTo>
                  <a:pt x="18802" y="24520"/>
                  <a:pt x="18718" y="24520"/>
                  <a:pt x="18653" y="24483"/>
                </a:cubicBezTo>
                <a:cubicBezTo>
                  <a:pt x="18586" y="24446"/>
                  <a:pt x="18560" y="24366"/>
                  <a:pt x="18529" y="24301"/>
                </a:cubicBezTo>
                <a:cubicBezTo>
                  <a:pt x="18452" y="24140"/>
                  <a:pt x="18379" y="23979"/>
                  <a:pt x="18301" y="23822"/>
                </a:cubicBezTo>
                <a:lnTo>
                  <a:pt x="18069" y="23325"/>
                </a:lnTo>
                <a:cubicBezTo>
                  <a:pt x="18019" y="23218"/>
                  <a:pt x="17956" y="23093"/>
                  <a:pt x="17969" y="22966"/>
                </a:cubicBezTo>
                <a:cubicBezTo>
                  <a:pt x="17976" y="22916"/>
                  <a:pt x="18002" y="22872"/>
                  <a:pt x="18046" y="22848"/>
                </a:cubicBezTo>
                <a:cubicBezTo>
                  <a:pt x="18097" y="22825"/>
                  <a:pt x="18154" y="22822"/>
                  <a:pt x="18210" y="22822"/>
                </a:cubicBezTo>
                <a:lnTo>
                  <a:pt x="18255" y="22822"/>
                </a:lnTo>
                <a:cubicBezTo>
                  <a:pt x="18388" y="22825"/>
                  <a:pt x="18523" y="22845"/>
                  <a:pt x="18650" y="22885"/>
                </a:cubicBezTo>
                <a:cubicBezTo>
                  <a:pt x="18905" y="22969"/>
                  <a:pt x="19137" y="23124"/>
                  <a:pt x="19308" y="23335"/>
                </a:cubicBezTo>
                <a:cubicBezTo>
                  <a:pt x="19395" y="23443"/>
                  <a:pt x="19446" y="23590"/>
                  <a:pt x="19570" y="23664"/>
                </a:cubicBezTo>
                <a:cubicBezTo>
                  <a:pt x="19691" y="23734"/>
                  <a:pt x="19835" y="23725"/>
                  <a:pt x="19970" y="23758"/>
                </a:cubicBezTo>
                <a:cubicBezTo>
                  <a:pt x="19970" y="23762"/>
                  <a:pt x="19973" y="23762"/>
                  <a:pt x="19976" y="23762"/>
                </a:cubicBezTo>
                <a:cubicBezTo>
                  <a:pt x="19962" y="23771"/>
                  <a:pt x="19950" y="23785"/>
                  <a:pt x="19936" y="23798"/>
                </a:cubicBezTo>
                <a:cubicBezTo>
                  <a:pt x="19906" y="23825"/>
                  <a:pt x="19922" y="23879"/>
                  <a:pt x="19959" y="23886"/>
                </a:cubicBezTo>
                <a:cubicBezTo>
                  <a:pt x="19987" y="23892"/>
                  <a:pt x="20007" y="23903"/>
                  <a:pt x="20030" y="23912"/>
                </a:cubicBezTo>
                <a:cubicBezTo>
                  <a:pt x="20057" y="23979"/>
                  <a:pt x="20120" y="24044"/>
                  <a:pt x="20181" y="24073"/>
                </a:cubicBezTo>
                <a:cubicBezTo>
                  <a:pt x="20228" y="24097"/>
                  <a:pt x="20278" y="24104"/>
                  <a:pt x="20329" y="24104"/>
                </a:cubicBezTo>
                <a:cubicBezTo>
                  <a:pt x="20372" y="24104"/>
                  <a:pt x="20416" y="24100"/>
                  <a:pt x="20459" y="24097"/>
                </a:cubicBezTo>
                <a:cubicBezTo>
                  <a:pt x="20486" y="24094"/>
                  <a:pt x="20513" y="24094"/>
                  <a:pt x="20540" y="24094"/>
                </a:cubicBezTo>
                <a:cubicBezTo>
                  <a:pt x="20637" y="24094"/>
                  <a:pt x="20718" y="24117"/>
                  <a:pt x="20785" y="24208"/>
                </a:cubicBezTo>
                <a:cubicBezTo>
                  <a:pt x="20839" y="24275"/>
                  <a:pt x="20882" y="24352"/>
                  <a:pt x="20960" y="24396"/>
                </a:cubicBezTo>
                <a:cubicBezTo>
                  <a:pt x="21006" y="24426"/>
                  <a:pt x="21060" y="24436"/>
                  <a:pt x="21110" y="24436"/>
                </a:cubicBezTo>
                <a:cubicBezTo>
                  <a:pt x="21147" y="24436"/>
                  <a:pt x="21181" y="24433"/>
                  <a:pt x="21215" y="24422"/>
                </a:cubicBezTo>
                <a:cubicBezTo>
                  <a:pt x="21400" y="24372"/>
                  <a:pt x="21564" y="24218"/>
                  <a:pt x="21755" y="24218"/>
                </a:cubicBezTo>
                <a:cubicBezTo>
                  <a:pt x="21782" y="24218"/>
                  <a:pt x="21812" y="24221"/>
                  <a:pt x="21843" y="24228"/>
                </a:cubicBezTo>
                <a:cubicBezTo>
                  <a:pt x="21960" y="24261"/>
                  <a:pt x="22034" y="24349"/>
                  <a:pt x="22121" y="24422"/>
                </a:cubicBezTo>
                <a:cubicBezTo>
                  <a:pt x="22191" y="24483"/>
                  <a:pt x="22269" y="24530"/>
                  <a:pt x="22359" y="24557"/>
                </a:cubicBezTo>
                <a:cubicBezTo>
                  <a:pt x="22537" y="24614"/>
                  <a:pt x="22726" y="24611"/>
                  <a:pt x="22910" y="24614"/>
                </a:cubicBezTo>
                <a:cubicBezTo>
                  <a:pt x="23074" y="24617"/>
                  <a:pt x="23265" y="24617"/>
                  <a:pt x="23410" y="24721"/>
                </a:cubicBezTo>
                <a:cubicBezTo>
                  <a:pt x="23595" y="24859"/>
                  <a:pt x="23581" y="25111"/>
                  <a:pt x="23645" y="25312"/>
                </a:cubicBezTo>
                <a:cubicBezTo>
                  <a:pt x="23708" y="25497"/>
                  <a:pt x="23846" y="25631"/>
                  <a:pt x="24044" y="25658"/>
                </a:cubicBezTo>
                <a:cubicBezTo>
                  <a:pt x="24068" y="25661"/>
                  <a:pt x="24095" y="25661"/>
                  <a:pt x="24118" y="25661"/>
                </a:cubicBezTo>
                <a:cubicBezTo>
                  <a:pt x="24252" y="25661"/>
                  <a:pt x="24383" y="25611"/>
                  <a:pt x="24478" y="25514"/>
                </a:cubicBezTo>
                <a:lnTo>
                  <a:pt x="24478" y="25514"/>
                </a:lnTo>
                <a:cubicBezTo>
                  <a:pt x="24507" y="25578"/>
                  <a:pt x="24470" y="25671"/>
                  <a:pt x="24447" y="25731"/>
                </a:cubicBezTo>
                <a:cubicBezTo>
                  <a:pt x="24410" y="25829"/>
                  <a:pt x="24363" y="25930"/>
                  <a:pt x="24353" y="26033"/>
                </a:cubicBezTo>
                <a:cubicBezTo>
                  <a:pt x="24346" y="26131"/>
                  <a:pt x="24383" y="26219"/>
                  <a:pt x="24467" y="26265"/>
                </a:cubicBezTo>
                <a:cubicBezTo>
                  <a:pt x="24528" y="26303"/>
                  <a:pt x="24599" y="26303"/>
                  <a:pt x="24665" y="26309"/>
                </a:cubicBezTo>
                <a:cubicBezTo>
                  <a:pt x="24743" y="26319"/>
                  <a:pt x="24816" y="26336"/>
                  <a:pt x="24884" y="26380"/>
                </a:cubicBezTo>
                <a:cubicBezTo>
                  <a:pt x="25129" y="26527"/>
                  <a:pt x="25226" y="26853"/>
                  <a:pt x="25310" y="27111"/>
                </a:cubicBezTo>
                <a:cubicBezTo>
                  <a:pt x="25414" y="27443"/>
                  <a:pt x="25541" y="27769"/>
                  <a:pt x="25709" y="28078"/>
                </a:cubicBezTo>
                <a:cubicBezTo>
                  <a:pt x="25900" y="28437"/>
                  <a:pt x="26136" y="28772"/>
                  <a:pt x="26404" y="29079"/>
                </a:cubicBezTo>
                <a:cubicBezTo>
                  <a:pt x="26414" y="29088"/>
                  <a:pt x="26427" y="29095"/>
                  <a:pt x="26441" y="29095"/>
                </a:cubicBezTo>
                <a:cubicBezTo>
                  <a:pt x="26471" y="29095"/>
                  <a:pt x="26498" y="29071"/>
                  <a:pt x="26498" y="29042"/>
                </a:cubicBezTo>
                <a:cubicBezTo>
                  <a:pt x="26481" y="28789"/>
                  <a:pt x="26777" y="28635"/>
                  <a:pt x="26867" y="28420"/>
                </a:cubicBezTo>
                <a:cubicBezTo>
                  <a:pt x="26924" y="28283"/>
                  <a:pt x="26884" y="28168"/>
                  <a:pt x="26820" y="28041"/>
                </a:cubicBezTo>
                <a:cubicBezTo>
                  <a:pt x="26716" y="27836"/>
                  <a:pt x="26783" y="27645"/>
                  <a:pt x="26890" y="27457"/>
                </a:cubicBezTo>
                <a:cubicBezTo>
                  <a:pt x="27065" y="27158"/>
                  <a:pt x="27277" y="26846"/>
                  <a:pt x="27542" y="26622"/>
                </a:cubicBezTo>
                <a:cubicBezTo>
                  <a:pt x="27683" y="26501"/>
                  <a:pt x="27841" y="26420"/>
                  <a:pt x="28015" y="26369"/>
                </a:cubicBezTo>
                <a:cubicBezTo>
                  <a:pt x="28176" y="26323"/>
                  <a:pt x="28348" y="26289"/>
                  <a:pt x="28481" y="26178"/>
                </a:cubicBezTo>
                <a:cubicBezTo>
                  <a:pt x="28740" y="25963"/>
                  <a:pt x="28750" y="25590"/>
                  <a:pt x="28737" y="25279"/>
                </a:cubicBezTo>
                <a:lnTo>
                  <a:pt x="28737" y="25279"/>
                </a:lnTo>
                <a:cubicBezTo>
                  <a:pt x="28962" y="25292"/>
                  <a:pt x="29156" y="25466"/>
                  <a:pt x="29194" y="25695"/>
                </a:cubicBezTo>
                <a:cubicBezTo>
                  <a:pt x="29197" y="25718"/>
                  <a:pt x="29220" y="25731"/>
                  <a:pt x="29243" y="25731"/>
                </a:cubicBezTo>
                <a:cubicBezTo>
                  <a:pt x="29264" y="25731"/>
                  <a:pt x="29284" y="25725"/>
                  <a:pt x="29294" y="25708"/>
                </a:cubicBezTo>
                <a:cubicBezTo>
                  <a:pt x="29378" y="25557"/>
                  <a:pt x="29556" y="25319"/>
                  <a:pt x="29734" y="25319"/>
                </a:cubicBezTo>
                <a:cubicBezTo>
                  <a:pt x="29801" y="25319"/>
                  <a:pt x="29865" y="25353"/>
                  <a:pt x="29925" y="25433"/>
                </a:cubicBezTo>
                <a:cubicBezTo>
                  <a:pt x="30002" y="25534"/>
                  <a:pt x="30052" y="25651"/>
                  <a:pt x="30126" y="25756"/>
                </a:cubicBezTo>
                <a:cubicBezTo>
                  <a:pt x="30207" y="25856"/>
                  <a:pt x="30298" y="25950"/>
                  <a:pt x="30399" y="26030"/>
                </a:cubicBezTo>
                <a:cubicBezTo>
                  <a:pt x="30600" y="26188"/>
                  <a:pt x="30835" y="26295"/>
                  <a:pt x="31087" y="26336"/>
                </a:cubicBezTo>
                <a:cubicBezTo>
                  <a:pt x="31187" y="26352"/>
                  <a:pt x="31398" y="26360"/>
                  <a:pt x="31402" y="26497"/>
                </a:cubicBezTo>
                <a:cubicBezTo>
                  <a:pt x="31402" y="26568"/>
                  <a:pt x="31352" y="26631"/>
                  <a:pt x="31318" y="26688"/>
                </a:cubicBezTo>
                <a:cubicBezTo>
                  <a:pt x="31291" y="26742"/>
                  <a:pt x="31268" y="26799"/>
                  <a:pt x="31257" y="26859"/>
                </a:cubicBezTo>
                <a:cubicBezTo>
                  <a:pt x="31224" y="27098"/>
                  <a:pt x="31412" y="27302"/>
                  <a:pt x="31553" y="27474"/>
                </a:cubicBezTo>
                <a:cubicBezTo>
                  <a:pt x="31630" y="27571"/>
                  <a:pt x="31708" y="27669"/>
                  <a:pt x="31761" y="27782"/>
                </a:cubicBezTo>
                <a:cubicBezTo>
                  <a:pt x="31815" y="27897"/>
                  <a:pt x="31849" y="28018"/>
                  <a:pt x="31875" y="28138"/>
                </a:cubicBezTo>
                <a:cubicBezTo>
                  <a:pt x="31933" y="28370"/>
                  <a:pt x="31959" y="28611"/>
                  <a:pt x="32046" y="28837"/>
                </a:cubicBezTo>
                <a:cubicBezTo>
                  <a:pt x="32083" y="28938"/>
                  <a:pt x="32134" y="29034"/>
                  <a:pt x="32201" y="29122"/>
                </a:cubicBezTo>
                <a:cubicBezTo>
                  <a:pt x="32281" y="29223"/>
                  <a:pt x="32385" y="29286"/>
                  <a:pt x="32473" y="29377"/>
                </a:cubicBezTo>
                <a:cubicBezTo>
                  <a:pt x="32607" y="29522"/>
                  <a:pt x="32500" y="29663"/>
                  <a:pt x="32469" y="29827"/>
                </a:cubicBezTo>
                <a:cubicBezTo>
                  <a:pt x="32449" y="29957"/>
                  <a:pt x="32496" y="30078"/>
                  <a:pt x="32577" y="30182"/>
                </a:cubicBezTo>
                <a:cubicBezTo>
                  <a:pt x="32664" y="30300"/>
                  <a:pt x="32788" y="30388"/>
                  <a:pt x="32865" y="30508"/>
                </a:cubicBezTo>
                <a:cubicBezTo>
                  <a:pt x="32932" y="30609"/>
                  <a:pt x="32986" y="30757"/>
                  <a:pt x="32912" y="30857"/>
                </a:cubicBezTo>
                <a:cubicBezTo>
                  <a:pt x="32446" y="30549"/>
                  <a:pt x="31936" y="30310"/>
                  <a:pt x="31398" y="30159"/>
                </a:cubicBezTo>
                <a:lnTo>
                  <a:pt x="31382" y="30159"/>
                </a:lnTo>
                <a:cubicBezTo>
                  <a:pt x="31335" y="30159"/>
                  <a:pt x="31318" y="30216"/>
                  <a:pt x="31345" y="30250"/>
                </a:cubicBezTo>
                <a:lnTo>
                  <a:pt x="31647" y="30625"/>
                </a:lnTo>
                <a:cubicBezTo>
                  <a:pt x="31547" y="30911"/>
                  <a:pt x="31697" y="31203"/>
                  <a:pt x="31905" y="31404"/>
                </a:cubicBezTo>
                <a:cubicBezTo>
                  <a:pt x="32154" y="31636"/>
                  <a:pt x="32489" y="31750"/>
                  <a:pt x="32724" y="31999"/>
                </a:cubicBezTo>
                <a:cubicBezTo>
                  <a:pt x="32946" y="32230"/>
                  <a:pt x="33030" y="32552"/>
                  <a:pt x="33194" y="32820"/>
                </a:cubicBezTo>
                <a:cubicBezTo>
                  <a:pt x="33308" y="33012"/>
                  <a:pt x="33516" y="33237"/>
                  <a:pt x="33752" y="33237"/>
                </a:cubicBezTo>
                <a:cubicBezTo>
                  <a:pt x="33802" y="33237"/>
                  <a:pt x="33855" y="33227"/>
                  <a:pt x="33906" y="33203"/>
                </a:cubicBezTo>
                <a:cubicBezTo>
                  <a:pt x="34145" y="33096"/>
                  <a:pt x="34191" y="32787"/>
                  <a:pt x="34188" y="32543"/>
                </a:cubicBezTo>
                <a:lnTo>
                  <a:pt x="34188" y="32543"/>
                </a:lnTo>
                <a:lnTo>
                  <a:pt x="34352" y="32619"/>
                </a:lnTo>
                <a:cubicBezTo>
                  <a:pt x="34359" y="32626"/>
                  <a:pt x="34369" y="32626"/>
                  <a:pt x="34379" y="32626"/>
                </a:cubicBezTo>
                <a:cubicBezTo>
                  <a:pt x="34399" y="32626"/>
                  <a:pt x="34416" y="32619"/>
                  <a:pt x="34427" y="32599"/>
                </a:cubicBezTo>
                <a:cubicBezTo>
                  <a:pt x="34560" y="32331"/>
                  <a:pt x="34537" y="32002"/>
                  <a:pt x="34352" y="31757"/>
                </a:cubicBezTo>
                <a:cubicBezTo>
                  <a:pt x="34339" y="31740"/>
                  <a:pt x="34322" y="31733"/>
                  <a:pt x="34306" y="31733"/>
                </a:cubicBezTo>
                <a:cubicBezTo>
                  <a:pt x="34278" y="31733"/>
                  <a:pt x="34252" y="31750"/>
                  <a:pt x="34252" y="31784"/>
                </a:cubicBezTo>
                <a:cubicBezTo>
                  <a:pt x="34249" y="31878"/>
                  <a:pt x="34161" y="31908"/>
                  <a:pt x="34080" y="31908"/>
                </a:cubicBezTo>
                <a:cubicBezTo>
                  <a:pt x="34054" y="31908"/>
                  <a:pt x="34027" y="31905"/>
                  <a:pt x="34004" y="31898"/>
                </a:cubicBezTo>
                <a:cubicBezTo>
                  <a:pt x="33855" y="31867"/>
                  <a:pt x="33785" y="31747"/>
                  <a:pt x="33718" y="31623"/>
                </a:cubicBezTo>
                <a:cubicBezTo>
                  <a:pt x="33648" y="31491"/>
                  <a:pt x="33584" y="31350"/>
                  <a:pt x="33466" y="31257"/>
                </a:cubicBezTo>
                <a:cubicBezTo>
                  <a:pt x="33392" y="31200"/>
                  <a:pt x="33302" y="31163"/>
                  <a:pt x="33322" y="31052"/>
                </a:cubicBezTo>
                <a:cubicBezTo>
                  <a:pt x="33339" y="30964"/>
                  <a:pt x="33389" y="30891"/>
                  <a:pt x="33420" y="30807"/>
                </a:cubicBezTo>
                <a:cubicBezTo>
                  <a:pt x="33540" y="30464"/>
                  <a:pt x="33420" y="30095"/>
                  <a:pt x="33282" y="29779"/>
                </a:cubicBezTo>
                <a:cubicBezTo>
                  <a:pt x="33118" y="29407"/>
                  <a:pt x="32919" y="29051"/>
                  <a:pt x="32755" y="28679"/>
                </a:cubicBezTo>
                <a:cubicBezTo>
                  <a:pt x="32678" y="28504"/>
                  <a:pt x="32604" y="28276"/>
                  <a:pt x="32745" y="28115"/>
                </a:cubicBezTo>
                <a:cubicBezTo>
                  <a:pt x="32799" y="28051"/>
                  <a:pt x="32865" y="28018"/>
                  <a:pt x="32929" y="28018"/>
                </a:cubicBezTo>
                <a:cubicBezTo>
                  <a:pt x="33000" y="28018"/>
                  <a:pt x="33067" y="28058"/>
                  <a:pt x="33114" y="28138"/>
                </a:cubicBezTo>
                <a:cubicBezTo>
                  <a:pt x="33181" y="28249"/>
                  <a:pt x="33211" y="28380"/>
                  <a:pt x="33302" y="28478"/>
                </a:cubicBezTo>
                <a:cubicBezTo>
                  <a:pt x="33395" y="28578"/>
                  <a:pt x="33581" y="28591"/>
                  <a:pt x="33651" y="28716"/>
                </a:cubicBezTo>
                <a:cubicBezTo>
                  <a:pt x="33725" y="28850"/>
                  <a:pt x="33614" y="29038"/>
                  <a:pt x="33617" y="29182"/>
                </a:cubicBezTo>
                <a:cubicBezTo>
                  <a:pt x="33621" y="29300"/>
                  <a:pt x="33685" y="29404"/>
                  <a:pt x="33789" y="29464"/>
                </a:cubicBezTo>
                <a:cubicBezTo>
                  <a:pt x="33852" y="29501"/>
                  <a:pt x="33916" y="29518"/>
                  <a:pt x="33980" y="29518"/>
                </a:cubicBezTo>
                <a:cubicBezTo>
                  <a:pt x="34141" y="29518"/>
                  <a:pt x="34282" y="29401"/>
                  <a:pt x="34332" y="29223"/>
                </a:cubicBezTo>
                <a:cubicBezTo>
                  <a:pt x="34376" y="29065"/>
                  <a:pt x="34366" y="28893"/>
                  <a:pt x="34433" y="28746"/>
                </a:cubicBezTo>
                <a:cubicBezTo>
                  <a:pt x="34493" y="28611"/>
                  <a:pt x="34601" y="28504"/>
                  <a:pt x="34701" y="28397"/>
                </a:cubicBezTo>
                <a:cubicBezTo>
                  <a:pt x="34886" y="28209"/>
                  <a:pt x="35101" y="28001"/>
                  <a:pt x="35051" y="27712"/>
                </a:cubicBezTo>
                <a:cubicBezTo>
                  <a:pt x="35047" y="27692"/>
                  <a:pt x="35031" y="27682"/>
                  <a:pt x="35014" y="27675"/>
                </a:cubicBezTo>
                <a:cubicBezTo>
                  <a:pt x="34752" y="27578"/>
                  <a:pt x="34729" y="27209"/>
                  <a:pt x="34661" y="26980"/>
                </a:cubicBezTo>
                <a:cubicBezTo>
                  <a:pt x="34628" y="26853"/>
                  <a:pt x="34577" y="26725"/>
                  <a:pt x="34487" y="26631"/>
                </a:cubicBezTo>
                <a:cubicBezTo>
                  <a:pt x="34447" y="26588"/>
                  <a:pt x="34399" y="26554"/>
                  <a:pt x="34346" y="26527"/>
                </a:cubicBezTo>
                <a:cubicBezTo>
                  <a:pt x="34225" y="26473"/>
                  <a:pt x="34131" y="26456"/>
                  <a:pt x="34097" y="26309"/>
                </a:cubicBezTo>
                <a:cubicBezTo>
                  <a:pt x="34013" y="25963"/>
                  <a:pt x="33926" y="25393"/>
                  <a:pt x="34295" y="25178"/>
                </a:cubicBezTo>
                <a:cubicBezTo>
                  <a:pt x="34373" y="25131"/>
                  <a:pt x="34470" y="25104"/>
                  <a:pt x="34560" y="25104"/>
                </a:cubicBezTo>
                <a:cubicBezTo>
                  <a:pt x="34618" y="25104"/>
                  <a:pt x="34671" y="25114"/>
                  <a:pt x="34721" y="25138"/>
                </a:cubicBezTo>
                <a:cubicBezTo>
                  <a:pt x="34923" y="25228"/>
                  <a:pt x="34893" y="25463"/>
                  <a:pt x="34839" y="25638"/>
                </a:cubicBezTo>
                <a:cubicBezTo>
                  <a:pt x="34779" y="25836"/>
                  <a:pt x="34705" y="26017"/>
                  <a:pt x="34785" y="26222"/>
                </a:cubicBezTo>
                <a:cubicBezTo>
                  <a:pt x="34836" y="26346"/>
                  <a:pt x="34933" y="26444"/>
                  <a:pt x="35064" y="26444"/>
                </a:cubicBezTo>
                <a:cubicBezTo>
                  <a:pt x="35084" y="26444"/>
                  <a:pt x="35104" y="26444"/>
                  <a:pt x="35124" y="26436"/>
                </a:cubicBezTo>
                <a:cubicBezTo>
                  <a:pt x="35148" y="26433"/>
                  <a:pt x="35165" y="26410"/>
                  <a:pt x="35165" y="26386"/>
                </a:cubicBezTo>
                <a:lnTo>
                  <a:pt x="35165" y="25752"/>
                </a:lnTo>
                <a:cubicBezTo>
                  <a:pt x="35272" y="25779"/>
                  <a:pt x="35380" y="25805"/>
                  <a:pt x="35487" y="25829"/>
                </a:cubicBezTo>
                <a:cubicBezTo>
                  <a:pt x="35494" y="25832"/>
                  <a:pt x="35497" y="25832"/>
                  <a:pt x="35504" y="25832"/>
                </a:cubicBezTo>
                <a:cubicBezTo>
                  <a:pt x="35544" y="25832"/>
                  <a:pt x="35564" y="25789"/>
                  <a:pt x="35550" y="25752"/>
                </a:cubicBezTo>
                <a:cubicBezTo>
                  <a:pt x="35446" y="25520"/>
                  <a:pt x="35658" y="25292"/>
                  <a:pt x="35843" y="25181"/>
                </a:cubicBezTo>
                <a:cubicBezTo>
                  <a:pt x="36034" y="25067"/>
                  <a:pt x="36266" y="25031"/>
                  <a:pt x="36467" y="24939"/>
                </a:cubicBezTo>
                <a:cubicBezTo>
                  <a:pt x="36678" y="24845"/>
                  <a:pt x="36830" y="24695"/>
                  <a:pt x="36924" y="24483"/>
                </a:cubicBezTo>
                <a:cubicBezTo>
                  <a:pt x="37017" y="24268"/>
                  <a:pt x="37075" y="24040"/>
                  <a:pt x="37192" y="23835"/>
                </a:cubicBezTo>
                <a:cubicBezTo>
                  <a:pt x="37216" y="23795"/>
                  <a:pt x="37242" y="23754"/>
                  <a:pt x="37269" y="23717"/>
                </a:cubicBezTo>
                <a:cubicBezTo>
                  <a:pt x="37276" y="23721"/>
                  <a:pt x="37286" y="23725"/>
                  <a:pt x="37293" y="23725"/>
                </a:cubicBezTo>
                <a:cubicBezTo>
                  <a:pt x="37313" y="23725"/>
                  <a:pt x="37330" y="23711"/>
                  <a:pt x="37340" y="23697"/>
                </a:cubicBezTo>
                <a:cubicBezTo>
                  <a:pt x="37431" y="23580"/>
                  <a:pt x="37518" y="23460"/>
                  <a:pt x="37605" y="23339"/>
                </a:cubicBezTo>
                <a:cubicBezTo>
                  <a:pt x="37652" y="23299"/>
                  <a:pt x="37702" y="23258"/>
                  <a:pt x="37753" y="23221"/>
                </a:cubicBezTo>
                <a:cubicBezTo>
                  <a:pt x="37790" y="23194"/>
                  <a:pt x="37779" y="23147"/>
                  <a:pt x="37753" y="23127"/>
                </a:cubicBezTo>
                <a:cubicBezTo>
                  <a:pt x="37786" y="23083"/>
                  <a:pt x="37823" y="23033"/>
                  <a:pt x="37837" y="22983"/>
                </a:cubicBezTo>
                <a:cubicBezTo>
                  <a:pt x="37854" y="22916"/>
                  <a:pt x="37820" y="22868"/>
                  <a:pt x="37770" y="22831"/>
                </a:cubicBezTo>
                <a:cubicBezTo>
                  <a:pt x="37729" y="22795"/>
                  <a:pt x="37696" y="22755"/>
                  <a:pt x="37679" y="22701"/>
                </a:cubicBezTo>
                <a:cubicBezTo>
                  <a:pt x="37642" y="22586"/>
                  <a:pt x="37659" y="22466"/>
                  <a:pt x="37682" y="22348"/>
                </a:cubicBezTo>
                <a:cubicBezTo>
                  <a:pt x="37705" y="22214"/>
                  <a:pt x="37729" y="22083"/>
                  <a:pt x="37713" y="21945"/>
                </a:cubicBezTo>
                <a:cubicBezTo>
                  <a:pt x="37692" y="21818"/>
                  <a:pt x="37649" y="21697"/>
                  <a:pt x="37584" y="21583"/>
                </a:cubicBezTo>
                <a:cubicBezTo>
                  <a:pt x="37457" y="21345"/>
                  <a:pt x="37256" y="21156"/>
                  <a:pt x="37075" y="20958"/>
                </a:cubicBezTo>
                <a:cubicBezTo>
                  <a:pt x="37028" y="20908"/>
                  <a:pt x="36980" y="20858"/>
                  <a:pt x="36937" y="20808"/>
                </a:cubicBezTo>
                <a:cubicBezTo>
                  <a:pt x="36904" y="20767"/>
                  <a:pt x="36870" y="20724"/>
                  <a:pt x="36863" y="20670"/>
                </a:cubicBezTo>
                <a:cubicBezTo>
                  <a:pt x="36853" y="20596"/>
                  <a:pt x="36893" y="20526"/>
                  <a:pt x="36934" y="20469"/>
                </a:cubicBezTo>
                <a:cubicBezTo>
                  <a:pt x="37021" y="20338"/>
                  <a:pt x="37169" y="20207"/>
                  <a:pt x="37169" y="20036"/>
                </a:cubicBezTo>
                <a:cubicBezTo>
                  <a:pt x="37169" y="19821"/>
                  <a:pt x="36947" y="19740"/>
                  <a:pt x="36766" y="19740"/>
                </a:cubicBezTo>
                <a:lnTo>
                  <a:pt x="36732" y="19740"/>
                </a:lnTo>
                <a:cubicBezTo>
                  <a:pt x="36665" y="19744"/>
                  <a:pt x="36588" y="19757"/>
                  <a:pt x="36514" y="19757"/>
                </a:cubicBezTo>
                <a:cubicBezTo>
                  <a:pt x="36457" y="19757"/>
                  <a:pt x="36396" y="19750"/>
                  <a:pt x="36346" y="19720"/>
                </a:cubicBezTo>
                <a:cubicBezTo>
                  <a:pt x="36259" y="19680"/>
                  <a:pt x="36209" y="19593"/>
                  <a:pt x="36185" y="19502"/>
                </a:cubicBezTo>
                <a:cubicBezTo>
                  <a:pt x="36128" y="19271"/>
                  <a:pt x="36272" y="19059"/>
                  <a:pt x="36430" y="18904"/>
                </a:cubicBezTo>
                <a:cubicBezTo>
                  <a:pt x="36622" y="18710"/>
                  <a:pt x="36839" y="18542"/>
                  <a:pt x="37068" y="18394"/>
                </a:cubicBezTo>
                <a:cubicBezTo>
                  <a:pt x="37101" y="18371"/>
                  <a:pt x="37135" y="18351"/>
                  <a:pt x="37172" y="18331"/>
                </a:cubicBezTo>
                <a:lnTo>
                  <a:pt x="37172" y="18331"/>
                </a:lnTo>
                <a:cubicBezTo>
                  <a:pt x="37169" y="18431"/>
                  <a:pt x="37121" y="18535"/>
                  <a:pt x="37081" y="18629"/>
                </a:cubicBezTo>
                <a:cubicBezTo>
                  <a:pt x="37034" y="18743"/>
                  <a:pt x="36984" y="18871"/>
                  <a:pt x="37011" y="18995"/>
                </a:cubicBezTo>
                <a:cubicBezTo>
                  <a:pt x="37045" y="19133"/>
                  <a:pt x="37172" y="19217"/>
                  <a:pt x="37310" y="19217"/>
                </a:cubicBezTo>
                <a:lnTo>
                  <a:pt x="37316" y="19217"/>
                </a:lnTo>
                <a:cubicBezTo>
                  <a:pt x="37481" y="19210"/>
                  <a:pt x="37612" y="19099"/>
                  <a:pt x="37682" y="18958"/>
                </a:cubicBezTo>
                <a:cubicBezTo>
                  <a:pt x="37719" y="18884"/>
                  <a:pt x="37736" y="18811"/>
                  <a:pt x="37756" y="18730"/>
                </a:cubicBezTo>
                <a:cubicBezTo>
                  <a:pt x="37770" y="18676"/>
                  <a:pt x="37793" y="18602"/>
                  <a:pt x="37840" y="18566"/>
                </a:cubicBezTo>
                <a:cubicBezTo>
                  <a:pt x="37850" y="18558"/>
                  <a:pt x="37860" y="18555"/>
                  <a:pt x="37866" y="18555"/>
                </a:cubicBezTo>
                <a:cubicBezTo>
                  <a:pt x="37894" y="18555"/>
                  <a:pt x="37911" y="18582"/>
                  <a:pt x="37914" y="18612"/>
                </a:cubicBezTo>
                <a:cubicBezTo>
                  <a:pt x="37924" y="18676"/>
                  <a:pt x="37911" y="18740"/>
                  <a:pt x="37917" y="18800"/>
                </a:cubicBezTo>
                <a:cubicBezTo>
                  <a:pt x="37924" y="18874"/>
                  <a:pt x="37957" y="18931"/>
                  <a:pt x="38011" y="18978"/>
                </a:cubicBezTo>
                <a:cubicBezTo>
                  <a:pt x="38061" y="19018"/>
                  <a:pt x="38125" y="19052"/>
                  <a:pt x="38162" y="19110"/>
                </a:cubicBezTo>
                <a:cubicBezTo>
                  <a:pt x="38209" y="19180"/>
                  <a:pt x="38189" y="19277"/>
                  <a:pt x="38206" y="19358"/>
                </a:cubicBezTo>
                <a:cubicBezTo>
                  <a:pt x="38222" y="19432"/>
                  <a:pt x="38263" y="19495"/>
                  <a:pt x="38309" y="19553"/>
                </a:cubicBezTo>
                <a:cubicBezTo>
                  <a:pt x="38414" y="19683"/>
                  <a:pt x="38558" y="19777"/>
                  <a:pt x="38602" y="19945"/>
                </a:cubicBezTo>
                <a:cubicBezTo>
                  <a:pt x="38645" y="20106"/>
                  <a:pt x="38605" y="20284"/>
                  <a:pt x="38491" y="20405"/>
                </a:cubicBezTo>
                <a:cubicBezTo>
                  <a:pt x="38458" y="20442"/>
                  <a:pt x="38481" y="20495"/>
                  <a:pt x="38528" y="20499"/>
                </a:cubicBezTo>
                <a:cubicBezTo>
                  <a:pt x="38579" y="20502"/>
                  <a:pt x="38632" y="20506"/>
                  <a:pt x="38686" y="20506"/>
                </a:cubicBezTo>
                <a:cubicBezTo>
                  <a:pt x="38800" y="20506"/>
                  <a:pt x="38914" y="20492"/>
                  <a:pt x="39018" y="20448"/>
                </a:cubicBezTo>
                <a:cubicBezTo>
                  <a:pt x="39092" y="20419"/>
                  <a:pt x="39159" y="20371"/>
                  <a:pt x="39206" y="20307"/>
                </a:cubicBezTo>
                <a:cubicBezTo>
                  <a:pt x="39267" y="20224"/>
                  <a:pt x="39283" y="20123"/>
                  <a:pt x="39283" y="20022"/>
                </a:cubicBezTo>
                <a:cubicBezTo>
                  <a:pt x="39283" y="19905"/>
                  <a:pt x="39276" y="19784"/>
                  <a:pt x="39273" y="19666"/>
                </a:cubicBezTo>
                <a:cubicBezTo>
                  <a:pt x="39270" y="19559"/>
                  <a:pt x="39270" y="19452"/>
                  <a:pt x="39260" y="19344"/>
                </a:cubicBezTo>
                <a:cubicBezTo>
                  <a:pt x="39253" y="19257"/>
                  <a:pt x="39240" y="19170"/>
                  <a:pt x="39196" y="19096"/>
                </a:cubicBezTo>
                <a:cubicBezTo>
                  <a:pt x="39149" y="19009"/>
                  <a:pt x="39072" y="18969"/>
                  <a:pt x="38981" y="18944"/>
                </a:cubicBezTo>
                <a:cubicBezTo>
                  <a:pt x="38931" y="18931"/>
                  <a:pt x="38884" y="18918"/>
                  <a:pt x="38847" y="18881"/>
                </a:cubicBezTo>
                <a:cubicBezTo>
                  <a:pt x="38813" y="18844"/>
                  <a:pt x="38790" y="18797"/>
                  <a:pt x="38780" y="18747"/>
                </a:cubicBezTo>
                <a:cubicBezTo>
                  <a:pt x="38753" y="18639"/>
                  <a:pt x="38783" y="18521"/>
                  <a:pt x="38817" y="18418"/>
                </a:cubicBezTo>
                <a:cubicBezTo>
                  <a:pt x="38881" y="18421"/>
                  <a:pt x="38948" y="18425"/>
                  <a:pt x="39011" y="18425"/>
                </a:cubicBezTo>
                <a:cubicBezTo>
                  <a:pt x="39220" y="18425"/>
                  <a:pt x="39424" y="18391"/>
                  <a:pt x="39586" y="18250"/>
                </a:cubicBezTo>
                <a:cubicBezTo>
                  <a:pt x="39676" y="18169"/>
                  <a:pt x="39747" y="18058"/>
                  <a:pt x="39764" y="17937"/>
                </a:cubicBezTo>
                <a:cubicBezTo>
                  <a:pt x="39770" y="17877"/>
                  <a:pt x="39767" y="17813"/>
                  <a:pt x="39743" y="17753"/>
                </a:cubicBezTo>
                <a:cubicBezTo>
                  <a:pt x="39723" y="17689"/>
                  <a:pt x="39686" y="17629"/>
                  <a:pt x="39683" y="17562"/>
                </a:cubicBezTo>
                <a:cubicBezTo>
                  <a:pt x="39676" y="17461"/>
                  <a:pt x="39770" y="17407"/>
                  <a:pt x="39847" y="17367"/>
                </a:cubicBezTo>
                <a:cubicBezTo>
                  <a:pt x="39945" y="17320"/>
                  <a:pt x="40046" y="17280"/>
                  <a:pt x="40126" y="17206"/>
                </a:cubicBezTo>
                <a:cubicBezTo>
                  <a:pt x="40303" y="17038"/>
                  <a:pt x="40331" y="16773"/>
                  <a:pt x="40351" y="16548"/>
                </a:cubicBezTo>
                <a:cubicBezTo>
                  <a:pt x="40360" y="16447"/>
                  <a:pt x="40374" y="16337"/>
                  <a:pt x="40404" y="16233"/>
                </a:cubicBezTo>
                <a:cubicBezTo>
                  <a:pt x="40455" y="16159"/>
                  <a:pt x="40495" y="16081"/>
                  <a:pt x="40532" y="16001"/>
                </a:cubicBezTo>
                <a:cubicBezTo>
                  <a:pt x="40565" y="15964"/>
                  <a:pt x="40605" y="15934"/>
                  <a:pt x="40656" y="15914"/>
                </a:cubicBezTo>
                <a:cubicBezTo>
                  <a:pt x="40683" y="15900"/>
                  <a:pt x="40690" y="15863"/>
                  <a:pt x="40676" y="15840"/>
                </a:cubicBezTo>
                <a:cubicBezTo>
                  <a:pt x="40673" y="15833"/>
                  <a:pt x="40666" y="15827"/>
                  <a:pt x="40663" y="15823"/>
                </a:cubicBezTo>
                <a:cubicBezTo>
                  <a:pt x="40666" y="15816"/>
                  <a:pt x="40670" y="15810"/>
                  <a:pt x="40673" y="15803"/>
                </a:cubicBezTo>
                <a:cubicBezTo>
                  <a:pt x="40750" y="15655"/>
                  <a:pt x="40787" y="15488"/>
                  <a:pt x="40794" y="15319"/>
                </a:cubicBezTo>
                <a:cubicBezTo>
                  <a:pt x="40800" y="15198"/>
                  <a:pt x="40791" y="15078"/>
                  <a:pt x="40771" y="14961"/>
                </a:cubicBezTo>
                <a:cubicBezTo>
                  <a:pt x="40791" y="14783"/>
                  <a:pt x="40804" y="14608"/>
                  <a:pt x="40800" y="14430"/>
                </a:cubicBezTo>
                <a:cubicBezTo>
                  <a:pt x="40794" y="14205"/>
                  <a:pt x="40763" y="13984"/>
                  <a:pt x="40706" y="13765"/>
                </a:cubicBezTo>
                <a:cubicBezTo>
                  <a:pt x="40653" y="13541"/>
                  <a:pt x="40569" y="13322"/>
                  <a:pt x="40464" y="13118"/>
                </a:cubicBezTo>
                <a:cubicBezTo>
                  <a:pt x="40478" y="13111"/>
                  <a:pt x="40495" y="13111"/>
                  <a:pt x="40512" y="13111"/>
                </a:cubicBezTo>
                <a:cubicBezTo>
                  <a:pt x="40562" y="13111"/>
                  <a:pt x="40616" y="13131"/>
                  <a:pt x="40656" y="13161"/>
                </a:cubicBezTo>
                <a:cubicBezTo>
                  <a:pt x="40737" y="13225"/>
                  <a:pt x="40783" y="13316"/>
                  <a:pt x="40831" y="13403"/>
                </a:cubicBezTo>
                <a:cubicBezTo>
                  <a:pt x="40948" y="13628"/>
                  <a:pt x="41065" y="13849"/>
                  <a:pt x="41183" y="14075"/>
                </a:cubicBezTo>
                <a:cubicBezTo>
                  <a:pt x="41250" y="14202"/>
                  <a:pt x="41318" y="14326"/>
                  <a:pt x="41384" y="14453"/>
                </a:cubicBezTo>
                <a:cubicBezTo>
                  <a:pt x="41395" y="14470"/>
                  <a:pt x="41411" y="14481"/>
                  <a:pt x="41431" y="14481"/>
                </a:cubicBezTo>
                <a:cubicBezTo>
                  <a:pt x="41579" y="14477"/>
                  <a:pt x="41666" y="14343"/>
                  <a:pt x="41683" y="14208"/>
                </a:cubicBezTo>
                <a:cubicBezTo>
                  <a:pt x="41700" y="14047"/>
                  <a:pt x="41589" y="13906"/>
                  <a:pt x="41496" y="13785"/>
                </a:cubicBezTo>
                <a:cubicBezTo>
                  <a:pt x="41448" y="13722"/>
                  <a:pt x="41398" y="13658"/>
                  <a:pt x="41364" y="13584"/>
                </a:cubicBezTo>
                <a:cubicBezTo>
                  <a:pt x="41334" y="13507"/>
                  <a:pt x="41330" y="13433"/>
                  <a:pt x="41358" y="13356"/>
                </a:cubicBezTo>
                <a:cubicBezTo>
                  <a:pt x="41384" y="13282"/>
                  <a:pt x="41418" y="13212"/>
                  <a:pt x="41411" y="13131"/>
                </a:cubicBezTo>
                <a:cubicBezTo>
                  <a:pt x="41405" y="13068"/>
                  <a:pt x="41381" y="13007"/>
                  <a:pt x="41344" y="12953"/>
                </a:cubicBezTo>
                <a:cubicBezTo>
                  <a:pt x="41270" y="12839"/>
                  <a:pt x="41163" y="12755"/>
                  <a:pt x="41076" y="12651"/>
                </a:cubicBezTo>
                <a:cubicBezTo>
                  <a:pt x="41028" y="12597"/>
                  <a:pt x="40999" y="12534"/>
                  <a:pt x="40972" y="12467"/>
                </a:cubicBezTo>
                <a:cubicBezTo>
                  <a:pt x="40941" y="12389"/>
                  <a:pt x="40915" y="12306"/>
                  <a:pt x="40867" y="12235"/>
                </a:cubicBezTo>
                <a:cubicBezTo>
                  <a:pt x="40807" y="12148"/>
                  <a:pt x="40700" y="12074"/>
                  <a:pt x="40593" y="12074"/>
                </a:cubicBezTo>
                <a:cubicBezTo>
                  <a:pt x="40555" y="12074"/>
                  <a:pt x="40522" y="12081"/>
                  <a:pt x="40485" y="12101"/>
                </a:cubicBezTo>
                <a:cubicBezTo>
                  <a:pt x="40414" y="12137"/>
                  <a:pt x="40381" y="12211"/>
                  <a:pt x="40327" y="12265"/>
                </a:cubicBezTo>
                <a:cubicBezTo>
                  <a:pt x="40280" y="12312"/>
                  <a:pt x="40223" y="12343"/>
                  <a:pt x="40159" y="12359"/>
                </a:cubicBezTo>
                <a:cubicBezTo>
                  <a:pt x="40126" y="12369"/>
                  <a:pt x="40089" y="12372"/>
                  <a:pt x="40052" y="12372"/>
                </a:cubicBezTo>
                <a:cubicBezTo>
                  <a:pt x="40025" y="12372"/>
                  <a:pt x="39995" y="12369"/>
                  <a:pt x="39968" y="12363"/>
                </a:cubicBezTo>
                <a:cubicBezTo>
                  <a:pt x="39905" y="12349"/>
                  <a:pt x="39847" y="12315"/>
                  <a:pt x="39797" y="12275"/>
                </a:cubicBezTo>
                <a:cubicBezTo>
                  <a:pt x="39710" y="12208"/>
                  <a:pt x="39632" y="12124"/>
                  <a:pt x="39538" y="12064"/>
                </a:cubicBezTo>
                <a:cubicBezTo>
                  <a:pt x="39532" y="12047"/>
                  <a:pt x="39528" y="12030"/>
                  <a:pt x="39522" y="12013"/>
                </a:cubicBezTo>
                <a:cubicBezTo>
                  <a:pt x="39488" y="11883"/>
                  <a:pt x="39431" y="11751"/>
                  <a:pt x="39300" y="11698"/>
                </a:cubicBezTo>
                <a:cubicBezTo>
                  <a:pt x="39226" y="11668"/>
                  <a:pt x="39149" y="11664"/>
                  <a:pt x="39072" y="11664"/>
                </a:cubicBezTo>
                <a:lnTo>
                  <a:pt x="39025" y="11664"/>
                </a:lnTo>
                <a:cubicBezTo>
                  <a:pt x="38948" y="11664"/>
                  <a:pt x="38873" y="11658"/>
                  <a:pt x="38800" y="11641"/>
                </a:cubicBezTo>
                <a:cubicBezTo>
                  <a:pt x="38645" y="11607"/>
                  <a:pt x="38498" y="11527"/>
                  <a:pt x="38430" y="11376"/>
                </a:cubicBezTo>
                <a:cubicBezTo>
                  <a:pt x="38363" y="11218"/>
                  <a:pt x="38404" y="11037"/>
                  <a:pt x="38464" y="10882"/>
                </a:cubicBezTo>
                <a:cubicBezTo>
                  <a:pt x="38535" y="10701"/>
                  <a:pt x="38642" y="10540"/>
                  <a:pt x="38743" y="10375"/>
                </a:cubicBezTo>
                <a:cubicBezTo>
                  <a:pt x="38944" y="10053"/>
                  <a:pt x="39142" y="9720"/>
                  <a:pt x="39394" y="9435"/>
                </a:cubicBezTo>
                <a:cubicBezTo>
                  <a:pt x="39602" y="9204"/>
                  <a:pt x="39867" y="8983"/>
                  <a:pt x="40193" y="8955"/>
                </a:cubicBezTo>
                <a:lnTo>
                  <a:pt x="40247" y="8955"/>
                </a:lnTo>
                <a:cubicBezTo>
                  <a:pt x="40331" y="8955"/>
                  <a:pt x="40411" y="8969"/>
                  <a:pt x="40492" y="8979"/>
                </a:cubicBezTo>
                <a:cubicBezTo>
                  <a:pt x="40576" y="8992"/>
                  <a:pt x="40656" y="9006"/>
                  <a:pt x="40740" y="9006"/>
                </a:cubicBezTo>
                <a:lnTo>
                  <a:pt x="40771" y="9006"/>
                </a:lnTo>
                <a:cubicBezTo>
                  <a:pt x="40921" y="8999"/>
                  <a:pt x="41082" y="8925"/>
                  <a:pt x="41160" y="8788"/>
                </a:cubicBezTo>
                <a:cubicBezTo>
                  <a:pt x="41183" y="8741"/>
                  <a:pt x="41197" y="8690"/>
                  <a:pt x="41193" y="8640"/>
                </a:cubicBezTo>
                <a:cubicBezTo>
                  <a:pt x="41264" y="8626"/>
                  <a:pt x="41330" y="8623"/>
                  <a:pt x="41401" y="8623"/>
                </a:cubicBezTo>
                <a:cubicBezTo>
                  <a:pt x="41451" y="8623"/>
                  <a:pt x="41499" y="8623"/>
                  <a:pt x="41549" y="8626"/>
                </a:cubicBezTo>
                <a:cubicBezTo>
                  <a:pt x="41599" y="8630"/>
                  <a:pt x="41649" y="8630"/>
                  <a:pt x="41697" y="8630"/>
                </a:cubicBezTo>
                <a:cubicBezTo>
                  <a:pt x="41764" y="8630"/>
                  <a:pt x="41831" y="8626"/>
                  <a:pt x="41894" y="8617"/>
                </a:cubicBezTo>
                <a:cubicBezTo>
                  <a:pt x="42069" y="8586"/>
                  <a:pt x="42261" y="8486"/>
                  <a:pt x="42341" y="8321"/>
                </a:cubicBezTo>
                <a:cubicBezTo>
                  <a:pt x="42425" y="8150"/>
                  <a:pt x="42351" y="7985"/>
                  <a:pt x="42247" y="7844"/>
                </a:cubicBezTo>
                <a:cubicBezTo>
                  <a:pt x="42193" y="7774"/>
                  <a:pt x="42133" y="7700"/>
                  <a:pt x="42103" y="7616"/>
                </a:cubicBezTo>
                <a:cubicBezTo>
                  <a:pt x="42069" y="7516"/>
                  <a:pt x="42109" y="7421"/>
                  <a:pt x="42170" y="7338"/>
                </a:cubicBezTo>
                <a:cubicBezTo>
                  <a:pt x="42294" y="7156"/>
                  <a:pt x="42499" y="7032"/>
                  <a:pt x="42714" y="6995"/>
                </a:cubicBezTo>
                <a:cubicBezTo>
                  <a:pt x="42714" y="7136"/>
                  <a:pt x="42731" y="7284"/>
                  <a:pt x="42848" y="7378"/>
                </a:cubicBezTo>
                <a:cubicBezTo>
                  <a:pt x="42895" y="7415"/>
                  <a:pt x="42955" y="7438"/>
                  <a:pt x="43012" y="7438"/>
                </a:cubicBezTo>
                <a:cubicBezTo>
                  <a:pt x="43076" y="7438"/>
                  <a:pt x="43140" y="7412"/>
                  <a:pt x="43187" y="7358"/>
                </a:cubicBezTo>
                <a:cubicBezTo>
                  <a:pt x="43271" y="7260"/>
                  <a:pt x="43288" y="7126"/>
                  <a:pt x="43298" y="7006"/>
                </a:cubicBezTo>
                <a:cubicBezTo>
                  <a:pt x="43308" y="6820"/>
                  <a:pt x="43328" y="6643"/>
                  <a:pt x="43361" y="6462"/>
                </a:cubicBezTo>
                <a:cubicBezTo>
                  <a:pt x="43398" y="6281"/>
                  <a:pt x="43449" y="6103"/>
                  <a:pt x="43513" y="5928"/>
                </a:cubicBezTo>
                <a:cubicBezTo>
                  <a:pt x="43634" y="6019"/>
                  <a:pt x="43721" y="6149"/>
                  <a:pt x="43761" y="6294"/>
                </a:cubicBezTo>
                <a:cubicBezTo>
                  <a:pt x="43784" y="6377"/>
                  <a:pt x="43795" y="6462"/>
                  <a:pt x="43784" y="6549"/>
                </a:cubicBezTo>
                <a:cubicBezTo>
                  <a:pt x="43778" y="6646"/>
                  <a:pt x="43737" y="6737"/>
                  <a:pt x="43707" y="6828"/>
                </a:cubicBezTo>
                <a:cubicBezTo>
                  <a:pt x="43677" y="6921"/>
                  <a:pt x="43660" y="7019"/>
                  <a:pt x="43680" y="7119"/>
                </a:cubicBezTo>
                <a:cubicBezTo>
                  <a:pt x="43700" y="7213"/>
                  <a:pt x="43751" y="7297"/>
                  <a:pt x="43798" y="7381"/>
                </a:cubicBezTo>
                <a:cubicBezTo>
                  <a:pt x="43848" y="7469"/>
                  <a:pt x="43888" y="7553"/>
                  <a:pt x="43905" y="7653"/>
                </a:cubicBezTo>
                <a:cubicBezTo>
                  <a:pt x="43922" y="7754"/>
                  <a:pt x="43912" y="7861"/>
                  <a:pt x="43888" y="7962"/>
                </a:cubicBezTo>
                <a:cubicBezTo>
                  <a:pt x="43787" y="8368"/>
                  <a:pt x="43479" y="8673"/>
                  <a:pt x="43331" y="9060"/>
                </a:cubicBezTo>
                <a:cubicBezTo>
                  <a:pt x="43251" y="9265"/>
                  <a:pt x="43240" y="9476"/>
                  <a:pt x="43278" y="9691"/>
                </a:cubicBezTo>
                <a:cubicBezTo>
                  <a:pt x="43315" y="9912"/>
                  <a:pt x="43392" y="10127"/>
                  <a:pt x="43459" y="10342"/>
                </a:cubicBezTo>
                <a:cubicBezTo>
                  <a:pt x="43526" y="10557"/>
                  <a:pt x="43600" y="10772"/>
                  <a:pt x="43691" y="10980"/>
                </a:cubicBezTo>
                <a:cubicBezTo>
                  <a:pt x="43775" y="11181"/>
                  <a:pt x="43885" y="11369"/>
                  <a:pt x="43986" y="11564"/>
                </a:cubicBezTo>
                <a:cubicBezTo>
                  <a:pt x="44036" y="11658"/>
                  <a:pt x="44080" y="11759"/>
                  <a:pt x="44106" y="11863"/>
                </a:cubicBezTo>
                <a:cubicBezTo>
                  <a:pt x="44134" y="11973"/>
                  <a:pt x="44140" y="12087"/>
                  <a:pt x="44167" y="12198"/>
                </a:cubicBezTo>
                <a:cubicBezTo>
                  <a:pt x="44210" y="12389"/>
                  <a:pt x="44298" y="12567"/>
                  <a:pt x="44419" y="12718"/>
                </a:cubicBezTo>
                <a:cubicBezTo>
                  <a:pt x="44472" y="12782"/>
                  <a:pt x="44546" y="12886"/>
                  <a:pt x="44633" y="12899"/>
                </a:cubicBezTo>
                <a:lnTo>
                  <a:pt x="44647" y="12899"/>
                </a:lnTo>
                <a:cubicBezTo>
                  <a:pt x="44731" y="12899"/>
                  <a:pt x="44791" y="12812"/>
                  <a:pt x="44825" y="12745"/>
                </a:cubicBezTo>
                <a:cubicBezTo>
                  <a:pt x="44869" y="12661"/>
                  <a:pt x="44885" y="12567"/>
                  <a:pt x="44895" y="12470"/>
                </a:cubicBezTo>
                <a:cubicBezTo>
                  <a:pt x="44912" y="12356"/>
                  <a:pt x="44919" y="12242"/>
                  <a:pt x="44929" y="12124"/>
                </a:cubicBezTo>
                <a:cubicBezTo>
                  <a:pt x="44952" y="11886"/>
                  <a:pt x="44972" y="11647"/>
                  <a:pt x="44996" y="11406"/>
                </a:cubicBezTo>
                <a:cubicBezTo>
                  <a:pt x="45006" y="11295"/>
                  <a:pt x="45020" y="11184"/>
                  <a:pt x="45026" y="11074"/>
                </a:cubicBezTo>
                <a:cubicBezTo>
                  <a:pt x="45033" y="10983"/>
                  <a:pt x="45030" y="10885"/>
                  <a:pt x="45000" y="10798"/>
                </a:cubicBezTo>
                <a:cubicBezTo>
                  <a:pt x="44986" y="10761"/>
                  <a:pt x="44969" y="10724"/>
                  <a:pt x="44946" y="10691"/>
                </a:cubicBezTo>
                <a:cubicBezTo>
                  <a:pt x="44915" y="10651"/>
                  <a:pt x="44862" y="10620"/>
                  <a:pt x="44842" y="10577"/>
                </a:cubicBezTo>
                <a:cubicBezTo>
                  <a:pt x="44822" y="10533"/>
                  <a:pt x="44839" y="10479"/>
                  <a:pt x="44852" y="10436"/>
                </a:cubicBezTo>
                <a:cubicBezTo>
                  <a:pt x="44865" y="10382"/>
                  <a:pt x="44882" y="10325"/>
                  <a:pt x="44892" y="10268"/>
                </a:cubicBezTo>
                <a:cubicBezTo>
                  <a:pt x="44926" y="10067"/>
                  <a:pt x="44932" y="9835"/>
                  <a:pt x="44862" y="9640"/>
                </a:cubicBezTo>
                <a:cubicBezTo>
                  <a:pt x="44831" y="9553"/>
                  <a:pt x="44782" y="9483"/>
                  <a:pt x="44694" y="9449"/>
                </a:cubicBezTo>
                <a:cubicBezTo>
                  <a:pt x="44607" y="9418"/>
                  <a:pt x="44503" y="9439"/>
                  <a:pt x="44422" y="9389"/>
                </a:cubicBezTo>
                <a:cubicBezTo>
                  <a:pt x="44288" y="9308"/>
                  <a:pt x="44281" y="9103"/>
                  <a:pt x="44288" y="8955"/>
                </a:cubicBezTo>
                <a:lnTo>
                  <a:pt x="44288" y="8955"/>
                </a:lnTo>
                <a:cubicBezTo>
                  <a:pt x="44301" y="8966"/>
                  <a:pt x="44318" y="8972"/>
                  <a:pt x="44338" y="8972"/>
                </a:cubicBezTo>
                <a:cubicBezTo>
                  <a:pt x="44348" y="8972"/>
                  <a:pt x="44359" y="8972"/>
                  <a:pt x="44368" y="8966"/>
                </a:cubicBezTo>
                <a:cubicBezTo>
                  <a:pt x="44392" y="8952"/>
                  <a:pt x="44405" y="8925"/>
                  <a:pt x="44405" y="8902"/>
                </a:cubicBezTo>
                <a:cubicBezTo>
                  <a:pt x="44405" y="8888"/>
                  <a:pt x="44405" y="8879"/>
                  <a:pt x="44399" y="8868"/>
                </a:cubicBezTo>
                <a:cubicBezTo>
                  <a:pt x="44399" y="8862"/>
                  <a:pt x="44382" y="8838"/>
                  <a:pt x="44382" y="8834"/>
                </a:cubicBezTo>
                <a:cubicBezTo>
                  <a:pt x="44379" y="8805"/>
                  <a:pt x="44359" y="8788"/>
                  <a:pt x="44335" y="8781"/>
                </a:cubicBezTo>
                <a:cubicBezTo>
                  <a:pt x="44338" y="8718"/>
                  <a:pt x="44345" y="8650"/>
                  <a:pt x="44355" y="8586"/>
                </a:cubicBezTo>
                <a:cubicBezTo>
                  <a:pt x="44379" y="8439"/>
                  <a:pt x="44419" y="8295"/>
                  <a:pt x="44469" y="8154"/>
                </a:cubicBezTo>
                <a:cubicBezTo>
                  <a:pt x="44516" y="8019"/>
                  <a:pt x="44570" y="7885"/>
                  <a:pt x="44624" y="7754"/>
                </a:cubicBezTo>
                <a:cubicBezTo>
                  <a:pt x="44670" y="7646"/>
                  <a:pt x="44721" y="7539"/>
                  <a:pt x="44788" y="7441"/>
                </a:cubicBezTo>
                <a:cubicBezTo>
                  <a:pt x="44852" y="7348"/>
                  <a:pt x="44935" y="7260"/>
                  <a:pt x="45036" y="7207"/>
                </a:cubicBezTo>
                <a:cubicBezTo>
                  <a:pt x="45141" y="7153"/>
                  <a:pt x="45258" y="7136"/>
                  <a:pt x="45369" y="7102"/>
                </a:cubicBezTo>
                <a:cubicBezTo>
                  <a:pt x="45479" y="7066"/>
                  <a:pt x="45584" y="7015"/>
                  <a:pt x="45654" y="6915"/>
                </a:cubicBezTo>
                <a:cubicBezTo>
                  <a:pt x="45725" y="6814"/>
                  <a:pt x="45735" y="6683"/>
                  <a:pt x="45741" y="6563"/>
                </a:cubicBezTo>
                <a:cubicBezTo>
                  <a:pt x="45751" y="6435"/>
                  <a:pt x="45758" y="6314"/>
                  <a:pt x="45798" y="6196"/>
                </a:cubicBezTo>
                <a:cubicBezTo>
                  <a:pt x="45842" y="6075"/>
                  <a:pt x="45909" y="5965"/>
                  <a:pt x="45987" y="5871"/>
                </a:cubicBezTo>
                <a:cubicBezTo>
                  <a:pt x="46067" y="5773"/>
                  <a:pt x="46157" y="5686"/>
                  <a:pt x="46258" y="5609"/>
                </a:cubicBezTo>
                <a:cubicBezTo>
                  <a:pt x="46362" y="5528"/>
                  <a:pt x="46473" y="5461"/>
                  <a:pt x="46571" y="5381"/>
                </a:cubicBezTo>
                <a:cubicBezTo>
                  <a:pt x="46745" y="5237"/>
                  <a:pt x="46876" y="5025"/>
                  <a:pt x="46812" y="4794"/>
                </a:cubicBezTo>
                <a:cubicBezTo>
                  <a:pt x="46782" y="4686"/>
                  <a:pt x="46712" y="4609"/>
                  <a:pt x="46611" y="4565"/>
                </a:cubicBezTo>
                <a:cubicBezTo>
                  <a:pt x="46554" y="4541"/>
                  <a:pt x="46493" y="4535"/>
                  <a:pt x="46439" y="4504"/>
                </a:cubicBezTo>
                <a:cubicBezTo>
                  <a:pt x="46393" y="4478"/>
                  <a:pt x="46362" y="4434"/>
                  <a:pt x="46342" y="4383"/>
                </a:cubicBezTo>
                <a:cubicBezTo>
                  <a:pt x="46298" y="4280"/>
                  <a:pt x="46289" y="4166"/>
                  <a:pt x="46235" y="4065"/>
                </a:cubicBezTo>
                <a:cubicBezTo>
                  <a:pt x="46191" y="3981"/>
                  <a:pt x="46117" y="3914"/>
                  <a:pt x="46033" y="3864"/>
                </a:cubicBezTo>
                <a:cubicBezTo>
                  <a:pt x="45859" y="3763"/>
                  <a:pt x="45651" y="3736"/>
                  <a:pt x="45469" y="3646"/>
                </a:cubicBezTo>
                <a:cubicBezTo>
                  <a:pt x="45439" y="3629"/>
                  <a:pt x="45409" y="3609"/>
                  <a:pt x="45378" y="3588"/>
                </a:cubicBezTo>
                <a:cubicBezTo>
                  <a:pt x="45439" y="3508"/>
                  <a:pt x="45556" y="3484"/>
                  <a:pt x="45654" y="3461"/>
                </a:cubicBezTo>
                <a:cubicBezTo>
                  <a:pt x="45788" y="3434"/>
                  <a:pt x="45919" y="3393"/>
                  <a:pt x="46007" y="3283"/>
                </a:cubicBezTo>
                <a:cubicBezTo>
                  <a:pt x="46043" y="3236"/>
                  <a:pt x="46070" y="3179"/>
                  <a:pt x="46063" y="3115"/>
                </a:cubicBezTo>
                <a:cubicBezTo>
                  <a:pt x="46057" y="3045"/>
                  <a:pt x="46010" y="2987"/>
                  <a:pt x="45956" y="2944"/>
                </a:cubicBezTo>
                <a:cubicBezTo>
                  <a:pt x="45899" y="2893"/>
                  <a:pt x="45849" y="2846"/>
                  <a:pt x="45815" y="2776"/>
                </a:cubicBezTo>
                <a:cubicBezTo>
                  <a:pt x="45788" y="2726"/>
                  <a:pt x="45775" y="2672"/>
                  <a:pt x="45768" y="2618"/>
                </a:cubicBezTo>
                <a:lnTo>
                  <a:pt x="45768" y="2618"/>
                </a:lnTo>
                <a:cubicBezTo>
                  <a:pt x="45829" y="2631"/>
                  <a:pt x="45879" y="2672"/>
                  <a:pt x="45906" y="2729"/>
                </a:cubicBezTo>
                <a:cubicBezTo>
                  <a:pt x="45916" y="2746"/>
                  <a:pt x="45933" y="2756"/>
                  <a:pt x="45953" y="2756"/>
                </a:cubicBezTo>
                <a:cubicBezTo>
                  <a:pt x="45976" y="2756"/>
                  <a:pt x="46000" y="2739"/>
                  <a:pt x="46007" y="2716"/>
                </a:cubicBezTo>
                <a:cubicBezTo>
                  <a:pt x="46033" y="2605"/>
                  <a:pt x="46131" y="2541"/>
                  <a:pt x="46235" y="2518"/>
                </a:cubicBezTo>
                <a:cubicBezTo>
                  <a:pt x="46269" y="2507"/>
                  <a:pt x="46298" y="2504"/>
                  <a:pt x="46329" y="2504"/>
                </a:cubicBezTo>
                <a:cubicBezTo>
                  <a:pt x="46422" y="2504"/>
                  <a:pt x="46514" y="2535"/>
                  <a:pt x="46601" y="2578"/>
                </a:cubicBezTo>
                <a:cubicBezTo>
                  <a:pt x="46842" y="2702"/>
                  <a:pt x="47070" y="2917"/>
                  <a:pt x="47356" y="2917"/>
                </a:cubicBezTo>
                <a:cubicBezTo>
                  <a:pt x="47376" y="2917"/>
                  <a:pt x="47396" y="2917"/>
                  <a:pt x="47413" y="2913"/>
                </a:cubicBezTo>
                <a:cubicBezTo>
                  <a:pt x="47694" y="2887"/>
                  <a:pt x="47852" y="2625"/>
                  <a:pt x="47856" y="2363"/>
                </a:cubicBezTo>
                <a:cubicBezTo>
                  <a:pt x="47860" y="2196"/>
                  <a:pt x="47809" y="2034"/>
                  <a:pt x="47752" y="1880"/>
                </a:cubicBezTo>
                <a:cubicBezTo>
                  <a:pt x="47725" y="1813"/>
                  <a:pt x="47705" y="1739"/>
                  <a:pt x="47661" y="1685"/>
                </a:cubicBezTo>
                <a:cubicBezTo>
                  <a:pt x="47611" y="1618"/>
                  <a:pt x="47544" y="1611"/>
                  <a:pt x="47470" y="1601"/>
                </a:cubicBezTo>
                <a:cubicBezTo>
                  <a:pt x="47312" y="1578"/>
                  <a:pt x="47164" y="1528"/>
                  <a:pt x="47030" y="1447"/>
                </a:cubicBezTo>
                <a:cubicBezTo>
                  <a:pt x="46896" y="1367"/>
                  <a:pt x="46782" y="1262"/>
                  <a:pt x="46634" y="1205"/>
                </a:cubicBezTo>
                <a:cubicBezTo>
                  <a:pt x="46476" y="1148"/>
                  <a:pt x="46305" y="1135"/>
                  <a:pt x="46141" y="1108"/>
                </a:cubicBezTo>
                <a:lnTo>
                  <a:pt x="45620" y="1031"/>
                </a:lnTo>
                <a:cubicBezTo>
                  <a:pt x="45282" y="977"/>
                  <a:pt x="44935" y="940"/>
                  <a:pt x="44600" y="859"/>
                </a:cubicBezTo>
                <a:cubicBezTo>
                  <a:pt x="44281" y="783"/>
                  <a:pt x="43989" y="638"/>
                  <a:pt x="43691" y="507"/>
                </a:cubicBezTo>
                <a:cubicBezTo>
                  <a:pt x="43405" y="383"/>
                  <a:pt x="43116" y="299"/>
                  <a:pt x="42808" y="299"/>
                </a:cubicBezTo>
                <a:lnTo>
                  <a:pt x="42794" y="299"/>
                </a:lnTo>
                <a:cubicBezTo>
                  <a:pt x="42499" y="302"/>
                  <a:pt x="42207" y="373"/>
                  <a:pt x="41945" y="504"/>
                </a:cubicBezTo>
                <a:cubicBezTo>
                  <a:pt x="41878" y="537"/>
                  <a:pt x="41811" y="574"/>
                  <a:pt x="41750" y="614"/>
                </a:cubicBezTo>
                <a:cubicBezTo>
                  <a:pt x="41710" y="642"/>
                  <a:pt x="41720" y="715"/>
                  <a:pt x="41773" y="715"/>
                </a:cubicBezTo>
                <a:lnTo>
                  <a:pt x="41824" y="715"/>
                </a:lnTo>
                <a:cubicBezTo>
                  <a:pt x="41959" y="715"/>
                  <a:pt x="42100" y="752"/>
                  <a:pt x="42184" y="859"/>
                </a:cubicBezTo>
                <a:cubicBezTo>
                  <a:pt x="42254" y="953"/>
                  <a:pt x="42244" y="1108"/>
                  <a:pt x="42150" y="1185"/>
                </a:cubicBezTo>
                <a:cubicBezTo>
                  <a:pt x="42120" y="1209"/>
                  <a:pt x="42089" y="1218"/>
                  <a:pt x="42059" y="1218"/>
                </a:cubicBezTo>
                <a:cubicBezTo>
                  <a:pt x="42002" y="1218"/>
                  <a:pt x="41942" y="1181"/>
                  <a:pt x="41902" y="1138"/>
                </a:cubicBezTo>
                <a:cubicBezTo>
                  <a:pt x="41827" y="1060"/>
                  <a:pt x="41778" y="960"/>
                  <a:pt x="41713" y="873"/>
                </a:cubicBezTo>
                <a:cubicBezTo>
                  <a:pt x="41640" y="772"/>
                  <a:pt x="41549" y="685"/>
                  <a:pt x="41418" y="678"/>
                </a:cubicBezTo>
                <a:lnTo>
                  <a:pt x="41415" y="678"/>
                </a:lnTo>
                <a:cubicBezTo>
                  <a:pt x="41391" y="678"/>
                  <a:pt x="41375" y="698"/>
                  <a:pt x="41364" y="718"/>
                </a:cubicBezTo>
                <a:cubicBezTo>
                  <a:pt x="41330" y="799"/>
                  <a:pt x="41401" y="859"/>
                  <a:pt x="41455" y="910"/>
                </a:cubicBezTo>
                <a:cubicBezTo>
                  <a:pt x="41479" y="933"/>
                  <a:pt x="41505" y="960"/>
                  <a:pt x="41499" y="997"/>
                </a:cubicBezTo>
                <a:cubicBezTo>
                  <a:pt x="41488" y="1037"/>
                  <a:pt x="41455" y="1068"/>
                  <a:pt x="41425" y="1088"/>
                </a:cubicBezTo>
                <a:cubicBezTo>
                  <a:pt x="41388" y="1108"/>
                  <a:pt x="41347" y="1114"/>
                  <a:pt x="41307" y="1114"/>
                </a:cubicBezTo>
                <a:cubicBezTo>
                  <a:pt x="41243" y="1114"/>
                  <a:pt x="41180" y="1098"/>
                  <a:pt x="41119" y="1088"/>
                </a:cubicBezTo>
                <a:cubicBezTo>
                  <a:pt x="41079" y="1081"/>
                  <a:pt x="41042" y="1077"/>
                  <a:pt x="41005" y="1077"/>
                </a:cubicBezTo>
                <a:cubicBezTo>
                  <a:pt x="40945" y="1077"/>
                  <a:pt x="40891" y="1088"/>
                  <a:pt x="40834" y="1108"/>
                </a:cubicBezTo>
                <a:cubicBezTo>
                  <a:pt x="40670" y="1172"/>
                  <a:pt x="40555" y="1309"/>
                  <a:pt x="40418" y="1410"/>
                </a:cubicBezTo>
                <a:cubicBezTo>
                  <a:pt x="40398" y="1427"/>
                  <a:pt x="40377" y="1440"/>
                  <a:pt x="40354" y="1454"/>
                </a:cubicBezTo>
                <a:cubicBezTo>
                  <a:pt x="40323" y="1433"/>
                  <a:pt x="40287" y="1420"/>
                  <a:pt x="40247" y="1410"/>
                </a:cubicBezTo>
                <a:cubicBezTo>
                  <a:pt x="40207" y="1400"/>
                  <a:pt x="40166" y="1396"/>
                  <a:pt x="40129" y="1396"/>
                </a:cubicBezTo>
                <a:cubicBezTo>
                  <a:pt x="40046" y="1396"/>
                  <a:pt x="39965" y="1413"/>
                  <a:pt x="39884" y="1437"/>
                </a:cubicBezTo>
                <a:cubicBezTo>
                  <a:pt x="39840" y="1450"/>
                  <a:pt x="39800" y="1463"/>
                  <a:pt x="39756" y="1474"/>
                </a:cubicBezTo>
                <a:cubicBezTo>
                  <a:pt x="39572" y="1396"/>
                  <a:pt x="39404" y="1272"/>
                  <a:pt x="39253" y="1145"/>
                </a:cubicBezTo>
                <a:cubicBezTo>
                  <a:pt x="39243" y="1135"/>
                  <a:pt x="39229" y="1131"/>
                  <a:pt x="39216" y="1131"/>
                </a:cubicBezTo>
                <a:cubicBezTo>
                  <a:pt x="39175" y="1131"/>
                  <a:pt x="39139" y="1181"/>
                  <a:pt x="39175" y="1222"/>
                </a:cubicBezTo>
                <a:cubicBezTo>
                  <a:pt x="39226" y="1272"/>
                  <a:pt x="39273" y="1322"/>
                  <a:pt x="39320" y="1373"/>
                </a:cubicBezTo>
                <a:cubicBezTo>
                  <a:pt x="39287" y="1359"/>
                  <a:pt x="39250" y="1346"/>
                  <a:pt x="39216" y="1326"/>
                </a:cubicBezTo>
                <a:cubicBezTo>
                  <a:pt x="39200" y="1316"/>
                  <a:pt x="39186" y="1302"/>
                  <a:pt x="39169" y="1289"/>
                </a:cubicBezTo>
                <a:cubicBezTo>
                  <a:pt x="39186" y="1272"/>
                  <a:pt x="39189" y="1242"/>
                  <a:pt x="39169" y="1218"/>
                </a:cubicBezTo>
                <a:cubicBezTo>
                  <a:pt x="38890" y="924"/>
                  <a:pt x="38504" y="752"/>
                  <a:pt x="38098" y="742"/>
                </a:cubicBezTo>
                <a:cubicBezTo>
                  <a:pt x="38052" y="742"/>
                  <a:pt x="38028" y="803"/>
                  <a:pt x="38061" y="832"/>
                </a:cubicBezTo>
                <a:cubicBezTo>
                  <a:pt x="38128" y="896"/>
                  <a:pt x="38085" y="994"/>
                  <a:pt x="38018" y="1037"/>
                </a:cubicBezTo>
                <a:cubicBezTo>
                  <a:pt x="37964" y="1074"/>
                  <a:pt x="37897" y="1088"/>
                  <a:pt x="37833" y="1101"/>
                </a:cubicBezTo>
                <a:cubicBezTo>
                  <a:pt x="37676" y="1135"/>
                  <a:pt x="37514" y="1165"/>
                  <a:pt x="37353" y="1175"/>
                </a:cubicBezTo>
                <a:cubicBezTo>
                  <a:pt x="37330" y="1175"/>
                  <a:pt x="37307" y="1178"/>
                  <a:pt x="37279" y="1178"/>
                </a:cubicBezTo>
                <a:cubicBezTo>
                  <a:pt x="37135" y="1178"/>
                  <a:pt x="36994" y="1152"/>
                  <a:pt x="36853" y="1105"/>
                </a:cubicBezTo>
                <a:cubicBezTo>
                  <a:pt x="36715" y="1060"/>
                  <a:pt x="36582" y="1011"/>
                  <a:pt x="36437" y="997"/>
                </a:cubicBezTo>
                <a:cubicBezTo>
                  <a:pt x="36403" y="994"/>
                  <a:pt x="36370" y="994"/>
                  <a:pt x="36340" y="994"/>
                </a:cubicBezTo>
                <a:cubicBezTo>
                  <a:pt x="36219" y="994"/>
                  <a:pt x="36098" y="1011"/>
                  <a:pt x="35977" y="1027"/>
                </a:cubicBezTo>
                <a:cubicBezTo>
                  <a:pt x="35799" y="1054"/>
                  <a:pt x="35624" y="1071"/>
                  <a:pt x="35446" y="1077"/>
                </a:cubicBezTo>
                <a:cubicBezTo>
                  <a:pt x="35383" y="1081"/>
                  <a:pt x="35319" y="1085"/>
                  <a:pt x="35256" y="1085"/>
                </a:cubicBezTo>
                <a:cubicBezTo>
                  <a:pt x="34980" y="1085"/>
                  <a:pt x="34705" y="1060"/>
                  <a:pt x="34436" y="1014"/>
                </a:cubicBezTo>
                <a:lnTo>
                  <a:pt x="34427" y="1014"/>
                </a:lnTo>
                <a:cubicBezTo>
                  <a:pt x="34393" y="1014"/>
                  <a:pt x="34356" y="1040"/>
                  <a:pt x="34369" y="1081"/>
                </a:cubicBezTo>
                <a:cubicBezTo>
                  <a:pt x="34510" y="1463"/>
                  <a:pt x="34168" y="1920"/>
                  <a:pt x="33768" y="1920"/>
                </a:cubicBezTo>
                <a:cubicBezTo>
                  <a:pt x="33728" y="1920"/>
                  <a:pt x="33688" y="1917"/>
                  <a:pt x="33648" y="1906"/>
                </a:cubicBezTo>
                <a:cubicBezTo>
                  <a:pt x="33573" y="1890"/>
                  <a:pt x="33493" y="1860"/>
                  <a:pt x="33412" y="1860"/>
                </a:cubicBezTo>
                <a:cubicBezTo>
                  <a:pt x="33379" y="1860"/>
                  <a:pt x="33346" y="1866"/>
                  <a:pt x="33312" y="1880"/>
                </a:cubicBezTo>
                <a:cubicBezTo>
                  <a:pt x="33225" y="1914"/>
                  <a:pt x="33174" y="1987"/>
                  <a:pt x="33151" y="2075"/>
                </a:cubicBezTo>
                <a:cubicBezTo>
                  <a:pt x="33121" y="2172"/>
                  <a:pt x="33124" y="2276"/>
                  <a:pt x="33093" y="2370"/>
                </a:cubicBezTo>
                <a:cubicBezTo>
                  <a:pt x="33057" y="2484"/>
                  <a:pt x="32966" y="2558"/>
                  <a:pt x="32859" y="2605"/>
                </a:cubicBezTo>
                <a:cubicBezTo>
                  <a:pt x="32751" y="2651"/>
                  <a:pt x="32630" y="2685"/>
                  <a:pt x="32513" y="2702"/>
                </a:cubicBezTo>
                <a:cubicBezTo>
                  <a:pt x="32486" y="2705"/>
                  <a:pt x="32456" y="2709"/>
                  <a:pt x="32426" y="2709"/>
                </a:cubicBezTo>
                <a:cubicBezTo>
                  <a:pt x="32396" y="2709"/>
                  <a:pt x="32365" y="2705"/>
                  <a:pt x="32339" y="2696"/>
                </a:cubicBezTo>
                <a:cubicBezTo>
                  <a:pt x="32258" y="2665"/>
                  <a:pt x="32235" y="2588"/>
                  <a:pt x="32227" y="2507"/>
                </a:cubicBezTo>
                <a:cubicBezTo>
                  <a:pt x="32218" y="2394"/>
                  <a:pt x="32214" y="2286"/>
                  <a:pt x="32174" y="2175"/>
                </a:cubicBezTo>
                <a:cubicBezTo>
                  <a:pt x="32137" y="2078"/>
                  <a:pt x="32080" y="1987"/>
                  <a:pt x="32013" y="1906"/>
                </a:cubicBezTo>
                <a:cubicBezTo>
                  <a:pt x="31721" y="1554"/>
                  <a:pt x="31271" y="1457"/>
                  <a:pt x="30835" y="1457"/>
                </a:cubicBezTo>
                <a:cubicBezTo>
                  <a:pt x="30761" y="1457"/>
                  <a:pt x="30687" y="1460"/>
                  <a:pt x="30613" y="1463"/>
                </a:cubicBezTo>
                <a:cubicBezTo>
                  <a:pt x="30506" y="1474"/>
                  <a:pt x="30371" y="1471"/>
                  <a:pt x="30278" y="1528"/>
                </a:cubicBezTo>
                <a:cubicBezTo>
                  <a:pt x="30177" y="1584"/>
                  <a:pt x="30163" y="1692"/>
                  <a:pt x="30167" y="1799"/>
                </a:cubicBezTo>
                <a:cubicBezTo>
                  <a:pt x="30173" y="2031"/>
                  <a:pt x="30022" y="2162"/>
                  <a:pt x="29811" y="2233"/>
                </a:cubicBezTo>
                <a:cubicBezTo>
                  <a:pt x="29583" y="2309"/>
                  <a:pt x="29335" y="2306"/>
                  <a:pt x="29093" y="2313"/>
                </a:cubicBezTo>
                <a:lnTo>
                  <a:pt x="28965" y="2313"/>
                </a:lnTo>
                <a:cubicBezTo>
                  <a:pt x="28851" y="2313"/>
                  <a:pt x="28740" y="2313"/>
                  <a:pt x="28626" y="2309"/>
                </a:cubicBezTo>
                <a:cubicBezTo>
                  <a:pt x="28512" y="2306"/>
                  <a:pt x="28401" y="2303"/>
                  <a:pt x="28287" y="2303"/>
                </a:cubicBezTo>
                <a:cubicBezTo>
                  <a:pt x="28247" y="2303"/>
                  <a:pt x="28207" y="2303"/>
                  <a:pt x="28163" y="2306"/>
                </a:cubicBezTo>
                <a:cubicBezTo>
                  <a:pt x="27911" y="2309"/>
                  <a:pt x="27753" y="2437"/>
                  <a:pt x="27619" y="2642"/>
                </a:cubicBezTo>
                <a:cubicBezTo>
                  <a:pt x="27549" y="2749"/>
                  <a:pt x="27488" y="2863"/>
                  <a:pt x="27394" y="2950"/>
                </a:cubicBezTo>
                <a:cubicBezTo>
                  <a:pt x="27327" y="3014"/>
                  <a:pt x="27233" y="3074"/>
                  <a:pt x="27136" y="3074"/>
                </a:cubicBezTo>
                <a:cubicBezTo>
                  <a:pt x="27102" y="3074"/>
                  <a:pt x="27065" y="3068"/>
                  <a:pt x="27031" y="3048"/>
                </a:cubicBezTo>
                <a:cubicBezTo>
                  <a:pt x="26820" y="2924"/>
                  <a:pt x="26907" y="2561"/>
                  <a:pt x="26935" y="2374"/>
                </a:cubicBezTo>
                <a:cubicBezTo>
                  <a:pt x="26981" y="2078"/>
                  <a:pt x="27042" y="1779"/>
                  <a:pt x="27042" y="1480"/>
                </a:cubicBezTo>
                <a:cubicBezTo>
                  <a:pt x="27045" y="1024"/>
                  <a:pt x="26898" y="504"/>
                  <a:pt x="26461" y="279"/>
                </a:cubicBezTo>
                <a:cubicBezTo>
                  <a:pt x="26337" y="215"/>
                  <a:pt x="26196" y="178"/>
                  <a:pt x="26055" y="178"/>
                </a:cubicBezTo>
                <a:cubicBezTo>
                  <a:pt x="25984" y="178"/>
                  <a:pt x="25911" y="188"/>
                  <a:pt x="25840" y="208"/>
                </a:cubicBezTo>
                <a:cubicBezTo>
                  <a:pt x="25733" y="242"/>
                  <a:pt x="25652" y="306"/>
                  <a:pt x="25561" y="373"/>
                </a:cubicBezTo>
                <a:cubicBezTo>
                  <a:pt x="25511" y="410"/>
                  <a:pt x="25440" y="450"/>
                  <a:pt x="25380" y="450"/>
                </a:cubicBezTo>
                <a:cubicBezTo>
                  <a:pt x="25336" y="450"/>
                  <a:pt x="25296" y="430"/>
                  <a:pt x="25270" y="373"/>
                </a:cubicBezTo>
                <a:cubicBezTo>
                  <a:pt x="25226" y="282"/>
                  <a:pt x="25243" y="165"/>
                  <a:pt x="25263" y="70"/>
                </a:cubicBezTo>
                <a:cubicBezTo>
                  <a:pt x="25270" y="33"/>
                  <a:pt x="25246" y="0"/>
                  <a:pt x="25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11"/>
          <p:cNvGrpSpPr/>
          <p:nvPr/>
        </p:nvGrpSpPr>
        <p:grpSpPr>
          <a:xfrm>
            <a:off x="-688869" y="-190500"/>
            <a:ext cx="2081334" cy="2202613"/>
            <a:chOff x="-688869" y="-190500"/>
            <a:chExt cx="2081334" cy="2202613"/>
          </a:xfrm>
        </p:grpSpPr>
        <p:sp>
          <p:nvSpPr>
            <p:cNvPr id="407" name="Google Shape;407;p11"/>
            <p:cNvSpPr/>
            <p:nvPr/>
          </p:nvSpPr>
          <p:spPr>
            <a:xfrm flipH="1">
              <a:off x="-688869" y="-190500"/>
              <a:ext cx="1627869" cy="2202588"/>
            </a:xfrm>
            <a:custGeom>
              <a:avLst/>
              <a:gdLst/>
              <a:ahLst/>
              <a:cxnLst/>
              <a:rect l="l" t="t" r="r" b="b"/>
              <a:pathLst>
                <a:path w="10820" h="14640" extrusionOk="0">
                  <a:moveTo>
                    <a:pt x="6645" y="1"/>
                  </a:moveTo>
                  <a:cubicBezTo>
                    <a:pt x="5976" y="1"/>
                    <a:pt x="5364" y="160"/>
                    <a:pt x="4821" y="581"/>
                  </a:cubicBezTo>
                  <a:cubicBezTo>
                    <a:pt x="4747" y="641"/>
                    <a:pt x="4673" y="702"/>
                    <a:pt x="4603" y="765"/>
                  </a:cubicBezTo>
                  <a:cubicBezTo>
                    <a:pt x="3404" y="1399"/>
                    <a:pt x="2286" y="2178"/>
                    <a:pt x="1283" y="3088"/>
                  </a:cubicBezTo>
                  <a:cubicBezTo>
                    <a:pt x="1014" y="3333"/>
                    <a:pt x="756" y="3582"/>
                    <a:pt x="508" y="3843"/>
                  </a:cubicBezTo>
                  <a:cubicBezTo>
                    <a:pt x="293" y="4068"/>
                    <a:pt x="74" y="4327"/>
                    <a:pt x="41" y="4645"/>
                  </a:cubicBezTo>
                  <a:cubicBezTo>
                    <a:pt x="0" y="4998"/>
                    <a:pt x="226" y="5330"/>
                    <a:pt x="376" y="5632"/>
                  </a:cubicBezTo>
                  <a:cubicBezTo>
                    <a:pt x="558" y="5991"/>
                    <a:pt x="739" y="6354"/>
                    <a:pt x="920" y="6716"/>
                  </a:cubicBezTo>
                  <a:cubicBezTo>
                    <a:pt x="1458" y="7791"/>
                    <a:pt x="1988" y="9210"/>
                    <a:pt x="3199" y="9690"/>
                  </a:cubicBezTo>
                  <a:cubicBezTo>
                    <a:pt x="3487" y="9802"/>
                    <a:pt x="3781" y="9837"/>
                    <a:pt x="4078" y="9837"/>
                  </a:cubicBezTo>
                  <a:cubicBezTo>
                    <a:pt x="4537" y="9837"/>
                    <a:pt x="5002" y="9754"/>
                    <a:pt x="5458" y="9744"/>
                  </a:cubicBezTo>
                  <a:cubicBezTo>
                    <a:pt x="5482" y="9744"/>
                    <a:pt x="5506" y="9743"/>
                    <a:pt x="5530" y="9743"/>
                  </a:cubicBezTo>
                  <a:cubicBezTo>
                    <a:pt x="6037" y="9743"/>
                    <a:pt x="6672" y="9884"/>
                    <a:pt x="6932" y="10361"/>
                  </a:cubicBezTo>
                  <a:cubicBezTo>
                    <a:pt x="7230" y="10908"/>
                    <a:pt x="6832" y="11566"/>
                    <a:pt x="6714" y="12113"/>
                  </a:cubicBezTo>
                  <a:cubicBezTo>
                    <a:pt x="6583" y="12741"/>
                    <a:pt x="6801" y="13232"/>
                    <a:pt x="7325" y="13594"/>
                  </a:cubicBezTo>
                  <a:cubicBezTo>
                    <a:pt x="7892" y="13994"/>
                    <a:pt x="8553" y="14376"/>
                    <a:pt x="9228" y="14550"/>
                  </a:cubicBezTo>
                  <a:cubicBezTo>
                    <a:pt x="9359" y="14587"/>
                    <a:pt x="9534" y="14640"/>
                    <a:pt x="9678" y="14640"/>
                  </a:cubicBezTo>
                  <a:cubicBezTo>
                    <a:pt x="9693" y="14640"/>
                    <a:pt x="9707" y="14639"/>
                    <a:pt x="9721" y="14638"/>
                  </a:cubicBezTo>
                  <a:cubicBezTo>
                    <a:pt x="9862" y="14624"/>
                    <a:pt x="9943" y="14467"/>
                    <a:pt x="10014" y="14359"/>
                  </a:cubicBezTo>
                  <a:cubicBezTo>
                    <a:pt x="10195" y="14077"/>
                    <a:pt x="10305" y="13752"/>
                    <a:pt x="10379" y="13426"/>
                  </a:cubicBezTo>
                  <a:cubicBezTo>
                    <a:pt x="10544" y="12698"/>
                    <a:pt x="10634" y="11939"/>
                    <a:pt x="10718" y="11198"/>
                  </a:cubicBezTo>
                  <a:cubicBezTo>
                    <a:pt x="10809" y="10375"/>
                    <a:pt x="10819" y="9556"/>
                    <a:pt x="10739" y="8730"/>
                  </a:cubicBezTo>
                  <a:cubicBezTo>
                    <a:pt x="10658" y="7912"/>
                    <a:pt x="10557" y="7099"/>
                    <a:pt x="10517" y="6273"/>
                  </a:cubicBezTo>
                  <a:cubicBezTo>
                    <a:pt x="10480" y="5434"/>
                    <a:pt x="10480" y="4595"/>
                    <a:pt x="10490" y="3756"/>
                  </a:cubicBezTo>
                  <a:cubicBezTo>
                    <a:pt x="10493" y="3346"/>
                    <a:pt x="10500" y="2937"/>
                    <a:pt x="10503" y="2524"/>
                  </a:cubicBezTo>
                  <a:cubicBezTo>
                    <a:pt x="10507" y="2175"/>
                    <a:pt x="10493" y="1813"/>
                    <a:pt x="10359" y="1483"/>
                  </a:cubicBezTo>
                  <a:cubicBezTo>
                    <a:pt x="10117" y="896"/>
                    <a:pt x="9560" y="507"/>
                    <a:pt x="8976" y="309"/>
                  </a:cubicBezTo>
                  <a:cubicBezTo>
                    <a:pt x="8291" y="77"/>
                    <a:pt x="7506" y="27"/>
                    <a:pt x="6787" y="3"/>
                  </a:cubicBezTo>
                  <a:cubicBezTo>
                    <a:pt x="6740" y="2"/>
                    <a:pt x="6692" y="1"/>
                    <a:pt x="6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flipH="1">
              <a:off x="1051996" y="312914"/>
              <a:ext cx="340468" cy="400498"/>
            </a:xfrm>
            <a:custGeom>
              <a:avLst/>
              <a:gdLst/>
              <a:ahLst/>
              <a:cxnLst/>
              <a:rect l="l" t="t" r="r" b="b"/>
              <a:pathLst>
                <a:path w="2263" h="2662" extrusionOk="0">
                  <a:moveTo>
                    <a:pt x="1323" y="1"/>
                  </a:moveTo>
                  <a:cubicBezTo>
                    <a:pt x="1152" y="1"/>
                    <a:pt x="985" y="52"/>
                    <a:pt x="850" y="168"/>
                  </a:cubicBezTo>
                  <a:cubicBezTo>
                    <a:pt x="447" y="514"/>
                    <a:pt x="332" y="1172"/>
                    <a:pt x="185" y="1655"/>
                  </a:cubicBezTo>
                  <a:cubicBezTo>
                    <a:pt x="114" y="1890"/>
                    <a:pt x="1" y="2541"/>
                    <a:pt x="312" y="2648"/>
                  </a:cubicBezTo>
                  <a:cubicBezTo>
                    <a:pt x="338" y="2657"/>
                    <a:pt x="366" y="2661"/>
                    <a:pt x="395" y="2661"/>
                  </a:cubicBezTo>
                  <a:cubicBezTo>
                    <a:pt x="859" y="2661"/>
                    <a:pt x="1751" y="1649"/>
                    <a:pt x="1984" y="1393"/>
                  </a:cubicBezTo>
                  <a:cubicBezTo>
                    <a:pt x="2085" y="1283"/>
                    <a:pt x="2189" y="1162"/>
                    <a:pt x="2233" y="1017"/>
                  </a:cubicBezTo>
                  <a:cubicBezTo>
                    <a:pt x="2256" y="936"/>
                    <a:pt x="2263" y="856"/>
                    <a:pt x="2256" y="779"/>
                  </a:cubicBezTo>
                  <a:cubicBezTo>
                    <a:pt x="2215" y="331"/>
                    <a:pt x="1756" y="1"/>
                    <a:pt x="1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flipH="1">
              <a:off x="813077" y="674302"/>
              <a:ext cx="337911" cy="405914"/>
            </a:xfrm>
            <a:custGeom>
              <a:avLst/>
              <a:gdLst/>
              <a:ahLst/>
              <a:cxnLst/>
              <a:rect l="l" t="t" r="r" b="b"/>
              <a:pathLst>
                <a:path w="2246" h="2698" extrusionOk="0">
                  <a:moveTo>
                    <a:pt x="398" y="0"/>
                  </a:moveTo>
                  <a:cubicBezTo>
                    <a:pt x="242" y="0"/>
                    <a:pt x="1" y="82"/>
                    <a:pt x="24" y="183"/>
                  </a:cubicBezTo>
                  <a:cubicBezTo>
                    <a:pt x="84" y="455"/>
                    <a:pt x="151" y="723"/>
                    <a:pt x="221" y="991"/>
                  </a:cubicBezTo>
                  <a:cubicBezTo>
                    <a:pt x="312" y="1344"/>
                    <a:pt x="24" y="2267"/>
                    <a:pt x="278" y="2549"/>
                  </a:cubicBezTo>
                  <a:cubicBezTo>
                    <a:pt x="372" y="2651"/>
                    <a:pt x="548" y="2697"/>
                    <a:pt x="753" y="2697"/>
                  </a:cubicBezTo>
                  <a:cubicBezTo>
                    <a:pt x="1370" y="2697"/>
                    <a:pt x="2245" y="2278"/>
                    <a:pt x="1869" y="1710"/>
                  </a:cubicBezTo>
                  <a:cubicBezTo>
                    <a:pt x="1474" y="1106"/>
                    <a:pt x="1017" y="542"/>
                    <a:pt x="510" y="29"/>
                  </a:cubicBezTo>
                  <a:cubicBezTo>
                    <a:pt x="490" y="9"/>
                    <a:pt x="449" y="0"/>
                    <a:pt x="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flipH="1">
              <a:off x="160496" y="1611614"/>
              <a:ext cx="340468" cy="400498"/>
            </a:xfrm>
            <a:custGeom>
              <a:avLst/>
              <a:gdLst/>
              <a:ahLst/>
              <a:cxnLst/>
              <a:rect l="l" t="t" r="r" b="b"/>
              <a:pathLst>
                <a:path w="2263" h="2662" extrusionOk="0">
                  <a:moveTo>
                    <a:pt x="1323" y="1"/>
                  </a:moveTo>
                  <a:cubicBezTo>
                    <a:pt x="1152" y="1"/>
                    <a:pt x="985" y="52"/>
                    <a:pt x="850" y="168"/>
                  </a:cubicBezTo>
                  <a:cubicBezTo>
                    <a:pt x="447" y="514"/>
                    <a:pt x="332" y="1172"/>
                    <a:pt x="185" y="1655"/>
                  </a:cubicBezTo>
                  <a:cubicBezTo>
                    <a:pt x="114" y="1890"/>
                    <a:pt x="1" y="2541"/>
                    <a:pt x="312" y="2648"/>
                  </a:cubicBezTo>
                  <a:cubicBezTo>
                    <a:pt x="338" y="2657"/>
                    <a:pt x="366" y="2661"/>
                    <a:pt x="395" y="2661"/>
                  </a:cubicBezTo>
                  <a:cubicBezTo>
                    <a:pt x="859" y="2661"/>
                    <a:pt x="1751" y="1649"/>
                    <a:pt x="1984" y="1393"/>
                  </a:cubicBezTo>
                  <a:cubicBezTo>
                    <a:pt x="2085" y="1283"/>
                    <a:pt x="2189" y="1162"/>
                    <a:pt x="2233" y="1017"/>
                  </a:cubicBezTo>
                  <a:cubicBezTo>
                    <a:pt x="2256" y="936"/>
                    <a:pt x="2263" y="856"/>
                    <a:pt x="2256" y="779"/>
                  </a:cubicBezTo>
                  <a:cubicBezTo>
                    <a:pt x="2215" y="331"/>
                    <a:pt x="1756" y="1"/>
                    <a:pt x="1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11"/>
          <p:cNvGrpSpPr/>
          <p:nvPr/>
        </p:nvGrpSpPr>
        <p:grpSpPr>
          <a:xfrm>
            <a:off x="7900724" y="2674296"/>
            <a:ext cx="1547980" cy="2858370"/>
            <a:chOff x="7900724" y="2674296"/>
            <a:chExt cx="1547980" cy="2858370"/>
          </a:xfrm>
        </p:grpSpPr>
        <p:sp>
          <p:nvSpPr>
            <p:cNvPr id="412" name="Google Shape;412;p11"/>
            <p:cNvSpPr/>
            <p:nvPr/>
          </p:nvSpPr>
          <p:spPr>
            <a:xfrm rot="10800000" flipH="1">
              <a:off x="7900724" y="3784588"/>
              <a:ext cx="1547980" cy="1748079"/>
            </a:xfrm>
            <a:custGeom>
              <a:avLst/>
              <a:gdLst/>
              <a:ahLst/>
              <a:cxnLst/>
              <a:rect l="l" t="t" r="r" b="b"/>
              <a:pathLst>
                <a:path w="10289" h="11619" extrusionOk="0">
                  <a:moveTo>
                    <a:pt x="5546" y="1"/>
                  </a:moveTo>
                  <a:cubicBezTo>
                    <a:pt x="4583" y="1"/>
                    <a:pt x="3630" y="196"/>
                    <a:pt x="2743" y="680"/>
                  </a:cubicBezTo>
                  <a:cubicBezTo>
                    <a:pt x="2263" y="942"/>
                    <a:pt x="1836" y="1281"/>
                    <a:pt x="1437" y="1653"/>
                  </a:cubicBezTo>
                  <a:cubicBezTo>
                    <a:pt x="1045" y="2019"/>
                    <a:pt x="635" y="2412"/>
                    <a:pt x="360" y="2875"/>
                  </a:cubicBezTo>
                  <a:cubicBezTo>
                    <a:pt x="91" y="3325"/>
                    <a:pt x="1" y="3839"/>
                    <a:pt x="151" y="4345"/>
                  </a:cubicBezTo>
                  <a:cubicBezTo>
                    <a:pt x="303" y="4859"/>
                    <a:pt x="645" y="5305"/>
                    <a:pt x="994" y="5704"/>
                  </a:cubicBezTo>
                  <a:cubicBezTo>
                    <a:pt x="2565" y="7480"/>
                    <a:pt x="4374" y="9098"/>
                    <a:pt x="6264" y="10521"/>
                  </a:cubicBezTo>
                  <a:cubicBezTo>
                    <a:pt x="6710" y="10857"/>
                    <a:pt x="7177" y="11170"/>
                    <a:pt x="7697" y="11377"/>
                  </a:cubicBezTo>
                  <a:cubicBezTo>
                    <a:pt x="8030" y="11511"/>
                    <a:pt x="8430" y="11619"/>
                    <a:pt x="8813" y="11619"/>
                  </a:cubicBezTo>
                  <a:cubicBezTo>
                    <a:pt x="8971" y="11619"/>
                    <a:pt x="9125" y="11600"/>
                    <a:pt x="9271" y="11559"/>
                  </a:cubicBezTo>
                  <a:cubicBezTo>
                    <a:pt x="9808" y="11407"/>
                    <a:pt x="9899" y="10693"/>
                    <a:pt x="9987" y="10223"/>
                  </a:cubicBezTo>
                  <a:cubicBezTo>
                    <a:pt x="10094" y="9622"/>
                    <a:pt x="10131" y="9004"/>
                    <a:pt x="10171" y="8397"/>
                  </a:cubicBezTo>
                  <a:cubicBezTo>
                    <a:pt x="10268" y="6967"/>
                    <a:pt x="10289" y="5534"/>
                    <a:pt x="10238" y="4104"/>
                  </a:cubicBezTo>
                  <a:cubicBezTo>
                    <a:pt x="10215" y="3405"/>
                    <a:pt x="10221" y="2674"/>
                    <a:pt x="10094" y="1986"/>
                  </a:cubicBezTo>
                  <a:cubicBezTo>
                    <a:pt x="10020" y="1603"/>
                    <a:pt x="9852" y="1241"/>
                    <a:pt x="9564" y="1002"/>
                  </a:cubicBezTo>
                  <a:cubicBezTo>
                    <a:pt x="9573" y="962"/>
                    <a:pt x="9564" y="922"/>
                    <a:pt x="9510" y="898"/>
                  </a:cubicBezTo>
                  <a:cubicBezTo>
                    <a:pt x="8267" y="385"/>
                    <a:pt x="6896" y="1"/>
                    <a:pt x="5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rot="10800000" flipH="1">
              <a:off x="8730941" y="2674296"/>
              <a:ext cx="252606" cy="338663"/>
            </a:xfrm>
            <a:custGeom>
              <a:avLst/>
              <a:gdLst/>
              <a:ahLst/>
              <a:cxnLst/>
              <a:rect l="l" t="t" r="r" b="b"/>
              <a:pathLst>
                <a:path w="1679" h="2251" extrusionOk="0">
                  <a:moveTo>
                    <a:pt x="714" y="1"/>
                  </a:moveTo>
                  <a:cubicBezTo>
                    <a:pt x="652" y="1"/>
                    <a:pt x="585" y="16"/>
                    <a:pt x="561" y="23"/>
                  </a:cubicBezTo>
                  <a:cubicBezTo>
                    <a:pt x="460" y="49"/>
                    <a:pt x="339" y="96"/>
                    <a:pt x="292" y="197"/>
                  </a:cubicBezTo>
                  <a:cubicBezTo>
                    <a:pt x="255" y="274"/>
                    <a:pt x="269" y="375"/>
                    <a:pt x="263" y="458"/>
                  </a:cubicBezTo>
                  <a:cubicBezTo>
                    <a:pt x="242" y="653"/>
                    <a:pt x="198" y="841"/>
                    <a:pt x="151" y="1033"/>
                  </a:cubicBezTo>
                  <a:cubicBezTo>
                    <a:pt x="108" y="1228"/>
                    <a:pt x="61" y="1422"/>
                    <a:pt x="34" y="1620"/>
                  </a:cubicBezTo>
                  <a:cubicBezTo>
                    <a:pt x="24" y="1707"/>
                    <a:pt x="17" y="1798"/>
                    <a:pt x="14" y="1892"/>
                  </a:cubicBezTo>
                  <a:cubicBezTo>
                    <a:pt x="14" y="1973"/>
                    <a:pt x="1" y="2100"/>
                    <a:pt x="44" y="2170"/>
                  </a:cubicBezTo>
                  <a:cubicBezTo>
                    <a:pt x="102" y="2251"/>
                    <a:pt x="226" y="2241"/>
                    <a:pt x="313" y="2244"/>
                  </a:cubicBezTo>
                  <a:cubicBezTo>
                    <a:pt x="385" y="2248"/>
                    <a:pt x="457" y="2250"/>
                    <a:pt x="529" y="2250"/>
                  </a:cubicBezTo>
                  <a:cubicBezTo>
                    <a:pt x="579" y="2250"/>
                    <a:pt x="630" y="2249"/>
                    <a:pt x="682" y="2248"/>
                  </a:cubicBezTo>
                  <a:cubicBezTo>
                    <a:pt x="900" y="2244"/>
                    <a:pt x="1152" y="2244"/>
                    <a:pt x="1353" y="2147"/>
                  </a:cubicBezTo>
                  <a:cubicBezTo>
                    <a:pt x="1407" y="2120"/>
                    <a:pt x="1457" y="2090"/>
                    <a:pt x="1491" y="2043"/>
                  </a:cubicBezTo>
                  <a:cubicBezTo>
                    <a:pt x="1515" y="2033"/>
                    <a:pt x="1538" y="2023"/>
                    <a:pt x="1561" y="2009"/>
                  </a:cubicBezTo>
                  <a:cubicBezTo>
                    <a:pt x="1679" y="1936"/>
                    <a:pt x="1659" y="1821"/>
                    <a:pt x="1648" y="1697"/>
                  </a:cubicBezTo>
                  <a:cubicBezTo>
                    <a:pt x="1625" y="1422"/>
                    <a:pt x="1548" y="1157"/>
                    <a:pt x="1440" y="906"/>
                  </a:cubicBezTo>
                  <a:cubicBezTo>
                    <a:pt x="1390" y="777"/>
                    <a:pt x="1333" y="657"/>
                    <a:pt x="1270" y="536"/>
                  </a:cubicBezTo>
                  <a:cubicBezTo>
                    <a:pt x="1212" y="422"/>
                    <a:pt x="1155" y="301"/>
                    <a:pt x="1078" y="201"/>
                  </a:cubicBezTo>
                  <a:cubicBezTo>
                    <a:pt x="1014" y="120"/>
                    <a:pt x="930" y="76"/>
                    <a:pt x="839" y="66"/>
                  </a:cubicBezTo>
                  <a:cubicBezTo>
                    <a:pt x="836" y="63"/>
                    <a:pt x="839" y="60"/>
                    <a:pt x="836" y="60"/>
                  </a:cubicBezTo>
                  <a:cubicBezTo>
                    <a:pt x="826" y="14"/>
                    <a:pt x="772" y="1"/>
                    <a:pt x="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rot="10800000" flipH="1">
              <a:off x="8239054" y="3689856"/>
              <a:ext cx="379886" cy="355513"/>
            </a:xfrm>
            <a:custGeom>
              <a:avLst/>
              <a:gdLst/>
              <a:ahLst/>
              <a:cxnLst/>
              <a:rect l="l" t="t" r="r" b="b"/>
              <a:pathLst>
                <a:path w="2525" h="2363" extrusionOk="0">
                  <a:moveTo>
                    <a:pt x="1539" y="1"/>
                  </a:moveTo>
                  <a:cubicBezTo>
                    <a:pt x="1417" y="1"/>
                    <a:pt x="1295" y="22"/>
                    <a:pt x="1186" y="70"/>
                  </a:cubicBezTo>
                  <a:cubicBezTo>
                    <a:pt x="957" y="167"/>
                    <a:pt x="877" y="362"/>
                    <a:pt x="773" y="570"/>
                  </a:cubicBezTo>
                  <a:cubicBezTo>
                    <a:pt x="538" y="1041"/>
                    <a:pt x="313" y="1513"/>
                    <a:pt x="91" y="1990"/>
                  </a:cubicBezTo>
                  <a:cubicBezTo>
                    <a:pt x="74" y="2027"/>
                    <a:pt x="71" y="2054"/>
                    <a:pt x="82" y="2081"/>
                  </a:cubicBezTo>
                  <a:cubicBezTo>
                    <a:pt x="65" y="2108"/>
                    <a:pt x="48" y="2134"/>
                    <a:pt x="38" y="2164"/>
                  </a:cubicBezTo>
                  <a:cubicBezTo>
                    <a:pt x="1" y="2242"/>
                    <a:pt x="38" y="2313"/>
                    <a:pt x="125" y="2333"/>
                  </a:cubicBezTo>
                  <a:cubicBezTo>
                    <a:pt x="200" y="2353"/>
                    <a:pt x="273" y="2362"/>
                    <a:pt x="344" y="2362"/>
                  </a:cubicBezTo>
                  <a:cubicBezTo>
                    <a:pt x="730" y="2362"/>
                    <a:pt x="1072" y="2093"/>
                    <a:pt x="1363" y="1853"/>
                  </a:cubicBezTo>
                  <a:cubicBezTo>
                    <a:pt x="1535" y="1715"/>
                    <a:pt x="1699" y="1571"/>
                    <a:pt x="1857" y="1419"/>
                  </a:cubicBezTo>
                  <a:cubicBezTo>
                    <a:pt x="2008" y="1268"/>
                    <a:pt x="2173" y="1111"/>
                    <a:pt x="2286" y="929"/>
                  </a:cubicBezTo>
                  <a:cubicBezTo>
                    <a:pt x="2525" y="543"/>
                    <a:pt x="2246" y="150"/>
                    <a:pt x="1851" y="43"/>
                  </a:cubicBezTo>
                  <a:cubicBezTo>
                    <a:pt x="1752" y="17"/>
                    <a:pt x="1646" y="1"/>
                    <a:pt x="1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rot="-3452337" flipH="1">
              <a:off x="8730940" y="3229446"/>
              <a:ext cx="252604" cy="338661"/>
            </a:xfrm>
            <a:custGeom>
              <a:avLst/>
              <a:gdLst/>
              <a:ahLst/>
              <a:cxnLst/>
              <a:rect l="l" t="t" r="r" b="b"/>
              <a:pathLst>
                <a:path w="1679" h="2251" extrusionOk="0">
                  <a:moveTo>
                    <a:pt x="714" y="1"/>
                  </a:moveTo>
                  <a:cubicBezTo>
                    <a:pt x="652" y="1"/>
                    <a:pt x="585" y="16"/>
                    <a:pt x="561" y="23"/>
                  </a:cubicBezTo>
                  <a:cubicBezTo>
                    <a:pt x="460" y="49"/>
                    <a:pt x="339" y="96"/>
                    <a:pt x="292" y="197"/>
                  </a:cubicBezTo>
                  <a:cubicBezTo>
                    <a:pt x="255" y="274"/>
                    <a:pt x="269" y="375"/>
                    <a:pt x="263" y="458"/>
                  </a:cubicBezTo>
                  <a:cubicBezTo>
                    <a:pt x="242" y="653"/>
                    <a:pt x="198" y="841"/>
                    <a:pt x="151" y="1033"/>
                  </a:cubicBezTo>
                  <a:cubicBezTo>
                    <a:pt x="108" y="1228"/>
                    <a:pt x="61" y="1422"/>
                    <a:pt x="34" y="1620"/>
                  </a:cubicBezTo>
                  <a:cubicBezTo>
                    <a:pt x="24" y="1707"/>
                    <a:pt x="17" y="1798"/>
                    <a:pt x="14" y="1892"/>
                  </a:cubicBezTo>
                  <a:cubicBezTo>
                    <a:pt x="14" y="1973"/>
                    <a:pt x="1" y="2100"/>
                    <a:pt x="44" y="2170"/>
                  </a:cubicBezTo>
                  <a:cubicBezTo>
                    <a:pt x="102" y="2251"/>
                    <a:pt x="226" y="2241"/>
                    <a:pt x="313" y="2244"/>
                  </a:cubicBezTo>
                  <a:cubicBezTo>
                    <a:pt x="385" y="2248"/>
                    <a:pt x="457" y="2250"/>
                    <a:pt x="529" y="2250"/>
                  </a:cubicBezTo>
                  <a:cubicBezTo>
                    <a:pt x="579" y="2250"/>
                    <a:pt x="630" y="2249"/>
                    <a:pt x="682" y="2248"/>
                  </a:cubicBezTo>
                  <a:cubicBezTo>
                    <a:pt x="900" y="2244"/>
                    <a:pt x="1152" y="2244"/>
                    <a:pt x="1353" y="2147"/>
                  </a:cubicBezTo>
                  <a:cubicBezTo>
                    <a:pt x="1407" y="2120"/>
                    <a:pt x="1457" y="2090"/>
                    <a:pt x="1491" y="2043"/>
                  </a:cubicBezTo>
                  <a:cubicBezTo>
                    <a:pt x="1515" y="2033"/>
                    <a:pt x="1538" y="2023"/>
                    <a:pt x="1561" y="2009"/>
                  </a:cubicBezTo>
                  <a:cubicBezTo>
                    <a:pt x="1679" y="1936"/>
                    <a:pt x="1659" y="1821"/>
                    <a:pt x="1648" y="1697"/>
                  </a:cubicBezTo>
                  <a:cubicBezTo>
                    <a:pt x="1625" y="1422"/>
                    <a:pt x="1548" y="1157"/>
                    <a:pt x="1440" y="906"/>
                  </a:cubicBezTo>
                  <a:cubicBezTo>
                    <a:pt x="1390" y="777"/>
                    <a:pt x="1333" y="657"/>
                    <a:pt x="1270" y="536"/>
                  </a:cubicBezTo>
                  <a:cubicBezTo>
                    <a:pt x="1212" y="422"/>
                    <a:pt x="1155" y="301"/>
                    <a:pt x="1078" y="201"/>
                  </a:cubicBezTo>
                  <a:cubicBezTo>
                    <a:pt x="1014" y="120"/>
                    <a:pt x="930" y="76"/>
                    <a:pt x="839" y="66"/>
                  </a:cubicBezTo>
                  <a:cubicBezTo>
                    <a:pt x="836" y="63"/>
                    <a:pt x="839" y="60"/>
                    <a:pt x="836" y="60"/>
                  </a:cubicBezTo>
                  <a:cubicBezTo>
                    <a:pt x="826" y="14"/>
                    <a:pt x="772" y="1"/>
                    <a:pt x="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11"/>
          <p:cNvGrpSpPr/>
          <p:nvPr/>
        </p:nvGrpSpPr>
        <p:grpSpPr>
          <a:xfrm rot="-6796527">
            <a:off x="5617670" y="262805"/>
            <a:ext cx="5641661" cy="1862907"/>
            <a:chOff x="1832784" y="5024391"/>
            <a:chExt cx="6861537" cy="2265716"/>
          </a:xfrm>
        </p:grpSpPr>
        <p:sp>
          <p:nvSpPr>
            <p:cNvPr id="417" name="Google Shape;417;p11"/>
            <p:cNvSpPr/>
            <p:nvPr/>
          </p:nvSpPr>
          <p:spPr>
            <a:xfrm>
              <a:off x="1832784" y="5801081"/>
              <a:ext cx="6860399" cy="1489026"/>
            </a:xfrm>
            <a:custGeom>
              <a:avLst/>
              <a:gdLst/>
              <a:ahLst/>
              <a:cxnLst/>
              <a:rect l="l" t="t" r="r" b="b"/>
              <a:pathLst>
                <a:path w="24087" h="5228" extrusionOk="0">
                  <a:moveTo>
                    <a:pt x="24073" y="1"/>
                  </a:moveTo>
                  <a:cubicBezTo>
                    <a:pt x="22620" y="186"/>
                    <a:pt x="19414" y="2287"/>
                    <a:pt x="17289" y="3680"/>
                  </a:cubicBezTo>
                  <a:cubicBezTo>
                    <a:pt x="16310" y="4324"/>
                    <a:pt x="15531" y="4831"/>
                    <a:pt x="15259" y="4935"/>
                  </a:cubicBezTo>
                  <a:cubicBezTo>
                    <a:pt x="14902" y="5073"/>
                    <a:pt x="14515" y="5140"/>
                    <a:pt x="14121" y="5140"/>
                  </a:cubicBezTo>
                  <a:cubicBezTo>
                    <a:pt x="13363" y="5140"/>
                    <a:pt x="12582" y="4892"/>
                    <a:pt x="11946" y="4422"/>
                  </a:cubicBezTo>
                  <a:cubicBezTo>
                    <a:pt x="11345" y="3975"/>
                    <a:pt x="10933" y="3320"/>
                    <a:pt x="10536" y="2686"/>
                  </a:cubicBezTo>
                  <a:cubicBezTo>
                    <a:pt x="10395" y="2462"/>
                    <a:pt x="10251" y="2230"/>
                    <a:pt x="10100" y="2011"/>
                  </a:cubicBezTo>
                  <a:cubicBezTo>
                    <a:pt x="9682" y="1410"/>
                    <a:pt x="8834" y="432"/>
                    <a:pt x="7723" y="432"/>
                  </a:cubicBezTo>
                  <a:cubicBezTo>
                    <a:pt x="7676" y="432"/>
                    <a:pt x="7628" y="434"/>
                    <a:pt x="7579" y="437"/>
                  </a:cubicBezTo>
                  <a:cubicBezTo>
                    <a:pt x="7032" y="478"/>
                    <a:pt x="6471" y="786"/>
                    <a:pt x="6045" y="1277"/>
                  </a:cubicBezTo>
                  <a:cubicBezTo>
                    <a:pt x="5625" y="1767"/>
                    <a:pt x="5374" y="2364"/>
                    <a:pt x="5202" y="2831"/>
                  </a:cubicBezTo>
                  <a:cubicBezTo>
                    <a:pt x="5179" y="2898"/>
                    <a:pt x="5156" y="2965"/>
                    <a:pt x="5129" y="3032"/>
                  </a:cubicBezTo>
                  <a:cubicBezTo>
                    <a:pt x="4948" y="3542"/>
                    <a:pt x="4759" y="4066"/>
                    <a:pt x="4374" y="4428"/>
                  </a:cubicBezTo>
                  <a:cubicBezTo>
                    <a:pt x="3924" y="4850"/>
                    <a:pt x="3314" y="4957"/>
                    <a:pt x="2811" y="4957"/>
                  </a:cubicBezTo>
                  <a:cubicBezTo>
                    <a:pt x="2598" y="4957"/>
                    <a:pt x="2403" y="4938"/>
                    <a:pt x="2249" y="4915"/>
                  </a:cubicBezTo>
                  <a:cubicBezTo>
                    <a:pt x="1883" y="4862"/>
                    <a:pt x="1520" y="4764"/>
                    <a:pt x="1168" y="4673"/>
                  </a:cubicBezTo>
                  <a:cubicBezTo>
                    <a:pt x="792" y="4576"/>
                    <a:pt x="403" y="4472"/>
                    <a:pt x="10" y="4422"/>
                  </a:cubicBezTo>
                  <a:lnTo>
                    <a:pt x="0" y="4505"/>
                  </a:lnTo>
                  <a:cubicBezTo>
                    <a:pt x="386" y="4559"/>
                    <a:pt x="772" y="4660"/>
                    <a:pt x="1145" y="4758"/>
                  </a:cubicBezTo>
                  <a:cubicBezTo>
                    <a:pt x="1500" y="4848"/>
                    <a:pt x="1867" y="4945"/>
                    <a:pt x="2235" y="4999"/>
                  </a:cubicBezTo>
                  <a:cubicBezTo>
                    <a:pt x="2395" y="5023"/>
                    <a:pt x="2597" y="5044"/>
                    <a:pt x="2818" y="5044"/>
                  </a:cubicBezTo>
                  <a:cubicBezTo>
                    <a:pt x="3337" y="5044"/>
                    <a:pt x="3965" y="4932"/>
                    <a:pt x="4431" y="4492"/>
                  </a:cubicBezTo>
                  <a:cubicBezTo>
                    <a:pt x="4833" y="4116"/>
                    <a:pt x="5024" y="3579"/>
                    <a:pt x="5213" y="3062"/>
                  </a:cubicBezTo>
                  <a:cubicBezTo>
                    <a:pt x="5236" y="2995"/>
                    <a:pt x="5260" y="2928"/>
                    <a:pt x="5283" y="2860"/>
                  </a:cubicBezTo>
                  <a:cubicBezTo>
                    <a:pt x="5455" y="2401"/>
                    <a:pt x="5699" y="1810"/>
                    <a:pt x="6112" y="1334"/>
                  </a:cubicBezTo>
                  <a:cubicBezTo>
                    <a:pt x="6522" y="860"/>
                    <a:pt x="7063" y="561"/>
                    <a:pt x="7586" y="521"/>
                  </a:cubicBezTo>
                  <a:cubicBezTo>
                    <a:pt x="7632" y="518"/>
                    <a:pt x="7678" y="516"/>
                    <a:pt x="7724" y="516"/>
                  </a:cubicBezTo>
                  <a:cubicBezTo>
                    <a:pt x="8794" y="516"/>
                    <a:pt x="9621" y="1472"/>
                    <a:pt x="10026" y="2062"/>
                  </a:cubicBezTo>
                  <a:cubicBezTo>
                    <a:pt x="10177" y="2280"/>
                    <a:pt x="10321" y="2508"/>
                    <a:pt x="10462" y="2730"/>
                  </a:cubicBezTo>
                  <a:cubicBezTo>
                    <a:pt x="10865" y="3371"/>
                    <a:pt x="11281" y="4036"/>
                    <a:pt x="11896" y="4492"/>
                  </a:cubicBezTo>
                  <a:cubicBezTo>
                    <a:pt x="12369" y="4841"/>
                    <a:pt x="12936" y="5080"/>
                    <a:pt x="13534" y="5177"/>
                  </a:cubicBezTo>
                  <a:cubicBezTo>
                    <a:pt x="13735" y="5210"/>
                    <a:pt x="13933" y="5227"/>
                    <a:pt x="14131" y="5227"/>
                  </a:cubicBezTo>
                  <a:cubicBezTo>
                    <a:pt x="14538" y="5227"/>
                    <a:pt x="14930" y="5156"/>
                    <a:pt x="15289" y="5019"/>
                  </a:cubicBezTo>
                  <a:cubicBezTo>
                    <a:pt x="15571" y="4908"/>
                    <a:pt x="16350" y="4398"/>
                    <a:pt x="17337" y="3751"/>
                  </a:cubicBezTo>
                  <a:cubicBezTo>
                    <a:pt x="19455" y="2364"/>
                    <a:pt x="22654" y="270"/>
                    <a:pt x="24087" y="88"/>
                  </a:cubicBezTo>
                  <a:lnTo>
                    <a:pt x="240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1955824" y="5024391"/>
              <a:ext cx="6738497" cy="2015938"/>
            </a:xfrm>
            <a:custGeom>
              <a:avLst/>
              <a:gdLst/>
              <a:ahLst/>
              <a:cxnLst/>
              <a:rect l="l" t="t" r="r" b="b"/>
              <a:pathLst>
                <a:path w="23659" h="7078" extrusionOk="0">
                  <a:moveTo>
                    <a:pt x="7955" y="0"/>
                  </a:moveTo>
                  <a:cubicBezTo>
                    <a:pt x="7899" y="0"/>
                    <a:pt x="7842" y="2"/>
                    <a:pt x="7785" y="6"/>
                  </a:cubicBezTo>
                  <a:cubicBezTo>
                    <a:pt x="7211" y="46"/>
                    <a:pt x="6634" y="275"/>
                    <a:pt x="6117" y="673"/>
                  </a:cubicBezTo>
                  <a:cubicBezTo>
                    <a:pt x="5650" y="1033"/>
                    <a:pt x="5241" y="1523"/>
                    <a:pt x="4939" y="2083"/>
                  </a:cubicBezTo>
                  <a:cubicBezTo>
                    <a:pt x="4398" y="3084"/>
                    <a:pt x="4174" y="4225"/>
                    <a:pt x="3958" y="5333"/>
                  </a:cubicBezTo>
                  <a:cubicBezTo>
                    <a:pt x="3945" y="5410"/>
                    <a:pt x="3928" y="5491"/>
                    <a:pt x="3915" y="5567"/>
                  </a:cubicBezTo>
                  <a:cubicBezTo>
                    <a:pt x="3827" y="6004"/>
                    <a:pt x="3726" y="6417"/>
                    <a:pt x="3435" y="6689"/>
                  </a:cubicBezTo>
                  <a:cubicBezTo>
                    <a:pt x="3215" y="6891"/>
                    <a:pt x="2910" y="6992"/>
                    <a:pt x="2511" y="6992"/>
                  </a:cubicBezTo>
                  <a:cubicBezTo>
                    <a:pt x="2294" y="6992"/>
                    <a:pt x="2050" y="6963"/>
                    <a:pt x="1777" y="6904"/>
                  </a:cubicBezTo>
                  <a:cubicBezTo>
                    <a:pt x="1726" y="6893"/>
                    <a:pt x="1676" y="6880"/>
                    <a:pt x="1622" y="6870"/>
                  </a:cubicBezTo>
                  <a:cubicBezTo>
                    <a:pt x="1294" y="6797"/>
                    <a:pt x="958" y="6722"/>
                    <a:pt x="630" y="6722"/>
                  </a:cubicBezTo>
                  <a:cubicBezTo>
                    <a:pt x="415" y="6722"/>
                    <a:pt x="204" y="6754"/>
                    <a:pt x="1" y="6840"/>
                  </a:cubicBezTo>
                  <a:lnTo>
                    <a:pt x="34" y="6921"/>
                  </a:lnTo>
                  <a:cubicBezTo>
                    <a:pt x="225" y="6839"/>
                    <a:pt x="426" y="6808"/>
                    <a:pt x="631" y="6808"/>
                  </a:cubicBezTo>
                  <a:cubicBezTo>
                    <a:pt x="950" y="6808"/>
                    <a:pt x="1281" y="6882"/>
                    <a:pt x="1605" y="6954"/>
                  </a:cubicBezTo>
                  <a:cubicBezTo>
                    <a:pt x="1656" y="6967"/>
                    <a:pt x="1709" y="6977"/>
                    <a:pt x="1760" y="6988"/>
                  </a:cubicBezTo>
                  <a:cubicBezTo>
                    <a:pt x="2039" y="7048"/>
                    <a:pt x="2287" y="7078"/>
                    <a:pt x="2508" y="7078"/>
                  </a:cubicBezTo>
                  <a:cubicBezTo>
                    <a:pt x="2931" y="7078"/>
                    <a:pt x="3257" y="6971"/>
                    <a:pt x="3495" y="6749"/>
                  </a:cubicBezTo>
                  <a:cubicBezTo>
                    <a:pt x="3804" y="6464"/>
                    <a:pt x="3912" y="6035"/>
                    <a:pt x="3999" y="5584"/>
                  </a:cubicBezTo>
                  <a:cubicBezTo>
                    <a:pt x="4012" y="5507"/>
                    <a:pt x="4029" y="5426"/>
                    <a:pt x="4045" y="5346"/>
                  </a:cubicBezTo>
                  <a:cubicBezTo>
                    <a:pt x="4257" y="4249"/>
                    <a:pt x="4479" y="3114"/>
                    <a:pt x="5012" y="2124"/>
                  </a:cubicBezTo>
                  <a:cubicBezTo>
                    <a:pt x="5516" y="1197"/>
                    <a:pt x="6506" y="177"/>
                    <a:pt x="7791" y="93"/>
                  </a:cubicBezTo>
                  <a:cubicBezTo>
                    <a:pt x="7847" y="90"/>
                    <a:pt x="7902" y="88"/>
                    <a:pt x="7958" y="88"/>
                  </a:cubicBezTo>
                  <a:cubicBezTo>
                    <a:pt x="9078" y="88"/>
                    <a:pt x="10225" y="823"/>
                    <a:pt x="10913" y="2003"/>
                  </a:cubicBezTo>
                  <a:cubicBezTo>
                    <a:pt x="11557" y="3104"/>
                    <a:pt x="11773" y="4393"/>
                    <a:pt x="11951" y="5725"/>
                  </a:cubicBezTo>
                  <a:cubicBezTo>
                    <a:pt x="12011" y="6159"/>
                    <a:pt x="12088" y="6571"/>
                    <a:pt x="12386" y="6830"/>
                  </a:cubicBezTo>
                  <a:cubicBezTo>
                    <a:pt x="12588" y="7004"/>
                    <a:pt x="12835" y="7066"/>
                    <a:pt x="13103" y="7066"/>
                  </a:cubicBezTo>
                  <a:cubicBezTo>
                    <a:pt x="13368" y="7066"/>
                    <a:pt x="13652" y="7006"/>
                    <a:pt x="13934" y="6930"/>
                  </a:cubicBezTo>
                  <a:cubicBezTo>
                    <a:pt x="15021" y="6645"/>
                    <a:pt x="16945" y="5598"/>
                    <a:pt x="18808" y="4591"/>
                  </a:cubicBezTo>
                  <a:cubicBezTo>
                    <a:pt x="20664" y="3581"/>
                    <a:pt x="22584" y="2540"/>
                    <a:pt x="23658" y="2255"/>
                  </a:cubicBezTo>
                  <a:lnTo>
                    <a:pt x="23638" y="2171"/>
                  </a:lnTo>
                  <a:cubicBezTo>
                    <a:pt x="22550" y="2459"/>
                    <a:pt x="20627" y="3503"/>
                    <a:pt x="18764" y="4514"/>
                  </a:cubicBezTo>
                  <a:cubicBezTo>
                    <a:pt x="16908" y="5521"/>
                    <a:pt x="14988" y="6561"/>
                    <a:pt x="13914" y="6850"/>
                  </a:cubicBezTo>
                  <a:cubicBezTo>
                    <a:pt x="13639" y="6922"/>
                    <a:pt x="13363" y="6981"/>
                    <a:pt x="13109" y="6981"/>
                  </a:cubicBezTo>
                  <a:cubicBezTo>
                    <a:pt x="12857" y="6981"/>
                    <a:pt x="12628" y="6923"/>
                    <a:pt x="12444" y="6763"/>
                  </a:cubicBezTo>
                  <a:cubicBezTo>
                    <a:pt x="12165" y="6524"/>
                    <a:pt x="12092" y="6131"/>
                    <a:pt x="12038" y="5712"/>
                  </a:cubicBezTo>
                  <a:cubicBezTo>
                    <a:pt x="11856" y="4369"/>
                    <a:pt x="11641" y="3074"/>
                    <a:pt x="10990" y="1959"/>
                  </a:cubicBezTo>
                  <a:cubicBezTo>
                    <a:pt x="10651" y="1382"/>
                    <a:pt x="10168" y="872"/>
                    <a:pt x="9635" y="526"/>
                  </a:cubicBezTo>
                  <a:cubicBezTo>
                    <a:pt x="9097" y="181"/>
                    <a:pt x="8522" y="0"/>
                    <a:pt x="7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p:nvPr/>
          </p:nvSpPr>
          <p:spPr>
            <a:xfrm>
              <a:off x="5154172" y="5933817"/>
              <a:ext cx="217601" cy="197094"/>
            </a:xfrm>
            <a:custGeom>
              <a:avLst/>
              <a:gdLst/>
              <a:ahLst/>
              <a:cxnLst/>
              <a:rect l="l" t="t" r="r" b="b"/>
              <a:pathLst>
                <a:path w="764" h="692" extrusionOk="0">
                  <a:moveTo>
                    <a:pt x="380" y="1"/>
                  </a:moveTo>
                  <a:cubicBezTo>
                    <a:pt x="293" y="1"/>
                    <a:pt x="206" y="33"/>
                    <a:pt x="139" y="99"/>
                  </a:cubicBezTo>
                  <a:cubicBezTo>
                    <a:pt x="5" y="234"/>
                    <a:pt x="1" y="452"/>
                    <a:pt x="136" y="589"/>
                  </a:cubicBezTo>
                  <a:cubicBezTo>
                    <a:pt x="204" y="657"/>
                    <a:pt x="293" y="692"/>
                    <a:pt x="383" y="692"/>
                  </a:cubicBezTo>
                  <a:cubicBezTo>
                    <a:pt x="470" y="692"/>
                    <a:pt x="556" y="659"/>
                    <a:pt x="622" y="593"/>
                  </a:cubicBezTo>
                  <a:cubicBezTo>
                    <a:pt x="760" y="462"/>
                    <a:pt x="763" y="240"/>
                    <a:pt x="629" y="106"/>
                  </a:cubicBezTo>
                  <a:cubicBezTo>
                    <a:pt x="561" y="36"/>
                    <a:pt x="47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a:off x="7751522" y="5933817"/>
              <a:ext cx="217601" cy="197094"/>
            </a:xfrm>
            <a:custGeom>
              <a:avLst/>
              <a:gdLst/>
              <a:ahLst/>
              <a:cxnLst/>
              <a:rect l="l" t="t" r="r" b="b"/>
              <a:pathLst>
                <a:path w="764" h="692" extrusionOk="0">
                  <a:moveTo>
                    <a:pt x="380" y="1"/>
                  </a:moveTo>
                  <a:cubicBezTo>
                    <a:pt x="293" y="1"/>
                    <a:pt x="206" y="33"/>
                    <a:pt x="139" y="99"/>
                  </a:cubicBezTo>
                  <a:cubicBezTo>
                    <a:pt x="5" y="234"/>
                    <a:pt x="1" y="452"/>
                    <a:pt x="136" y="589"/>
                  </a:cubicBezTo>
                  <a:cubicBezTo>
                    <a:pt x="204" y="657"/>
                    <a:pt x="293" y="692"/>
                    <a:pt x="383" y="692"/>
                  </a:cubicBezTo>
                  <a:cubicBezTo>
                    <a:pt x="470" y="692"/>
                    <a:pt x="556" y="659"/>
                    <a:pt x="622" y="593"/>
                  </a:cubicBezTo>
                  <a:cubicBezTo>
                    <a:pt x="760" y="462"/>
                    <a:pt x="763" y="240"/>
                    <a:pt x="629" y="106"/>
                  </a:cubicBezTo>
                  <a:cubicBezTo>
                    <a:pt x="561" y="36"/>
                    <a:pt x="47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1"/>
          <p:cNvGrpSpPr/>
          <p:nvPr/>
        </p:nvGrpSpPr>
        <p:grpSpPr>
          <a:xfrm rot="4907942">
            <a:off x="-2363888" y="2238348"/>
            <a:ext cx="5343682" cy="3169423"/>
            <a:chOff x="-5683550" y="3887906"/>
            <a:chExt cx="2902715" cy="1721647"/>
          </a:xfrm>
        </p:grpSpPr>
        <p:sp>
          <p:nvSpPr>
            <p:cNvPr id="422" name="Google Shape;422;p11"/>
            <p:cNvSpPr/>
            <p:nvPr/>
          </p:nvSpPr>
          <p:spPr>
            <a:xfrm>
              <a:off x="-5631031" y="3887906"/>
              <a:ext cx="2827109" cy="1525883"/>
            </a:xfrm>
            <a:custGeom>
              <a:avLst/>
              <a:gdLst/>
              <a:ahLst/>
              <a:cxnLst/>
              <a:rect l="l" t="t" r="r" b="b"/>
              <a:pathLst>
                <a:path w="20940" h="11302" extrusionOk="0">
                  <a:moveTo>
                    <a:pt x="12776" y="0"/>
                  </a:moveTo>
                  <a:cubicBezTo>
                    <a:pt x="12588" y="3"/>
                    <a:pt x="12390" y="64"/>
                    <a:pt x="12233" y="168"/>
                  </a:cubicBezTo>
                  <a:cubicBezTo>
                    <a:pt x="12064" y="282"/>
                    <a:pt x="11951" y="443"/>
                    <a:pt x="11920" y="621"/>
                  </a:cubicBezTo>
                  <a:cubicBezTo>
                    <a:pt x="11863" y="930"/>
                    <a:pt x="12041" y="1225"/>
                    <a:pt x="12179" y="1420"/>
                  </a:cubicBezTo>
                  <a:cubicBezTo>
                    <a:pt x="12803" y="2299"/>
                    <a:pt x="13746" y="2887"/>
                    <a:pt x="14659" y="3454"/>
                  </a:cubicBezTo>
                  <a:cubicBezTo>
                    <a:pt x="15552" y="4008"/>
                    <a:pt x="16478" y="4581"/>
                    <a:pt x="17093" y="5431"/>
                  </a:cubicBezTo>
                  <a:cubicBezTo>
                    <a:pt x="17438" y="5904"/>
                    <a:pt x="17630" y="6592"/>
                    <a:pt x="17247" y="6981"/>
                  </a:cubicBezTo>
                  <a:cubicBezTo>
                    <a:pt x="17088" y="7140"/>
                    <a:pt x="16864" y="7220"/>
                    <a:pt x="16578" y="7220"/>
                  </a:cubicBezTo>
                  <a:cubicBezTo>
                    <a:pt x="16386" y="7220"/>
                    <a:pt x="16166" y="7184"/>
                    <a:pt x="15918" y="7113"/>
                  </a:cubicBezTo>
                  <a:cubicBezTo>
                    <a:pt x="14810" y="6787"/>
                    <a:pt x="13783" y="6213"/>
                    <a:pt x="12789" y="5656"/>
                  </a:cubicBezTo>
                  <a:cubicBezTo>
                    <a:pt x="12309" y="5387"/>
                    <a:pt x="11813" y="5108"/>
                    <a:pt x="11313" y="4860"/>
                  </a:cubicBezTo>
                  <a:cubicBezTo>
                    <a:pt x="10052" y="4238"/>
                    <a:pt x="8901" y="3927"/>
                    <a:pt x="7873" y="3927"/>
                  </a:cubicBezTo>
                  <a:cubicBezTo>
                    <a:pt x="7321" y="3927"/>
                    <a:pt x="6804" y="4016"/>
                    <a:pt x="6324" y="4196"/>
                  </a:cubicBezTo>
                  <a:cubicBezTo>
                    <a:pt x="5952" y="4337"/>
                    <a:pt x="5620" y="4544"/>
                    <a:pt x="5365" y="4793"/>
                  </a:cubicBezTo>
                  <a:cubicBezTo>
                    <a:pt x="5073" y="5078"/>
                    <a:pt x="4895" y="5410"/>
                    <a:pt x="4848" y="5760"/>
                  </a:cubicBezTo>
                  <a:cubicBezTo>
                    <a:pt x="4784" y="6230"/>
                    <a:pt x="4955" y="6683"/>
                    <a:pt x="5123" y="7122"/>
                  </a:cubicBezTo>
                  <a:cubicBezTo>
                    <a:pt x="5170" y="7254"/>
                    <a:pt x="5220" y="7388"/>
                    <a:pt x="5264" y="7519"/>
                  </a:cubicBezTo>
                  <a:cubicBezTo>
                    <a:pt x="5425" y="8012"/>
                    <a:pt x="5556" y="8730"/>
                    <a:pt x="5254" y="9358"/>
                  </a:cubicBezTo>
                  <a:cubicBezTo>
                    <a:pt x="4817" y="10264"/>
                    <a:pt x="3706" y="10580"/>
                    <a:pt x="2854" y="10684"/>
                  </a:cubicBezTo>
                  <a:cubicBezTo>
                    <a:pt x="2629" y="10711"/>
                    <a:pt x="2397" y="10731"/>
                    <a:pt x="2173" y="10751"/>
                  </a:cubicBezTo>
                  <a:cubicBezTo>
                    <a:pt x="1434" y="10812"/>
                    <a:pt x="668" y="10879"/>
                    <a:pt x="1" y="11224"/>
                  </a:cubicBezTo>
                  <a:lnTo>
                    <a:pt x="41" y="11302"/>
                  </a:lnTo>
                  <a:cubicBezTo>
                    <a:pt x="693" y="10962"/>
                    <a:pt x="1447" y="10899"/>
                    <a:pt x="2179" y="10835"/>
                  </a:cubicBezTo>
                  <a:cubicBezTo>
                    <a:pt x="2405" y="10815"/>
                    <a:pt x="2639" y="10798"/>
                    <a:pt x="2864" y="10768"/>
                  </a:cubicBezTo>
                  <a:cubicBezTo>
                    <a:pt x="3418" y="10701"/>
                    <a:pt x="3901" y="10570"/>
                    <a:pt x="4298" y="10375"/>
                  </a:cubicBezTo>
                  <a:cubicBezTo>
                    <a:pt x="4787" y="10134"/>
                    <a:pt x="5133" y="9805"/>
                    <a:pt x="5331" y="9395"/>
                  </a:cubicBezTo>
                  <a:cubicBezTo>
                    <a:pt x="5647" y="8741"/>
                    <a:pt x="5512" y="7999"/>
                    <a:pt x="5348" y="7492"/>
                  </a:cubicBezTo>
                  <a:cubicBezTo>
                    <a:pt x="5305" y="7357"/>
                    <a:pt x="5251" y="7223"/>
                    <a:pt x="5204" y="7092"/>
                  </a:cubicBezTo>
                  <a:cubicBezTo>
                    <a:pt x="5043" y="6663"/>
                    <a:pt x="4874" y="6220"/>
                    <a:pt x="4935" y="5773"/>
                  </a:cubicBezTo>
                  <a:cubicBezTo>
                    <a:pt x="5032" y="5028"/>
                    <a:pt x="5734" y="4511"/>
                    <a:pt x="6355" y="4276"/>
                  </a:cubicBezTo>
                  <a:cubicBezTo>
                    <a:pt x="6824" y="4100"/>
                    <a:pt x="7329" y="4012"/>
                    <a:pt x="7869" y="4012"/>
                  </a:cubicBezTo>
                  <a:cubicBezTo>
                    <a:pt x="8885" y="4012"/>
                    <a:pt x="10024" y="4323"/>
                    <a:pt x="11276" y="4941"/>
                  </a:cubicBezTo>
                  <a:cubicBezTo>
                    <a:pt x="11773" y="5186"/>
                    <a:pt x="12269" y="5461"/>
                    <a:pt x="12746" y="5729"/>
                  </a:cubicBezTo>
                  <a:cubicBezTo>
                    <a:pt x="13746" y="6290"/>
                    <a:pt x="14777" y="6868"/>
                    <a:pt x="15894" y="7193"/>
                  </a:cubicBezTo>
                  <a:cubicBezTo>
                    <a:pt x="16151" y="7269"/>
                    <a:pt x="16380" y="7307"/>
                    <a:pt x="16582" y="7307"/>
                  </a:cubicBezTo>
                  <a:cubicBezTo>
                    <a:pt x="16890" y="7307"/>
                    <a:pt x="17133" y="7218"/>
                    <a:pt x="17308" y="7042"/>
                  </a:cubicBezTo>
                  <a:cubicBezTo>
                    <a:pt x="17505" y="6840"/>
                    <a:pt x="17582" y="6558"/>
                    <a:pt x="17529" y="6223"/>
                  </a:cubicBezTo>
                  <a:cubicBezTo>
                    <a:pt x="17485" y="5948"/>
                    <a:pt x="17351" y="5639"/>
                    <a:pt x="17163" y="5381"/>
                  </a:cubicBezTo>
                  <a:cubicBezTo>
                    <a:pt x="16538" y="4518"/>
                    <a:pt x="15606" y="3937"/>
                    <a:pt x="14706" y="3380"/>
                  </a:cubicBezTo>
                  <a:cubicBezTo>
                    <a:pt x="13799" y="2816"/>
                    <a:pt x="12863" y="2236"/>
                    <a:pt x="12249" y="1370"/>
                  </a:cubicBezTo>
                  <a:cubicBezTo>
                    <a:pt x="12118" y="1185"/>
                    <a:pt x="11954" y="913"/>
                    <a:pt x="12004" y="634"/>
                  </a:cubicBezTo>
                  <a:cubicBezTo>
                    <a:pt x="12067" y="295"/>
                    <a:pt x="12447" y="87"/>
                    <a:pt x="12776" y="87"/>
                  </a:cubicBezTo>
                  <a:lnTo>
                    <a:pt x="12780" y="87"/>
                  </a:lnTo>
                  <a:cubicBezTo>
                    <a:pt x="13139" y="87"/>
                    <a:pt x="13481" y="265"/>
                    <a:pt x="13773" y="429"/>
                  </a:cubicBezTo>
                  <a:cubicBezTo>
                    <a:pt x="16754" y="2124"/>
                    <a:pt x="18939" y="5015"/>
                    <a:pt x="20868" y="7562"/>
                  </a:cubicBezTo>
                  <a:lnTo>
                    <a:pt x="20939" y="7509"/>
                  </a:lnTo>
                  <a:cubicBezTo>
                    <a:pt x="19990" y="6253"/>
                    <a:pt x="18908" y="4830"/>
                    <a:pt x="17717" y="3551"/>
                  </a:cubicBezTo>
                  <a:cubicBezTo>
                    <a:pt x="16418" y="2155"/>
                    <a:pt x="15139" y="1108"/>
                    <a:pt x="13813" y="355"/>
                  </a:cubicBezTo>
                  <a:cubicBezTo>
                    <a:pt x="13514" y="185"/>
                    <a:pt x="13162" y="0"/>
                    <a:pt x="12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p:nvPr/>
          </p:nvSpPr>
          <p:spPr>
            <a:xfrm>
              <a:off x="-5683550" y="4015219"/>
              <a:ext cx="2902715" cy="1594333"/>
            </a:xfrm>
            <a:custGeom>
              <a:avLst/>
              <a:gdLst/>
              <a:ahLst/>
              <a:cxnLst/>
              <a:rect l="l" t="t" r="r" b="b"/>
              <a:pathLst>
                <a:path w="21500" h="11809" extrusionOk="0">
                  <a:moveTo>
                    <a:pt x="13500" y="0"/>
                  </a:moveTo>
                  <a:lnTo>
                    <a:pt x="13500" y="50"/>
                  </a:lnTo>
                  <a:cubicBezTo>
                    <a:pt x="13484" y="826"/>
                    <a:pt x="14276" y="1319"/>
                    <a:pt x="14910" y="1719"/>
                  </a:cubicBezTo>
                  <a:lnTo>
                    <a:pt x="14927" y="1728"/>
                  </a:lnTo>
                  <a:cubicBezTo>
                    <a:pt x="16233" y="2551"/>
                    <a:pt x="17347" y="3682"/>
                    <a:pt x="18153" y="4998"/>
                  </a:cubicBezTo>
                  <a:cubicBezTo>
                    <a:pt x="18394" y="5391"/>
                    <a:pt x="18680" y="5917"/>
                    <a:pt x="18747" y="6489"/>
                  </a:cubicBezTo>
                  <a:cubicBezTo>
                    <a:pt x="18814" y="7065"/>
                    <a:pt x="18630" y="7626"/>
                    <a:pt x="18264" y="7945"/>
                  </a:cubicBezTo>
                  <a:cubicBezTo>
                    <a:pt x="17952" y="8218"/>
                    <a:pt x="17554" y="8305"/>
                    <a:pt x="17170" y="8305"/>
                  </a:cubicBezTo>
                  <a:cubicBezTo>
                    <a:pt x="16798" y="8305"/>
                    <a:pt x="16439" y="8223"/>
                    <a:pt x="16186" y="8146"/>
                  </a:cubicBezTo>
                  <a:cubicBezTo>
                    <a:pt x="14917" y="7757"/>
                    <a:pt x="13786" y="6975"/>
                    <a:pt x="12692" y="6213"/>
                  </a:cubicBezTo>
                  <a:cubicBezTo>
                    <a:pt x="11389" y="5310"/>
                    <a:pt x="10044" y="4377"/>
                    <a:pt x="8469" y="4122"/>
                  </a:cubicBezTo>
                  <a:cubicBezTo>
                    <a:pt x="8332" y="4100"/>
                    <a:pt x="8159" y="4081"/>
                    <a:pt x="7970" y="4081"/>
                  </a:cubicBezTo>
                  <a:cubicBezTo>
                    <a:pt x="7789" y="4081"/>
                    <a:pt x="7593" y="4098"/>
                    <a:pt x="7398" y="4145"/>
                  </a:cubicBezTo>
                  <a:cubicBezTo>
                    <a:pt x="7016" y="4239"/>
                    <a:pt x="6734" y="4431"/>
                    <a:pt x="6563" y="4713"/>
                  </a:cubicBezTo>
                  <a:cubicBezTo>
                    <a:pt x="6267" y="5203"/>
                    <a:pt x="6405" y="5837"/>
                    <a:pt x="6515" y="6351"/>
                  </a:cubicBezTo>
                  <a:cubicBezTo>
                    <a:pt x="6713" y="7271"/>
                    <a:pt x="6848" y="8325"/>
                    <a:pt x="6331" y="9124"/>
                  </a:cubicBezTo>
                  <a:cubicBezTo>
                    <a:pt x="5697" y="10097"/>
                    <a:pt x="4381" y="10301"/>
                    <a:pt x="3192" y="10416"/>
                  </a:cubicBezTo>
                  <a:cubicBezTo>
                    <a:pt x="2628" y="10473"/>
                    <a:pt x="1974" y="10554"/>
                    <a:pt x="1400" y="10751"/>
                  </a:cubicBezTo>
                  <a:cubicBezTo>
                    <a:pt x="752" y="10972"/>
                    <a:pt x="292" y="11302"/>
                    <a:pt x="1" y="11762"/>
                  </a:cubicBezTo>
                  <a:lnTo>
                    <a:pt x="75" y="11809"/>
                  </a:lnTo>
                  <a:cubicBezTo>
                    <a:pt x="702" y="10822"/>
                    <a:pt x="2018" y="10617"/>
                    <a:pt x="3203" y="10503"/>
                  </a:cubicBezTo>
                  <a:cubicBezTo>
                    <a:pt x="4408" y="10385"/>
                    <a:pt x="5747" y="10177"/>
                    <a:pt x="6402" y="9170"/>
                  </a:cubicBezTo>
                  <a:cubicBezTo>
                    <a:pt x="6938" y="8345"/>
                    <a:pt x="6805" y="7271"/>
                    <a:pt x="6600" y="6331"/>
                  </a:cubicBezTo>
                  <a:cubicBezTo>
                    <a:pt x="6489" y="5810"/>
                    <a:pt x="6358" y="5220"/>
                    <a:pt x="6636" y="4760"/>
                  </a:cubicBezTo>
                  <a:cubicBezTo>
                    <a:pt x="6931" y="4273"/>
                    <a:pt x="7519" y="4171"/>
                    <a:pt x="7965" y="4171"/>
                  </a:cubicBezTo>
                  <a:cubicBezTo>
                    <a:pt x="8175" y="4171"/>
                    <a:pt x="8354" y="4193"/>
                    <a:pt x="8456" y="4210"/>
                  </a:cubicBezTo>
                  <a:cubicBezTo>
                    <a:pt x="10010" y="4461"/>
                    <a:pt x="11349" y="5387"/>
                    <a:pt x="12642" y="6287"/>
                  </a:cubicBezTo>
                  <a:cubicBezTo>
                    <a:pt x="13742" y="7049"/>
                    <a:pt x="14880" y="7838"/>
                    <a:pt x="16162" y="8227"/>
                  </a:cubicBezTo>
                  <a:cubicBezTo>
                    <a:pt x="16420" y="8306"/>
                    <a:pt x="16788" y="8391"/>
                    <a:pt x="17171" y="8391"/>
                  </a:cubicBezTo>
                  <a:cubicBezTo>
                    <a:pt x="17572" y="8391"/>
                    <a:pt x="17990" y="8298"/>
                    <a:pt x="18321" y="8009"/>
                  </a:cubicBezTo>
                  <a:cubicBezTo>
                    <a:pt x="18518" y="7835"/>
                    <a:pt x="18673" y="7593"/>
                    <a:pt x="18760" y="7311"/>
                  </a:cubicBezTo>
                  <a:cubicBezTo>
                    <a:pt x="18841" y="7052"/>
                    <a:pt x="18865" y="6763"/>
                    <a:pt x="18831" y="6478"/>
                  </a:cubicBezTo>
                  <a:cubicBezTo>
                    <a:pt x="18764" y="5891"/>
                    <a:pt x="18472" y="5354"/>
                    <a:pt x="18227" y="4951"/>
                  </a:cubicBezTo>
                  <a:cubicBezTo>
                    <a:pt x="17415" y="3626"/>
                    <a:pt x="16290" y="2484"/>
                    <a:pt x="14971" y="1658"/>
                  </a:cubicBezTo>
                  <a:lnTo>
                    <a:pt x="14954" y="1648"/>
                  </a:lnTo>
                  <a:cubicBezTo>
                    <a:pt x="14645" y="1450"/>
                    <a:pt x="14289" y="1229"/>
                    <a:pt x="14024" y="967"/>
                  </a:cubicBezTo>
                  <a:cubicBezTo>
                    <a:pt x="13739" y="688"/>
                    <a:pt x="13595" y="403"/>
                    <a:pt x="13588" y="101"/>
                  </a:cubicBezTo>
                  <a:lnTo>
                    <a:pt x="13588" y="101"/>
                  </a:lnTo>
                  <a:cubicBezTo>
                    <a:pt x="14511" y="255"/>
                    <a:pt x="15229" y="967"/>
                    <a:pt x="15945" y="1749"/>
                  </a:cubicBezTo>
                  <a:lnTo>
                    <a:pt x="19522" y="5656"/>
                  </a:lnTo>
                  <a:cubicBezTo>
                    <a:pt x="20247" y="6448"/>
                    <a:pt x="21070" y="7344"/>
                    <a:pt x="21419" y="8439"/>
                  </a:cubicBezTo>
                  <a:lnTo>
                    <a:pt x="21499" y="8412"/>
                  </a:lnTo>
                  <a:cubicBezTo>
                    <a:pt x="21144" y="7301"/>
                    <a:pt x="20318" y="6398"/>
                    <a:pt x="19586" y="5599"/>
                  </a:cubicBezTo>
                  <a:lnTo>
                    <a:pt x="16008" y="1688"/>
                  </a:lnTo>
                  <a:cubicBezTo>
                    <a:pt x="15270" y="883"/>
                    <a:pt x="14524" y="148"/>
                    <a:pt x="13551" y="7"/>
                  </a:cubicBezTo>
                  <a:lnTo>
                    <a:pt x="135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3879963" y="3975257"/>
              <a:ext cx="93562" cy="93427"/>
            </a:xfrm>
            <a:custGeom>
              <a:avLst/>
              <a:gdLst/>
              <a:ahLst/>
              <a:cxnLst/>
              <a:rect l="l" t="t" r="r" b="b"/>
              <a:pathLst>
                <a:path w="693" h="692" extrusionOk="0">
                  <a:moveTo>
                    <a:pt x="346" y="1"/>
                  </a:moveTo>
                  <a:cubicBezTo>
                    <a:pt x="155" y="1"/>
                    <a:pt x="1" y="155"/>
                    <a:pt x="1" y="346"/>
                  </a:cubicBezTo>
                  <a:cubicBezTo>
                    <a:pt x="1" y="538"/>
                    <a:pt x="155" y="692"/>
                    <a:pt x="346" y="692"/>
                  </a:cubicBezTo>
                  <a:cubicBezTo>
                    <a:pt x="538" y="692"/>
                    <a:pt x="692" y="538"/>
                    <a:pt x="692" y="346"/>
                  </a:cubicBezTo>
                  <a:cubicBezTo>
                    <a:pt x="692" y="155"/>
                    <a:pt x="538"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a:off x="-4862509" y="4683834"/>
              <a:ext cx="93562" cy="93427"/>
            </a:xfrm>
            <a:custGeom>
              <a:avLst/>
              <a:gdLst/>
              <a:ahLst/>
              <a:cxnLst/>
              <a:rect l="l" t="t" r="r" b="b"/>
              <a:pathLst>
                <a:path w="693" h="692" extrusionOk="0">
                  <a:moveTo>
                    <a:pt x="347" y="0"/>
                  </a:moveTo>
                  <a:cubicBezTo>
                    <a:pt x="156" y="0"/>
                    <a:pt x="1" y="154"/>
                    <a:pt x="1" y="346"/>
                  </a:cubicBezTo>
                  <a:cubicBezTo>
                    <a:pt x="1" y="537"/>
                    <a:pt x="156" y="691"/>
                    <a:pt x="347" y="691"/>
                  </a:cubicBezTo>
                  <a:cubicBezTo>
                    <a:pt x="538" y="691"/>
                    <a:pt x="693" y="537"/>
                    <a:pt x="693" y="346"/>
                  </a:cubicBezTo>
                  <a:cubicBezTo>
                    <a:pt x="693" y="154"/>
                    <a:pt x="53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11"/>
          <p:cNvGrpSpPr/>
          <p:nvPr/>
        </p:nvGrpSpPr>
        <p:grpSpPr>
          <a:xfrm>
            <a:off x="449951" y="3343757"/>
            <a:ext cx="415563" cy="935553"/>
            <a:chOff x="-1865549" y="3175732"/>
            <a:chExt cx="415563" cy="935553"/>
          </a:xfrm>
        </p:grpSpPr>
        <p:sp>
          <p:nvSpPr>
            <p:cNvPr id="427" name="Google Shape;427;p11"/>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11"/>
          <p:cNvGrpSpPr/>
          <p:nvPr/>
        </p:nvGrpSpPr>
        <p:grpSpPr>
          <a:xfrm>
            <a:off x="2733053" y="4170234"/>
            <a:ext cx="467281" cy="765375"/>
            <a:chOff x="-1343372" y="3978196"/>
            <a:chExt cx="467281" cy="765375"/>
          </a:xfrm>
        </p:grpSpPr>
        <p:sp>
          <p:nvSpPr>
            <p:cNvPr id="434" name="Google Shape;434;p11"/>
            <p:cNvSpPr/>
            <p:nvPr/>
          </p:nvSpPr>
          <p:spPr>
            <a:xfrm>
              <a:off x="-1343372" y="3978196"/>
              <a:ext cx="467281" cy="467291"/>
            </a:xfrm>
            <a:custGeom>
              <a:avLst/>
              <a:gdLst/>
              <a:ahLst/>
              <a:cxnLst/>
              <a:rect l="l" t="t" r="r" b="b"/>
              <a:pathLst>
                <a:path w="3858" h="3858" extrusionOk="0">
                  <a:moveTo>
                    <a:pt x="1931" y="1"/>
                  </a:moveTo>
                  <a:cubicBezTo>
                    <a:pt x="863" y="1"/>
                    <a:pt x="1" y="864"/>
                    <a:pt x="1" y="1928"/>
                  </a:cubicBezTo>
                  <a:cubicBezTo>
                    <a:pt x="1" y="2995"/>
                    <a:pt x="863" y="3857"/>
                    <a:pt x="1931" y="3857"/>
                  </a:cubicBezTo>
                  <a:cubicBezTo>
                    <a:pt x="2995" y="3857"/>
                    <a:pt x="3858" y="2995"/>
                    <a:pt x="3858" y="1928"/>
                  </a:cubicBezTo>
                  <a:cubicBezTo>
                    <a:pt x="3858" y="864"/>
                    <a:pt x="2995"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1113243" y="4080305"/>
              <a:ext cx="7873" cy="663267"/>
            </a:xfrm>
            <a:custGeom>
              <a:avLst/>
              <a:gdLst/>
              <a:ahLst/>
              <a:cxnLst/>
              <a:rect l="l" t="t" r="r" b="b"/>
              <a:pathLst>
                <a:path w="65" h="5476" extrusionOk="0">
                  <a:moveTo>
                    <a:pt x="34" y="1"/>
                  </a:moveTo>
                  <a:cubicBezTo>
                    <a:pt x="17" y="1"/>
                    <a:pt x="0" y="13"/>
                    <a:pt x="0" y="34"/>
                  </a:cubicBezTo>
                  <a:lnTo>
                    <a:pt x="0" y="5445"/>
                  </a:lnTo>
                  <a:cubicBezTo>
                    <a:pt x="0" y="5462"/>
                    <a:pt x="17" y="5475"/>
                    <a:pt x="34" y="5475"/>
                  </a:cubicBezTo>
                  <a:cubicBezTo>
                    <a:pt x="51" y="5475"/>
                    <a:pt x="65" y="5462"/>
                    <a:pt x="65" y="5445"/>
                  </a:cubicBezTo>
                  <a:lnTo>
                    <a:pt x="65" y="34"/>
                  </a:lnTo>
                  <a:cubicBezTo>
                    <a:pt x="65" y="13"/>
                    <a:pt x="5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1204326" y="4164971"/>
              <a:ext cx="198516" cy="74975"/>
            </a:xfrm>
            <a:custGeom>
              <a:avLst/>
              <a:gdLst/>
              <a:ahLst/>
              <a:cxnLst/>
              <a:rect l="l" t="t" r="r" b="b"/>
              <a:pathLst>
                <a:path w="1639" h="619" extrusionOk="0">
                  <a:moveTo>
                    <a:pt x="36" y="0"/>
                  </a:moveTo>
                  <a:cubicBezTo>
                    <a:pt x="26" y="0"/>
                    <a:pt x="17" y="5"/>
                    <a:pt x="11" y="13"/>
                  </a:cubicBezTo>
                  <a:cubicBezTo>
                    <a:pt x="1" y="27"/>
                    <a:pt x="1" y="47"/>
                    <a:pt x="17" y="56"/>
                  </a:cubicBezTo>
                  <a:lnTo>
                    <a:pt x="766" y="611"/>
                  </a:lnTo>
                  <a:cubicBezTo>
                    <a:pt x="772" y="616"/>
                    <a:pt x="779" y="618"/>
                    <a:pt x="786" y="618"/>
                  </a:cubicBezTo>
                  <a:cubicBezTo>
                    <a:pt x="792" y="618"/>
                    <a:pt x="798" y="617"/>
                    <a:pt x="803" y="614"/>
                  </a:cubicBezTo>
                  <a:lnTo>
                    <a:pt x="1622" y="56"/>
                  </a:lnTo>
                  <a:cubicBezTo>
                    <a:pt x="1635" y="47"/>
                    <a:pt x="1638" y="30"/>
                    <a:pt x="1632" y="13"/>
                  </a:cubicBezTo>
                  <a:cubicBezTo>
                    <a:pt x="1626" y="5"/>
                    <a:pt x="1617" y="0"/>
                    <a:pt x="1607" y="0"/>
                  </a:cubicBezTo>
                  <a:cubicBezTo>
                    <a:pt x="1600" y="0"/>
                    <a:pt x="1594" y="2"/>
                    <a:pt x="1588" y="6"/>
                  </a:cubicBezTo>
                  <a:lnTo>
                    <a:pt x="786" y="547"/>
                  </a:lnTo>
                  <a:lnTo>
                    <a:pt x="55" y="6"/>
                  </a:lnTo>
                  <a:cubicBezTo>
                    <a:pt x="49" y="2"/>
                    <a:pt x="42"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1204326" y="4273984"/>
              <a:ext cx="198516" cy="74975"/>
            </a:xfrm>
            <a:custGeom>
              <a:avLst/>
              <a:gdLst/>
              <a:ahLst/>
              <a:cxnLst/>
              <a:rect l="l" t="t" r="r" b="b"/>
              <a:pathLst>
                <a:path w="1639" h="619" extrusionOk="0">
                  <a:moveTo>
                    <a:pt x="34" y="1"/>
                  </a:moveTo>
                  <a:cubicBezTo>
                    <a:pt x="25" y="1"/>
                    <a:pt x="16" y="5"/>
                    <a:pt x="11" y="13"/>
                  </a:cubicBezTo>
                  <a:cubicBezTo>
                    <a:pt x="1" y="30"/>
                    <a:pt x="1" y="46"/>
                    <a:pt x="17" y="59"/>
                  </a:cubicBezTo>
                  <a:lnTo>
                    <a:pt x="766" y="614"/>
                  </a:lnTo>
                  <a:cubicBezTo>
                    <a:pt x="771" y="617"/>
                    <a:pt x="778" y="618"/>
                    <a:pt x="784" y="618"/>
                  </a:cubicBezTo>
                  <a:cubicBezTo>
                    <a:pt x="791" y="618"/>
                    <a:pt x="798" y="617"/>
                    <a:pt x="803" y="614"/>
                  </a:cubicBezTo>
                  <a:lnTo>
                    <a:pt x="1622" y="59"/>
                  </a:lnTo>
                  <a:cubicBezTo>
                    <a:pt x="1635" y="50"/>
                    <a:pt x="1638" y="30"/>
                    <a:pt x="1632" y="16"/>
                  </a:cubicBezTo>
                  <a:cubicBezTo>
                    <a:pt x="1625" y="7"/>
                    <a:pt x="1614" y="1"/>
                    <a:pt x="1603" y="1"/>
                  </a:cubicBezTo>
                  <a:cubicBezTo>
                    <a:pt x="1598" y="1"/>
                    <a:pt x="1593" y="2"/>
                    <a:pt x="1588" y="5"/>
                  </a:cubicBezTo>
                  <a:lnTo>
                    <a:pt x="786" y="549"/>
                  </a:lnTo>
                  <a:lnTo>
                    <a:pt x="55" y="9"/>
                  </a:lnTo>
                  <a:cubicBezTo>
                    <a:pt x="48" y="3"/>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11"/>
          <p:cNvGrpSpPr/>
          <p:nvPr/>
        </p:nvGrpSpPr>
        <p:grpSpPr>
          <a:xfrm>
            <a:off x="7273401" y="3961032"/>
            <a:ext cx="415563" cy="935553"/>
            <a:chOff x="-1865549" y="3175732"/>
            <a:chExt cx="415563" cy="935553"/>
          </a:xfrm>
        </p:grpSpPr>
        <p:sp>
          <p:nvSpPr>
            <p:cNvPr id="439" name="Google Shape;439;p11"/>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46"/>
        <p:cNvGrpSpPr/>
        <p:nvPr/>
      </p:nvGrpSpPr>
      <p:grpSpPr>
        <a:xfrm>
          <a:off x="0" y="0"/>
          <a:ext cx="0" cy="0"/>
          <a:chOff x="0" y="0"/>
          <a:chExt cx="0" cy="0"/>
        </a:xfrm>
      </p:grpSpPr>
      <p:sp>
        <p:nvSpPr>
          <p:cNvPr id="447" name="Google Shape;447;p13"/>
          <p:cNvSpPr/>
          <p:nvPr/>
        </p:nvSpPr>
        <p:spPr>
          <a:xfrm>
            <a:off x="7600283" y="-2139014"/>
            <a:ext cx="3214466" cy="4377916"/>
          </a:xfrm>
          <a:custGeom>
            <a:avLst/>
            <a:gdLst/>
            <a:ahLst/>
            <a:cxnLst/>
            <a:rect l="l" t="t" r="r" b="b"/>
            <a:pathLst>
              <a:path w="11372" h="15488" extrusionOk="0">
                <a:moveTo>
                  <a:pt x="8535" y="0"/>
                </a:moveTo>
                <a:cubicBezTo>
                  <a:pt x="8213" y="0"/>
                  <a:pt x="7888" y="124"/>
                  <a:pt x="7596" y="231"/>
                </a:cubicBezTo>
                <a:cubicBezTo>
                  <a:pt x="7260" y="360"/>
                  <a:pt x="6908" y="507"/>
                  <a:pt x="6546" y="507"/>
                </a:cubicBezTo>
                <a:cubicBezTo>
                  <a:pt x="6505" y="507"/>
                  <a:pt x="6461" y="504"/>
                  <a:pt x="6421" y="501"/>
                </a:cubicBezTo>
                <a:cubicBezTo>
                  <a:pt x="6304" y="487"/>
                  <a:pt x="6179" y="453"/>
                  <a:pt x="6058" y="453"/>
                </a:cubicBezTo>
                <a:cubicBezTo>
                  <a:pt x="6012" y="453"/>
                  <a:pt x="5965" y="456"/>
                  <a:pt x="5917" y="473"/>
                </a:cubicBezTo>
                <a:cubicBezTo>
                  <a:pt x="5773" y="521"/>
                  <a:pt x="5706" y="668"/>
                  <a:pt x="5763" y="806"/>
                </a:cubicBezTo>
                <a:cubicBezTo>
                  <a:pt x="5830" y="960"/>
                  <a:pt x="6015" y="1057"/>
                  <a:pt x="6045" y="1229"/>
                </a:cubicBezTo>
                <a:cubicBezTo>
                  <a:pt x="6078" y="1433"/>
                  <a:pt x="5864" y="1594"/>
                  <a:pt x="5683" y="1618"/>
                </a:cubicBezTo>
                <a:cubicBezTo>
                  <a:pt x="5656" y="1624"/>
                  <a:pt x="5626" y="1624"/>
                  <a:pt x="5595" y="1624"/>
                </a:cubicBezTo>
                <a:cubicBezTo>
                  <a:pt x="5367" y="1624"/>
                  <a:pt x="5136" y="1514"/>
                  <a:pt x="4927" y="1437"/>
                </a:cubicBezTo>
                <a:cubicBezTo>
                  <a:pt x="4806" y="1390"/>
                  <a:pt x="4682" y="1346"/>
                  <a:pt x="4562" y="1299"/>
                </a:cubicBezTo>
                <a:cubicBezTo>
                  <a:pt x="4444" y="1255"/>
                  <a:pt x="4323" y="1198"/>
                  <a:pt x="4202" y="1172"/>
                </a:cubicBezTo>
                <a:cubicBezTo>
                  <a:pt x="4169" y="1161"/>
                  <a:pt x="4142" y="1158"/>
                  <a:pt x="4112" y="1158"/>
                </a:cubicBezTo>
                <a:cubicBezTo>
                  <a:pt x="3940" y="1158"/>
                  <a:pt x="3833" y="1289"/>
                  <a:pt x="3689" y="1390"/>
                </a:cubicBezTo>
                <a:cubicBezTo>
                  <a:pt x="3531" y="1503"/>
                  <a:pt x="3336" y="1528"/>
                  <a:pt x="3149" y="1551"/>
                </a:cubicBezTo>
                <a:cubicBezTo>
                  <a:pt x="2971" y="1574"/>
                  <a:pt x="2789" y="1594"/>
                  <a:pt x="2625" y="1678"/>
                </a:cubicBezTo>
                <a:cubicBezTo>
                  <a:pt x="2467" y="1759"/>
                  <a:pt x="2370" y="1910"/>
                  <a:pt x="2242" y="2031"/>
                </a:cubicBezTo>
                <a:cubicBezTo>
                  <a:pt x="2188" y="2081"/>
                  <a:pt x="2125" y="2128"/>
                  <a:pt x="2051" y="2128"/>
                </a:cubicBezTo>
                <a:cubicBezTo>
                  <a:pt x="2041" y="2128"/>
                  <a:pt x="2030" y="2128"/>
                  <a:pt x="2021" y="2125"/>
                </a:cubicBezTo>
                <a:lnTo>
                  <a:pt x="2010" y="2125"/>
                </a:lnTo>
                <a:cubicBezTo>
                  <a:pt x="1980" y="2125"/>
                  <a:pt x="1957" y="2145"/>
                  <a:pt x="1954" y="2179"/>
                </a:cubicBezTo>
                <a:lnTo>
                  <a:pt x="1954" y="2185"/>
                </a:lnTo>
                <a:cubicBezTo>
                  <a:pt x="1954" y="2175"/>
                  <a:pt x="1950" y="2168"/>
                  <a:pt x="1950" y="2158"/>
                </a:cubicBezTo>
                <a:cubicBezTo>
                  <a:pt x="1950" y="2128"/>
                  <a:pt x="1923" y="2104"/>
                  <a:pt x="1893" y="2104"/>
                </a:cubicBezTo>
                <a:cubicBezTo>
                  <a:pt x="1883" y="2104"/>
                  <a:pt x="1869" y="2108"/>
                  <a:pt x="1860" y="2121"/>
                </a:cubicBezTo>
                <a:cubicBezTo>
                  <a:pt x="1829" y="2152"/>
                  <a:pt x="1806" y="2188"/>
                  <a:pt x="1786" y="2222"/>
                </a:cubicBezTo>
                <a:cubicBezTo>
                  <a:pt x="1776" y="2219"/>
                  <a:pt x="1769" y="2219"/>
                  <a:pt x="1759" y="2219"/>
                </a:cubicBezTo>
                <a:cubicBezTo>
                  <a:pt x="1732" y="2219"/>
                  <a:pt x="1705" y="2236"/>
                  <a:pt x="1705" y="2269"/>
                </a:cubicBezTo>
                <a:cubicBezTo>
                  <a:pt x="1708" y="2320"/>
                  <a:pt x="1712" y="2366"/>
                  <a:pt x="1715" y="2417"/>
                </a:cubicBezTo>
                <a:cubicBezTo>
                  <a:pt x="1702" y="2504"/>
                  <a:pt x="1705" y="2598"/>
                  <a:pt x="1732" y="2688"/>
                </a:cubicBezTo>
                <a:cubicBezTo>
                  <a:pt x="1739" y="2702"/>
                  <a:pt x="1748" y="2716"/>
                  <a:pt x="1762" y="2722"/>
                </a:cubicBezTo>
                <a:cubicBezTo>
                  <a:pt x="1765" y="2732"/>
                  <a:pt x="1765" y="2746"/>
                  <a:pt x="1769" y="2756"/>
                </a:cubicBezTo>
                <a:cubicBezTo>
                  <a:pt x="1769" y="2772"/>
                  <a:pt x="1773" y="2789"/>
                  <a:pt x="1776" y="2809"/>
                </a:cubicBezTo>
                <a:cubicBezTo>
                  <a:pt x="1776" y="2813"/>
                  <a:pt x="1776" y="2820"/>
                  <a:pt x="1779" y="2823"/>
                </a:cubicBezTo>
                <a:cubicBezTo>
                  <a:pt x="1796" y="2950"/>
                  <a:pt x="1806" y="3088"/>
                  <a:pt x="1759" y="3209"/>
                </a:cubicBezTo>
                <a:cubicBezTo>
                  <a:pt x="1692" y="3376"/>
                  <a:pt x="1524" y="3444"/>
                  <a:pt x="1356" y="3471"/>
                </a:cubicBezTo>
                <a:cubicBezTo>
                  <a:pt x="1195" y="3497"/>
                  <a:pt x="1031" y="3505"/>
                  <a:pt x="873" y="3554"/>
                </a:cubicBezTo>
                <a:cubicBezTo>
                  <a:pt x="560" y="3649"/>
                  <a:pt x="278" y="3844"/>
                  <a:pt x="77" y="4105"/>
                </a:cubicBezTo>
                <a:cubicBezTo>
                  <a:pt x="27" y="4172"/>
                  <a:pt x="0" y="4209"/>
                  <a:pt x="33" y="4296"/>
                </a:cubicBezTo>
                <a:cubicBezTo>
                  <a:pt x="57" y="4357"/>
                  <a:pt x="108" y="4404"/>
                  <a:pt x="161" y="4437"/>
                </a:cubicBezTo>
                <a:cubicBezTo>
                  <a:pt x="248" y="4488"/>
                  <a:pt x="343" y="4501"/>
                  <a:pt x="436" y="4501"/>
                </a:cubicBezTo>
                <a:cubicBezTo>
                  <a:pt x="500" y="4501"/>
                  <a:pt x="567" y="4495"/>
                  <a:pt x="631" y="4495"/>
                </a:cubicBezTo>
                <a:lnTo>
                  <a:pt x="654" y="4495"/>
                </a:lnTo>
                <a:cubicBezTo>
                  <a:pt x="749" y="4495"/>
                  <a:pt x="846" y="4508"/>
                  <a:pt x="910" y="4585"/>
                </a:cubicBezTo>
                <a:cubicBezTo>
                  <a:pt x="977" y="4665"/>
                  <a:pt x="967" y="4760"/>
                  <a:pt x="859" y="4803"/>
                </a:cubicBezTo>
                <a:cubicBezTo>
                  <a:pt x="645" y="4884"/>
                  <a:pt x="393" y="4911"/>
                  <a:pt x="161" y="4918"/>
                </a:cubicBezTo>
                <a:cubicBezTo>
                  <a:pt x="121" y="4918"/>
                  <a:pt x="104" y="4951"/>
                  <a:pt x="108" y="4984"/>
                </a:cubicBezTo>
                <a:cubicBezTo>
                  <a:pt x="145" y="5206"/>
                  <a:pt x="141" y="5431"/>
                  <a:pt x="108" y="5652"/>
                </a:cubicBezTo>
                <a:cubicBezTo>
                  <a:pt x="104" y="5676"/>
                  <a:pt x="111" y="5703"/>
                  <a:pt x="131" y="5717"/>
                </a:cubicBezTo>
                <a:cubicBezTo>
                  <a:pt x="258" y="5777"/>
                  <a:pt x="386" y="5793"/>
                  <a:pt x="514" y="5793"/>
                </a:cubicBezTo>
                <a:cubicBezTo>
                  <a:pt x="628" y="5793"/>
                  <a:pt x="741" y="5780"/>
                  <a:pt x="859" y="5763"/>
                </a:cubicBezTo>
                <a:cubicBezTo>
                  <a:pt x="977" y="5750"/>
                  <a:pt x="1091" y="5733"/>
                  <a:pt x="1209" y="5733"/>
                </a:cubicBezTo>
                <a:cubicBezTo>
                  <a:pt x="1259" y="5733"/>
                  <a:pt x="1313" y="5737"/>
                  <a:pt x="1363" y="5743"/>
                </a:cubicBezTo>
                <a:cubicBezTo>
                  <a:pt x="1554" y="5770"/>
                  <a:pt x="1728" y="5864"/>
                  <a:pt x="1796" y="6055"/>
                </a:cubicBezTo>
                <a:cubicBezTo>
                  <a:pt x="1836" y="6169"/>
                  <a:pt x="1849" y="6293"/>
                  <a:pt x="1873" y="6411"/>
                </a:cubicBezTo>
                <a:cubicBezTo>
                  <a:pt x="1897" y="6538"/>
                  <a:pt x="1920" y="6670"/>
                  <a:pt x="1947" y="6800"/>
                </a:cubicBezTo>
                <a:cubicBezTo>
                  <a:pt x="1994" y="7056"/>
                  <a:pt x="2044" y="7311"/>
                  <a:pt x="2091" y="7565"/>
                </a:cubicBezTo>
                <a:cubicBezTo>
                  <a:pt x="2135" y="7801"/>
                  <a:pt x="2168" y="8036"/>
                  <a:pt x="2162" y="8274"/>
                </a:cubicBezTo>
                <a:cubicBezTo>
                  <a:pt x="2159" y="8391"/>
                  <a:pt x="2145" y="8509"/>
                  <a:pt x="2111" y="8623"/>
                </a:cubicBezTo>
                <a:cubicBezTo>
                  <a:pt x="2084" y="8724"/>
                  <a:pt x="2038" y="8818"/>
                  <a:pt x="1997" y="8912"/>
                </a:cubicBezTo>
                <a:cubicBezTo>
                  <a:pt x="1937" y="9053"/>
                  <a:pt x="1863" y="9231"/>
                  <a:pt x="1926" y="9385"/>
                </a:cubicBezTo>
                <a:cubicBezTo>
                  <a:pt x="1954" y="9459"/>
                  <a:pt x="2014" y="9513"/>
                  <a:pt x="2084" y="9543"/>
                </a:cubicBezTo>
                <a:cubicBezTo>
                  <a:pt x="2188" y="9583"/>
                  <a:pt x="2283" y="9607"/>
                  <a:pt x="2363" y="9684"/>
                </a:cubicBezTo>
                <a:cubicBezTo>
                  <a:pt x="2511" y="9825"/>
                  <a:pt x="2565" y="10050"/>
                  <a:pt x="2478" y="10238"/>
                </a:cubicBezTo>
                <a:cubicBezTo>
                  <a:pt x="2433" y="10329"/>
                  <a:pt x="2366" y="10405"/>
                  <a:pt x="2279" y="10456"/>
                </a:cubicBezTo>
                <a:cubicBezTo>
                  <a:pt x="2188" y="10513"/>
                  <a:pt x="2088" y="10523"/>
                  <a:pt x="1984" y="10540"/>
                </a:cubicBezTo>
                <a:cubicBezTo>
                  <a:pt x="1773" y="10573"/>
                  <a:pt x="1658" y="10738"/>
                  <a:pt x="1541" y="10902"/>
                </a:cubicBezTo>
                <a:cubicBezTo>
                  <a:pt x="1305" y="11245"/>
                  <a:pt x="1091" y="11667"/>
                  <a:pt x="1138" y="12094"/>
                </a:cubicBezTo>
                <a:cubicBezTo>
                  <a:pt x="1181" y="12487"/>
                  <a:pt x="1450" y="12758"/>
                  <a:pt x="1702" y="13034"/>
                </a:cubicBezTo>
                <a:cubicBezTo>
                  <a:pt x="1826" y="13171"/>
                  <a:pt x="1947" y="13316"/>
                  <a:pt x="2018" y="13490"/>
                </a:cubicBezTo>
                <a:cubicBezTo>
                  <a:pt x="2108" y="13702"/>
                  <a:pt x="2084" y="13937"/>
                  <a:pt x="2138" y="14158"/>
                </a:cubicBezTo>
                <a:cubicBezTo>
                  <a:pt x="2121" y="14141"/>
                  <a:pt x="2105" y="14124"/>
                  <a:pt x="2084" y="14111"/>
                </a:cubicBezTo>
                <a:cubicBezTo>
                  <a:pt x="2075" y="14108"/>
                  <a:pt x="2067" y="14104"/>
                  <a:pt x="2058" y="14104"/>
                </a:cubicBezTo>
                <a:cubicBezTo>
                  <a:pt x="2024" y="14104"/>
                  <a:pt x="1997" y="14138"/>
                  <a:pt x="2004" y="14175"/>
                </a:cubicBezTo>
                <a:cubicBezTo>
                  <a:pt x="2034" y="14282"/>
                  <a:pt x="2061" y="14393"/>
                  <a:pt x="2088" y="14501"/>
                </a:cubicBezTo>
                <a:cubicBezTo>
                  <a:pt x="2115" y="14601"/>
                  <a:pt x="2138" y="14702"/>
                  <a:pt x="2171" y="14800"/>
                </a:cubicBezTo>
                <a:cubicBezTo>
                  <a:pt x="2229" y="14977"/>
                  <a:pt x="2326" y="15152"/>
                  <a:pt x="2501" y="15235"/>
                </a:cubicBezTo>
                <a:cubicBezTo>
                  <a:pt x="2507" y="15243"/>
                  <a:pt x="2514" y="15246"/>
                  <a:pt x="2524" y="15246"/>
                </a:cubicBezTo>
                <a:cubicBezTo>
                  <a:pt x="2534" y="15256"/>
                  <a:pt x="2544" y="15259"/>
                  <a:pt x="2558" y="15259"/>
                </a:cubicBezTo>
                <a:cubicBezTo>
                  <a:pt x="2588" y="15269"/>
                  <a:pt x="2618" y="15279"/>
                  <a:pt x="2645" y="15283"/>
                </a:cubicBezTo>
                <a:cubicBezTo>
                  <a:pt x="2655" y="15303"/>
                  <a:pt x="2662" y="15326"/>
                  <a:pt x="2668" y="15347"/>
                </a:cubicBezTo>
                <a:cubicBezTo>
                  <a:pt x="2682" y="15380"/>
                  <a:pt x="2692" y="15417"/>
                  <a:pt x="2709" y="15447"/>
                </a:cubicBezTo>
                <a:cubicBezTo>
                  <a:pt x="2726" y="15471"/>
                  <a:pt x="2752" y="15488"/>
                  <a:pt x="2783" y="15488"/>
                </a:cubicBezTo>
                <a:cubicBezTo>
                  <a:pt x="2792" y="15488"/>
                  <a:pt x="2800" y="15488"/>
                  <a:pt x="2809" y="15484"/>
                </a:cubicBezTo>
                <a:cubicBezTo>
                  <a:pt x="2846" y="15471"/>
                  <a:pt x="2870" y="15437"/>
                  <a:pt x="2893" y="15410"/>
                </a:cubicBezTo>
                <a:cubicBezTo>
                  <a:pt x="2984" y="15293"/>
                  <a:pt x="3085" y="15182"/>
                  <a:pt x="3165" y="15054"/>
                </a:cubicBezTo>
                <a:cubicBezTo>
                  <a:pt x="3243" y="14933"/>
                  <a:pt x="3283" y="14792"/>
                  <a:pt x="3303" y="14648"/>
                </a:cubicBezTo>
                <a:lnTo>
                  <a:pt x="3303" y="14645"/>
                </a:lnTo>
                <a:cubicBezTo>
                  <a:pt x="3316" y="14625"/>
                  <a:pt x="3327" y="14601"/>
                  <a:pt x="3339" y="14578"/>
                </a:cubicBezTo>
                <a:cubicBezTo>
                  <a:pt x="3471" y="14312"/>
                  <a:pt x="3558" y="14034"/>
                  <a:pt x="3629" y="13748"/>
                </a:cubicBezTo>
                <a:cubicBezTo>
                  <a:pt x="3696" y="13477"/>
                  <a:pt x="3759" y="13192"/>
                  <a:pt x="3924" y="12960"/>
                </a:cubicBezTo>
                <a:cubicBezTo>
                  <a:pt x="4098" y="12711"/>
                  <a:pt x="4380" y="12608"/>
                  <a:pt x="4665" y="12537"/>
                </a:cubicBezTo>
                <a:cubicBezTo>
                  <a:pt x="4941" y="12467"/>
                  <a:pt x="5212" y="12409"/>
                  <a:pt x="5468" y="12278"/>
                </a:cubicBezTo>
                <a:cubicBezTo>
                  <a:pt x="5710" y="12154"/>
                  <a:pt x="5928" y="11990"/>
                  <a:pt x="6146" y="11829"/>
                </a:cubicBezTo>
                <a:cubicBezTo>
                  <a:pt x="6360" y="11664"/>
                  <a:pt x="6576" y="11497"/>
                  <a:pt x="6814" y="11365"/>
                </a:cubicBezTo>
                <a:cubicBezTo>
                  <a:pt x="6928" y="11302"/>
                  <a:pt x="7052" y="11248"/>
                  <a:pt x="7180" y="11207"/>
                </a:cubicBezTo>
                <a:cubicBezTo>
                  <a:pt x="7327" y="11161"/>
                  <a:pt x="7479" y="11150"/>
                  <a:pt x="7629" y="11117"/>
                </a:cubicBezTo>
                <a:cubicBezTo>
                  <a:pt x="7781" y="11080"/>
                  <a:pt x="7928" y="11009"/>
                  <a:pt x="8016" y="10876"/>
                </a:cubicBezTo>
                <a:cubicBezTo>
                  <a:pt x="8089" y="10758"/>
                  <a:pt x="8092" y="10611"/>
                  <a:pt x="8009" y="10496"/>
                </a:cubicBezTo>
                <a:cubicBezTo>
                  <a:pt x="7821" y="10244"/>
                  <a:pt x="7488" y="10338"/>
                  <a:pt x="7220" y="10278"/>
                </a:cubicBezTo>
                <a:cubicBezTo>
                  <a:pt x="7717" y="9999"/>
                  <a:pt x="8137" y="9590"/>
                  <a:pt x="8442" y="9107"/>
                </a:cubicBezTo>
                <a:cubicBezTo>
                  <a:pt x="8771" y="8576"/>
                  <a:pt x="8938" y="7988"/>
                  <a:pt x="8969" y="7368"/>
                </a:cubicBezTo>
                <a:cubicBezTo>
                  <a:pt x="8975" y="7217"/>
                  <a:pt x="8983" y="7046"/>
                  <a:pt x="9079" y="6921"/>
                </a:cubicBezTo>
                <a:cubicBezTo>
                  <a:pt x="9177" y="6797"/>
                  <a:pt x="9341" y="6764"/>
                  <a:pt x="9429" y="6629"/>
                </a:cubicBezTo>
                <a:cubicBezTo>
                  <a:pt x="9509" y="6505"/>
                  <a:pt x="9502" y="6351"/>
                  <a:pt x="9482" y="6210"/>
                </a:cubicBezTo>
                <a:cubicBezTo>
                  <a:pt x="9459" y="6032"/>
                  <a:pt x="9429" y="5861"/>
                  <a:pt x="9439" y="5680"/>
                </a:cubicBezTo>
                <a:cubicBezTo>
                  <a:pt x="9459" y="5290"/>
                  <a:pt x="9603" y="4918"/>
                  <a:pt x="9771" y="4565"/>
                </a:cubicBezTo>
                <a:cubicBezTo>
                  <a:pt x="9922" y="4239"/>
                  <a:pt x="10066" y="3870"/>
                  <a:pt x="10382" y="3669"/>
                </a:cubicBezTo>
                <a:cubicBezTo>
                  <a:pt x="10694" y="3471"/>
                  <a:pt x="11050" y="3320"/>
                  <a:pt x="11231" y="2981"/>
                </a:cubicBezTo>
                <a:cubicBezTo>
                  <a:pt x="11372" y="2719"/>
                  <a:pt x="11365" y="2346"/>
                  <a:pt x="11121" y="2148"/>
                </a:cubicBezTo>
                <a:cubicBezTo>
                  <a:pt x="11107" y="2138"/>
                  <a:pt x="11093" y="2135"/>
                  <a:pt x="11080" y="2135"/>
                </a:cubicBezTo>
                <a:cubicBezTo>
                  <a:pt x="11063" y="2135"/>
                  <a:pt x="11046" y="2141"/>
                  <a:pt x="11033" y="2158"/>
                </a:cubicBezTo>
                <a:cubicBezTo>
                  <a:pt x="10905" y="2346"/>
                  <a:pt x="10761" y="2551"/>
                  <a:pt x="10553" y="2651"/>
                </a:cubicBezTo>
                <a:cubicBezTo>
                  <a:pt x="10479" y="2688"/>
                  <a:pt x="10402" y="2705"/>
                  <a:pt x="10325" y="2705"/>
                </a:cubicBezTo>
                <a:cubicBezTo>
                  <a:pt x="10227" y="2705"/>
                  <a:pt x="10126" y="2679"/>
                  <a:pt x="10036" y="2631"/>
                </a:cubicBezTo>
                <a:cubicBezTo>
                  <a:pt x="9731" y="2474"/>
                  <a:pt x="9519" y="2192"/>
                  <a:pt x="9220" y="2027"/>
                </a:cubicBezTo>
                <a:cubicBezTo>
                  <a:pt x="9116" y="1971"/>
                  <a:pt x="9003" y="1937"/>
                  <a:pt x="8888" y="1937"/>
                </a:cubicBezTo>
                <a:cubicBezTo>
                  <a:pt x="8851" y="1937"/>
                  <a:pt x="8811" y="1940"/>
                  <a:pt x="8774" y="1951"/>
                </a:cubicBezTo>
                <a:cubicBezTo>
                  <a:pt x="8754" y="1876"/>
                  <a:pt x="8811" y="1796"/>
                  <a:pt x="8878" y="1759"/>
                </a:cubicBezTo>
                <a:cubicBezTo>
                  <a:pt x="8915" y="1739"/>
                  <a:pt x="8958" y="1732"/>
                  <a:pt x="9006" y="1732"/>
                </a:cubicBezTo>
                <a:cubicBezTo>
                  <a:pt x="9086" y="1732"/>
                  <a:pt x="9177" y="1759"/>
                  <a:pt x="9251" y="1779"/>
                </a:cubicBezTo>
                <a:cubicBezTo>
                  <a:pt x="9338" y="1802"/>
                  <a:pt x="9435" y="1826"/>
                  <a:pt x="9530" y="1826"/>
                </a:cubicBezTo>
                <a:cubicBezTo>
                  <a:pt x="9627" y="1826"/>
                  <a:pt x="9720" y="1802"/>
                  <a:pt x="9795" y="1729"/>
                </a:cubicBezTo>
                <a:cubicBezTo>
                  <a:pt x="9909" y="1615"/>
                  <a:pt x="9909" y="1433"/>
                  <a:pt x="9855" y="1292"/>
                </a:cubicBezTo>
                <a:cubicBezTo>
                  <a:pt x="9788" y="1114"/>
                  <a:pt x="9650" y="997"/>
                  <a:pt x="9506" y="883"/>
                </a:cubicBezTo>
                <a:cubicBezTo>
                  <a:pt x="9426" y="819"/>
                  <a:pt x="9348" y="758"/>
                  <a:pt x="9285" y="682"/>
                </a:cubicBezTo>
                <a:cubicBezTo>
                  <a:pt x="9214" y="597"/>
                  <a:pt x="9177" y="501"/>
                  <a:pt x="9136" y="400"/>
                </a:cubicBezTo>
                <a:cubicBezTo>
                  <a:pt x="9066" y="222"/>
                  <a:pt x="8972" y="70"/>
                  <a:pt x="8771" y="27"/>
                </a:cubicBezTo>
                <a:cubicBezTo>
                  <a:pt x="8693" y="10"/>
                  <a:pt x="8616" y="0"/>
                  <a:pt x="8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8233157" y="2372132"/>
            <a:ext cx="3139843" cy="2826650"/>
          </a:xfrm>
          <a:custGeom>
            <a:avLst/>
            <a:gdLst/>
            <a:ahLst/>
            <a:cxnLst/>
            <a:rect l="l" t="t" r="r" b="b"/>
            <a:pathLst>
              <a:path w="11108" h="10000" extrusionOk="0">
                <a:moveTo>
                  <a:pt x="8556" y="1"/>
                </a:moveTo>
                <a:cubicBezTo>
                  <a:pt x="8522" y="1"/>
                  <a:pt x="8502" y="37"/>
                  <a:pt x="8506" y="71"/>
                </a:cubicBezTo>
                <a:cubicBezTo>
                  <a:pt x="8526" y="205"/>
                  <a:pt x="8456" y="336"/>
                  <a:pt x="8389" y="454"/>
                </a:cubicBezTo>
                <a:cubicBezTo>
                  <a:pt x="8315" y="581"/>
                  <a:pt x="8231" y="712"/>
                  <a:pt x="8200" y="860"/>
                </a:cubicBezTo>
                <a:cubicBezTo>
                  <a:pt x="8167" y="1028"/>
                  <a:pt x="8211" y="1192"/>
                  <a:pt x="8248" y="1353"/>
                </a:cubicBezTo>
                <a:cubicBezTo>
                  <a:pt x="8277" y="1501"/>
                  <a:pt x="8308" y="1662"/>
                  <a:pt x="8220" y="1796"/>
                </a:cubicBezTo>
                <a:cubicBezTo>
                  <a:pt x="8144" y="1914"/>
                  <a:pt x="7996" y="1978"/>
                  <a:pt x="7858" y="1991"/>
                </a:cubicBezTo>
                <a:cubicBezTo>
                  <a:pt x="7834" y="1995"/>
                  <a:pt x="7811" y="1995"/>
                  <a:pt x="7784" y="1995"/>
                </a:cubicBezTo>
                <a:cubicBezTo>
                  <a:pt x="7616" y="1995"/>
                  <a:pt x="7452" y="1944"/>
                  <a:pt x="7291" y="1894"/>
                </a:cubicBezTo>
                <a:cubicBezTo>
                  <a:pt x="7227" y="1874"/>
                  <a:pt x="7143" y="1850"/>
                  <a:pt x="7106" y="1786"/>
                </a:cubicBezTo>
                <a:cubicBezTo>
                  <a:pt x="7083" y="1746"/>
                  <a:pt x="7069" y="1702"/>
                  <a:pt x="7049" y="1665"/>
                </a:cubicBezTo>
                <a:cubicBezTo>
                  <a:pt x="7029" y="1628"/>
                  <a:pt x="7002" y="1595"/>
                  <a:pt x="6976" y="1564"/>
                </a:cubicBezTo>
                <a:cubicBezTo>
                  <a:pt x="6885" y="1457"/>
                  <a:pt x="6740" y="1353"/>
                  <a:pt x="6754" y="1195"/>
                </a:cubicBezTo>
                <a:cubicBezTo>
                  <a:pt x="6761" y="1129"/>
                  <a:pt x="6811" y="1095"/>
                  <a:pt x="6871" y="1068"/>
                </a:cubicBezTo>
                <a:cubicBezTo>
                  <a:pt x="6945" y="1041"/>
                  <a:pt x="7009" y="1008"/>
                  <a:pt x="7059" y="943"/>
                </a:cubicBezTo>
                <a:cubicBezTo>
                  <a:pt x="7150" y="827"/>
                  <a:pt x="7163" y="672"/>
                  <a:pt x="7160" y="531"/>
                </a:cubicBezTo>
                <a:cubicBezTo>
                  <a:pt x="7157" y="497"/>
                  <a:pt x="7157" y="464"/>
                  <a:pt x="7153" y="430"/>
                </a:cubicBezTo>
                <a:cubicBezTo>
                  <a:pt x="7150" y="396"/>
                  <a:pt x="7130" y="379"/>
                  <a:pt x="7100" y="376"/>
                </a:cubicBezTo>
                <a:cubicBezTo>
                  <a:pt x="7046" y="367"/>
                  <a:pt x="6989" y="363"/>
                  <a:pt x="6935" y="363"/>
                </a:cubicBezTo>
                <a:cubicBezTo>
                  <a:pt x="6754" y="363"/>
                  <a:pt x="6573" y="404"/>
                  <a:pt x="6404" y="477"/>
                </a:cubicBezTo>
                <a:cubicBezTo>
                  <a:pt x="6404" y="440"/>
                  <a:pt x="6398" y="407"/>
                  <a:pt x="6388" y="370"/>
                </a:cubicBezTo>
                <a:cubicBezTo>
                  <a:pt x="6381" y="339"/>
                  <a:pt x="6367" y="309"/>
                  <a:pt x="6355" y="283"/>
                </a:cubicBezTo>
                <a:cubicBezTo>
                  <a:pt x="6347" y="266"/>
                  <a:pt x="6344" y="249"/>
                  <a:pt x="6327" y="235"/>
                </a:cubicBezTo>
                <a:cubicBezTo>
                  <a:pt x="6314" y="226"/>
                  <a:pt x="6294" y="222"/>
                  <a:pt x="6277" y="215"/>
                </a:cubicBezTo>
                <a:cubicBezTo>
                  <a:pt x="6170" y="175"/>
                  <a:pt x="6052" y="158"/>
                  <a:pt x="5938" y="158"/>
                </a:cubicBezTo>
                <a:lnTo>
                  <a:pt x="5888" y="158"/>
                </a:lnTo>
                <a:cubicBezTo>
                  <a:pt x="5864" y="158"/>
                  <a:pt x="5841" y="175"/>
                  <a:pt x="5834" y="198"/>
                </a:cubicBezTo>
                <a:cubicBezTo>
                  <a:pt x="5814" y="279"/>
                  <a:pt x="5824" y="363"/>
                  <a:pt x="5841" y="447"/>
                </a:cubicBezTo>
                <a:cubicBezTo>
                  <a:pt x="5854" y="517"/>
                  <a:pt x="5878" y="588"/>
                  <a:pt x="5878" y="661"/>
                </a:cubicBezTo>
                <a:cubicBezTo>
                  <a:pt x="5881" y="756"/>
                  <a:pt x="5841" y="870"/>
                  <a:pt x="5737" y="870"/>
                </a:cubicBezTo>
                <a:cubicBezTo>
                  <a:pt x="5730" y="870"/>
                  <a:pt x="5723" y="867"/>
                  <a:pt x="5717" y="867"/>
                </a:cubicBezTo>
                <a:cubicBezTo>
                  <a:pt x="5659" y="860"/>
                  <a:pt x="5602" y="830"/>
                  <a:pt x="5549" y="810"/>
                </a:cubicBezTo>
                <a:cubicBezTo>
                  <a:pt x="5498" y="789"/>
                  <a:pt x="5445" y="773"/>
                  <a:pt x="5391" y="773"/>
                </a:cubicBezTo>
                <a:lnTo>
                  <a:pt x="5357" y="773"/>
                </a:lnTo>
                <a:cubicBezTo>
                  <a:pt x="5280" y="782"/>
                  <a:pt x="5219" y="830"/>
                  <a:pt x="5170" y="887"/>
                </a:cubicBezTo>
                <a:cubicBezTo>
                  <a:pt x="5129" y="937"/>
                  <a:pt x="5095" y="988"/>
                  <a:pt x="5062" y="1041"/>
                </a:cubicBezTo>
                <a:cubicBezTo>
                  <a:pt x="4954" y="1092"/>
                  <a:pt x="4864" y="1179"/>
                  <a:pt x="4821" y="1293"/>
                </a:cubicBezTo>
                <a:cubicBezTo>
                  <a:pt x="4710" y="1313"/>
                  <a:pt x="4595" y="1333"/>
                  <a:pt x="4485" y="1350"/>
                </a:cubicBezTo>
                <a:cubicBezTo>
                  <a:pt x="4445" y="1357"/>
                  <a:pt x="4404" y="1370"/>
                  <a:pt x="4364" y="1370"/>
                </a:cubicBezTo>
                <a:cubicBezTo>
                  <a:pt x="4358" y="1370"/>
                  <a:pt x="4347" y="1370"/>
                  <a:pt x="4337" y="1366"/>
                </a:cubicBezTo>
                <a:cubicBezTo>
                  <a:pt x="4290" y="1360"/>
                  <a:pt x="4290" y="1320"/>
                  <a:pt x="4287" y="1276"/>
                </a:cubicBezTo>
                <a:cubicBezTo>
                  <a:pt x="4283" y="1185"/>
                  <a:pt x="4253" y="1112"/>
                  <a:pt x="4176" y="1058"/>
                </a:cubicBezTo>
                <a:cubicBezTo>
                  <a:pt x="4122" y="1021"/>
                  <a:pt x="4055" y="1001"/>
                  <a:pt x="3988" y="1001"/>
                </a:cubicBezTo>
                <a:cubicBezTo>
                  <a:pt x="3975" y="1001"/>
                  <a:pt x="3961" y="1001"/>
                  <a:pt x="3947" y="1004"/>
                </a:cubicBezTo>
                <a:cubicBezTo>
                  <a:pt x="3746" y="1031"/>
                  <a:pt x="3595" y="1209"/>
                  <a:pt x="3471" y="1353"/>
                </a:cubicBezTo>
                <a:cubicBezTo>
                  <a:pt x="3330" y="1518"/>
                  <a:pt x="3206" y="1699"/>
                  <a:pt x="3109" y="1894"/>
                </a:cubicBezTo>
                <a:cubicBezTo>
                  <a:pt x="3085" y="1937"/>
                  <a:pt x="3065" y="1987"/>
                  <a:pt x="3065" y="2041"/>
                </a:cubicBezTo>
                <a:cubicBezTo>
                  <a:pt x="3065" y="2088"/>
                  <a:pt x="3081" y="2132"/>
                  <a:pt x="3069" y="2179"/>
                </a:cubicBezTo>
                <a:cubicBezTo>
                  <a:pt x="3052" y="2246"/>
                  <a:pt x="2994" y="2289"/>
                  <a:pt x="2937" y="2323"/>
                </a:cubicBezTo>
                <a:cubicBezTo>
                  <a:pt x="2796" y="2407"/>
                  <a:pt x="2632" y="2441"/>
                  <a:pt x="2491" y="2521"/>
                </a:cubicBezTo>
                <a:cubicBezTo>
                  <a:pt x="2189" y="2692"/>
                  <a:pt x="1957" y="2968"/>
                  <a:pt x="1648" y="3122"/>
                </a:cubicBezTo>
                <a:cubicBezTo>
                  <a:pt x="1578" y="3159"/>
                  <a:pt x="1504" y="3189"/>
                  <a:pt x="1427" y="3203"/>
                </a:cubicBezTo>
                <a:cubicBezTo>
                  <a:pt x="1326" y="3226"/>
                  <a:pt x="1225" y="3213"/>
                  <a:pt x="1122" y="3223"/>
                </a:cubicBezTo>
                <a:cubicBezTo>
                  <a:pt x="1018" y="3236"/>
                  <a:pt x="930" y="3284"/>
                  <a:pt x="846" y="3347"/>
                </a:cubicBezTo>
                <a:cubicBezTo>
                  <a:pt x="753" y="3420"/>
                  <a:pt x="665" y="3498"/>
                  <a:pt x="571" y="3575"/>
                </a:cubicBezTo>
                <a:cubicBezTo>
                  <a:pt x="477" y="3652"/>
                  <a:pt x="383" y="3730"/>
                  <a:pt x="289" y="3810"/>
                </a:cubicBezTo>
                <a:cubicBezTo>
                  <a:pt x="212" y="3874"/>
                  <a:pt x="135" y="3934"/>
                  <a:pt x="74" y="4018"/>
                </a:cubicBezTo>
                <a:cubicBezTo>
                  <a:pt x="20" y="4096"/>
                  <a:pt x="0" y="4186"/>
                  <a:pt x="20" y="4277"/>
                </a:cubicBezTo>
                <a:cubicBezTo>
                  <a:pt x="40" y="4364"/>
                  <a:pt x="94" y="4435"/>
                  <a:pt x="152" y="4502"/>
                </a:cubicBezTo>
                <a:cubicBezTo>
                  <a:pt x="212" y="4576"/>
                  <a:pt x="272" y="4646"/>
                  <a:pt x="313" y="4730"/>
                </a:cubicBezTo>
                <a:cubicBezTo>
                  <a:pt x="356" y="4817"/>
                  <a:pt x="376" y="4915"/>
                  <a:pt x="386" y="5012"/>
                </a:cubicBezTo>
                <a:cubicBezTo>
                  <a:pt x="410" y="5230"/>
                  <a:pt x="390" y="5455"/>
                  <a:pt x="383" y="5676"/>
                </a:cubicBezTo>
                <a:cubicBezTo>
                  <a:pt x="370" y="6173"/>
                  <a:pt x="353" y="6670"/>
                  <a:pt x="336" y="7163"/>
                </a:cubicBezTo>
                <a:cubicBezTo>
                  <a:pt x="330" y="7412"/>
                  <a:pt x="322" y="7660"/>
                  <a:pt x="313" y="7908"/>
                </a:cubicBezTo>
                <a:cubicBezTo>
                  <a:pt x="313" y="8003"/>
                  <a:pt x="285" y="8130"/>
                  <a:pt x="363" y="8204"/>
                </a:cubicBezTo>
                <a:cubicBezTo>
                  <a:pt x="403" y="8241"/>
                  <a:pt x="457" y="8251"/>
                  <a:pt x="511" y="8251"/>
                </a:cubicBezTo>
                <a:cubicBezTo>
                  <a:pt x="541" y="8251"/>
                  <a:pt x="571" y="8248"/>
                  <a:pt x="598" y="8244"/>
                </a:cubicBezTo>
                <a:cubicBezTo>
                  <a:pt x="960" y="8177"/>
                  <a:pt x="1292" y="7945"/>
                  <a:pt x="1511" y="7657"/>
                </a:cubicBezTo>
                <a:cubicBezTo>
                  <a:pt x="1558" y="7593"/>
                  <a:pt x="1598" y="7526"/>
                  <a:pt x="1635" y="7456"/>
                </a:cubicBezTo>
                <a:cubicBezTo>
                  <a:pt x="1755" y="7473"/>
                  <a:pt x="1867" y="7553"/>
                  <a:pt x="1913" y="7667"/>
                </a:cubicBezTo>
                <a:cubicBezTo>
                  <a:pt x="1921" y="7687"/>
                  <a:pt x="1941" y="7707"/>
                  <a:pt x="1964" y="7707"/>
                </a:cubicBezTo>
                <a:cubicBezTo>
                  <a:pt x="1967" y="7707"/>
                  <a:pt x="1974" y="7704"/>
                  <a:pt x="1977" y="7704"/>
                </a:cubicBezTo>
                <a:cubicBezTo>
                  <a:pt x="2128" y="7657"/>
                  <a:pt x="2279" y="7614"/>
                  <a:pt x="2431" y="7569"/>
                </a:cubicBezTo>
                <a:cubicBezTo>
                  <a:pt x="2565" y="7529"/>
                  <a:pt x="2702" y="7496"/>
                  <a:pt x="2833" y="7442"/>
                </a:cubicBezTo>
                <a:cubicBezTo>
                  <a:pt x="2998" y="7378"/>
                  <a:pt x="3193" y="7261"/>
                  <a:pt x="3213" y="7073"/>
                </a:cubicBezTo>
                <a:cubicBezTo>
                  <a:pt x="3662" y="7146"/>
                  <a:pt x="4109" y="7220"/>
                  <a:pt x="4559" y="7291"/>
                </a:cubicBezTo>
                <a:cubicBezTo>
                  <a:pt x="4632" y="7435"/>
                  <a:pt x="4787" y="7513"/>
                  <a:pt x="4945" y="7513"/>
                </a:cubicBezTo>
                <a:cubicBezTo>
                  <a:pt x="4975" y="7513"/>
                  <a:pt x="5005" y="7509"/>
                  <a:pt x="5035" y="7502"/>
                </a:cubicBezTo>
                <a:cubicBezTo>
                  <a:pt x="5132" y="7485"/>
                  <a:pt x="5224" y="7432"/>
                  <a:pt x="5280" y="7352"/>
                </a:cubicBezTo>
                <a:cubicBezTo>
                  <a:pt x="5311" y="7311"/>
                  <a:pt x="5324" y="7251"/>
                  <a:pt x="5360" y="7217"/>
                </a:cubicBezTo>
                <a:cubicBezTo>
                  <a:pt x="5371" y="7207"/>
                  <a:pt x="5381" y="7203"/>
                  <a:pt x="5391" y="7203"/>
                </a:cubicBezTo>
                <a:cubicBezTo>
                  <a:pt x="5431" y="7203"/>
                  <a:pt x="5475" y="7278"/>
                  <a:pt x="5495" y="7304"/>
                </a:cubicBezTo>
                <a:cubicBezTo>
                  <a:pt x="5582" y="7432"/>
                  <a:pt x="5670" y="7566"/>
                  <a:pt x="5696" y="7721"/>
                </a:cubicBezTo>
                <a:cubicBezTo>
                  <a:pt x="5727" y="7888"/>
                  <a:pt x="5679" y="8060"/>
                  <a:pt x="5720" y="8224"/>
                </a:cubicBezTo>
                <a:cubicBezTo>
                  <a:pt x="5750" y="8342"/>
                  <a:pt x="5841" y="8455"/>
                  <a:pt x="5958" y="8500"/>
                </a:cubicBezTo>
                <a:cubicBezTo>
                  <a:pt x="5985" y="8509"/>
                  <a:pt x="6015" y="8513"/>
                  <a:pt x="6042" y="8513"/>
                </a:cubicBezTo>
                <a:cubicBezTo>
                  <a:pt x="6133" y="8513"/>
                  <a:pt x="6214" y="8459"/>
                  <a:pt x="6264" y="8375"/>
                </a:cubicBezTo>
                <a:cubicBezTo>
                  <a:pt x="6294" y="8325"/>
                  <a:pt x="6314" y="8264"/>
                  <a:pt x="6344" y="8210"/>
                </a:cubicBezTo>
                <a:cubicBezTo>
                  <a:pt x="6367" y="8164"/>
                  <a:pt x="6418" y="8107"/>
                  <a:pt x="6472" y="8107"/>
                </a:cubicBezTo>
                <a:lnTo>
                  <a:pt x="6475" y="8107"/>
                </a:lnTo>
                <a:cubicBezTo>
                  <a:pt x="6545" y="8110"/>
                  <a:pt x="6566" y="8227"/>
                  <a:pt x="6583" y="8278"/>
                </a:cubicBezTo>
                <a:cubicBezTo>
                  <a:pt x="6603" y="8359"/>
                  <a:pt x="6620" y="8439"/>
                  <a:pt x="6626" y="8520"/>
                </a:cubicBezTo>
                <a:cubicBezTo>
                  <a:pt x="6646" y="8681"/>
                  <a:pt x="6649" y="8838"/>
                  <a:pt x="6670" y="8996"/>
                </a:cubicBezTo>
                <a:cubicBezTo>
                  <a:pt x="6690" y="9160"/>
                  <a:pt x="6724" y="9321"/>
                  <a:pt x="6774" y="9479"/>
                </a:cubicBezTo>
                <a:cubicBezTo>
                  <a:pt x="6798" y="9560"/>
                  <a:pt x="6827" y="9640"/>
                  <a:pt x="6861" y="9718"/>
                </a:cubicBezTo>
                <a:cubicBezTo>
                  <a:pt x="6888" y="9781"/>
                  <a:pt x="6918" y="9852"/>
                  <a:pt x="6976" y="9902"/>
                </a:cubicBezTo>
                <a:cubicBezTo>
                  <a:pt x="7052" y="9973"/>
                  <a:pt x="7163" y="10000"/>
                  <a:pt x="7270" y="10000"/>
                </a:cubicBezTo>
                <a:cubicBezTo>
                  <a:pt x="7301" y="10000"/>
                  <a:pt x="7334" y="10000"/>
                  <a:pt x="7365" y="9993"/>
                </a:cubicBezTo>
                <a:cubicBezTo>
                  <a:pt x="7492" y="9976"/>
                  <a:pt x="7616" y="9916"/>
                  <a:pt x="7714" y="9825"/>
                </a:cubicBezTo>
                <a:cubicBezTo>
                  <a:pt x="7764" y="9781"/>
                  <a:pt x="7797" y="9728"/>
                  <a:pt x="7834" y="9671"/>
                </a:cubicBezTo>
                <a:cubicBezTo>
                  <a:pt x="7851" y="9644"/>
                  <a:pt x="7871" y="9614"/>
                  <a:pt x="7898" y="9614"/>
                </a:cubicBezTo>
                <a:cubicBezTo>
                  <a:pt x="7909" y="9614"/>
                  <a:pt x="7918" y="9617"/>
                  <a:pt x="7929" y="9627"/>
                </a:cubicBezTo>
                <a:cubicBezTo>
                  <a:pt x="7966" y="9661"/>
                  <a:pt x="7986" y="9711"/>
                  <a:pt x="8009" y="9755"/>
                </a:cubicBezTo>
                <a:cubicBezTo>
                  <a:pt x="8039" y="9805"/>
                  <a:pt x="8076" y="9855"/>
                  <a:pt x="8133" y="9885"/>
                </a:cubicBezTo>
                <a:cubicBezTo>
                  <a:pt x="8187" y="9916"/>
                  <a:pt x="8251" y="9930"/>
                  <a:pt x="8315" y="9930"/>
                </a:cubicBezTo>
                <a:cubicBezTo>
                  <a:pt x="8378" y="9930"/>
                  <a:pt x="8446" y="9916"/>
                  <a:pt x="8502" y="9896"/>
                </a:cubicBezTo>
                <a:cubicBezTo>
                  <a:pt x="8519" y="9889"/>
                  <a:pt x="8536" y="9879"/>
                  <a:pt x="8550" y="9872"/>
                </a:cubicBezTo>
                <a:cubicBezTo>
                  <a:pt x="8556" y="9896"/>
                  <a:pt x="8583" y="9916"/>
                  <a:pt x="8610" y="9916"/>
                </a:cubicBezTo>
                <a:cubicBezTo>
                  <a:pt x="8620" y="9916"/>
                  <a:pt x="8634" y="9913"/>
                  <a:pt x="8643" y="9902"/>
                </a:cubicBezTo>
                <a:cubicBezTo>
                  <a:pt x="8683" y="9859"/>
                  <a:pt x="8717" y="9815"/>
                  <a:pt x="8754" y="9768"/>
                </a:cubicBezTo>
                <a:cubicBezTo>
                  <a:pt x="8758" y="9768"/>
                  <a:pt x="8761" y="9772"/>
                  <a:pt x="8768" y="9772"/>
                </a:cubicBezTo>
                <a:cubicBezTo>
                  <a:pt x="8778" y="9772"/>
                  <a:pt x="8791" y="9764"/>
                  <a:pt x="8804" y="9755"/>
                </a:cubicBezTo>
                <a:cubicBezTo>
                  <a:pt x="8845" y="9708"/>
                  <a:pt x="8885" y="9664"/>
                  <a:pt x="8925" y="9620"/>
                </a:cubicBezTo>
                <a:lnTo>
                  <a:pt x="8932" y="9620"/>
                </a:lnTo>
                <a:cubicBezTo>
                  <a:pt x="8949" y="9620"/>
                  <a:pt x="8965" y="9614"/>
                  <a:pt x="8979" y="9597"/>
                </a:cubicBezTo>
                <a:cubicBezTo>
                  <a:pt x="8986" y="9583"/>
                  <a:pt x="8996" y="9570"/>
                  <a:pt x="9002" y="9557"/>
                </a:cubicBezTo>
                <a:cubicBezTo>
                  <a:pt x="9080" y="9493"/>
                  <a:pt x="9147" y="9416"/>
                  <a:pt x="9194" y="9325"/>
                </a:cubicBezTo>
                <a:cubicBezTo>
                  <a:pt x="9201" y="9308"/>
                  <a:pt x="9201" y="9292"/>
                  <a:pt x="9194" y="9278"/>
                </a:cubicBezTo>
                <a:cubicBezTo>
                  <a:pt x="9332" y="9073"/>
                  <a:pt x="9473" y="8869"/>
                  <a:pt x="9610" y="8664"/>
                </a:cubicBezTo>
                <a:cubicBezTo>
                  <a:pt x="9707" y="8520"/>
                  <a:pt x="9802" y="8372"/>
                  <a:pt x="9912" y="8241"/>
                </a:cubicBezTo>
                <a:cubicBezTo>
                  <a:pt x="9966" y="8177"/>
                  <a:pt x="10020" y="8120"/>
                  <a:pt x="10080" y="8066"/>
                </a:cubicBezTo>
                <a:cubicBezTo>
                  <a:pt x="10144" y="8016"/>
                  <a:pt x="10211" y="7969"/>
                  <a:pt x="10268" y="7912"/>
                </a:cubicBezTo>
                <a:cubicBezTo>
                  <a:pt x="10379" y="7801"/>
                  <a:pt x="10409" y="7650"/>
                  <a:pt x="10449" y="7502"/>
                </a:cubicBezTo>
                <a:cubicBezTo>
                  <a:pt x="10486" y="7365"/>
                  <a:pt x="10553" y="7254"/>
                  <a:pt x="10641" y="7140"/>
                </a:cubicBezTo>
                <a:cubicBezTo>
                  <a:pt x="10718" y="7039"/>
                  <a:pt x="10805" y="6938"/>
                  <a:pt x="10859" y="6818"/>
                </a:cubicBezTo>
                <a:cubicBezTo>
                  <a:pt x="10889" y="6760"/>
                  <a:pt x="10906" y="6700"/>
                  <a:pt x="10913" y="6636"/>
                </a:cubicBezTo>
                <a:cubicBezTo>
                  <a:pt x="10923" y="6556"/>
                  <a:pt x="10906" y="6482"/>
                  <a:pt x="10889" y="6405"/>
                </a:cubicBezTo>
                <a:cubicBezTo>
                  <a:pt x="10869" y="6328"/>
                  <a:pt x="10846" y="6240"/>
                  <a:pt x="10875" y="6163"/>
                </a:cubicBezTo>
                <a:cubicBezTo>
                  <a:pt x="10899" y="6096"/>
                  <a:pt x="10953" y="6046"/>
                  <a:pt x="10996" y="5992"/>
                </a:cubicBezTo>
                <a:cubicBezTo>
                  <a:pt x="11040" y="5935"/>
                  <a:pt x="11077" y="5874"/>
                  <a:pt x="11091" y="5801"/>
                </a:cubicBezTo>
                <a:cubicBezTo>
                  <a:pt x="11107" y="5724"/>
                  <a:pt x="11104" y="5643"/>
                  <a:pt x="11100" y="5566"/>
                </a:cubicBezTo>
                <a:cubicBezTo>
                  <a:pt x="11091" y="5287"/>
                  <a:pt x="11067" y="5002"/>
                  <a:pt x="10996" y="4730"/>
                </a:cubicBezTo>
                <a:cubicBezTo>
                  <a:pt x="10926" y="4472"/>
                  <a:pt x="10805" y="4220"/>
                  <a:pt x="10604" y="4038"/>
                </a:cubicBezTo>
                <a:cubicBezTo>
                  <a:pt x="10520" y="3964"/>
                  <a:pt x="10415" y="3908"/>
                  <a:pt x="10332" y="3831"/>
                </a:cubicBezTo>
                <a:cubicBezTo>
                  <a:pt x="10328" y="3817"/>
                  <a:pt x="10319" y="3810"/>
                  <a:pt x="10308" y="3803"/>
                </a:cubicBezTo>
                <a:cubicBezTo>
                  <a:pt x="10302" y="3797"/>
                  <a:pt x="10295" y="3793"/>
                  <a:pt x="10288" y="3787"/>
                </a:cubicBezTo>
                <a:cubicBezTo>
                  <a:pt x="10204" y="3686"/>
                  <a:pt x="10208" y="3558"/>
                  <a:pt x="10211" y="3434"/>
                </a:cubicBezTo>
                <a:cubicBezTo>
                  <a:pt x="10214" y="3327"/>
                  <a:pt x="10221" y="3203"/>
                  <a:pt x="10147" y="3112"/>
                </a:cubicBezTo>
                <a:cubicBezTo>
                  <a:pt x="10107" y="3065"/>
                  <a:pt x="10050" y="3038"/>
                  <a:pt x="9989" y="3025"/>
                </a:cubicBezTo>
                <a:cubicBezTo>
                  <a:pt x="9963" y="3022"/>
                  <a:pt x="9929" y="3022"/>
                  <a:pt x="9899" y="3018"/>
                </a:cubicBezTo>
                <a:cubicBezTo>
                  <a:pt x="9835" y="2974"/>
                  <a:pt x="9778" y="2921"/>
                  <a:pt x="9731" y="2861"/>
                </a:cubicBezTo>
                <a:cubicBezTo>
                  <a:pt x="9715" y="2827"/>
                  <a:pt x="9701" y="2793"/>
                  <a:pt x="9684" y="2756"/>
                </a:cubicBezTo>
                <a:cubicBezTo>
                  <a:pt x="9647" y="2669"/>
                  <a:pt x="9610" y="2582"/>
                  <a:pt x="9574" y="2494"/>
                </a:cubicBezTo>
                <a:cubicBezTo>
                  <a:pt x="9496" y="2320"/>
                  <a:pt x="9422" y="2142"/>
                  <a:pt x="9348" y="1967"/>
                </a:cubicBezTo>
                <a:cubicBezTo>
                  <a:pt x="9338" y="1947"/>
                  <a:pt x="9328" y="1924"/>
                  <a:pt x="9318" y="1904"/>
                </a:cubicBezTo>
                <a:cubicBezTo>
                  <a:pt x="9392" y="1722"/>
                  <a:pt x="9409" y="1527"/>
                  <a:pt x="9362" y="1336"/>
                </a:cubicBezTo>
                <a:cubicBezTo>
                  <a:pt x="9359" y="1310"/>
                  <a:pt x="9335" y="1296"/>
                  <a:pt x="9312" y="1296"/>
                </a:cubicBezTo>
                <a:cubicBezTo>
                  <a:pt x="9288" y="1296"/>
                  <a:pt x="9264" y="1310"/>
                  <a:pt x="9258" y="1336"/>
                </a:cubicBezTo>
                <a:cubicBezTo>
                  <a:pt x="9251" y="1370"/>
                  <a:pt x="9224" y="1380"/>
                  <a:pt x="9191" y="1380"/>
                </a:cubicBezTo>
                <a:cubicBezTo>
                  <a:pt x="9164" y="1380"/>
                  <a:pt x="9137" y="1374"/>
                  <a:pt x="9110" y="1366"/>
                </a:cubicBezTo>
                <a:cubicBezTo>
                  <a:pt x="9073" y="1253"/>
                  <a:pt x="9036" y="1138"/>
                  <a:pt x="8996" y="1028"/>
                </a:cubicBezTo>
                <a:cubicBezTo>
                  <a:pt x="8939" y="847"/>
                  <a:pt x="8882" y="665"/>
                  <a:pt x="8828" y="484"/>
                </a:cubicBezTo>
                <a:cubicBezTo>
                  <a:pt x="8804" y="393"/>
                  <a:pt x="8778" y="303"/>
                  <a:pt x="8754" y="212"/>
                </a:cubicBezTo>
                <a:cubicBezTo>
                  <a:pt x="8748" y="188"/>
                  <a:pt x="8741" y="165"/>
                  <a:pt x="8734" y="142"/>
                </a:cubicBezTo>
                <a:cubicBezTo>
                  <a:pt x="8728" y="118"/>
                  <a:pt x="8724" y="88"/>
                  <a:pt x="8714" y="68"/>
                </a:cubicBezTo>
                <a:cubicBezTo>
                  <a:pt x="8697" y="41"/>
                  <a:pt x="8667" y="37"/>
                  <a:pt x="8640" y="27"/>
                </a:cubicBezTo>
                <a:cubicBezTo>
                  <a:pt x="8617" y="21"/>
                  <a:pt x="8596" y="10"/>
                  <a:pt x="8573" y="4"/>
                </a:cubicBezTo>
                <a:cubicBezTo>
                  <a:pt x="8567" y="1"/>
                  <a:pt x="8559" y="1"/>
                  <a:pt x="8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13"/>
          <p:cNvGrpSpPr/>
          <p:nvPr/>
        </p:nvGrpSpPr>
        <p:grpSpPr>
          <a:xfrm>
            <a:off x="-8666167" y="-10020130"/>
            <a:ext cx="17888708" cy="17505234"/>
            <a:chOff x="-8666167" y="-10020130"/>
            <a:chExt cx="17888708" cy="17505234"/>
          </a:xfrm>
        </p:grpSpPr>
        <p:sp>
          <p:nvSpPr>
            <p:cNvPr id="450" name="Google Shape;450;p13"/>
            <p:cNvSpPr/>
            <p:nvPr/>
          </p:nvSpPr>
          <p:spPr>
            <a:xfrm>
              <a:off x="190627" y="2372133"/>
              <a:ext cx="583138" cy="1218286"/>
            </a:xfrm>
            <a:custGeom>
              <a:avLst/>
              <a:gdLst/>
              <a:ahLst/>
              <a:cxnLst/>
              <a:rect l="l" t="t" r="r" b="b"/>
              <a:pathLst>
                <a:path w="2063" h="4310" extrusionOk="0">
                  <a:moveTo>
                    <a:pt x="1783" y="0"/>
                  </a:moveTo>
                  <a:cubicBezTo>
                    <a:pt x="1713" y="0"/>
                    <a:pt x="1646" y="44"/>
                    <a:pt x="1596" y="94"/>
                  </a:cubicBezTo>
                  <a:cubicBezTo>
                    <a:pt x="1525" y="168"/>
                    <a:pt x="1488" y="265"/>
                    <a:pt x="1458" y="359"/>
                  </a:cubicBezTo>
                  <a:cubicBezTo>
                    <a:pt x="1438" y="426"/>
                    <a:pt x="1424" y="497"/>
                    <a:pt x="1418" y="567"/>
                  </a:cubicBezTo>
                  <a:cubicBezTo>
                    <a:pt x="1407" y="601"/>
                    <a:pt x="1394" y="634"/>
                    <a:pt x="1381" y="665"/>
                  </a:cubicBezTo>
                  <a:cubicBezTo>
                    <a:pt x="1370" y="682"/>
                    <a:pt x="1360" y="699"/>
                    <a:pt x="1347" y="715"/>
                  </a:cubicBezTo>
                  <a:cubicBezTo>
                    <a:pt x="1340" y="728"/>
                    <a:pt x="1340" y="745"/>
                    <a:pt x="1344" y="759"/>
                  </a:cubicBezTo>
                  <a:cubicBezTo>
                    <a:pt x="1263" y="940"/>
                    <a:pt x="1156" y="1105"/>
                    <a:pt x="984" y="1212"/>
                  </a:cubicBezTo>
                  <a:cubicBezTo>
                    <a:pt x="716" y="1383"/>
                    <a:pt x="363" y="1407"/>
                    <a:pt x="132" y="1641"/>
                  </a:cubicBezTo>
                  <a:cubicBezTo>
                    <a:pt x="72" y="1706"/>
                    <a:pt x="11" y="1782"/>
                    <a:pt x="25" y="1876"/>
                  </a:cubicBezTo>
                  <a:cubicBezTo>
                    <a:pt x="35" y="1940"/>
                    <a:pt x="81" y="1987"/>
                    <a:pt x="135" y="2020"/>
                  </a:cubicBezTo>
                  <a:cubicBezTo>
                    <a:pt x="236" y="2091"/>
                    <a:pt x="400" y="2132"/>
                    <a:pt x="403" y="2276"/>
                  </a:cubicBezTo>
                  <a:cubicBezTo>
                    <a:pt x="411" y="2464"/>
                    <a:pt x="229" y="2592"/>
                    <a:pt x="159" y="2753"/>
                  </a:cubicBezTo>
                  <a:cubicBezTo>
                    <a:pt x="85" y="2914"/>
                    <a:pt x="98" y="3088"/>
                    <a:pt x="122" y="3259"/>
                  </a:cubicBezTo>
                  <a:cubicBezTo>
                    <a:pt x="146" y="3413"/>
                    <a:pt x="186" y="3578"/>
                    <a:pt x="152" y="3736"/>
                  </a:cubicBezTo>
                  <a:cubicBezTo>
                    <a:pt x="142" y="3773"/>
                    <a:pt x="132" y="3810"/>
                    <a:pt x="112" y="3844"/>
                  </a:cubicBezTo>
                  <a:cubicBezTo>
                    <a:pt x="92" y="3884"/>
                    <a:pt x="61" y="3917"/>
                    <a:pt x="41" y="3957"/>
                  </a:cubicBezTo>
                  <a:cubicBezTo>
                    <a:pt x="1" y="4048"/>
                    <a:pt x="18" y="4142"/>
                    <a:pt x="81" y="4216"/>
                  </a:cubicBezTo>
                  <a:cubicBezTo>
                    <a:pt x="142" y="4283"/>
                    <a:pt x="219" y="4310"/>
                    <a:pt x="300" y="4310"/>
                  </a:cubicBezTo>
                  <a:cubicBezTo>
                    <a:pt x="411" y="4310"/>
                    <a:pt x="528" y="4259"/>
                    <a:pt x="615" y="4199"/>
                  </a:cubicBezTo>
                  <a:cubicBezTo>
                    <a:pt x="763" y="4098"/>
                    <a:pt x="877" y="3957"/>
                    <a:pt x="964" y="3803"/>
                  </a:cubicBezTo>
                  <a:cubicBezTo>
                    <a:pt x="1153" y="3474"/>
                    <a:pt x="1213" y="3098"/>
                    <a:pt x="1320" y="2742"/>
                  </a:cubicBezTo>
                  <a:cubicBezTo>
                    <a:pt x="1377" y="2558"/>
                    <a:pt x="1447" y="2377"/>
                    <a:pt x="1559" y="2215"/>
                  </a:cubicBezTo>
                  <a:cubicBezTo>
                    <a:pt x="1666" y="2061"/>
                    <a:pt x="1810" y="1930"/>
                    <a:pt x="1914" y="1769"/>
                  </a:cubicBezTo>
                  <a:cubicBezTo>
                    <a:pt x="2025" y="1594"/>
                    <a:pt x="2062" y="1390"/>
                    <a:pt x="2062" y="1182"/>
                  </a:cubicBezTo>
                  <a:cubicBezTo>
                    <a:pt x="2059" y="967"/>
                    <a:pt x="2032" y="748"/>
                    <a:pt x="2011" y="530"/>
                  </a:cubicBezTo>
                  <a:cubicBezTo>
                    <a:pt x="2002" y="423"/>
                    <a:pt x="1999" y="316"/>
                    <a:pt x="1982" y="208"/>
                  </a:cubicBezTo>
                  <a:cubicBezTo>
                    <a:pt x="1968" y="121"/>
                    <a:pt x="1924" y="34"/>
                    <a:pt x="1833" y="7"/>
                  </a:cubicBezTo>
                  <a:cubicBezTo>
                    <a:pt x="1817" y="3"/>
                    <a:pt x="1800" y="0"/>
                    <a:pt x="1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rot="-2151965">
              <a:off x="-6486031" y="-7177653"/>
              <a:ext cx="13528437" cy="11820281"/>
            </a:xfrm>
            <a:custGeom>
              <a:avLst/>
              <a:gdLst/>
              <a:ahLst/>
              <a:cxnLst/>
              <a:rect l="l" t="t" r="r" b="b"/>
              <a:pathLst>
                <a:path w="47860" h="41817" extrusionOk="0">
                  <a:moveTo>
                    <a:pt x="25209" y="0"/>
                  </a:moveTo>
                  <a:cubicBezTo>
                    <a:pt x="25206" y="0"/>
                    <a:pt x="25203" y="0"/>
                    <a:pt x="25195" y="4"/>
                  </a:cubicBezTo>
                  <a:lnTo>
                    <a:pt x="24286" y="215"/>
                  </a:lnTo>
                  <a:cubicBezTo>
                    <a:pt x="24256" y="222"/>
                    <a:pt x="24246" y="255"/>
                    <a:pt x="24249" y="282"/>
                  </a:cubicBezTo>
                  <a:cubicBezTo>
                    <a:pt x="24280" y="447"/>
                    <a:pt x="24367" y="591"/>
                    <a:pt x="24494" y="695"/>
                  </a:cubicBezTo>
                  <a:cubicBezTo>
                    <a:pt x="24035" y="1121"/>
                    <a:pt x="23524" y="1491"/>
                    <a:pt x="22974" y="1796"/>
                  </a:cubicBezTo>
                  <a:cubicBezTo>
                    <a:pt x="22836" y="1870"/>
                    <a:pt x="22698" y="1937"/>
                    <a:pt x="22557" y="2011"/>
                  </a:cubicBezTo>
                  <a:cubicBezTo>
                    <a:pt x="22450" y="2067"/>
                    <a:pt x="22349" y="2145"/>
                    <a:pt x="22329" y="2273"/>
                  </a:cubicBezTo>
                  <a:cubicBezTo>
                    <a:pt x="22309" y="2410"/>
                    <a:pt x="22379" y="2541"/>
                    <a:pt x="22423" y="2668"/>
                  </a:cubicBezTo>
                  <a:cubicBezTo>
                    <a:pt x="22467" y="2792"/>
                    <a:pt x="22497" y="2921"/>
                    <a:pt x="22507" y="3051"/>
                  </a:cubicBezTo>
                  <a:cubicBezTo>
                    <a:pt x="22534" y="3313"/>
                    <a:pt x="22490" y="3588"/>
                    <a:pt x="22299" y="3773"/>
                  </a:cubicBezTo>
                  <a:cubicBezTo>
                    <a:pt x="22238" y="3692"/>
                    <a:pt x="22142" y="3658"/>
                    <a:pt x="22030" y="3658"/>
                  </a:cubicBezTo>
                  <a:cubicBezTo>
                    <a:pt x="21866" y="3658"/>
                    <a:pt x="21674" y="3736"/>
                    <a:pt x="21567" y="3813"/>
                  </a:cubicBezTo>
                  <a:cubicBezTo>
                    <a:pt x="21440" y="3911"/>
                    <a:pt x="21403" y="4069"/>
                    <a:pt x="21513" y="4193"/>
                  </a:cubicBezTo>
                  <a:cubicBezTo>
                    <a:pt x="21578" y="4263"/>
                    <a:pt x="21658" y="4300"/>
                    <a:pt x="21735" y="4343"/>
                  </a:cubicBezTo>
                  <a:cubicBezTo>
                    <a:pt x="21779" y="4371"/>
                    <a:pt x="21829" y="4404"/>
                    <a:pt x="21849" y="4451"/>
                  </a:cubicBezTo>
                  <a:cubicBezTo>
                    <a:pt x="21872" y="4491"/>
                    <a:pt x="21852" y="4578"/>
                    <a:pt x="21799" y="4578"/>
                  </a:cubicBezTo>
                  <a:cubicBezTo>
                    <a:pt x="21792" y="4578"/>
                    <a:pt x="21785" y="4575"/>
                    <a:pt x="21779" y="4575"/>
                  </a:cubicBezTo>
                  <a:cubicBezTo>
                    <a:pt x="21772" y="4572"/>
                    <a:pt x="21765" y="4572"/>
                    <a:pt x="21759" y="4572"/>
                  </a:cubicBezTo>
                  <a:cubicBezTo>
                    <a:pt x="21728" y="4572"/>
                    <a:pt x="21708" y="4602"/>
                    <a:pt x="21711" y="4632"/>
                  </a:cubicBezTo>
                  <a:cubicBezTo>
                    <a:pt x="21490" y="4730"/>
                    <a:pt x="21268" y="4831"/>
                    <a:pt x="21047" y="4927"/>
                  </a:cubicBezTo>
                  <a:cubicBezTo>
                    <a:pt x="20913" y="4988"/>
                    <a:pt x="20782" y="5055"/>
                    <a:pt x="20712" y="5189"/>
                  </a:cubicBezTo>
                  <a:cubicBezTo>
                    <a:pt x="20651" y="5314"/>
                    <a:pt x="20647" y="5458"/>
                    <a:pt x="20644" y="5596"/>
                  </a:cubicBezTo>
                  <a:cubicBezTo>
                    <a:pt x="20644" y="5669"/>
                    <a:pt x="20644" y="5743"/>
                    <a:pt x="20634" y="5817"/>
                  </a:cubicBezTo>
                  <a:cubicBezTo>
                    <a:pt x="20621" y="5898"/>
                    <a:pt x="20587" y="5971"/>
                    <a:pt x="20567" y="6049"/>
                  </a:cubicBezTo>
                  <a:cubicBezTo>
                    <a:pt x="20543" y="6126"/>
                    <a:pt x="20546" y="6196"/>
                    <a:pt x="20567" y="6264"/>
                  </a:cubicBezTo>
                  <a:cubicBezTo>
                    <a:pt x="20513" y="6166"/>
                    <a:pt x="20459" y="6072"/>
                    <a:pt x="20402" y="5975"/>
                  </a:cubicBezTo>
                  <a:cubicBezTo>
                    <a:pt x="20302" y="5797"/>
                    <a:pt x="20194" y="5622"/>
                    <a:pt x="20080" y="5451"/>
                  </a:cubicBezTo>
                  <a:cubicBezTo>
                    <a:pt x="19858" y="5122"/>
                    <a:pt x="19617" y="4814"/>
                    <a:pt x="19349" y="4521"/>
                  </a:cubicBezTo>
                  <a:cubicBezTo>
                    <a:pt x="19342" y="4508"/>
                    <a:pt x="19325" y="4504"/>
                    <a:pt x="19312" y="4504"/>
                  </a:cubicBezTo>
                  <a:cubicBezTo>
                    <a:pt x="19295" y="4504"/>
                    <a:pt x="19274" y="4515"/>
                    <a:pt x="19265" y="4532"/>
                  </a:cubicBezTo>
                  <a:cubicBezTo>
                    <a:pt x="19157" y="4740"/>
                    <a:pt x="19046" y="4955"/>
                    <a:pt x="19000" y="5186"/>
                  </a:cubicBezTo>
                  <a:cubicBezTo>
                    <a:pt x="18980" y="5300"/>
                    <a:pt x="18972" y="5415"/>
                    <a:pt x="18989" y="5528"/>
                  </a:cubicBezTo>
                  <a:cubicBezTo>
                    <a:pt x="19003" y="5643"/>
                    <a:pt x="19043" y="5750"/>
                    <a:pt x="19073" y="5861"/>
                  </a:cubicBezTo>
                  <a:cubicBezTo>
                    <a:pt x="19104" y="5982"/>
                    <a:pt x="19107" y="6092"/>
                    <a:pt x="19050" y="6207"/>
                  </a:cubicBezTo>
                  <a:cubicBezTo>
                    <a:pt x="19009" y="6290"/>
                    <a:pt x="18955" y="6374"/>
                    <a:pt x="18952" y="6468"/>
                  </a:cubicBezTo>
                  <a:cubicBezTo>
                    <a:pt x="18949" y="6563"/>
                    <a:pt x="19009" y="6633"/>
                    <a:pt x="19090" y="6676"/>
                  </a:cubicBezTo>
                  <a:cubicBezTo>
                    <a:pt x="19177" y="6727"/>
                    <a:pt x="19258" y="6777"/>
                    <a:pt x="19328" y="6845"/>
                  </a:cubicBezTo>
                  <a:cubicBezTo>
                    <a:pt x="19486" y="6998"/>
                    <a:pt x="19593" y="7207"/>
                    <a:pt x="19620" y="7429"/>
                  </a:cubicBezTo>
                  <a:cubicBezTo>
                    <a:pt x="19560" y="7472"/>
                    <a:pt x="19490" y="7489"/>
                    <a:pt x="19419" y="7489"/>
                  </a:cubicBezTo>
                  <a:cubicBezTo>
                    <a:pt x="19338" y="7489"/>
                    <a:pt x="19258" y="7469"/>
                    <a:pt x="19184" y="7441"/>
                  </a:cubicBezTo>
                  <a:cubicBezTo>
                    <a:pt x="19016" y="7384"/>
                    <a:pt x="18865" y="7291"/>
                    <a:pt x="18704" y="7220"/>
                  </a:cubicBezTo>
                  <a:cubicBezTo>
                    <a:pt x="18351" y="7062"/>
                    <a:pt x="17973" y="6975"/>
                    <a:pt x="17590" y="6958"/>
                  </a:cubicBezTo>
                  <a:lnTo>
                    <a:pt x="17586" y="6958"/>
                  </a:lnTo>
                  <a:cubicBezTo>
                    <a:pt x="17556" y="6958"/>
                    <a:pt x="17536" y="6986"/>
                    <a:pt x="17536" y="7015"/>
                  </a:cubicBezTo>
                  <a:cubicBezTo>
                    <a:pt x="17522" y="7210"/>
                    <a:pt x="17737" y="7271"/>
                    <a:pt x="17885" y="7317"/>
                  </a:cubicBezTo>
                  <a:cubicBezTo>
                    <a:pt x="17973" y="7348"/>
                    <a:pt x="18043" y="7395"/>
                    <a:pt x="18066" y="7489"/>
                  </a:cubicBezTo>
                  <a:cubicBezTo>
                    <a:pt x="18086" y="7562"/>
                    <a:pt x="18077" y="7646"/>
                    <a:pt x="18043" y="7714"/>
                  </a:cubicBezTo>
                  <a:cubicBezTo>
                    <a:pt x="17959" y="7885"/>
                    <a:pt x="17747" y="7945"/>
                    <a:pt x="17570" y="7948"/>
                  </a:cubicBezTo>
                  <a:lnTo>
                    <a:pt x="17556" y="7948"/>
                  </a:lnTo>
                  <a:cubicBezTo>
                    <a:pt x="17335" y="7948"/>
                    <a:pt x="17120" y="7881"/>
                    <a:pt x="16898" y="7858"/>
                  </a:cubicBezTo>
                  <a:cubicBezTo>
                    <a:pt x="16791" y="7847"/>
                    <a:pt x="16680" y="7844"/>
                    <a:pt x="16573" y="7844"/>
                  </a:cubicBezTo>
                  <a:cubicBezTo>
                    <a:pt x="16415" y="7844"/>
                    <a:pt x="16261" y="7852"/>
                    <a:pt x="16106" y="7861"/>
                  </a:cubicBezTo>
                  <a:cubicBezTo>
                    <a:pt x="16069" y="7861"/>
                    <a:pt x="16046" y="7895"/>
                    <a:pt x="16052" y="7928"/>
                  </a:cubicBezTo>
                  <a:cubicBezTo>
                    <a:pt x="16086" y="8079"/>
                    <a:pt x="15985" y="8207"/>
                    <a:pt x="15881" y="8301"/>
                  </a:cubicBezTo>
                  <a:cubicBezTo>
                    <a:pt x="15761" y="8408"/>
                    <a:pt x="15620" y="8496"/>
                    <a:pt x="15482" y="8577"/>
                  </a:cubicBezTo>
                  <a:cubicBezTo>
                    <a:pt x="15334" y="8667"/>
                    <a:pt x="15180" y="8744"/>
                    <a:pt x="15015" y="8788"/>
                  </a:cubicBezTo>
                  <a:cubicBezTo>
                    <a:pt x="14895" y="8821"/>
                    <a:pt x="14757" y="8854"/>
                    <a:pt x="14690" y="8969"/>
                  </a:cubicBezTo>
                  <a:cubicBezTo>
                    <a:pt x="14656" y="9026"/>
                    <a:pt x="14650" y="9093"/>
                    <a:pt x="14650" y="9161"/>
                  </a:cubicBezTo>
                  <a:cubicBezTo>
                    <a:pt x="14646" y="9231"/>
                    <a:pt x="14653" y="9314"/>
                    <a:pt x="14582" y="9362"/>
                  </a:cubicBezTo>
                  <a:cubicBezTo>
                    <a:pt x="14545" y="9382"/>
                    <a:pt x="14505" y="9392"/>
                    <a:pt x="14464" y="9392"/>
                  </a:cubicBezTo>
                  <a:cubicBezTo>
                    <a:pt x="14364" y="9392"/>
                    <a:pt x="14256" y="9342"/>
                    <a:pt x="14169" y="9314"/>
                  </a:cubicBezTo>
                  <a:cubicBezTo>
                    <a:pt x="14116" y="9298"/>
                    <a:pt x="14066" y="9288"/>
                    <a:pt x="14012" y="9288"/>
                  </a:cubicBezTo>
                  <a:cubicBezTo>
                    <a:pt x="13925" y="9288"/>
                    <a:pt x="13840" y="9314"/>
                    <a:pt x="13770" y="9378"/>
                  </a:cubicBezTo>
                  <a:cubicBezTo>
                    <a:pt x="13669" y="9463"/>
                    <a:pt x="13609" y="9593"/>
                    <a:pt x="13578" y="9720"/>
                  </a:cubicBezTo>
                  <a:cubicBezTo>
                    <a:pt x="13542" y="9886"/>
                    <a:pt x="13542" y="10060"/>
                    <a:pt x="13471" y="10214"/>
                  </a:cubicBezTo>
                  <a:cubicBezTo>
                    <a:pt x="13424" y="10318"/>
                    <a:pt x="13313" y="10425"/>
                    <a:pt x="13189" y="10425"/>
                  </a:cubicBezTo>
                  <a:cubicBezTo>
                    <a:pt x="13179" y="10425"/>
                    <a:pt x="13166" y="10425"/>
                    <a:pt x="13152" y="10422"/>
                  </a:cubicBezTo>
                  <a:cubicBezTo>
                    <a:pt x="13082" y="10409"/>
                    <a:pt x="13038" y="10352"/>
                    <a:pt x="12998" y="10295"/>
                  </a:cubicBezTo>
                  <a:cubicBezTo>
                    <a:pt x="12958" y="10238"/>
                    <a:pt x="12918" y="10184"/>
                    <a:pt x="12864" y="10143"/>
                  </a:cubicBezTo>
                  <a:cubicBezTo>
                    <a:pt x="12769" y="10070"/>
                    <a:pt x="12625" y="10033"/>
                    <a:pt x="12562" y="9929"/>
                  </a:cubicBezTo>
                  <a:cubicBezTo>
                    <a:pt x="12487" y="9811"/>
                    <a:pt x="12571" y="9657"/>
                    <a:pt x="12504" y="9536"/>
                  </a:cubicBezTo>
                  <a:cubicBezTo>
                    <a:pt x="12444" y="9429"/>
                    <a:pt x="12323" y="9412"/>
                    <a:pt x="12216" y="9385"/>
                  </a:cubicBezTo>
                  <a:cubicBezTo>
                    <a:pt x="12168" y="9372"/>
                    <a:pt x="12108" y="9355"/>
                    <a:pt x="12092" y="9305"/>
                  </a:cubicBezTo>
                  <a:cubicBezTo>
                    <a:pt x="12075" y="9244"/>
                    <a:pt x="12139" y="9187"/>
                    <a:pt x="12189" y="9167"/>
                  </a:cubicBezTo>
                  <a:cubicBezTo>
                    <a:pt x="12213" y="9157"/>
                    <a:pt x="12239" y="9150"/>
                    <a:pt x="12263" y="9150"/>
                  </a:cubicBezTo>
                  <a:cubicBezTo>
                    <a:pt x="12377" y="9150"/>
                    <a:pt x="12487" y="9251"/>
                    <a:pt x="12571" y="9314"/>
                  </a:cubicBezTo>
                  <a:cubicBezTo>
                    <a:pt x="12729" y="9432"/>
                    <a:pt x="12918" y="9496"/>
                    <a:pt x="13109" y="9496"/>
                  </a:cubicBezTo>
                  <a:cubicBezTo>
                    <a:pt x="13236" y="9496"/>
                    <a:pt x="13364" y="9469"/>
                    <a:pt x="13485" y="9405"/>
                  </a:cubicBezTo>
                  <a:cubicBezTo>
                    <a:pt x="13770" y="9261"/>
                    <a:pt x="13945" y="8942"/>
                    <a:pt x="13931" y="8626"/>
                  </a:cubicBezTo>
                  <a:cubicBezTo>
                    <a:pt x="13931" y="8597"/>
                    <a:pt x="13908" y="8573"/>
                    <a:pt x="13880" y="8573"/>
                  </a:cubicBezTo>
                  <a:lnTo>
                    <a:pt x="13864" y="8573"/>
                  </a:lnTo>
                  <a:cubicBezTo>
                    <a:pt x="13840" y="8583"/>
                    <a:pt x="13820" y="8586"/>
                    <a:pt x="13797" y="8586"/>
                  </a:cubicBezTo>
                  <a:cubicBezTo>
                    <a:pt x="13626" y="8586"/>
                    <a:pt x="13525" y="8358"/>
                    <a:pt x="13441" y="8234"/>
                  </a:cubicBezTo>
                  <a:cubicBezTo>
                    <a:pt x="13350" y="8093"/>
                    <a:pt x="13223" y="7999"/>
                    <a:pt x="13065" y="7942"/>
                  </a:cubicBezTo>
                  <a:cubicBezTo>
                    <a:pt x="12749" y="7821"/>
                    <a:pt x="12390" y="7841"/>
                    <a:pt x="12108" y="7626"/>
                  </a:cubicBezTo>
                  <a:cubicBezTo>
                    <a:pt x="11833" y="7415"/>
                    <a:pt x="11658" y="7089"/>
                    <a:pt x="11330" y="6945"/>
                  </a:cubicBezTo>
                  <a:cubicBezTo>
                    <a:pt x="11165" y="6871"/>
                    <a:pt x="10991" y="6837"/>
                    <a:pt x="10823" y="6774"/>
                  </a:cubicBezTo>
                  <a:cubicBezTo>
                    <a:pt x="10739" y="6740"/>
                    <a:pt x="10658" y="6700"/>
                    <a:pt x="10591" y="6639"/>
                  </a:cubicBezTo>
                  <a:cubicBezTo>
                    <a:pt x="10527" y="6583"/>
                    <a:pt x="10470" y="6512"/>
                    <a:pt x="10386" y="6485"/>
                  </a:cubicBezTo>
                  <a:cubicBezTo>
                    <a:pt x="10366" y="6478"/>
                    <a:pt x="10349" y="6475"/>
                    <a:pt x="10333" y="6475"/>
                  </a:cubicBezTo>
                  <a:cubicBezTo>
                    <a:pt x="10262" y="6475"/>
                    <a:pt x="10202" y="6522"/>
                    <a:pt x="10165" y="6586"/>
                  </a:cubicBezTo>
                  <a:cubicBezTo>
                    <a:pt x="10111" y="6673"/>
                    <a:pt x="10064" y="6764"/>
                    <a:pt x="10001" y="6848"/>
                  </a:cubicBezTo>
                  <a:cubicBezTo>
                    <a:pt x="9869" y="7022"/>
                    <a:pt x="9699" y="7170"/>
                    <a:pt x="9507" y="7277"/>
                  </a:cubicBezTo>
                  <a:cubicBezTo>
                    <a:pt x="9467" y="7301"/>
                    <a:pt x="9477" y="7348"/>
                    <a:pt x="9507" y="7371"/>
                  </a:cubicBezTo>
                  <a:lnTo>
                    <a:pt x="8745" y="7827"/>
                  </a:lnTo>
                  <a:cubicBezTo>
                    <a:pt x="8608" y="7912"/>
                    <a:pt x="8470" y="7992"/>
                    <a:pt x="8332" y="8076"/>
                  </a:cubicBezTo>
                  <a:cubicBezTo>
                    <a:pt x="8218" y="8146"/>
                    <a:pt x="8094" y="8214"/>
                    <a:pt x="7990" y="8298"/>
                  </a:cubicBezTo>
                  <a:cubicBezTo>
                    <a:pt x="7892" y="8375"/>
                    <a:pt x="7815" y="8476"/>
                    <a:pt x="7785" y="8600"/>
                  </a:cubicBezTo>
                  <a:cubicBezTo>
                    <a:pt x="7748" y="8734"/>
                    <a:pt x="7762" y="8875"/>
                    <a:pt x="7755" y="9012"/>
                  </a:cubicBezTo>
                  <a:cubicBezTo>
                    <a:pt x="7748" y="9298"/>
                    <a:pt x="7705" y="9596"/>
                    <a:pt x="7561" y="9849"/>
                  </a:cubicBezTo>
                  <a:cubicBezTo>
                    <a:pt x="7420" y="10090"/>
                    <a:pt x="7171" y="10284"/>
                    <a:pt x="6885" y="10298"/>
                  </a:cubicBezTo>
                  <a:cubicBezTo>
                    <a:pt x="6856" y="10301"/>
                    <a:pt x="6831" y="10321"/>
                    <a:pt x="6831" y="10352"/>
                  </a:cubicBezTo>
                  <a:cubicBezTo>
                    <a:pt x="6822" y="10872"/>
                    <a:pt x="6554" y="11336"/>
                    <a:pt x="6134" y="11631"/>
                  </a:cubicBezTo>
                  <a:cubicBezTo>
                    <a:pt x="6030" y="11705"/>
                    <a:pt x="5979" y="11788"/>
                    <a:pt x="5976" y="11916"/>
                  </a:cubicBezTo>
                  <a:cubicBezTo>
                    <a:pt x="5976" y="11980"/>
                    <a:pt x="5976" y="12041"/>
                    <a:pt x="5956" y="12101"/>
                  </a:cubicBezTo>
                  <a:cubicBezTo>
                    <a:pt x="5932" y="12154"/>
                    <a:pt x="5899" y="12202"/>
                    <a:pt x="5865" y="12248"/>
                  </a:cubicBezTo>
                  <a:cubicBezTo>
                    <a:pt x="5801" y="12339"/>
                    <a:pt x="5724" y="12426"/>
                    <a:pt x="5688" y="12534"/>
                  </a:cubicBezTo>
                  <a:cubicBezTo>
                    <a:pt x="5654" y="12637"/>
                    <a:pt x="5667" y="12749"/>
                    <a:pt x="5714" y="12846"/>
                  </a:cubicBezTo>
                  <a:cubicBezTo>
                    <a:pt x="5829" y="13091"/>
                    <a:pt x="6097" y="13181"/>
                    <a:pt x="6342" y="13232"/>
                  </a:cubicBezTo>
                  <a:cubicBezTo>
                    <a:pt x="6473" y="13255"/>
                    <a:pt x="6617" y="13285"/>
                    <a:pt x="6758" y="13285"/>
                  </a:cubicBezTo>
                  <a:cubicBezTo>
                    <a:pt x="6848" y="13285"/>
                    <a:pt x="6939" y="13272"/>
                    <a:pt x="7023" y="13238"/>
                  </a:cubicBezTo>
                  <a:cubicBezTo>
                    <a:pt x="7121" y="13201"/>
                    <a:pt x="7198" y="13138"/>
                    <a:pt x="7251" y="13051"/>
                  </a:cubicBezTo>
                  <a:cubicBezTo>
                    <a:pt x="7305" y="12967"/>
                    <a:pt x="7335" y="12869"/>
                    <a:pt x="7382" y="12778"/>
                  </a:cubicBezTo>
                  <a:cubicBezTo>
                    <a:pt x="7423" y="12708"/>
                    <a:pt x="7486" y="12641"/>
                    <a:pt x="7567" y="12641"/>
                  </a:cubicBezTo>
                  <a:cubicBezTo>
                    <a:pt x="7584" y="12641"/>
                    <a:pt x="7604" y="12648"/>
                    <a:pt x="7624" y="12654"/>
                  </a:cubicBezTo>
                  <a:cubicBezTo>
                    <a:pt x="7728" y="12695"/>
                    <a:pt x="7792" y="12812"/>
                    <a:pt x="7818" y="12913"/>
                  </a:cubicBezTo>
                  <a:cubicBezTo>
                    <a:pt x="7855" y="13057"/>
                    <a:pt x="7812" y="13218"/>
                    <a:pt x="7802" y="13366"/>
                  </a:cubicBezTo>
                  <a:cubicBezTo>
                    <a:pt x="7788" y="13511"/>
                    <a:pt x="7802" y="13655"/>
                    <a:pt x="7875" y="13779"/>
                  </a:cubicBezTo>
                  <a:cubicBezTo>
                    <a:pt x="8010" y="14004"/>
                    <a:pt x="8261" y="14115"/>
                    <a:pt x="8490" y="14208"/>
                  </a:cubicBezTo>
                  <a:lnTo>
                    <a:pt x="8507" y="14208"/>
                  </a:lnTo>
                  <a:cubicBezTo>
                    <a:pt x="8523" y="14208"/>
                    <a:pt x="8540" y="14195"/>
                    <a:pt x="8554" y="14182"/>
                  </a:cubicBezTo>
                  <a:cubicBezTo>
                    <a:pt x="8675" y="14017"/>
                    <a:pt x="8752" y="13826"/>
                    <a:pt x="8782" y="13621"/>
                  </a:cubicBezTo>
                  <a:cubicBezTo>
                    <a:pt x="8795" y="13520"/>
                    <a:pt x="8792" y="13423"/>
                    <a:pt x="8785" y="13322"/>
                  </a:cubicBezTo>
                  <a:cubicBezTo>
                    <a:pt x="8779" y="13222"/>
                    <a:pt x="8772" y="13111"/>
                    <a:pt x="8839" y="13031"/>
                  </a:cubicBezTo>
                  <a:cubicBezTo>
                    <a:pt x="8940" y="12916"/>
                    <a:pt x="9124" y="12907"/>
                    <a:pt x="9259" y="12866"/>
                  </a:cubicBezTo>
                  <a:cubicBezTo>
                    <a:pt x="9417" y="12816"/>
                    <a:pt x="9544" y="12718"/>
                    <a:pt x="9607" y="12560"/>
                  </a:cubicBezTo>
                  <a:cubicBezTo>
                    <a:pt x="9671" y="12399"/>
                    <a:pt x="9645" y="12222"/>
                    <a:pt x="9541" y="12087"/>
                  </a:cubicBezTo>
                  <a:cubicBezTo>
                    <a:pt x="9487" y="12024"/>
                    <a:pt x="9420" y="11970"/>
                    <a:pt x="9339" y="11936"/>
                  </a:cubicBezTo>
                  <a:cubicBezTo>
                    <a:pt x="9252" y="11900"/>
                    <a:pt x="9164" y="11906"/>
                    <a:pt x="9071" y="11900"/>
                  </a:cubicBezTo>
                  <a:cubicBezTo>
                    <a:pt x="8906" y="11889"/>
                    <a:pt x="8849" y="11751"/>
                    <a:pt x="8866" y="11601"/>
                  </a:cubicBezTo>
                  <a:cubicBezTo>
                    <a:pt x="8882" y="11429"/>
                    <a:pt x="8994" y="11311"/>
                    <a:pt x="9124" y="11208"/>
                  </a:cubicBezTo>
                  <a:cubicBezTo>
                    <a:pt x="9272" y="11094"/>
                    <a:pt x="9433" y="10993"/>
                    <a:pt x="9541" y="10839"/>
                  </a:cubicBezTo>
                  <a:cubicBezTo>
                    <a:pt x="9658" y="10671"/>
                    <a:pt x="9691" y="10459"/>
                    <a:pt x="9725" y="10261"/>
                  </a:cubicBezTo>
                  <a:cubicBezTo>
                    <a:pt x="9752" y="10080"/>
                    <a:pt x="9786" y="9889"/>
                    <a:pt x="9893" y="9737"/>
                  </a:cubicBezTo>
                  <a:cubicBezTo>
                    <a:pt x="9967" y="9630"/>
                    <a:pt x="10081" y="9559"/>
                    <a:pt x="10208" y="9559"/>
                  </a:cubicBezTo>
                  <a:cubicBezTo>
                    <a:pt x="10239" y="9559"/>
                    <a:pt x="10272" y="9567"/>
                    <a:pt x="10306" y="9576"/>
                  </a:cubicBezTo>
                  <a:cubicBezTo>
                    <a:pt x="10373" y="9593"/>
                    <a:pt x="10433" y="9637"/>
                    <a:pt x="10461" y="9704"/>
                  </a:cubicBezTo>
                  <a:cubicBezTo>
                    <a:pt x="10501" y="9811"/>
                    <a:pt x="10444" y="9926"/>
                    <a:pt x="10386" y="10016"/>
                  </a:cubicBezTo>
                  <a:cubicBezTo>
                    <a:pt x="10262" y="10211"/>
                    <a:pt x="10105" y="10389"/>
                    <a:pt x="9967" y="10577"/>
                  </a:cubicBezTo>
                  <a:cubicBezTo>
                    <a:pt x="9736" y="10885"/>
                    <a:pt x="9497" y="11265"/>
                    <a:pt x="9510" y="11668"/>
                  </a:cubicBezTo>
                  <a:cubicBezTo>
                    <a:pt x="9524" y="12037"/>
                    <a:pt x="9779" y="12339"/>
                    <a:pt x="10131" y="12436"/>
                  </a:cubicBezTo>
                  <a:cubicBezTo>
                    <a:pt x="10208" y="12459"/>
                    <a:pt x="10289" y="12470"/>
                    <a:pt x="10366" y="12470"/>
                  </a:cubicBezTo>
                  <a:cubicBezTo>
                    <a:pt x="10638" y="12470"/>
                    <a:pt x="10907" y="12343"/>
                    <a:pt x="11098" y="12144"/>
                  </a:cubicBezTo>
                  <a:cubicBezTo>
                    <a:pt x="11152" y="12087"/>
                    <a:pt x="11199" y="12027"/>
                    <a:pt x="11242" y="11960"/>
                  </a:cubicBezTo>
                  <a:cubicBezTo>
                    <a:pt x="11390" y="11993"/>
                    <a:pt x="11414" y="12208"/>
                    <a:pt x="11367" y="12326"/>
                  </a:cubicBezTo>
                  <a:cubicBezTo>
                    <a:pt x="11290" y="12524"/>
                    <a:pt x="11031" y="12594"/>
                    <a:pt x="10850" y="12648"/>
                  </a:cubicBezTo>
                  <a:cubicBezTo>
                    <a:pt x="10611" y="12721"/>
                    <a:pt x="10383" y="12812"/>
                    <a:pt x="10165" y="12936"/>
                  </a:cubicBezTo>
                  <a:cubicBezTo>
                    <a:pt x="10061" y="12997"/>
                    <a:pt x="9960" y="13064"/>
                    <a:pt x="9866" y="13138"/>
                  </a:cubicBezTo>
                  <a:cubicBezTo>
                    <a:pt x="9789" y="13201"/>
                    <a:pt x="9711" y="13279"/>
                    <a:pt x="9699" y="13383"/>
                  </a:cubicBezTo>
                  <a:cubicBezTo>
                    <a:pt x="9685" y="13497"/>
                    <a:pt x="9772" y="13581"/>
                    <a:pt x="9802" y="13685"/>
                  </a:cubicBezTo>
                  <a:cubicBezTo>
                    <a:pt x="9836" y="13793"/>
                    <a:pt x="9823" y="13909"/>
                    <a:pt x="9782" y="14017"/>
                  </a:cubicBezTo>
                  <a:cubicBezTo>
                    <a:pt x="9691" y="14242"/>
                    <a:pt x="9474" y="14383"/>
                    <a:pt x="9255" y="14467"/>
                  </a:cubicBezTo>
                  <a:cubicBezTo>
                    <a:pt x="8749" y="14665"/>
                    <a:pt x="8191" y="14651"/>
                    <a:pt x="7661" y="14715"/>
                  </a:cubicBezTo>
                  <a:cubicBezTo>
                    <a:pt x="7362" y="14749"/>
                    <a:pt x="7070" y="14803"/>
                    <a:pt x="6782" y="14880"/>
                  </a:cubicBezTo>
                  <a:cubicBezTo>
                    <a:pt x="6630" y="14920"/>
                    <a:pt x="6483" y="14967"/>
                    <a:pt x="6338" y="15017"/>
                  </a:cubicBezTo>
                  <a:cubicBezTo>
                    <a:pt x="6214" y="15065"/>
                    <a:pt x="6083" y="15111"/>
                    <a:pt x="5949" y="15111"/>
                  </a:cubicBezTo>
                  <a:cubicBezTo>
                    <a:pt x="5925" y="15111"/>
                    <a:pt x="5902" y="15111"/>
                    <a:pt x="5878" y="15108"/>
                  </a:cubicBezTo>
                  <a:cubicBezTo>
                    <a:pt x="5875" y="15105"/>
                    <a:pt x="5872" y="15105"/>
                    <a:pt x="5869" y="15105"/>
                  </a:cubicBezTo>
                  <a:cubicBezTo>
                    <a:pt x="5849" y="15105"/>
                    <a:pt x="5832" y="15115"/>
                    <a:pt x="5818" y="15132"/>
                  </a:cubicBezTo>
                  <a:cubicBezTo>
                    <a:pt x="5607" y="15474"/>
                    <a:pt x="5365" y="15793"/>
                    <a:pt x="5103" y="16098"/>
                  </a:cubicBezTo>
                  <a:cubicBezTo>
                    <a:pt x="4986" y="16239"/>
                    <a:pt x="4865" y="16383"/>
                    <a:pt x="4724" y="16498"/>
                  </a:cubicBezTo>
                  <a:cubicBezTo>
                    <a:pt x="4650" y="16555"/>
                    <a:pt x="4573" y="16599"/>
                    <a:pt x="4486" y="16628"/>
                  </a:cubicBezTo>
                  <a:cubicBezTo>
                    <a:pt x="4402" y="16659"/>
                    <a:pt x="4311" y="16682"/>
                    <a:pt x="4233" y="16726"/>
                  </a:cubicBezTo>
                  <a:cubicBezTo>
                    <a:pt x="3982" y="16864"/>
                    <a:pt x="3844" y="17166"/>
                    <a:pt x="3891" y="17444"/>
                  </a:cubicBezTo>
                  <a:cubicBezTo>
                    <a:pt x="3922" y="17619"/>
                    <a:pt x="4029" y="17760"/>
                    <a:pt x="4117" y="17908"/>
                  </a:cubicBezTo>
                  <a:cubicBezTo>
                    <a:pt x="4210" y="18062"/>
                    <a:pt x="4281" y="18244"/>
                    <a:pt x="4278" y="18428"/>
                  </a:cubicBezTo>
                  <a:cubicBezTo>
                    <a:pt x="4271" y="18599"/>
                    <a:pt x="4190" y="18750"/>
                    <a:pt x="4032" y="18817"/>
                  </a:cubicBezTo>
                  <a:cubicBezTo>
                    <a:pt x="3982" y="18840"/>
                    <a:pt x="3925" y="18851"/>
                    <a:pt x="3871" y="18851"/>
                  </a:cubicBezTo>
                  <a:cubicBezTo>
                    <a:pt x="3790" y="18851"/>
                    <a:pt x="3714" y="18824"/>
                    <a:pt x="3660" y="18757"/>
                  </a:cubicBezTo>
                  <a:cubicBezTo>
                    <a:pt x="3649" y="18740"/>
                    <a:pt x="3629" y="18730"/>
                    <a:pt x="3613" y="18730"/>
                  </a:cubicBezTo>
                  <a:cubicBezTo>
                    <a:pt x="3596" y="18730"/>
                    <a:pt x="3579" y="18737"/>
                    <a:pt x="3566" y="18757"/>
                  </a:cubicBezTo>
                  <a:cubicBezTo>
                    <a:pt x="3499" y="18864"/>
                    <a:pt x="3375" y="18894"/>
                    <a:pt x="3247" y="18894"/>
                  </a:cubicBezTo>
                  <a:cubicBezTo>
                    <a:pt x="3126" y="18894"/>
                    <a:pt x="3002" y="18871"/>
                    <a:pt x="2904" y="18868"/>
                  </a:cubicBezTo>
                  <a:cubicBezTo>
                    <a:pt x="2884" y="18868"/>
                    <a:pt x="2868" y="18864"/>
                    <a:pt x="2851" y="18864"/>
                  </a:cubicBezTo>
                  <a:cubicBezTo>
                    <a:pt x="2747" y="18864"/>
                    <a:pt x="2642" y="18878"/>
                    <a:pt x="2549" y="18921"/>
                  </a:cubicBezTo>
                  <a:cubicBezTo>
                    <a:pt x="2425" y="18978"/>
                    <a:pt x="2340" y="19089"/>
                    <a:pt x="2297" y="19213"/>
                  </a:cubicBezTo>
                  <a:cubicBezTo>
                    <a:pt x="2176" y="19542"/>
                    <a:pt x="2357" y="19891"/>
                    <a:pt x="2475" y="20193"/>
                  </a:cubicBezTo>
                  <a:cubicBezTo>
                    <a:pt x="2579" y="20455"/>
                    <a:pt x="2659" y="20788"/>
                    <a:pt x="2972" y="20858"/>
                  </a:cubicBezTo>
                  <a:cubicBezTo>
                    <a:pt x="3082" y="20882"/>
                    <a:pt x="3197" y="20882"/>
                    <a:pt x="3307" y="20915"/>
                  </a:cubicBezTo>
                  <a:cubicBezTo>
                    <a:pt x="3355" y="20929"/>
                    <a:pt x="3395" y="20955"/>
                    <a:pt x="3412" y="21003"/>
                  </a:cubicBezTo>
                  <a:cubicBezTo>
                    <a:pt x="3435" y="21069"/>
                    <a:pt x="3418" y="21140"/>
                    <a:pt x="3475" y="21197"/>
                  </a:cubicBezTo>
                  <a:cubicBezTo>
                    <a:pt x="3512" y="21234"/>
                    <a:pt x="3562" y="21251"/>
                    <a:pt x="3616" y="21251"/>
                  </a:cubicBezTo>
                  <a:cubicBezTo>
                    <a:pt x="3677" y="21251"/>
                    <a:pt x="3737" y="21231"/>
                    <a:pt x="3784" y="21197"/>
                  </a:cubicBezTo>
                  <a:cubicBezTo>
                    <a:pt x="3908" y="21107"/>
                    <a:pt x="3925" y="20938"/>
                    <a:pt x="3992" y="20811"/>
                  </a:cubicBezTo>
                  <a:cubicBezTo>
                    <a:pt x="4126" y="20563"/>
                    <a:pt x="4408" y="20445"/>
                    <a:pt x="4656" y="20351"/>
                  </a:cubicBezTo>
                  <a:cubicBezTo>
                    <a:pt x="4935" y="20244"/>
                    <a:pt x="5211" y="20143"/>
                    <a:pt x="5415" y="19915"/>
                  </a:cubicBezTo>
                  <a:cubicBezTo>
                    <a:pt x="5513" y="19807"/>
                    <a:pt x="5590" y="19673"/>
                    <a:pt x="5603" y="19525"/>
                  </a:cubicBezTo>
                  <a:cubicBezTo>
                    <a:pt x="5610" y="19445"/>
                    <a:pt x="5593" y="19367"/>
                    <a:pt x="5567" y="19294"/>
                  </a:cubicBezTo>
                  <a:cubicBezTo>
                    <a:pt x="5550" y="19250"/>
                    <a:pt x="5522" y="19200"/>
                    <a:pt x="5522" y="19153"/>
                  </a:cubicBezTo>
                  <a:cubicBezTo>
                    <a:pt x="5522" y="19102"/>
                    <a:pt x="5559" y="19059"/>
                    <a:pt x="5593" y="19025"/>
                  </a:cubicBezTo>
                  <a:cubicBezTo>
                    <a:pt x="5708" y="18915"/>
                    <a:pt x="5869" y="18820"/>
                    <a:pt x="6033" y="18820"/>
                  </a:cubicBezTo>
                  <a:cubicBezTo>
                    <a:pt x="6056" y="18820"/>
                    <a:pt x="6080" y="18820"/>
                    <a:pt x="6100" y="18828"/>
                  </a:cubicBezTo>
                  <a:cubicBezTo>
                    <a:pt x="6268" y="18854"/>
                    <a:pt x="6422" y="19015"/>
                    <a:pt x="6382" y="19190"/>
                  </a:cubicBezTo>
                  <a:cubicBezTo>
                    <a:pt x="6379" y="19210"/>
                    <a:pt x="6385" y="19240"/>
                    <a:pt x="6409" y="19250"/>
                  </a:cubicBezTo>
                  <a:cubicBezTo>
                    <a:pt x="6473" y="19277"/>
                    <a:pt x="6537" y="19291"/>
                    <a:pt x="6600" y="19291"/>
                  </a:cubicBezTo>
                  <a:cubicBezTo>
                    <a:pt x="6731" y="19291"/>
                    <a:pt x="6856" y="19234"/>
                    <a:pt x="6949" y="19133"/>
                  </a:cubicBezTo>
                  <a:cubicBezTo>
                    <a:pt x="7070" y="19005"/>
                    <a:pt x="7147" y="18840"/>
                    <a:pt x="7225" y="18679"/>
                  </a:cubicBezTo>
                  <a:cubicBezTo>
                    <a:pt x="7228" y="18679"/>
                    <a:pt x="7234" y="18676"/>
                    <a:pt x="7238" y="18676"/>
                  </a:cubicBezTo>
                  <a:cubicBezTo>
                    <a:pt x="7295" y="18653"/>
                    <a:pt x="7335" y="18586"/>
                    <a:pt x="7315" y="18525"/>
                  </a:cubicBezTo>
                  <a:cubicBezTo>
                    <a:pt x="7329" y="18521"/>
                    <a:pt x="7342" y="18518"/>
                    <a:pt x="7355" y="18518"/>
                  </a:cubicBezTo>
                  <a:cubicBezTo>
                    <a:pt x="7369" y="18518"/>
                    <a:pt x="7382" y="18521"/>
                    <a:pt x="7395" y="18525"/>
                  </a:cubicBezTo>
                  <a:cubicBezTo>
                    <a:pt x="7453" y="18549"/>
                    <a:pt x="7480" y="18616"/>
                    <a:pt x="7460" y="18670"/>
                  </a:cubicBezTo>
                  <a:cubicBezTo>
                    <a:pt x="7446" y="18707"/>
                    <a:pt x="7480" y="18737"/>
                    <a:pt x="7510" y="18740"/>
                  </a:cubicBezTo>
                  <a:cubicBezTo>
                    <a:pt x="7547" y="18740"/>
                    <a:pt x="7581" y="18747"/>
                    <a:pt x="7614" y="18757"/>
                  </a:cubicBezTo>
                  <a:cubicBezTo>
                    <a:pt x="7641" y="18763"/>
                    <a:pt x="7674" y="18780"/>
                    <a:pt x="7688" y="18797"/>
                  </a:cubicBezTo>
                  <a:cubicBezTo>
                    <a:pt x="7711" y="18831"/>
                    <a:pt x="7701" y="18878"/>
                    <a:pt x="7711" y="18918"/>
                  </a:cubicBezTo>
                  <a:cubicBezTo>
                    <a:pt x="7722" y="18952"/>
                    <a:pt x="7738" y="18985"/>
                    <a:pt x="7765" y="19012"/>
                  </a:cubicBezTo>
                  <a:cubicBezTo>
                    <a:pt x="7866" y="19110"/>
                    <a:pt x="8030" y="19093"/>
                    <a:pt x="8134" y="19183"/>
                  </a:cubicBezTo>
                  <a:cubicBezTo>
                    <a:pt x="8195" y="19234"/>
                    <a:pt x="8235" y="19304"/>
                    <a:pt x="8275" y="19371"/>
                  </a:cubicBezTo>
                  <a:cubicBezTo>
                    <a:pt x="8322" y="19445"/>
                    <a:pt x="8373" y="19516"/>
                    <a:pt x="8443" y="19569"/>
                  </a:cubicBezTo>
                  <a:cubicBezTo>
                    <a:pt x="8584" y="19680"/>
                    <a:pt x="8775" y="19727"/>
                    <a:pt x="8890" y="19875"/>
                  </a:cubicBezTo>
                  <a:cubicBezTo>
                    <a:pt x="8913" y="19908"/>
                    <a:pt x="8933" y="19948"/>
                    <a:pt x="8940" y="19992"/>
                  </a:cubicBezTo>
                  <a:cubicBezTo>
                    <a:pt x="8950" y="20039"/>
                    <a:pt x="8940" y="20086"/>
                    <a:pt x="8930" y="20129"/>
                  </a:cubicBezTo>
                  <a:cubicBezTo>
                    <a:pt x="8906" y="20233"/>
                    <a:pt x="8879" y="20338"/>
                    <a:pt x="8933" y="20435"/>
                  </a:cubicBezTo>
                  <a:cubicBezTo>
                    <a:pt x="8943" y="20455"/>
                    <a:pt x="8957" y="20462"/>
                    <a:pt x="8973" y="20462"/>
                  </a:cubicBezTo>
                  <a:cubicBezTo>
                    <a:pt x="8990" y="20462"/>
                    <a:pt x="9003" y="20459"/>
                    <a:pt x="9017" y="20448"/>
                  </a:cubicBezTo>
                  <a:cubicBezTo>
                    <a:pt x="9155" y="20341"/>
                    <a:pt x="9235" y="20170"/>
                    <a:pt x="9232" y="19996"/>
                  </a:cubicBezTo>
                  <a:cubicBezTo>
                    <a:pt x="9232" y="19971"/>
                    <a:pt x="9218" y="19959"/>
                    <a:pt x="9201" y="19948"/>
                  </a:cubicBezTo>
                  <a:cubicBezTo>
                    <a:pt x="9218" y="19851"/>
                    <a:pt x="9215" y="19754"/>
                    <a:pt x="9192" y="19656"/>
                  </a:cubicBezTo>
                  <a:lnTo>
                    <a:pt x="9192" y="19656"/>
                  </a:lnTo>
                  <a:cubicBezTo>
                    <a:pt x="9259" y="19760"/>
                    <a:pt x="9363" y="19835"/>
                    <a:pt x="9483" y="19871"/>
                  </a:cubicBezTo>
                  <a:cubicBezTo>
                    <a:pt x="9487" y="19871"/>
                    <a:pt x="9494" y="19875"/>
                    <a:pt x="9497" y="19875"/>
                  </a:cubicBezTo>
                  <a:cubicBezTo>
                    <a:pt x="9537" y="19875"/>
                    <a:pt x="9564" y="19827"/>
                    <a:pt x="9544" y="19790"/>
                  </a:cubicBezTo>
                  <a:cubicBezTo>
                    <a:pt x="9293" y="19300"/>
                    <a:pt x="8769" y="19052"/>
                    <a:pt x="8386" y="18683"/>
                  </a:cubicBezTo>
                  <a:cubicBezTo>
                    <a:pt x="8292" y="18592"/>
                    <a:pt x="8208" y="18495"/>
                    <a:pt x="8141" y="18380"/>
                  </a:cubicBezTo>
                  <a:cubicBezTo>
                    <a:pt x="8107" y="18327"/>
                    <a:pt x="8077" y="18267"/>
                    <a:pt x="8057" y="18206"/>
                  </a:cubicBezTo>
                  <a:cubicBezTo>
                    <a:pt x="8037" y="18149"/>
                    <a:pt x="7996" y="18035"/>
                    <a:pt x="8077" y="18035"/>
                  </a:cubicBezTo>
                  <a:cubicBezTo>
                    <a:pt x="8087" y="18035"/>
                    <a:pt x="8094" y="18035"/>
                    <a:pt x="8107" y="18038"/>
                  </a:cubicBezTo>
                  <a:cubicBezTo>
                    <a:pt x="8238" y="18065"/>
                    <a:pt x="8346" y="18176"/>
                    <a:pt x="8433" y="18273"/>
                  </a:cubicBezTo>
                  <a:cubicBezTo>
                    <a:pt x="8527" y="18374"/>
                    <a:pt x="8608" y="18485"/>
                    <a:pt x="8704" y="18582"/>
                  </a:cubicBezTo>
                  <a:cubicBezTo>
                    <a:pt x="8805" y="18683"/>
                    <a:pt x="8920" y="18760"/>
                    <a:pt x="9054" y="18797"/>
                  </a:cubicBezTo>
                  <a:cubicBezTo>
                    <a:pt x="9215" y="18837"/>
                    <a:pt x="9403" y="18820"/>
                    <a:pt x="9541" y="18928"/>
                  </a:cubicBezTo>
                  <a:cubicBezTo>
                    <a:pt x="9648" y="19012"/>
                    <a:pt x="9685" y="19153"/>
                    <a:pt x="9711" y="19280"/>
                  </a:cubicBezTo>
                  <a:cubicBezTo>
                    <a:pt x="9739" y="19421"/>
                    <a:pt x="9752" y="19565"/>
                    <a:pt x="9792" y="19703"/>
                  </a:cubicBezTo>
                  <a:cubicBezTo>
                    <a:pt x="9886" y="20002"/>
                    <a:pt x="10125" y="20217"/>
                    <a:pt x="10380" y="20385"/>
                  </a:cubicBezTo>
                  <a:cubicBezTo>
                    <a:pt x="10444" y="20428"/>
                    <a:pt x="10514" y="20472"/>
                    <a:pt x="10585" y="20512"/>
                  </a:cubicBezTo>
                  <a:cubicBezTo>
                    <a:pt x="10655" y="20552"/>
                    <a:pt x="10732" y="20606"/>
                    <a:pt x="10816" y="20626"/>
                  </a:cubicBezTo>
                  <a:cubicBezTo>
                    <a:pt x="10836" y="20633"/>
                    <a:pt x="10859" y="20636"/>
                    <a:pt x="10879" y="20636"/>
                  </a:cubicBezTo>
                  <a:cubicBezTo>
                    <a:pt x="10930" y="20636"/>
                    <a:pt x="10980" y="20620"/>
                    <a:pt x="11017" y="20583"/>
                  </a:cubicBezTo>
                  <a:cubicBezTo>
                    <a:pt x="11065" y="20535"/>
                    <a:pt x="11085" y="20469"/>
                    <a:pt x="11108" y="20405"/>
                  </a:cubicBezTo>
                  <a:cubicBezTo>
                    <a:pt x="11152" y="20281"/>
                    <a:pt x="11259" y="20217"/>
                    <a:pt x="11387" y="20217"/>
                  </a:cubicBezTo>
                  <a:cubicBezTo>
                    <a:pt x="11403" y="20217"/>
                    <a:pt x="11420" y="20220"/>
                    <a:pt x="11437" y="20220"/>
                  </a:cubicBezTo>
                  <a:cubicBezTo>
                    <a:pt x="11605" y="20244"/>
                    <a:pt x="11733" y="20371"/>
                    <a:pt x="11833" y="20499"/>
                  </a:cubicBezTo>
                  <a:cubicBezTo>
                    <a:pt x="11937" y="20630"/>
                    <a:pt x="12027" y="20781"/>
                    <a:pt x="12156" y="20895"/>
                  </a:cubicBezTo>
                  <a:cubicBezTo>
                    <a:pt x="12216" y="20949"/>
                    <a:pt x="12283" y="20995"/>
                    <a:pt x="12357" y="21026"/>
                  </a:cubicBezTo>
                  <a:cubicBezTo>
                    <a:pt x="12441" y="21063"/>
                    <a:pt x="12531" y="21079"/>
                    <a:pt x="12611" y="21119"/>
                  </a:cubicBezTo>
                  <a:cubicBezTo>
                    <a:pt x="12746" y="21190"/>
                    <a:pt x="12817" y="21331"/>
                    <a:pt x="12947" y="21405"/>
                  </a:cubicBezTo>
                  <a:cubicBezTo>
                    <a:pt x="12994" y="21429"/>
                    <a:pt x="13045" y="21442"/>
                    <a:pt x="13095" y="21442"/>
                  </a:cubicBezTo>
                  <a:cubicBezTo>
                    <a:pt x="13163" y="21442"/>
                    <a:pt x="13229" y="21418"/>
                    <a:pt x="13290" y="21375"/>
                  </a:cubicBezTo>
                  <a:cubicBezTo>
                    <a:pt x="13394" y="21291"/>
                    <a:pt x="13465" y="21173"/>
                    <a:pt x="13548" y="21073"/>
                  </a:cubicBezTo>
                  <a:cubicBezTo>
                    <a:pt x="13649" y="20952"/>
                    <a:pt x="13780" y="20878"/>
                    <a:pt x="13937" y="20878"/>
                  </a:cubicBezTo>
                  <a:lnTo>
                    <a:pt x="13954" y="20878"/>
                  </a:lnTo>
                  <a:cubicBezTo>
                    <a:pt x="14122" y="20885"/>
                    <a:pt x="14267" y="20986"/>
                    <a:pt x="14340" y="21130"/>
                  </a:cubicBezTo>
                  <a:cubicBezTo>
                    <a:pt x="14424" y="21291"/>
                    <a:pt x="14394" y="21472"/>
                    <a:pt x="14314" y="21627"/>
                  </a:cubicBezTo>
                  <a:cubicBezTo>
                    <a:pt x="14162" y="21925"/>
                    <a:pt x="13900" y="22211"/>
                    <a:pt x="13595" y="22352"/>
                  </a:cubicBezTo>
                  <a:cubicBezTo>
                    <a:pt x="13444" y="22425"/>
                    <a:pt x="13280" y="22449"/>
                    <a:pt x="13112" y="22449"/>
                  </a:cubicBezTo>
                  <a:cubicBezTo>
                    <a:pt x="12884" y="22449"/>
                    <a:pt x="12652" y="22405"/>
                    <a:pt x="12434" y="22368"/>
                  </a:cubicBezTo>
                  <a:cubicBezTo>
                    <a:pt x="12239" y="22338"/>
                    <a:pt x="12048" y="22301"/>
                    <a:pt x="11860" y="22241"/>
                  </a:cubicBezTo>
                  <a:cubicBezTo>
                    <a:pt x="11679" y="22184"/>
                    <a:pt x="11508" y="22100"/>
                    <a:pt x="11330" y="22026"/>
                  </a:cubicBezTo>
                  <a:cubicBezTo>
                    <a:pt x="11141" y="21945"/>
                    <a:pt x="10933" y="21878"/>
                    <a:pt x="10729" y="21878"/>
                  </a:cubicBezTo>
                  <a:cubicBezTo>
                    <a:pt x="10622" y="21878"/>
                    <a:pt x="10514" y="21895"/>
                    <a:pt x="10410" y="21942"/>
                  </a:cubicBezTo>
                  <a:cubicBezTo>
                    <a:pt x="10275" y="21996"/>
                    <a:pt x="10171" y="22093"/>
                    <a:pt x="10105" y="22224"/>
                  </a:cubicBezTo>
                  <a:cubicBezTo>
                    <a:pt x="10064" y="22298"/>
                    <a:pt x="10034" y="22382"/>
                    <a:pt x="9964" y="22439"/>
                  </a:cubicBezTo>
                  <a:cubicBezTo>
                    <a:pt x="9910" y="22486"/>
                    <a:pt x="9836" y="22513"/>
                    <a:pt x="9765" y="22526"/>
                  </a:cubicBezTo>
                  <a:cubicBezTo>
                    <a:pt x="9725" y="22533"/>
                    <a:pt x="9685" y="22536"/>
                    <a:pt x="9648" y="22536"/>
                  </a:cubicBezTo>
                  <a:cubicBezTo>
                    <a:pt x="9524" y="22536"/>
                    <a:pt x="9400" y="22503"/>
                    <a:pt x="9279" y="22469"/>
                  </a:cubicBezTo>
                  <a:cubicBezTo>
                    <a:pt x="9111" y="22419"/>
                    <a:pt x="8946" y="22372"/>
                    <a:pt x="8772" y="22372"/>
                  </a:cubicBezTo>
                  <a:lnTo>
                    <a:pt x="8721" y="22372"/>
                  </a:lnTo>
                  <a:cubicBezTo>
                    <a:pt x="8634" y="22372"/>
                    <a:pt x="8631" y="22315"/>
                    <a:pt x="8631" y="22241"/>
                  </a:cubicBezTo>
                  <a:cubicBezTo>
                    <a:pt x="8631" y="22174"/>
                    <a:pt x="8631" y="22106"/>
                    <a:pt x="8608" y="22043"/>
                  </a:cubicBezTo>
                  <a:cubicBezTo>
                    <a:pt x="8557" y="21915"/>
                    <a:pt x="8416" y="21844"/>
                    <a:pt x="8282" y="21838"/>
                  </a:cubicBezTo>
                  <a:lnTo>
                    <a:pt x="8269" y="21838"/>
                  </a:lnTo>
                  <a:cubicBezTo>
                    <a:pt x="8124" y="21838"/>
                    <a:pt x="7990" y="21912"/>
                    <a:pt x="7872" y="21989"/>
                  </a:cubicBezTo>
                  <a:cubicBezTo>
                    <a:pt x="7701" y="21741"/>
                    <a:pt x="7697" y="21398"/>
                    <a:pt x="7855" y="21147"/>
                  </a:cubicBezTo>
                  <a:cubicBezTo>
                    <a:pt x="7866" y="21127"/>
                    <a:pt x="7863" y="21096"/>
                    <a:pt x="7846" y="21079"/>
                  </a:cubicBezTo>
                  <a:lnTo>
                    <a:pt x="7483" y="20757"/>
                  </a:lnTo>
                  <a:cubicBezTo>
                    <a:pt x="7392" y="20676"/>
                    <a:pt x="7288" y="20552"/>
                    <a:pt x="7161" y="20529"/>
                  </a:cubicBezTo>
                  <a:cubicBezTo>
                    <a:pt x="7147" y="20526"/>
                    <a:pt x="7134" y="20526"/>
                    <a:pt x="7121" y="20526"/>
                  </a:cubicBezTo>
                  <a:cubicBezTo>
                    <a:pt x="7017" y="20526"/>
                    <a:pt x="6929" y="20589"/>
                    <a:pt x="6842" y="20636"/>
                  </a:cubicBezTo>
                  <a:cubicBezTo>
                    <a:pt x="6755" y="20684"/>
                    <a:pt x="6661" y="20693"/>
                    <a:pt x="6566" y="20693"/>
                  </a:cubicBezTo>
                  <a:cubicBezTo>
                    <a:pt x="6533" y="20693"/>
                    <a:pt x="6500" y="20690"/>
                    <a:pt x="6466" y="20690"/>
                  </a:cubicBezTo>
                  <a:lnTo>
                    <a:pt x="6429" y="20690"/>
                  </a:lnTo>
                  <a:cubicBezTo>
                    <a:pt x="6322" y="20690"/>
                    <a:pt x="6211" y="20701"/>
                    <a:pt x="6117" y="20757"/>
                  </a:cubicBezTo>
                  <a:cubicBezTo>
                    <a:pt x="6019" y="20814"/>
                    <a:pt x="5956" y="20932"/>
                    <a:pt x="5849" y="20975"/>
                  </a:cubicBezTo>
                  <a:cubicBezTo>
                    <a:pt x="5818" y="20986"/>
                    <a:pt x="5788" y="20992"/>
                    <a:pt x="5754" y="20992"/>
                  </a:cubicBezTo>
                  <a:cubicBezTo>
                    <a:pt x="5688" y="20992"/>
                    <a:pt x="5620" y="20969"/>
                    <a:pt x="5559" y="20945"/>
                  </a:cubicBezTo>
                  <a:cubicBezTo>
                    <a:pt x="5459" y="20908"/>
                    <a:pt x="5361" y="20858"/>
                    <a:pt x="5257" y="20837"/>
                  </a:cubicBezTo>
                  <a:cubicBezTo>
                    <a:pt x="5224" y="20831"/>
                    <a:pt x="5190" y="20825"/>
                    <a:pt x="5157" y="20825"/>
                  </a:cubicBezTo>
                  <a:cubicBezTo>
                    <a:pt x="5090" y="20825"/>
                    <a:pt x="5023" y="20842"/>
                    <a:pt x="4966" y="20878"/>
                  </a:cubicBezTo>
                  <a:cubicBezTo>
                    <a:pt x="4875" y="20935"/>
                    <a:pt x="4814" y="21029"/>
                    <a:pt x="4757" y="21119"/>
                  </a:cubicBezTo>
                  <a:cubicBezTo>
                    <a:pt x="4693" y="21220"/>
                    <a:pt x="4620" y="21305"/>
                    <a:pt x="4515" y="21365"/>
                  </a:cubicBezTo>
                  <a:cubicBezTo>
                    <a:pt x="4412" y="21426"/>
                    <a:pt x="4301" y="21462"/>
                    <a:pt x="4184" y="21489"/>
                  </a:cubicBezTo>
                  <a:cubicBezTo>
                    <a:pt x="4066" y="21516"/>
                    <a:pt x="3942" y="21536"/>
                    <a:pt x="3821" y="21550"/>
                  </a:cubicBezTo>
                  <a:cubicBezTo>
                    <a:pt x="3801" y="21550"/>
                    <a:pt x="3784" y="21553"/>
                    <a:pt x="3764" y="21553"/>
                  </a:cubicBezTo>
                  <a:cubicBezTo>
                    <a:pt x="3707" y="21553"/>
                    <a:pt x="3657" y="21539"/>
                    <a:pt x="3599" y="21516"/>
                  </a:cubicBezTo>
                  <a:cubicBezTo>
                    <a:pt x="3556" y="21496"/>
                    <a:pt x="3516" y="21489"/>
                    <a:pt x="3472" y="21489"/>
                  </a:cubicBezTo>
                  <a:cubicBezTo>
                    <a:pt x="3452" y="21489"/>
                    <a:pt x="3432" y="21489"/>
                    <a:pt x="3408" y="21492"/>
                  </a:cubicBezTo>
                  <a:cubicBezTo>
                    <a:pt x="3163" y="21536"/>
                    <a:pt x="2945" y="21683"/>
                    <a:pt x="2771" y="21855"/>
                  </a:cubicBezTo>
                  <a:cubicBezTo>
                    <a:pt x="2559" y="22066"/>
                    <a:pt x="2408" y="22325"/>
                    <a:pt x="2273" y="22594"/>
                  </a:cubicBezTo>
                  <a:cubicBezTo>
                    <a:pt x="2199" y="22738"/>
                    <a:pt x="2133" y="22885"/>
                    <a:pt x="2058" y="23033"/>
                  </a:cubicBezTo>
                  <a:cubicBezTo>
                    <a:pt x="2012" y="23117"/>
                    <a:pt x="1954" y="23278"/>
                    <a:pt x="1857" y="23342"/>
                  </a:cubicBezTo>
                  <a:cubicBezTo>
                    <a:pt x="1854" y="23339"/>
                    <a:pt x="1847" y="23339"/>
                    <a:pt x="1841" y="23339"/>
                  </a:cubicBezTo>
                  <a:cubicBezTo>
                    <a:pt x="1830" y="23339"/>
                    <a:pt x="1821" y="23342"/>
                    <a:pt x="1810" y="23348"/>
                  </a:cubicBezTo>
                  <a:cubicBezTo>
                    <a:pt x="1801" y="23355"/>
                    <a:pt x="1790" y="23362"/>
                    <a:pt x="1776" y="23372"/>
                  </a:cubicBezTo>
                  <a:cubicBezTo>
                    <a:pt x="1767" y="23375"/>
                    <a:pt x="1756" y="23382"/>
                    <a:pt x="1750" y="23392"/>
                  </a:cubicBezTo>
                  <a:cubicBezTo>
                    <a:pt x="1142" y="23829"/>
                    <a:pt x="619" y="24376"/>
                    <a:pt x="213" y="25003"/>
                  </a:cubicBezTo>
                  <a:cubicBezTo>
                    <a:pt x="109" y="25161"/>
                    <a:pt x="1" y="25329"/>
                    <a:pt x="24" y="25527"/>
                  </a:cubicBezTo>
                  <a:cubicBezTo>
                    <a:pt x="44" y="25685"/>
                    <a:pt x="132" y="25819"/>
                    <a:pt x="206" y="25957"/>
                  </a:cubicBezTo>
                  <a:cubicBezTo>
                    <a:pt x="297" y="26125"/>
                    <a:pt x="340" y="26275"/>
                    <a:pt x="290" y="26464"/>
                  </a:cubicBezTo>
                  <a:cubicBezTo>
                    <a:pt x="246" y="26634"/>
                    <a:pt x="165" y="26796"/>
                    <a:pt x="162" y="26974"/>
                  </a:cubicBezTo>
                  <a:cubicBezTo>
                    <a:pt x="159" y="27148"/>
                    <a:pt x="256" y="27282"/>
                    <a:pt x="347" y="27420"/>
                  </a:cubicBezTo>
                  <a:cubicBezTo>
                    <a:pt x="401" y="27504"/>
                    <a:pt x="444" y="27591"/>
                    <a:pt x="454" y="27692"/>
                  </a:cubicBezTo>
                  <a:cubicBezTo>
                    <a:pt x="461" y="27799"/>
                    <a:pt x="444" y="27903"/>
                    <a:pt x="444" y="28007"/>
                  </a:cubicBezTo>
                  <a:cubicBezTo>
                    <a:pt x="438" y="28414"/>
                    <a:pt x="783" y="28709"/>
                    <a:pt x="1035" y="28988"/>
                  </a:cubicBezTo>
                  <a:cubicBezTo>
                    <a:pt x="1183" y="29152"/>
                    <a:pt x="1327" y="29316"/>
                    <a:pt x="1474" y="29485"/>
                  </a:cubicBezTo>
                  <a:cubicBezTo>
                    <a:pt x="1606" y="29629"/>
                    <a:pt x="1736" y="29776"/>
                    <a:pt x="1891" y="29897"/>
                  </a:cubicBezTo>
                  <a:cubicBezTo>
                    <a:pt x="2035" y="30015"/>
                    <a:pt x="2196" y="30106"/>
                    <a:pt x="2371" y="30166"/>
                  </a:cubicBezTo>
                  <a:cubicBezTo>
                    <a:pt x="2569" y="30230"/>
                    <a:pt x="2774" y="30260"/>
                    <a:pt x="2978" y="30283"/>
                  </a:cubicBezTo>
                  <a:cubicBezTo>
                    <a:pt x="3479" y="30347"/>
                    <a:pt x="3985" y="30363"/>
                    <a:pt x="4486" y="30441"/>
                  </a:cubicBezTo>
                  <a:cubicBezTo>
                    <a:pt x="4922" y="30512"/>
                    <a:pt x="5365" y="30636"/>
                    <a:pt x="5717" y="30911"/>
                  </a:cubicBezTo>
                  <a:cubicBezTo>
                    <a:pt x="5731" y="30921"/>
                    <a:pt x="5744" y="30927"/>
                    <a:pt x="5758" y="30927"/>
                  </a:cubicBezTo>
                  <a:cubicBezTo>
                    <a:pt x="5771" y="30927"/>
                    <a:pt x="5784" y="30921"/>
                    <a:pt x="5795" y="30911"/>
                  </a:cubicBezTo>
                  <a:cubicBezTo>
                    <a:pt x="6086" y="30599"/>
                    <a:pt x="6026" y="30052"/>
                    <a:pt x="5688" y="29800"/>
                  </a:cubicBezTo>
                  <a:cubicBezTo>
                    <a:pt x="5714" y="29787"/>
                    <a:pt x="5744" y="29779"/>
                    <a:pt x="5775" y="29779"/>
                  </a:cubicBezTo>
                  <a:cubicBezTo>
                    <a:pt x="5869" y="29779"/>
                    <a:pt x="5976" y="29837"/>
                    <a:pt x="6050" y="29884"/>
                  </a:cubicBezTo>
                  <a:cubicBezTo>
                    <a:pt x="6211" y="29988"/>
                    <a:pt x="6362" y="30115"/>
                    <a:pt x="6509" y="30236"/>
                  </a:cubicBezTo>
                  <a:cubicBezTo>
                    <a:pt x="6802" y="30481"/>
                    <a:pt x="7093" y="30750"/>
                    <a:pt x="7335" y="31045"/>
                  </a:cubicBezTo>
                  <a:cubicBezTo>
                    <a:pt x="7389" y="31113"/>
                    <a:pt x="7446" y="31196"/>
                    <a:pt x="7440" y="31283"/>
                  </a:cubicBezTo>
                  <a:cubicBezTo>
                    <a:pt x="7429" y="31378"/>
                    <a:pt x="7342" y="31441"/>
                    <a:pt x="7291" y="31511"/>
                  </a:cubicBezTo>
                  <a:cubicBezTo>
                    <a:pt x="7201" y="31640"/>
                    <a:pt x="7208" y="31797"/>
                    <a:pt x="7268" y="31934"/>
                  </a:cubicBezTo>
                  <a:cubicBezTo>
                    <a:pt x="7406" y="32253"/>
                    <a:pt x="7782" y="32354"/>
                    <a:pt x="7946" y="32650"/>
                  </a:cubicBezTo>
                  <a:cubicBezTo>
                    <a:pt x="8111" y="32941"/>
                    <a:pt x="8057" y="33301"/>
                    <a:pt x="8201" y="33603"/>
                  </a:cubicBezTo>
                  <a:cubicBezTo>
                    <a:pt x="8275" y="33754"/>
                    <a:pt x="8430" y="33872"/>
                    <a:pt x="8470" y="34039"/>
                  </a:cubicBezTo>
                  <a:cubicBezTo>
                    <a:pt x="8514" y="34221"/>
                    <a:pt x="8416" y="34402"/>
                    <a:pt x="8410" y="34580"/>
                  </a:cubicBezTo>
                  <a:cubicBezTo>
                    <a:pt x="8402" y="34764"/>
                    <a:pt x="8507" y="34912"/>
                    <a:pt x="8547" y="35087"/>
                  </a:cubicBezTo>
                  <a:cubicBezTo>
                    <a:pt x="8584" y="35234"/>
                    <a:pt x="8540" y="35382"/>
                    <a:pt x="8473" y="35519"/>
                  </a:cubicBezTo>
                  <a:cubicBezTo>
                    <a:pt x="8352" y="35771"/>
                    <a:pt x="8154" y="36016"/>
                    <a:pt x="8168" y="36309"/>
                  </a:cubicBezTo>
                  <a:cubicBezTo>
                    <a:pt x="8181" y="36657"/>
                    <a:pt x="8463" y="36913"/>
                    <a:pt x="8534" y="37245"/>
                  </a:cubicBezTo>
                  <a:cubicBezTo>
                    <a:pt x="8577" y="37449"/>
                    <a:pt x="8470" y="37641"/>
                    <a:pt x="8493" y="37846"/>
                  </a:cubicBezTo>
                  <a:cubicBezTo>
                    <a:pt x="8493" y="37866"/>
                    <a:pt x="8497" y="37886"/>
                    <a:pt x="8503" y="37909"/>
                  </a:cubicBezTo>
                  <a:cubicBezTo>
                    <a:pt x="8483" y="38154"/>
                    <a:pt x="8520" y="38406"/>
                    <a:pt x="8608" y="38638"/>
                  </a:cubicBezTo>
                  <a:cubicBezTo>
                    <a:pt x="8617" y="38661"/>
                    <a:pt x="8634" y="38678"/>
                    <a:pt x="8658" y="38678"/>
                  </a:cubicBezTo>
                  <a:lnTo>
                    <a:pt x="8668" y="38678"/>
                  </a:lnTo>
                  <a:cubicBezTo>
                    <a:pt x="8681" y="38675"/>
                    <a:pt x="8695" y="38668"/>
                    <a:pt x="8704" y="38655"/>
                  </a:cubicBezTo>
                  <a:lnTo>
                    <a:pt x="8708" y="38671"/>
                  </a:lnTo>
                  <a:cubicBezTo>
                    <a:pt x="8715" y="38698"/>
                    <a:pt x="8735" y="38708"/>
                    <a:pt x="8755" y="38708"/>
                  </a:cubicBezTo>
                  <a:cubicBezTo>
                    <a:pt x="8772" y="38708"/>
                    <a:pt x="8789" y="38701"/>
                    <a:pt x="8802" y="38688"/>
                  </a:cubicBezTo>
                  <a:cubicBezTo>
                    <a:pt x="8825" y="38775"/>
                    <a:pt x="8849" y="38866"/>
                    <a:pt x="8873" y="38953"/>
                  </a:cubicBezTo>
                  <a:lnTo>
                    <a:pt x="8873" y="38960"/>
                  </a:lnTo>
                  <a:cubicBezTo>
                    <a:pt x="8882" y="39061"/>
                    <a:pt x="8879" y="39161"/>
                    <a:pt x="8890" y="39262"/>
                  </a:cubicBezTo>
                  <a:cubicBezTo>
                    <a:pt x="8906" y="39386"/>
                    <a:pt x="8946" y="39497"/>
                    <a:pt x="9027" y="39595"/>
                  </a:cubicBezTo>
                  <a:cubicBezTo>
                    <a:pt x="9098" y="39685"/>
                    <a:pt x="9188" y="39756"/>
                    <a:pt x="9252" y="39849"/>
                  </a:cubicBezTo>
                  <a:cubicBezTo>
                    <a:pt x="9322" y="39957"/>
                    <a:pt x="9346" y="40084"/>
                    <a:pt x="9363" y="40208"/>
                  </a:cubicBezTo>
                  <a:cubicBezTo>
                    <a:pt x="9403" y="40487"/>
                    <a:pt x="9457" y="40766"/>
                    <a:pt x="9524" y="41041"/>
                  </a:cubicBezTo>
                  <a:cubicBezTo>
                    <a:pt x="9554" y="41165"/>
                    <a:pt x="9584" y="41293"/>
                    <a:pt x="9628" y="41414"/>
                  </a:cubicBezTo>
                  <a:cubicBezTo>
                    <a:pt x="9661" y="41514"/>
                    <a:pt x="9708" y="41612"/>
                    <a:pt x="9779" y="41689"/>
                  </a:cubicBezTo>
                  <a:cubicBezTo>
                    <a:pt x="9846" y="41766"/>
                    <a:pt x="9943" y="41813"/>
                    <a:pt x="10047" y="41816"/>
                  </a:cubicBezTo>
                  <a:lnTo>
                    <a:pt x="10054" y="41816"/>
                  </a:lnTo>
                  <a:cubicBezTo>
                    <a:pt x="10148" y="41816"/>
                    <a:pt x="10239" y="41776"/>
                    <a:pt x="10320" y="41726"/>
                  </a:cubicBezTo>
                  <a:cubicBezTo>
                    <a:pt x="10410" y="41675"/>
                    <a:pt x="10494" y="41609"/>
                    <a:pt x="10588" y="41561"/>
                  </a:cubicBezTo>
                  <a:cubicBezTo>
                    <a:pt x="10665" y="41518"/>
                    <a:pt x="10743" y="41497"/>
                    <a:pt x="10830" y="41497"/>
                  </a:cubicBezTo>
                  <a:cubicBezTo>
                    <a:pt x="10853" y="41497"/>
                    <a:pt x="10876" y="41501"/>
                    <a:pt x="10904" y="41505"/>
                  </a:cubicBezTo>
                  <a:cubicBezTo>
                    <a:pt x="11031" y="41521"/>
                    <a:pt x="11152" y="41568"/>
                    <a:pt x="11279" y="41598"/>
                  </a:cubicBezTo>
                  <a:cubicBezTo>
                    <a:pt x="11350" y="41612"/>
                    <a:pt x="11420" y="41621"/>
                    <a:pt x="11494" y="41621"/>
                  </a:cubicBezTo>
                  <a:cubicBezTo>
                    <a:pt x="11541" y="41621"/>
                    <a:pt x="11588" y="41618"/>
                    <a:pt x="11635" y="41609"/>
                  </a:cubicBezTo>
                  <a:cubicBezTo>
                    <a:pt x="11860" y="41572"/>
                    <a:pt x="12058" y="41444"/>
                    <a:pt x="12229" y="41296"/>
                  </a:cubicBezTo>
                  <a:cubicBezTo>
                    <a:pt x="12410" y="41142"/>
                    <a:pt x="12571" y="40961"/>
                    <a:pt x="12723" y="40780"/>
                  </a:cubicBezTo>
                  <a:cubicBezTo>
                    <a:pt x="12803" y="40682"/>
                    <a:pt x="12881" y="40581"/>
                    <a:pt x="12934" y="40467"/>
                  </a:cubicBezTo>
                  <a:cubicBezTo>
                    <a:pt x="12991" y="40353"/>
                    <a:pt x="13022" y="40236"/>
                    <a:pt x="13042" y="40108"/>
                  </a:cubicBezTo>
                  <a:cubicBezTo>
                    <a:pt x="13062" y="39987"/>
                    <a:pt x="13082" y="39869"/>
                    <a:pt x="13152" y="39769"/>
                  </a:cubicBezTo>
                  <a:cubicBezTo>
                    <a:pt x="13206" y="39688"/>
                    <a:pt x="13283" y="39624"/>
                    <a:pt x="13361" y="39567"/>
                  </a:cubicBezTo>
                  <a:cubicBezTo>
                    <a:pt x="13531" y="39443"/>
                    <a:pt x="13719" y="39336"/>
                    <a:pt x="13837" y="39158"/>
                  </a:cubicBezTo>
                  <a:cubicBezTo>
                    <a:pt x="13965" y="38967"/>
                    <a:pt x="13995" y="38738"/>
                    <a:pt x="13998" y="38517"/>
                  </a:cubicBezTo>
                  <a:cubicBezTo>
                    <a:pt x="14005" y="38282"/>
                    <a:pt x="13981" y="38050"/>
                    <a:pt x="14001" y="37819"/>
                  </a:cubicBezTo>
                  <a:cubicBezTo>
                    <a:pt x="14025" y="37557"/>
                    <a:pt x="14116" y="37302"/>
                    <a:pt x="14230" y="37067"/>
                  </a:cubicBezTo>
                  <a:cubicBezTo>
                    <a:pt x="14287" y="36946"/>
                    <a:pt x="14351" y="36825"/>
                    <a:pt x="14414" y="36707"/>
                  </a:cubicBezTo>
                  <a:cubicBezTo>
                    <a:pt x="14468" y="36611"/>
                    <a:pt x="14522" y="36503"/>
                    <a:pt x="14592" y="36413"/>
                  </a:cubicBezTo>
                  <a:cubicBezTo>
                    <a:pt x="14659" y="36329"/>
                    <a:pt x="14740" y="36264"/>
                    <a:pt x="14847" y="36264"/>
                  </a:cubicBezTo>
                  <a:lnTo>
                    <a:pt x="14854" y="36264"/>
                  </a:lnTo>
                  <a:cubicBezTo>
                    <a:pt x="14901" y="36268"/>
                    <a:pt x="14948" y="36272"/>
                    <a:pt x="14992" y="36272"/>
                  </a:cubicBezTo>
                  <a:cubicBezTo>
                    <a:pt x="15015" y="36272"/>
                    <a:pt x="15039" y="36272"/>
                    <a:pt x="15062" y="36268"/>
                  </a:cubicBezTo>
                  <a:cubicBezTo>
                    <a:pt x="15113" y="36258"/>
                    <a:pt x="15163" y="36235"/>
                    <a:pt x="15206" y="36204"/>
                  </a:cubicBezTo>
                  <a:cubicBezTo>
                    <a:pt x="15294" y="36144"/>
                    <a:pt x="15361" y="36053"/>
                    <a:pt x="15418" y="35962"/>
                  </a:cubicBezTo>
                  <a:cubicBezTo>
                    <a:pt x="15488" y="35845"/>
                    <a:pt x="15556" y="35725"/>
                    <a:pt x="15623" y="35604"/>
                  </a:cubicBezTo>
                  <a:lnTo>
                    <a:pt x="15713" y="35452"/>
                  </a:lnTo>
                  <a:cubicBezTo>
                    <a:pt x="15834" y="35335"/>
                    <a:pt x="15931" y="35194"/>
                    <a:pt x="15999" y="35043"/>
                  </a:cubicBezTo>
                  <a:cubicBezTo>
                    <a:pt x="16009" y="35046"/>
                    <a:pt x="16019" y="35050"/>
                    <a:pt x="16029" y="35050"/>
                  </a:cubicBezTo>
                  <a:cubicBezTo>
                    <a:pt x="16046" y="35050"/>
                    <a:pt x="16063" y="35043"/>
                    <a:pt x="16072" y="35026"/>
                  </a:cubicBezTo>
                  <a:cubicBezTo>
                    <a:pt x="16086" y="35003"/>
                    <a:pt x="16096" y="34983"/>
                    <a:pt x="16109" y="34963"/>
                  </a:cubicBezTo>
                  <a:cubicBezTo>
                    <a:pt x="16120" y="34942"/>
                    <a:pt x="16120" y="34925"/>
                    <a:pt x="16109" y="34912"/>
                  </a:cubicBezTo>
                  <a:cubicBezTo>
                    <a:pt x="16170" y="34690"/>
                    <a:pt x="16156" y="34452"/>
                    <a:pt x="16080" y="34241"/>
                  </a:cubicBezTo>
                  <a:cubicBezTo>
                    <a:pt x="16032" y="34117"/>
                    <a:pt x="15965" y="34013"/>
                    <a:pt x="15881" y="33908"/>
                  </a:cubicBezTo>
                  <a:cubicBezTo>
                    <a:pt x="15801" y="33811"/>
                    <a:pt x="15703" y="33707"/>
                    <a:pt x="15686" y="33573"/>
                  </a:cubicBezTo>
                  <a:cubicBezTo>
                    <a:pt x="15680" y="33519"/>
                    <a:pt x="15686" y="33459"/>
                    <a:pt x="15717" y="33415"/>
                  </a:cubicBezTo>
                  <a:cubicBezTo>
                    <a:pt x="15750" y="33358"/>
                    <a:pt x="15818" y="33334"/>
                    <a:pt x="15868" y="33294"/>
                  </a:cubicBezTo>
                  <a:cubicBezTo>
                    <a:pt x="15948" y="33227"/>
                    <a:pt x="15968" y="33130"/>
                    <a:pt x="15942" y="33032"/>
                  </a:cubicBezTo>
                  <a:cubicBezTo>
                    <a:pt x="15914" y="32932"/>
                    <a:pt x="15854" y="32845"/>
                    <a:pt x="15821" y="32747"/>
                  </a:cubicBezTo>
                  <a:cubicBezTo>
                    <a:pt x="15804" y="32696"/>
                    <a:pt x="15794" y="32643"/>
                    <a:pt x="15810" y="32593"/>
                  </a:cubicBezTo>
                  <a:cubicBezTo>
                    <a:pt x="15831" y="32529"/>
                    <a:pt x="15881" y="32482"/>
                    <a:pt x="15928" y="32438"/>
                  </a:cubicBezTo>
                  <a:cubicBezTo>
                    <a:pt x="16167" y="32213"/>
                    <a:pt x="16415" y="31999"/>
                    <a:pt x="16656" y="31777"/>
                  </a:cubicBezTo>
                  <a:cubicBezTo>
                    <a:pt x="16878" y="31576"/>
                    <a:pt x="17113" y="31381"/>
                    <a:pt x="17281" y="31129"/>
                  </a:cubicBezTo>
                  <a:cubicBezTo>
                    <a:pt x="17361" y="31001"/>
                    <a:pt x="17435" y="30871"/>
                    <a:pt x="17522" y="30750"/>
                  </a:cubicBezTo>
                  <a:cubicBezTo>
                    <a:pt x="17613" y="30625"/>
                    <a:pt x="17711" y="30504"/>
                    <a:pt x="17812" y="30391"/>
                  </a:cubicBezTo>
                  <a:cubicBezTo>
                    <a:pt x="18023" y="30149"/>
                    <a:pt x="18234" y="29911"/>
                    <a:pt x="18446" y="29669"/>
                  </a:cubicBezTo>
                  <a:lnTo>
                    <a:pt x="18811" y="29253"/>
                  </a:lnTo>
                  <a:cubicBezTo>
                    <a:pt x="18872" y="29186"/>
                    <a:pt x="18932" y="29119"/>
                    <a:pt x="18992" y="29048"/>
                  </a:cubicBezTo>
                  <a:cubicBezTo>
                    <a:pt x="19040" y="28994"/>
                    <a:pt x="19090" y="28934"/>
                    <a:pt x="19110" y="28863"/>
                  </a:cubicBezTo>
                  <a:cubicBezTo>
                    <a:pt x="19154" y="28709"/>
                    <a:pt x="19060" y="28548"/>
                    <a:pt x="18989" y="28417"/>
                  </a:cubicBezTo>
                  <a:cubicBezTo>
                    <a:pt x="18909" y="28273"/>
                    <a:pt x="18814" y="28135"/>
                    <a:pt x="18711" y="28007"/>
                  </a:cubicBezTo>
                  <a:cubicBezTo>
                    <a:pt x="18704" y="27997"/>
                    <a:pt x="18690" y="27991"/>
                    <a:pt x="18673" y="27991"/>
                  </a:cubicBezTo>
                  <a:cubicBezTo>
                    <a:pt x="18664" y="27991"/>
                    <a:pt x="18653" y="27994"/>
                    <a:pt x="18647" y="27997"/>
                  </a:cubicBezTo>
                  <a:cubicBezTo>
                    <a:pt x="18520" y="28061"/>
                    <a:pt x="18396" y="28122"/>
                    <a:pt x="18271" y="28185"/>
                  </a:cubicBezTo>
                  <a:cubicBezTo>
                    <a:pt x="18210" y="28216"/>
                    <a:pt x="18154" y="28242"/>
                    <a:pt x="18093" y="28273"/>
                  </a:cubicBezTo>
                  <a:cubicBezTo>
                    <a:pt x="18033" y="28303"/>
                    <a:pt x="17965" y="28350"/>
                    <a:pt x="17895" y="28357"/>
                  </a:cubicBezTo>
                  <a:lnTo>
                    <a:pt x="17882" y="28357"/>
                  </a:lnTo>
                  <a:cubicBezTo>
                    <a:pt x="17828" y="28357"/>
                    <a:pt x="17778" y="28323"/>
                    <a:pt x="17727" y="28300"/>
                  </a:cubicBezTo>
                  <a:cubicBezTo>
                    <a:pt x="17677" y="28276"/>
                    <a:pt x="17623" y="28253"/>
                    <a:pt x="17566" y="28239"/>
                  </a:cubicBezTo>
                  <a:cubicBezTo>
                    <a:pt x="17502" y="28222"/>
                    <a:pt x="17435" y="28213"/>
                    <a:pt x="17368" y="28213"/>
                  </a:cubicBezTo>
                  <a:cubicBezTo>
                    <a:pt x="17321" y="28213"/>
                    <a:pt x="17274" y="28219"/>
                    <a:pt x="17227" y="28225"/>
                  </a:cubicBezTo>
                  <a:cubicBezTo>
                    <a:pt x="17170" y="28236"/>
                    <a:pt x="17116" y="28253"/>
                    <a:pt x="17062" y="28273"/>
                  </a:cubicBezTo>
                  <a:cubicBezTo>
                    <a:pt x="17022" y="28289"/>
                    <a:pt x="16975" y="28309"/>
                    <a:pt x="16929" y="28309"/>
                  </a:cubicBezTo>
                  <a:cubicBezTo>
                    <a:pt x="16908" y="28309"/>
                    <a:pt x="16888" y="28306"/>
                    <a:pt x="16868" y="28296"/>
                  </a:cubicBezTo>
                  <a:cubicBezTo>
                    <a:pt x="16817" y="28273"/>
                    <a:pt x="16777" y="28225"/>
                    <a:pt x="16737" y="28185"/>
                  </a:cubicBezTo>
                  <a:cubicBezTo>
                    <a:pt x="16693" y="28138"/>
                    <a:pt x="16647" y="28092"/>
                    <a:pt x="16603" y="28041"/>
                  </a:cubicBezTo>
                  <a:cubicBezTo>
                    <a:pt x="16435" y="27860"/>
                    <a:pt x="16284" y="27665"/>
                    <a:pt x="16150" y="27457"/>
                  </a:cubicBezTo>
                  <a:cubicBezTo>
                    <a:pt x="16019" y="27249"/>
                    <a:pt x="15908" y="27031"/>
                    <a:pt x="15784" y="26816"/>
                  </a:cubicBezTo>
                  <a:cubicBezTo>
                    <a:pt x="15663" y="26614"/>
                    <a:pt x="15525" y="26433"/>
                    <a:pt x="15350" y="26272"/>
                  </a:cubicBezTo>
                  <a:cubicBezTo>
                    <a:pt x="15189" y="26121"/>
                    <a:pt x="15012" y="25987"/>
                    <a:pt x="14867" y="25819"/>
                  </a:cubicBezTo>
                  <a:cubicBezTo>
                    <a:pt x="14710" y="25635"/>
                    <a:pt x="14636" y="25413"/>
                    <a:pt x="14572" y="25184"/>
                  </a:cubicBezTo>
                  <a:cubicBezTo>
                    <a:pt x="14535" y="25054"/>
                    <a:pt x="14498" y="24926"/>
                    <a:pt x="14444" y="24805"/>
                  </a:cubicBezTo>
                  <a:cubicBezTo>
                    <a:pt x="14394" y="24691"/>
                    <a:pt x="14331" y="24583"/>
                    <a:pt x="14263" y="24480"/>
                  </a:cubicBezTo>
                  <a:cubicBezTo>
                    <a:pt x="14153" y="24298"/>
                    <a:pt x="14032" y="24107"/>
                    <a:pt x="14005" y="23892"/>
                  </a:cubicBezTo>
                  <a:cubicBezTo>
                    <a:pt x="14015" y="23879"/>
                    <a:pt x="14018" y="23862"/>
                    <a:pt x="14015" y="23849"/>
                  </a:cubicBezTo>
                  <a:cubicBezTo>
                    <a:pt x="13998" y="23745"/>
                    <a:pt x="14092" y="23651"/>
                    <a:pt x="14186" y="23627"/>
                  </a:cubicBezTo>
                  <a:cubicBezTo>
                    <a:pt x="14199" y="23624"/>
                    <a:pt x="14216" y="23621"/>
                    <a:pt x="14230" y="23621"/>
                  </a:cubicBezTo>
                  <a:cubicBezTo>
                    <a:pt x="14331" y="23621"/>
                    <a:pt x="14397" y="23711"/>
                    <a:pt x="14448" y="23792"/>
                  </a:cubicBezTo>
                  <a:cubicBezTo>
                    <a:pt x="14522" y="23916"/>
                    <a:pt x="14596" y="24036"/>
                    <a:pt x="14683" y="24151"/>
                  </a:cubicBezTo>
                  <a:cubicBezTo>
                    <a:pt x="14770" y="24265"/>
                    <a:pt x="14864" y="24372"/>
                    <a:pt x="14958" y="24480"/>
                  </a:cubicBezTo>
                  <a:cubicBezTo>
                    <a:pt x="15143" y="24691"/>
                    <a:pt x="15334" y="24902"/>
                    <a:pt x="15471" y="25151"/>
                  </a:cubicBezTo>
                  <a:cubicBezTo>
                    <a:pt x="15623" y="25423"/>
                    <a:pt x="15669" y="25745"/>
                    <a:pt x="15838" y="26007"/>
                  </a:cubicBezTo>
                  <a:cubicBezTo>
                    <a:pt x="15925" y="26145"/>
                    <a:pt x="16032" y="26262"/>
                    <a:pt x="16136" y="26383"/>
                  </a:cubicBezTo>
                  <a:cubicBezTo>
                    <a:pt x="16237" y="26504"/>
                    <a:pt x="16334" y="26628"/>
                    <a:pt x="16422" y="26758"/>
                  </a:cubicBezTo>
                  <a:cubicBezTo>
                    <a:pt x="16596" y="27017"/>
                    <a:pt x="16740" y="27296"/>
                    <a:pt x="16854" y="27588"/>
                  </a:cubicBezTo>
                  <a:cubicBezTo>
                    <a:pt x="16885" y="27658"/>
                    <a:pt x="16908" y="27732"/>
                    <a:pt x="16932" y="27806"/>
                  </a:cubicBezTo>
                  <a:cubicBezTo>
                    <a:pt x="16949" y="27846"/>
                    <a:pt x="16982" y="27853"/>
                    <a:pt x="17022" y="27863"/>
                  </a:cubicBezTo>
                  <a:cubicBezTo>
                    <a:pt x="17053" y="27870"/>
                    <a:pt x="17086" y="27880"/>
                    <a:pt x="17120" y="27886"/>
                  </a:cubicBezTo>
                  <a:cubicBezTo>
                    <a:pt x="17234" y="27910"/>
                    <a:pt x="17352" y="27920"/>
                    <a:pt x="17469" y="27920"/>
                  </a:cubicBezTo>
                  <a:lnTo>
                    <a:pt x="17526" y="27920"/>
                  </a:lnTo>
                  <a:cubicBezTo>
                    <a:pt x="17795" y="27910"/>
                    <a:pt x="18063" y="27840"/>
                    <a:pt x="18301" y="27716"/>
                  </a:cubicBezTo>
                  <a:cubicBezTo>
                    <a:pt x="18419" y="27655"/>
                    <a:pt x="18529" y="27581"/>
                    <a:pt x="18630" y="27494"/>
                  </a:cubicBezTo>
                  <a:cubicBezTo>
                    <a:pt x="18738" y="27403"/>
                    <a:pt x="18822" y="27293"/>
                    <a:pt x="18915" y="27192"/>
                  </a:cubicBezTo>
                  <a:cubicBezTo>
                    <a:pt x="18959" y="27138"/>
                    <a:pt x="19009" y="27091"/>
                    <a:pt x="19070" y="27054"/>
                  </a:cubicBezTo>
                  <a:cubicBezTo>
                    <a:pt x="19133" y="27017"/>
                    <a:pt x="19204" y="27004"/>
                    <a:pt x="19278" y="26994"/>
                  </a:cubicBezTo>
                  <a:cubicBezTo>
                    <a:pt x="19443" y="26967"/>
                    <a:pt x="19604" y="26930"/>
                    <a:pt x="19765" y="26873"/>
                  </a:cubicBezTo>
                  <a:cubicBezTo>
                    <a:pt x="19919" y="26819"/>
                    <a:pt x="20074" y="26752"/>
                    <a:pt x="20221" y="26682"/>
                  </a:cubicBezTo>
                  <a:cubicBezTo>
                    <a:pt x="20356" y="26622"/>
                    <a:pt x="20490" y="26554"/>
                    <a:pt x="20604" y="26456"/>
                  </a:cubicBezTo>
                  <a:cubicBezTo>
                    <a:pt x="20812" y="26279"/>
                    <a:pt x="20943" y="25960"/>
                    <a:pt x="20782" y="25708"/>
                  </a:cubicBezTo>
                  <a:cubicBezTo>
                    <a:pt x="20768" y="25691"/>
                    <a:pt x="20745" y="25665"/>
                    <a:pt x="20755" y="25641"/>
                  </a:cubicBezTo>
                  <a:cubicBezTo>
                    <a:pt x="20765" y="25618"/>
                    <a:pt x="20795" y="25604"/>
                    <a:pt x="20812" y="25587"/>
                  </a:cubicBezTo>
                  <a:cubicBezTo>
                    <a:pt x="20865" y="25537"/>
                    <a:pt x="20879" y="25470"/>
                    <a:pt x="20842" y="25406"/>
                  </a:cubicBezTo>
                  <a:cubicBezTo>
                    <a:pt x="20825" y="25373"/>
                    <a:pt x="20799" y="25342"/>
                    <a:pt x="20772" y="25316"/>
                  </a:cubicBezTo>
                  <a:cubicBezTo>
                    <a:pt x="20745" y="25279"/>
                    <a:pt x="20715" y="25245"/>
                    <a:pt x="20684" y="25212"/>
                  </a:cubicBezTo>
                  <a:lnTo>
                    <a:pt x="20510" y="25003"/>
                  </a:lnTo>
                  <a:cubicBezTo>
                    <a:pt x="20399" y="24873"/>
                    <a:pt x="20292" y="24738"/>
                    <a:pt x="20174" y="24614"/>
                  </a:cubicBezTo>
                  <a:cubicBezTo>
                    <a:pt x="20083" y="24517"/>
                    <a:pt x="19973" y="24419"/>
                    <a:pt x="19835" y="24393"/>
                  </a:cubicBezTo>
                  <a:cubicBezTo>
                    <a:pt x="19809" y="24386"/>
                    <a:pt x="19785" y="24382"/>
                    <a:pt x="19758" y="24382"/>
                  </a:cubicBezTo>
                  <a:cubicBezTo>
                    <a:pt x="19624" y="24382"/>
                    <a:pt x="19496" y="24450"/>
                    <a:pt x="19365" y="24480"/>
                  </a:cubicBezTo>
                  <a:cubicBezTo>
                    <a:pt x="19234" y="24510"/>
                    <a:pt x="19104" y="24527"/>
                    <a:pt x="18969" y="24527"/>
                  </a:cubicBezTo>
                  <a:cubicBezTo>
                    <a:pt x="18935" y="24527"/>
                    <a:pt x="18905" y="24523"/>
                    <a:pt x="18875" y="24523"/>
                  </a:cubicBezTo>
                  <a:cubicBezTo>
                    <a:pt x="18802" y="24520"/>
                    <a:pt x="18718" y="24520"/>
                    <a:pt x="18653" y="24483"/>
                  </a:cubicBezTo>
                  <a:cubicBezTo>
                    <a:pt x="18586" y="24446"/>
                    <a:pt x="18560" y="24366"/>
                    <a:pt x="18529" y="24301"/>
                  </a:cubicBezTo>
                  <a:cubicBezTo>
                    <a:pt x="18452" y="24140"/>
                    <a:pt x="18379" y="23979"/>
                    <a:pt x="18301" y="23822"/>
                  </a:cubicBezTo>
                  <a:lnTo>
                    <a:pt x="18069" y="23325"/>
                  </a:lnTo>
                  <a:cubicBezTo>
                    <a:pt x="18019" y="23218"/>
                    <a:pt x="17956" y="23093"/>
                    <a:pt x="17969" y="22966"/>
                  </a:cubicBezTo>
                  <a:cubicBezTo>
                    <a:pt x="17976" y="22916"/>
                    <a:pt x="18002" y="22872"/>
                    <a:pt x="18046" y="22848"/>
                  </a:cubicBezTo>
                  <a:cubicBezTo>
                    <a:pt x="18097" y="22825"/>
                    <a:pt x="18154" y="22822"/>
                    <a:pt x="18210" y="22822"/>
                  </a:cubicBezTo>
                  <a:lnTo>
                    <a:pt x="18255" y="22822"/>
                  </a:lnTo>
                  <a:cubicBezTo>
                    <a:pt x="18388" y="22825"/>
                    <a:pt x="18523" y="22845"/>
                    <a:pt x="18650" y="22885"/>
                  </a:cubicBezTo>
                  <a:cubicBezTo>
                    <a:pt x="18905" y="22969"/>
                    <a:pt x="19137" y="23124"/>
                    <a:pt x="19308" y="23335"/>
                  </a:cubicBezTo>
                  <a:cubicBezTo>
                    <a:pt x="19395" y="23443"/>
                    <a:pt x="19446" y="23590"/>
                    <a:pt x="19570" y="23664"/>
                  </a:cubicBezTo>
                  <a:cubicBezTo>
                    <a:pt x="19691" y="23734"/>
                    <a:pt x="19835" y="23725"/>
                    <a:pt x="19970" y="23758"/>
                  </a:cubicBezTo>
                  <a:cubicBezTo>
                    <a:pt x="19970" y="23762"/>
                    <a:pt x="19973" y="23762"/>
                    <a:pt x="19976" y="23762"/>
                  </a:cubicBezTo>
                  <a:cubicBezTo>
                    <a:pt x="19962" y="23771"/>
                    <a:pt x="19950" y="23785"/>
                    <a:pt x="19936" y="23798"/>
                  </a:cubicBezTo>
                  <a:cubicBezTo>
                    <a:pt x="19906" y="23825"/>
                    <a:pt x="19922" y="23879"/>
                    <a:pt x="19959" y="23886"/>
                  </a:cubicBezTo>
                  <a:cubicBezTo>
                    <a:pt x="19987" y="23892"/>
                    <a:pt x="20007" y="23903"/>
                    <a:pt x="20030" y="23912"/>
                  </a:cubicBezTo>
                  <a:cubicBezTo>
                    <a:pt x="20057" y="23979"/>
                    <a:pt x="20120" y="24044"/>
                    <a:pt x="20181" y="24073"/>
                  </a:cubicBezTo>
                  <a:cubicBezTo>
                    <a:pt x="20228" y="24097"/>
                    <a:pt x="20278" y="24104"/>
                    <a:pt x="20329" y="24104"/>
                  </a:cubicBezTo>
                  <a:cubicBezTo>
                    <a:pt x="20372" y="24104"/>
                    <a:pt x="20416" y="24100"/>
                    <a:pt x="20459" y="24097"/>
                  </a:cubicBezTo>
                  <a:cubicBezTo>
                    <a:pt x="20486" y="24094"/>
                    <a:pt x="20513" y="24094"/>
                    <a:pt x="20540" y="24094"/>
                  </a:cubicBezTo>
                  <a:cubicBezTo>
                    <a:pt x="20637" y="24094"/>
                    <a:pt x="20718" y="24117"/>
                    <a:pt x="20785" y="24208"/>
                  </a:cubicBezTo>
                  <a:cubicBezTo>
                    <a:pt x="20839" y="24275"/>
                    <a:pt x="20882" y="24352"/>
                    <a:pt x="20960" y="24396"/>
                  </a:cubicBezTo>
                  <a:cubicBezTo>
                    <a:pt x="21006" y="24426"/>
                    <a:pt x="21060" y="24436"/>
                    <a:pt x="21110" y="24436"/>
                  </a:cubicBezTo>
                  <a:cubicBezTo>
                    <a:pt x="21147" y="24436"/>
                    <a:pt x="21181" y="24433"/>
                    <a:pt x="21215" y="24422"/>
                  </a:cubicBezTo>
                  <a:cubicBezTo>
                    <a:pt x="21400" y="24372"/>
                    <a:pt x="21564" y="24218"/>
                    <a:pt x="21755" y="24218"/>
                  </a:cubicBezTo>
                  <a:cubicBezTo>
                    <a:pt x="21782" y="24218"/>
                    <a:pt x="21812" y="24221"/>
                    <a:pt x="21843" y="24228"/>
                  </a:cubicBezTo>
                  <a:cubicBezTo>
                    <a:pt x="21960" y="24261"/>
                    <a:pt x="22034" y="24349"/>
                    <a:pt x="22121" y="24422"/>
                  </a:cubicBezTo>
                  <a:cubicBezTo>
                    <a:pt x="22191" y="24483"/>
                    <a:pt x="22269" y="24530"/>
                    <a:pt x="22359" y="24557"/>
                  </a:cubicBezTo>
                  <a:cubicBezTo>
                    <a:pt x="22537" y="24614"/>
                    <a:pt x="22726" y="24611"/>
                    <a:pt x="22910" y="24614"/>
                  </a:cubicBezTo>
                  <a:cubicBezTo>
                    <a:pt x="23074" y="24617"/>
                    <a:pt x="23265" y="24617"/>
                    <a:pt x="23410" y="24721"/>
                  </a:cubicBezTo>
                  <a:cubicBezTo>
                    <a:pt x="23595" y="24859"/>
                    <a:pt x="23581" y="25111"/>
                    <a:pt x="23645" y="25312"/>
                  </a:cubicBezTo>
                  <a:cubicBezTo>
                    <a:pt x="23708" y="25497"/>
                    <a:pt x="23846" y="25631"/>
                    <a:pt x="24044" y="25658"/>
                  </a:cubicBezTo>
                  <a:cubicBezTo>
                    <a:pt x="24068" y="25661"/>
                    <a:pt x="24095" y="25661"/>
                    <a:pt x="24118" y="25661"/>
                  </a:cubicBezTo>
                  <a:cubicBezTo>
                    <a:pt x="24252" y="25661"/>
                    <a:pt x="24383" y="25611"/>
                    <a:pt x="24478" y="25514"/>
                  </a:cubicBezTo>
                  <a:lnTo>
                    <a:pt x="24478" y="25514"/>
                  </a:lnTo>
                  <a:cubicBezTo>
                    <a:pt x="24507" y="25578"/>
                    <a:pt x="24470" y="25671"/>
                    <a:pt x="24447" y="25731"/>
                  </a:cubicBezTo>
                  <a:cubicBezTo>
                    <a:pt x="24410" y="25829"/>
                    <a:pt x="24363" y="25930"/>
                    <a:pt x="24353" y="26033"/>
                  </a:cubicBezTo>
                  <a:cubicBezTo>
                    <a:pt x="24346" y="26131"/>
                    <a:pt x="24383" y="26219"/>
                    <a:pt x="24467" y="26265"/>
                  </a:cubicBezTo>
                  <a:cubicBezTo>
                    <a:pt x="24528" y="26303"/>
                    <a:pt x="24599" y="26303"/>
                    <a:pt x="24665" y="26309"/>
                  </a:cubicBezTo>
                  <a:cubicBezTo>
                    <a:pt x="24743" y="26319"/>
                    <a:pt x="24816" y="26336"/>
                    <a:pt x="24884" y="26380"/>
                  </a:cubicBezTo>
                  <a:cubicBezTo>
                    <a:pt x="25129" y="26527"/>
                    <a:pt x="25226" y="26853"/>
                    <a:pt x="25310" y="27111"/>
                  </a:cubicBezTo>
                  <a:cubicBezTo>
                    <a:pt x="25414" y="27443"/>
                    <a:pt x="25541" y="27769"/>
                    <a:pt x="25709" y="28078"/>
                  </a:cubicBezTo>
                  <a:cubicBezTo>
                    <a:pt x="25900" y="28437"/>
                    <a:pt x="26136" y="28772"/>
                    <a:pt x="26404" y="29079"/>
                  </a:cubicBezTo>
                  <a:cubicBezTo>
                    <a:pt x="26414" y="29088"/>
                    <a:pt x="26427" y="29095"/>
                    <a:pt x="26441" y="29095"/>
                  </a:cubicBezTo>
                  <a:cubicBezTo>
                    <a:pt x="26471" y="29095"/>
                    <a:pt x="26498" y="29071"/>
                    <a:pt x="26498" y="29042"/>
                  </a:cubicBezTo>
                  <a:cubicBezTo>
                    <a:pt x="26481" y="28789"/>
                    <a:pt x="26777" y="28635"/>
                    <a:pt x="26867" y="28420"/>
                  </a:cubicBezTo>
                  <a:cubicBezTo>
                    <a:pt x="26924" y="28283"/>
                    <a:pt x="26884" y="28168"/>
                    <a:pt x="26820" y="28041"/>
                  </a:cubicBezTo>
                  <a:cubicBezTo>
                    <a:pt x="26716" y="27836"/>
                    <a:pt x="26783" y="27645"/>
                    <a:pt x="26890" y="27457"/>
                  </a:cubicBezTo>
                  <a:cubicBezTo>
                    <a:pt x="27065" y="27158"/>
                    <a:pt x="27277" y="26846"/>
                    <a:pt x="27542" y="26622"/>
                  </a:cubicBezTo>
                  <a:cubicBezTo>
                    <a:pt x="27683" y="26501"/>
                    <a:pt x="27841" y="26420"/>
                    <a:pt x="28015" y="26369"/>
                  </a:cubicBezTo>
                  <a:cubicBezTo>
                    <a:pt x="28176" y="26323"/>
                    <a:pt x="28348" y="26289"/>
                    <a:pt x="28481" y="26178"/>
                  </a:cubicBezTo>
                  <a:cubicBezTo>
                    <a:pt x="28740" y="25963"/>
                    <a:pt x="28750" y="25590"/>
                    <a:pt x="28737" y="25279"/>
                  </a:cubicBezTo>
                  <a:lnTo>
                    <a:pt x="28737" y="25279"/>
                  </a:lnTo>
                  <a:cubicBezTo>
                    <a:pt x="28962" y="25292"/>
                    <a:pt x="29156" y="25466"/>
                    <a:pt x="29194" y="25695"/>
                  </a:cubicBezTo>
                  <a:cubicBezTo>
                    <a:pt x="29197" y="25718"/>
                    <a:pt x="29220" y="25731"/>
                    <a:pt x="29243" y="25731"/>
                  </a:cubicBezTo>
                  <a:cubicBezTo>
                    <a:pt x="29264" y="25731"/>
                    <a:pt x="29284" y="25725"/>
                    <a:pt x="29294" y="25708"/>
                  </a:cubicBezTo>
                  <a:cubicBezTo>
                    <a:pt x="29378" y="25557"/>
                    <a:pt x="29556" y="25319"/>
                    <a:pt x="29734" y="25319"/>
                  </a:cubicBezTo>
                  <a:cubicBezTo>
                    <a:pt x="29801" y="25319"/>
                    <a:pt x="29865" y="25353"/>
                    <a:pt x="29925" y="25433"/>
                  </a:cubicBezTo>
                  <a:cubicBezTo>
                    <a:pt x="30002" y="25534"/>
                    <a:pt x="30052" y="25651"/>
                    <a:pt x="30126" y="25756"/>
                  </a:cubicBezTo>
                  <a:cubicBezTo>
                    <a:pt x="30207" y="25856"/>
                    <a:pt x="30298" y="25950"/>
                    <a:pt x="30399" y="26030"/>
                  </a:cubicBezTo>
                  <a:cubicBezTo>
                    <a:pt x="30600" y="26188"/>
                    <a:pt x="30835" y="26295"/>
                    <a:pt x="31087" y="26336"/>
                  </a:cubicBezTo>
                  <a:cubicBezTo>
                    <a:pt x="31187" y="26352"/>
                    <a:pt x="31398" y="26360"/>
                    <a:pt x="31402" y="26497"/>
                  </a:cubicBezTo>
                  <a:cubicBezTo>
                    <a:pt x="31402" y="26568"/>
                    <a:pt x="31352" y="26631"/>
                    <a:pt x="31318" y="26688"/>
                  </a:cubicBezTo>
                  <a:cubicBezTo>
                    <a:pt x="31291" y="26742"/>
                    <a:pt x="31268" y="26799"/>
                    <a:pt x="31257" y="26859"/>
                  </a:cubicBezTo>
                  <a:cubicBezTo>
                    <a:pt x="31224" y="27098"/>
                    <a:pt x="31412" y="27302"/>
                    <a:pt x="31553" y="27474"/>
                  </a:cubicBezTo>
                  <a:cubicBezTo>
                    <a:pt x="31630" y="27571"/>
                    <a:pt x="31708" y="27669"/>
                    <a:pt x="31761" y="27782"/>
                  </a:cubicBezTo>
                  <a:cubicBezTo>
                    <a:pt x="31815" y="27897"/>
                    <a:pt x="31849" y="28018"/>
                    <a:pt x="31875" y="28138"/>
                  </a:cubicBezTo>
                  <a:cubicBezTo>
                    <a:pt x="31933" y="28370"/>
                    <a:pt x="31959" y="28611"/>
                    <a:pt x="32046" y="28837"/>
                  </a:cubicBezTo>
                  <a:cubicBezTo>
                    <a:pt x="32083" y="28938"/>
                    <a:pt x="32134" y="29034"/>
                    <a:pt x="32201" y="29122"/>
                  </a:cubicBezTo>
                  <a:cubicBezTo>
                    <a:pt x="32281" y="29223"/>
                    <a:pt x="32385" y="29286"/>
                    <a:pt x="32473" y="29377"/>
                  </a:cubicBezTo>
                  <a:cubicBezTo>
                    <a:pt x="32607" y="29522"/>
                    <a:pt x="32500" y="29663"/>
                    <a:pt x="32469" y="29827"/>
                  </a:cubicBezTo>
                  <a:cubicBezTo>
                    <a:pt x="32449" y="29957"/>
                    <a:pt x="32496" y="30078"/>
                    <a:pt x="32577" y="30182"/>
                  </a:cubicBezTo>
                  <a:cubicBezTo>
                    <a:pt x="32664" y="30300"/>
                    <a:pt x="32788" y="30388"/>
                    <a:pt x="32865" y="30508"/>
                  </a:cubicBezTo>
                  <a:cubicBezTo>
                    <a:pt x="32932" y="30609"/>
                    <a:pt x="32986" y="30757"/>
                    <a:pt x="32912" y="30857"/>
                  </a:cubicBezTo>
                  <a:cubicBezTo>
                    <a:pt x="32446" y="30549"/>
                    <a:pt x="31936" y="30310"/>
                    <a:pt x="31398" y="30159"/>
                  </a:cubicBezTo>
                  <a:lnTo>
                    <a:pt x="31382" y="30159"/>
                  </a:lnTo>
                  <a:cubicBezTo>
                    <a:pt x="31335" y="30159"/>
                    <a:pt x="31318" y="30216"/>
                    <a:pt x="31345" y="30250"/>
                  </a:cubicBezTo>
                  <a:lnTo>
                    <a:pt x="31647" y="30625"/>
                  </a:lnTo>
                  <a:cubicBezTo>
                    <a:pt x="31547" y="30911"/>
                    <a:pt x="31697" y="31203"/>
                    <a:pt x="31905" y="31404"/>
                  </a:cubicBezTo>
                  <a:cubicBezTo>
                    <a:pt x="32154" y="31636"/>
                    <a:pt x="32489" y="31750"/>
                    <a:pt x="32724" y="31999"/>
                  </a:cubicBezTo>
                  <a:cubicBezTo>
                    <a:pt x="32946" y="32230"/>
                    <a:pt x="33030" y="32552"/>
                    <a:pt x="33194" y="32820"/>
                  </a:cubicBezTo>
                  <a:cubicBezTo>
                    <a:pt x="33308" y="33012"/>
                    <a:pt x="33516" y="33237"/>
                    <a:pt x="33752" y="33237"/>
                  </a:cubicBezTo>
                  <a:cubicBezTo>
                    <a:pt x="33802" y="33237"/>
                    <a:pt x="33855" y="33227"/>
                    <a:pt x="33906" y="33203"/>
                  </a:cubicBezTo>
                  <a:cubicBezTo>
                    <a:pt x="34145" y="33096"/>
                    <a:pt x="34191" y="32787"/>
                    <a:pt x="34188" y="32543"/>
                  </a:cubicBezTo>
                  <a:lnTo>
                    <a:pt x="34188" y="32543"/>
                  </a:lnTo>
                  <a:lnTo>
                    <a:pt x="34352" y="32619"/>
                  </a:lnTo>
                  <a:cubicBezTo>
                    <a:pt x="34359" y="32626"/>
                    <a:pt x="34369" y="32626"/>
                    <a:pt x="34379" y="32626"/>
                  </a:cubicBezTo>
                  <a:cubicBezTo>
                    <a:pt x="34399" y="32626"/>
                    <a:pt x="34416" y="32619"/>
                    <a:pt x="34427" y="32599"/>
                  </a:cubicBezTo>
                  <a:cubicBezTo>
                    <a:pt x="34560" y="32331"/>
                    <a:pt x="34537" y="32002"/>
                    <a:pt x="34352" y="31757"/>
                  </a:cubicBezTo>
                  <a:cubicBezTo>
                    <a:pt x="34339" y="31740"/>
                    <a:pt x="34322" y="31733"/>
                    <a:pt x="34306" y="31733"/>
                  </a:cubicBezTo>
                  <a:cubicBezTo>
                    <a:pt x="34278" y="31733"/>
                    <a:pt x="34252" y="31750"/>
                    <a:pt x="34252" y="31784"/>
                  </a:cubicBezTo>
                  <a:cubicBezTo>
                    <a:pt x="34249" y="31878"/>
                    <a:pt x="34161" y="31908"/>
                    <a:pt x="34080" y="31908"/>
                  </a:cubicBezTo>
                  <a:cubicBezTo>
                    <a:pt x="34054" y="31908"/>
                    <a:pt x="34027" y="31905"/>
                    <a:pt x="34004" y="31898"/>
                  </a:cubicBezTo>
                  <a:cubicBezTo>
                    <a:pt x="33855" y="31867"/>
                    <a:pt x="33785" y="31747"/>
                    <a:pt x="33718" y="31623"/>
                  </a:cubicBezTo>
                  <a:cubicBezTo>
                    <a:pt x="33648" y="31491"/>
                    <a:pt x="33584" y="31350"/>
                    <a:pt x="33466" y="31257"/>
                  </a:cubicBezTo>
                  <a:cubicBezTo>
                    <a:pt x="33392" y="31200"/>
                    <a:pt x="33302" y="31163"/>
                    <a:pt x="33322" y="31052"/>
                  </a:cubicBezTo>
                  <a:cubicBezTo>
                    <a:pt x="33339" y="30964"/>
                    <a:pt x="33389" y="30891"/>
                    <a:pt x="33420" y="30807"/>
                  </a:cubicBezTo>
                  <a:cubicBezTo>
                    <a:pt x="33540" y="30464"/>
                    <a:pt x="33420" y="30095"/>
                    <a:pt x="33282" y="29779"/>
                  </a:cubicBezTo>
                  <a:cubicBezTo>
                    <a:pt x="33118" y="29407"/>
                    <a:pt x="32919" y="29051"/>
                    <a:pt x="32755" y="28679"/>
                  </a:cubicBezTo>
                  <a:cubicBezTo>
                    <a:pt x="32678" y="28504"/>
                    <a:pt x="32604" y="28276"/>
                    <a:pt x="32745" y="28115"/>
                  </a:cubicBezTo>
                  <a:cubicBezTo>
                    <a:pt x="32799" y="28051"/>
                    <a:pt x="32865" y="28018"/>
                    <a:pt x="32929" y="28018"/>
                  </a:cubicBezTo>
                  <a:cubicBezTo>
                    <a:pt x="33000" y="28018"/>
                    <a:pt x="33067" y="28058"/>
                    <a:pt x="33114" y="28138"/>
                  </a:cubicBezTo>
                  <a:cubicBezTo>
                    <a:pt x="33181" y="28249"/>
                    <a:pt x="33211" y="28380"/>
                    <a:pt x="33302" y="28478"/>
                  </a:cubicBezTo>
                  <a:cubicBezTo>
                    <a:pt x="33395" y="28578"/>
                    <a:pt x="33581" y="28591"/>
                    <a:pt x="33651" y="28716"/>
                  </a:cubicBezTo>
                  <a:cubicBezTo>
                    <a:pt x="33725" y="28850"/>
                    <a:pt x="33614" y="29038"/>
                    <a:pt x="33617" y="29182"/>
                  </a:cubicBezTo>
                  <a:cubicBezTo>
                    <a:pt x="33621" y="29300"/>
                    <a:pt x="33685" y="29404"/>
                    <a:pt x="33789" y="29464"/>
                  </a:cubicBezTo>
                  <a:cubicBezTo>
                    <a:pt x="33852" y="29501"/>
                    <a:pt x="33916" y="29518"/>
                    <a:pt x="33980" y="29518"/>
                  </a:cubicBezTo>
                  <a:cubicBezTo>
                    <a:pt x="34141" y="29518"/>
                    <a:pt x="34282" y="29401"/>
                    <a:pt x="34332" y="29223"/>
                  </a:cubicBezTo>
                  <a:cubicBezTo>
                    <a:pt x="34376" y="29065"/>
                    <a:pt x="34366" y="28893"/>
                    <a:pt x="34433" y="28746"/>
                  </a:cubicBezTo>
                  <a:cubicBezTo>
                    <a:pt x="34493" y="28611"/>
                    <a:pt x="34601" y="28504"/>
                    <a:pt x="34701" y="28397"/>
                  </a:cubicBezTo>
                  <a:cubicBezTo>
                    <a:pt x="34886" y="28209"/>
                    <a:pt x="35101" y="28001"/>
                    <a:pt x="35051" y="27712"/>
                  </a:cubicBezTo>
                  <a:cubicBezTo>
                    <a:pt x="35047" y="27692"/>
                    <a:pt x="35031" y="27682"/>
                    <a:pt x="35014" y="27675"/>
                  </a:cubicBezTo>
                  <a:cubicBezTo>
                    <a:pt x="34752" y="27578"/>
                    <a:pt x="34729" y="27209"/>
                    <a:pt x="34661" y="26980"/>
                  </a:cubicBezTo>
                  <a:cubicBezTo>
                    <a:pt x="34628" y="26853"/>
                    <a:pt x="34577" y="26725"/>
                    <a:pt x="34487" y="26631"/>
                  </a:cubicBezTo>
                  <a:cubicBezTo>
                    <a:pt x="34447" y="26588"/>
                    <a:pt x="34399" y="26554"/>
                    <a:pt x="34346" y="26527"/>
                  </a:cubicBezTo>
                  <a:cubicBezTo>
                    <a:pt x="34225" y="26473"/>
                    <a:pt x="34131" y="26456"/>
                    <a:pt x="34097" y="26309"/>
                  </a:cubicBezTo>
                  <a:cubicBezTo>
                    <a:pt x="34013" y="25963"/>
                    <a:pt x="33926" y="25393"/>
                    <a:pt x="34295" y="25178"/>
                  </a:cubicBezTo>
                  <a:cubicBezTo>
                    <a:pt x="34373" y="25131"/>
                    <a:pt x="34470" y="25104"/>
                    <a:pt x="34560" y="25104"/>
                  </a:cubicBezTo>
                  <a:cubicBezTo>
                    <a:pt x="34618" y="25104"/>
                    <a:pt x="34671" y="25114"/>
                    <a:pt x="34721" y="25138"/>
                  </a:cubicBezTo>
                  <a:cubicBezTo>
                    <a:pt x="34923" y="25228"/>
                    <a:pt x="34893" y="25463"/>
                    <a:pt x="34839" y="25638"/>
                  </a:cubicBezTo>
                  <a:cubicBezTo>
                    <a:pt x="34779" y="25836"/>
                    <a:pt x="34705" y="26017"/>
                    <a:pt x="34785" y="26222"/>
                  </a:cubicBezTo>
                  <a:cubicBezTo>
                    <a:pt x="34836" y="26346"/>
                    <a:pt x="34933" y="26444"/>
                    <a:pt x="35064" y="26444"/>
                  </a:cubicBezTo>
                  <a:cubicBezTo>
                    <a:pt x="35084" y="26444"/>
                    <a:pt x="35104" y="26444"/>
                    <a:pt x="35124" y="26436"/>
                  </a:cubicBezTo>
                  <a:cubicBezTo>
                    <a:pt x="35148" y="26433"/>
                    <a:pt x="35165" y="26410"/>
                    <a:pt x="35165" y="26386"/>
                  </a:cubicBezTo>
                  <a:lnTo>
                    <a:pt x="35165" y="25752"/>
                  </a:lnTo>
                  <a:cubicBezTo>
                    <a:pt x="35272" y="25779"/>
                    <a:pt x="35380" y="25805"/>
                    <a:pt x="35487" y="25829"/>
                  </a:cubicBezTo>
                  <a:cubicBezTo>
                    <a:pt x="35494" y="25832"/>
                    <a:pt x="35497" y="25832"/>
                    <a:pt x="35504" y="25832"/>
                  </a:cubicBezTo>
                  <a:cubicBezTo>
                    <a:pt x="35544" y="25832"/>
                    <a:pt x="35564" y="25789"/>
                    <a:pt x="35550" y="25752"/>
                  </a:cubicBezTo>
                  <a:cubicBezTo>
                    <a:pt x="35446" y="25520"/>
                    <a:pt x="35658" y="25292"/>
                    <a:pt x="35843" y="25181"/>
                  </a:cubicBezTo>
                  <a:cubicBezTo>
                    <a:pt x="36034" y="25067"/>
                    <a:pt x="36266" y="25031"/>
                    <a:pt x="36467" y="24939"/>
                  </a:cubicBezTo>
                  <a:cubicBezTo>
                    <a:pt x="36678" y="24845"/>
                    <a:pt x="36830" y="24695"/>
                    <a:pt x="36924" y="24483"/>
                  </a:cubicBezTo>
                  <a:cubicBezTo>
                    <a:pt x="37017" y="24268"/>
                    <a:pt x="37075" y="24040"/>
                    <a:pt x="37192" y="23835"/>
                  </a:cubicBezTo>
                  <a:cubicBezTo>
                    <a:pt x="37216" y="23795"/>
                    <a:pt x="37242" y="23754"/>
                    <a:pt x="37269" y="23717"/>
                  </a:cubicBezTo>
                  <a:cubicBezTo>
                    <a:pt x="37276" y="23721"/>
                    <a:pt x="37286" y="23725"/>
                    <a:pt x="37293" y="23725"/>
                  </a:cubicBezTo>
                  <a:cubicBezTo>
                    <a:pt x="37313" y="23725"/>
                    <a:pt x="37330" y="23711"/>
                    <a:pt x="37340" y="23697"/>
                  </a:cubicBezTo>
                  <a:cubicBezTo>
                    <a:pt x="37431" y="23580"/>
                    <a:pt x="37518" y="23460"/>
                    <a:pt x="37605" y="23339"/>
                  </a:cubicBezTo>
                  <a:cubicBezTo>
                    <a:pt x="37652" y="23299"/>
                    <a:pt x="37702" y="23258"/>
                    <a:pt x="37753" y="23221"/>
                  </a:cubicBezTo>
                  <a:cubicBezTo>
                    <a:pt x="37790" y="23194"/>
                    <a:pt x="37779" y="23147"/>
                    <a:pt x="37753" y="23127"/>
                  </a:cubicBezTo>
                  <a:cubicBezTo>
                    <a:pt x="37786" y="23083"/>
                    <a:pt x="37823" y="23033"/>
                    <a:pt x="37837" y="22983"/>
                  </a:cubicBezTo>
                  <a:cubicBezTo>
                    <a:pt x="37854" y="22916"/>
                    <a:pt x="37820" y="22868"/>
                    <a:pt x="37770" y="22831"/>
                  </a:cubicBezTo>
                  <a:cubicBezTo>
                    <a:pt x="37729" y="22795"/>
                    <a:pt x="37696" y="22755"/>
                    <a:pt x="37679" y="22701"/>
                  </a:cubicBezTo>
                  <a:cubicBezTo>
                    <a:pt x="37642" y="22586"/>
                    <a:pt x="37659" y="22466"/>
                    <a:pt x="37682" y="22348"/>
                  </a:cubicBezTo>
                  <a:cubicBezTo>
                    <a:pt x="37705" y="22214"/>
                    <a:pt x="37729" y="22083"/>
                    <a:pt x="37713" y="21945"/>
                  </a:cubicBezTo>
                  <a:cubicBezTo>
                    <a:pt x="37692" y="21818"/>
                    <a:pt x="37649" y="21697"/>
                    <a:pt x="37584" y="21583"/>
                  </a:cubicBezTo>
                  <a:cubicBezTo>
                    <a:pt x="37457" y="21345"/>
                    <a:pt x="37256" y="21156"/>
                    <a:pt x="37075" y="20958"/>
                  </a:cubicBezTo>
                  <a:cubicBezTo>
                    <a:pt x="37028" y="20908"/>
                    <a:pt x="36980" y="20858"/>
                    <a:pt x="36937" y="20808"/>
                  </a:cubicBezTo>
                  <a:cubicBezTo>
                    <a:pt x="36904" y="20767"/>
                    <a:pt x="36870" y="20724"/>
                    <a:pt x="36863" y="20670"/>
                  </a:cubicBezTo>
                  <a:cubicBezTo>
                    <a:pt x="36853" y="20596"/>
                    <a:pt x="36893" y="20526"/>
                    <a:pt x="36934" y="20469"/>
                  </a:cubicBezTo>
                  <a:cubicBezTo>
                    <a:pt x="37021" y="20338"/>
                    <a:pt x="37169" y="20207"/>
                    <a:pt x="37169" y="20036"/>
                  </a:cubicBezTo>
                  <a:cubicBezTo>
                    <a:pt x="37169" y="19821"/>
                    <a:pt x="36947" y="19740"/>
                    <a:pt x="36766" y="19740"/>
                  </a:cubicBezTo>
                  <a:lnTo>
                    <a:pt x="36732" y="19740"/>
                  </a:lnTo>
                  <a:cubicBezTo>
                    <a:pt x="36665" y="19744"/>
                    <a:pt x="36588" y="19757"/>
                    <a:pt x="36514" y="19757"/>
                  </a:cubicBezTo>
                  <a:cubicBezTo>
                    <a:pt x="36457" y="19757"/>
                    <a:pt x="36396" y="19750"/>
                    <a:pt x="36346" y="19720"/>
                  </a:cubicBezTo>
                  <a:cubicBezTo>
                    <a:pt x="36259" y="19680"/>
                    <a:pt x="36209" y="19593"/>
                    <a:pt x="36185" y="19502"/>
                  </a:cubicBezTo>
                  <a:cubicBezTo>
                    <a:pt x="36128" y="19271"/>
                    <a:pt x="36272" y="19059"/>
                    <a:pt x="36430" y="18904"/>
                  </a:cubicBezTo>
                  <a:cubicBezTo>
                    <a:pt x="36622" y="18710"/>
                    <a:pt x="36839" y="18542"/>
                    <a:pt x="37068" y="18394"/>
                  </a:cubicBezTo>
                  <a:cubicBezTo>
                    <a:pt x="37101" y="18371"/>
                    <a:pt x="37135" y="18351"/>
                    <a:pt x="37172" y="18331"/>
                  </a:cubicBezTo>
                  <a:lnTo>
                    <a:pt x="37172" y="18331"/>
                  </a:lnTo>
                  <a:cubicBezTo>
                    <a:pt x="37169" y="18431"/>
                    <a:pt x="37121" y="18535"/>
                    <a:pt x="37081" y="18629"/>
                  </a:cubicBezTo>
                  <a:cubicBezTo>
                    <a:pt x="37034" y="18743"/>
                    <a:pt x="36984" y="18871"/>
                    <a:pt x="37011" y="18995"/>
                  </a:cubicBezTo>
                  <a:cubicBezTo>
                    <a:pt x="37045" y="19133"/>
                    <a:pt x="37172" y="19217"/>
                    <a:pt x="37310" y="19217"/>
                  </a:cubicBezTo>
                  <a:lnTo>
                    <a:pt x="37316" y="19217"/>
                  </a:lnTo>
                  <a:cubicBezTo>
                    <a:pt x="37481" y="19210"/>
                    <a:pt x="37612" y="19099"/>
                    <a:pt x="37682" y="18958"/>
                  </a:cubicBezTo>
                  <a:cubicBezTo>
                    <a:pt x="37719" y="18884"/>
                    <a:pt x="37736" y="18811"/>
                    <a:pt x="37756" y="18730"/>
                  </a:cubicBezTo>
                  <a:cubicBezTo>
                    <a:pt x="37770" y="18676"/>
                    <a:pt x="37793" y="18602"/>
                    <a:pt x="37840" y="18566"/>
                  </a:cubicBezTo>
                  <a:cubicBezTo>
                    <a:pt x="37850" y="18558"/>
                    <a:pt x="37860" y="18555"/>
                    <a:pt x="37866" y="18555"/>
                  </a:cubicBezTo>
                  <a:cubicBezTo>
                    <a:pt x="37894" y="18555"/>
                    <a:pt x="37911" y="18582"/>
                    <a:pt x="37914" y="18612"/>
                  </a:cubicBezTo>
                  <a:cubicBezTo>
                    <a:pt x="37924" y="18676"/>
                    <a:pt x="37911" y="18740"/>
                    <a:pt x="37917" y="18800"/>
                  </a:cubicBezTo>
                  <a:cubicBezTo>
                    <a:pt x="37924" y="18874"/>
                    <a:pt x="37957" y="18931"/>
                    <a:pt x="38011" y="18978"/>
                  </a:cubicBezTo>
                  <a:cubicBezTo>
                    <a:pt x="38061" y="19018"/>
                    <a:pt x="38125" y="19052"/>
                    <a:pt x="38162" y="19110"/>
                  </a:cubicBezTo>
                  <a:cubicBezTo>
                    <a:pt x="38209" y="19180"/>
                    <a:pt x="38189" y="19277"/>
                    <a:pt x="38206" y="19358"/>
                  </a:cubicBezTo>
                  <a:cubicBezTo>
                    <a:pt x="38222" y="19432"/>
                    <a:pt x="38263" y="19495"/>
                    <a:pt x="38309" y="19553"/>
                  </a:cubicBezTo>
                  <a:cubicBezTo>
                    <a:pt x="38414" y="19683"/>
                    <a:pt x="38558" y="19777"/>
                    <a:pt x="38602" y="19945"/>
                  </a:cubicBezTo>
                  <a:cubicBezTo>
                    <a:pt x="38645" y="20106"/>
                    <a:pt x="38605" y="20284"/>
                    <a:pt x="38491" y="20405"/>
                  </a:cubicBezTo>
                  <a:cubicBezTo>
                    <a:pt x="38458" y="20442"/>
                    <a:pt x="38481" y="20495"/>
                    <a:pt x="38528" y="20499"/>
                  </a:cubicBezTo>
                  <a:cubicBezTo>
                    <a:pt x="38579" y="20502"/>
                    <a:pt x="38632" y="20506"/>
                    <a:pt x="38686" y="20506"/>
                  </a:cubicBezTo>
                  <a:cubicBezTo>
                    <a:pt x="38800" y="20506"/>
                    <a:pt x="38914" y="20492"/>
                    <a:pt x="39018" y="20448"/>
                  </a:cubicBezTo>
                  <a:cubicBezTo>
                    <a:pt x="39092" y="20419"/>
                    <a:pt x="39159" y="20371"/>
                    <a:pt x="39206" y="20307"/>
                  </a:cubicBezTo>
                  <a:cubicBezTo>
                    <a:pt x="39267" y="20224"/>
                    <a:pt x="39283" y="20123"/>
                    <a:pt x="39283" y="20022"/>
                  </a:cubicBezTo>
                  <a:cubicBezTo>
                    <a:pt x="39283" y="19905"/>
                    <a:pt x="39276" y="19784"/>
                    <a:pt x="39273" y="19666"/>
                  </a:cubicBezTo>
                  <a:cubicBezTo>
                    <a:pt x="39270" y="19559"/>
                    <a:pt x="39270" y="19452"/>
                    <a:pt x="39260" y="19344"/>
                  </a:cubicBezTo>
                  <a:cubicBezTo>
                    <a:pt x="39253" y="19257"/>
                    <a:pt x="39240" y="19170"/>
                    <a:pt x="39196" y="19096"/>
                  </a:cubicBezTo>
                  <a:cubicBezTo>
                    <a:pt x="39149" y="19009"/>
                    <a:pt x="39072" y="18969"/>
                    <a:pt x="38981" y="18944"/>
                  </a:cubicBezTo>
                  <a:cubicBezTo>
                    <a:pt x="38931" y="18931"/>
                    <a:pt x="38884" y="18918"/>
                    <a:pt x="38847" y="18881"/>
                  </a:cubicBezTo>
                  <a:cubicBezTo>
                    <a:pt x="38813" y="18844"/>
                    <a:pt x="38790" y="18797"/>
                    <a:pt x="38780" y="18747"/>
                  </a:cubicBezTo>
                  <a:cubicBezTo>
                    <a:pt x="38753" y="18639"/>
                    <a:pt x="38783" y="18521"/>
                    <a:pt x="38817" y="18418"/>
                  </a:cubicBezTo>
                  <a:cubicBezTo>
                    <a:pt x="38881" y="18421"/>
                    <a:pt x="38948" y="18425"/>
                    <a:pt x="39011" y="18425"/>
                  </a:cubicBezTo>
                  <a:cubicBezTo>
                    <a:pt x="39220" y="18425"/>
                    <a:pt x="39424" y="18391"/>
                    <a:pt x="39586" y="18250"/>
                  </a:cubicBezTo>
                  <a:cubicBezTo>
                    <a:pt x="39676" y="18169"/>
                    <a:pt x="39747" y="18058"/>
                    <a:pt x="39764" y="17937"/>
                  </a:cubicBezTo>
                  <a:cubicBezTo>
                    <a:pt x="39770" y="17877"/>
                    <a:pt x="39767" y="17813"/>
                    <a:pt x="39743" y="17753"/>
                  </a:cubicBezTo>
                  <a:cubicBezTo>
                    <a:pt x="39723" y="17689"/>
                    <a:pt x="39686" y="17629"/>
                    <a:pt x="39683" y="17562"/>
                  </a:cubicBezTo>
                  <a:cubicBezTo>
                    <a:pt x="39676" y="17461"/>
                    <a:pt x="39770" y="17407"/>
                    <a:pt x="39847" y="17367"/>
                  </a:cubicBezTo>
                  <a:cubicBezTo>
                    <a:pt x="39945" y="17320"/>
                    <a:pt x="40046" y="17280"/>
                    <a:pt x="40126" y="17206"/>
                  </a:cubicBezTo>
                  <a:cubicBezTo>
                    <a:pt x="40303" y="17038"/>
                    <a:pt x="40331" y="16773"/>
                    <a:pt x="40351" y="16548"/>
                  </a:cubicBezTo>
                  <a:cubicBezTo>
                    <a:pt x="40360" y="16447"/>
                    <a:pt x="40374" y="16337"/>
                    <a:pt x="40404" y="16233"/>
                  </a:cubicBezTo>
                  <a:cubicBezTo>
                    <a:pt x="40455" y="16159"/>
                    <a:pt x="40495" y="16081"/>
                    <a:pt x="40532" y="16001"/>
                  </a:cubicBezTo>
                  <a:cubicBezTo>
                    <a:pt x="40565" y="15964"/>
                    <a:pt x="40605" y="15934"/>
                    <a:pt x="40656" y="15914"/>
                  </a:cubicBezTo>
                  <a:cubicBezTo>
                    <a:pt x="40683" y="15900"/>
                    <a:pt x="40690" y="15863"/>
                    <a:pt x="40676" y="15840"/>
                  </a:cubicBezTo>
                  <a:cubicBezTo>
                    <a:pt x="40673" y="15833"/>
                    <a:pt x="40666" y="15827"/>
                    <a:pt x="40663" y="15823"/>
                  </a:cubicBezTo>
                  <a:cubicBezTo>
                    <a:pt x="40666" y="15816"/>
                    <a:pt x="40670" y="15810"/>
                    <a:pt x="40673" y="15803"/>
                  </a:cubicBezTo>
                  <a:cubicBezTo>
                    <a:pt x="40750" y="15655"/>
                    <a:pt x="40787" y="15488"/>
                    <a:pt x="40794" y="15319"/>
                  </a:cubicBezTo>
                  <a:cubicBezTo>
                    <a:pt x="40800" y="15198"/>
                    <a:pt x="40791" y="15078"/>
                    <a:pt x="40771" y="14961"/>
                  </a:cubicBezTo>
                  <a:cubicBezTo>
                    <a:pt x="40791" y="14783"/>
                    <a:pt x="40804" y="14608"/>
                    <a:pt x="40800" y="14430"/>
                  </a:cubicBezTo>
                  <a:cubicBezTo>
                    <a:pt x="40794" y="14205"/>
                    <a:pt x="40763" y="13984"/>
                    <a:pt x="40706" y="13765"/>
                  </a:cubicBezTo>
                  <a:cubicBezTo>
                    <a:pt x="40653" y="13541"/>
                    <a:pt x="40569" y="13322"/>
                    <a:pt x="40464" y="13118"/>
                  </a:cubicBezTo>
                  <a:cubicBezTo>
                    <a:pt x="40478" y="13111"/>
                    <a:pt x="40495" y="13111"/>
                    <a:pt x="40512" y="13111"/>
                  </a:cubicBezTo>
                  <a:cubicBezTo>
                    <a:pt x="40562" y="13111"/>
                    <a:pt x="40616" y="13131"/>
                    <a:pt x="40656" y="13161"/>
                  </a:cubicBezTo>
                  <a:cubicBezTo>
                    <a:pt x="40737" y="13225"/>
                    <a:pt x="40783" y="13316"/>
                    <a:pt x="40831" y="13403"/>
                  </a:cubicBezTo>
                  <a:cubicBezTo>
                    <a:pt x="40948" y="13628"/>
                    <a:pt x="41065" y="13849"/>
                    <a:pt x="41183" y="14075"/>
                  </a:cubicBezTo>
                  <a:cubicBezTo>
                    <a:pt x="41250" y="14202"/>
                    <a:pt x="41318" y="14326"/>
                    <a:pt x="41384" y="14453"/>
                  </a:cubicBezTo>
                  <a:cubicBezTo>
                    <a:pt x="41395" y="14470"/>
                    <a:pt x="41411" y="14481"/>
                    <a:pt x="41431" y="14481"/>
                  </a:cubicBezTo>
                  <a:cubicBezTo>
                    <a:pt x="41579" y="14477"/>
                    <a:pt x="41666" y="14343"/>
                    <a:pt x="41683" y="14208"/>
                  </a:cubicBezTo>
                  <a:cubicBezTo>
                    <a:pt x="41700" y="14047"/>
                    <a:pt x="41589" y="13906"/>
                    <a:pt x="41496" y="13785"/>
                  </a:cubicBezTo>
                  <a:cubicBezTo>
                    <a:pt x="41448" y="13722"/>
                    <a:pt x="41398" y="13658"/>
                    <a:pt x="41364" y="13584"/>
                  </a:cubicBezTo>
                  <a:cubicBezTo>
                    <a:pt x="41334" y="13507"/>
                    <a:pt x="41330" y="13433"/>
                    <a:pt x="41358" y="13356"/>
                  </a:cubicBezTo>
                  <a:cubicBezTo>
                    <a:pt x="41384" y="13282"/>
                    <a:pt x="41418" y="13212"/>
                    <a:pt x="41411" y="13131"/>
                  </a:cubicBezTo>
                  <a:cubicBezTo>
                    <a:pt x="41405" y="13068"/>
                    <a:pt x="41381" y="13007"/>
                    <a:pt x="41344" y="12953"/>
                  </a:cubicBezTo>
                  <a:cubicBezTo>
                    <a:pt x="41270" y="12839"/>
                    <a:pt x="41163" y="12755"/>
                    <a:pt x="41076" y="12651"/>
                  </a:cubicBezTo>
                  <a:cubicBezTo>
                    <a:pt x="41028" y="12597"/>
                    <a:pt x="40999" y="12534"/>
                    <a:pt x="40972" y="12467"/>
                  </a:cubicBezTo>
                  <a:cubicBezTo>
                    <a:pt x="40941" y="12389"/>
                    <a:pt x="40915" y="12306"/>
                    <a:pt x="40867" y="12235"/>
                  </a:cubicBezTo>
                  <a:cubicBezTo>
                    <a:pt x="40807" y="12148"/>
                    <a:pt x="40700" y="12074"/>
                    <a:pt x="40593" y="12074"/>
                  </a:cubicBezTo>
                  <a:cubicBezTo>
                    <a:pt x="40555" y="12074"/>
                    <a:pt x="40522" y="12081"/>
                    <a:pt x="40485" y="12101"/>
                  </a:cubicBezTo>
                  <a:cubicBezTo>
                    <a:pt x="40414" y="12137"/>
                    <a:pt x="40381" y="12211"/>
                    <a:pt x="40327" y="12265"/>
                  </a:cubicBezTo>
                  <a:cubicBezTo>
                    <a:pt x="40280" y="12312"/>
                    <a:pt x="40223" y="12343"/>
                    <a:pt x="40159" y="12359"/>
                  </a:cubicBezTo>
                  <a:cubicBezTo>
                    <a:pt x="40126" y="12369"/>
                    <a:pt x="40089" y="12372"/>
                    <a:pt x="40052" y="12372"/>
                  </a:cubicBezTo>
                  <a:cubicBezTo>
                    <a:pt x="40025" y="12372"/>
                    <a:pt x="39995" y="12369"/>
                    <a:pt x="39968" y="12363"/>
                  </a:cubicBezTo>
                  <a:cubicBezTo>
                    <a:pt x="39905" y="12349"/>
                    <a:pt x="39847" y="12315"/>
                    <a:pt x="39797" y="12275"/>
                  </a:cubicBezTo>
                  <a:cubicBezTo>
                    <a:pt x="39710" y="12208"/>
                    <a:pt x="39632" y="12124"/>
                    <a:pt x="39538" y="12064"/>
                  </a:cubicBezTo>
                  <a:cubicBezTo>
                    <a:pt x="39532" y="12047"/>
                    <a:pt x="39528" y="12030"/>
                    <a:pt x="39522" y="12013"/>
                  </a:cubicBezTo>
                  <a:cubicBezTo>
                    <a:pt x="39488" y="11883"/>
                    <a:pt x="39431" y="11751"/>
                    <a:pt x="39300" y="11698"/>
                  </a:cubicBezTo>
                  <a:cubicBezTo>
                    <a:pt x="39226" y="11668"/>
                    <a:pt x="39149" y="11664"/>
                    <a:pt x="39072" y="11664"/>
                  </a:cubicBezTo>
                  <a:lnTo>
                    <a:pt x="39025" y="11664"/>
                  </a:lnTo>
                  <a:cubicBezTo>
                    <a:pt x="38948" y="11664"/>
                    <a:pt x="38873" y="11658"/>
                    <a:pt x="38800" y="11641"/>
                  </a:cubicBezTo>
                  <a:cubicBezTo>
                    <a:pt x="38645" y="11607"/>
                    <a:pt x="38498" y="11527"/>
                    <a:pt x="38430" y="11376"/>
                  </a:cubicBezTo>
                  <a:cubicBezTo>
                    <a:pt x="38363" y="11218"/>
                    <a:pt x="38404" y="11037"/>
                    <a:pt x="38464" y="10882"/>
                  </a:cubicBezTo>
                  <a:cubicBezTo>
                    <a:pt x="38535" y="10701"/>
                    <a:pt x="38642" y="10540"/>
                    <a:pt x="38743" y="10375"/>
                  </a:cubicBezTo>
                  <a:cubicBezTo>
                    <a:pt x="38944" y="10053"/>
                    <a:pt x="39142" y="9720"/>
                    <a:pt x="39394" y="9435"/>
                  </a:cubicBezTo>
                  <a:cubicBezTo>
                    <a:pt x="39602" y="9204"/>
                    <a:pt x="39867" y="8983"/>
                    <a:pt x="40193" y="8955"/>
                  </a:cubicBezTo>
                  <a:lnTo>
                    <a:pt x="40247" y="8955"/>
                  </a:lnTo>
                  <a:cubicBezTo>
                    <a:pt x="40331" y="8955"/>
                    <a:pt x="40411" y="8969"/>
                    <a:pt x="40492" y="8979"/>
                  </a:cubicBezTo>
                  <a:cubicBezTo>
                    <a:pt x="40576" y="8992"/>
                    <a:pt x="40656" y="9006"/>
                    <a:pt x="40740" y="9006"/>
                  </a:cubicBezTo>
                  <a:lnTo>
                    <a:pt x="40771" y="9006"/>
                  </a:lnTo>
                  <a:cubicBezTo>
                    <a:pt x="40921" y="8999"/>
                    <a:pt x="41082" y="8925"/>
                    <a:pt x="41160" y="8788"/>
                  </a:cubicBezTo>
                  <a:cubicBezTo>
                    <a:pt x="41183" y="8741"/>
                    <a:pt x="41197" y="8690"/>
                    <a:pt x="41193" y="8640"/>
                  </a:cubicBezTo>
                  <a:cubicBezTo>
                    <a:pt x="41264" y="8626"/>
                    <a:pt x="41330" y="8623"/>
                    <a:pt x="41401" y="8623"/>
                  </a:cubicBezTo>
                  <a:cubicBezTo>
                    <a:pt x="41451" y="8623"/>
                    <a:pt x="41499" y="8623"/>
                    <a:pt x="41549" y="8626"/>
                  </a:cubicBezTo>
                  <a:cubicBezTo>
                    <a:pt x="41599" y="8630"/>
                    <a:pt x="41649" y="8630"/>
                    <a:pt x="41697" y="8630"/>
                  </a:cubicBezTo>
                  <a:cubicBezTo>
                    <a:pt x="41764" y="8630"/>
                    <a:pt x="41831" y="8626"/>
                    <a:pt x="41894" y="8617"/>
                  </a:cubicBezTo>
                  <a:cubicBezTo>
                    <a:pt x="42069" y="8586"/>
                    <a:pt x="42261" y="8486"/>
                    <a:pt x="42341" y="8321"/>
                  </a:cubicBezTo>
                  <a:cubicBezTo>
                    <a:pt x="42425" y="8150"/>
                    <a:pt x="42351" y="7985"/>
                    <a:pt x="42247" y="7844"/>
                  </a:cubicBezTo>
                  <a:cubicBezTo>
                    <a:pt x="42193" y="7774"/>
                    <a:pt x="42133" y="7700"/>
                    <a:pt x="42103" y="7616"/>
                  </a:cubicBezTo>
                  <a:cubicBezTo>
                    <a:pt x="42069" y="7516"/>
                    <a:pt x="42109" y="7421"/>
                    <a:pt x="42170" y="7338"/>
                  </a:cubicBezTo>
                  <a:cubicBezTo>
                    <a:pt x="42294" y="7156"/>
                    <a:pt x="42499" y="7032"/>
                    <a:pt x="42714" y="6995"/>
                  </a:cubicBezTo>
                  <a:cubicBezTo>
                    <a:pt x="42714" y="7136"/>
                    <a:pt x="42731" y="7284"/>
                    <a:pt x="42848" y="7378"/>
                  </a:cubicBezTo>
                  <a:cubicBezTo>
                    <a:pt x="42895" y="7415"/>
                    <a:pt x="42955" y="7438"/>
                    <a:pt x="43012" y="7438"/>
                  </a:cubicBezTo>
                  <a:cubicBezTo>
                    <a:pt x="43076" y="7438"/>
                    <a:pt x="43140" y="7412"/>
                    <a:pt x="43187" y="7358"/>
                  </a:cubicBezTo>
                  <a:cubicBezTo>
                    <a:pt x="43271" y="7260"/>
                    <a:pt x="43288" y="7126"/>
                    <a:pt x="43298" y="7006"/>
                  </a:cubicBezTo>
                  <a:cubicBezTo>
                    <a:pt x="43308" y="6820"/>
                    <a:pt x="43328" y="6643"/>
                    <a:pt x="43361" y="6462"/>
                  </a:cubicBezTo>
                  <a:cubicBezTo>
                    <a:pt x="43398" y="6281"/>
                    <a:pt x="43449" y="6103"/>
                    <a:pt x="43513" y="5928"/>
                  </a:cubicBezTo>
                  <a:cubicBezTo>
                    <a:pt x="43634" y="6019"/>
                    <a:pt x="43721" y="6149"/>
                    <a:pt x="43761" y="6294"/>
                  </a:cubicBezTo>
                  <a:cubicBezTo>
                    <a:pt x="43784" y="6377"/>
                    <a:pt x="43795" y="6462"/>
                    <a:pt x="43784" y="6549"/>
                  </a:cubicBezTo>
                  <a:cubicBezTo>
                    <a:pt x="43778" y="6646"/>
                    <a:pt x="43737" y="6737"/>
                    <a:pt x="43707" y="6828"/>
                  </a:cubicBezTo>
                  <a:cubicBezTo>
                    <a:pt x="43677" y="6921"/>
                    <a:pt x="43660" y="7019"/>
                    <a:pt x="43680" y="7119"/>
                  </a:cubicBezTo>
                  <a:cubicBezTo>
                    <a:pt x="43700" y="7213"/>
                    <a:pt x="43751" y="7297"/>
                    <a:pt x="43798" y="7381"/>
                  </a:cubicBezTo>
                  <a:cubicBezTo>
                    <a:pt x="43848" y="7469"/>
                    <a:pt x="43888" y="7553"/>
                    <a:pt x="43905" y="7653"/>
                  </a:cubicBezTo>
                  <a:cubicBezTo>
                    <a:pt x="43922" y="7754"/>
                    <a:pt x="43912" y="7861"/>
                    <a:pt x="43888" y="7962"/>
                  </a:cubicBezTo>
                  <a:cubicBezTo>
                    <a:pt x="43787" y="8368"/>
                    <a:pt x="43479" y="8673"/>
                    <a:pt x="43331" y="9060"/>
                  </a:cubicBezTo>
                  <a:cubicBezTo>
                    <a:pt x="43251" y="9265"/>
                    <a:pt x="43240" y="9476"/>
                    <a:pt x="43278" y="9691"/>
                  </a:cubicBezTo>
                  <a:cubicBezTo>
                    <a:pt x="43315" y="9912"/>
                    <a:pt x="43392" y="10127"/>
                    <a:pt x="43459" y="10342"/>
                  </a:cubicBezTo>
                  <a:cubicBezTo>
                    <a:pt x="43526" y="10557"/>
                    <a:pt x="43600" y="10772"/>
                    <a:pt x="43691" y="10980"/>
                  </a:cubicBezTo>
                  <a:cubicBezTo>
                    <a:pt x="43775" y="11181"/>
                    <a:pt x="43885" y="11369"/>
                    <a:pt x="43986" y="11564"/>
                  </a:cubicBezTo>
                  <a:cubicBezTo>
                    <a:pt x="44036" y="11658"/>
                    <a:pt x="44080" y="11759"/>
                    <a:pt x="44106" y="11863"/>
                  </a:cubicBezTo>
                  <a:cubicBezTo>
                    <a:pt x="44134" y="11973"/>
                    <a:pt x="44140" y="12087"/>
                    <a:pt x="44167" y="12198"/>
                  </a:cubicBezTo>
                  <a:cubicBezTo>
                    <a:pt x="44210" y="12389"/>
                    <a:pt x="44298" y="12567"/>
                    <a:pt x="44419" y="12718"/>
                  </a:cubicBezTo>
                  <a:cubicBezTo>
                    <a:pt x="44472" y="12782"/>
                    <a:pt x="44546" y="12886"/>
                    <a:pt x="44633" y="12899"/>
                  </a:cubicBezTo>
                  <a:lnTo>
                    <a:pt x="44647" y="12899"/>
                  </a:lnTo>
                  <a:cubicBezTo>
                    <a:pt x="44731" y="12899"/>
                    <a:pt x="44791" y="12812"/>
                    <a:pt x="44825" y="12745"/>
                  </a:cubicBezTo>
                  <a:cubicBezTo>
                    <a:pt x="44869" y="12661"/>
                    <a:pt x="44885" y="12567"/>
                    <a:pt x="44895" y="12470"/>
                  </a:cubicBezTo>
                  <a:cubicBezTo>
                    <a:pt x="44912" y="12356"/>
                    <a:pt x="44919" y="12242"/>
                    <a:pt x="44929" y="12124"/>
                  </a:cubicBezTo>
                  <a:cubicBezTo>
                    <a:pt x="44952" y="11886"/>
                    <a:pt x="44972" y="11647"/>
                    <a:pt x="44996" y="11406"/>
                  </a:cubicBezTo>
                  <a:cubicBezTo>
                    <a:pt x="45006" y="11295"/>
                    <a:pt x="45020" y="11184"/>
                    <a:pt x="45026" y="11074"/>
                  </a:cubicBezTo>
                  <a:cubicBezTo>
                    <a:pt x="45033" y="10983"/>
                    <a:pt x="45030" y="10885"/>
                    <a:pt x="45000" y="10798"/>
                  </a:cubicBezTo>
                  <a:cubicBezTo>
                    <a:pt x="44986" y="10761"/>
                    <a:pt x="44969" y="10724"/>
                    <a:pt x="44946" y="10691"/>
                  </a:cubicBezTo>
                  <a:cubicBezTo>
                    <a:pt x="44915" y="10651"/>
                    <a:pt x="44862" y="10620"/>
                    <a:pt x="44842" y="10577"/>
                  </a:cubicBezTo>
                  <a:cubicBezTo>
                    <a:pt x="44822" y="10533"/>
                    <a:pt x="44839" y="10479"/>
                    <a:pt x="44852" y="10436"/>
                  </a:cubicBezTo>
                  <a:cubicBezTo>
                    <a:pt x="44865" y="10382"/>
                    <a:pt x="44882" y="10325"/>
                    <a:pt x="44892" y="10268"/>
                  </a:cubicBezTo>
                  <a:cubicBezTo>
                    <a:pt x="44926" y="10067"/>
                    <a:pt x="44932" y="9835"/>
                    <a:pt x="44862" y="9640"/>
                  </a:cubicBezTo>
                  <a:cubicBezTo>
                    <a:pt x="44831" y="9553"/>
                    <a:pt x="44782" y="9483"/>
                    <a:pt x="44694" y="9449"/>
                  </a:cubicBezTo>
                  <a:cubicBezTo>
                    <a:pt x="44607" y="9418"/>
                    <a:pt x="44503" y="9439"/>
                    <a:pt x="44422" y="9389"/>
                  </a:cubicBezTo>
                  <a:cubicBezTo>
                    <a:pt x="44288" y="9308"/>
                    <a:pt x="44281" y="9103"/>
                    <a:pt x="44288" y="8955"/>
                  </a:cubicBezTo>
                  <a:lnTo>
                    <a:pt x="44288" y="8955"/>
                  </a:lnTo>
                  <a:cubicBezTo>
                    <a:pt x="44301" y="8966"/>
                    <a:pt x="44318" y="8972"/>
                    <a:pt x="44338" y="8972"/>
                  </a:cubicBezTo>
                  <a:cubicBezTo>
                    <a:pt x="44348" y="8972"/>
                    <a:pt x="44359" y="8972"/>
                    <a:pt x="44368" y="8966"/>
                  </a:cubicBezTo>
                  <a:cubicBezTo>
                    <a:pt x="44392" y="8952"/>
                    <a:pt x="44405" y="8925"/>
                    <a:pt x="44405" y="8902"/>
                  </a:cubicBezTo>
                  <a:cubicBezTo>
                    <a:pt x="44405" y="8888"/>
                    <a:pt x="44405" y="8879"/>
                    <a:pt x="44399" y="8868"/>
                  </a:cubicBezTo>
                  <a:cubicBezTo>
                    <a:pt x="44399" y="8862"/>
                    <a:pt x="44382" y="8838"/>
                    <a:pt x="44382" y="8834"/>
                  </a:cubicBezTo>
                  <a:cubicBezTo>
                    <a:pt x="44379" y="8805"/>
                    <a:pt x="44359" y="8788"/>
                    <a:pt x="44335" y="8781"/>
                  </a:cubicBezTo>
                  <a:cubicBezTo>
                    <a:pt x="44338" y="8718"/>
                    <a:pt x="44345" y="8650"/>
                    <a:pt x="44355" y="8586"/>
                  </a:cubicBezTo>
                  <a:cubicBezTo>
                    <a:pt x="44379" y="8439"/>
                    <a:pt x="44419" y="8295"/>
                    <a:pt x="44469" y="8154"/>
                  </a:cubicBezTo>
                  <a:cubicBezTo>
                    <a:pt x="44516" y="8019"/>
                    <a:pt x="44570" y="7885"/>
                    <a:pt x="44624" y="7754"/>
                  </a:cubicBezTo>
                  <a:cubicBezTo>
                    <a:pt x="44670" y="7646"/>
                    <a:pt x="44721" y="7539"/>
                    <a:pt x="44788" y="7441"/>
                  </a:cubicBezTo>
                  <a:cubicBezTo>
                    <a:pt x="44852" y="7348"/>
                    <a:pt x="44935" y="7260"/>
                    <a:pt x="45036" y="7207"/>
                  </a:cubicBezTo>
                  <a:cubicBezTo>
                    <a:pt x="45141" y="7153"/>
                    <a:pt x="45258" y="7136"/>
                    <a:pt x="45369" y="7102"/>
                  </a:cubicBezTo>
                  <a:cubicBezTo>
                    <a:pt x="45479" y="7066"/>
                    <a:pt x="45584" y="7015"/>
                    <a:pt x="45654" y="6915"/>
                  </a:cubicBezTo>
                  <a:cubicBezTo>
                    <a:pt x="45725" y="6814"/>
                    <a:pt x="45735" y="6683"/>
                    <a:pt x="45741" y="6563"/>
                  </a:cubicBezTo>
                  <a:cubicBezTo>
                    <a:pt x="45751" y="6435"/>
                    <a:pt x="45758" y="6314"/>
                    <a:pt x="45798" y="6196"/>
                  </a:cubicBezTo>
                  <a:cubicBezTo>
                    <a:pt x="45842" y="6075"/>
                    <a:pt x="45909" y="5965"/>
                    <a:pt x="45987" y="5871"/>
                  </a:cubicBezTo>
                  <a:cubicBezTo>
                    <a:pt x="46067" y="5773"/>
                    <a:pt x="46157" y="5686"/>
                    <a:pt x="46258" y="5609"/>
                  </a:cubicBezTo>
                  <a:cubicBezTo>
                    <a:pt x="46362" y="5528"/>
                    <a:pt x="46473" y="5461"/>
                    <a:pt x="46571" y="5381"/>
                  </a:cubicBezTo>
                  <a:cubicBezTo>
                    <a:pt x="46745" y="5237"/>
                    <a:pt x="46876" y="5025"/>
                    <a:pt x="46812" y="4794"/>
                  </a:cubicBezTo>
                  <a:cubicBezTo>
                    <a:pt x="46782" y="4686"/>
                    <a:pt x="46712" y="4609"/>
                    <a:pt x="46611" y="4565"/>
                  </a:cubicBezTo>
                  <a:cubicBezTo>
                    <a:pt x="46554" y="4541"/>
                    <a:pt x="46493" y="4535"/>
                    <a:pt x="46439" y="4504"/>
                  </a:cubicBezTo>
                  <a:cubicBezTo>
                    <a:pt x="46393" y="4478"/>
                    <a:pt x="46362" y="4434"/>
                    <a:pt x="46342" y="4383"/>
                  </a:cubicBezTo>
                  <a:cubicBezTo>
                    <a:pt x="46298" y="4280"/>
                    <a:pt x="46289" y="4166"/>
                    <a:pt x="46235" y="4065"/>
                  </a:cubicBezTo>
                  <a:cubicBezTo>
                    <a:pt x="46191" y="3981"/>
                    <a:pt x="46117" y="3914"/>
                    <a:pt x="46033" y="3864"/>
                  </a:cubicBezTo>
                  <a:cubicBezTo>
                    <a:pt x="45859" y="3763"/>
                    <a:pt x="45651" y="3736"/>
                    <a:pt x="45469" y="3646"/>
                  </a:cubicBezTo>
                  <a:cubicBezTo>
                    <a:pt x="45439" y="3629"/>
                    <a:pt x="45409" y="3609"/>
                    <a:pt x="45378" y="3588"/>
                  </a:cubicBezTo>
                  <a:cubicBezTo>
                    <a:pt x="45439" y="3508"/>
                    <a:pt x="45556" y="3484"/>
                    <a:pt x="45654" y="3461"/>
                  </a:cubicBezTo>
                  <a:cubicBezTo>
                    <a:pt x="45788" y="3434"/>
                    <a:pt x="45919" y="3393"/>
                    <a:pt x="46007" y="3283"/>
                  </a:cubicBezTo>
                  <a:cubicBezTo>
                    <a:pt x="46043" y="3236"/>
                    <a:pt x="46070" y="3179"/>
                    <a:pt x="46063" y="3115"/>
                  </a:cubicBezTo>
                  <a:cubicBezTo>
                    <a:pt x="46057" y="3045"/>
                    <a:pt x="46010" y="2987"/>
                    <a:pt x="45956" y="2944"/>
                  </a:cubicBezTo>
                  <a:cubicBezTo>
                    <a:pt x="45899" y="2893"/>
                    <a:pt x="45849" y="2846"/>
                    <a:pt x="45815" y="2776"/>
                  </a:cubicBezTo>
                  <a:cubicBezTo>
                    <a:pt x="45788" y="2726"/>
                    <a:pt x="45775" y="2672"/>
                    <a:pt x="45768" y="2618"/>
                  </a:cubicBezTo>
                  <a:lnTo>
                    <a:pt x="45768" y="2618"/>
                  </a:lnTo>
                  <a:cubicBezTo>
                    <a:pt x="45829" y="2631"/>
                    <a:pt x="45879" y="2672"/>
                    <a:pt x="45906" y="2729"/>
                  </a:cubicBezTo>
                  <a:cubicBezTo>
                    <a:pt x="45916" y="2746"/>
                    <a:pt x="45933" y="2756"/>
                    <a:pt x="45953" y="2756"/>
                  </a:cubicBezTo>
                  <a:cubicBezTo>
                    <a:pt x="45976" y="2756"/>
                    <a:pt x="46000" y="2739"/>
                    <a:pt x="46007" y="2716"/>
                  </a:cubicBezTo>
                  <a:cubicBezTo>
                    <a:pt x="46033" y="2605"/>
                    <a:pt x="46131" y="2541"/>
                    <a:pt x="46235" y="2518"/>
                  </a:cubicBezTo>
                  <a:cubicBezTo>
                    <a:pt x="46269" y="2507"/>
                    <a:pt x="46298" y="2504"/>
                    <a:pt x="46329" y="2504"/>
                  </a:cubicBezTo>
                  <a:cubicBezTo>
                    <a:pt x="46422" y="2504"/>
                    <a:pt x="46514" y="2535"/>
                    <a:pt x="46601" y="2578"/>
                  </a:cubicBezTo>
                  <a:cubicBezTo>
                    <a:pt x="46842" y="2702"/>
                    <a:pt x="47070" y="2917"/>
                    <a:pt x="47356" y="2917"/>
                  </a:cubicBezTo>
                  <a:cubicBezTo>
                    <a:pt x="47376" y="2917"/>
                    <a:pt x="47396" y="2917"/>
                    <a:pt x="47413" y="2913"/>
                  </a:cubicBezTo>
                  <a:cubicBezTo>
                    <a:pt x="47694" y="2887"/>
                    <a:pt x="47852" y="2625"/>
                    <a:pt x="47856" y="2363"/>
                  </a:cubicBezTo>
                  <a:cubicBezTo>
                    <a:pt x="47860" y="2196"/>
                    <a:pt x="47809" y="2034"/>
                    <a:pt x="47752" y="1880"/>
                  </a:cubicBezTo>
                  <a:cubicBezTo>
                    <a:pt x="47725" y="1813"/>
                    <a:pt x="47705" y="1739"/>
                    <a:pt x="47661" y="1685"/>
                  </a:cubicBezTo>
                  <a:cubicBezTo>
                    <a:pt x="47611" y="1618"/>
                    <a:pt x="47544" y="1611"/>
                    <a:pt x="47470" y="1601"/>
                  </a:cubicBezTo>
                  <a:cubicBezTo>
                    <a:pt x="47312" y="1578"/>
                    <a:pt x="47164" y="1528"/>
                    <a:pt x="47030" y="1447"/>
                  </a:cubicBezTo>
                  <a:cubicBezTo>
                    <a:pt x="46896" y="1367"/>
                    <a:pt x="46782" y="1262"/>
                    <a:pt x="46634" y="1205"/>
                  </a:cubicBezTo>
                  <a:cubicBezTo>
                    <a:pt x="46476" y="1148"/>
                    <a:pt x="46305" y="1135"/>
                    <a:pt x="46141" y="1108"/>
                  </a:cubicBezTo>
                  <a:lnTo>
                    <a:pt x="45620" y="1031"/>
                  </a:lnTo>
                  <a:cubicBezTo>
                    <a:pt x="45282" y="977"/>
                    <a:pt x="44935" y="940"/>
                    <a:pt x="44600" y="859"/>
                  </a:cubicBezTo>
                  <a:cubicBezTo>
                    <a:pt x="44281" y="783"/>
                    <a:pt x="43989" y="638"/>
                    <a:pt x="43691" y="507"/>
                  </a:cubicBezTo>
                  <a:cubicBezTo>
                    <a:pt x="43405" y="383"/>
                    <a:pt x="43116" y="299"/>
                    <a:pt x="42808" y="299"/>
                  </a:cubicBezTo>
                  <a:lnTo>
                    <a:pt x="42794" y="299"/>
                  </a:lnTo>
                  <a:cubicBezTo>
                    <a:pt x="42499" y="302"/>
                    <a:pt x="42207" y="373"/>
                    <a:pt x="41945" y="504"/>
                  </a:cubicBezTo>
                  <a:cubicBezTo>
                    <a:pt x="41878" y="537"/>
                    <a:pt x="41811" y="574"/>
                    <a:pt x="41750" y="614"/>
                  </a:cubicBezTo>
                  <a:cubicBezTo>
                    <a:pt x="41710" y="642"/>
                    <a:pt x="41720" y="715"/>
                    <a:pt x="41773" y="715"/>
                  </a:cubicBezTo>
                  <a:lnTo>
                    <a:pt x="41824" y="715"/>
                  </a:lnTo>
                  <a:cubicBezTo>
                    <a:pt x="41959" y="715"/>
                    <a:pt x="42100" y="752"/>
                    <a:pt x="42184" y="859"/>
                  </a:cubicBezTo>
                  <a:cubicBezTo>
                    <a:pt x="42254" y="953"/>
                    <a:pt x="42244" y="1108"/>
                    <a:pt x="42150" y="1185"/>
                  </a:cubicBezTo>
                  <a:cubicBezTo>
                    <a:pt x="42120" y="1209"/>
                    <a:pt x="42089" y="1218"/>
                    <a:pt x="42059" y="1218"/>
                  </a:cubicBezTo>
                  <a:cubicBezTo>
                    <a:pt x="42002" y="1218"/>
                    <a:pt x="41942" y="1181"/>
                    <a:pt x="41902" y="1138"/>
                  </a:cubicBezTo>
                  <a:cubicBezTo>
                    <a:pt x="41827" y="1060"/>
                    <a:pt x="41778" y="960"/>
                    <a:pt x="41713" y="873"/>
                  </a:cubicBezTo>
                  <a:cubicBezTo>
                    <a:pt x="41640" y="772"/>
                    <a:pt x="41549" y="685"/>
                    <a:pt x="41418" y="678"/>
                  </a:cubicBezTo>
                  <a:lnTo>
                    <a:pt x="41415" y="678"/>
                  </a:lnTo>
                  <a:cubicBezTo>
                    <a:pt x="41391" y="678"/>
                    <a:pt x="41375" y="698"/>
                    <a:pt x="41364" y="718"/>
                  </a:cubicBezTo>
                  <a:cubicBezTo>
                    <a:pt x="41330" y="799"/>
                    <a:pt x="41401" y="859"/>
                    <a:pt x="41455" y="910"/>
                  </a:cubicBezTo>
                  <a:cubicBezTo>
                    <a:pt x="41479" y="933"/>
                    <a:pt x="41505" y="960"/>
                    <a:pt x="41499" y="997"/>
                  </a:cubicBezTo>
                  <a:cubicBezTo>
                    <a:pt x="41488" y="1037"/>
                    <a:pt x="41455" y="1068"/>
                    <a:pt x="41425" y="1088"/>
                  </a:cubicBezTo>
                  <a:cubicBezTo>
                    <a:pt x="41388" y="1108"/>
                    <a:pt x="41347" y="1114"/>
                    <a:pt x="41307" y="1114"/>
                  </a:cubicBezTo>
                  <a:cubicBezTo>
                    <a:pt x="41243" y="1114"/>
                    <a:pt x="41180" y="1098"/>
                    <a:pt x="41119" y="1088"/>
                  </a:cubicBezTo>
                  <a:cubicBezTo>
                    <a:pt x="41079" y="1081"/>
                    <a:pt x="41042" y="1077"/>
                    <a:pt x="41005" y="1077"/>
                  </a:cubicBezTo>
                  <a:cubicBezTo>
                    <a:pt x="40945" y="1077"/>
                    <a:pt x="40891" y="1088"/>
                    <a:pt x="40834" y="1108"/>
                  </a:cubicBezTo>
                  <a:cubicBezTo>
                    <a:pt x="40670" y="1172"/>
                    <a:pt x="40555" y="1309"/>
                    <a:pt x="40418" y="1410"/>
                  </a:cubicBezTo>
                  <a:cubicBezTo>
                    <a:pt x="40398" y="1427"/>
                    <a:pt x="40377" y="1440"/>
                    <a:pt x="40354" y="1454"/>
                  </a:cubicBezTo>
                  <a:cubicBezTo>
                    <a:pt x="40323" y="1433"/>
                    <a:pt x="40287" y="1420"/>
                    <a:pt x="40247" y="1410"/>
                  </a:cubicBezTo>
                  <a:cubicBezTo>
                    <a:pt x="40207" y="1400"/>
                    <a:pt x="40166" y="1396"/>
                    <a:pt x="40129" y="1396"/>
                  </a:cubicBezTo>
                  <a:cubicBezTo>
                    <a:pt x="40046" y="1396"/>
                    <a:pt x="39965" y="1413"/>
                    <a:pt x="39884" y="1437"/>
                  </a:cubicBezTo>
                  <a:cubicBezTo>
                    <a:pt x="39840" y="1450"/>
                    <a:pt x="39800" y="1463"/>
                    <a:pt x="39756" y="1474"/>
                  </a:cubicBezTo>
                  <a:cubicBezTo>
                    <a:pt x="39572" y="1396"/>
                    <a:pt x="39404" y="1272"/>
                    <a:pt x="39253" y="1145"/>
                  </a:cubicBezTo>
                  <a:cubicBezTo>
                    <a:pt x="39243" y="1135"/>
                    <a:pt x="39229" y="1131"/>
                    <a:pt x="39216" y="1131"/>
                  </a:cubicBezTo>
                  <a:cubicBezTo>
                    <a:pt x="39175" y="1131"/>
                    <a:pt x="39139" y="1181"/>
                    <a:pt x="39175" y="1222"/>
                  </a:cubicBezTo>
                  <a:cubicBezTo>
                    <a:pt x="39226" y="1272"/>
                    <a:pt x="39273" y="1322"/>
                    <a:pt x="39320" y="1373"/>
                  </a:cubicBezTo>
                  <a:cubicBezTo>
                    <a:pt x="39287" y="1359"/>
                    <a:pt x="39250" y="1346"/>
                    <a:pt x="39216" y="1326"/>
                  </a:cubicBezTo>
                  <a:cubicBezTo>
                    <a:pt x="39200" y="1316"/>
                    <a:pt x="39186" y="1302"/>
                    <a:pt x="39169" y="1289"/>
                  </a:cubicBezTo>
                  <a:cubicBezTo>
                    <a:pt x="39186" y="1272"/>
                    <a:pt x="39189" y="1242"/>
                    <a:pt x="39169" y="1218"/>
                  </a:cubicBezTo>
                  <a:cubicBezTo>
                    <a:pt x="38890" y="924"/>
                    <a:pt x="38504" y="752"/>
                    <a:pt x="38098" y="742"/>
                  </a:cubicBezTo>
                  <a:cubicBezTo>
                    <a:pt x="38052" y="742"/>
                    <a:pt x="38028" y="803"/>
                    <a:pt x="38061" y="832"/>
                  </a:cubicBezTo>
                  <a:cubicBezTo>
                    <a:pt x="38128" y="896"/>
                    <a:pt x="38085" y="994"/>
                    <a:pt x="38018" y="1037"/>
                  </a:cubicBezTo>
                  <a:cubicBezTo>
                    <a:pt x="37964" y="1074"/>
                    <a:pt x="37897" y="1088"/>
                    <a:pt x="37833" y="1101"/>
                  </a:cubicBezTo>
                  <a:cubicBezTo>
                    <a:pt x="37676" y="1135"/>
                    <a:pt x="37514" y="1165"/>
                    <a:pt x="37353" y="1175"/>
                  </a:cubicBezTo>
                  <a:cubicBezTo>
                    <a:pt x="37330" y="1175"/>
                    <a:pt x="37307" y="1178"/>
                    <a:pt x="37279" y="1178"/>
                  </a:cubicBezTo>
                  <a:cubicBezTo>
                    <a:pt x="37135" y="1178"/>
                    <a:pt x="36994" y="1152"/>
                    <a:pt x="36853" y="1105"/>
                  </a:cubicBezTo>
                  <a:cubicBezTo>
                    <a:pt x="36715" y="1060"/>
                    <a:pt x="36582" y="1011"/>
                    <a:pt x="36437" y="997"/>
                  </a:cubicBezTo>
                  <a:cubicBezTo>
                    <a:pt x="36403" y="994"/>
                    <a:pt x="36370" y="994"/>
                    <a:pt x="36340" y="994"/>
                  </a:cubicBezTo>
                  <a:cubicBezTo>
                    <a:pt x="36219" y="994"/>
                    <a:pt x="36098" y="1011"/>
                    <a:pt x="35977" y="1027"/>
                  </a:cubicBezTo>
                  <a:cubicBezTo>
                    <a:pt x="35799" y="1054"/>
                    <a:pt x="35624" y="1071"/>
                    <a:pt x="35446" y="1077"/>
                  </a:cubicBezTo>
                  <a:cubicBezTo>
                    <a:pt x="35383" y="1081"/>
                    <a:pt x="35319" y="1085"/>
                    <a:pt x="35256" y="1085"/>
                  </a:cubicBezTo>
                  <a:cubicBezTo>
                    <a:pt x="34980" y="1085"/>
                    <a:pt x="34705" y="1060"/>
                    <a:pt x="34436" y="1014"/>
                  </a:cubicBezTo>
                  <a:lnTo>
                    <a:pt x="34427" y="1014"/>
                  </a:lnTo>
                  <a:cubicBezTo>
                    <a:pt x="34393" y="1014"/>
                    <a:pt x="34356" y="1040"/>
                    <a:pt x="34369" y="1081"/>
                  </a:cubicBezTo>
                  <a:cubicBezTo>
                    <a:pt x="34510" y="1463"/>
                    <a:pt x="34168" y="1920"/>
                    <a:pt x="33768" y="1920"/>
                  </a:cubicBezTo>
                  <a:cubicBezTo>
                    <a:pt x="33728" y="1920"/>
                    <a:pt x="33688" y="1917"/>
                    <a:pt x="33648" y="1906"/>
                  </a:cubicBezTo>
                  <a:cubicBezTo>
                    <a:pt x="33573" y="1890"/>
                    <a:pt x="33493" y="1860"/>
                    <a:pt x="33412" y="1860"/>
                  </a:cubicBezTo>
                  <a:cubicBezTo>
                    <a:pt x="33379" y="1860"/>
                    <a:pt x="33346" y="1866"/>
                    <a:pt x="33312" y="1880"/>
                  </a:cubicBezTo>
                  <a:cubicBezTo>
                    <a:pt x="33225" y="1914"/>
                    <a:pt x="33174" y="1987"/>
                    <a:pt x="33151" y="2075"/>
                  </a:cubicBezTo>
                  <a:cubicBezTo>
                    <a:pt x="33121" y="2172"/>
                    <a:pt x="33124" y="2276"/>
                    <a:pt x="33093" y="2370"/>
                  </a:cubicBezTo>
                  <a:cubicBezTo>
                    <a:pt x="33057" y="2484"/>
                    <a:pt x="32966" y="2558"/>
                    <a:pt x="32859" y="2605"/>
                  </a:cubicBezTo>
                  <a:cubicBezTo>
                    <a:pt x="32751" y="2651"/>
                    <a:pt x="32630" y="2685"/>
                    <a:pt x="32513" y="2702"/>
                  </a:cubicBezTo>
                  <a:cubicBezTo>
                    <a:pt x="32486" y="2705"/>
                    <a:pt x="32456" y="2709"/>
                    <a:pt x="32426" y="2709"/>
                  </a:cubicBezTo>
                  <a:cubicBezTo>
                    <a:pt x="32396" y="2709"/>
                    <a:pt x="32365" y="2705"/>
                    <a:pt x="32339" y="2696"/>
                  </a:cubicBezTo>
                  <a:cubicBezTo>
                    <a:pt x="32258" y="2665"/>
                    <a:pt x="32235" y="2588"/>
                    <a:pt x="32227" y="2507"/>
                  </a:cubicBezTo>
                  <a:cubicBezTo>
                    <a:pt x="32218" y="2394"/>
                    <a:pt x="32214" y="2286"/>
                    <a:pt x="32174" y="2175"/>
                  </a:cubicBezTo>
                  <a:cubicBezTo>
                    <a:pt x="32137" y="2078"/>
                    <a:pt x="32080" y="1987"/>
                    <a:pt x="32013" y="1906"/>
                  </a:cubicBezTo>
                  <a:cubicBezTo>
                    <a:pt x="31721" y="1554"/>
                    <a:pt x="31271" y="1457"/>
                    <a:pt x="30835" y="1457"/>
                  </a:cubicBezTo>
                  <a:cubicBezTo>
                    <a:pt x="30761" y="1457"/>
                    <a:pt x="30687" y="1460"/>
                    <a:pt x="30613" y="1463"/>
                  </a:cubicBezTo>
                  <a:cubicBezTo>
                    <a:pt x="30506" y="1474"/>
                    <a:pt x="30371" y="1471"/>
                    <a:pt x="30278" y="1528"/>
                  </a:cubicBezTo>
                  <a:cubicBezTo>
                    <a:pt x="30177" y="1584"/>
                    <a:pt x="30163" y="1692"/>
                    <a:pt x="30167" y="1799"/>
                  </a:cubicBezTo>
                  <a:cubicBezTo>
                    <a:pt x="30173" y="2031"/>
                    <a:pt x="30022" y="2162"/>
                    <a:pt x="29811" y="2233"/>
                  </a:cubicBezTo>
                  <a:cubicBezTo>
                    <a:pt x="29583" y="2309"/>
                    <a:pt x="29335" y="2306"/>
                    <a:pt x="29093" y="2313"/>
                  </a:cubicBezTo>
                  <a:lnTo>
                    <a:pt x="28965" y="2313"/>
                  </a:lnTo>
                  <a:cubicBezTo>
                    <a:pt x="28851" y="2313"/>
                    <a:pt x="28740" y="2313"/>
                    <a:pt x="28626" y="2309"/>
                  </a:cubicBezTo>
                  <a:cubicBezTo>
                    <a:pt x="28512" y="2306"/>
                    <a:pt x="28401" y="2303"/>
                    <a:pt x="28287" y="2303"/>
                  </a:cubicBezTo>
                  <a:cubicBezTo>
                    <a:pt x="28247" y="2303"/>
                    <a:pt x="28207" y="2303"/>
                    <a:pt x="28163" y="2306"/>
                  </a:cubicBezTo>
                  <a:cubicBezTo>
                    <a:pt x="27911" y="2309"/>
                    <a:pt x="27753" y="2437"/>
                    <a:pt x="27619" y="2642"/>
                  </a:cubicBezTo>
                  <a:cubicBezTo>
                    <a:pt x="27549" y="2749"/>
                    <a:pt x="27488" y="2863"/>
                    <a:pt x="27394" y="2950"/>
                  </a:cubicBezTo>
                  <a:cubicBezTo>
                    <a:pt x="27327" y="3014"/>
                    <a:pt x="27233" y="3074"/>
                    <a:pt x="27136" y="3074"/>
                  </a:cubicBezTo>
                  <a:cubicBezTo>
                    <a:pt x="27102" y="3074"/>
                    <a:pt x="27065" y="3068"/>
                    <a:pt x="27031" y="3048"/>
                  </a:cubicBezTo>
                  <a:cubicBezTo>
                    <a:pt x="26820" y="2924"/>
                    <a:pt x="26907" y="2561"/>
                    <a:pt x="26935" y="2374"/>
                  </a:cubicBezTo>
                  <a:cubicBezTo>
                    <a:pt x="26981" y="2078"/>
                    <a:pt x="27042" y="1779"/>
                    <a:pt x="27042" y="1480"/>
                  </a:cubicBezTo>
                  <a:cubicBezTo>
                    <a:pt x="27045" y="1024"/>
                    <a:pt x="26898" y="504"/>
                    <a:pt x="26461" y="279"/>
                  </a:cubicBezTo>
                  <a:cubicBezTo>
                    <a:pt x="26337" y="215"/>
                    <a:pt x="26196" y="178"/>
                    <a:pt x="26055" y="178"/>
                  </a:cubicBezTo>
                  <a:cubicBezTo>
                    <a:pt x="25984" y="178"/>
                    <a:pt x="25911" y="188"/>
                    <a:pt x="25840" y="208"/>
                  </a:cubicBezTo>
                  <a:cubicBezTo>
                    <a:pt x="25733" y="242"/>
                    <a:pt x="25652" y="306"/>
                    <a:pt x="25561" y="373"/>
                  </a:cubicBezTo>
                  <a:cubicBezTo>
                    <a:pt x="25511" y="410"/>
                    <a:pt x="25440" y="450"/>
                    <a:pt x="25380" y="450"/>
                  </a:cubicBezTo>
                  <a:cubicBezTo>
                    <a:pt x="25336" y="450"/>
                    <a:pt x="25296" y="430"/>
                    <a:pt x="25270" y="373"/>
                  </a:cubicBezTo>
                  <a:cubicBezTo>
                    <a:pt x="25226" y="282"/>
                    <a:pt x="25243" y="165"/>
                    <a:pt x="25263" y="70"/>
                  </a:cubicBezTo>
                  <a:cubicBezTo>
                    <a:pt x="25270" y="33"/>
                    <a:pt x="25246" y="0"/>
                    <a:pt x="25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13"/>
          <p:cNvSpPr txBox="1">
            <a:spLocks noGrp="1"/>
          </p:cNvSpPr>
          <p:nvPr>
            <p:ph type="title" hasCustomPrompt="1"/>
          </p:nvPr>
        </p:nvSpPr>
        <p:spPr>
          <a:xfrm>
            <a:off x="1841550" y="1478004"/>
            <a:ext cx="696000" cy="367800"/>
          </a:xfrm>
          <a:prstGeom prst="rect">
            <a:avLst/>
          </a:prstGeom>
        </p:spPr>
        <p:txBody>
          <a:bodyPr spcFirstLastPara="1" wrap="square" lIns="91425" tIns="0" rIns="91425" bIns="0" anchor="t" anchorCtr="0">
            <a:noAutofit/>
          </a:bodyPr>
          <a:lstStyle>
            <a:lvl1pPr lvl="0" algn="ctr" rtl="0">
              <a:lnSpc>
                <a:spcPct val="90000"/>
              </a:lnSpc>
              <a:spcBef>
                <a:spcPts val="0"/>
              </a:spcBef>
              <a:spcAft>
                <a:spcPts val="0"/>
              </a:spcAft>
              <a:buSzPts val="3000"/>
              <a:buNone/>
              <a:defRPr sz="27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53" name="Google Shape;453;p13"/>
          <p:cNvSpPr txBox="1">
            <a:spLocks noGrp="1"/>
          </p:cNvSpPr>
          <p:nvPr>
            <p:ph type="subTitle" idx="1"/>
          </p:nvPr>
        </p:nvSpPr>
        <p:spPr>
          <a:xfrm>
            <a:off x="1008238" y="2322676"/>
            <a:ext cx="2362500" cy="530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54" name="Google Shape;454;p13"/>
          <p:cNvSpPr txBox="1">
            <a:spLocks noGrp="1"/>
          </p:cNvSpPr>
          <p:nvPr>
            <p:ph type="title" idx="2" hasCustomPrompt="1"/>
          </p:nvPr>
        </p:nvSpPr>
        <p:spPr>
          <a:xfrm>
            <a:off x="4225325" y="1478004"/>
            <a:ext cx="696000" cy="367800"/>
          </a:xfrm>
          <a:prstGeom prst="rect">
            <a:avLst/>
          </a:prstGeom>
        </p:spPr>
        <p:txBody>
          <a:bodyPr spcFirstLastPara="1" wrap="square" lIns="91425" tIns="0" rIns="91425" bIns="0" anchor="t" anchorCtr="0">
            <a:noAutofit/>
          </a:bodyPr>
          <a:lstStyle>
            <a:lvl1pPr lvl="0" algn="ctr" rtl="0">
              <a:lnSpc>
                <a:spcPct val="90000"/>
              </a:lnSpc>
              <a:spcBef>
                <a:spcPts val="0"/>
              </a:spcBef>
              <a:spcAft>
                <a:spcPts val="0"/>
              </a:spcAft>
              <a:buSzPts val="3000"/>
              <a:buNone/>
              <a:defRPr sz="27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55" name="Google Shape;455;p13"/>
          <p:cNvSpPr txBox="1">
            <a:spLocks noGrp="1"/>
          </p:cNvSpPr>
          <p:nvPr>
            <p:ph type="subTitle" idx="3"/>
          </p:nvPr>
        </p:nvSpPr>
        <p:spPr>
          <a:xfrm>
            <a:off x="3392012" y="2322675"/>
            <a:ext cx="2362500" cy="530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56" name="Google Shape;456;p13"/>
          <p:cNvSpPr txBox="1">
            <a:spLocks noGrp="1"/>
          </p:cNvSpPr>
          <p:nvPr>
            <p:ph type="title" idx="4" hasCustomPrompt="1"/>
          </p:nvPr>
        </p:nvSpPr>
        <p:spPr>
          <a:xfrm>
            <a:off x="6606450" y="1478004"/>
            <a:ext cx="696000" cy="367800"/>
          </a:xfrm>
          <a:prstGeom prst="rect">
            <a:avLst/>
          </a:prstGeom>
        </p:spPr>
        <p:txBody>
          <a:bodyPr spcFirstLastPara="1" wrap="square" lIns="91425" tIns="0" rIns="91425" bIns="0" anchor="t" anchorCtr="0">
            <a:noAutofit/>
          </a:bodyPr>
          <a:lstStyle>
            <a:lvl1pPr lvl="0" algn="ctr" rtl="0">
              <a:lnSpc>
                <a:spcPct val="90000"/>
              </a:lnSpc>
              <a:spcBef>
                <a:spcPts val="0"/>
              </a:spcBef>
              <a:spcAft>
                <a:spcPts val="0"/>
              </a:spcAft>
              <a:buSzPts val="3000"/>
              <a:buNone/>
              <a:defRPr sz="27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57" name="Google Shape;457;p13"/>
          <p:cNvSpPr txBox="1">
            <a:spLocks noGrp="1"/>
          </p:cNvSpPr>
          <p:nvPr>
            <p:ph type="subTitle" idx="5"/>
          </p:nvPr>
        </p:nvSpPr>
        <p:spPr>
          <a:xfrm>
            <a:off x="5773238" y="2322676"/>
            <a:ext cx="2362500" cy="530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58" name="Google Shape;458;p13"/>
          <p:cNvSpPr txBox="1">
            <a:spLocks noGrp="1"/>
          </p:cNvSpPr>
          <p:nvPr>
            <p:ph type="title" idx="6" hasCustomPrompt="1"/>
          </p:nvPr>
        </p:nvSpPr>
        <p:spPr>
          <a:xfrm>
            <a:off x="1841550" y="3121837"/>
            <a:ext cx="696000" cy="367800"/>
          </a:xfrm>
          <a:prstGeom prst="rect">
            <a:avLst/>
          </a:prstGeom>
        </p:spPr>
        <p:txBody>
          <a:bodyPr spcFirstLastPara="1" wrap="square" lIns="91425" tIns="0" rIns="91425" bIns="0" anchor="t" anchorCtr="0">
            <a:noAutofit/>
          </a:bodyPr>
          <a:lstStyle>
            <a:lvl1pPr lvl="0" algn="ctr" rtl="0">
              <a:lnSpc>
                <a:spcPct val="90000"/>
              </a:lnSpc>
              <a:spcBef>
                <a:spcPts val="0"/>
              </a:spcBef>
              <a:spcAft>
                <a:spcPts val="0"/>
              </a:spcAft>
              <a:buSzPts val="3000"/>
              <a:buNone/>
              <a:defRPr sz="27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59" name="Google Shape;459;p13"/>
          <p:cNvSpPr txBox="1">
            <a:spLocks noGrp="1"/>
          </p:cNvSpPr>
          <p:nvPr>
            <p:ph type="subTitle" idx="7"/>
          </p:nvPr>
        </p:nvSpPr>
        <p:spPr>
          <a:xfrm>
            <a:off x="1008238" y="3965837"/>
            <a:ext cx="2362500" cy="530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60" name="Google Shape;460;p13"/>
          <p:cNvSpPr txBox="1">
            <a:spLocks noGrp="1"/>
          </p:cNvSpPr>
          <p:nvPr>
            <p:ph type="title" idx="8" hasCustomPrompt="1"/>
          </p:nvPr>
        </p:nvSpPr>
        <p:spPr>
          <a:xfrm>
            <a:off x="4225325" y="3121837"/>
            <a:ext cx="696000" cy="367800"/>
          </a:xfrm>
          <a:prstGeom prst="rect">
            <a:avLst/>
          </a:prstGeom>
        </p:spPr>
        <p:txBody>
          <a:bodyPr spcFirstLastPara="1" wrap="square" lIns="91425" tIns="0" rIns="91425" bIns="0" anchor="t" anchorCtr="0">
            <a:noAutofit/>
          </a:bodyPr>
          <a:lstStyle>
            <a:lvl1pPr lvl="0" algn="ctr" rtl="0">
              <a:lnSpc>
                <a:spcPct val="90000"/>
              </a:lnSpc>
              <a:spcBef>
                <a:spcPts val="0"/>
              </a:spcBef>
              <a:spcAft>
                <a:spcPts val="0"/>
              </a:spcAft>
              <a:buSzPts val="3000"/>
              <a:buNone/>
              <a:defRPr sz="27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1" name="Google Shape;461;p13"/>
          <p:cNvSpPr txBox="1">
            <a:spLocks noGrp="1"/>
          </p:cNvSpPr>
          <p:nvPr>
            <p:ph type="subTitle" idx="9"/>
          </p:nvPr>
        </p:nvSpPr>
        <p:spPr>
          <a:xfrm>
            <a:off x="3392012" y="3965835"/>
            <a:ext cx="2362500" cy="530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62" name="Google Shape;462;p13"/>
          <p:cNvSpPr txBox="1">
            <a:spLocks noGrp="1"/>
          </p:cNvSpPr>
          <p:nvPr>
            <p:ph type="title" idx="13" hasCustomPrompt="1"/>
          </p:nvPr>
        </p:nvSpPr>
        <p:spPr>
          <a:xfrm>
            <a:off x="6606450" y="3121837"/>
            <a:ext cx="696000" cy="367800"/>
          </a:xfrm>
          <a:prstGeom prst="rect">
            <a:avLst/>
          </a:prstGeom>
        </p:spPr>
        <p:txBody>
          <a:bodyPr spcFirstLastPara="1" wrap="square" lIns="91425" tIns="0" rIns="91425" bIns="0" anchor="t" anchorCtr="0">
            <a:noAutofit/>
          </a:bodyPr>
          <a:lstStyle>
            <a:lvl1pPr lvl="0" algn="ctr" rtl="0">
              <a:lnSpc>
                <a:spcPct val="90000"/>
              </a:lnSpc>
              <a:spcBef>
                <a:spcPts val="0"/>
              </a:spcBef>
              <a:spcAft>
                <a:spcPts val="0"/>
              </a:spcAft>
              <a:buSzPts val="3000"/>
              <a:buNone/>
              <a:defRPr sz="27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3" name="Google Shape;463;p13"/>
          <p:cNvSpPr txBox="1">
            <a:spLocks noGrp="1"/>
          </p:cNvSpPr>
          <p:nvPr>
            <p:ph type="subTitle" idx="14"/>
          </p:nvPr>
        </p:nvSpPr>
        <p:spPr>
          <a:xfrm>
            <a:off x="5773238" y="3965837"/>
            <a:ext cx="2362500" cy="530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64" name="Google Shape;464;p13"/>
          <p:cNvSpPr txBox="1">
            <a:spLocks noGrp="1"/>
          </p:cNvSpPr>
          <p:nvPr>
            <p:ph type="subTitle" idx="15"/>
          </p:nvPr>
        </p:nvSpPr>
        <p:spPr>
          <a:xfrm>
            <a:off x="1008250" y="2015187"/>
            <a:ext cx="2362500" cy="367800"/>
          </a:xfrm>
          <a:prstGeom prst="rect">
            <a:avLst/>
          </a:prstGeom>
          <a:ln>
            <a:noFill/>
          </a:ln>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65" name="Google Shape;465;p13"/>
          <p:cNvSpPr txBox="1">
            <a:spLocks noGrp="1"/>
          </p:cNvSpPr>
          <p:nvPr>
            <p:ph type="subTitle" idx="16"/>
          </p:nvPr>
        </p:nvSpPr>
        <p:spPr>
          <a:xfrm>
            <a:off x="3392025" y="2015187"/>
            <a:ext cx="2362500" cy="367800"/>
          </a:xfrm>
          <a:prstGeom prst="rect">
            <a:avLst/>
          </a:prstGeom>
          <a:ln>
            <a:noFill/>
          </a:ln>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66" name="Google Shape;466;p13"/>
          <p:cNvSpPr txBox="1">
            <a:spLocks noGrp="1"/>
          </p:cNvSpPr>
          <p:nvPr>
            <p:ph type="subTitle" idx="17"/>
          </p:nvPr>
        </p:nvSpPr>
        <p:spPr>
          <a:xfrm>
            <a:off x="5773250" y="2015187"/>
            <a:ext cx="2362500" cy="367800"/>
          </a:xfrm>
          <a:prstGeom prst="rect">
            <a:avLst/>
          </a:prstGeom>
          <a:ln>
            <a:noFill/>
          </a:ln>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67" name="Google Shape;467;p13"/>
          <p:cNvSpPr txBox="1">
            <a:spLocks noGrp="1"/>
          </p:cNvSpPr>
          <p:nvPr>
            <p:ph type="subTitle" idx="18"/>
          </p:nvPr>
        </p:nvSpPr>
        <p:spPr>
          <a:xfrm>
            <a:off x="1008250" y="3659377"/>
            <a:ext cx="2362500" cy="367800"/>
          </a:xfrm>
          <a:prstGeom prst="rect">
            <a:avLst/>
          </a:prstGeom>
          <a:ln>
            <a:noFill/>
          </a:ln>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68" name="Google Shape;468;p13"/>
          <p:cNvSpPr txBox="1">
            <a:spLocks noGrp="1"/>
          </p:cNvSpPr>
          <p:nvPr>
            <p:ph type="subTitle" idx="19"/>
          </p:nvPr>
        </p:nvSpPr>
        <p:spPr>
          <a:xfrm>
            <a:off x="3392025" y="3659376"/>
            <a:ext cx="2362500" cy="367800"/>
          </a:xfrm>
          <a:prstGeom prst="rect">
            <a:avLst/>
          </a:prstGeom>
          <a:ln>
            <a:noFill/>
          </a:ln>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69" name="Google Shape;469;p13"/>
          <p:cNvSpPr txBox="1">
            <a:spLocks noGrp="1"/>
          </p:cNvSpPr>
          <p:nvPr>
            <p:ph type="subTitle" idx="20"/>
          </p:nvPr>
        </p:nvSpPr>
        <p:spPr>
          <a:xfrm>
            <a:off x="5773250" y="3659377"/>
            <a:ext cx="2362500" cy="367800"/>
          </a:xfrm>
          <a:prstGeom prst="rect">
            <a:avLst/>
          </a:prstGeom>
          <a:ln>
            <a:noFill/>
          </a:ln>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2400"/>
              <a:buFont typeface="Bebas Neue"/>
              <a:buNone/>
              <a:defRPr sz="1900">
                <a:latin typeface="Raleway ExtraBold"/>
                <a:ea typeface="Raleway ExtraBold"/>
                <a:cs typeface="Raleway ExtraBold"/>
                <a:sym typeface="Raleway ExtraBol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70" name="Google Shape;470;p13"/>
          <p:cNvSpPr txBox="1">
            <a:spLocks noGrp="1"/>
          </p:cNvSpPr>
          <p:nvPr>
            <p:ph type="title" idx="21"/>
          </p:nvPr>
        </p:nvSpPr>
        <p:spPr>
          <a:xfrm>
            <a:off x="720000" y="470050"/>
            <a:ext cx="7704000" cy="572700"/>
          </a:xfrm>
          <a:prstGeom prst="rect">
            <a:avLst/>
          </a:prstGeom>
        </p:spPr>
        <p:txBody>
          <a:bodyPr spcFirstLastPara="1" wrap="square" lIns="91425" tIns="0" rIns="91425" bIns="0" anchor="t" anchorCtr="0">
            <a:noAutofit/>
          </a:bodyPr>
          <a:lstStyle>
            <a:lvl1pPr lvl="0" algn="ctr" rtl="0">
              <a:lnSpc>
                <a:spcPct val="9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71" name="Google Shape;471;p13"/>
          <p:cNvGrpSpPr/>
          <p:nvPr/>
        </p:nvGrpSpPr>
        <p:grpSpPr>
          <a:xfrm rot="-1020574" flipH="1">
            <a:off x="8392885" y="-1975790"/>
            <a:ext cx="2122564" cy="6730620"/>
            <a:chOff x="4859638" y="-678964"/>
            <a:chExt cx="1188357" cy="3768264"/>
          </a:xfrm>
        </p:grpSpPr>
        <p:sp>
          <p:nvSpPr>
            <p:cNvPr id="472" name="Google Shape;472;p13"/>
            <p:cNvSpPr/>
            <p:nvPr/>
          </p:nvSpPr>
          <p:spPr>
            <a:xfrm>
              <a:off x="4859638" y="-469970"/>
              <a:ext cx="1035662" cy="3199062"/>
            </a:xfrm>
            <a:custGeom>
              <a:avLst/>
              <a:gdLst/>
              <a:ahLst/>
              <a:cxnLst/>
              <a:rect l="l" t="t" r="r" b="b"/>
              <a:pathLst>
                <a:path w="7671" h="23695" extrusionOk="0">
                  <a:moveTo>
                    <a:pt x="457" y="0"/>
                  </a:moveTo>
                  <a:cubicBezTo>
                    <a:pt x="259" y="423"/>
                    <a:pt x="144" y="903"/>
                    <a:pt x="128" y="1380"/>
                  </a:cubicBezTo>
                  <a:cubicBezTo>
                    <a:pt x="111" y="1859"/>
                    <a:pt x="189" y="2347"/>
                    <a:pt x="353" y="2786"/>
                  </a:cubicBezTo>
                  <a:cubicBezTo>
                    <a:pt x="521" y="3222"/>
                    <a:pt x="782" y="3639"/>
                    <a:pt x="1111" y="3988"/>
                  </a:cubicBezTo>
                  <a:cubicBezTo>
                    <a:pt x="1444" y="4333"/>
                    <a:pt x="1843" y="4618"/>
                    <a:pt x="2273" y="4807"/>
                  </a:cubicBezTo>
                  <a:cubicBezTo>
                    <a:pt x="2638" y="4968"/>
                    <a:pt x="3038" y="5069"/>
                    <a:pt x="3424" y="5169"/>
                  </a:cubicBezTo>
                  <a:cubicBezTo>
                    <a:pt x="4089" y="5337"/>
                    <a:pt x="4716" y="5498"/>
                    <a:pt x="5207" y="5935"/>
                  </a:cubicBezTo>
                  <a:cubicBezTo>
                    <a:pt x="5871" y="6522"/>
                    <a:pt x="6133" y="7563"/>
                    <a:pt x="5874" y="8586"/>
                  </a:cubicBezTo>
                  <a:cubicBezTo>
                    <a:pt x="5616" y="9597"/>
                    <a:pt x="4942" y="10429"/>
                    <a:pt x="4384" y="11043"/>
                  </a:cubicBezTo>
                  <a:lnTo>
                    <a:pt x="4337" y="11090"/>
                  </a:lnTo>
                  <a:cubicBezTo>
                    <a:pt x="3907" y="11563"/>
                    <a:pt x="3417" y="12101"/>
                    <a:pt x="3417" y="12759"/>
                  </a:cubicBezTo>
                  <a:cubicBezTo>
                    <a:pt x="3421" y="13658"/>
                    <a:pt x="4327" y="14259"/>
                    <a:pt x="5008" y="14632"/>
                  </a:cubicBezTo>
                  <a:cubicBezTo>
                    <a:pt x="5227" y="14753"/>
                    <a:pt x="5515" y="14860"/>
                    <a:pt x="5824" y="14974"/>
                  </a:cubicBezTo>
                  <a:cubicBezTo>
                    <a:pt x="6566" y="15249"/>
                    <a:pt x="7405" y="15558"/>
                    <a:pt x="7486" y="16129"/>
                  </a:cubicBezTo>
                  <a:cubicBezTo>
                    <a:pt x="7670" y="17444"/>
                    <a:pt x="7274" y="18565"/>
                    <a:pt x="6274" y="19552"/>
                  </a:cubicBezTo>
                  <a:cubicBezTo>
                    <a:pt x="5381" y="20428"/>
                    <a:pt x="4132" y="21103"/>
                    <a:pt x="2924" y="21754"/>
                  </a:cubicBezTo>
                  <a:cubicBezTo>
                    <a:pt x="1806" y="22358"/>
                    <a:pt x="753" y="22925"/>
                    <a:pt x="0" y="23630"/>
                  </a:cubicBezTo>
                  <a:lnTo>
                    <a:pt x="61" y="23695"/>
                  </a:lnTo>
                  <a:cubicBezTo>
                    <a:pt x="803" y="22996"/>
                    <a:pt x="1853" y="22432"/>
                    <a:pt x="2964" y="21831"/>
                  </a:cubicBezTo>
                  <a:cubicBezTo>
                    <a:pt x="4180" y="21177"/>
                    <a:pt x="5435" y="20499"/>
                    <a:pt x="6334" y="19613"/>
                  </a:cubicBezTo>
                  <a:cubicBezTo>
                    <a:pt x="6821" y="19133"/>
                    <a:pt x="7160" y="18636"/>
                    <a:pt x="7368" y="18096"/>
                  </a:cubicBezTo>
                  <a:cubicBezTo>
                    <a:pt x="7603" y="17495"/>
                    <a:pt x="7670" y="16827"/>
                    <a:pt x="7569" y="16118"/>
                  </a:cubicBezTo>
                  <a:cubicBezTo>
                    <a:pt x="7482" y="15498"/>
                    <a:pt x="6616" y="15176"/>
                    <a:pt x="5854" y="14894"/>
                  </a:cubicBezTo>
                  <a:cubicBezTo>
                    <a:pt x="5549" y="14779"/>
                    <a:pt x="5260" y="14675"/>
                    <a:pt x="5049" y="14558"/>
                  </a:cubicBezTo>
                  <a:cubicBezTo>
                    <a:pt x="4387" y="14195"/>
                    <a:pt x="3508" y="13614"/>
                    <a:pt x="3504" y="12755"/>
                  </a:cubicBezTo>
                  <a:cubicBezTo>
                    <a:pt x="3501" y="12134"/>
                    <a:pt x="3981" y="11611"/>
                    <a:pt x="4401" y="11151"/>
                  </a:cubicBezTo>
                  <a:lnTo>
                    <a:pt x="4448" y="11100"/>
                  </a:lnTo>
                  <a:cubicBezTo>
                    <a:pt x="5012" y="10483"/>
                    <a:pt x="5693" y="9637"/>
                    <a:pt x="5955" y="8606"/>
                  </a:cubicBezTo>
                  <a:cubicBezTo>
                    <a:pt x="6079" y="8123"/>
                    <a:pt x="6090" y="7596"/>
                    <a:pt x="5982" y="7126"/>
                  </a:cubicBezTo>
                  <a:cubicBezTo>
                    <a:pt x="5864" y="6616"/>
                    <a:pt x="5616" y="6180"/>
                    <a:pt x="5264" y="5867"/>
                  </a:cubicBezTo>
                  <a:cubicBezTo>
                    <a:pt x="4756" y="5421"/>
                    <a:pt x="4089" y="5250"/>
                    <a:pt x="3444" y="5086"/>
                  </a:cubicBezTo>
                  <a:cubicBezTo>
                    <a:pt x="3061" y="4985"/>
                    <a:pt x="2666" y="4884"/>
                    <a:pt x="2307" y="4726"/>
                  </a:cubicBezTo>
                  <a:cubicBezTo>
                    <a:pt x="1447" y="4350"/>
                    <a:pt x="765" y="3632"/>
                    <a:pt x="434" y="2753"/>
                  </a:cubicBezTo>
                  <a:cubicBezTo>
                    <a:pt x="104" y="1876"/>
                    <a:pt x="141" y="886"/>
                    <a:pt x="534" y="34"/>
                  </a:cubicBezTo>
                  <a:lnTo>
                    <a:pt x="4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4949824" y="-678964"/>
              <a:ext cx="1098171" cy="3768264"/>
            </a:xfrm>
            <a:custGeom>
              <a:avLst/>
              <a:gdLst/>
              <a:ahLst/>
              <a:cxnLst/>
              <a:rect l="l" t="t" r="r" b="b"/>
              <a:pathLst>
                <a:path w="8134" h="27911" extrusionOk="0">
                  <a:moveTo>
                    <a:pt x="571" y="1"/>
                  </a:moveTo>
                  <a:cubicBezTo>
                    <a:pt x="574" y="172"/>
                    <a:pt x="581" y="346"/>
                    <a:pt x="598" y="521"/>
                  </a:cubicBezTo>
                  <a:lnTo>
                    <a:pt x="685" y="514"/>
                  </a:lnTo>
                  <a:cubicBezTo>
                    <a:pt x="669" y="343"/>
                    <a:pt x="661" y="169"/>
                    <a:pt x="658" y="1"/>
                  </a:cubicBezTo>
                  <a:close/>
                  <a:moveTo>
                    <a:pt x="752" y="1024"/>
                  </a:moveTo>
                  <a:lnTo>
                    <a:pt x="669" y="1038"/>
                  </a:lnTo>
                  <a:cubicBezTo>
                    <a:pt x="695" y="1209"/>
                    <a:pt x="732" y="1380"/>
                    <a:pt x="776" y="1548"/>
                  </a:cubicBezTo>
                  <a:lnTo>
                    <a:pt x="860" y="1528"/>
                  </a:lnTo>
                  <a:cubicBezTo>
                    <a:pt x="816" y="1360"/>
                    <a:pt x="782" y="1192"/>
                    <a:pt x="752" y="1024"/>
                  </a:cubicBezTo>
                  <a:close/>
                  <a:moveTo>
                    <a:pt x="1007" y="2022"/>
                  </a:moveTo>
                  <a:lnTo>
                    <a:pt x="923" y="2048"/>
                  </a:lnTo>
                  <a:cubicBezTo>
                    <a:pt x="980" y="2213"/>
                    <a:pt x="1044" y="2377"/>
                    <a:pt x="1112" y="2535"/>
                  </a:cubicBezTo>
                  <a:lnTo>
                    <a:pt x="1192" y="2501"/>
                  </a:lnTo>
                  <a:cubicBezTo>
                    <a:pt x="1125" y="2344"/>
                    <a:pt x="1061" y="2183"/>
                    <a:pt x="1007" y="2022"/>
                  </a:cubicBezTo>
                  <a:close/>
                  <a:moveTo>
                    <a:pt x="1410" y="2968"/>
                  </a:moveTo>
                  <a:lnTo>
                    <a:pt x="1333" y="3009"/>
                  </a:lnTo>
                  <a:cubicBezTo>
                    <a:pt x="1410" y="3162"/>
                    <a:pt x="1498" y="3314"/>
                    <a:pt x="1588" y="3465"/>
                  </a:cubicBezTo>
                  <a:lnTo>
                    <a:pt x="1662" y="3418"/>
                  </a:lnTo>
                  <a:cubicBezTo>
                    <a:pt x="1571" y="3274"/>
                    <a:pt x="1487" y="3122"/>
                    <a:pt x="1410" y="2968"/>
                  </a:cubicBezTo>
                  <a:close/>
                  <a:moveTo>
                    <a:pt x="1944" y="3847"/>
                  </a:moveTo>
                  <a:lnTo>
                    <a:pt x="1873" y="3898"/>
                  </a:lnTo>
                  <a:cubicBezTo>
                    <a:pt x="1974" y="4039"/>
                    <a:pt x="2082" y="4180"/>
                    <a:pt x="2192" y="4310"/>
                  </a:cubicBezTo>
                  <a:lnTo>
                    <a:pt x="2260" y="4257"/>
                  </a:lnTo>
                  <a:cubicBezTo>
                    <a:pt x="2148" y="4126"/>
                    <a:pt x="2045" y="3988"/>
                    <a:pt x="1944" y="3847"/>
                  </a:cubicBezTo>
                  <a:close/>
                  <a:moveTo>
                    <a:pt x="2602" y="4643"/>
                  </a:moveTo>
                  <a:lnTo>
                    <a:pt x="2542" y="4700"/>
                  </a:lnTo>
                  <a:cubicBezTo>
                    <a:pt x="2658" y="4828"/>
                    <a:pt x="2787" y="4948"/>
                    <a:pt x="2914" y="5063"/>
                  </a:cubicBezTo>
                  <a:lnTo>
                    <a:pt x="2971" y="4998"/>
                  </a:lnTo>
                  <a:cubicBezTo>
                    <a:pt x="2847" y="4885"/>
                    <a:pt x="2719" y="4764"/>
                    <a:pt x="2602" y="4643"/>
                  </a:cubicBezTo>
                  <a:close/>
                  <a:moveTo>
                    <a:pt x="3367" y="5331"/>
                  </a:moveTo>
                  <a:lnTo>
                    <a:pt x="3313" y="5398"/>
                  </a:lnTo>
                  <a:cubicBezTo>
                    <a:pt x="3454" y="5506"/>
                    <a:pt x="3595" y="5607"/>
                    <a:pt x="3740" y="5700"/>
                  </a:cubicBezTo>
                  <a:lnTo>
                    <a:pt x="3786" y="5630"/>
                  </a:lnTo>
                  <a:cubicBezTo>
                    <a:pt x="3645" y="5536"/>
                    <a:pt x="3504" y="5435"/>
                    <a:pt x="3367" y="5331"/>
                  </a:cubicBezTo>
                  <a:close/>
                  <a:moveTo>
                    <a:pt x="4229" y="5892"/>
                  </a:moveTo>
                  <a:lnTo>
                    <a:pt x="4186" y="5969"/>
                  </a:lnTo>
                  <a:cubicBezTo>
                    <a:pt x="4340" y="6053"/>
                    <a:pt x="4498" y="6130"/>
                    <a:pt x="4656" y="6200"/>
                  </a:cubicBezTo>
                  <a:lnTo>
                    <a:pt x="4689" y="6123"/>
                  </a:lnTo>
                  <a:cubicBezTo>
                    <a:pt x="4535" y="6053"/>
                    <a:pt x="4381" y="5976"/>
                    <a:pt x="4229" y="5892"/>
                  </a:cubicBezTo>
                  <a:close/>
                  <a:moveTo>
                    <a:pt x="5169" y="6311"/>
                  </a:moveTo>
                  <a:lnTo>
                    <a:pt x="5140" y="6395"/>
                  </a:lnTo>
                  <a:cubicBezTo>
                    <a:pt x="5256" y="6435"/>
                    <a:pt x="5374" y="6476"/>
                    <a:pt x="5492" y="6516"/>
                  </a:cubicBezTo>
                  <a:cubicBezTo>
                    <a:pt x="5535" y="6533"/>
                    <a:pt x="5583" y="6549"/>
                    <a:pt x="5629" y="6563"/>
                  </a:cubicBezTo>
                  <a:lnTo>
                    <a:pt x="5656" y="6482"/>
                  </a:lnTo>
                  <a:cubicBezTo>
                    <a:pt x="5612" y="6465"/>
                    <a:pt x="5566" y="6452"/>
                    <a:pt x="5518" y="6435"/>
                  </a:cubicBezTo>
                  <a:cubicBezTo>
                    <a:pt x="5405" y="6395"/>
                    <a:pt x="5284" y="6355"/>
                    <a:pt x="5169" y="6311"/>
                  </a:cubicBezTo>
                  <a:close/>
                  <a:moveTo>
                    <a:pt x="6147" y="6663"/>
                  </a:moveTo>
                  <a:lnTo>
                    <a:pt x="6116" y="6741"/>
                  </a:lnTo>
                  <a:cubicBezTo>
                    <a:pt x="6291" y="6815"/>
                    <a:pt x="6445" y="6885"/>
                    <a:pt x="6579" y="6956"/>
                  </a:cubicBezTo>
                  <a:lnTo>
                    <a:pt x="6623" y="6882"/>
                  </a:lnTo>
                  <a:cubicBezTo>
                    <a:pt x="6482" y="6804"/>
                    <a:pt x="6328" y="6734"/>
                    <a:pt x="6147" y="6663"/>
                  </a:cubicBezTo>
                  <a:close/>
                  <a:moveTo>
                    <a:pt x="7059" y="7170"/>
                  </a:moveTo>
                  <a:lnTo>
                    <a:pt x="7005" y="7238"/>
                  </a:lnTo>
                  <a:cubicBezTo>
                    <a:pt x="7103" y="7314"/>
                    <a:pt x="7194" y="7402"/>
                    <a:pt x="7270" y="7492"/>
                  </a:cubicBezTo>
                  <a:cubicBezTo>
                    <a:pt x="7301" y="7526"/>
                    <a:pt x="7331" y="7563"/>
                    <a:pt x="7358" y="7600"/>
                  </a:cubicBezTo>
                  <a:lnTo>
                    <a:pt x="7428" y="7550"/>
                  </a:lnTo>
                  <a:cubicBezTo>
                    <a:pt x="7398" y="7509"/>
                    <a:pt x="7368" y="7472"/>
                    <a:pt x="7338" y="7435"/>
                  </a:cubicBezTo>
                  <a:cubicBezTo>
                    <a:pt x="7254" y="7342"/>
                    <a:pt x="7163" y="7251"/>
                    <a:pt x="7059" y="7170"/>
                  </a:cubicBezTo>
                  <a:close/>
                  <a:moveTo>
                    <a:pt x="7684" y="8010"/>
                  </a:moveTo>
                  <a:lnTo>
                    <a:pt x="7603" y="8043"/>
                  </a:lnTo>
                  <a:cubicBezTo>
                    <a:pt x="7667" y="8194"/>
                    <a:pt x="7710" y="8362"/>
                    <a:pt x="7741" y="8533"/>
                  </a:cubicBezTo>
                  <a:lnTo>
                    <a:pt x="7825" y="8516"/>
                  </a:lnTo>
                  <a:cubicBezTo>
                    <a:pt x="7798" y="8338"/>
                    <a:pt x="7747" y="8171"/>
                    <a:pt x="7684" y="8010"/>
                  </a:cubicBezTo>
                  <a:close/>
                  <a:moveTo>
                    <a:pt x="7778" y="9040"/>
                  </a:moveTo>
                  <a:cubicBezTo>
                    <a:pt x="7774" y="9207"/>
                    <a:pt x="7754" y="9379"/>
                    <a:pt x="7724" y="9547"/>
                  </a:cubicBezTo>
                  <a:lnTo>
                    <a:pt x="7808" y="9564"/>
                  </a:lnTo>
                  <a:cubicBezTo>
                    <a:pt x="7842" y="9393"/>
                    <a:pt x="7858" y="9215"/>
                    <a:pt x="7865" y="9043"/>
                  </a:cubicBezTo>
                  <a:lnTo>
                    <a:pt x="7778" y="9040"/>
                  </a:lnTo>
                  <a:close/>
                  <a:moveTo>
                    <a:pt x="7586" y="10040"/>
                  </a:moveTo>
                  <a:cubicBezTo>
                    <a:pt x="7529" y="10194"/>
                    <a:pt x="7462" y="10352"/>
                    <a:pt x="7382" y="10510"/>
                  </a:cubicBezTo>
                  <a:lnTo>
                    <a:pt x="7459" y="10550"/>
                  </a:lnTo>
                  <a:cubicBezTo>
                    <a:pt x="7539" y="10389"/>
                    <a:pt x="7610" y="10228"/>
                    <a:pt x="7667" y="10070"/>
                  </a:cubicBezTo>
                  <a:lnTo>
                    <a:pt x="7586" y="10040"/>
                  </a:lnTo>
                  <a:close/>
                  <a:moveTo>
                    <a:pt x="7126" y="10956"/>
                  </a:moveTo>
                  <a:cubicBezTo>
                    <a:pt x="7039" y="11094"/>
                    <a:pt x="6942" y="11232"/>
                    <a:pt x="6831" y="11379"/>
                  </a:cubicBezTo>
                  <a:lnTo>
                    <a:pt x="6901" y="11433"/>
                  </a:lnTo>
                  <a:cubicBezTo>
                    <a:pt x="7013" y="11282"/>
                    <a:pt x="7109" y="11141"/>
                    <a:pt x="7197" y="11004"/>
                  </a:cubicBezTo>
                  <a:lnTo>
                    <a:pt x="7126" y="10956"/>
                  </a:lnTo>
                  <a:close/>
                  <a:moveTo>
                    <a:pt x="6516" y="11789"/>
                  </a:moveTo>
                  <a:cubicBezTo>
                    <a:pt x="6452" y="11863"/>
                    <a:pt x="6388" y="11940"/>
                    <a:pt x="6317" y="12024"/>
                  </a:cubicBezTo>
                  <a:cubicBezTo>
                    <a:pt x="6263" y="12084"/>
                    <a:pt x="6220" y="12135"/>
                    <a:pt x="6180" y="12185"/>
                  </a:cubicBezTo>
                  <a:lnTo>
                    <a:pt x="6247" y="12239"/>
                  </a:lnTo>
                  <a:cubicBezTo>
                    <a:pt x="6288" y="12192"/>
                    <a:pt x="6331" y="12141"/>
                    <a:pt x="6381" y="12081"/>
                  </a:cubicBezTo>
                  <a:cubicBezTo>
                    <a:pt x="6455" y="11994"/>
                    <a:pt x="6519" y="11917"/>
                    <a:pt x="6579" y="11843"/>
                  </a:cubicBezTo>
                  <a:lnTo>
                    <a:pt x="6516" y="11789"/>
                  </a:lnTo>
                  <a:close/>
                  <a:moveTo>
                    <a:pt x="5857" y="12591"/>
                  </a:moveTo>
                  <a:cubicBezTo>
                    <a:pt x="5740" y="12746"/>
                    <a:pt x="5643" y="12887"/>
                    <a:pt x="5559" y="13021"/>
                  </a:cubicBezTo>
                  <a:lnTo>
                    <a:pt x="5633" y="13068"/>
                  </a:lnTo>
                  <a:cubicBezTo>
                    <a:pt x="5716" y="12933"/>
                    <a:pt x="5811" y="12796"/>
                    <a:pt x="5925" y="12645"/>
                  </a:cubicBezTo>
                  <a:lnTo>
                    <a:pt x="5857" y="12591"/>
                  </a:lnTo>
                  <a:close/>
                  <a:moveTo>
                    <a:pt x="5317" y="13488"/>
                  </a:moveTo>
                  <a:cubicBezTo>
                    <a:pt x="5240" y="13658"/>
                    <a:pt x="5190" y="13830"/>
                    <a:pt x="5163" y="13991"/>
                  </a:cubicBezTo>
                  <a:lnTo>
                    <a:pt x="5250" y="14005"/>
                  </a:lnTo>
                  <a:cubicBezTo>
                    <a:pt x="5273" y="13850"/>
                    <a:pt x="5324" y="13686"/>
                    <a:pt x="5394" y="13521"/>
                  </a:cubicBezTo>
                  <a:lnTo>
                    <a:pt x="5317" y="13488"/>
                  </a:lnTo>
                  <a:close/>
                  <a:moveTo>
                    <a:pt x="5247" y="14508"/>
                  </a:moveTo>
                  <a:lnTo>
                    <a:pt x="5160" y="14521"/>
                  </a:lnTo>
                  <a:cubicBezTo>
                    <a:pt x="5173" y="14598"/>
                    <a:pt x="5193" y="14679"/>
                    <a:pt x="5220" y="14753"/>
                  </a:cubicBezTo>
                  <a:cubicBezTo>
                    <a:pt x="5250" y="14843"/>
                    <a:pt x="5287" y="14934"/>
                    <a:pt x="5337" y="15021"/>
                  </a:cubicBezTo>
                  <a:lnTo>
                    <a:pt x="5411" y="14981"/>
                  </a:lnTo>
                  <a:cubicBezTo>
                    <a:pt x="5368" y="14897"/>
                    <a:pt x="5327" y="14814"/>
                    <a:pt x="5301" y="14726"/>
                  </a:cubicBezTo>
                  <a:cubicBezTo>
                    <a:pt x="5277" y="14656"/>
                    <a:pt x="5256" y="14582"/>
                    <a:pt x="5247" y="14508"/>
                  </a:cubicBezTo>
                  <a:close/>
                  <a:moveTo>
                    <a:pt x="5716" y="15384"/>
                  </a:moveTo>
                  <a:lnTo>
                    <a:pt x="5653" y="15444"/>
                  </a:lnTo>
                  <a:cubicBezTo>
                    <a:pt x="5757" y="15551"/>
                    <a:pt x="5878" y="15666"/>
                    <a:pt x="6035" y="15800"/>
                  </a:cubicBezTo>
                  <a:lnTo>
                    <a:pt x="6093" y="15733"/>
                  </a:lnTo>
                  <a:cubicBezTo>
                    <a:pt x="5935" y="15602"/>
                    <a:pt x="5817" y="15491"/>
                    <a:pt x="5716" y="15384"/>
                  </a:cubicBezTo>
                  <a:close/>
                  <a:moveTo>
                    <a:pt x="6495" y="16062"/>
                  </a:moveTo>
                  <a:lnTo>
                    <a:pt x="6438" y="16129"/>
                  </a:lnTo>
                  <a:lnTo>
                    <a:pt x="6449" y="16135"/>
                  </a:lnTo>
                  <a:cubicBezTo>
                    <a:pt x="6579" y="16243"/>
                    <a:pt x="6703" y="16357"/>
                    <a:pt x="6824" y="16471"/>
                  </a:cubicBezTo>
                  <a:lnTo>
                    <a:pt x="6884" y="16408"/>
                  </a:lnTo>
                  <a:cubicBezTo>
                    <a:pt x="6764" y="16293"/>
                    <a:pt x="6636" y="16180"/>
                    <a:pt x="6502" y="16069"/>
                  </a:cubicBezTo>
                  <a:lnTo>
                    <a:pt x="6495" y="16062"/>
                  </a:lnTo>
                  <a:close/>
                  <a:moveTo>
                    <a:pt x="7241" y="16790"/>
                  </a:moveTo>
                  <a:lnTo>
                    <a:pt x="7177" y="16848"/>
                  </a:lnTo>
                  <a:cubicBezTo>
                    <a:pt x="7291" y="16978"/>
                    <a:pt x="7395" y="17116"/>
                    <a:pt x="7489" y="17254"/>
                  </a:cubicBezTo>
                  <a:lnTo>
                    <a:pt x="7560" y="17203"/>
                  </a:lnTo>
                  <a:cubicBezTo>
                    <a:pt x="7465" y="17066"/>
                    <a:pt x="7358" y="16925"/>
                    <a:pt x="7241" y="16790"/>
                  </a:cubicBezTo>
                  <a:close/>
                  <a:moveTo>
                    <a:pt x="7828" y="17656"/>
                  </a:moveTo>
                  <a:lnTo>
                    <a:pt x="7750" y="17693"/>
                  </a:lnTo>
                  <a:cubicBezTo>
                    <a:pt x="7828" y="17851"/>
                    <a:pt x="7891" y="18012"/>
                    <a:pt x="7939" y="18170"/>
                  </a:cubicBezTo>
                  <a:lnTo>
                    <a:pt x="8023" y="18143"/>
                  </a:lnTo>
                  <a:cubicBezTo>
                    <a:pt x="7972" y="17982"/>
                    <a:pt x="7908" y="17818"/>
                    <a:pt x="7828" y="17656"/>
                  </a:cubicBezTo>
                  <a:close/>
                  <a:moveTo>
                    <a:pt x="8127" y="18660"/>
                  </a:moveTo>
                  <a:lnTo>
                    <a:pt x="8040" y="18667"/>
                  </a:lnTo>
                  <a:cubicBezTo>
                    <a:pt x="8046" y="18738"/>
                    <a:pt x="8049" y="18808"/>
                    <a:pt x="8049" y="18874"/>
                  </a:cubicBezTo>
                  <a:cubicBezTo>
                    <a:pt x="8049" y="18975"/>
                    <a:pt x="8043" y="19076"/>
                    <a:pt x="8029" y="19173"/>
                  </a:cubicBezTo>
                  <a:lnTo>
                    <a:pt x="8113" y="19187"/>
                  </a:lnTo>
                  <a:cubicBezTo>
                    <a:pt x="8127" y="19083"/>
                    <a:pt x="8133" y="18979"/>
                    <a:pt x="8133" y="18874"/>
                  </a:cubicBezTo>
                  <a:cubicBezTo>
                    <a:pt x="8133" y="18804"/>
                    <a:pt x="8130" y="18730"/>
                    <a:pt x="8127" y="18660"/>
                  </a:cubicBezTo>
                  <a:close/>
                  <a:moveTo>
                    <a:pt x="7902" y="19667"/>
                  </a:moveTo>
                  <a:cubicBezTo>
                    <a:pt x="7848" y="19818"/>
                    <a:pt x="7771" y="19972"/>
                    <a:pt x="7680" y="20127"/>
                  </a:cubicBezTo>
                  <a:lnTo>
                    <a:pt x="7758" y="20171"/>
                  </a:lnTo>
                  <a:cubicBezTo>
                    <a:pt x="7848" y="20013"/>
                    <a:pt x="7925" y="19852"/>
                    <a:pt x="7986" y="19697"/>
                  </a:cubicBezTo>
                  <a:lnTo>
                    <a:pt x="7902" y="19667"/>
                  </a:lnTo>
                  <a:close/>
                  <a:moveTo>
                    <a:pt x="7391" y="20550"/>
                  </a:moveTo>
                  <a:cubicBezTo>
                    <a:pt x="7295" y="20674"/>
                    <a:pt x="7183" y="20801"/>
                    <a:pt x="7059" y="20942"/>
                  </a:cubicBezTo>
                  <a:lnTo>
                    <a:pt x="7123" y="21000"/>
                  </a:lnTo>
                  <a:cubicBezTo>
                    <a:pt x="7250" y="20859"/>
                    <a:pt x="7361" y="20731"/>
                    <a:pt x="7459" y="20603"/>
                  </a:cubicBezTo>
                  <a:lnTo>
                    <a:pt x="7391" y="20550"/>
                  </a:lnTo>
                  <a:close/>
                  <a:moveTo>
                    <a:pt x="6700" y="21311"/>
                  </a:moveTo>
                  <a:cubicBezTo>
                    <a:pt x="6630" y="21382"/>
                    <a:pt x="6559" y="21449"/>
                    <a:pt x="6505" y="21503"/>
                  </a:cubicBezTo>
                  <a:lnTo>
                    <a:pt x="6328" y="21674"/>
                  </a:lnTo>
                  <a:lnTo>
                    <a:pt x="6388" y="21738"/>
                  </a:lnTo>
                  <a:lnTo>
                    <a:pt x="6565" y="21563"/>
                  </a:lnTo>
                  <a:cubicBezTo>
                    <a:pt x="6619" y="21513"/>
                    <a:pt x="6690" y="21446"/>
                    <a:pt x="6760" y="21372"/>
                  </a:cubicBezTo>
                  <a:lnTo>
                    <a:pt x="6700" y="21311"/>
                  </a:lnTo>
                  <a:close/>
                  <a:moveTo>
                    <a:pt x="5958" y="22036"/>
                  </a:moveTo>
                  <a:lnTo>
                    <a:pt x="5586" y="22399"/>
                  </a:lnTo>
                  <a:lnTo>
                    <a:pt x="5646" y="22459"/>
                  </a:lnTo>
                  <a:lnTo>
                    <a:pt x="6018" y="22101"/>
                  </a:lnTo>
                  <a:lnTo>
                    <a:pt x="5958" y="22036"/>
                  </a:lnTo>
                  <a:close/>
                  <a:moveTo>
                    <a:pt x="5216" y="22761"/>
                  </a:moveTo>
                  <a:lnTo>
                    <a:pt x="4844" y="23124"/>
                  </a:lnTo>
                  <a:lnTo>
                    <a:pt x="4904" y="23184"/>
                  </a:lnTo>
                  <a:lnTo>
                    <a:pt x="5277" y="22822"/>
                  </a:lnTo>
                  <a:lnTo>
                    <a:pt x="5216" y="22761"/>
                  </a:lnTo>
                  <a:close/>
                  <a:moveTo>
                    <a:pt x="4475" y="23486"/>
                  </a:moveTo>
                  <a:lnTo>
                    <a:pt x="4102" y="23849"/>
                  </a:lnTo>
                  <a:lnTo>
                    <a:pt x="4162" y="23909"/>
                  </a:lnTo>
                  <a:lnTo>
                    <a:pt x="4535" y="23547"/>
                  </a:lnTo>
                  <a:lnTo>
                    <a:pt x="4475" y="23486"/>
                  </a:lnTo>
                  <a:close/>
                  <a:moveTo>
                    <a:pt x="3730" y="24208"/>
                  </a:moveTo>
                  <a:lnTo>
                    <a:pt x="3360" y="24571"/>
                  </a:lnTo>
                  <a:lnTo>
                    <a:pt x="3421" y="24634"/>
                  </a:lnTo>
                  <a:lnTo>
                    <a:pt x="3790" y="24272"/>
                  </a:lnTo>
                  <a:lnTo>
                    <a:pt x="3730" y="24208"/>
                  </a:lnTo>
                  <a:close/>
                  <a:moveTo>
                    <a:pt x="2988" y="24933"/>
                  </a:moveTo>
                  <a:lnTo>
                    <a:pt x="2618" y="25296"/>
                  </a:lnTo>
                  <a:lnTo>
                    <a:pt x="2679" y="25356"/>
                  </a:lnTo>
                  <a:lnTo>
                    <a:pt x="3048" y="24997"/>
                  </a:lnTo>
                  <a:lnTo>
                    <a:pt x="2988" y="24933"/>
                  </a:lnTo>
                  <a:close/>
                  <a:moveTo>
                    <a:pt x="2246" y="25658"/>
                  </a:moveTo>
                  <a:lnTo>
                    <a:pt x="1877" y="26021"/>
                  </a:lnTo>
                  <a:lnTo>
                    <a:pt x="1937" y="26081"/>
                  </a:lnTo>
                  <a:lnTo>
                    <a:pt x="2306" y="25719"/>
                  </a:lnTo>
                  <a:lnTo>
                    <a:pt x="2246" y="25658"/>
                  </a:lnTo>
                  <a:close/>
                  <a:moveTo>
                    <a:pt x="1504" y="26383"/>
                  </a:moveTo>
                  <a:lnTo>
                    <a:pt x="1135" y="26743"/>
                  </a:lnTo>
                  <a:lnTo>
                    <a:pt x="1192" y="26806"/>
                  </a:lnTo>
                  <a:lnTo>
                    <a:pt x="1564" y="26444"/>
                  </a:lnTo>
                  <a:lnTo>
                    <a:pt x="1504" y="26383"/>
                  </a:lnTo>
                  <a:close/>
                  <a:moveTo>
                    <a:pt x="762" y="27105"/>
                  </a:moveTo>
                  <a:lnTo>
                    <a:pt x="390" y="27468"/>
                  </a:lnTo>
                  <a:lnTo>
                    <a:pt x="450" y="27531"/>
                  </a:lnTo>
                  <a:lnTo>
                    <a:pt x="823" y="27169"/>
                  </a:lnTo>
                  <a:lnTo>
                    <a:pt x="762" y="27105"/>
                  </a:lnTo>
                  <a:close/>
                  <a:moveTo>
                    <a:pt x="20" y="27830"/>
                  </a:moveTo>
                  <a:lnTo>
                    <a:pt x="0" y="27847"/>
                  </a:lnTo>
                  <a:lnTo>
                    <a:pt x="60" y="27911"/>
                  </a:lnTo>
                  <a:lnTo>
                    <a:pt x="81" y="27894"/>
                  </a:lnTo>
                  <a:lnTo>
                    <a:pt x="20" y="2783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a:off x="5579236" y="702718"/>
              <a:ext cx="93427" cy="93562"/>
            </a:xfrm>
            <a:custGeom>
              <a:avLst/>
              <a:gdLst/>
              <a:ahLst/>
              <a:cxnLst/>
              <a:rect l="l" t="t" r="r" b="b"/>
              <a:pathLst>
                <a:path w="692" h="693" extrusionOk="0">
                  <a:moveTo>
                    <a:pt x="346" y="1"/>
                  </a:moveTo>
                  <a:cubicBezTo>
                    <a:pt x="155" y="1"/>
                    <a:pt x="1" y="155"/>
                    <a:pt x="1" y="347"/>
                  </a:cubicBezTo>
                  <a:cubicBezTo>
                    <a:pt x="1" y="538"/>
                    <a:pt x="155" y="693"/>
                    <a:pt x="346" y="693"/>
                  </a:cubicBezTo>
                  <a:cubicBezTo>
                    <a:pt x="538" y="693"/>
                    <a:pt x="692" y="538"/>
                    <a:pt x="692" y="347"/>
                  </a:cubicBezTo>
                  <a:cubicBezTo>
                    <a:pt x="692" y="155"/>
                    <a:pt x="538"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3"/>
            <p:cNvSpPr/>
            <p:nvPr/>
          </p:nvSpPr>
          <p:spPr>
            <a:xfrm>
              <a:off x="5346751" y="2598919"/>
              <a:ext cx="93562" cy="93427"/>
            </a:xfrm>
            <a:custGeom>
              <a:avLst/>
              <a:gdLst/>
              <a:ahLst/>
              <a:cxnLst/>
              <a:rect l="l" t="t" r="r" b="b"/>
              <a:pathLst>
                <a:path w="693" h="692" extrusionOk="0">
                  <a:moveTo>
                    <a:pt x="347" y="0"/>
                  </a:moveTo>
                  <a:cubicBezTo>
                    <a:pt x="155" y="0"/>
                    <a:pt x="0" y="154"/>
                    <a:pt x="0" y="346"/>
                  </a:cubicBezTo>
                  <a:cubicBezTo>
                    <a:pt x="0" y="537"/>
                    <a:pt x="155" y="691"/>
                    <a:pt x="347" y="691"/>
                  </a:cubicBezTo>
                  <a:cubicBezTo>
                    <a:pt x="538" y="691"/>
                    <a:pt x="692" y="537"/>
                    <a:pt x="692" y="346"/>
                  </a:cubicBezTo>
                  <a:cubicBezTo>
                    <a:pt x="692" y="154"/>
                    <a:pt x="53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13"/>
          <p:cNvGrpSpPr/>
          <p:nvPr/>
        </p:nvGrpSpPr>
        <p:grpSpPr>
          <a:xfrm rot="-8894273">
            <a:off x="-2976961" y="3417127"/>
            <a:ext cx="4405629" cy="1745948"/>
            <a:chOff x="7241469" y="4108725"/>
            <a:chExt cx="2088335" cy="827606"/>
          </a:xfrm>
        </p:grpSpPr>
        <p:sp>
          <p:nvSpPr>
            <p:cNvPr id="477" name="Google Shape;477;p13"/>
            <p:cNvSpPr/>
            <p:nvPr/>
          </p:nvSpPr>
          <p:spPr>
            <a:xfrm>
              <a:off x="7241469" y="4108725"/>
              <a:ext cx="2088335" cy="803174"/>
            </a:xfrm>
            <a:custGeom>
              <a:avLst/>
              <a:gdLst/>
              <a:ahLst/>
              <a:cxnLst/>
              <a:rect l="l" t="t" r="r" b="b"/>
              <a:pathLst>
                <a:path w="15468" h="5949" extrusionOk="0">
                  <a:moveTo>
                    <a:pt x="84" y="1"/>
                  </a:moveTo>
                  <a:lnTo>
                    <a:pt x="0" y="4"/>
                  </a:lnTo>
                  <a:cubicBezTo>
                    <a:pt x="28" y="870"/>
                    <a:pt x="138" y="1659"/>
                    <a:pt x="330" y="2344"/>
                  </a:cubicBezTo>
                  <a:cubicBezTo>
                    <a:pt x="558" y="3160"/>
                    <a:pt x="907" y="3861"/>
                    <a:pt x="1367" y="4432"/>
                  </a:cubicBezTo>
                  <a:cubicBezTo>
                    <a:pt x="1864" y="5050"/>
                    <a:pt x="2555" y="5526"/>
                    <a:pt x="3306" y="5771"/>
                  </a:cubicBezTo>
                  <a:cubicBezTo>
                    <a:pt x="3673" y="5888"/>
                    <a:pt x="4036" y="5949"/>
                    <a:pt x="4391" y="5949"/>
                  </a:cubicBezTo>
                  <a:lnTo>
                    <a:pt x="4462" y="5949"/>
                  </a:lnTo>
                  <a:cubicBezTo>
                    <a:pt x="4861" y="5939"/>
                    <a:pt x="5244" y="5855"/>
                    <a:pt x="5593" y="5694"/>
                  </a:cubicBezTo>
                  <a:cubicBezTo>
                    <a:pt x="6298" y="5375"/>
                    <a:pt x="6835" y="4791"/>
                    <a:pt x="7355" y="4224"/>
                  </a:cubicBezTo>
                  <a:cubicBezTo>
                    <a:pt x="7845" y="3690"/>
                    <a:pt x="8352" y="3140"/>
                    <a:pt x="8993" y="2814"/>
                  </a:cubicBezTo>
                  <a:cubicBezTo>
                    <a:pt x="9431" y="2593"/>
                    <a:pt x="9935" y="2484"/>
                    <a:pt x="10467" y="2484"/>
                  </a:cubicBezTo>
                  <a:cubicBezTo>
                    <a:pt x="11133" y="2484"/>
                    <a:pt x="11843" y="2655"/>
                    <a:pt x="12524" y="2995"/>
                  </a:cubicBezTo>
                  <a:cubicBezTo>
                    <a:pt x="13632" y="3549"/>
                    <a:pt x="14535" y="4425"/>
                    <a:pt x="15407" y="5274"/>
                  </a:cubicBezTo>
                  <a:lnTo>
                    <a:pt x="15468" y="5211"/>
                  </a:lnTo>
                  <a:cubicBezTo>
                    <a:pt x="14592" y="4358"/>
                    <a:pt x="13682" y="3475"/>
                    <a:pt x="12561" y="2918"/>
                  </a:cubicBezTo>
                  <a:cubicBezTo>
                    <a:pt x="11983" y="2630"/>
                    <a:pt x="11359" y="2452"/>
                    <a:pt x="10762" y="2408"/>
                  </a:cubicBezTo>
                  <a:cubicBezTo>
                    <a:pt x="10662" y="2401"/>
                    <a:pt x="10563" y="2397"/>
                    <a:pt x="10465" y="2397"/>
                  </a:cubicBezTo>
                  <a:cubicBezTo>
                    <a:pt x="9913" y="2397"/>
                    <a:pt x="9407" y="2511"/>
                    <a:pt x="8956" y="2737"/>
                  </a:cubicBezTo>
                  <a:cubicBezTo>
                    <a:pt x="8298" y="3069"/>
                    <a:pt x="7788" y="3626"/>
                    <a:pt x="7291" y="4167"/>
                  </a:cubicBezTo>
                  <a:cubicBezTo>
                    <a:pt x="6778" y="4724"/>
                    <a:pt x="6247" y="5304"/>
                    <a:pt x="5556" y="5617"/>
                  </a:cubicBezTo>
                  <a:cubicBezTo>
                    <a:pt x="5180" y="5787"/>
                    <a:pt x="4787" y="5863"/>
                    <a:pt x="4396" y="5863"/>
                  </a:cubicBezTo>
                  <a:cubicBezTo>
                    <a:pt x="3241" y="5863"/>
                    <a:pt x="2099" y="5203"/>
                    <a:pt x="1434" y="4378"/>
                  </a:cubicBezTo>
                  <a:cubicBezTo>
                    <a:pt x="598" y="3344"/>
                    <a:pt x="145" y="1871"/>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7668368" y="4842903"/>
              <a:ext cx="93562" cy="93427"/>
            </a:xfrm>
            <a:custGeom>
              <a:avLst/>
              <a:gdLst/>
              <a:ahLst/>
              <a:cxnLst/>
              <a:rect l="l" t="t" r="r" b="b"/>
              <a:pathLst>
                <a:path w="693" h="692" extrusionOk="0">
                  <a:moveTo>
                    <a:pt x="346" y="1"/>
                  </a:moveTo>
                  <a:cubicBezTo>
                    <a:pt x="155" y="1"/>
                    <a:pt x="0" y="155"/>
                    <a:pt x="0" y="346"/>
                  </a:cubicBezTo>
                  <a:cubicBezTo>
                    <a:pt x="0" y="538"/>
                    <a:pt x="155" y="692"/>
                    <a:pt x="346" y="692"/>
                  </a:cubicBezTo>
                  <a:cubicBezTo>
                    <a:pt x="534" y="692"/>
                    <a:pt x="692" y="538"/>
                    <a:pt x="692" y="346"/>
                  </a:cubicBezTo>
                  <a:cubicBezTo>
                    <a:pt x="692" y="155"/>
                    <a:pt x="534"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13"/>
          <p:cNvGrpSpPr/>
          <p:nvPr/>
        </p:nvGrpSpPr>
        <p:grpSpPr>
          <a:xfrm>
            <a:off x="7676814" y="4131046"/>
            <a:ext cx="2532224" cy="1824687"/>
            <a:chOff x="7676814" y="4131046"/>
            <a:chExt cx="2532224" cy="1824687"/>
          </a:xfrm>
        </p:grpSpPr>
        <p:sp>
          <p:nvSpPr>
            <p:cNvPr id="480" name="Google Shape;480;p13"/>
            <p:cNvSpPr/>
            <p:nvPr/>
          </p:nvSpPr>
          <p:spPr>
            <a:xfrm>
              <a:off x="7676814" y="4497121"/>
              <a:ext cx="2532224" cy="1458613"/>
            </a:xfrm>
            <a:custGeom>
              <a:avLst/>
              <a:gdLst/>
              <a:ahLst/>
              <a:cxnLst/>
              <a:rect l="l" t="t" r="r" b="b"/>
              <a:pathLst>
                <a:path w="16831" h="9695" extrusionOk="0">
                  <a:moveTo>
                    <a:pt x="5006" y="1"/>
                  </a:moveTo>
                  <a:cubicBezTo>
                    <a:pt x="4746" y="1"/>
                    <a:pt x="4494" y="94"/>
                    <a:pt x="4264" y="218"/>
                  </a:cubicBezTo>
                  <a:cubicBezTo>
                    <a:pt x="3240" y="765"/>
                    <a:pt x="2118" y="1432"/>
                    <a:pt x="1474" y="2429"/>
                  </a:cubicBezTo>
                  <a:cubicBezTo>
                    <a:pt x="1088" y="3023"/>
                    <a:pt x="978" y="3682"/>
                    <a:pt x="867" y="4366"/>
                  </a:cubicBezTo>
                  <a:lnTo>
                    <a:pt x="474" y="6753"/>
                  </a:lnTo>
                  <a:cubicBezTo>
                    <a:pt x="437" y="6994"/>
                    <a:pt x="397" y="7236"/>
                    <a:pt x="357" y="7478"/>
                  </a:cubicBezTo>
                  <a:cubicBezTo>
                    <a:pt x="293" y="7669"/>
                    <a:pt x="242" y="7860"/>
                    <a:pt x="202" y="8055"/>
                  </a:cubicBezTo>
                  <a:cubicBezTo>
                    <a:pt x="125" y="8273"/>
                    <a:pt x="88" y="8505"/>
                    <a:pt x="84" y="8743"/>
                  </a:cubicBezTo>
                  <a:cubicBezTo>
                    <a:pt x="1" y="9031"/>
                    <a:pt x="4" y="9337"/>
                    <a:pt x="104" y="9632"/>
                  </a:cubicBezTo>
                  <a:cubicBezTo>
                    <a:pt x="120" y="9678"/>
                    <a:pt x="169" y="9694"/>
                    <a:pt x="228" y="9694"/>
                  </a:cubicBezTo>
                  <a:cubicBezTo>
                    <a:pt x="329" y="9694"/>
                    <a:pt x="460" y="9647"/>
                    <a:pt x="504" y="9619"/>
                  </a:cubicBezTo>
                  <a:cubicBezTo>
                    <a:pt x="515" y="9616"/>
                    <a:pt x="521" y="9609"/>
                    <a:pt x="531" y="9606"/>
                  </a:cubicBezTo>
                  <a:cubicBezTo>
                    <a:pt x="599" y="9625"/>
                    <a:pt x="675" y="9633"/>
                    <a:pt x="750" y="9633"/>
                  </a:cubicBezTo>
                  <a:cubicBezTo>
                    <a:pt x="845" y="9633"/>
                    <a:pt x="939" y="9621"/>
                    <a:pt x="1018" y="9606"/>
                  </a:cubicBezTo>
                  <a:cubicBezTo>
                    <a:pt x="1306" y="9555"/>
                    <a:pt x="1578" y="9445"/>
                    <a:pt x="1836" y="9301"/>
                  </a:cubicBezTo>
                  <a:cubicBezTo>
                    <a:pt x="2347" y="9015"/>
                    <a:pt x="2817" y="8545"/>
                    <a:pt x="3427" y="8498"/>
                  </a:cubicBezTo>
                  <a:cubicBezTo>
                    <a:pt x="3526" y="8491"/>
                    <a:pt x="3626" y="8488"/>
                    <a:pt x="3726" y="8488"/>
                  </a:cubicBezTo>
                  <a:cubicBezTo>
                    <a:pt x="4006" y="8488"/>
                    <a:pt x="4289" y="8510"/>
                    <a:pt x="4569" y="8515"/>
                  </a:cubicBezTo>
                  <a:cubicBezTo>
                    <a:pt x="4961" y="8522"/>
                    <a:pt x="5354" y="8525"/>
                    <a:pt x="5751" y="8525"/>
                  </a:cubicBezTo>
                  <a:cubicBezTo>
                    <a:pt x="7325" y="8522"/>
                    <a:pt x="8909" y="8495"/>
                    <a:pt x="10463" y="8213"/>
                  </a:cubicBezTo>
                  <a:cubicBezTo>
                    <a:pt x="11984" y="7934"/>
                    <a:pt x="13500" y="7585"/>
                    <a:pt x="15004" y="7229"/>
                  </a:cubicBezTo>
                  <a:cubicBezTo>
                    <a:pt x="15357" y="7146"/>
                    <a:pt x="15706" y="7048"/>
                    <a:pt x="16038" y="6904"/>
                  </a:cubicBezTo>
                  <a:cubicBezTo>
                    <a:pt x="16276" y="6803"/>
                    <a:pt x="16649" y="6665"/>
                    <a:pt x="16736" y="6393"/>
                  </a:cubicBezTo>
                  <a:cubicBezTo>
                    <a:pt x="16831" y="6091"/>
                    <a:pt x="16505" y="5837"/>
                    <a:pt x="16310" y="5662"/>
                  </a:cubicBezTo>
                  <a:cubicBezTo>
                    <a:pt x="16038" y="5414"/>
                    <a:pt x="15760" y="5172"/>
                    <a:pt x="15481" y="4933"/>
                  </a:cubicBezTo>
                  <a:cubicBezTo>
                    <a:pt x="14343" y="3973"/>
                    <a:pt x="13142" y="3098"/>
                    <a:pt x="11883" y="2305"/>
                  </a:cubicBezTo>
                  <a:cubicBezTo>
                    <a:pt x="11378" y="1986"/>
                    <a:pt x="10821" y="1551"/>
                    <a:pt x="10200" y="1551"/>
                  </a:cubicBezTo>
                  <a:cubicBezTo>
                    <a:pt x="10141" y="1551"/>
                    <a:pt x="10081" y="1555"/>
                    <a:pt x="10020" y="1563"/>
                  </a:cubicBezTo>
                  <a:cubicBezTo>
                    <a:pt x="9664" y="1610"/>
                    <a:pt x="9342" y="1798"/>
                    <a:pt x="8980" y="1812"/>
                  </a:cubicBezTo>
                  <a:cubicBezTo>
                    <a:pt x="8955" y="1813"/>
                    <a:pt x="8930" y="1814"/>
                    <a:pt x="8906" y="1814"/>
                  </a:cubicBezTo>
                  <a:cubicBezTo>
                    <a:pt x="8568" y="1814"/>
                    <a:pt x="8232" y="1708"/>
                    <a:pt x="7922" y="1573"/>
                  </a:cubicBezTo>
                  <a:cubicBezTo>
                    <a:pt x="7268" y="1285"/>
                    <a:pt x="6717" y="808"/>
                    <a:pt x="6109" y="435"/>
                  </a:cubicBezTo>
                  <a:cubicBezTo>
                    <a:pt x="5831" y="268"/>
                    <a:pt x="5525" y="80"/>
                    <a:pt x="5203" y="19"/>
                  </a:cubicBezTo>
                  <a:cubicBezTo>
                    <a:pt x="5137" y="7"/>
                    <a:pt x="5071" y="1"/>
                    <a:pt x="5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p:nvPr/>
          </p:nvSpPr>
          <p:spPr>
            <a:xfrm rot="10800000">
              <a:off x="8626688" y="4131046"/>
              <a:ext cx="252606" cy="338663"/>
            </a:xfrm>
            <a:custGeom>
              <a:avLst/>
              <a:gdLst/>
              <a:ahLst/>
              <a:cxnLst/>
              <a:rect l="l" t="t" r="r" b="b"/>
              <a:pathLst>
                <a:path w="1679" h="2251" extrusionOk="0">
                  <a:moveTo>
                    <a:pt x="714" y="1"/>
                  </a:moveTo>
                  <a:cubicBezTo>
                    <a:pt x="652" y="1"/>
                    <a:pt x="585" y="16"/>
                    <a:pt x="561" y="23"/>
                  </a:cubicBezTo>
                  <a:cubicBezTo>
                    <a:pt x="460" y="49"/>
                    <a:pt x="339" y="96"/>
                    <a:pt x="292" y="197"/>
                  </a:cubicBezTo>
                  <a:cubicBezTo>
                    <a:pt x="255" y="274"/>
                    <a:pt x="269" y="375"/>
                    <a:pt x="263" y="458"/>
                  </a:cubicBezTo>
                  <a:cubicBezTo>
                    <a:pt x="242" y="653"/>
                    <a:pt x="198" y="841"/>
                    <a:pt x="151" y="1033"/>
                  </a:cubicBezTo>
                  <a:cubicBezTo>
                    <a:pt x="108" y="1228"/>
                    <a:pt x="61" y="1422"/>
                    <a:pt x="34" y="1620"/>
                  </a:cubicBezTo>
                  <a:cubicBezTo>
                    <a:pt x="24" y="1707"/>
                    <a:pt x="17" y="1798"/>
                    <a:pt x="14" y="1892"/>
                  </a:cubicBezTo>
                  <a:cubicBezTo>
                    <a:pt x="14" y="1973"/>
                    <a:pt x="1" y="2100"/>
                    <a:pt x="44" y="2170"/>
                  </a:cubicBezTo>
                  <a:cubicBezTo>
                    <a:pt x="102" y="2251"/>
                    <a:pt x="226" y="2241"/>
                    <a:pt x="313" y="2244"/>
                  </a:cubicBezTo>
                  <a:cubicBezTo>
                    <a:pt x="385" y="2248"/>
                    <a:pt x="457" y="2250"/>
                    <a:pt x="529" y="2250"/>
                  </a:cubicBezTo>
                  <a:cubicBezTo>
                    <a:pt x="579" y="2250"/>
                    <a:pt x="630" y="2249"/>
                    <a:pt x="682" y="2248"/>
                  </a:cubicBezTo>
                  <a:cubicBezTo>
                    <a:pt x="900" y="2244"/>
                    <a:pt x="1152" y="2244"/>
                    <a:pt x="1353" y="2147"/>
                  </a:cubicBezTo>
                  <a:cubicBezTo>
                    <a:pt x="1407" y="2120"/>
                    <a:pt x="1457" y="2090"/>
                    <a:pt x="1491" y="2043"/>
                  </a:cubicBezTo>
                  <a:cubicBezTo>
                    <a:pt x="1515" y="2033"/>
                    <a:pt x="1538" y="2023"/>
                    <a:pt x="1561" y="2009"/>
                  </a:cubicBezTo>
                  <a:cubicBezTo>
                    <a:pt x="1679" y="1936"/>
                    <a:pt x="1659" y="1821"/>
                    <a:pt x="1648" y="1697"/>
                  </a:cubicBezTo>
                  <a:cubicBezTo>
                    <a:pt x="1625" y="1422"/>
                    <a:pt x="1548" y="1157"/>
                    <a:pt x="1440" y="906"/>
                  </a:cubicBezTo>
                  <a:cubicBezTo>
                    <a:pt x="1390" y="777"/>
                    <a:pt x="1333" y="657"/>
                    <a:pt x="1270" y="536"/>
                  </a:cubicBezTo>
                  <a:cubicBezTo>
                    <a:pt x="1212" y="422"/>
                    <a:pt x="1155" y="301"/>
                    <a:pt x="1078" y="201"/>
                  </a:cubicBezTo>
                  <a:cubicBezTo>
                    <a:pt x="1014" y="120"/>
                    <a:pt x="930" y="76"/>
                    <a:pt x="839" y="66"/>
                  </a:cubicBezTo>
                  <a:cubicBezTo>
                    <a:pt x="836" y="63"/>
                    <a:pt x="839" y="60"/>
                    <a:pt x="836" y="60"/>
                  </a:cubicBezTo>
                  <a:cubicBezTo>
                    <a:pt x="826" y="14"/>
                    <a:pt x="772" y="1"/>
                    <a:pt x="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3"/>
            <p:cNvSpPr/>
            <p:nvPr/>
          </p:nvSpPr>
          <p:spPr>
            <a:xfrm rot="10800000">
              <a:off x="8879294" y="4372281"/>
              <a:ext cx="379886" cy="355513"/>
            </a:xfrm>
            <a:custGeom>
              <a:avLst/>
              <a:gdLst/>
              <a:ahLst/>
              <a:cxnLst/>
              <a:rect l="l" t="t" r="r" b="b"/>
              <a:pathLst>
                <a:path w="2525" h="2363" extrusionOk="0">
                  <a:moveTo>
                    <a:pt x="1539" y="1"/>
                  </a:moveTo>
                  <a:cubicBezTo>
                    <a:pt x="1417" y="1"/>
                    <a:pt x="1295" y="22"/>
                    <a:pt x="1186" y="70"/>
                  </a:cubicBezTo>
                  <a:cubicBezTo>
                    <a:pt x="957" y="167"/>
                    <a:pt x="877" y="362"/>
                    <a:pt x="773" y="570"/>
                  </a:cubicBezTo>
                  <a:cubicBezTo>
                    <a:pt x="538" y="1041"/>
                    <a:pt x="313" y="1513"/>
                    <a:pt x="91" y="1990"/>
                  </a:cubicBezTo>
                  <a:cubicBezTo>
                    <a:pt x="74" y="2027"/>
                    <a:pt x="71" y="2054"/>
                    <a:pt x="82" y="2081"/>
                  </a:cubicBezTo>
                  <a:cubicBezTo>
                    <a:pt x="65" y="2108"/>
                    <a:pt x="48" y="2134"/>
                    <a:pt x="38" y="2164"/>
                  </a:cubicBezTo>
                  <a:cubicBezTo>
                    <a:pt x="1" y="2242"/>
                    <a:pt x="38" y="2313"/>
                    <a:pt x="125" y="2333"/>
                  </a:cubicBezTo>
                  <a:cubicBezTo>
                    <a:pt x="200" y="2353"/>
                    <a:pt x="273" y="2362"/>
                    <a:pt x="344" y="2362"/>
                  </a:cubicBezTo>
                  <a:cubicBezTo>
                    <a:pt x="730" y="2362"/>
                    <a:pt x="1072" y="2093"/>
                    <a:pt x="1363" y="1853"/>
                  </a:cubicBezTo>
                  <a:cubicBezTo>
                    <a:pt x="1535" y="1715"/>
                    <a:pt x="1699" y="1571"/>
                    <a:pt x="1857" y="1419"/>
                  </a:cubicBezTo>
                  <a:cubicBezTo>
                    <a:pt x="2008" y="1268"/>
                    <a:pt x="2173" y="1111"/>
                    <a:pt x="2286" y="929"/>
                  </a:cubicBezTo>
                  <a:cubicBezTo>
                    <a:pt x="2525" y="543"/>
                    <a:pt x="2246" y="150"/>
                    <a:pt x="1851" y="43"/>
                  </a:cubicBezTo>
                  <a:cubicBezTo>
                    <a:pt x="1752" y="17"/>
                    <a:pt x="1646" y="1"/>
                    <a:pt x="1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13"/>
          <p:cNvGrpSpPr/>
          <p:nvPr/>
        </p:nvGrpSpPr>
        <p:grpSpPr>
          <a:xfrm>
            <a:off x="-104638" y="-101123"/>
            <a:ext cx="765664" cy="1071840"/>
            <a:chOff x="-104638" y="-101123"/>
            <a:chExt cx="765664" cy="1071840"/>
          </a:xfrm>
        </p:grpSpPr>
        <p:sp>
          <p:nvSpPr>
            <p:cNvPr id="484" name="Google Shape;484;p13"/>
            <p:cNvSpPr/>
            <p:nvPr/>
          </p:nvSpPr>
          <p:spPr>
            <a:xfrm>
              <a:off x="-104638" y="-101123"/>
              <a:ext cx="621208" cy="971004"/>
            </a:xfrm>
            <a:custGeom>
              <a:avLst/>
              <a:gdLst/>
              <a:ahLst/>
              <a:cxnLst/>
              <a:rect l="l" t="t" r="r" b="b"/>
              <a:pathLst>
                <a:path w="4129" h="6454" extrusionOk="0">
                  <a:moveTo>
                    <a:pt x="635" y="1"/>
                  </a:moveTo>
                  <a:cubicBezTo>
                    <a:pt x="544" y="1"/>
                    <a:pt x="456" y="33"/>
                    <a:pt x="376" y="112"/>
                  </a:cubicBezTo>
                  <a:cubicBezTo>
                    <a:pt x="226" y="259"/>
                    <a:pt x="198" y="535"/>
                    <a:pt x="161" y="733"/>
                  </a:cubicBezTo>
                  <a:cubicBezTo>
                    <a:pt x="108" y="1011"/>
                    <a:pt x="81" y="1297"/>
                    <a:pt x="71" y="1582"/>
                  </a:cubicBezTo>
                  <a:cubicBezTo>
                    <a:pt x="31" y="2582"/>
                    <a:pt x="71" y="3596"/>
                    <a:pt x="101" y="4603"/>
                  </a:cubicBezTo>
                  <a:cubicBezTo>
                    <a:pt x="34" y="5056"/>
                    <a:pt x="14" y="5512"/>
                    <a:pt x="48" y="5969"/>
                  </a:cubicBezTo>
                  <a:cubicBezTo>
                    <a:pt x="37" y="6022"/>
                    <a:pt x="31" y="6080"/>
                    <a:pt x="17" y="6133"/>
                  </a:cubicBezTo>
                  <a:cubicBezTo>
                    <a:pt x="0" y="6211"/>
                    <a:pt x="34" y="6271"/>
                    <a:pt x="85" y="6307"/>
                  </a:cubicBezTo>
                  <a:cubicBezTo>
                    <a:pt x="101" y="6368"/>
                    <a:pt x="138" y="6425"/>
                    <a:pt x="201" y="6439"/>
                  </a:cubicBezTo>
                  <a:cubicBezTo>
                    <a:pt x="255" y="6449"/>
                    <a:pt x="307" y="6453"/>
                    <a:pt x="358" y="6453"/>
                  </a:cubicBezTo>
                  <a:cubicBezTo>
                    <a:pt x="797" y="6453"/>
                    <a:pt x="1147" y="6113"/>
                    <a:pt x="1484" y="5852"/>
                  </a:cubicBezTo>
                  <a:cubicBezTo>
                    <a:pt x="1907" y="5522"/>
                    <a:pt x="2330" y="5190"/>
                    <a:pt x="2736" y="4841"/>
                  </a:cubicBezTo>
                  <a:cubicBezTo>
                    <a:pt x="3126" y="4509"/>
                    <a:pt x="3561" y="4169"/>
                    <a:pt x="3860" y="3754"/>
                  </a:cubicBezTo>
                  <a:cubicBezTo>
                    <a:pt x="4125" y="3384"/>
                    <a:pt x="4129" y="2972"/>
                    <a:pt x="3864" y="2602"/>
                  </a:cubicBezTo>
                  <a:cubicBezTo>
                    <a:pt x="3565" y="2183"/>
                    <a:pt x="3152" y="1841"/>
                    <a:pt x="2756" y="1518"/>
                  </a:cubicBezTo>
                  <a:cubicBezTo>
                    <a:pt x="2316" y="1162"/>
                    <a:pt x="1870" y="817"/>
                    <a:pt x="1427" y="467"/>
                  </a:cubicBezTo>
                  <a:cubicBezTo>
                    <a:pt x="1238" y="320"/>
                    <a:pt x="922" y="1"/>
                    <a:pt x="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rot="-6226186">
              <a:off x="254735" y="555355"/>
              <a:ext cx="337908" cy="405911"/>
            </a:xfrm>
            <a:custGeom>
              <a:avLst/>
              <a:gdLst/>
              <a:ahLst/>
              <a:cxnLst/>
              <a:rect l="l" t="t" r="r" b="b"/>
              <a:pathLst>
                <a:path w="2246" h="2698" extrusionOk="0">
                  <a:moveTo>
                    <a:pt x="398" y="0"/>
                  </a:moveTo>
                  <a:cubicBezTo>
                    <a:pt x="242" y="0"/>
                    <a:pt x="1" y="82"/>
                    <a:pt x="24" y="183"/>
                  </a:cubicBezTo>
                  <a:cubicBezTo>
                    <a:pt x="84" y="455"/>
                    <a:pt x="151" y="723"/>
                    <a:pt x="221" y="991"/>
                  </a:cubicBezTo>
                  <a:cubicBezTo>
                    <a:pt x="312" y="1344"/>
                    <a:pt x="24" y="2267"/>
                    <a:pt x="278" y="2549"/>
                  </a:cubicBezTo>
                  <a:cubicBezTo>
                    <a:pt x="372" y="2651"/>
                    <a:pt x="548" y="2697"/>
                    <a:pt x="753" y="2697"/>
                  </a:cubicBezTo>
                  <a:cubicBezTo>
                    <a:pt x="1370" y="2697"/>
                    <a:pt x="2245" y="2278"/>
                    <a:pt x="1869" y="1710"/>
                  </a:cubicBezTo>
                  <a:cubicBezTo>
                    <a:pt x="1474" y="1106"/>
                    <a:pt x="1017" y="542"/>
                    <a:pt x="510" y="29"/>
                  </a:cubicBezTo>
                  <a:cubicBezTo>
                    <a:pt x="490" y="9"/>
                    <a:pt x="449" y="0"/>
                    <a:pt x="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13"/>
          <p:cNvGrpSpPr/>
          <p:nvPr/>
        </p:nvGrpSpPr>
        <p:grpSpPr>
          <a:xfrm>
            <a:off x="160489" y="4539383"/>
            <a:ext cx="379881" cy="444335"/>
            <a:chOff x="11563276" y="3001812"/>
            <a:chExt cx="289301" cy="338386"/>
          </a:xfrm>
        </p:grpSpPr>
        <p:sp>
          <p:nvSpPr>
            <p:cNvPr id="487" name="Google Shape;487;p13"/>
            <p:cNvSpPr/>
            <p:nvPr/>
          </p:nvSpPr>
          <p:spPr>
            <a:xfrm>
              <a:off x="11703525" y="3046250"/>
              <a:ext cx="8800" cy="293948"/>
            </a:xfrm>
            <a:custGeom>
              <a:avLst/>
              <a:gdLst/>
              <a:ahLst/>
              <a:cxnLst/>
              <a:rect l="l" t="t" r="r" b="b"/>
              <a:pathLst>
                <a:path w="62" h="2525" extrusionOk="0">
                  <a:moveTo>
                    <a:pt x="1" y="0"/>
                  </a:moveTo>
                  <a:lnTo>
                    <a:pt x="1" y="2524"/>
                  </a:lnTo>
                  <a:lnTo>
                    <a:pt x="61" y="2524"/>
                  </a:lnTo>
                  <a:lnTo>
                    <a:pt x="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3"/>
            <p:cNvSpPr/>
            <p:nvPr/>
          </p:nvSpPr>
          <p:spPr>
            <a:xfrm>
              <a:off x="11563276" y="3196925"/>
              <a:ext cx="289301" cy="7475"/>
            </a:xfrm>
            <a:custGeom>
              <a:avLst/>
              <a:gdLst/>
              <a:ahLst/>
              <a:cxnLst/>
              <a:rect l="l" t="t" r="r" b="b"/>
              <a:pathLst>
                <a:path w="2524" h="61" extrusionOk="0">
                  <a:moveTo>
                    <a:pt x="0" y="0"/>
                  </a:moveTo>
                  <a:lnTo>
                    <a:pt x="0" y="61"/>
                  </a:lnTo>
                  <a:lnTo>
                    <a:pt x="2524" y="61"/>
                  </a:lnTo>
                  <a:lnTo>
                    <a:pt x="2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11662975" y="3001812"/>
              <a:ext cx="89735" cy="65436"/>
            </a:xfrm>
            <a:custGeom>
              <a:avLst/>
              <a:gdLst/>
              <a:ahLst/>
              <a:cxnLst/>
              <a:rect l="l" t="t" r="r" b="b"/>
              <a:pathLst>
                <a:path w="632" h="535" extrusionOk="0">
                  <a:moveTo>
                    <a:pt x="320" y="1"/>
                  </a:moveTo>
                  <a:lnTo>
                    <a:pt x="1" y="534"/>
                  </a:lnTo>
                  <a:lnTo>
                    <a:pt x="320" y="376"/>
                  </a:lnTo>
                  <a:lnTo>
                    <a:pt x="631" y="534"/>
                  </a:lnTo>
                  <a:lnTo>
                    <a:pt x="631" y="534"/>
                  </a:lnTo>
                  <a:lnTo>
                    <a:pt x="3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11658650" y="3151463"/>
              <a:ext cx="98400" cy="98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11616763" y="3109510"/>
              <a:ext cx="182400" cy="182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13"/>
          <p:cNvGrpSpPr/>
          <p:nvPr/>
        </p:nvGrpSpPr>
        <p:grpSpPr>
          <a:xfrm>
            <a:off x="218480" y="1272208"/>
            <a:ext cx="584646" cy="920534"/>
            <a:chOff x="-2136795" y="4533295"/>
            <a:chExt cx="584646" cy="920534"/>
          </a:xfrm>
        </p:grpSpPr>
        <p:sp>
          <p:nvSpPr>
            <p:cNvPr id="493" name="Google Shape;493;p13"/>
            <p:cNvSpPr/>
            <p:nvPr/>
          </p:nvSpPr>
          <p:spPr>
            <a:xfrm>
              <a:off x="-2136795" y="4533295"/>
              <a:ext cx="584646" cy="665326"/>
            </a:xfrm>
            <a:custGeom>
              <a:avLst/>
              <a:gdLst/>
              <a:ahLst/>
              <a:cxnLst/>
              <a:rect l="l" t="t" r="r" b="b"/>
              <a:pathLst>
                <a:path w="4827" h="5493" extrusionOk="0">
                  <a:moveTo>
                    <a:pt x="2447" y="0"/>
                  </a:moveTo>
                  <a:cubicBezTo>
                    <a:pt x="2322" y="0"/>
                    <a:pt x="2196" y="54"/>
                    <a:pt x="2131" y="162"/>
                  </a:cubicBezTo>
                  <a:lnTo>
                    <a:pt x="678" y="2613"/>
                  </a:lnTo>
                  <a:cubicBezTo>
                    <a:pt x="562" y="2804"/>
                    <a:pt x="730" y="3028"/>
                    <a:pt x="988" y="3028"/>
                  </a:cubicBezTo>
                  <a:cubicBezTo>
                    <a:pt x="992" y="3028"/>
                    <a:pt x="996" y="3028"/>
                    <a:pt x="1000" y="3028"/>
                  </a:cubicBezTo>
                  <a:cubicBezTo>
                    <a:pt x="1091" y="3028"/>
                    <a:pt x="1188" y="3025"/>
                    <a:pt x="1292" y="3025"/>
                  </a:cubicBezTo>
                  <a:lnTo>
                    <a:pt x="154" y="4946"/>
                  </a:lnTo>
                  <a:cubicBezTo>
                    <a:pt x="0" y="5199"/>
                    <a:pt x="229" y="5493"/>
                    <a:pt x="568" y="5493"/>
                  </a:cubicBezTo>
                  <a:cubicBezTo>
                    <a:pt x="570" y="5493"/>
                    <a:pt x="572" y="5493"/>
                    <a:pt x="574" y="5493"/>
                  </a:cubicBezTo>
                  <a:cubicBezTo>
                    <a:pt x="1268" y="5481"/>
                    <a:pt x="2313" y="5477"/>
                    <a:pt x="3213" y="5477"/>
                  </a:cubicBezTo>
                  <a:cubicBezTo>
                    <a:pt x="3605" y="5477"/>
                    <a:pt x="3970" y="5478"/>
                    <a:pt x="4266" y="5479"/>
                  </a:cubicBezTo>
                  <a:cubicBezTo>
                    <a:pt x="4602" y="5479"/>
                    <a:pt x="4827" y="5190"/>
                    <a:pt x="4682" y="4938"/>
                  </a:cubicBezTo>
                  <a:lnTo>
                    <a:pt x="3604" y="3019"/>
                  </a:lnTo>
                  <a:lnTo>
                    <a:pt x="3816" y="3019"/>
                  </a:lnTo>
                  <a:cubicBezTo>
                    <a:pt x="3818" y="3019"/>
                    <a:pt x="3820" y="3019"/>
                    <a:pt x="3822" y="3019"/>
                  </a:cubicBezTo>
                  <a:cubicBezTo>
                    <a:pt x="4077" y="3019"/>
                    <a:pt x="4245" y="2799"/>
                    <a:pt x="4135" y="2609"/>
                  </a:cubicBezTo>
                  <a:lnTo>
                    <a:pt x="2766" y="168"/>
                  </a:lnTo>
                  <a:cubicBezTo>
                    <a:pt x="2703" y="56"/>
                    <a:pt x="2575" y="0"/>
                    <a:pt x="2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1846106" y="4649696"/>
              <a:ext cx="6177" cy="804132"/>
            </a:xfrm>
            <a:custGeom>
              <a:avLst/>
              <a:gdLst/>
              <a:ahLst/>
              <a:cxnLst/>
              <a:rect l="l" t="t" r="r" b="b"/>
              <a:pathLst>
                <a:path w="51" h="6639" extrusionOk="0">
                  <a:moveTo>
                    <a:pt x="27" y="0"/>
                  </a:moveTo>
                  <a:cubicBezTo>
                    <a:pt x="13" y="0"/>
                    <a:pt x="0" y="10"/>
                    <a:pt x="0" y="24"/>
                  </a:cubicBezTo>
                  <a:lnTo>
                    <a:pt x="0" y="6612"/>
                  </a:lnTo>
                  <a:cubicBezTo>
                    <a:pt x="0" y="6626"/>
                    <a:pt x="13" y="6639"/>
                    <a:pt x="27" y="6639"/>
                  </a:cubicBezTo>
                  <a:cubicBezTo>
                    <a:pt x="40" y="6639"/>
                    <a:pt x="50" y="6626"/>
                    <a:pt x="50" y="6612"/>
                  </a:cubicBezTo>
                  <a:lnTo>
                    <a:pt x="50" y="24"/>
                  </a:lnTo>
                  <a:cubicBezTo>
                    <a:pt x="50" y="10"/>
                    <a:pt x="4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1914418" y="4711107"/>
              <a:ext cx="74852" cy="82727"/>
            </a:xfrm>
            <a:custGeom>
              <a:avLst/>
              <a:gdLst/>
              <a:ahLst/>
              <a:cxnLst/>
              <a:rect l="l" t="t" r="r" b="b"/>
              <a:pathLst>
                <a:path w="618" h="683" extrusionOk="0">
                  <a:moveTo>
                    <a:pt x="25" y="0"/>
                  </a:moveTo>
                  <a:cubicBezTo>
                    <a:pt x="20" y="0"/>
                    <a:pt x="14" y="2"/>
                    <a:pt x="10" y="6"/>
                  </a:cubicBezTo>
                  <a:cubicBezTo>
                    <a:pt x="0" y="17"/>
                    <a:pt x="0" y="30"/>
                    <a:pt x="7" y="40"/>
                  </a:cubicBezTo>
                  <a:lnTo>
                    <a:pt x="571" y="674"/>
                  </a:lnTo>
                  <a:cubicBezTo>
                    <a:pt x="576" y="680"/>
                    <a:pt x="584" y="683"/>
                    <a:pt x="591" y="683"/>
                  </a:cubicBezTo>
                  <a:cubicBezTo>
                    <a:pt x="597" y="683"/>
                    <a:pt x="603" y="681"/>
                    <a:pt x="608" y="678"/>
                  </a:cubicBezTo>
                  <a:cubicBezTo>
                    <a:pt x="617" y="668"/>
                    <a:pt x="617" y="651"/>
                    <a:pt x="608" y="641"/>
                  </a:cubicBezTo>
                  <a:lnTo>
                    <a:pt x="44" y="10"/>
                  </a:lnTo>
                  <a:cubicBezTo>
                    <a:pt x="40" y="4"/>
                    <a:pt x="32"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1842956" y="4786083"/>
              <a:ext cx="88781" cy="103317"/>
            </a:xfrm>
            <a:custGeom>
              <a:avLst/>
              <a:gdLst/>
              <a:ahLst/>
              <a:cxnLst/>
              <a:rect l="l" t="t" r="r" b="b"/>
              <a:pathLst>
                <a:path w="733" h="853" extrusionOk="0">
                  <a:moveTo>
                    <a:pt x="703" y="1"/>
                  </a:moveTo>
                  <a:cubicBezTo>
                    <a:pt x="696" y="1"/>
                    <a:pt x="689" y="3"/>
                    <a:pt x="685" y="8"/>
                  </a:cubicBezTo>
                  <a:lnTo>
                    <a:pt x="7" y="811"/>
                  </a:lnTo>
                  <a:cubicBezTo>
                    <a:pt x="1" y="820"/>
                    <a:pt x="1" y="837"/>
                    <a:pt x="10" y="848"/>
                  </a:cubicBezTo>
                  <a:cubicBezTo>
                    <a:pt x="15" y="851"/>
                    <a:pt x="21" y="852"/>
                    <a:pt x="27" y="852"/>
                  </a:cubicBezTo>
                  <a:cubicBezTo>
                    <a:pt x="35" y="852"/>
                    <a:pt x="42" y="850"/>
                    <a:pt x="47" y="845"/>
                  </a:cubicBezTo>
                  <a:lnTo>
                    <a:pt x="723" y="42"/>
                  </a:lnTo>
                  <a:cubicBezTo>
                    <a:pt x="732" y="32"/>
                    <a:pt x="729" y="15"/>
                    <a:pt x="719" y="5"/>
                  </a:cubicBezTo>
                  <a:cubicBezTo>
                    <a:pt x="715" y="2"/>
                    <a:pt x="709"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1941791" y="4898730"/>
              <a:ext cx="102225" cy="94718"/>
            </a:xfrm>
            <a:custGeom>
              <a:avLst/>
              <a:gdLst/>
              <a:ahLst/>
              <a:cxnLst/>
              <a:rect l="l" t="t" r="r" b="b"/>
              <a:pathLst>
                <a:path w="844" h="782" extrusionOk="0">
                  <a:moveTo>
                    <a:pt x="28" y="0"/>
                  </a:moveTo>
                  <a:cubicBezTo>
                    <a:pt x="21" y="0"/>
                    <a:pt x="13" y="3"/>
                    <a:pt x="8" y="8"/>
                  </a:cubicBezTo>
                  <a:cubicBezTo>
                    <a:pt x="1" y="19"/>
                    <a:pt x="1" y="31"/>
                    <a:pt x="11" y="42"/>
                  </a:cubicBezTo>
                  <a:lnTo>
                    <a:pt x="800" y="773"/>
                  </a:lnTo>
                  <a:cubicBezTo>
                    <a:pt x="805" y="779"/>
                    <a:pt x="811" y="781"/>
                    <a:pt x="817" y="781"/>
                  </a:cubicBezTo>
                  <a:cubicBezTo>
                    <a:pt x="823" y="781"/>
                    <a:pt x="828" y="779"/>
                    <a:pt x="834" y="773"/>
                  </a:cubicBezTo>
                  <a:cubicBezTo>
                    <a:pt x="843" y="764"/>
                    <a:pt x="843" y="747"/>
                    <a:pt x="834" y="736"/>
                  </a:cubicBezTo>
                  <a:lnTo>
                    <a:pt x="45" y="5"/>
                  </a:lnTo>
                  <a:cubicBezTo>
                    <a:pt x="40" y="2"/>
                    <a:pt x="3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1844531" y="5002534"/>
              <a:ext cx="112278" cy="89752"/>
            </a:xfrm>
            <a:custGeom>
              <a:avLst/>
              <a:gdLst/>
              <a:ahLst/>
              <a:cxnLst/>
              <a:rect l="l" t="t" r="r" b="b"/>
              <a:pathLst>
                <a:path w="927" h="741" extrusionOk="0">
                  <a:moveTo>
                    <a:pt x="900" y="1"/>
                  </a:moveTo>
                  <a:cubicBezTo>
                    <a:pt x="894" y="1"/>
                    <a:pt x="889" y="3"/>
                    <a:pt x="883" y="7"/>
                  </a:cubicBezTo>
                  <a:lnTo>
                    <a:pt x="11" y="695"/>
                  </a:lnTo>
                  <a:cubicBezTo>
                    <a:pt x="0" y="705"/>
                    <a:pt x="0" y="719"/>
                    <a:pt x="7" y="732"/>
                  </a:cubicBezTo>
                  <a:cubicBezTo>
                    <a:pt x="13" y="738"/>
                    <a:pt x="19" y="740"/>
                    <a:pt x="26" y="740"/>
                  </a:cubicBezTo>
                  <a:cubicBezTo>
                    <a:pt x="31" y="740"/>
                    <a:pt x="36" y="739"/>
                    <a:pt x="40" y="736"/>
                  </a:cubicBezTo>
                  <a:lnTo>
                    <a:pt x="914" y="44"/>
                  </a:lnTo>
                  <a:cubicBezTo>
                    <a:pt x="926" y="37"/>
                    <a:pt x="926" y="20"/>
                    <a:pt x="920" y="11"/>
                  </a:cubicBezTo>
                  <a:cubicBezTo>
                    <a:pt x="914" y="5"/>
                    <a:pt x="907"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9" name="Google Shape;499;p13"/>
          <p:cNvSpPr/>
          <p:nvPr/>
        </p:nvSpPr>
        <p:spPr>
          <a:xfrm>
            <a:off x="691413" y="998850"/>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13"/>
          <p:cNvGrpSpPr/>
          <p:nvPr/>
        </p:nvGrpSpPr>
        <p:grpSpPr>
          <a:xfrm>
            <a:off x="40311" y="2966432"/>
            <a:ext cx="415563" cy="935553"/>
            <a:chOff x="-1865549" y="3175732"/>
            <a:chExt cx="415563" cy="935553"/>
          </a:xfrm>
        </p:grpSpPr>
        <p:sp>
          <p:nvSpPr>
            <p:cNvPr id="501" name="Google Shape;501;p13"/>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13"/>
          <p:cNvGrpSpPr/>
          <p:nvPr/>
        </p:nvGrpSpPr>
        <p:grpSpPr>
          <a:xfrm>
            <a:off x="8497303" y="3121034"/>
            <a:ext cx="467281" cy="765375"/>
            <a:chOff x="-1343372" y="3978196"/>
            <a:chExt cx="467281" cy="765375"/>
          </a:xfrm>
        </p:grpSpPr>
        <p:sp>
          <p:nvSpPr>
            <p:cNvPr id="508" name="Google Shape;508;p13"/>
            <p:cNvSpPr/>
            <p:nvPr/>
          </p:nvSpPr>
          <p:spPr>
            <a:xfrm>
              <a:off x="-1343372" y="3978196"/>
              <a:ext cx="467281" cy="467291"/>
            </a:xfrm>
            <a:custGeom>
              <a:avLst/>
              <a:gdLst/>
              <a:ahLst/>
              <a:cxnLst/>
              <a:rect l="l" t="t" r="r" b="b"/>
              <a:pathLst>
                <a:path w="3858" h="3858" extrusionOk="0">
                  <a:moveTo>
                    <a:pt x="1931" y="1"/>
                  </a:moveTo>
                  <a:cubicBezTo>
                    <a:pt x="863" y="1"/>
                    <a:pt x="1" y="864"/>
                    <a:pt x="1" y="1928"/>
                  </a:cubicBezTo>
                  <a:cubicBezTo>
                    <a:pt x="1" y="2995"/>
                    <a:pt x="863" y="3857"/>
                    <a:pt x="1931" y="3857"/>
                  </a:cubicBezTo>
                  <a:cubicBezTo>
                    <a:pt x="2995" y="3857"/>
                    <a:pt x="3858" y="2995"/>
                    <a:pt x="3858" y="1928"/>
                  </a:cubicBezTo>
                  <a:cubicBezTo>
                    <a:pt x="3858" y="864"/>
                    <a:pt x="2995"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3"/>
            <p:cNvSpPr/>
            <p:nvPr/>
          </p:nvSpPr>
          <p:spPr>
            <a:xfrm>
              <a:off x="-1113243" y="4080305"/>
              <a:ext cx="7873" cy="663267"/>
            </a:xfrm>
            <a:custGeom>
              <a:avLst/>
              <a:gdLst/>
              <a:ahLst/>
              <a:cxnLst/>
              <a:rect l="l" t="t" r="r" b="b"/>
              <a:pathLst>
                <a:path w="65" h="5476" extrusionOk="0">
                  <a:moveTo>
                    <a:pt x="34" y="1"/>
                  </a:moveTo>
                  <a:cubicBezTo>
                    <a:pt x="17" y="1"/>
                    <a:pt x="0" y="13"/>
                    <a:pt x="0" y="34"/>
                  </a:cubicBezTo>
                  <a:lnTo>
                    <a:pt x="0" y="5445"/>
                  </a:lnTo>
                  <a:cubicBezTo>
                    <a:pt x="0" y="5462"/>
                    <a:pt x="17" y="5475"/>
                    <a:pt x="34" y="5475"/>
                  </a:cubicBezTo>
                  <a:cubicBezTo>
                    <a:pt x="51" y="5475"/>
                    <a:pt x="65" y="5462"/>
                    <a:pt x="65" y="5445"/>
                  </a:cubicBezTo>
                  <a:lnTo>
                    <a:pt x="65" y="34"/>
                  </a:lnTo>
                  <a:cubicBezTo>
                    <a:pt x="65" y="13"/>
                    <a:pt x="5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1204326" y="4164971"/>
              <a:ext cx="198516" cy="74975"/>
            </a:xfrm>
            <a:custGeom>
              <a:avLst/>
              <a:gdLst/>
              <a:ahLst/>
              <a:cxnLst/>
              <a:rect l="l" t="t" r="r" b="b"/>
              <a:pathLst>
                <a:path w="1639" h="619" extrusionOk="0">
                  <a:moveTo>
                    <a:pt x="36" y="0"/>
                  </a:moveTo>
                  <a:cubicBezTo>
                    <a:pt x="26" y="0"/>
                    <a:pt x="17" y="5"/>
                    <a:pt x="11" y="13"/>
                  </a:cubicBezTo>
                  <a:cubicBezTo>
                    <a:pt x="1" y="27"/>
                    <a:pt x="1" y="47"/>
                    <a:pt x="17" y="56"/>
                  </a:cubicBezTo>
                  <a:lnTo>
                    <a:pt x="766" y="611"/>
                  </a:lnTo>
                  <a:cubicBezTo>
                    <a:pt x="772" y="616"/>
                    <a:pt x="779" y="618"/>
                    <a:pt x="786" y="618"/>
                  </a:cubicBezTo>
                  <a:cubicBezTo>
                    <a:pt x="792" y="618"/>
                    <a:pt x="798" y="617"/>
                    <a:pt x="803" y="614"/>
                  </a:cubicBezTo>
                  <a:lnTo>
                    <a:pt x="1622" y="56"/>
                  </a:lnTo>
                  <a:cubicBezTo>
                    <a:pt x="1635" y="47"/>
                    <a:pt x="1638" y="30"/>
                    <a:pt x="1632" y="13"/>
                  </a:cubicBezTo>
                  <a:cubicBezTo>
                    <a:pt x="1626" y="5"/>
                    <a:pt x="1617" y="0"/>
                    <a:pt x="1607" y="0"/>
                  </a:cubicBezTo>
                  <a:cubicBezTo>
                    <a:pt x="1600" y="0"/>
                    <a:pt x="1594" y="2"/>
                    <a:pt x="1588" y="6"/>
                  </a:cubicBezTo>
                  <a:lnTo>
                    <a:pt x="786" y="547"/>
                  </a:lnTo>
                  <a:lnTo>
                    <a:pt x="55" y="6"/>
                  </a:lnTo>
                  <a:cubicBezTo>
                    <a:pt x="49" y="2"/>
                    <a:pt x="42"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1204326" y="4273984"/>
              <a:ext cx="198516" cy="74975"/>
            </a:xfrm>
            <a:custGeom>
              <a:avLst/>
              <a:gdLst/>
              <a:ahLst/>
              <a:cxnLst/>
              <a:rect l="l" t="t" r="r" b="b"/>
              <a:pathLst>
                <a:path w="1639" h="619" extrusionOk="0">
                  <a:moveTo>
                    <a:pt x="34" y="1"/>
                  </a:moveTo>
                  <a:cubicBezTo>
                    <a:pt x="25" y="1"/>
                    <a:pt x="16" y="5"/>
                    <a:pt x="11" y="13"/>
                  </a:cubicBezTo>
                  <a:cubicBezTo>
                    <a:pt x="1" y="30"/>
                    <a:pt x="1" y="46"/>
                    <a:pt x="17" y="59"/>
                  </a:cubicBezTo>
                  <a:lnTo>
                    <a:pt x="766" y="614"/>
                  </a:lnTo>
                  <a:cubicBezTo>
                    <a:pt x="771" y="617"/>
                    <a:pt x="778" y="618"/>
                    <a:pt x="784" y="618"/>
                  </a:cubicBezTo>
                  <a:cubicBezTo>
                    <a:pt x="791" y="618"/>
                    <a:pt x="798" y="617"/>
                    <a:pt x="803" y="614"/>
                  </a:cubicBezTo>
                  <a:lnTo>
                    <a:pt x="1622" y="59"/>
                  </a:lnTo>
                  <a:cubicBezTo>
                    <a:pt x="1635" y="50"/>
                    <a:pt x="1638" y="30"/>
                    <a:pt x="1632" y="16"/>
                  </a:cubicBezTo>
                  <a:cubicBezTo>
                    <a:pt x="1625" y="7"/>
                    <a:pt x="1614" y="1"/>
                    <a:pt x="1603" y="1"/>
                  </a:cubicBezTo>
                  <a:cubicBezTo>
                    <a:pt x="1598" y="1"/>
                    <a:pt x="1593" y="2"/>
                    <a:pt x="1588" y="5"/>
                  </a:cubicBezTo>
                  <a:lnTo>
                    <a:pt x="786" y="549"/>
                  </a:lnTo>
                  <a:lnTo>
                    <a:pt x="55" y="9"/>
                  </a:lnTo>
                  <a:cubicBezTo>
                    <a:pt x="48" y="3"/>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13"/>
          <p:cNvSpPr/>
          <p:nvPr/>
        </p:nvSpPr>
        <p:spPr>
          <a:xfrm flipH="1">
            <a:off x="7935713" y="157913"/>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13"/>
        <p:cNvGrpSpPr/>
        <p:nvPr/>
      </p:nvGrpSpPr>
      <p:grpSpPr>
        <a:xfrm>
          <a:off x="0" y="0"/>
          <a:ext cx="0" cy="0"/>
          <a:chOff x="0" y="0"/>
          <a:chExt cx="0" cy="0"/>
        </a:xfrm>
      </p:grpSpPr>
      <p:sp>
        <p:nvSpPr>
          <p:cNvPr id="514" name="Google Shape;514;p14"/>
          <p:cNvSpPr txBox="1">
            <a:spLocks noGrp="1"/>
          </p:cNvSpPr>
          <p:nvPr>
            <p:ph type="subTitle" idx="1"/>
          </p:nvPr>
        </p:nvSpPr>
        <p:spPr>
          <a:xfrm>
            <a:off x="3893900" y="1510788"/>
            <a:ext cx="4535100" cy="1616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515" name="Google Shape;515;p14"/>
          <p:cNvSpPr txBox="1">
            <a:spLocks noGrp="1"/>
          </p:cNvSpPr>
          <p:nvPr>
            <p:ph type="title"/>
          </p:nvPr>
        </p:nvSpPr>
        <p:spPr>
          <a:xfrm>
            <a:off x="3893900" y="3254288"/>
            <a:ext cx="4535100" cy="262800"/>
          </a:xfrm>
          <a:prstGeom prst="rect">
            <a:avLst/>
          </a:prstGeom>
        </p:spPr>
        <p:txBody>
          <a:bodyPr spcFirstLastPara="1" wrap="square" lIns="91425" tIns="0" rIns="91425" bIns="0" anchor="t" anchorCtr="0">
            <a:noAutofit/>
          </a:bodyPr>
          <a:lstStyle>
            <a:lvl1pPr lvl="0" algn="r" rtl="0">
              <a:lnSpc>
                <a:spcPct val="90000"/>
              </a:lnSpc>
              <a:spcBef>
                <a:spcPts val="0"/>
              </a:spcBef>
              <a:spcAft>
                <a:spcPts val="0"/>
              </a:spcAft>
              <a:buSzPts val="3500"/>
              <a:buNone/>
              <a:defRPr sz="1900">
                <a:latin typeface="Raleway ExtraBold"/>
                <a:ea typeface="Raleway ExtraBold"/>
                <a:cs typeface="Raleway ExtraBold"/>
                <a:sym typeface="Raleway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6" name="Google Shape;516;p14"/>
          <p:cNvSpPr/>
          <p:nvPr/>
        </p:nvSpPr>
        <p:spPr>
          <a:xfrm>
            <a:off x="1367083" y="-3523839"/>
            <a:ext cx="3214466" cy="4377916"/>
          </a:xfrm>
          <a:custGeom>
            <a:avLst/>
            <a:gdLst/>
            <a:ahLst/>
            <a:cxnLst/>
            <a:rect l="l" t="t" r="r" b="b"/>
            <a:pathLst>
              <a:path w="11372" h="15488" extrusionOk="0">
                <a:moveTo>
                  <a:pt x="8535" y="0"/>
                </a:moveTo>
                <a:cubicBezTo>
                  <a:pt x="8213" y="0"/>
                  <a:pt x="7888" y="124"/>
                  <a:pt x="7596" y="231"/>
                </a:cubicBezTo>
                <a:cubicBezTo>
                  <a:pt x="7260" y="360"/>
                  <a:pt x="6908" y="507"/>
                  <a:pt x="6546" y="507"/>
                </a:cubicBezTo>
                <a:cubicBezTo>
                  <a:pt x="6505" y="507"/>
                  <a:pt x="6461" y="504"/>
                  <a:pt x="6421" y="501"/>
                </a:cubicBezTo>
                <a:cubicBezTo>
                  <a:pt x="6304" y="487"/>
                  <a:pt x="6179" y="453"/>
                  <a:pt x="6058" y="453"/>
                </a:cubicBezTo>
                <a:cubicBezTo>
                  <a:pt x="6012" y="453"/>
                  <a:pt x="5965" y="456"/>
                  <a:pt x="5917" y="473"/>
                </a:cubicBezTo>
                <a:cubicBezTo>
                  <a:pt x="5773" y="521"/>
                  <a:pt x="5706" y="668"/>
                  <a:pt x="5763" y="806"/>
                </a:cubicBezTo>
                <a:cubicBezTo>
                  <a:pt x="5830" y="960"/>
                  <a:pt x="6015" y="1057"/>
                  <a:pt x="6045" y="1229"/>
                </a:cubicBezTo>
                <a:cubicBezTo>
                  <a:pt x="6078" y="1433"/>
                  <a:pt x="5864" y="1594"/>
                  <a:pt x="5683" y="1618"/>
                </a:cubicBezTo>
                <a:cubicBezTo>
                  <a:pt x="5656" y="1624"/>
                  <a:pt x="5626" y="1624"/>
                  <a:pt x="5595" y="1624"/>
                </a:cubicBezTo>
                <a:cubicBezTo>
                  <a:pt x="5367" y="1624"/>
                  <a:pt x="5136" y="1514"/>
                  <a:pt x="4927" y="1437"/>
                </a:cubicBezTo>
                <a:cubicBezTo>
                  <a:pt x="4806" y="1390"/>
                  <a:pt x="4682" y="1346"/>
                  <a:pt x="4562" y="1299"/>
                </a:cubicBezTo>
                <a:cubicBezTo>
                  <a:pt x="4444" y="1255"/>
                  <a:pt x="4323" y="1198"/>
                  <a:pt x="4202" y="1172"/>
                </a:cubicBezTo>
                <a:cubicBezTo>
                  <a:pt x="4169" y="1161"/>
                  <a:pt x="4142" y="1158"/>
                  <a:pt x="4112" y="1158"/>
                </a:cubicBezTo>
                <a:cubicBezTo>
                  <a:pt x="3940" y="1158"/>
                  <a:pt x="3833" y="1289"/>
                  <a:pt x="3689" y="1390"/>
                </a:cubicBezTo>
                <a:cubicBezTo>
                  <a:pt x="3531" y="1503"/>
                  <a:pt x="3336" y="1528"/>
                  <a:pt x="3149" y="1551"/>
                </a:cubicBezTo>
                <a:cubicBezTo>
                  <a:pt x="2971" y="1574"/>
                  <a:pt x="2789" y="1594"/>
                  <a:pt x="2625" y="1678"/>
                </a:cubicBezTo>
                <a:cubicBezTo>
                  <a:pt x="2467" y="1759"/>
                  <a:pt x="2370" y="1910"/>
                  <a:pt x="2242" y="2031"/>
                </a:cubicBezTo>
                <a:cubicBezTo>
                  <a:pt x="2188" y="2081"/>
                  <a:pt x="2125" y="2128"/>
                  <a:pt x="2051" y="2128"/>
                </a:cubicBezTo>
                <a:cubicBezTo>
                  <a:pt x="2041" y="2128"/>
                  <a:pt x="2030" y="2128"/>
                  <a:pt x="2021" y="2125"/>
                </a:cubicBezTo>
                <a:lnTo>
                  <a:pt x="2010" y="2125"/>
                </a:lnTo>
                <a:cubicBezTo>
                  <a:pt x="1980" y="2125"/>
                  <a:pt x="1957" y="2145"/>
                  <a:pt x="1954" y="2179"/>
                </a:cubicBezTo>
                <a:lnTo>
                  <a:pt x="1954" y="2185"/>
                </a:lnTo>
                <a:cubicBezTo>
                  <a:pt x="1954" y="2175"/>
                  <a:pt x="1950" y="2168"/>
                  <a:pt x="1950" y="2158"/>
                </a:cubicBezTo>
                <a:cubicBezTo>
                  <a:pt x="1950" y="2128"/>
                  <a:pt x="1923" y="2104"/>
                  <a:pt x="1893" y="2104"/>
                </a:cubicBezTo>
                <a:cubicBezTo>
                  <a:pt x="1883" y="2104"/>
                  <a:pt x="1869" y="2108"/>
                  <a:pt x="1860" y="2121"/>
                </a:cubicBezTo>
                <a:cubicBezTo>
                  <a:pt x="1829" y="2152"/>
                  <a:pt x="1806" y="2188"/>
                  <a:pt x="1786" y="2222"/>
                </a:cubicBezTo>
                <a:cubicBezTo>
                  <a:pt x="1776" y="2219"/>
                  <a:pt x="1769" y="2219"/>
                  <a:pt x="1759" y="2219"/>
                </a:cubicBezTo>
                <a:cubicBezTo>
                  <a:pt x="1732" y="2219"/>
                  <a:pt x="1705" y="2236"/>
                  <a:pt x="1705" y="2269"/>
                </a:cubicBezTo>
                <a:cubicBezTo>
                  <a:pt x="1708" y="2320"/>
                  <a:pt x="1712" y="2366"/>
                  <a:pt x="1715" y="2417"/>
                </a:cubicBezTo>
                <a:cubicBezTo>
                  <a:pt x="1702" y="2504"/>
                  <a:pt x="1705" y="2598"/>
                  <a:pt x="1732" y="2688"/>
                </a:cubicBezTo>
                <a:cubicBezTo>
                  <a:pt x="1739" y="2702"/>
                  <a:pt x="1748" y="2716"/>
                  <a:pt x="1762" y="2722"/>
                </a:cubicBezTo>
                <a:cubicBezTo>
                  <a:pt x="1765" y="2732"/>
                  <a:pt x="1765" y="2746"/>
                  <a:pt x="1769" y="2756"/>
                </a:cubicBezTo>
                <a:cubicBezTo>
                  <a:pt x="1769" y="2772"/>
                  <a:pt x="1773" y="2789"/>
                  <a:pt x="1776" y="2809"/>
                </a:cubicBezTo>
                <a:cubicBezTo>
                  <a:pt x="1776" y="2813"/>
                  <a:pt x="1776" y="2820"/>
                  <a:pt x="1779" y="2823"/>
                </a:cubicBezTo>
                <a:cubicBezTo>
                  <a:pt x="1796" y="2950"/>
                  <a:pt x="1806" y="3088"/>
                  <a:pt x="1759" y="3209"/>
                </a:cubicBezTo>
                <a:cubicBezTo>
                  <a:pt x="1692" y="3376"/>
                  <a:pt x="1524" y="3444"/>
                  <a:pt x="1356" y="3471"/>
                </a:cubicBezTo>
                <a:cubicBezTo>
                  <a:pt x="1195" y="3497"/>
                  <a:pt x="1031" y="3505"/>
                  <a:pt x="873" y="3554"/>
                </a:cubicBezTo>
                <a:cubicBezTo>
                  <a:pt x="560" y="3649"/>
                  <a:pt x="278" y="3844"/>
                  <a:pt x="77" y="4105"/>
                </a:cubicBezTo>
                <a:cubicBezTo>
                  <a:pt x="27" y="4172"/>
                  <a:pt x="0" y="4209"/>
                  <a:pt x="33" y="4296"/>
                </a:cubicBezTo>
                <a:cubicBezTo>
                  <a:pt x="57" y="4357"/>
                  <a:pt x="108" y="4404"/>
                  <a:pt x="161" y="4437"/>
                </a:cubicBezTo>
                <a:cubicBezTo>
                  <a:pt x="248" y="4488"/>
                  <a:pt x="343" y="4501"/>
                  <a:pt x="436" y="4501"/>
                </a:cubicBezTo>
                <a:cubicBezTo>
                  <a:pt x="500" y="4501"/>
                  <a:pt x="567" y="4495"/>
                  <a:pt x="631" y="4495"/>
                </a:cubicBezTo>
                <a:lnTo>
                  <a:pt x="654" y="4495"/>
                </a:lnTo>
                <a:cubicBezTo>
                  <a:pt x="749" y="4495"/>
                  <a:pt x="846" y="4508"/>
                  <a:pt x="910" y="4585"/>
                </a:cubicBezTo>
                <a:cubicBezTo>
                  <a:pt x="977" y="4665"/>
                  <a:pt x="967" y="4760"/>
                  <a:pt x="859" y="4803"/>
                </a:cubicBezTo>
                <a:cubicBezTo>
                  <a:pt x="645" y="4884"/>
                  <a:pt x="393" y="4911"/>
                  <a:pt x="161" y="4918"/>
                </a:cubicBezTo>
                <a:cubicBezTo>
                  <a:pt x="121" y="4918"/>
                  <a:pt x="104" y="4951"/>
                  <a:pt x="108" y="4984"/>
                </a:cubicBezTo>
                <a:cubicBezTo>
                  <a:pt x="145" y="5206"/>
                  <a:pt x="141" y="5431"/>
                  <a:pt x="108" y="5652"/>
                </a:cubicBezTo>
                <a:cubicBezTo>
                  <a:pt x="104" y="5676"/>
                  <a:pt x="111" y="5703"/>
                  <a:pt x="131" y="5717"/>
                </a:cubicBezTo>
                <a:cubicBezTo>
                  <a:pt x="258" y="5777"/>
                  <a:pt x="386" y="5793"/>
                  <a:pt x="514" y="5793"/>
                </a:cubicBezTo>
                <a:cubicBezTo>
                  <a:pt x="628" y="5793"/>
                  <a:pt x="741" y="5780"/>
                  <a:pt x="859" y="5763"/>
                </a:cubicBezTo>
                <a:cubicBezTo>
                  <a:pt x="977" y="5750"/>
                  <a:pt x="1091" y="5733"/>
                  <a:pt x="1209" y="5733"/>
                </a:cubicBezTo>
                <a:cubicBezTo>
                  <a:pt x="1259" y="5733"/>
                  <a:pt x="1313" y="5737"/>
                  <a:pt x="1363" y="5743"/>
                </a:cubicBezTo>
                <a:cubicBezTo>
                  <a:pt x="1554" y="5770"/>
                  <a:pt x="1728" y="5864"/>
                  <a:pt x="1796" y="6055"/>
                </a:cubicBezTo>
                <a:cubicBezTo>
                  <a:pt x="1836" y="6169"/>
                  <a:pt x="1849" y="6293"/>
                  <a:pt x="1873" y="6411"/>
                </a:cubicBezTo>
                <a:cubicBezTo>
                  <a:pt x="1897" y="6538"/>
                  <a:pt x="1920" y="6670"/>
                  <a:pt x="1947" y="6800"/>
                </a:cubicBezTo>
                <a:cubicBezTo>
                  <a:pt x="1994" y="7056"/>
                  <a:pt x="2044" y="7311"/>
                  <a:pt x="2091" y="7565"/>
                </a:cubicBezTo>
                <a:cubicBezTo>
                  <a:pt x="2135" y="7801"/>
                  <a:pt x="2168" y="8036"/>
                  <a:pt x="2162" y="8274"/>
                </a:cubicBezTo>
                <a:cubicBezTo>
                  <a:pt x="2159" y="8391"/>
                  <a:pt x="2145" y="8509"/>
                  <a:pt x="2111" y="8623"/>
                </a:cubicBezTo>
                <a:cubicBezTo>
                  <a:pt x="2084" y="8724"/>
                  <a:pt x="2038" y="8818"/>
                  <a:pt x="1997" y="8912"/>
                </a:cubicBezTo>
                <a:cubicBezTo>
                  <a:pt x="1937" y="9053"/>
                  <a:pt x="1863" y="9231"/>
                  <a:pt x="1926" y="9385"/>
                </a:cubicBezTo>
                <a:cubicBezTo>
                  <a:pt x="1954" y="9459"/>
                  <a:pt x="2014" y="9513"/>
                  <a:pt x="2084" y="9543"/>
                </a:cubicBezTo>
                <a:cubicBezTo>
                  <a:pt x="2188" y="9583"/>
                  <a:pt x="2283" y="9607"/>
                  <a:pt x="2363" y="9684"/>
                </a:cubicBezTo>
                <a:cubicBezTo>
                  <a:pt x="2511" y="9825"/>
                  <a:pt x="2565" y="10050"/>
                  <a:pt x="2478" y="10238"/>
                </a:cubicBezTo>
                <a:cubicBezTo>
                  <a:pt x="2433" y="10329"/>
                  <a:pt x="2366" y="10405"/>
                  <a:pt x="2279" y="10456"/>
                </a:cubicBezTo>
                <a:cubicBezTo>
                  <a:pt x="2188" y="10513"/>
                  <a:pt x="2088" y="10523"/>
                  <a:pt x="1984" y="10540"/>
                </a:cubicBezTo>
                <a:cubicBezTo>
                  <a:pt x="1773" y="10573"/>
                  <a:pt x="1658" y="10738"/>
                  <a:pt x="1541" y="10902"/>
                </a:cubicBezTo>
                <a:cubicBezTo>
                  <a:pt x="1305" y="11245"/>
                  <a:pt x="1091" y="11667"/>
                  <a:pt x="1138" y="12094"/>
                </a:cubicBezTo>
                <a:cubicBezTo>
                  <a:pt x="1181" y="12487"/>
                  <a:pt x="1450" y="12758"/>
                  <a:pt x="1702" y="13034"/>
                </a:cubicBezTo>
                <a:cubicBezTo>
                  <a:pt x="1826" y="13171"/>
                  <a:pt x="1947" y="13316"/>
                  <a:pt x="2018" y="13490"/>
                </a:cubicBezTo>
                <a:cubicBezTo>
                  <a:pt x="2108" y="13702"/>
                  <a:pt x="2084" y="13937"/>
                  <a:pt x="2138" y="14158"/>
                </a:cubicBezTo>
                <a:cubicBezTo>
                  <a:pt x="2121" y="14141"/>
                  <a:pt x="2105" y="14124"/>
                  <a:pt x="2084" y="14111"/>
                </a:cubicBezTo>
                <a:cubicBezTo>
                  <a:pt x="2075" y="14108"/>
                  <a:pt x="2067" y="14104"/>
                  <a:pt x="2058" y="14104"/>
                </a:cubicBezTo>
                <a:cubicBezTo>
                  <a:pt x="2024" y="14104"/>
                  <a:pt x="1997" y="14138"/>
                  <a:pt x="2004" y="14175"/>
                </a:cubicBezTo>
                <a:cubicBezTo>
                  <a:pt x="2034" y="14282"/>
                  <a:pt x="2061" y="14393"/>
                  <a:pt x="2088" y="14501"/>
                </a:cubicBezTo>
                <a:cubicBezTo>
                  <a:pt x="2115" y="14601"/>
                  <a:pt x="2138" y="14702"/>
                  <a:pt x="2171" y="14800"/>
                </a:cubicBezTo>
                <a:cubicBezTo>
                  <a:pt x="2229" y="14977"/>
                  <a:pt x="2326" y="15152"/>
                  <a:pt x="2501" y="15235"/>
                </a:cubicBezTo>
                <a:cubicBezTo>
                  <a:pt x="2507" y="15243"/>
                  <a:pt x="2514" y="15246"/>
                  <a:pt x="2524" y="15246"/>
                </a:cubicBezTo>
                <a:cubicBezTo>
                  <a:pt x="2534" y="15256"/>
                  <a:pt x="2544" y="15259"/>
                  <a:pt x="2558" y="15259"/>
                </a:cubicBezTo>
                <a:cubicBezTo>
                  <a:pt x="2588" y="15269"/>
                  <a:pt x="2618" y="15279"/>
                  <a:pt x="2645" y="15283"/>
                </a:cubicBezTo>
                <a:cubicBezTo>
                  <a:pt x="2655" y="15303"/>
                  <a:pt x="2662" y="15326"/>
                  <a:pt x="2668" y="15347"/>
                </a:cubicBezTo>
                <a:cubicBezTo>
                  <a:pt x="2682" y="15380"/>
                  <a:pt x="2692" y="15417"/>
                  <a:pt x="2709" y="15447"/>
                </a:cubicBezTo>
                <a:cubicBezTo>
                  <a:pt x="2726" y="15471"/>
                  <a:pt x="2752" y="15488"/>
                  <a:pt x="2783" y="15488"/>
                </a:cubicBezTo>
                <a:cubicBezTo>
                  <a:pt x="2792" y="15488"/>
                  <a:pt x="2800" y="15488"/>
                  <a:pt x="2809" y="15484"/>
                </a:cubicBezTo>
                <a:cubicBezTo>
                  <a:pt x="2846" y="15471"/>
                  <a:pt x="2870" y="15437"/>
                  <a:pt x="2893" y="15410"/>
                </a:cubicBezTo>
                <a:cubicBezTo>
                  <a:pt x="2984" y="15293"/>
                  <a:pt x="3085" y="15182"/>
                  <a:pt x="3165" y="15054"/>
                </a:cubicBezTo>
                <a:cubicBezTo>
                  <a:pt x="3243" y="14933"/>
                  <a:pt x="3283" y="14792"/>
                  <a:pt x="3303" y="14648"/>
                </a:cubicBezTo>
                <a:lnTo>
                  <a:pt x="3303" y="14645"/>
                </a:lnTo>
                <a:cubicBezTo>
                  <a:pt x="3316" y="14625"/>
                  <a:pt x="3327" y="14601"/>
                  <a:pt x="3339" y="14578"/>
                </a:cubicBezTo>
                <a:cubicBezTo>
                  <a:pt x="3471" y="14312"/>
                  <a:pt x="3558" y="14034"/>
                  <a:pt x="3629" y="13748"/>
                </a:cubicBezTo>
                <a:cubicBezTo>
                  <a:pt x="3696" y="13477"/>
                  <a:pt x="3759" y="13192"/>
                  <a:pt x="3924" y="12960"/>
                </a:cubicBezTo>
                <a:cubicBezTo>
                  <a:pt x="4098" y="12711"/>
                  <a:pt x="4380" y="12608"/>
                  <a:pt x="4665" y="12537"/>
                </a:cubicBezTo>
                <a:cubicBezTo>
                  <a:pt x="4941" y="12467"/>
                  <a:pt x="5212" y="12409"/>
                  <a:pt x="5468" y="12278"/>
                </a:cubicBezTo>
                <a:cubicBezTo>
                  <a:pt x="5710" y="12154"/>
                  <a:pt x="5928" y="11990"/>
                  <a:pt x="6146" y="11829"/>
                </a:cubicBezTo>
                <a:cubicBezTo>
                  <a:pt x="6360" y="11664"/>
                  <a:pt x="6576" y="11497"/>
                  <a:pt x="6814" y="11365"/>
                </a:cubicBezTo>
                <a:cubicBezTo>
                  <a:pt x="6928" y="11302"/>
                  <a:pt x="7052" y="11248"/>
                  <a:pt x="7180" y="11207"/>
                </a:cubicBezTo>
                <a:cubicBezTo>
                  <a:pt x="7327" y="11161"/>
                  <a:pt x="7479" y="11150"/>
                  <a:pt x="7629" y="11117"/>
                </a:cubicBezTo>
                <a:cubicBezTo>
                  <a:pt x="7781" y="11080"/>
                  <a:pt x="7928" y="11009"/>
                  <a:pt x="8016" y="10876"/>
                </a:cubicBezTo>
                <a:cubicBezTo>
                  <a:pt x="8089" y="10758"/>
                  <a:pt x="8092" y="10611"/>
                  <a:pt x="8009" y="10496"/>
                </a:cubicBezTo>
                <a:cubicBezTo>
                  <a:pt x="7821" y="10244"/>
                  <a:pt x="7488" y="10338"/>
                  <a:pt x="7220" y="10278"/>
                </a:cubicBezTo>
                <a:cubicBezTo>
                  <a:pt x="7717" y="9999"/>
                  <a:pt x="8137" y="9590"/>
                  <a:pt x="8442" y="9107"/>
                </a:cubicBezTo>
                <a:cubicBezTo>
                  <a:pt x="8771" y="8576"/>
                  <a:pt x="8938" y="7988"/>
                  <a:pt x="8969" y="7368"/>
                </a:cubicBezTo>
                <a:cubicBezTo>
                  <a:pt x="8975" y="7217"/>
                  <a:pt x="8983" y="7046"/>
                  <a:pt x="9079" y="6921"/>
                </a:cubicBezTo>
                <a:cubicBezTo>
                  <a:pt x="9177" y="6797"/>
                  <a:pt x="9341" y="6764"/>
                  <a:pt x="9429" y="6629"/>
                </a:cubicBezTo>
                <a:cubicBezTo>
                  <a:pt x="9509" y="6505"/>
                  <a:pt x="9502" y="6351"/>
                  <a:pt x="9482" y="6210"/>
                </a:cubicBezTo>
                <a:cubicBezTo>
                  <a:pt x="9459" y="6032"/>
                  <a:pt x="9429" y="5861"/>
                  <a:pt x="9439" y="5680"/>
                </a:cubicBezTo>
                <a:cubicBezTo>
                  <a:pt x="9459" y="5290"/>
                  <a:pt x="9603" y="4918"/>
                  <a:pt x="9771" y="4565"/>
                </a:cubicBezTo>
                <a:cubicBezTo>
                  <a:pt x="9922" y="4239"/>
                  <a:pt x="10066" y="3870"/>
                  <a:pt x="10382" y="3669"/>
                </a:cubicBezTo>
                <a:cubicBezTo>
                  <a:pt x="10694" y="3471"/>
                  <a:pt x="11050" y="3320"/>
                  <a:pt x="11231" y="2981"/>
                </a:cubicBezTo>
                <a:cubicBezTo>
                  <a:pt x="11372" y="2719"/>
                  <a:pt x="11365" y="2346"/>
                  <a:pt x="11121" y="2148"/>
                </a:cubicBezTo>
                <a:cubicBezTo>
                  <a:pt x="11107" y="2138"/>
                  <a:pt x="11093" y="2135"/>
                  <a:pt x="11080" y="2135"/>
                </a:cubicBezTo>
                <a:cubicBezTo>
                  <a:pt x="11063" y="2135"/>
                  <a:pt x="11046" y="2141"/>
                  <a:pt x="11033" y="2158"/>
                </a:cubicBezTo>
                <a:cubicBezTo>
                  <a:pt x="10905" y="2346"/>
                  <a:pt x="10761" y="2551"/>
                  <a:pt x="10553" y="2651"/>
                </a:cubicBezTo>
                <a:cubicBezTo>
                  <a:pt x="10479" y="2688"/>
                  <a:pt x="10402" y="2705"/>
                  <a:pt x="10325" y="2705"/>
                </a:cubicBezTo>
                <a:cubicBezTo>
                  <a:pt x="10227" y="2705"/>
                  <a:pt x="10126" y="2679"/>
                  <a:pt x="10036" y="2631"/>
                </a:cubicBezTo>
                <a:cubicBezTo>
                  <a:pt x="9731" y="2474"/>
                  <a:pt x="9519" y="2192"/>
                  <a:pt x="9220" y="2027"/>
                </a:cubicBezTo>
                <a:cubicBezTo>
                  <a:pt x="9116" y="1971"/>
                  <a:pt x="9003" y="1937"/>
                  <a:pt x="8888" y="1937"/>
                </a:cubicBezTo>
                <a:cubicBezTo>
                  <a:pt x="8851" y="1937"/>
                  <a:pt x="8811" y="1940"/>
                  <a:pt x="8774" y="1951"/>
                </a:cubicBezTo>
                <a:cubicBezTo>
                  <a:pt x="8754" y="1876"/>
                  <a:pt x="8811" y="1796"/>
                  <a:pt x="8878" y="1759"/>
                </a:cubicBezTo>
                <a:cubicBezTo>
                  <a:pt x="8915" y="1739"/>
                  <a:pt x="8958" y="1732"/>
                  <a:pt x="9006" y="1732"/>
                </a:cubicBezTo>
                <a:cubicBezTo>
                  <a:pt x="9086" y="1732"/>
                  <a:pt x="9177" y="1759"/>
                  <a:pt x="9251" y="1779"/>
                </a:cubicBezTo>
                <a:cubicBezTo>
                  <a:pt x="9338" y="1802"/>
                  <a:pt x="9435" y="1826"/>
                  <a:pt x="9530" y="1826"/>
                </a:cubicBezTo>
                <a:cubicBezTo>
                  <a:pt x="9627" y="1826"/>
                  <a:pt x="9720" y="1802"/>
                  <a:pt x="9795" y="1729"/>
                </a:cubicBezTo>
                <a:cubicBezTo>
                  <a:pt x="9909" y="1615"/>
                  <a:pt x="9909" y="1433"/>
                  <a:pt x="9855" y="1292"/>
                </a:cubicBezTo>
                <a:cubicBezTo>
                  <a:pt x="9788" y="1114"/>
                  <a:pt x="9650" y="997"/>
                  <a:pt x="9506" y="883"/>
                </a:cubicBezTo>
                <a:cubicBezTo>
                  <a:pt x="9426" y="819"/>
                  <a:pt x="9348" y="758"/>
                  <a:pt x="9285" y="682"/>
                </a:cubicBezTo>
                <a:cubicBezTo>
                  <a:pt x="9214" y="597"/>
                  <a:pt x="9177" y="501"/>
                  <a:pt x="9136" y="400"/>
                </a:cubicBezTo>
                <a:cubicBezTo>
                  <a:pt x="9066" y="222"/>
                  <a:pt x="8972" y="70"/>
                  <a:pt x="8771" y="27"/>
                </a:cubicBezTo>
                <a:cubicBezTo>
                  <a:pt x="8693" y="10"/>
                  <a:pt x="8616" y="0"/>
                  <a:pt x="8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8442948" y="3644202"/>
            <a:ext cx="1081194" cy="1801141"/>
          </a:xfrm>
          <a:custGeom>
            <a:avLst/>
            <a:gdLst/>
            <a:ahLst/>
            <a:cxnLst/>
            <a:rect l="l" t="t" r="r" b="b"/>
            <a:pathLst>
              <a:path w="3825" h="6372" extrusionOk="0">
                <a:moveTo>
                  <a:pt x="2196" y="1"/>
                </a:moveTo>
                <a:cubicBezTo>
                  <a:pt x="2149" y="1"/>
                  <a:pt x="2106" y="11"/>
                  <a:pt x="2069" y="38"/>
                </a:cubicBezTo>
                <a:cubicBezTo>
                  <a:pt x="2028" y="61"/>
                  <a:pt x="2035" y="102"/>
                  <a:pt x="2035" y="142"/>
                </a:cubicBezTo>
                <a:lnTo>
                  <a:pt x="2035" y="172"/>
                </a:lnTo>
                <a:cubicBezTo>
                  <a:pt x="2032" y="168"/>
                  <a:pt x="2028" y="165"/>
                  <a:pt x="2028" y="162"/>
                </a:cubicBezTo>
                <a:cubicBezTo>
                  <a:pt x="2015" y="145"/>
                  <a:pt x="1995" y="135"/>
                  <a:pt x="1974" y="135"/>
                </a:cubicBezTo>
                <a:cubicBezTo>
                  <a:pt x="1954" y="135"/>
                  <a:pt x="1934" y="148"/>
                  <a:pt x="1928" y="176"/>
                </a:cubicBezTo>
                <a:cubicBezTo>
                  <a:pt x="1917" y="236"/>
                  <a:pt x="1925" y="300"/>
                  <a:pt x="1954" y="357"/>
                </a:cubicBezTo>
                <a:cubicBezTo>
                  <a:pt x="1958" y="363"/>
                  <a:pt x="1968" y="370"/>
                  <a:pt x="1971" y="377"/>
                </a:cubicBezTo>
                <a:cubicBezTo>
                  <a:pt x="1971" y="387"/>
                  <a:pt x="1971" y="394"/>
                  <a:pt x="1974" y="400"/>
                </a:cubicBezTo>
                <a:cubicBezTo>
                  <a:pt x="1974" y="407"/>
                  <a:pt x="1971" y="410"/>
                  <a:pt x="1971" y="414"/>
                </a:cubicBezTo>
                <a:cubicBezTo>
                  <a:pt x="1968" y="444"/>
                  <a:pt x="1968" y="478"/>
                  <a:pt x="1985" y="504"/>
                </a:cubicBezTo>
                <a:cubicBezTo>
                  <a:pt x="1998" y="528"/>
                  <a:pt x="2021" y="545"/>
                  <a:pt x="2049" y="548"/>
                </a:cubicBezTo>
                <a:cubicBezTo>
                  <a:pt x="2055" y="659"/>
                  <a:pt x="2018" y="773"/>
                  <a:pt x="1981" y="877"/>
                </a:cubicBezTo>
                <a:cubicBezTo>
                  <a:pt x="1951" y="958"/>
                  <a:pt x="1914" y="1034"/>
                  <a:pt x="1887" y="1119"/>
                </a:cubicBezTo>
                <a:cubicBezTo>
                  <a:pt x="1860" y="1192"/>
                  <a:pt x="1844" y="1273"/>
                  <a:pt x="1840" y="1350"/>
                </a:cubicBezTo>
                <a:cubicBezTo>
                  <a:pt x="1827" y="1505"/>
                  <a:pt x="1871" y="1659"/>
                  <a:pt x="2001" y="1747"/>
                </a:cubicBezTo>
                <a:cubicBezTo>
                  <a:pt x="2066" y="1787"/>
                  <a:pt x="2095" y="1840"/>
                  <a:pt x="2112" y="1911"/>
                </a:cubicBezTo>
                <a:cubicBezTo>
                  <a:pt x="2132" y="1988"/>
                  <a:pt x="2132" y="2066"/>
                  <a:pt x="2139" y="2139"/>
                </a:cubicBezTo>
                <a:cubicBezTo>
                  <a:pt x="2153" y="2354"/>
                  <a:pt x="2206" y="2559"/>
                  <a:pt x="2253" y="2766"/>
                </a:cubicBezTo>
                <a:cubicBezTo>
                  <a:pt x="2290" y="2944"/>
                  <a:pt x="2323" y="3129"/>
                  <a:pt x="2293" y="3314"/>
                </a:cubicBezTo>
                <a:cubicBezTo>
                  <a:pt x="2267" y="3458"/>
                  <a:pt x="2210" y="3606"/>
                  <a:pt x="2102" y="3710"/>
                </a:cubicBezTo>
                <a:cubicBezTo>
                  <a:pt x="2052" y="3757"/>
                  <a:pt x="1995" y="3798"/>
                  <a:pt x="1928" y="3818"/>
                </a:cubicBezTo>
                <a:cubicBezTo>
                  <a:pt x="1840" y="3841"/>
                  <a:pt x="1759" y="3868"/>
                  <a:pt x="1683" y="3914"/>
                </a:cubicBezTo>
                <a:cubicBezTo>
                  <a:pt x="1528" y="4009"/>
                  <a:pt x="1401" y="4146"/>
                  <a:pt x="1266" y="4264"/>
                </a:cubicBezTo>
                <a:cubicBezTo>
                  <a:pt x="1135" y="4382"/>
                  <a:pt x="964" y="4492"/>
                  <a:pt x="783" y="4492"/>
                </a:cubicBezTo>
                <a:lnTo>
                  <a:pt x="777" y="4492"/>
                </a:lnTo>
                <a:cubicBezTo>
                  <a:pt x="729" y="4492"/>
                  <a:pt x="689" y="4482"/>
                  <a:pt x="645" y="4469"/>
                </a:cubicBezTo>
                <a:cubicBezTo>
                  <a:pt x="642" y="4465"/>
                  <a:pt x="636" y="4465"/>
                  <a:pt x="632" y="4465"/>
                </a:cubicBezTo>
                <a:cubicBezTo>
                  <a:pt x="602" y="4465"/>
                  <a:pt x="578" y="4492"/>
                  <a:pt x="578" y="4519"/>
                </a:cubicBezTo>
                <a:cubicBezTo>
                  <a:pt x="582" y="4784"/>
                  <a:pt x="300" y="4941"/>
                  <a:pt x="148" y="5120"/>
                </a:cubicBezTo>
                <a:cubicBezTo>
                  <a:pt x="72" y="5214"/>
                  <a:pt x="4" y="5324"/>
                  <a:pt x="1" y="5449"/>
                </a:cubicBezTo>
                <a:cubicBezTo>
                  <a:pt x="1" y="5550"/>
                  <a:pt x="38" y="5663"/>
                  <a:pt x="115" y="5734"/>
                </a:cubicBezTo>
                <a:cubicBezTo>
                  <a:pt x="155" y="5771"/>
                  <a:pt x="205" y="5795"/>
                  <a:pt x="259" y="5801"/>
                </a:cubicBezTo>
                <a:cubicBezTo>
                  <a:pt x="300" y="5804"/>
                  <a:pt x="317" y="5807"/>
                  <a:pt x="337" y="5845"/>
                </a:cubicBezTo>
                <a:cubicBezTo>
                  <a:pt x="380" y="5928"/>
                  <a:pt x="350" y="6026"/>
                  <a:pt x="357" y="6117"/>
                </a:cubicBezTo>
                <a:cubicBezTo>
                  <a:pt x="363" y="6210"/>
                  <a:pt x="397" y="6335"/>
                  <a:pt x="501" y="6365"/>
                </a:cubicBezTo>
                <a:cubicBezTo>
                  <a:pt x="515" y="6368"/>
                  <a:pt x="531" y="6371"/>
                  <a:pt x="545" y="6371"/>
                </a:cubicBezTo>
                <a:cubicBezTo>
                  <a:pt x="656" y="6371"/>
                  <a:pt x="729" y="6251"/>
                  <a:pt x="777" y="6160"/>
                </a:cubicBezTo>
                <a:cubicBezTo>
                  <a:pt x="837" y="6043"/>
                  <a:pt x="867" y="5908"/>
                  <a:pt x="867" y="5774"/>
                </a:cubicBezTo>
                <a:cubicBezTo>
                  <a:pt x="864" y="5707"/>
                  <a:pt x="857" y="5640"/>
                  <a:pt x="840" y="5576"/>
                </a:cubicBezTo>
                <a:cubicBezTo>
                  <a:pt x="833" y="5550"/>
                  <a:pt x="823" y="5533"/>
                  <a:pt x="837" y="5509"/>
                </a:cubicBezTo>
                <a:cubicBezTo>
                  <a:pt x="853" y="5482"/>
                  <a:pt x="881" y="5462"/>
                  <a:pt x="904" y="5442"/>
                </a:cubicBezTo>
                <a:cubicBezTo>
                  <a:pt x="1146" y="5244"/>
                  <a:pt x="1381" y="5039"/>
                  <a:pt x="1629" y="4848"/>
                </a:cubicBezTo>
                <a:cubicBezTo>
                  <a:pt x="1864" y="4670"/>
                  <a:pt x="2115" y="4519"/>
                  <a:pt x="2401" y="4432"/>
                </a:cubicBezTo>
                <a:cubicBezTo>
                  <a:pt x="2458" y="4415"/>
                  <a:pt x="2518" y="4402"/>
                  <a:pt x="2572" y="4378"/>
                </a:cubicBezTo>
                <a:cubicBezTo>
                  <a:pt x="2619" y="4354"/>
                  <a:pt x="2662" y="4328"/>
                  <a:pt x="2706" y="4294"/>
                </a:cubicBezTo>
                <a:cubicBezTo>
                  <a:pt x="2787" y="4233"/>
                  <a:pt x="2854" y="4153"/>
                  <a:pt x="2901" y="4063"/>
                </a:cubicBezTo>
                <a:cubicBezTo>
                  <a:pt x="3002" y="3885"/>
                  <a:pt x="3035" y="3660"/>
                  <a:pt x="2965" y="3462"/>
                </a:cubicBezTo>
                <a:cubicBezTo>
                  <a:pt x="2958" y="3438"/>
                  <a:pt x="2948" y="3415"/>
                  <a:pt x="2938" y="3395"/>
                </a:cubicBezTo>
                <a:cubicBezTo>
                  <a:pt x="2935" y="3388"/>
                  <a:pt x="2921" y="3371"/>
                  <a:pt x="2918" y="3361"/>
                </a:cubicBezTo>
                <a:lnTo>
                  <a:pt x="2921" y="3361"/>
                </a:lnTo>
                <a:cubicBezTo>
                  <a:pt x="2921" y="3361"/>
                  <a:pt x="2927" y="3354"/>
                  <a:pt x="2927" y="3350"/>
                </a:cubicBezTo>
                <a:cubicBezTo>
                  <a:pt x="2952" y="3327"/>
                  <a:pt x="2985" y="3314"/>
                  <a:pt x="3012" y="3301"/>
                </a:cubicBezTo>
                <a:cubicBezTo>
                  <a:pt x="3052" y="3284"/>
                  <a:pt x="3089" y="3267"/>
                  <a:pt x="3126" y="3250"/>
                </a:cubicBezTo>
                <a:cubicBezTo>
                  <a:pt x="3274" y="3183"/>
                  <a:pt x="3421" y="3116"/>
                  <a:pt x="3569" y="3048"/>
                </a:cubicBezTo>
                <a:cubicBezTo>
                  <a:pt x="3640" y="3015"/>
                  <a:pt x="3713" y="2985"/>
                  <a:pt x="3784" y="2952"/>
                </a:cubicBezTo>
                <a:cubicBezTo>
                  <a:pt x="3824" y="2935"/>
                  <a:pt x="3818" y="2878"/>
                  <a:pt x="3784" y="2857"/>
                </a:cubicBezTo>
                <a:cubicBezTo>
                  <a:pt x="3576" y="2730"/>
                  <a:pt x="3354" y="2629"/>
                  <a:pt x="3126" y="2555"/>
                </a:cubicBezTo>
                <a:cubicBezTo>
                  <a:pt x="3096" y="2545"/>
                  <a:pt x="3068" y="2535"/>
                  <a:pt x="3039" y="2529"/>
                </a:cubicBezTo>
                <a:cubicBezTo>
                  <a:pt x="3022" y="2522"/>
                  <a:pt x="3012" y="2518"/>
                  <a:pt x="3002" y="2505"/>
                </a:cubicBezTo>
                <a:cubicBezTo>
                  <a:pt x="2985" y="2475"/>
                  <a:pt x="2985" y="2435"/>
                  <a:pt x="2992" y="2401"/>
                </a:cubicBezTo>
                <a:cubicBezTo>
                  <a:pt x="3012" y="2297"/>
                  <a:pt x="3056" y="2179"/>
                  <a:pt x="2965" y="2092"/>
                </a:cubicBezTo>
                <a:cubicBezTo>
                  <a:pt x="2901" y="2029"/>
                  <a:pt x="2807" y="2025"/>
                  <a:pt x="2733" y="1975"/>
                </a:cubicBezTo>
                <a:cubicBezTo>
                  <a:pt x="2676" y="1934"/>
                  <a:pt x="2670" y="1857"/>
                  <a:pt x="2666" y="1790"/>
                </a:cubicBezTo>
                <a:cubicBezTo>
                  <a:pt x="2662" y="1713"/>
                  <a:pt x="2666" y="1629"/>
                  <a:pt x="2639" y="1555"/>
                </a:cubicBezTo>
                <a:cubicBezTo>
                  <a:pt x="2625" y="1518"/>
                  <a:pt x="2605" y="1482"/>
                  <a:pt x="2575" y="1454"/>
                </a:cubicBezTo>
                <a:cubicBezTo>
                  <a:pt x="2562" y="1444"/>
                  <a:pt x="2545" y="1434"/>
                  <a:pt x="2538" y="1424"/>
                </a:cubicBezTo>
                <a:cubicBezTo>
                  <a:pt x="2535" y="1417"/>
                  <a:pt x="2535" y="1411"/>
                  <a:pt x="2535" y="1401"/>
                </a:cubicBezTo>
                <a:cubicBezTo>
                  <a:pt x="2545" y="1364"/>
                  <a:pt x="2575" y="1330"/>
                  <a:pt x="2605" y="1310"/>
                </a:cubicBezTo>
                <a:cubicBezTo>
                  <a:pt x="2646" y="1283"/>
                  <a:pt x="2693" y="1280"/>
                  <a:pt x="2740" y="1276"/>
                </a:cubicBezTo>
                <a:cubicBezTo>
                  <a:pt x="2824" y="1270"/>
                  <a:pt x="2915" y="1263"/>
                  <a:pt x="2985" y="1220"/>
                </a:cubicBezTo>
                <a:cubicBezTo>
                  <a:pt x="2998" y="1243"/>
                  <a:pt x="3015" y="1263"/>
                  <a:pt x="3035" y="1283"/>
                </a:cubicBezTo>
                <a:cubicBezTo>
                  <a:pt x="3056" y="1300"/>
                  <a:pt x="3079" y="1316"/>
                  <a:pt x="3102" y="1330"/>
                </a:cubicBezTo>
                <a:cubicBezTo>
                  <a:pt x="3113" y="1337"/>
                  <a:pt x="3126" y="1341"/>
                  <a:pt x="3136" y="1341"/>
                </a:cubicBezTo>
                <a:cubicBezTo>
                  <a:pt x="3153" y="1341"/>
                  <a:pt x="3169" y="1333"/>
                  <a:pt x="3189" y="1324"/>
                </a:cubicBezTo>
                <a:cubicBezTo>
                  <a:pt x="3277" y="1273"/>
                  <a:pt x="3354" y="1196"/>
                  <a:pt x="3401" y="1105"/>
                </a:cubicBezTo>
                <a:cubicBezTo>
                  <a:pt x="3448" y="1014"/>
                  <a:pt x="3471" y="907"/>
                  <a:pt x="3448" y="806"/>
                </a:cubicBezTo>
                <a:cubicBezTo>
                  <a:pt x="3425" y="716"/>
                  <a:pt x="3364" y="636"/>
                  <a:pt x="3287" y="582"/>
                </a:cubicBezTo>
                <a:cubicBezTo>
                  <a:pt x="3230" y="545"/>
                  <a:pt x="3163" y="521"/>
                  <a:pt x="3096" y="521"/>
                </a:cubicBezTo>
                <a:cubicBezTo>
                  <a:pt x="3072" y="521"/>
                  <a:pt x="3045" y="524"/>
                  <a:pt x="3025" y="528"/>
                </a:cubicBezTo>
                <a:cubicBezTo>
                  <a:pt x="2988" y="538"/>
                  <a:pt x="2955" y="555"/>
                  <a:pt x="2918" y="555"/>
                </a:cubicBezTo>
                <a:lnTo>
                  <a:pt x="2901" y="555"/>
                </a:lnTo>
                <a:cubicBezTo>
                  <a:pt x="2861" y="551"/>
                  <a:pt x="2820" y="528"/>
                  <a:pt x="2787" y="501"/>
                </a:cubicBezTo>
                <a:cubicBezTo>
                  <a:pt x="2706" y="444"/>
                  <a:pt x="2650" y="360"/>
                  <a:pt x="2592" y="276"/>
                </a:cubicBezTo>
                <a:cubicBezTo>
                  <a:pt x="2535" y="193"/>
                  <a:pt x="2461" y="112"/>
                  <a:pt x="2374" y="55"/>
                </a:cubicBezTo>
                <a:cubicBezTo>
                  <a:pt x="2320" y="21"/>
                  <a:pt x="2256" y="1"/>
                  <a:pt x="2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330252" y="2372133"/>
            <a:ext cx="583140" cy="1218291"/>
          </a:xfrm>
          <a:custGeom>
            <a:avLst/>
            <a:gdLst/>
            <a:ahLst/>
            <a:cxnLst/>
            <a:rect l="l" t="t" r="r" b="b"/>
            <a:pathLst>
              <a:path w="2063" h="4310" extrusionOk="0">
                <a:moveTo>
                  <a:pt x="1783" y="0"/>
                </a:moveTo>
                <a:cubicBezTo>
                  <a:pt x="1713" y="0"/>
                  <a:pt x="1646" y="44"/>
                  <a:pt x="1596" y="94"/>
                </a:cubicBezTo>
                <a:cubicBezTo>
                  <a:pt x="1525" y="168"/>
                  <a:pt x="1488" y="265"/>
                  <a:pt x="1458" y="359"/>
                </a:cubicBezTo>
                <a:cubicBezTo>
                  <a:pt x="1438" y="426"/>
                  <a:pt x="1424" y="497"/>
                  <a:pt x="1418" y="567"/>
                </a:cubicBezTo>
                <a:cubicBezTo>
                  <a:pt x="1407" y="601"/>
                  <a:pt x="1394" y="634"/>
                  <a:pt x="1381" y="665"/>
                </a:cubicBezTo>
                <a:cubicBezTo>
                  <a:pt x="1370" y="682"/>
                  <a:pt x="1360" y="699"/>
                  <a:pt x="1347" y="715"/>
                </a:cubicBezTo>
                <a:cubicBezTo>
                  <a:pt x="1340" y="728"/>
                  <a:pt x="1340" y="745"/>
                  <a:pt x="1344" y="759"/>
                </a:cubicBezTo>
                <a:cubicBezTo>
                  <a:pt x="1263" y="940"/>
                  <a:pt x="1156" y="1105"/>
                  <a:pt x="984" y="1212"/>
                </a:cubicBezTo>
                <a:cubicBezTo>
                  <a:pt x="716" y="1383"/>
                  <a:pt x="363" y="1407"/>
                  <a:pt x="132" y="1641"/>
                </a:cubicBezTo>
                <a:cubicBezTo>
                  <a:pt x="72" y="1706"/>
                  <a:pt x="11" y="1782"/>
                  <a:pt x="25" y="1876"/>
                </a:cubicBezTo>
                <a:cubicBezTo>
                  <a:pt x="35" y="1940"/>
                  <a:pt x="81" y="1987"/>
                  <a:pt x="135" y="2020"/>
                </a:cubicBezTo>
                <a:cubicBezTo>
                  <a:pt x="236" y="2091"/>
                  <a:pt x="400" y="2132"/>
                  <a:pt x="403" y="2276"/>
                </a:cubicBezTo>
                <a:cubicBezTo>
                  <a:pt x="411" y="2464"/>
                  <a:pt x="229" y="2592"/>
                  <a:pt x="159" y="2753"/>
                </a:cubicBezTo>
                <a:cubicBezTo>
                  <a:pt x="85" y="2914"/>
                  <a:pt x="98" y="3088"/>
                  <a:pt x="122" y="3259"/>
                </a:cubicBezTo>
                <a:cubicBezTo>
                  <a:pt x="146" y="3413"/>
                  <a:pt x="186" y="3578"/>
                  <a:pt x="152" y="3736"/>
                </a:cubicBezTo>
                <a:cubicBezTo>
                  <a:pt x="142" y="3773"/>
                  <a:pt x="132" y="3810"/>
                  <a:pt x="112" y="3844"/>
                </a:cubicBezTo>
                <a:cubicBezTo>
                  <a:pt x="92" y="3884"/>
                  <a:pt x="61" y="3917"/>
                  <a:pt x="41" y="3957"/>
                </a:cubicBezTo>
                <a:cubicBezTo>
                  <a:pt x="1" y="4048"/>
                  <a:pt x="18" y="4142"/>
                  <a:pt x="81" y="4216"/>
                </a:cubicBezTo>
                <a:cubicBezTo>
                  <a:pt x="142" y="4283"/>
                  <a:pt x="219" y="4310"/>
                  <a:pt x="300" y="4310"/>
                </a:cubicBezTo>
                <a:cubicBezTo>
                  <a:pt x="411" y="4310"/>
                  <a:pt x="528" y="4259"/>
                  <a:pt x="615" y="4199"/>
                </a:cubicBezTo>
                <a:cubicBezTo>
                  <a:pt x="763" y="4098"/>
                  <a:pt x="877" y="3957"/>
                  <a:pt x="964" y="3803"/>
                </a:cubicBezTo>
                <a:cubicBezTo>
                  <a:pt x="1153" y="3474"/>
                  <a:pt x="1213" y="3098"/>
                  <a:pt x="1320" y="2742"/>
                </a:cubicBezTo>
                <a:cubicBezTo>
                  <a:pt x="1377" y="2558"/>
                  <a:pt x="1447" y="2377"/>
                  <a:pt x="1559" y="2215"/>
                </a:cubicBezTo>
                <a:cubicBezTo>
                  <a:pt x="1666" y="2061"/>
                  <a:pt x="1810" y="1930"/>
                  <a:pt x="1914" y="1769"/>
                </a:cubicBezTo>
                <a:cubicBezTo>
                  <a:pt x="2025" y="1594"/>
                  <a:pt x="2062" y="1390"/>
                  <a:pt x="2062" y="1182"/>
                </a:cubicBezTo>
                <a:cubicBezTo>
                  <a:pt x="2059" y="967"/>
                  <a:pt x="2032" y="748"/>
                  <a:pt x="2011" y="530"/>
                </a:cubicBezTo>
                <a:cubicBezTo>
                  <a:pt x="2002" y="423"/>
                  <a:pt x="1999" y="316"/>
                  <a:pt x="1982" y="208"/>
                </a:cubicBezTo>
                <a:cubicBezTo>
                  <a:pt x="1968" y="121"/>
                  <a:pt x="1924" y="34"/>
                  <a:pt x="1833" y="7"/>
                </a:cubicBezTo>
                <a:cubicBezTo>
                  <a:pt x="1817" y="3"/>
                  <a:pt x="1800" y="0"/>
                  <a:pt x="1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6859070" y="-1442968"/>
            <a:ext cx="3139843" cy="2826650"/>
          </a:xfrm>
          <a:custGeom>
            <a:avLst/>
            <a:gdLst/>
            <a:ahLst/>
            <a:cxnLst/>
            <a:rect l="l" t="t" r="r" b="b"/>
            <a:pathLst>
              <a:path w="11108" h="10000" extrusionOk="0">
                <a:moveTo>
                  <a:pt x="8556" y="1"/>
                </a:moveTo>
                <a:cubicBezTo>
                  <a:pt x="8522" y="1"/>
                  <a:pt x="8502" y="37"/>
                  <a:pt x="8506" y="71"/>
                </a:cubicBezTo>
                <a:cubicBezTo>
                  <a:pt x="8526" y="205"/>
                  <a:pt x="8456" y="336"/>
                  <a:pt x="8389" y="454"/>
                </a:cubicBezTo>
                <a:cubicBezTo>
                  <a:pt x="8315" y="581"/>
                  <a:pt x="8231" y="712"/>
                  <a:pt x="8200" y="860"/>
                </a:cubicBezTo>
                <a:cubicBezTo>
                  <a:pt x="8167" y="1028"/>
                  <a:pt x="8211" y="1192"/>
                  <a:pt x="8248" y="1353"/>
                </a:cubicBezTo>
                <a:cubicBezTo>
                  <a:pt x="8277" y="1501"/>
                  <a:pt x="8308" y="1662"/>
                  <a:pt x="8220" y="1796"/>
                </a:cubicBezTo>
                <a:cubicBezTo>
                  <a:pt x="8144" y="1914"/>
                  <a:pt x="7996" y="1978"/>
                  <a:pt x="7858" y="1991"/>
                </a:cubicBezTo>
                <a:cubicBezTo>
                  <a:pt x="7834" y="1995"/>
                  <a:pt x="7811" y="1995"/>
                  <a:pt x="7784" y="1995"/>
                </a:cubicBezTo>
                <a:cubicBezTo>
                  <a:pt x="7616" y="1995"/>
                  <a:pt x="7452" y="1944"/>
                  <a:pt x="7291" y="1894"/>
                </a:cubicBezTo>
                <a:cubicBezTo>
                  <a:pt x="7227" y="1874"/>
                  <a:pt x="7143" y="1850"/>
                  <a:pt x="7106" y="1786"/>
                </a:cubicBezTo>
                <a:cubicBezTo>
                  <a:pt x="7083" y="1746"/>
                  <a:pt x="7069" y="1702"/>
                  <a:pt x="7049" y="1665"/>
                </a:cubicBezTo>
                <a:cubicBezTo>
                  <a:pt x="7029" y="1628"/>
                  <a:pt x="7002" y="1595"/>
                  <a:pt x="6976" y="1564"/>
                </a:cubicBezTo>
                <a:cubicBezTo>
                  <a:pt x="6885" y="1457"/>
                  <a:pt x="6740" y="1353"/>
                  <a:pt x="6754" y="1195"/>
                </a:cubicBezTo>
                <a:cubicBezTo>
                  <a:pt x="6761" y="1129"/>
                  <a:pt x="6811" y="1095"/>
                  <a:pt x="6871" y="1068"/>
                </a:cubicBezTo>
                <a:cubicBezTo>
                  <a:pt x="6945" y="1041"/>
                  <a:pt x="7009" y="1008"/>
                  <a:pt x="7059" y="943"/>
                </a:cubicBezTo>
                <a:cubicBezTo>
                  <a:pt x="7150" y="827"/>
                  <a:pt x="7163" y="672"/>
                  <a:pt x="7160" y="531"/>
                </a:cubicBezTo>
                <a:cubicBezTo>
                  <a:pt x="7157" y="497"/>
                  <a:pt x="7157" y="464"/>
                  <a:pt x="7153" y="430"/>
                </a:cubicBezTo>
                <a:cubicBezTo>
                  <a:pt x="7150" y="396"/>
                  <a:pt x="7130" y="379"/>
                  <a:pt x="7100" y="376"/>
                </a:cubicBezTo>
                <a:cubicBezTo>
                  <a:pt x="7046" y="367"/>
                  <a:pt x="6989" y="363"/>
                  <a:pt x="6935" y="363"/>
                </a:cubicBezTo>
                <a:cubicBezTo>
                  <a:pt x="6754" y="363"/>
                  <a:pt x="6573" y="404"/>
                  <a:pt x="6404" y="477"/>
                </a:cubicBezTo>
                <a:cubicBezTo>
                  <a:pt x="6404" y="440"/>
                  <a:pt x="6398" y="407"/>
                  <a:pt x="6388" y="370"/>
                </a:cubicBezTo>
                <a:cubicBezTo>
                  <a:pt x="6381" y="339"/>
                  <a:pt x="6367" y="309"/>
                  <a:pt x="6355" y="283"/>
                </a:cubicBezTo>
                <a:cubicBezTo>
                  <a:pt x="6347" y="266"/>
                  <a:pt x="6344" y="249"/>
                  <a:pt x="6327" y="235"/>
                </a:cubicBezTo>
                <a:cubicBezTo>
                  <a:pt x="6314" y="226"/>
                  <a:pt x="6294" y="222"/>
                  <a:pt x="6277" y="215"/>
                </a:cubicBezTo>
                <a:cubicBezTo>
                  <a:pt x="6170" y="175"/>
                  <a:pt x="6052" y="158"/>
                  <a:pt x="5938" y="158"/>
                </a:cubicBezTo>
                <a:lnTo>
                  <a:pt x="5888" y="158"/>
                </a:lnTo>
                <a:cubicBezTo>
                  <a:pt x="5864" y="158"/>
                  <a:pt x="5841" y="175"/>
                  <a:pt x="5834" y="198"/>
                </a:cubicBezTo>
                <a:cubicBezTo>
                  <a:pt x="5814" y="279"/>
                  <a:pt x="5824" y="363"/>
                  <a:pt x="5841" y="447"/>
                </a:cubicBezTo>
                <a:cubicBezTo>
                  <a:pt x="5854" y="517"/>
                  <a:pt x="5878" y="588"/>
                  <a:pt x="5878" y="661"/>
                </a:cubicBezTo>
                <a:cubicBezTo>
                  <a:pt x="5881" y="756"/>
                  <a:pt x="5841" y="870"/>
                  <a:pt x="5737" y="870"/>
                </a:cubicBezTo>
                <a:cubicBezTo>
                  <a:pt x="5730" y="870"/>
                  <a:pt x="5723" y="867"/>
                  <a:pt x="5717" y="867"/>
                </a:cubicBezTo>
                <a:cubicBezTo>
                  <a:pt x="5659" y="860"/>
                  <a:pt x="5602" y="830"/>
                  <a:pt x="5549" y="810"/>
                </a:cubicBezTo>
                <a:cubicBezTo>
                  <a:pt x="5498" y="789"/>
                  <a:pt x="5445" y="773"/>
                  <a:pt x="5391" y="773"/>
                </a:cubicBezTo>
                <a:lnTo>
                  <a:pt x="5357" y="773"/>
                </a:lnTo>
                <a:cubicBezTo>
                  <a:pt x="5280" y="782"/>
                  <a:pt x="5219" y="830"/>
                  <a:pt x="5170" y="887"/>
                </a:cubicBezTo>
                <a:cubicBezTo>
                  <a:pt x="5129" y="937"/>
                  <a:pt x="5095" y="988"/>
                  <a:pt x="5062" y="1041"/>
                </a:cubicBezTo>
                <a:cubicBezTo>
                  <a:pt x="4954" y="1092"/>
                  <a:pt x="4864" y="1179"/>
                  <a:pt x="4821" y="1293"/>
                </a:cubicBezTo>
                <a:cubicBezTo>
                  <a:pt x="4710" y="1313"/>
                  <a:pt x="4595" y="1333"/>
                  <a:pt x="4485" y="1350"/>
                </a:cubicBezTo>
                <a:cubicBezTo>
                  <a:pt x="4445" y="1357"/>
                  <a:pt x="4404" y="1370"/>
                  <a:pt x="4364" y="1370"/>
                </a:cubicBezTo>
                <a:cubicBezTo>
                  <a:pt x="4358" y="1370"/>
                  <a:pt x="4347" y="1370"/>
                  <a:pt x="4337" y="1366"/>
                </a:cubicBezTo>
                <a:cubicBezTo>
                  <a:pt x="4290" y="1360"/>
                  <a:pt x="4290" y="1320"/>
                  <a:pt x="4287" y="1276"/>
                </a:cubicBezTo>
                <a:cubicBezTo>
                  <a:pt x="4283" y="1185"/>
                  <a:pt x="4253" y="1112"/>
                  <a:pt x="4176" y="1058"/>
                </a:cubicBezTo>
                <a:cubicBezTo>
                  <a:pt x="4122" y="1021"/>
                  <a:pt x="4055" y="1001"/>
                  <a:pt x="3988" y="1001"/>
                </a:cubicBezTo>
                <a:cubicBezTo>
                  <a:pt x="3975" y="1001"/>
                  <a:pt x="3961" y="1001"/>
                  <a:pt x="3947" y="1004"/>
                </a:cubicBezTo>
                <a:cubicBezTo>
                  <a:pt x="3746" y="1031"/>
                  <a:pt x="3595" y="1209"/>
                  <a:pt x="3471" y="1353"/>
                </a:cubicBezTo>
                <a:cubicBezTo>
                  <a:pt x="3330" y="1518"/>
                  <a:pt x="3206" y="1699"/>
                  <a:pt x="3109" y="1894"/>
                </a:cubicBezTo>
                <a:cubicBezTo>
                  <a:pt x="3085" y="1937"/>
                  <a:pt x="3065" y="1987"/>
                  <a:pt x="3065" y="2041"/>
                </a:cubicBezTo>
                <a:cubicBezTo>
                  <a:pt x="3065" y="2088"/>
                  <a:pt x="3081" y="2132"/>
                  <a:pt x="3069" y="2179"/>
                </a:cubicBezTo>
                <a:cubicBezTo>
                  <a:pt x="3052" y="2246"/>
                  <a:pt x="2994" y="2289"/>
                  <a:pt x="2937" y="2323"/>
                </a:cubicBezTo>
                <a:cubicBezTo>
                  <a:pt x="2796" y="2407"/>
                  <a:pt x="2632" y="2441"/>
                  <a:pt x="2491" y="2521"/>
                </a:cubicBezTo>
                <a:cubicBezTo>
                  <a:pt x="2189" y="2692"/>
                  <a:pt x="1957" y="2968"/>
                  <a:pt x="1648" y="3122"/>
                </a:cubicBezTo>
                <a:cubicBezTo>
                  <a:pt x="1578" y="3159"/>
                  <a:pt x="1504" y="3189"/>
                  <a:pt x="1427" y="3203"/>
                </a:cubicBezTo>
                <a:cubicBezTo>
                  <a:pt x="1326" y="3226"/>
                  <a:pt x="1225" y="3213"/>
                  <a:pt x="1122" y="3223"/>
                </a:cubicBezTo>
                <a:cubicBezTo>
                  <a:pt x="1018" y="3236"/>
                  <a:pt x="930" y="3284"/>
                  <a:pt x="846" y="3347"/>
                </a:cubicBezTo>
                <a:cubicBezTo>
                  <a:pt x="753" y="3420"/>
                  <a:pt x="665" y="3498"/>
                  <a:pt x="571" y="3575"/>
                </a:cubicBezTo>
                <a:cubicBezTo>
                  <a:pt x="477" y="3652"/>
                  <a:pt x="383" y="3730"/>
                  <a:pt x="289" y="3810"/>
                </a:cubicBezTo>
                <a:cubicBezTo>
                  <a:pt x="212" y="3874"/>
                  <a:pt x="135" y="3934"/>
                  <a:pt x="74" y="4018"/>
                </a:cubicBezTo>
                <a:cubicBezTo>
                  <a:pt x="20" y="4096"/>
                  <a:pt x="0" y="4186"/>
                  <a:pt x="20" y="4277"/>
                </a:cubicBezTo>
                <a:cubicBezTo>
                  <a:pt x="40" y="4364"/>
                  <a:pt x="94" y="4435"/>
                  <a:pt x="152" y="4502"/>
                </a:cubicBezTo>
                <a:cubicBezTo>
                  <a:pt x="212" y="4576"/>
                  <a:pt x="272" y="4646"/>
                  <a:pt x="313" y="4730"/>
                </a:cubicBezTo>
                <a:cubicBezTo>
                  <a:pt x="356" y="4817"/>
                  <a:pt x="376" y="4915"/>
                  <a:pt x="386" y="5012"/>
                </a:cubicBezTo>
                <a:cubicBezTo>
                  <a:pt x="410" y="5230"/>
                  <a:pt x="390" y="5455"/>
                  <a:pt x="383" y="5676"/>
                </a:cubicBezTo>
                <a:cubicBezTo>
                  <a:pt x="370" y="6173"/>
                  <a:pt x="353" y="6670"/>
                  <a:pt x="336" y="7163"/>
                </a:cubicBezTo>
                <a:cubicBezTo>
                  <a:pt x="330" y="7412"/>
                  <a:pt x="322" y="7660"/>
                  <a:pt x="313" y="7908"/>
                </a:cubicBezTo>
                <a:cubicBezTo>
                  <a:pt x="313" y="8003"/>
                  <a:pt x="285" y="8130"/>
                  <a:pt x="363" y="8204"/>
                </a:cubicBezTo>
                <a:cubicBezTo>
                  <a:pt x="403" y="8241"/>
                  <a:pt x="457" y="8251"/>
                  <a:pt x="511" y="8251"/>
                </a:cubicBezTo>
                <a:cubicBezTo>
                  <a:pt x="541" y="8251"/>
                  <a:pt x="571" y="8248"/>
                  <a:pt x="598" y="8244"/>
                </a:cubicBezTo>
                <a:cubicBezTo>
                  <a:pt x="960" y="8177"/>
                  <a:pt x="1292" y="7945"/>
                  <a:pt x="1511" y="7657"/>
                </a:cubicBezTo>
                <a:cubicBezTo>
                  <a:pt x="1558" y="7593"/>
                  <a:pt x="1598" y="7526"/>
                  <a:pt x="1635" y="7456"/>
                </a:cubicBezTo>
                <a:cubicBezTo>
                  <a:pt x="1755" y="7473"/>
                  <a:pt x="1867" y="7553"/>
                  <a:pt x="1913" y="7667"/>
                </a:cubicBezTo>
                <a:cubicBezTo>
                  <a:pt x="1921" y="7687"/>
                  <a:pt x="1941" y="7707"/>
                  <a:pt x="1964" y="7707"/>
                </a:cubicBezTo>
                <a:cubicBezTo>
                  <a:pt x="1967" y="7707"/>
                  <a:pt x="1974" y="7704"/>
                  <a:pt x="1977" y="7704"/>
                </a:cubicBezTo>
                <a:cubicBezTo>
                  <a:pt x="2128" y="7657"/>
                  <a:pt x="2279" y="7614"/>
                  <a:pt x="2431" y="7569"/>
                </a:cubicBezTo>
                <a:cubicBezTo>
                  <a:pt x="2565" y="7529"/>
                  <a:pt x="2702" y="7496"/>
                  <a:pt x="2833" y="7442"/>
                </a:cubicBezTo>
                <a:cubicBezTo>
                  <a:pt x="2998" y="7378"/>
                  <a:pt x="3193" y="7261"/>
                  <a:pt x="3213" y="7073"/>
                </a:cubicBezTo>
                <a:cubicBezTo>
                  <a:pt x="3662" y="7146"/>
                  <a:pt x="4109" y="7220"/>
                  <a:pt x="4559" y="7291"/>
                </a:cubicBezTo>
                <a:cubicBezTo>
                  <a:pt x="4632" y="7435"/>
                  <a:pt x="4787" y="7513"/>
                  <a:pt x="4945" y="7513"/>
                </a:cubicBezTo>
                <a:cubicBezTo>
                  <a:pt x="4975" y="7513"/>
                  <a:pt x="5005" y="7509"/>
                  <a:pt x="5035" y="7502"/>
                </a:cubicBezTo>
                <a:cubicBezTo>
                  <a:pt x="5132" y="7485"/>
                  <a:pt x="5224" y="7432"/>
                  <a:pt x="5280" y="7352"/>
                </a:cubicBezTo>
                <a:cubicBezTo>
                  <a:pt x="5311" y="7311"/>
                  <a:pt x="5324" y="7251"/>
                  <a:pt x="5360" y="7217"/>
                </a:cubicBezTo>
                <a:cubicBezTo>
                  <a:pt x="5371" y="7207"/>
                  <a:pt x="5381" y="7203"/>
                  <a:pt x="5391" y="7203"/>
                </a:cubicBezTo>
                <a:cubicBezTo>
                  <a:pt x="5431" y="7203"/>
                  <a:pt x="5475" y="7278"/>
                  <a:pt x="5495" y="7304"/>
                </a:cubicBezTo>
                <a:cubicBezTo>
                  <a:pt x="5582" y="7432"/>
                  <a:pt x="5670" y="7566"/>
                  <a:pt x="5696" y="7721"/>
                </a:cubicBezTo>
                <a:cubicBezTo>
                  <a:pt x="5727" y="7888"/>
                  <a:pt x="5679" y="8060"/>
                  <a:pt x="5720" y="8224"/>
                </a:cubicBezTo>
                <a:cubicBezTo>
                  <a:pt x="5750" y="8342"/>
                  <a:pt x="5841" y="8455"/>
                  <a:pt x="5958" y="8500"/>
                </a:cubicBezTo>
                <a:cubicBezTo>
                  <a:pt x="5985" y="8509"/>
                  <a:pt x="6015" y="8513"/>
                  <a:pt x="6042" y="8513"/>
                </a:cubicBezTo>
                <a:cubicBezTo>
                  <a:pt x="6133" y="8513"/>
                  <a:pt x="6214" y="8459"/>
                  <a:pt x="6264" y="8375"/>
                </a:cubicBezTo>
                <a:cubicBezTo>
                  <a:pt x="6294" y="8325"/>
                  <a:pt x="6314" y="8264"/>
                  <a:pt x="6344" y="8210"/>
                </a:cubicBezTo>
                <a:cubicBezTo>
                  <a:pt x="6367" y="8164"/>
                  <a:pt x="6418" y="8107"/>
                  <a:pt x="6472" y="8107"/>
                </a:cubicBezTo>
                <a:lnTo>
                  <a:pt x="6475" y="8107"/>
                </a:lnTo>
                <a:cubicBezTo>
                  <a:pt x="6545" y="8110"/>
                  <a:pt x="6566" y="8227"/>
                  <a:pt x="6583" y="8278"/>
                </a:cubicBezTo>
                <a:cubicBezTo>
                  <a:pt x="6603" y="8359"/>
                  <a:pt x="6620" y="8439"/>
                  <a:pt x="6626" y="8520"/>
                </a:cubicBezTo>
                <a:cubicBezTo>
                  <a:pt x="6646" y="8681"/>
                  <a:pt x="6649" y="8838"/>
                  <a:pt x="6670" y="8996"/>
                </a:cubicBezTo>
                <a:cubicBezTo>
                  <a:pt x="6690" y="9160"/>
                  <a:pt x="6724" y="9321"/>
                  <a:pt x="6774" y="9479"/>
                </a:cubicBezTo>
                <a:cubicBezTo>
                  <a:pt x="6798" y="9560"/>
                  <a:pt x="6827" y="9640"/>
                  <a:pt x="6861" y="9718"/>
                </a:cubicBezTo>
                <a:cubicBezTo>
                  <a:pt x="6888" y="9781"/>
                  <a:pt x="6918" y="9852"/>
                  <a:pt x="6976" y="9902"/>
                </a:cubicBezTo>
                <a:cubicBezTo>
                  <a:pt x="7052" y="9973"/>
                  <a:pt x="7163" y="10000"/>
                  <a:pt x="7270" y="10000"/>
                </a:cubicBezTo>
                <a:cubicBezTo>
                  <a:pt x="7301" y="10000"/>
                  <a:pt x="7334" y="10000"/>
                  <a:pt x="7365" y="9993"/>
                </a:cubicBezTo>
                <a:cubicBezTo>
                  <a:pt x="7492" y="9976"/>
                  <a:pt x="7616" y="9916"/>
                  <a:pt x="7714" y="9825"/>
                </a:cubicBezTo>
                <a:cubicBezTo>
                  <a:pt x="7764" y="9781"/>
                  <a:pt x="7797" y="9728"/>
                  <a:pt x="7834" y="9671"/>
                </a:cubicBezTo>
                <a:cubicBezTo>
                  <a:pt x="7851" y="9644"/>
                  <a:pt x="7871" y="9614"/>
                  <a:pt x="7898" y="9614"/>
                </a:cubicBezTo>
                <a:cubicBezTo>
                  <a:pt x="7909" y="9614"/>
                  <a:pt x="7918" y="9617"/>
                  <a:pt x="7929" y="9627"/>
                </a:cubicBezTo>
                <a:cubicBezTo>
                  <a:pt x="7966" y="9661"/>
                  <a:pt x="7986" y="9711"/>
                  <a:pt x="8009" y="9755"/>
                </a:cubicBezTo>
                <a:cubicBezTo>
                  <a:pt x="8039" y="9805"/>
                  <a:pt x="8076" y="9855"/>
                  <a:pt x="8133" y="9885"/>
                </a:cubicBezTo>
                <a:cubicBezTo>
                  <a:pt x="8187" y="9916"/>
                  <a:pt x="8251" y="9930"/>
                  <a:pt x="8315" y="9930"/>
                </a:cubicBezTo>
                <a:cubicBezTo>
                  <a:pt x="8378" y="9930"/>
                  <a:pt x="8446" y="9916"/>
                  <a:pt x="8502" y="9896"/>
                </a:cubicBezTo>
                <a:cubicBezTo>
                  <a:pt x="8519" y="9889"/>
                  <a:pt x="8536" y="9879"/>
                  <a:pt x="8550" y="9872"/>
                </a:cubicBezTo>
                <a:cubicBezTo>
                  <a:pt x="8556" y="9896"/>
                  <a:pt x="8583" y="9916"/>
                  <a:pt x="8610" y="9916"/>
                </a:cubicBezTo>
                <a:cubicBezTo>
                  <a:pt x="8620" y="9916"/>
                  <a:pt x="8634" y="9913"/>
                  <a:pt x="8643" y="9902"/>
                </a:cubicBezTo>
                <a:cubicBezTo>
                  <a:pt x="8683" y="9859"/>
                  <a:pt x="8717" y="9815"/>
                  <a:pt x="8754" y="9768"/>
                </a:cubicBezTo>
                <a:cubicBezTo>
                  <a:pt x="8758" y="9768"/>
                  <a:pt x="8761" y="9772"/>
                  <a:pt x="8768" y="9772"/>
                </a:cubicBezTo>
                <a:cubicBezTo>
                  <a:pt x="8778" y="9772"/>
                  <a:pt x="8791" y="9764"/>
                  <a:pt x="8804" y="9755"/>
                </a:cubicBezTo>
                <a:cubicBezTo>
                  <a:pt x="8845" y="9708"/>
                  <a:pt x="8885" y="9664"/>
                  <a:pt x="8925" y="9620"/>
                </a:cubicBezTo>
                <a:lnTo>
                  <a:pt x="8932" y="9620"/>
                </a:lnTo>
                <a:cubicBezTo>
                  <a:pt x="8949" y="9620"/>
                  <a:pt x="8965" y="9614"/>
                  <a:pt x="8979" y="9597"/>
                </a:cubicBezTo>
                <a:cubicBezTo>
                  <a:pt x="8986" y="9583"/>
                  <a:pt x="8996" y="9570"/>
                  <a:pt x="9002" y="9557"/>
                </a:cubicBezTo>
                <a:cubicBezTo>
                  <a:pt x="9080" y="9493"/>
                  <a:pt x="9147" y="9416"/>
                  <a:pt x="9194" y="9325"/>
                </a:cubicBezTo>
                <a:cubicBezTo>
                  <a:pt x="9201" y="9308"/>
                  <a:pt x="9201" y="9292"/>
                  <a:pt x="9194" y="9278"/>
                </a:cubicBezTo>
                <a:cubicBezTo>
                  <a:pt x="9332" y="9073"/>
                  <a:pt x="9473" y="8869"/>
                  <a:pt x="9610" y="8664"/>
                </a:cubicBezTo>
                <a:cubicBezTo>
                  <a:pt x="9707" y="8520"/>
                  <a:pt x="9802" y="8372"/>
                  <a:pt x="9912" y="8241"/>
                </a:cubicBezTo>
                <a:cubicBezTo>
                  <a:pt x="9966" y="8177"/>
                  <a:pt x="10020" y="8120"/>
                  <a:pt x="10080" y="8066"/>
                </a:cubicBezTo>
                <a:cubicBezTo>
                  <a:pt x="10144" y="8016"/>
                  <a:pt x="10211" y="7969"/>
                  <a:pt x="10268" y="7912"/>
                </a:cubicBezTo>
                <a:cubicBezTo>
                  <a:pt x="10379" y="7801"/>
                  <a:pt x="10409" y="7650"/>
                  <a:pt x="10449" y="7502"/>
                </a:cubicBezTo>
                <a:cubicBezTo>
                  <a:pt x="10486" y="7365"/>
                  <a:pt x="10553" y="7254"/>
                  <a:pt x="10641" y="7140"/>
                </a:cubicBezTo>
                <a:cubicBezTo>
                  <a:pt x="10718" y="7039"/>
                  <a:pt x="10805" y="6938"/>
                  <a:pt x="10859" y="6818"/>
                </a:cubicBezTo>
                <a:cubicBezTo>
                  <a:pt x="10889" y="6760"/>
                  <a:pt x="10906" y="6700"/>
                  <a:pt x="10913" y="6636"/>
                </a:cubicBezTo>
                <a:cubicBezTo>
                  <a:pt x="10923" y="6556"/>
                  <a:pt x="10906" y="6482"/>
                  <a:pt x="10889" y="6405"/>
                </a:cubicBezTo>
                <a:cubicBezTo>
                  <a:pt x="10869" y="6328"/>
                  <a:pt x="10846" y="6240"/>
                  <a:pt x="10875" y="6163"/>
                </a:cubicBezTo>
                <a:cubicBezTo>
                  <a:pt x="10899" y="6096"/>
                  <a:pt x="10953" y="6046"/>
                  <a:pt x="10996" y="5992"/>
                </a:cubicBezTo>
                <a:cubicBezTo>
                  <a:pt x="11040" y="5935"/>
                  <a:pt x="11077" y="5874"/>
                  <a:pt x="11091" y="5801"/>
                </a:cubicBezTo>
                <a:cubicBezTo>
                  <a:pt x="11107" y="5724"/>
                  <a:pt x="11104" y="5643"/>
                  <a:pt x="11100" y="5566"/>
                </a:cubicBezTo>
                <a:cubicBezTo>
                  <a:pt x="11091" y="5287"/>
                  <a:pt x="11067" y="5002"/>
                  <a:pt x="10996" y="4730"/>
                </a:cubicBezTo>
                <a:cubicBezTo>
                  <a:pt x="10926" y="4472"/>
                  <a:pt x="10805" y="4220"/>
                  <a:pt x="10604" y="4038"/>
                </a:cubicBezTo>
                <a:cubicBezTo>
                  <a:pt x="10520" y="3964"/>
                  <a:pt x="10415" y="3908"/>
                  <a:pt x="10332" y="3831"/>
                </a:cubicBezTo>
                <a:cubicBezTo>
                  <a:pt x="10328" y="3817"/>
                  <a:pt x="10319" y="3810"/>
                  <a:pt x="10308" y="3803"/>
                </a:cubicBezTo>
                <a:cubicBezTo>
                  <a:pt x="10302" y="3797"/>
                  <a:pt x="10295" y="3793"/>
                  <a:pt x="10288" y="3787"/>
                </a:cubicBezTo>
                <a:cubicBezTo>
                  <a:pt x="10204" y="3686"/>
                  <a:pt x="10208" y="3558"/>
                  <a:pt x="10211" y="3434"/>
                </a:cubicBezTo>
                <a:cubicBezTo>
                  <a:pt x="10214" y="3327"/>
                  <a:pt x="10221" y="3203"/>
                  <a:pt x="10147" y="3112"/>
                </a:cubicBezTo>
                <a:cubicBezTo>
                  <a:pt x="10107" y="3065"/>
                  <a:pt x="10050" y="3038"/>
                  <a:pt x="9989" y="3025"/>
                </a:cubicBezTo>
                <a:cubicBezTo>
                  <a:pt x="9963" y="3022"/>
                  <a:pt x="9929" y="3022"/>
                  <a:pt x="9899" y="3018"/>
                </a:cubicBezTo>
                <a:cubicBezTo>
                  <a:pt x="9835" y="2974"/>
                  <a:pt x="9778" y="2921"/>
                  <a:pt x="9731" y="2861"/>
                </a:cubicBezTo>
                <a:cubicBezTo>
                  <a:pt x="9715" y="2827"/>
                  <a:pt x="9701" y="2793"/>
                  <a:pt x="9684" y="2756"/>
                </a:cubicBezTo>
                <a:cubicBezTo>
                  <a:pt x="9647" y="2669"/>
                  <a:pt x="9610" y="2582"/>
                  <a:pt x="9574" y="2494"/>
                </a:cubicBezTo>
                <a:cubicBezTo>
                  <a:pt x="9496" y="2320"/>
                  <a:pt x="9422" y="2142"/>
                  <a:pt x="9348" y="1967"/>
                </a:cubicBezTo>
                <a:cubicBezTo>
                  <a:pt x="9338" y="1947"/>
                  <a:pt x="9328" y="1924"/>
                  <a:pt x="9318" y="1904"/>
                </a:cubicBezTo>
                <a:cubicBezTo>
                  <a:pt x="9392" y="1722"/>
                  <a:pt x="9409" y="1527"/>
                  <a:pt x="9362" y="1336"/>
                </a:cubicBezTo>
                <a:cubicBezTo>
                  <a:pt x="9359" y="1310"/>
                  <a:pt x="9335" y="1296"/>
                  <a:pt x="9312" y="1296"/>
                </a:cubicBezTo>
                <a:cubicBezTo>
                  <a:pt x="9288" y="1296"/>
                  <a:pt x="9264" y="1310"/>
                  <a:pt x="9258" y="1336"/>
                </a:cubicBezTo>
                <a:cubicBezTo>
                  <a:pt x="9251" y="1370"/>
                  <a:pt x="9224" y="1380"/>
                  <a:pt x="9191" y="1380"/>
                </a:cubicBezTo>
                <a:cubicBezTo>
                  <a:pt x="9164" y="1380"/>
                  <a:pt x="9137" y="1374"/>
                  <a:pt x="9110" y="1366"/>
                </a:cubicBezTo>
                <a:cubicBezTo>
                  <a:pt x="9073" y="1253"/>
                  <a:pt x="9036" y="1138"/>
                  <a:pt x="8996" y="1028"/>
                </a:cubicBezTo>
                <a:cubicBezTo>
                  <a:pt x="8939" y="847"/>
                  <a:pt x="8882" y="665"/>
                  <a:pt x="8828" y="484"/>
                </a:cubicBezTo>
                <a:cubicBezTo>
                  <a:pt x="8804" y="393"/>
                  <a:pt x="8778" y="303"/>
                  <a:pt x="8754" y="212"/>
                </a:cubicBezTo>
                <a:cubicBezTo>
                  <a:pt x="8748" y="188"/>
                  <a:pt x="8741" y="165"/>
                  <a:pt x="8734" y="142"/>
                </a:cubicBezTo>
                <a:cubicBezTo>
                  <a:pt x="8728" y="118"/>
                  <a:pt x="8724" y="88"/>
                  <a:pt x="8714" y="68"/>
                </a:cubicBezTo>
                <a:cubicBezTo>
                  <a:pt x="8697" y="41"/>
                  <a:pt x="8667" y="37"/>
                  <a:pt x="8640" y="27"/>
                </a:cubicBezTo>
                <a:cubicBezTo>
                  <a:pt x="8617" y="21"/>
                  <a:pt x="8596" y="10"/>
                  <a:pt x="8573" y="4"/>
                </a:cubicBezTo>
                <a:cubicBezTo>
                  <a:pt x="8567" y="1"/>
                  <a:pt x="8559" y="1"/>
                  <a:pt x="8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7557587" y="4982995"/>
            <a:ext cx="430216" cy="563634"/>
          </a:xfrm>
          <a:custGeom>
            <a:avLst/>
            <a:gdLst/>
            <a:ahLst/>
            <a:cxnLst/>
            <a:rect l="l" t="t" r="r" b="b"/>
            <a:pathLst>
              <a:path w="1522" h="1994" extrusionOk="0">
                <a:moveTo>
                  <a:pt x="1340" y="0"/>
                </a:moveTo>
                <a:cubicBezTo>
                  <a:pt x="1229" y="0"/>
                  <a:pt x="1145" y="98"/>
                  <a:pt x="1115" y="198"/>
                </a:cubicBezTo>
                <a:cubicBezTo>
                  <a:pt x="1085" y="302"/>
                  <a:pt x="1102" y="434"/>
                  <a:pt x="1035" y="528"/>
                </a:cubicBezTo>
                <a:cubicBezTo>
                  <a:pt x="1011" y="558"/>
                  <a:pt x="971" y="584"/>
                  <a:pt x="934" y="584"/>
                </a:cubicBezTo>
                <a:lnTo>
                  <a:pt x="931" y="584"/>
                </a:lnTo>
                <a:cubicBezTo>
                  <a:pt x="891" y="584"/>
                  <a:pt x="863" y="548"/>
                  <a:pt x="833" y="521"/>
                </a:cubicBezTo>
                <a:cubicBezTo>
                  <a:pt x="800" y="497"/>
                  <a:pt x="766" y="480"/>
                  <a:pt x="725" y="480"/>
                </a:cubicBezTo>
                <a:cubicBezTo>
                  <a:pt x="713" y="480"/>
                  <a:pt x="696" y="484"/>
                  <a:pt x="679" y="491"/>
                </a:cubicBezTo>
                <a:cubicBezTo>
                  <a:pt x="635" y="504"/>
                  <a:pt x="598" y="544"/>
                  <a:pt x="551" y="551"/>
                </a:cubicBezTo>
                <a:lnTo>
                  <a:pt x="541" y="551"/>
                </a:lnTo>
                <a:cubicBezTo>
                  <a:pt x="535" y="551"/>
                  <a:pt x="528" y="551"/>
                  <a:pt x="521" y="544"/>
                </a:cubicBezTo>
                <a:cubicBezTo>
                  <a:pt x="511" y="538"/>
                  <a:pt x="497" y="524"/>
                  <a:pt x="491" y="511"/>
                </a:cubicBezTo>
                <a:cubicBezTo>
                  <a:pt x="471" y="474"/>
                  <a:pt x="460" y="430"/>
                  <a:pt x="457" y="393"/>
                </a:cubicBezTo>
                <a:cubicBezTo>
                  <a:pt x="444" y="306"/>
                  <a:pt x="420" y="195"/>
                  <a:pt x="333" y="152"/>
                </a:cubicBezTo>
                <a:cubicBezTo>
                  <a:pt x="310" y="141"/>
                  <a:pt x="286" y="135"/>
                  <a:pt x="262" y="135"/>
                </a:cubicBezTo>
                <a:cubicBezTo>
                  <a:pt x="239" y="135"/>
                  <a:pt x="216" y="141"/>
                  <a:pt x="195" y="152"/>
                </a:cubicBezTo>
                <a:cubicBezTo>
                  <a:pt x="182" y="155"/>
                  <a:pt x="169" y="158"/>
                  <a:pt x="162" y="169"/>
                </a:cubicBezTo>
                <a:cubicBezTo>
                  <a:pt x="152" y="175"/>
                  <a:pt x="145" y="185"/>
                  <a:pt x="138" y="192"/>
                </a:cubicBezTo>
                <a:cubicBezTo>
                  <a:pt x="138" y="195"/>
                  <a:pt x="135" y="195"/>
                  <a:pt x="135" y="198"/>
                </a:cubicBezTo>
                <a:cubicBezTo>
                  <a:pt x="132" y="198"/>
                  <a:pt x="132" y="202"/>
                  <a:pt x="132" y="202"/>
                </a:cubicBezTo>
                <a:cubicBezTo>
                  <a:pt x="125" y="209"/>
                  <a:pt x="118" y="219"/>
                  <a:pt x="112" y="229"/>
                </a:cubicBezTo>
                <a:cubicBezTo>
                  <a:pt x="58" y="302"/>
                  <a:pt x="25" y="390"/>
                  <a:pt x="14" y="484"/>
                </a:cubicBezTo>
                <a:cubicBezTo>
                  <a:pt x="0" y="612"/>
                  <a:pt x="41" y="739"/>
                  <a:pt x="75" y="863"/>
                </a:cubicBezTo>
                <a:cubicBezTo>
                  <a:pt x="145" y="1122"/>
                  <a:pt x="138" y="1387"/>
                  <a:pt x="138" y="1648"/>
                </a:cubicBezTo>
                <a:cubicBezTo>
                  <a:pt x="138" y="1716"/>
                  <a:pt x="138" y="1780"/>
                  <a:pt x="141" y="1843"/>
                </a:cubicBezTo>
                <a:cubicBezTo>
                  <a:pt x="145" y="1907"/>
                  <a:pt x="172" y="1967"/>
                  <a:pt x="236" y="1988"/>
                </a:cubicBezTo>
                <a:cubicBezTo>
                  <a:pt x="249" y="1991"/>
                  <a:pt x="266" y="1994"/>
                  <a:pt x="279" y="1994"/>
                </a:cubicBezTo>
                <a:cubicBezTo>
                  <a:pt x="316" y="1994"/>
                  <a:pt x="357" y="1981"/>
                  <a:pt x="387" y="1961"/>
                </a:cubicBezTo>
                <a:cubicBezTo>
                  <a:pt x="434" y="1924"/>
                  <a:pt x="460" y="1873"/>
                  <a:pt x="491" y="1826"/>
                </a:cubicBezTo>
                <a:cubicBezTo>
                  <a:pt x="508" y="1803"/>
                  <a:pt x="538" y="1756"/>
                  <a:pt x="575" y="1756"/>
                </a:cubicBezTo>
                <a:cubicBezTo>
                  <a:pt x="578" y="1756"/>
                  <a:pt x="584" y="1760"/>
                  <a:pt x="589" y="1760"/>
                </a:cubicBezTo>
                <a:cubicBezTo>
                  <a:pt x="605" y="1766"/>
                  <a:pt x="618" y="1783"/>
                  <a:pt x="632" y="1797"/>
                </a:cubicBezTo>
                <a:cubicBezTo>
                  <a:pt x="659" y="1817"/>
                  <a:pt x="685" y="1830"/>
                  <a:pt x="719" y="1833"/>
                </a:cubicBezTo>
                <a:lnTo>
                  <a:pt x="733" y="1833"/>
                </a:lnTo>
                <a:cubicBezTo>
                  <a:pt x="840" y="1833"/>
                  <a:pt x="917" y="1716"/>
                  <a:pt x="961" y="1628"/>
                </a:cubicBezTo>
                <a:cubicBezTo>
                  <a:pt x="1078" y="1390"/>
                  <a:pt x="1189" y="1148"/>
                  <a:pt x="1293" y="903"/>
                </a:cubicBezTo>
                <a:cubicBezTo>
                  <a:pt x="1343" y="779"/>
                  <a:pt x="1390" y="652"/>
                  <a:pt x="1438" y="528"/>
                </a:cubicBezTo>
                <a:cubicBezTo>
                  <a:pt x="1475" y="427"/>
                  <a:pt x="1521" y="322"/>
                  <a:pt x="1521" y="212"/>
                </a:cubicBezTo>
                <a:cubicBezTo>
                  <a:pt x="1521" y="111"/>
                  <a:pt x="1471" y="14"/>
                  <a:pt x="1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rot="-5815271">
            <a:off x="-8270625" y="-2524458"/>
            <a:ext cx="13528459" cy="11820300"/>
          </a:xfrm>
          <a:custGeom>
            <a:avLst/>
            <a:gdLst/>
            <a:ahLst/>
            <a:cxnLst/>
            <a:rect l="l" t="t" r="r" b="b"/>
            <a:pathLst>
              <a:path w="47860" h="41817" extrusionOk="0">
                <a:moveTo>
                  <a:pt x="25209" y="0"/>
                </a:moveTo>
                <a:cubicBezTo>
                  <a:pt x="25206" y="0"/>
                  <a:pt x="25203" y="0"/>
                  <a:pt x="25195" y="4"/>
                </a:cubicBezTo>
                <a:lnTo>
                  <a:pt x="24286" y="215"/>
                </a:lnTo>
                <a:cubicBezTo>
                  <a:pt x="24256" y="222"/>
                  <a:pt x="24246" y="255"/>
                  <a:pt x="24249" y="282"/>
                </a:cubicBezTo>
                <a:cubicBezTo>
                  <a:pt x="24280" y="447"/>
                  <a:pt x="24367" y="591"/>
                  <a:pt x="24494" y="695"/>
                </a:cubicBezTo>
                <a:cubicBezTo>
                  <a:pt x="24035" y="1121"/>
                  <a:pt x="23524" y="1491"/>
                  <a:pt x="22974" y="1796"/>
                </a:cubicBezTo>
                <a:cubicBezTo>
                  <a:pt x="22836" y="1870"/>
                  <a:pt x="22698" y="1937"/>
                  <a:pt x="22557" y="2011"/>
                </a:cubicBezTo>
                <a:cubicBezTo>
                  <a:pt x="22450" y="2067"/>
                  <a:pt x="22349" y="2145"/>
                  <a:pt x="22329" y="2273"/>
                </a:cubicBezTo>
                <a:cubicBezTo>
                  <a:pt x="22309" y="2410"/>
                  <a:pt x="22379" y="2541"/>
                  <a:pt x="22423" y="2668"/>
                </a:cubicBezTo>
                <a:cubicBezTo>
                  <a:pt x="22467" y="2792"/>
                  <a:pt x="22497" y="2921"/>
                  <a:pt x="22507" y="3051"/>
                </a:cubicBezTo>
                <a:cubicBezTo>
                  <a:pt x="22534" y="3313"/>
                  <a:pt x="22490" y="3588"/>
                  <a:pt x="22299" y="3773"/>
                </a:cubicBezTo>
                <a:cubicBezTo>
                  <a:pt x="22238" y="3692"/>
                  <a:pt x="22142" y="3658"/>
                  <a:pt x="22030" y="3658"/>
                </a:cubicBezTo>
                <a:cubicBezTo>
                  <a:pt x="21866" y="3658"/>
                  <a:pt x="21674" y="3736"/>
                  <a:pt x="21567" y="3813"/>
                </a:cubicBezTo>
                <a:cubicBezTo>
                  <a:pt x="21440" y="3911"/>
                  <a:pt x="21403" y="4069"/>
                  <a:pt x="21513" y="4193"/>
                </a:cubicBezTo>
                <a:cubicBezTo>
                  <a:pt x="21578" y="4263"/>
                  <a:pt x="21658" y="4300"/>
                  <a:pt x="21735" y="4343"/>
                </a:cubicBezTo>
                <a:cubicBezTo>
                  <a:pt x="21779" y="4371"/>
                  <a:pt x="21829" y="4404"/>
                  <a:pt x="21849" y="4451"/>
                </a:cubicBezTo>
                <a:cubicBezTo>
                  <a:pt x="21872" y="4491"/>
                  <a:pt x="21852" y="4578"/>
                  <a:pt x="21799" y="4578"/>
                </a:cubicBezTo>
                <a:cubicBezTo>
                  <a:pt x="21792" y="4578"/>
                  <a:pt x="21785" y="4575"/>
                  <a:pt x="21779" y="4575"/>
                </a:cubicBezTo>
                <a:cubicBezTo>
                  <a:pt x="21772" y="4572"/>
                  <a:pt x="21765" y="4572"/>
                  <a:pt x="21759" y="4572"/>
                </a:cubicBezTo>
                <a:cubicBezTo>
                  <a:pt x="21728" y="4572"/>
                  <a:pt x="21708" y="4602"/>
                  <a:pt x="21711" y="4632"/>
                </a:cubicBezTo>
                <a:cubicBezTo>
                  <a:pt x="21490" y="4730"/>
                  <a:pt x="21268" y="4831"/>
                  <a:pt x="21047" y="4927"/>
                </a:cubicBezTo>
                <a:cubicBezTo>
                  <a:pt x="20913" y="4988"/>
                  <a:pt x="20782" y="5055"/>
                  <a:pt x="20712" y="5189"/>
                </a:cubicBezTo>
                <a:cubicBezTo>
                  <a:pt x="20651" y="5314"/>
                  <a:pt x="20647" y="5458"/>
                  <a:pt x="20644" y="5596"/>
                </a:cubicBezTo>
                <a:cubicBezTo>
                  <a:pt x="20644" y="5669"/>
                  <a:pt x="20644" y="5743"/>
                  <a:pt x="20634" y="5817"/>
                </a:cubicBezTo>
                <a:cubicBezTo>
                  <a:pt x="20621" y="5898"/>
                  <a:pt x="20587" y="5971"/>
                  <a:pt x="20567" y="6049"/>
                </a:cubicBezTo>
                <a:cubicBezTo>
                  <a:pt x="20543" y="6126"/>
                  <a:pt x="20546" y="6196"/>
                  <a:pt x="20567" y="6264"/>
                </a:cubicBezTo>
                <a:cubicBezTo>
                  <a:pt x="20513" y="6166"/>
                  <a:pt x="20459" y="6072"/>
                  <a:pt x="20402" y="5975"/>
                </a:cubicBezTo>
                <a:cubicBezTo>
                  <a:pt x="20302" y="5797"/>
                  <a:pt x="20194" y="5622"/>
                  <a:pt x="20080" y="5451"/>
                </a:cubicBezTo>
                <a:cubicBezTo>
                  <a:pt x="19858" y="5122"/>
                  <a:pt x="19617" y="4814"/>
                  <a:pt x="19349" y="4521"/>
                </a:cubicBezTo>
                <a:cubicBezTo>
                  <a:pt x="19342" y="4508"/>
                  <a:pt x="19325" y="4504"/>
                  <a:pt x="19312" y="4504"/>
                </a:cubicBezTo>
                <a:cubicBezTo>
                  <a:pt x="19295" y="4504"/>
                  <a:pt x="19274" y="4515"/>
                  <a:pt x="19265" y="4532"/>
                </a:cubicBezTo>
                <a:cubicBezTo>
                  <a:pt x="19157" y="4740"/>
                  <a:pt x="19046" y="4955"/>
                  <a:pt x="19000" y="5186"/>
                </a:cubicBezTo>
                <a:cubicBezTo>
                  <a:pt x="18980" y="5300"/>
                  <a:pt x="18972" y="5415"/>
                  <a:pt x="18989" y="5528"/>
                </a:cubicBezTo>
                <a:cubicBezTo>
                  <a:pt x="19003" y="5643"/>
                  <a:pt x="19043" y="5750"/>
                  <a:pt x="19073" y="5861"/>
                </a:cubicBezTo>
                <a:cubicBezTo>
                  <a:pt x="19104" y="5982"/>
                  <a:pt x="19107" y="6092"/>
                  <a:pt x="19050" y="6207"/>
                </a:cubicBezTo>
                <a:cubicBezTo>
                  <a:pt x="19009" y="6290"/>
                  <a:pt x="18955" y="6374"/>
                  <a:pt x="18952" y="6468"/>
                </a:cubicBezTo>
                <a:cubicBezTo>
                  <a:pt x="18949" y="6563"/>
                  <a:pt x="19009" y="6633"/>
                  <a:pt x="19090" y="6676"/>
                </a:cubicBezTo>
                <a:cubicBezTo>
                  <a:pt x="19177" y="6727"/>
                  <a:pt x="19258" y="6777"/>
                  <a:pt x="19328" y="6845"/>
                </a:cubicBezTo>
                <a:cubicBezTo>
                  <a:pt x="19486" y="6998"/>
                  <a:pt x="19593" y="7207"/>
                  <a:pt x="19620" y="7429"/>
                </a:cubicBezTo>
                <a:cubicBezTo>
                  <a:pt x="19560" y="7472"/>
                  <a:pt x="19490" y="7489"/>
                  <a:pt x="19419" y="7489"/>
                </a:cubicBezTo>
                <a:cubicBezTo>
                  <a:pt x="19338" y="7489"/>
                  <a:pt x="19258" y="7469"/>
                  <a:pt x="19184" y="7441"/>
                </a:cubicBezTo>
                <a:cubicBezTo>
                  <a:pt x="19016" y="7384"/>
                  <a:pt x="18865" y="7291"/>
                  <a:pt x="18704" y="7220"/>
                </a:cubicBezTo>
                <a:cubicBezTo>
                  <a:pt x="18351" y="7062"/>
                  <a:pt x="17973" y="6975"/>
                  <a:pt x="17590" y="6958"/>
                </a:cubicBezTo>
                <a:lnTo>
                  <a:pt x="17586" y="6958"/>
                </a:lnTo>
                <a:cubicBezTo>
                  <a:pt x="17556" y="6958"/>
                  <a:pt x="17536" y="6986"/>
                  <a:pt x="17536" y="7015"/>
                </a:cubicBezTo>
                <a:cubicBezTo>
                  <a:pt x="17522" y="7210"/>
                  <a:pt x="17737" y="7271"/>
                  <a:pt x="17885" y="7317"/>
                </a:cubicBezTo>
                <a:cubicBezTo>
                  <a:pt x="17973" y="7348"/>
                  <a:pt x="18043" y="7395"/>
                  <a:pt x="18066" y="7489"/>
                </a:cubicBezTo>
                <a:cubicBezTo>
                  <a:pt x="18086" y="7562"/>
                  <a:pt x="18077" y="7646"/>
                  <a:pt x="18043" y="7714"/>
                </a:cubicBezTo>
                <a:cubicBezTo>
                  <a:pt x="17959" y="7885"/>
                  <a:pt x="17747" y="7945"/>
                  <a:pt x="17570" y="7948"/>
                </a:cubicBezTo>
                <a:lnTo>
                  <a:pt x="17556" y="7948"/>
                </a:lnTo>
                <a:cubicBezTo>
                  <a:pt x="17335" y="7948"/>
                  <a:pt x="17120" y="7881"/>
                  <a:pt x="16898" y="7858"/>
                </a:cubicBezTo>
                <a:cubicBezTo>
                  <a:pt x="16791" y="7847"/>
                  <a:pt x="16680" y="7844"/>
                  <a:pt x="16573" y="7844"/>
                </a:cubicBezTo>
                <a:cubicBezTo>
                  <a:pt x="16415" y="7844"/>
                  <a:pt x="16261" y="7852"/>
                  <a:pt x="16106" y="7861"/>
                </a:cubicBezTo>
                <a:cubicBezTo>
                  <a:pt x="16069" y="7861"/>
                  <a:pt x="16046" y="7895"/>
                  <a:pt x="16052" y="7928"/>
                </a:cubicBezTo>
                <a:cubicBezTo>
                  <a:pt x="16086" y="8079"/>
                  <a:pt x="15985" y="8207"/>
                  <a:pt x="15881" y="8301"/>
                </a:cubicBezTo>
                <a:cubicBezTo>
                  <a:pt x="15761" y="8408"/>
                  <a:pt x="15620" y="8496"/>
                  <a:pt x="15482" y="8577"/>
                </a:cubicBezTo>
                <a:cubicBezTo>
                  <a:pt x="15334" y="8667"/>
                  <a:pt x="15180" y="8744"/>
                  <a:pt x="15015" y="8788"/>
                </a:cubicBezTo>
                <a:cubicBezTo>
                  <a:pt x="14895" y="8821"/>
                  <a:pt x="14757" y="8854"/>
                  <a:pt x="14690" y="8969"/>
                </a:cubicBezTo>
                <a:cubicBezTo>
                  <a:pt x="14656" y="9026"/>
                  <a:pt x="14650" y="9093"/>
                  <a:pt x="14650" y="9161"/>
                </a:cubicBezTo>
                <a:cubicBezTo>
                  <a:pt x="14646" y="9231"/>
                  <a:pt x="14653" y="9314"/>
                  <a:pt x="14582" y="9362"/>
                </a:cubicBezTo>
                <a:cubicBezTo>
                  <a:pt x="14545" y="9382"/>
                  <a:pt x="14505" y="9392"/>
                  <a:pt x="14464" y="9392"/>
                </a:cubicBezTo>
                <a:cubicBezTo>
                  <a:pt x="14364" y="9392"/>
                  <a:pt x="14256" y="9342"/>
                  <a:pt x="14169" y="9314"/>
                </a:cubicBezTo>
                <a:cubicBezTo>
                  <a:pt x="14116" y="9298"/>
                  <a:pt x="14066" y="9288"/>
                  <a:pt x="14012" y="9288"/>
                </a:cubicBezTo>
                <a:cubicBezTo>
                  <a:pt x="13925" y="9288"/>
                  <a:pt x="13840" y="9314"/>
                  <a:pt x="13770" y="9378"/>
                </a:cubicBezTo>
                <a:cubicBezTo>
                  <a:pt x="13669" y="9463"/>
                  <a:pt x="13609" y="9593"/>
                  <a:pt x="13578" y="9720"/>
                </a:cubicBezTo>
                <a:cubicBezTo>
                  <a:pt x="13542" y="9886"/>
                  <a:pt x="13542" y="10060"/>
                  <a:pt x="13471" y="10214"/>
                </a:cubicBezTo>
                <a:cubicBezTo>
                  <a:pt x="13424" y="10318"/>
                  <a:pt x="13313" y="10425"/>
                  <a:pt x="13189" y="10425"/>
                </a:cubicBezTo>
                <a:cubicBezTo>
                  <a:pt x="13179" y="10425"/>
                  <a:pt x="13166" y="10425"/>
                  <a:pt x="13152" y="10422"/>
                </a:cubicBezTo>
                <a:cubicBezTo>
                  <a:pt x="13082" y="10409"/>
                  <a:pt x="13038" y="10352"/>
                  <a:pt x="12998" y="10295"/>
                </a:cubicBezTo>
                <a:cubicBezTo>
                  <a:pt x="12958" y="10238"/>
                  <a:pt x="12918" y="10184"/>
                  <a:pt x="12864" y="10143"/>
                </a:cubicBezTo>
                <a:cubicBezTo>
                  <a:pt x="12769" y="10070"/>
                  <a:pt x="12625" y="10033"/>
                  <a:pt x="12562" y="9929"/>
                </a:cubicBezTo>
                <a:cubicBezTo>
                  <a:pt x="12487" y="9811"/>
                  <a:pt x="12571" y="9657"/>
                  <a:pt x="12504" y="9536"/>
                </a:cubicBezTo>
                <a:cubicBezTo>
                  <a:pt x="12444" y="9429"/>
                  <a:pt x="12323" y="9412"/>
                  <a:pt x="12216" y="9385"/>
                </a:cubicBezTo>
                <a:cubicBezTo>
                  <a:pt x="12168" y="9372"/>
                  <a:pt x="12108" y="9355"/>
                  <a:pt x="12092" y="9305"/>
                </a:cubicBezTo>
                <a:cubicBezTo>
                  <a:pt x="12075" y="9244"/>
                  <a:pt x="12139" y="9187"/>
                  <a:pt x="12189" y="9167"/>
                </a:cubicBezTo>
                <a:cubicBezTo>
                  <a:pt x="12213" y="9157"/>
                  <a:pt x="12239" y="9150"/>
                  <a:pt x="12263" y="9150"/>
                </a:cubicBezTo>
                <a:cubicBezTo>
                  <a:pt x="12377" y="9150"/>
                  <a:pt x="12487" y="9251"/>
                  <a:pt x="12571" y="9314"/>
                </a:cubicBezTo>
                <a:cubicBezTo>
                  <a:pt x="12729" y="9432"/>
                  <a:pt x="12918" y="9496"/>
                  <a:pt x="13109" y="9496"/>
                </a:cubicBezTo>
                <a:cubicBezTo>
                  <a:pt x="13236" y="9496"/>
                  <a:pt x="13364" y="9469"/>
                  <a:pt x="13485" y="9405"/>
                </a:cubicBezTo>
                <a:cubicBezTo>
                  <a:pt x="13770" y="9261"/>
                  <a:pt x="13945" y="8942"/>
                  <a:pt x="13931" y="8626"/>
                </a:cubicBezTo>
                <a:cubicBezTo>
                  <a:pt x="13931" y="8597"/>
                  <a:pt x="13908" y="8573"/>
                  <a:pt x="13880" y="8573"/>
                </a:cubicBezTo>
                <a:lnTo>
                  <a:pt x="13864" y="8573"/>
                </a:lnTo>
                <a:cubicBezTo>
                  <a:pt x="13840" y="8583"/>
                  <a:pt x="13820" y="8586"/>
                  <a:pt x="13797" y="8586"/>
                </a:cubicBezTo>
                <a:cubicBezTo>
                  <a:pt x="13626" y="8586"/>
                  <a:pt x="13525" y="8358"/>
                  <a:pt x="13441" y="8234"/>
                </a:cubicBezTo>
                <a:cubicBezTo>
                  <a:pt x="13350" y="8093"/>
                  <a:pt x="13223" y="7999"/>
                  <a:pt x="13065" y="7942"/>
                </a:cubicBezTo>
                <a:cubicBezTo>
                  <a:pt x="12749" y="7821"/>
                  <a:pt x="12390" y="7841"/>
                  <a:pt x="12108" y="7626"/>
                </a:cubicBezTo>
                <a:cubicBezTo>
                  <a:pt x="11833" y="7415"/>
                  <a:pt x="11658" y="7089"/>
                  <a:pt x="11330" y="6945"/>
                </a:cubicBezTo>
                <a:cubicBezTo>
                  <a:pt x="11165" y="6871"/>
                  <a:pt x="10991" y="6837"/>
                  <a:pt x="10823" y="6774"/>
                </a:cubicBezTo>
                <a:cubicBezTo>
                  <a:pt x="10739" y="6740"/>
                  <a:pt x="10658" y="6700"/>
                  <a:pt x="10591" y="6639"/>
                </a:cubicBezTo>
                <a:cubicBezTo>
                  <a:pt x="10527" y="6583"/>
                  <a:pt x="10470" y="6512"/>
                  <a:pt x="10386" y="6485"/>
                </a:cubicBezTo>
                <a:cubicBezTo>
                  <a:pt x="10366" y="6478"/>
                  <a:pt x="10349" y="6475"/>
                  <a:pt x="10333" y="6475"/>
                </a:cubicBezTo>
                <a:cubicBezTo>
                  <a:pt x="10262" y="6475"/>
                  <a:pt x="10202" y="6522"/>
                  <a:pt x="10165" y="6586"/>
                </a:cubicBezTo>
                <a:cubicBezTo>
                  <a:pt x="10111" y="6673"/>
                  <a:pt x="10064" y="6764"/>
                  <a:pt x="10001" y="6848"/>
                </a:cubicBezTo>
                <a:cubicBezTo>
                  <a:pt x="9869" y="7022"/>
                  <a:pt x="9699" y="7170"/>
                  <a:pt x="9507" y="7277"/>
                </a:cubicBezTo>
                <a:cubicBezTo>
                  <a:pt x="9467" y="7301"/>
                  <a:pt x="9477" y="7348"/>
                  <a:pt x="9507" y="7371"/>
                </a:cubicBezTo>
                <a:lnTo>
                  <a:pt x="8745" y="7827"/>
                </a:lnTo>
                <a:cubicBezTo>
                  <a:pt x="8608" y="7912"/>
                  <a:pt x="8470" y="7992"/>
                  <a:pt x="8332" y="8076"/>
                </a:cubicBezTo>
                <a:cubicBezTo>
                  <a:pt x="8218" y="8146"/>
                  <a:pt x="8094" y="8214"/>
                  <a:pt x="7990" y="8298"/>
                </a:cubicBezTo>
                <a:cubicBezTo>
                  <a:pt x="7892" y="8375"/>
                  <a:pt x="7815" y="8476"/>
                  <a:pt x="7785" y="8600"/>
                </a:cubicBezTo>
                <a:cubicBezTo>
                  <a:pt x="7748" y="8734"/>
                  <a:pt x="7762" y="8875"/>
                  <a:pt x="7755" y="9012"/>
                </a:cubicBezTo>
                <a:cubicBezTo>
                  <a:pt x="7748" y="9298"/>
                  <a:pt x="7705" y="9596"/>
                  <a:pt x="7561" y="9849"/>
                </a:cubicBezTo>
                <a:cubicBezTo>
                  <a:pt x="7420" y="10090"/>
                  <a:pt x="7171" y="10284"/>
                  <a:pt x="6885" y="10298"/>
                </a:cubicBezTo>
                <a:cubicBezTo>
                  <a:pt x="6856" y="10301"/>
                  <a:pt x="6831" y="10321"/>
                  <a:pt x="6831" y="10352"/>
                </a:cubicBezTo>
                <a:cubicBezTo>
                  <a:pt x="6822" y="10872"/>
                  <a:pt x="6554" y="11336"/>
                  <a:pt x="6134" y="11631"/>
                </a:cubicBezTo>
                <a:cubicBezTo>
                  <a:pt x="6030" y="11705"/>
                  <a:pt x="5979" y="11788"/>
                  <a:pt x="5976" y="11916"/>
                </a:cubicBezTo>
                <a:cubicBezTo>
                  <a:pt x="5976" y="11980"/>
                  <a:pt x="5976" y="12041"/>
                  <a:pt x="5956" y="12101"/>
                </a:cubicBezTo>
                <a:cubicBezTo>
                  <a:pt x="5932" y="12154"/>
                  <a:pt x="5899" y="12202"/>
                  <a:pt x="5865" y="12248"/>
                </a:cubicBezTo>
                <a:cubicBezTo>
                  <a:pt x="5801" y="12339"/>
                  <a:pt x="5724" y="12426"/>
                  <a:pt x="5688" y="12534"/>
                </a:cubicBezTo>
                <a:cubicBezTo>
                  <a:pt x="5654" y="12637"/>
                  <a:pt x="5667" y="12749"/>
                  <a:pt x="5714" y="12846"/>
                </a:cubicBezTo>
                <a:cubicBezTo>
                  <a:pt x="5829" y="13091"/>
                  <a:pt x="6097" y="13181"/>
                  <a:pt x="6342" y="13232"/>
                </a:cubicBezTo>
                <a:cubicBezTo>
                  <a:pt x="6473" y="13255"/>
                  <a:pt x="6617" y="13285"/>
                  <a:pt x="6758" y="13285"/>
                </a:cubicBezTo>
                <a:cubicBezTo>
                  <a:pt x="6848" y="13285"/>
                  <a:pt x="6939" y="13272"/>
                  <a:pt x="7023" y="13238"/>
                </a:cubicBezTo>
                <a:cubicBezTo>
                  <a:pt x="7121" y="13201"/>
                  <a:pt x="7198" y="13138"/>
                  <a:pt x="7251" y="13051"/>
                </a:cubicBezTo>
                <a:cubicBezTo>
                  <a:pt x="7305" y="12967"/>
                  <a:pt x="7335" y="12869"/>
                  <a:pt x="7382" y="12778"/>
                </a:cubicBezTo>
                <a:cubicBezTo>
                  <a:pt x="7423" y="12708"/>
                  <a:pt x="7486" y="12641"/>
                  <a:pt x="7567" y="12641"/>
                </a:cubicBezTo>
                <a:cubicBezTo>
                  <a:pt x="7584" y="12641"/>
                  <a:pt x="7604" y="12648"/>
                  <a:pt x="7624" y="12654"/>
                </a:cubicBezTo>
                <a:cubicBezTo>
                  <a:pt x="7728" y="12695"/>
                  <a:pt x="7792" y="12812"/>
                  <a:pt x="7818" y="12913"/>
                </a:cubicBezTo>
                <a:cubicBezTo>
                  <a:pt x="7855" y="13057"/>
                  <a:pt x="7812" y="13218"/>
                  <a:pt x="7802" y="13366"/>
                </a:cubicBezTo>
                <a:cubicBezTo>
                  <a:pt x="7788" y="13511"/>
                  <a:pt x="7802" y="13655"/>
                  <a:pt x="7875" y="13779"/>
                </a:cubicBezTo>
                <a:cubicBezTo>
                  <a:pt x="8010" y="14004"/>
                  <a:pt x="8261" y="14115"/>
                  <a:pt x="8490" y="14208"/>
                </a:cubicBezTo>
                <a:lnTo>
                  <a:pt x="8507" y="14208"/>
                </a:lnTo>
                <a:cubicBezTo>
                  <a:pt x="8523" y="14208"/>
                  <a:pt x="8540" y="14195"/>
                  <a:pt x="8554" y="14182"/>
                </a:cubicBezTo>
                <a:cubicBezTo>
                  <a:pt x="8675" y="14017"/>
                  <a:pt x="8752" y="13826"/>
                  <a:pt x="8782" y="13621"/>
                </a:cubicBezTo>
                <a:cubicBezTo>
                  <a:pt x="8795" y="13520"/>
                  <a:pt x="8792" y="13423"/>
                  <a:pt x="8785" y="13322"/>
                </a:cubicBezTo>
                <a:cubicBezTo>
                  <a:pt x="8779" y="13222"/>
                  <a:pt x="8772" y="13111"/>
                  <a:pt x="8839" y="13031"/>
                </a:cubicBezTo>
                <a:cubicBezTo>
                  <a:pt x="8940" y="12916"/>
                  <a:pt x="9124" y="12907"/>
                  <a:pt x="9259" y="12866"/>
                </a:cubicBezTo>
                <a:cubicBezTo>
                  <a:pt x="9417" y="12816"/>
                  <a:pt x="9544" y="12718"/>
                  <a:pt x="9607" y="12560"/>
                </a:cubicBezTo>
                <a:cubicBezTo>
                  <a:pt x="9671" y="12399"/>
                  <a:pt x="9645" y="12222"/>
                  <a:pt x="9541" y="12087"/>
                </a:cubicBezTo>
                <a:cubicBezTo>
                  <a:pt x="9487" y="12024"/>
                  <a:pt x="9420" y="11970"/>
                  <a:pt x="9339" y="11936"/>
                </a:cubicBezTo>
                <a:cubicBezTo>
                  <a:pt x="9252" y="11900"/>
                  <a:pt x="9164" y="11906"/>
                  <a:pt x="9071" y="11900"/>
                </a:cubicBezTo>
                <a:cubicBezTo>
                  <a:pt x="8906" y="11889"/>
                  <a:pt x="8849" y="11751"/>
                  <a:pt x="8866" y="11601"/>
                </a:cubicBezTo>
                <a:cubicBezTo>
                  <a:pt x="8882" y="11429"/>
                  <a:pt x="8994" y="11311"/>
                  <a:pt x="9124" y="11208"/>
                </a:cubicBezTo>
                <a:cubicBezTo>
                  <a:pt x="9272" y="11094"/>
                  <a:pt x="9433" y="10993"/>
                  <a:pt x="9541" y="10839"/>
                </a:cubicBezTo>
                <a:cubicBezTo>
                  <a:pt x="9658" y="10671"/>
                  <a:pt x="9691" y="10459"/>
                  <a:pt x="9725" y="10261"/>
                </a:cubicBezTo>
                <a:cubicBezTo>
                  <a:pt x="9752" y="10080"/>
                  <a:pt x="9786" y="9889"/>
                  <a:pt x="9893" y="9737"/>
                </a:cubicBezTo>
                <a:cubicBezTo>
                  <a:pt x="9967" y="9630"/>
                  <a:pt x="10081" y="9559"/>
                  <a:pt x="10208" y="9559"/>
                </a:cubicBezTo>
                <a:cubicBezTo>
                  <a:pt x="10239" y="9559"/>
                  <a:pt x="10272" y="9567"/>
                  <a:pt x="10306" y="9576"/>
                </a:cubicBezTo>
                <a:cubicBezTo>
                  <a:pt x="10373" y="9593"/>
                  <a:pt x="10433" y="9637"/>
                  <a:pt x="10461" y="9704"/>
                </a:cubicBezTo>
                <a:cubicBezTo>
                  <a:pt x="10501" y="9811"/>
                  <a:pt x="10444" y="9926"/>
                  <a:pt x="10386" y="10016"/>
                </a:cubicBezTo>
                <a:cubicBezTo>
                  <a:pt x="10262" y="10211"/>
                  <a:pt x="10105" y="10389"/>
                  <a:pt x="9967" y="10577"/>
                </a:cubicBezTo>
                <a:cubicBezTo>
                  <a:pt x="9736" y="10885"/>
                  <a:pt x="9497" y="11265"/>
                  <a:pt x="9510" y="11668"/>
                </a:cubicBezTo>
                <a:cubicBezTo>
                  <a:pt x="9524" y="12037"/>
                  <a:pt x="9779" y="12339"/>
                  <a:pt x="10131" y="12436"/>
                </a:cubicBezTo>
                <a:cubicBezTo>
                  <a:pt x="10208" y="12459"/>
                  <a:pt x="10289" y="12470"/>
                  <a:pt x="10366" y="12470"/>
                </a:cubicBezTo>
                <a:cubicBezTo>
                  <a:pt x="10638" y="12470"/>
                  <a:pt x="10907" y="12343"/>
                  <a:pt x="11098" y="12144"/>
                </a:cubicBezTo>
                <a:cubicBezTo>
                  <a:pt x="11152" y="12087"/>
                  <a:pt x="11199" y="12027"/>
                  <a:pt x="11242" y="11960"/>
                </a:cubicBezTo>
                <a:cubicBezTo>
                  <a:pt x="11390" y="11993"/>
                  <a:pt x="11414" y="12208"/>
                  <a:pt x="11367" y="12326"/>
                </a:cubicBezTo>
                <a:cubicBezTo>
                  <a:pt x="11290" y="12524"/>
                  <a:pt x="11031" y="12594"/>
                  <a:pt x="10850" y="12648"/>
                </a:cubicBezTo>
                <a:cubicBezTo>
                  <a:pt x="10611" y="12721"/>
                  <a:pt x="10383" y="12812"/>
                  <a:pt x="10165" y="12936"/>
                </a:cubicBezTo>
                <a:cubicBezTo>
                  <a:pt x="10061" y="12997"/>
                  <a:pt x="9960" y="13064"/>
                  <a:pt x="9866" y="13138"/>
                </a:cubicBezTo>
                <a:cubicBezTo>
                  <a:pt x="9789" y="13201"/>
                  <a:pt x="9711" y="13279"/>
                  <a:pt x="9699" y="13383"/>
                </a:cubicBezTo>
                <a:cubicBezTo>
                  <a:pt x="9685" y="13497"/>
                  <a:pt x="9772" y="13581"/>
                  <a:pt x="9802" y="13685"/>
                </a:cubicBezTo>
                <a:cubicBezTo>
                  <a:pt x="9836" y="13793"/>
                  <a:pt x="9823" y="13909"/>
                  <a:pt x="9782" y="14017"/>
                </a:cubicBezTo>
                <a:cubicBezTo>
                  <a:pt x="9691" y="14242"/>
                  <a:pt x="9474" y="14383"/>
                  <a:pt x="9255" y="14467"/>
                </a:cubicBezTo>
                <a:cubicBezTo>
                  <a:pt x="8749" y="14665"/>
                  <a:pt x="8191" y="14651"/>
                  <a:pt x="7661" y="14715"/>
                </a:cubicBezTo>
                <a:cubicBezTo>
                  <a:pt x="7362" y="14749"/>
                  <a:pt x="7070" y="14803"/>
                  <a:pt x="6782" y="14880"/>
                </a:cubicBezTo>
                <a:cubicBezTo>
                  <a:pt x="6630" y="14920"/>
                  <a:pt x="6483" y="14967"/>
                  <a:pt x="6338" y="15017"/>
                </a:cubicBezTo>
                <a:cubicBezTo>
                  <a:pt x="6214" y="15065"/>
                  <a:pt x="6083" y="15111"/>
                  <a:pt x="5949" y="15111"/>
                </a:cubicBezTo>
                <a:cubicBezTo>
                  <a:pt x="5925" y="15111"/>
                  <a:pt x="5902" y="15111"/>
                  <a:pt x="5878" y="15108"/>
                </a:cubicBezTo>
                <a:cubicBezTo>
                  <a:pt x="5875" y="15105"/>
                  <a:pt x="5872" y="15105"/>
                  <a:pt x="5869" y="15105"/>
                </a:cubicBezTo>
                <a:cubicBezTo>
                  <a:pt x="5849" y="15105"/>
                  <a:pt x="5832" y="15115"/>
                  <a:pt x="5818" y="15132"/>
                </a:cubicBezTo>
                <a:cubicBezTo>
                  <a:pt x="5607" y="15474"/>
                  <a:pt x="5365" y="15793"/>
                  <a:pt x="5103" y="16098"/>
                </a:cubicBezTo>
                <a:cubicBezTo>
                  <a:pt x="4986" y="16239"/>
                  <a:pt x="4865" y="16383"/>
                  <a:pt x="4724" y="16498"/>
                </a:cubicBezTo>
                <a:cubicBezTo>
                  <a:pt x="4650" y="16555"/>
                  <a:pt x="4573" y="16599"/>
                  <a:pt x="4486" y="16628"/>
                </a:cubicBezTo>
                <a:cubicBezTo>
                  <a:pt x="4402" y="16659"/>
                  <a:pt x="4311" y="16682"/>
                  <a:pt x="4233" y="16726"/>
                </a:cubicBezTo>
                <a:cubicBezTo>
                  <a:pt x="3982" y="16864"/>
                  <a:pt x="3844" y="17166"/>
                  <a:pt x="3891" y="17444"/>
                </a:cubicBezTo>
                <a:cubicBezTo>
                  <a:pt x="3922" y="17619"/>
                  <a:pt x="4029" y="17760"/>
                  <a:pt x="4117" y="17908"/>
                </a:cubicBezTo>
                <a:cubicBezTo>
                  <a:pt x="4210" y="18062"/>
                  <a:pt x="4281" y="18244"/>
                  <a:pt x="4278" y="18428"/>
                </a:cubicBezTo>
                <a:cubicBezTo>
                  <a:pt x="4271" y="18599"/>
                  <a:pt x="4190" y="18750"/>
                  <a:pt x="4032" y="18817"/>
                </a:cubicBezTo>
                <a:cubicBezTo>
                  <a:pt x="3982" y="18840"/>
                  <a:pt x="3925" y="18851"/>
                  <a:pt x="3871" y="18851"/>
                </a:cubicBezTo>
                <a:cubicBezTo>
                  <a:pt x="3790" y="18851"/>
                  <a:pt x="3714" y="18824"/>
                  <a:pt x="3660" y="18757"/>
                </a:cubicBezTo>
                <a:cubicBezTo>
                  <a:pt x="3649" y="18740"/>
                  <a:pt x="3629" y="18730"/>
                  <a:pt x="3613" y="18730"/>
                </a:cubicBezTo>
                <a:cubicBezTo>
                  <a:pt x="3596" y="18730"/>
                  <a:pt x="3579" y="18737"/>
                  <a:pt x="3566" y="18757"/>
                </a:cubicBezTo>
                <a:cubicBezTo>
                  <a:pt x="3499" y="18864"/>
                  <a:pt x="3375" y="18894"/>
                  <a:pt x="3247" y="18894"/>
                </a:cubicBezTo>
                <a:cubicBezTo>
                  <a:pt x="3126" y="18894"/>
                  <a:pt x="3002" y="18871"/>
                  <a:pt x="2904" y="18868"/>
                </a:cubicBezTo>
                <a:cubicBezTo>
                  <a:pt x="2884" y="18868"/>
                  <a:pt x="2868" y="18864"/>
                  <a:pt x="2851" y="18864"/>
                </a:cubicBezTo>
                <a:cubicBezTo>
                  <a:pt x="2747" y="18864"/>
                  <a:pt x="2642" y="18878"/>
                  <a:pt x="2549" y="18921"/>
                </a:cubicBezTo>
                <a:cubicBezTo>
                  <a:pt x="2425" y="18978"/>
                  <a:pt x="2340" y="19089"/>
                  <a:pt x="2297" y="19213"/>
                </a:cubicBezTo>
                <a:cubicBezTo>
                  <a:pt x="2176" y="19542"/>
                  <a:pt x="2357" y="19891"/>
                  <a:pt x="2475" y="20193"/>
                </a:cubicBezTo>
                <a:cubicBezTo>
                  <a:pt x="2579" y="20455"/>
                  <a:pt x="2659" y="20788"/>
                  <a:pt x="2972" y="20858"/>
                </a:cubicBezTo>
                <a:cubicBezTo>
                  <a:pt x="3082" y="20882"/>
                  <a:pt x="3197" y="20882"/>
                  <a:pt x="3307" y="20915"/>
                </a:cubicBezTo>
                <a:cubicBezTo>
                  <a:pt x="3355" y="20929"/>
                  <a:pt x="3395" y="20955"/>
                  <a:pt x="3412" y="21003"/>
                </a:cubicBezTo>
                <a:cubicBezTo>
                  <a:pt x="3435" y="21069"/>
                  <a:pt x="3418" y="21140"/>
                  <a:pt x="3475" y="21197"/>
                </a:cubicBezTo>
                <a:cubicBezTo>
                  <a:pt x="3512" y="21234"/>
                  <a:pt x="3562" y="21251"/>
                  <a:pt x="3616" y="21251"/>
                </a:cubicBezTo>
                <a:cubicBezTo>
                  <a:pt x="3677" y="21251"/>
                  <a:pt x="3737" y="21231"/>
                  <a:pt x="3784" y="21197"/>
                </a:cubicBezTo>
                <a:cubicBezTo>
                  <a:pt x="3908" y="21107"/>
                  <a:pt x="3925" y="20938"/>
                  <a:pt x="3992" y="20811"/>
                </a:cubicBezTo>
                <a:cubicBezTo>
                  <a:pt x="4126" y="20563"/>
                  <a:pt x="4408" y="20445"/>
                  <a:pt x="4656" y="20351"/>
                </a:cubicBezTo>
                <a:cubicBezTo>
                  <a:pt x="4935" y="20244"/>
                  <a:pt x="5211" y="20143"/>
                  <a:pt x="5415" y="19915"/>
                </a:cubicBezTo>
                <a:cubicBezTo>
                  <a:pt x="5513" y="19807"/>
                  <a:pt x="5590" y="19673"/>
                  <a:pt x="5603" y="19525"/>
                </a:cubicBezTo>
                <a:cubicBezTo>
                  <a:pt x="5610" y="19445"/>
                  <a:pt x="5593" y="19367"/>
                  <a:pt x="5567" y="19294"/>
                </a:cubicBezTo>
                <a:cubicBezTo>
                  <a:pt x="5550" y="19250"/>
                  <a:pt x="5522" y="19200"/>
                  <a:pt x="5522" y="19153"/>
                </a:cubicBezTo>
                <a:cubicBezTo>
                  <a:pt x="5522" y="19102"/>
                  <a:pt x="5559" y="19059"/>
                  <a:pt x="5593" y="19025"/>
                </a:cubicBezTo>
                <a:cubicBezTo>
                  <a:pt x="5708" y="18915"/>
                  <a:pt x="5869" y="18820"/>
                  <a:pt x="6033" y="18820"/>
                </a:cubicBezTo>
                <a:cubicBezTo>
                  <a:pt x="6056" y="18820"/>
                  <a:pt x="6080" y="18820"/>
                  <a:pt x="6100" y="18828"/>
                </a:cubicBezTo>
                <a:cubicBezTo>
                  <a:pt x="6268" y="18854"/>
                  <a:pt x="6422" y="19015"/>
                  <a:pt x="6382" y="19190"/>
                </a:cubicBezTo>
                <a:cubicBezTo>
                  <a:pt x="6379" y="19210"/>
                  <a:pt x="6385" y="19240"/>
                  <a:pt x="6409" y="19250"/>
                </a:cubicBezTo>
                <a:cubicBezTo>
                  <a:pt x="6473" y="19277"/>
                  <a:pt x="6537" y="19291"/>
                  <a:pt x="6600" y="19291"/>
                </a:cubicBezTo>
                <a:cubicBezTo>
                  <a:pt x="6731" y="19291"/>
                  <a:pt x="6856" y="19234"/>
                  <a:pt x="6949" y="19133"/>
                </a:cubicBezTo>
                <a:cubicBezTo>
                  <a:pt x="7070" y="19005"/>
                  <a:pt x="7147" y="18840"/>
                  <a:pt x="7225" y="18679"/>
                </a:cubicBezTo>
                <a:cubicBezTo>
                  <a:pt x="7228" y="18679"/>
                  <a:pt x="7234" y="18676"/>
                  <a:pt x="7238" y="18676"/>
                </a:cubicBezTo>
                <a:cubicBezTo>
                  <a:pt x="7295" y="18653"/>
                  <a:pt x="7335" y="18586"/>
                  <a:pt x="7315" y="18525"/>
                </a:cubicBezTo>
                <a:cubicBezTo>
                  <a:pt x="7329" y="18521"/>
                  <a:pt x="7342" y="18518"/>
                  <a:pt x="7355" y="18518"/>
                </a:cubicBezTo>
                <a:cubicBezTo>
                  <a:pt x="7369" y="18518"/>
                  <a:pt x="7382" y="18521"/>
                  <a:pt x="7395" y="18525"/>
                </a:cubicBezTo>
                <a:cubicBezTo>
                  <a:pt x="7453" y="18549"/>
                  <a:pt x="7480" y="18616"/>
                  <a:pt x="7460" y="18670"/>
                </a:cubicBezTo>
                <a:cubicBezTo>
                  <a:pt x="7446" y="18707"/>
                  <a:pt x="7480" y="18737"/>
                  <a:pt x="7510" y="18740"/>
                </a:cubicBezTo>
                <a:cubicBezTo>
                  <a:pt x="7547" y="18740"/>
                  <a:pt x="7581" y="18747"/>
                  <a:pt x="7614" y="18757"/>
                </a:cubicBezTo>
                <a:cubicBezTo>
                  <a:pt x="7641" y="18763"/>
                  <a:pt x="7674" y="18780"/>
                  <a:pt x="7688" y="18797"/>
                </a:cubicBezTo>
                <a:cubicBezTo>
                  <a:pt x="7711" y="18831"/>
                  <a:pt x="7701" y="18878"/>
                  <a:pt x="7711" y="18918"/>
                </a:cubicBezTo>
                <a:cubicBezTo>
                  <a:pt x="7722" y="18952"/>
                  <a:pt x="7738" y="18985"/>
                  <a:pt x="7765" y="19012"/>
                </a:cubicBezTo>
                <a:cubicBezTo>
                  <a:pt x="7866" y="19110"/>
                  <a:pt x="8030" y="19093"/>
                  <a:pt x="8134" y="19183"/>
                </a:cubicBezTo>
                <a:cubicBezTo>
                  <a:pt x="8195" y="19234"/>
                  <a:pt x="8235" y="19304"/>
                  <a:pt x="8275" y="19371"/>
                </a:cubicBezTo>
                <a:cubicBezTo>
                  <a:pt x="8322" y="19445"/>
                  <a:pt x="8373" y="19516"/>
                  <a:pt x="8443" y="19569"/>
                </a:cubicBezTo>
                <a:cubicBezTo>
                  <a:pt x="8584" y="19680"/>
                  <a:pt x="8775" y="19727"/>
                  <a:pt x="8890" y="19875"/>
                </a:cubicBezTo>
                <a:cubicBezTo>
                  <a:pt x="8913" y="19908"/>
                  <a:pt x="8933" y="19948"/>
                  <a:pt x="8940" y="19992"/>
                </a:cubicBezTo>
                <a:cubicBezTo>
                  <a:pt x="8950" y="20039"/>
                  <a:pt x="8940" y="20086"/>
                  <a:pt x="8930" y="20129"/>
                </a:cubicBezTo>
                <a:cubicBezTo>
                  <a:pt x="8906" y="20233"/>
                  <a:pt x="8879" y="20338"/>
                  <a:pt x="8933" y="20435"/>
                </a:cubicBezTo>
                <a:cubicBezTo>
                  <a:pt x="8943" y="20455"/>
                  <a:pt x="8957" y="20462"/>
                  <a:pt x="8973" y="20462"/>
                </a:cubicBezTo>
                <a:cubicBezTo>
                  <a:pt x="8990" y="20462"/>
                  <a:pt x="9003" y="20459"/>
                  <a:pt x="9017" y="20448"/>
                </a:cubicBezTo>
                <a:cubicBezTo>
                  <a:pt x="9155" y="20341"/>
                  <a:pt x="9235" y="20170"/>
                  <a:pt x="9232" y="19996"/>
                </a:cubicBezTo>
                <a:cubicBezTo>
                  <a:pt x="9232" y="19971"/>
                  <a:pt x="9218" y="19959"/>
                  <a:pt x="9201" y="19948"/>
                </a:cubicBezTo>
                <a:cubicBezTo>
                  <a:pt x="9218" y="19851"/>
                  <a:pt x="9215" y="19754"/>
                  <a:pt x="9192" y="19656"/>
                </a:cubicBezTo>
                <a:lnTo>
                  <a:pt x="9192" y="19656"/>
                </a:lnTo>
                <a:cubicBezTo>
                  <a:pt x="9259" y="19760"/>
                  <a:pt x="9363" y="19835"/>
                  <a:pt x="9483" y="19871"/>
                </a:cubicBezTo>
                <a:cubicBezTo>
                  <a:pt x="9487" y="19871"/>
                  <a:pt x="9494" y="19875"/>
                  <a:pt x="9497" y="19875"/>
                </a:cubicBezTo>
                <a:cubicBezTo>
                  <a:pt x="9537" y="19875"/>
                  <a:pt x="9564" y="19827"/>
                  <a:pt x="9544" y="19790"/>
                </a:cubicBezTo>
                <a:cubicBezTo>
                  <a:pt x="9293" y="19300"/>
                  <a:pt x="8769" y="19052"/>
                  <a:pt x="8386" y="18683"/>
                </a:cubicBezTo>
                <a:cubicBezTo>
                  <a:pt x="8292" y="18592"/>
                  <a:pt x="8208" y="18495"/>
                  <a:pt x="8141" y="18380"/>
                </a:cubicBezTo>
                <a:cubicBezTo>
                  <a:pt x="8107" y="18327"/>
                  <a:pt x="8077" y="18267"/>
                  <a:pt x="8057" y="18206"/>
                </a:cubicBezTo>
                <a:cubicBezTo>
                  <a:pt x="8037" y="18149"/>
                  <a:pt x="7996" y="18035"/>
                  <a:pt x="8077" y="18035"/>
                </a:cubicBezTo>
                <a:cubicBezTo>
                  <a:pt x="8087" y="18035"/>
                  <a:pt x="8094" y="18035"/>
                  <a:pt x="8107" y="18038"/>
                </a:cubicBezTo>
                <a:cubicBezTo>
                  <a:pt x="8238" y="18065"/>
                  <a:pt x="8346" y="18176"/>
                  <a:pt x="8433" y="18273"/>
                </a:cubicBezTo>
                <a:cubicBezTo>
                  <a:pt x="8527" y="18374"/>
                  <a:pt x="8608" y="18485"/>
                  <a:pt x="8704" y="18582"/>
                </a:cubicBezTo>
                <a:cubicBezTo>
                  <a:pt x="8805" y="18683"/>
                  <a:pt x="8920" y="18760"/>
                  <a:pt x="9054" y="18797"/>
                </a:cubicBezTo>
                <a:cubicBezTo>
                  <a:pt x="9215" y="18837"/>
                  <a:pt x="9403" y="18820"/>
                  <a:pt x="9541" y="18928"/>
                </a:cubicBezTo>
                <a:cubicBezTo>
                  <a:pt x="9648" y="19012"/>
                  <a:pt x="9685" y="19153"/>
                  <a:pt x="9711" y="19280"/>
                </a:cubicBezTo>
                <a:cubicBezTo>
                  <a:pt x="9739" y="19421"/>
                  <a:pt x="9752" y="19565"/>
                  <a:pt x="9792" y="19703"/>
                </a:cubicBezTo>
                <a:cubicBezTo>
                  <a:pt x="9886" y="20002"/>
                  <a:pt x="10125" y="20217"/>
                  <a:pt x="10380" y="20385"/>
                </a:cubicBezTo>
                <a:cubicBezTo>
                  <a:pt x="10444" y="20428"/>
                  <a:pt x="10514" y="20472"/>
                  <a:pt x="10585" y="20512"/>
                </a:cubicBezTo>
                <a:cubicBezTo>
                  <a:pt x="10655" y="20552"/>
                  <a:pt x="10732" y="20606"/>
                  <a:pt x="10816" y="20626"/>
                </a:cubicBezTo>
                <a:cubicBezTo>
                  <a:pt x="10836" y="20633"/>
                  <a:pt x="10859" y="20636"/>
                  <a:pt x="10879" y="20636"/>
                </a:cubicBezTo>
                <a:cubicBezTo>
                  <a:pt x="10930" y="20636"/>
                  <a:pt x="10980" y="20620"/>
                  <a:pt x="11017" y="20583"/>
                </a:cubicBezTo>
                <a:cubicBezTo>
                  <a:pt x="11065" y="20535"/>
                  <a:pt x="11085" y="20469"/>
                  <a:pt x="11108" y="20405"/>
                </a:cubicBezTo>
                <a:cubicBezTo>
                  <a:pt x="11152" y="20281"/>
                  <a:pt x="11259" y="20217"/>
                  <a:pt x="11387" y="20217"/>
                </a:cubicBezTo>
                <a:cubicBezTo>
                  <a:pt x="11403" y="20217"/>
                  <a:pt x="11420" y="20220"/>
                  <a:pt x="11437" y="20220"/>
                </a:cubicBezTo>
                <a:cubicBezTo>
                  <a:pt x="11605" y="20244"/>
                  <a:pt x="11733" y="20371"/>
                  <a:pt x="11833" y="20499"/>
                </a:cubicBezTo>
                <a:cubicBezTo>
                  <a:pt x="11937" y="20630"/>
                  <a:pt x="12027" y="20781"/>
                  <a:pt x="12156" y="20895"/>
                </a:cubicBezTo>
                <a:cubicBezTo>
                  <a:pt x="12216" y="20949"/>
                  <a:pt x="12283" y="20995"/>
                  <a:pt x="12357" y="21026"/>
                </a:cubicBezTo>
                <a:cubicBezTo>
                  <a:pt x="12441" y="21063"/>
                  <a:pt x="12531" y="21079"/>
                  <a:pt x="12611" y="21119"/>
                </a:cubicBezTo>
                <a:cubicBezTo>
                  <a:pt x="12746" y="21190"/>
                  <a:pt x="12817" y="21331"/>
                  <a:pt x="12947" y="21405"/>
                </a:cubicBezTo>
                <a:cubicBezTo>
                  <a:pt x="12994" y="21429"/>
                  <a:pt x="13045" y="21442"/>
                  <a:pt x="13095" y="21442"/>
                </a:cubicBezTo>
                <a:cubicBezTo>
                  <a:pt x="13163" y="21442"/>
                  <a:pt x="13229" y="21418"/>
                  <a:pt x="13290" y="21375"/>
                </a:cubicBezTo>
                <a:cubicBezTo>
                  <a:pt x="13394" y="21291"/>
                  <a:pt x="13465" y="21173"/>
                  <a:pt x="13548" y="21073"/>
                </a:cubicBezTo>
                <a:cubicBezTo>
                  <a:pt x="13649" y="20952"/>
                  <a:pt x="13780" y="20878"/>
                  <a:pt x="13937" y="20878"/>
                </a:cubicBezTo>
                <a:lnTo>
                  <a:pt x="13954" y="20878"/>
                </a:lnTo>
                <a:cubicBezTo>
                  <a:pt x="14122" y="20885"/>
                  <a:pt x="14267" y="20986"/>
                  <a:pt x="14340" y="21130"/>
                </a:cubicBezTo>
                <a:cubicBezTo>
                  <a:pt x="14424" y="21291"/>
                  <a:pt x="14394" y="21472"/>
                  <a:pt x="14314" y="21627"/>
                </a:cubicBezTo>
                <a:cubicBezTo>
                  <a:pt x="14162" y="21925"/>
                  <a:pt x="13900" y="22211"/>
                  <a:pt x="13595" y="22352"/>
                </a:cubicBezTo>
                <a:cubicBezTo>
                  <a:pt x="13444" y="22425"/>
                  <a:pt x="13280" y="22449"/>
                  <a:pt x="13112" y="22449"/>
                </a:cubicBezTo>
                <a:cubicBezTo>
                  <a:pt x="12884" y="22449"/>
                  <a:pt x="12652" y="22405"/>
                  <a:pt x="12434" y="22368"/>
                </a:cubicBezTo>
                <a:cubicBezTo>
                  <a:pt x="12239" y="22338"/>
                  <a:pt x="12048" y="22301"/>
                  <a:pt x="11860" y="22241"/>
                </a:cubicBezTo>
                <a:cubicBezTo>
                  <a:pt x="11679" y="22184"/>
                  <a:pt x="11508" y="22100"/>
                  <a:pt x="11330" y="22026"/>
                </a:cubicBezTo>
                <a:cubicBezTo>
                  <a:pt x="11141" y="21945"/>
                  <a:pt x="10933" y="21878"/>
                  <a:pt x="10729" y="21878"/>
                </a:cubicBezTo>
                <a:cubicBezTo>
                  <a:pt x="10622" y="21878"/>
                  <a:pt x="10514" y="21895"/>
                  <a:pt x="10410" y="21942"/>
                </a:cubicBezTo>
                <a:cubicBezTo>
                  <a:pt x="10275" y="21996"/>
                  <a:pt x="10171" y="22093"/>
                  <a:pt x="10105" y="22224"/>
                </a:cubicBezTo>
                <a:cubicBezTo>
                  <a:pt x="10064" y="22298"/>
                  <a:pt x="10034" y="22382"/>
                  <a:pt x="9964" y="22439"/>
                </a:cubicBezTo>
                <a:cubicBezTo>
                  <a:pt x="9910" y="22486"/>
                  <a:pt x="9836" y="22513"/>
                  <a:pt x="9765" y="22526"/>
                </a:cubicBezTo>
                <a:cubicBezTo>
                  <a:pt x="9725" y="22533"/>
                  <a:pt x="9685" y="22536"/>
                  <a:pt x="9648" y="22536"/>
                </a:cubicBezTo>
                <a:cubicBezTo>
                  <a:pt x="9524" y="22536"/>
                  <a:pt x="9400" y="22503"/>
                  <a:pt x="9279" y="22469"/>
                </a:cubicBezTo>
                <a:cubicBezTo>
                  <a:pt x="9111" y="22419"/>
                  <a:pt x="8946" y="22372"/>
                  <a:pt x="8772" y="22372"/>
                </a:cubicBezTo>
                <a:lnTo>
                  <a:pt x="8721" y="22372"/>
                </a:lnTo>
                <a:cubicBezTo>
                  <a:pt x="8634" y="22372"/>
                  <a:pt x="8631" y="22315"/>
                  <a:pt x="8631" y="22241"/>
                </a:cubicBezTo>
                <a:cubicBezTo>
                  <a:pt x="8631" y="22174"/>
                  <a:pt x="8631" y="22106"/>
                  <a:pt x="8608" y="22043"/>
                </a:cubicBezTo>
                <a:cubicBezTo>
                  <a:pt x="8557" y="21915"/>
                  <a:pt x="8416" y="21844"/>
                  <a:pt x="8282" y="21838"/>
                </a:cubicBezTo>
                <a:lnTo>
                  <a:pt x="8269" y="21838"/>
                </a:lnTo>
                <a:cubicBezTo>
                  <a:pt x="8124" y="21838"/>
                  <a:pt x="7990" y="21912"/>
                  <a:pt x="7872" y="21989"/>
                </a:cubicBezTo>
                <a:cubicBezTo>
                  <a:pt x="7701" y="21741"/>
                  <a:pt x="7697" y="21398"/>
                  <a:pt x="7855" y="21147"/>
                </a:cubicBezTo>
                <a:cubicBezTo>
                  <a:pt x="7866" y="21127"/>
                  <a:pt x="7863" y="21096"/>
                  <a:pt x="7846" y="21079"/>
                </a:cubicBezTo>
                <a:lnTo>
                  <a:pt x="7483" y="20757"/>
                </a:lnTo>
                <a:cubicBezTo>
                  <a:pt x="7392" y="20676"/>
                  <a:pt x="7288" y="20552"/>
                  <a:pt x="7161" y="20529"/>
                </a:cubicBezTo>
                <a:cubicBezTo>
                  <a:pt x="7147" y="20526"/>
                  <a:pt x="7134" y="20526"/>
                  <a:pt x="7121" y="20526"/>
                </a:cubicBezTo>
                <a:cubicBezTo>
                  <a:pt x="7017" y="20526"/>
                  <a:pt x="6929" y="20589"/>
                  <a:pt x="6842" y="20636"/>
                </a:cubicBezTo>
                <a:cubicBezTo>
                  <a:pt x="6755" y="20684"/>
                  <a:pt x="6661" y="20693"/>
                  <a:pt x="6566" y="20693"/>
                </a:cubicBezTo>
                <a:cubicBezTo>
                  <a:pt x="6533" y="20693"/>
                  <a:pt x="6500" y="20690"/>
                  <a:pt x="6466" y="20690"/>
                </a:cubicBezTo>
                <a:lnTo>
                  <a:pt x="6429" y="20690"/>
                </a:lnTo>
                <a:cubicBezTo>
                  <a:pt x="6322" y="20690"/>
                  <a:pt x="6211" y="20701"/>
                  <a:pt x="6117" y="20757"/>
                </a:cubicBezTo>
                <a:cubicBezTo>
                  <a:pt x="6019" y="20814"/>
                  <a:pt x="5956" y="20932"/>
                  <a:pt x="5849" y="20975"/>
                </a:cubicBezTo>
                <a:cubicBezTo>
                  <a:pt x="5818" y="20986"/>
                  <a:pt x="5788" y="20992"/>
                  <a:pt x="5754" y="20992"/>
                </a:cubicBezTo>
                <a:cubicBezTo>
                  <a:pt x="5688" y="20992"/>
                  <a:pt x="5620" y="20969"/>
                  <a:pt x="5559" y="20945"/>
                </a:cubicBezTo>
                <a:cubicBezTo>
                  <a:pt x="5459" y="20908"/>
                  <a:pt x="5361" y="20858"/>
                  <a:pt x="5257" y="20837"/>
                </a:cubicBezTo>
                <a:cubicBezTo>
                  <a:pt x="5224" y="20831"/>
                  <a:pt x="5190" y="20825"/>
                  <a:pt x="5157" y="20825"/>
                </a:cubicBezTo>
                <a:cubicBezTo>
                  <a:pt x="5090" y="20825"/>
                  <a:pt x="5023" y="20842"/>
                  <a:pt x="4966" y="20878"/>
                </a:cubicBezTo>
                <a:cubicBezTo>
                  <a:pt x="4875" y="20935"/>
                  <a:pt x="4814" y="21029"/>
                  <a:pt x="4757" y="21119"/>
                </a:cubicBezTo>
                <a:cubicBezTo>
                  <a:pt x="4693" y="21220"/>
                  <a:pt x="4620" y="21305"/>
                  <a:pt x="4515" y="21365"/>
                </a:cubicBezTo>
                <a:cubicBezTo>
                  <a:pt x="4412" y="21426"/>
                  <a:pt x="4301" y="21462"/>
                  <a:pt x="4184" y="21489"/>
                </a:cubicBezTo>
                <a:cubicBezTo>
                  <a:pt x="4066" y="21516"/>
                  <a:pt x="3942" y="21536"/>
                  <a:pt x="3821" y="21550"/>
                </a:cubicBezTo>
                <a:cubicBezTo>
                  <a:pt x="3801" y="21550"/>
                  <a:pt x="3784" y="21553"/>
                  <a:pt x="3764" y="21553"/>
                </a:cubicBezTo>
                <a:cubicBezTo>
                  <a:pt x="3707" y="21553"/>
                  <a:pt x="3657" y="21539"/>
                  <a:pt x="3599" y="21516"/>
                </a:cubicBezTo>
                <a:cubicBezTo>
                  <a:pt x="3556" y="21496"/>
                  <a:pt x="3516" y="21489"/>
                  <a:pt x="3472" y="21489"/>
                </a:cubicBezTo>
                <a:cubicBezTo>
                  <a:pt x="3452" y="21489"/>
                  <a:pt x="3432" y="21489"/>
                  <a:pt x="3408" y="21492"/>
                </a:cubicBezTo>
                <a:cubicBezTo>
                  <a:pt x="3163" y="21536"/>
                  <a:pt x="2945" y="21683"/>
                  <a:pt x="2771" y="21855"/>
                </a:cubicBezTo>
                <a:cubicBezTo>
                  <a:pt x="2559" y="22066"/>
                  <a:pt x="2408" y="22325"/>
                  <a:pt x="2273" y="22594"/>
                </a:cubicBezTo>
                <a:cubicBezTo>
                  <a:pt x="2199" y="22738"/>
                  <a:pt x="2133" y="22885"/>
                  <a:pt x="2058" y="23033"/>
                </a:cubicBezTo>
                <a:cubicBezTo>
                  <a:pt x="2012" y="23117"/>
                  <a:pt x="1954" y="23278"/>
                  <a:pt x="1857" y="23342"/>
                </a:cubicBezTo>
                <a:cubicBezTo>
                  <a:pt x="1854" y="23339"/>
                  <a:pt x="1847" y="23339"/>
                  <a:pt x="1841" y="23339"/>
                </a:cubicBezTo>
                <a:cubicBezTo>
                  <a:pt x="1830" y="23339"/>
                  <a:pt x="1821" y="23342"/>
                  <a:pt x="1810" y="23348"/>
                </a:cubicBezTo>
                <a:cubicBezTo>
                  <a:pt x="1801" y="23355"/>
                  <a:pt x="1790" y="23362"/>
                  <a:pt x="1776" y="23372"/>
                </a:cubicBezTo>
                <a:cubicBezTo>
                  <a:pt x="1767" y="23375"/>
                  <a:pt x="1756" y="23382"/>
                  <a:pt x="1750" y="23392"/>
                </a:cubicBezTo>
                <a:cubicBezTo>
                  <a:pt x="1142" y="23829"/>
                  <a:pt x="619" y="24376"/>
                  <a:pt x="213" y="25003"/>
                </a:cubicBezTo>
                <a:cubicBezTo>
                  <a:pt x="109" y="25161"/>
                  <a:pt x="1" y="25329"/>
                  <a:pt x="24" y="25527"/>
                </a:cubicBezTo>
                <a:cubicBezTo>
                  <a:pt x="44" y="25685"/>
                  <a:pt x="132" y="25819"/>
                  <a:pt x="206" y="25957"/>
                </a:cubicBezTo>
                <a:cubicBezTo>
                  <a:pt x="297" y="26125"/>
                  <a:pt x="340" y="26275"/>
                  <a:pt x="290" y="26464"/>
                </a:cubicBezTo>
                <a:cubicBezTo>
                  <a:pt x="246" y="26634"/>
                  <a:pt x="165" y="26796"/>
                  <a:pt x="162" y="26974"/>
                </a:cubicBezTo>
                <a:cubicBezTo>
                  <a:pt x="159" y="27148"/>
                  <a:pt x="256" y="27282"/>
                  <a:pt x="347" y="27420"/>
                </a:cubicBezTo>
                <a:cubicBezTo>
                  <a:pt x="401" y="27504"/>
                  <a:pt x="444" y="27591"/>
                  <a:pt x="454" y="27692"/>
                </a:cubicBezTo>
                <a:cubicBezTo>
                  <a:pt x="461" y="27799"/>
                  <a:pt x="444" y="27903"/>
                  <a:pt x="444" y="28007"/>
                </a:cubicBezTo>
                <a:cubicBezTo>
                  <a:pt x="438" y="28414"/>
                  <a:pt x="783" y="28709"/>
                  <a:pt x="1035" y="28988"/>
                </a:cubicBezTo>
                <a:cubicBezTo>
                  <a:pt x="1183" y="29152"/>
                  <a:pt x="1327" y="29316"/>
                  <a:pt x="1474" y="29485"/>
                </a:cubicBezTo>
                <a:cubicBezTo>
                  <a:pt x="1606" y="29629"/>
                  <a:pt x="1736" y="29776"/>
                  <a:pt x="1891" y="29897"/>
                </a:cubicBezTo>
                <a:cubicBezTo>
                  <a:pt x="2035" y="30015"/>
                  <a:pt x="2196" y="30106"/>
                  <a:pt x="2371" y="30166"/>
                </a:cubicBezTo>
                <a:cubicBezTo>
                  <a:pt x="2569" y="30230"/>
                  <a:pt x="2774" y="30260"/>
                  <a:pt x="2978" y="30283"/>
                </a:cubicBezTo>
                <a:cubicBezTo>
                  <a:pt x="3479" y="30347"/>
                  <a:pt x="3985" y="30363"/>
                  <a:pt x="4486" y="30441"/>
                </a:cubicBezTo>
                <a:cubicBezTo>
                  <a:pt x="4922" y="30512"/>
                  <a:pt x="5365" y="30636"/>
                  <a:pt x="5717" y="30911"/>
                </a:cubicBezTo>
                <a:cubicBezTo>
                  <a:pt x="5731" y="30921"/>
                  <a:pt x="5744" y="30927"/>
                  <a:pt x="5758" y="30927"/>
                </a:cubicBezTo>
                <a:cubicBezTo>
                  <a:pt x="5771" y="30927"/>
                  <a:pt x="5784" y="30921"/>
                  <a:pt x="5795" y="30911"/>
                </a:cubicBezTo>
                <a:cubicBezTo>
                  <a:pt x="6086" y="30599"/>
                  <a:pt x="6026" y="30052"/>
                  <a:pt x="5688" y="29800"/>
                </a:cubicBezTo>
                <a:cubicBezTo>
                  <a:pt x="5714" y="29787"/>
                  <a:pt x="5744" y="29779"/>
                  <a:pt x="5775" y="29779"/>
                </a:cubicBezTo>
                <a:cubicBezTo>
                  <a:pt x="5869" y="29779"/>
                  <a:pt x="5976" y="29837"/>
                  <a:pt x="6050" y="29884"/>
                </a:cubicBezTo>
                <a:cubicBezTo>
                  <a:pt x="6211" y="29988"/>
                  <a:pt x="6362" y="30115"/>
                  <a:pt x="6509" y="30236"/>
                </a:cubicBezTo>
                <a:cubicBezTo>
                  <a:pt x="6802" y="30481"/>
                  <a:pt x="7093" y="30750"/>
                  <a:pt x="7335" y="31045"/>
                </a:cubicBezTo>
                <a:cubicBezTo>
                  <a:pt x="7389" y="31113"/>
                  <a:pt x="7446" y="31196"/>
                  <a:pt x="7440" y="31283"/>
                </a:cubicBezTo>
                <a:cubicBezTo>
                  <a:pt x="7429" y="31378"/>
                  <a:pt x="7342" y="31441"/>
                  <a:pt x="7291" y="31511"/>
                </a:cubicBezTo>
                <a:cubicBezTo>
                  <a:pt x="7201" y="31640"/>
                  <a:pt x="7208" y="31797"/>
                  <a:pt x="7268" y="31934"/>
                </a:cubicBezTo>
                <a:cubicBezTo>
                  <a:pt x="7406" y="32253"/>
                  <a:pt x="7782" y="32354"/>
                  <a:pt x="7946" y="32650"/>
                </a:cubicBezTo>
                <a:cubicBezTo>
                  <a:pt x="8111" y="32941"/>
                  <a:pt x="8057" y="33301"/>
                  <a:pt x="8201" y="33603"/>
                </a:cubicBezTo>
                <a:cubicBezTo>
                  <a:pt x="8275" y="33754"/>
                  <a:pt x="8430" y="33872"/>
                  <a:pt x="8470" y="34039"/>
                </a:cubicBezTo>
                <a:cubicBezTo>
                  <a:pt x="8514" y="34221"/>
                  <a:pt x="8416" y="34402"/>
                  <a:pt x="8410" y="34580"/>
                </a:cubicBezTo>
                <a:cubicBezTo>
                  <a:pt x="8402" y="34764"/>
                  <a:pt x="8507" y="34912"/>
                  <a:pt x="8547" y="35087"/>
                </a:cubicBezTo>
                <a:cubicBezTo>
                  <a:pt x="8584" y="35234"/>
                  <a:pt x="8540" y="35382"/>
                  <a:pt x="8473" y="35519"/>
                </a:cubicBezTo>
                <a:cubicBezTo>
                  <a:pt x="8352" y="35771"/>
                  <a:pt x="8154" y="36016"/>
                  <a:pt x="8168" y="36309"/>
                </a:cubicBezTo>
                <a:cubicBezTo>
                  <a:pt x="8181" y="36657"/>
                  <a:pt x="8463" y="36913"/>
                  <a:pt x="8534" y="37245"/>
                </a:cubicBezTo>
                <a:cubicBezTo>
                  <a:pt x="8577" y="37449"/>
                  <a:pt x="8470" y="37641"/>
                  <a:pt x="8493" y="37846"/>
                </a:cubicBezTo>
                <a:cubicBezTo>
                  <a:pt x="8493" y="37866"/>
                  <a:pt x="8497" y="37886"/>
                  <a:pt x="8503" y="37909"/>
                </a:cubicBezTo>
                <a:cubicBezTo>
                  <a:pt x="8483" y="38154"/>
                  <a:pt x="8520" y="38406"/>
                  <a:pt x="8608" y="38638"/>
                </a:cubicBezTo>
                <a:cubicBezTo>
                  <a:pt x="8617" y="38661"/>
                  <a:pt x="8634" y="38678"/>
                  <a:pt x="8658" y="38678"/>
                </a:cubicBezTo>
                <a:lnTo>
                  <a:pt x="8668" y="38678"/>
                </a:lnTo>
                <a:cubicBezTo>
                  <a:pt x="8681" y="38675"/>
                  <a:pt x="8695" y="38668"/>
                  <a:pt x="8704" y="38655"/>
                </a:cubicBezTo>
                <a:lnTo>
                  <a:pt x="8708" y="38671"/>
                </a:lnTo>
                <a:cubicBezTo>
                  <a:pt x="8715" y="38698"/>
                  <a:pt x="8735" y="38708"/>
                  <a:pt x="8755" y="38708"/>
                </a:cubicBezTo>
                <a:cubicBezTo>
                  <a:pt x="8772" y="38708"/>
                  <a:pt x="8789" y="38701"/>
                  <a:pt x="8802" y="38688"/>
                </a:cubicBezTo>
                <a:cubicBezTo>
                  <a:pt x="8825" y="38775"/>
                  <a:pt x="8849" y="38866"/>
                  <a:pt x="8873" y="38953"/>
                </a:cubicBezTo>
                <a:lnTo>
                  <a:pt x="8873" y="38960"/>
                </a:lnTo>
                <a:cubicBezTo>
                  <a:pt x="8882" y="39061"/>
                  <a:pt x="8879" y="39161"/>
                  <a:pt x="8890" y="39262"/>
                </a:cubicBezTo>
                <a:cubicBezTo>
                  <a:pt x="8906" y="39386"/>
                  <a:pt x="8946" y="39497"/>
                  <a:pt x="9027" y="39595"/>
                </a:cubicBezTo>
                <a:cubicBezTo>
                  <a:pt x="9098" y="39685"/>
                  <a:pt x="9188" y="39756"/>
                  <a:pt x="9252" y="39849"/>
                </a:cubicBezTo>
                <a:cubicBezTo>
                  <a:pt x="9322" y="39957"/>
                  <a:pt x="9346" y="40084"/>
                  <a:pt x="9363" y="40208"/>
                </a:cubicBezTo>
                <a:cubicBezTo>
                  <a:pt x="9403" y="40487"/>
                  <a:pt x="9457" y="40766"/>
                  <a:pt x="9524" y="41041"/>
                </a:cubicBezTo>
                <a:cubicBezTo>
                  <a:pt x="9554" y="41165"/>
                  <a:pt x="9584" y="41293"/>
                  <a:pt x="9628" y="41414"/>
                </a:cubicBezTo>
                <a:cubicBezTo>
                  <a:pt x="9661" y="41514"/>
                  <a:pt x="9708" y="41612"/>
                  <a:pt x="9779" y="41689"/>
                </a:cubicBezTo>
                <a:cubicBezTo>
                  <a:pt x="9846" y="41766"/>
                  <a:pt x="9943" y="41813"/>
                  <a:pt x="10047" y="41816"/>
                </a:cubicBezTo>
                <a:lnTo>
                  <a:pt x="10054" y="41816"/>
                </a:lnTo>
                <a:cubicBezTo>
                  <a:pt x="10148" y="41816"/>
                  <a:pt x="10239" y="41776"/>
                  <a:pt x="10320" y="41726"/>
                </a:cubicBezTo>
                <a:cubicBezTo>
                  <a:pt x="10410" y="41675"/>
                  <a:pt x="10494" y="41609"/>
                  <a:pt x="10588" y="41561"/>
                </a:cubicBezTo>
                <a:cubicBezTo>
                  <a:pt x="10665" y="41518"/>
                  <a:pt x="10743" y="41497"/>
                  <a:pt x="10830" y="41497"/>
                </a:cubicBezTo>
                <a:cubicBezTo>
                  <a:pt x="10853" y="41497"/>
                  <a:pt x="10876" y="41501"/>
                  <a:pt x="10904" y="41505"/>
                </a:cubicBezTo>
                <a:cubicBezTo>
                  <a:pt x="11031" y="41521"/>
                  <a:pt x="11152" y="41568"/>
                  <a:pt x="11279" y="41598"/>
                </a:cubicBezTo>
                <a:cubicBezTo>
                  <a:pt x="11350" y="41612"/>
                  <a:pt x="11420" y="41621"/>
                  <a:pt x="11494" y="41621"/>
                </a:cubicBezTo>
                <a:cubicBezTo>
                  <a:pt x="11541" y="41621"/>
                  <a:pt x="11588" y="41618"/>
                  <a:pt x="11635" y="41609"/>
                </a:cubicBezTo>
                <a:cubicBezTo>
                  <a:pt x="11860" y="41572"/>
                  <a:pt x="12058" y="41444"/>
                  <a:pt x="12229" y="41296"/>
                </a:cubicBezTo>
                <a:cubicBezTo>
                  <a:pt x="12410" y="41142"/>
                  <a:pt x="12571" y="40961"/>
                  <a:pt x="12723" y="40780"/>
                </a:cubicBezTo>
                <a:cubicBezTo>
                  <a:pt x="12803" y="40682"/>
                  <a:pt x="12881" y="40581"/>
                  <a:pt x="12934" y="40467"/>
                </a:cubicBezTo>
                <a:cubicBezTo>
                  <a:pt x="12991" y="40353"/>
                  <a:pt x="13022" y="40236"/>
                  <a:pt x="13042" y="40108"/>
                </a:cubicBezTo>
                <a:cubicBezTo>
                  <a:pt x="13062" y="39987"/>
                  <a:pt x="13082" y="39869"/>
                  <a:pt x="13152" y="39769"/>
                </a:cubicBezTo>
                <a:cubicBezTo>
                  <a:pt x="13206" y="39688"/>
                  <a:pt x="13283" y="39624"/>
                  <a:pt x="13361" y="39567"/>
                </a:cubicBezTo>
                <a:cubicBezTo>
                  <a:pt x="13531" y="39443"/>
                  <a:pt x="13719" y="39336"/>
                  <a:pt x="13837" y="39158"/>
                </a:cubicBezTo>
                <a:cubicBezTo>
                  <a:pt x="13965" y="38967"/>
                  <a:pt x="13995" y="38738"/>
                  <a:pt x="13998" y="38517"/>
                </a:cubicBezTo>
                <a:cubicBezTo>
                  <a:pt x="14005" y="38282"/>
                  <a:pt x="13981" y="38050"/>
                  <a:pt x="14001" y="37819"/>
                </a:cubicBezTo>
                <a:cubicBezTo>
                  <a:pt x="14025" y="37557"/>
                  <a:pt x="14116" y="37302"/>
                  <a:pt x="14230" y="37067"/>
                </a:cubicBezTo>
                <a:cubicBezTo>
                  <a:pt x="14287" y="36946"/>
                  <a:pt x="14351" y="36825"/>
                  <a:pt x="14414" y="36707"/>
                </a:cubicBezTo>
                <a:cubicBezTo>
                  <a:pt x="14468" y="36611"/>
                  <a:pt x="14522" y="36503"/>
                  <a:pt x="14592" y="36413"/>
                </a:cubicBezTo>
                <a:cubicBezTo>
                  <a:pt x="14659" y="36329"/>
                  <a:pt x="14740" y="36264"/>
                  <a:pt x="14847" y="36264"/>
                </a:cubicBezTo>
                <a:lnTo>
                  <a:pt x="14854" y="36264"/>
                </a:lnTo>
                <a:cubicBezTo>
                  <a:pt x="14901" y="36268"/>
                  <a:pt x="14948" y="36272"/>
                  <a:pt x="14992" y="36272"/>
                </a:cubicBezTo>
                <a:cubicBezTo>
                  <a:pt x="15015" y="36272"/>
                  <a:pt x="15039" y="36272"/>
                  <a:pt x="15062" y="36268"/>
                </a:cubicBezTo>
                <a:cubicBezTo>
                  <a:pt x="15113" y="36258"/>
                  <a:pt x="15163" y="36235"/>
                  <a:pt x="15206" y="36204"/>
                </a:cubicBezTo>
                <a:cubicBezTo>
                  <a:pt x="15294" y="36144"/>
                  <a:pt x="15361" y="36053"/>
                  <a:pt x="15418" y="35962"/>
                </a:cubicBezTo>
                <a:cubicBezTo>
                  <a:pt x="15488" y="35845"/>
                  <a:pt x="15556" y="35725"/>
                  <a:pt x="15623" y="35604"/>
                </a:cubicBezTo>
                <a:lnTo>
                  <a:pt x="15713" y="35452"/>
                </a:lnTo>
                <a:cubicBezTo>
                  <a:pt x="15834" y="35335"/>
                  <a:pt x="15931" y="35194"/>
                  <a:pt x="15999" y="35043"/>
                </a:cubicBezTo>
                <a:cubicBezTo>
                  <a:pt x="16009" y="35046"/>
                  <a:pt x="16019" y="35050"/>
                  <a:pt x="16029" y="35050"/>
                </a:cubicBezTo>
                <a:cubicBezTo>
                  <a:pt x="16046" y="35050"/>
                  <a:pt x="16063" y="35043"/>
                  <a:pt x="16072" y="35026"/>
                </a:cubicBezTo>
                <a:cubicBezTo>
                  <a:pt x="16086" y="35003"/>
                  <a:pt x="16096" y="34983"/>
                  <a:pt x="16109" y="34963"/>
                </a:cubicBezTo>
                <a:cubicBezTo>
                  <a:pt x="16120" y="34942"/>
                  <a:pt x="16120" y="34925"/>
                  <a:pt x="16109" y="34912"/>
                </a:cubicBezTo>
                <a:cubicBezTo>
                  <a:pt x="16170" y="34690"/>
                  <a:pt x="16156" y="34452"/>
                  <a:pt x="16080" y="34241"/>
                </a:cubicBezTo>
                <a:cubicBezTo>
                  <a:pt x="16032" y="34117"/>
                  <a:pt x="15965" y="34013"/>
                  <a:pt x="15881" y="33908"/>
                </a:cubicBezTo>
                <a:cubicBezTo>
                  <a:pt x="15801" y="33811"/>
                  <a:pt x="15703" y="33707"/>
                  <a:pt x="15686" y="33573"/>
                </a:cubicBezTo>
                <a:cubicBezTo>
                  <a:pt x="15680" y="33519"/>
                  <a:pt x="15686" y="33459"/>
                  <a:pt x="15717" y="33415"/>
                </a:cubicBezTo>
                <a:cubicBezTo>
                  <a:pt x="15750" y="33358"/>
                  <a:pt x="15818" y="33334"/>
                  <a:pt x="15868" y="33294"/>
                </a:cubicBezTo>
                <a:cubicBezTo>
                  <a:pt x="15948" y="33227"/>
                  <a:pt x="15968" y="33130"/>
                  <a:pt x="15942" y="33032"/>
                </a:cubicBezTo>
                <a:cubicBezTo>
                  <a:pt x="15914" y="32932"/>
                  <a:pt x="15854" y="32845"/>
                  <a:pt x="15821" y="32747"/>
                </a:cubicBezTo>
                <a:cubicBezTo>
                  <a:pt x="15804" y="32696"/>
                  <a:pt x="15794" y="32643"/>
                  <a:pt x="15810" y="32593"/>
                </a:cubicBezTo>
                <a:cubicBezTo>
                  <a:pt x="15831" y="32529"/>
                  <a:pt x="15881" y="32482"/>
                  <a:pt x="15928" y="32438"/>
                </a:cubicBezTo>
                <a:cubicBezTo>
                  <a:pt x="16167" y="32213"/>
                  <a:pt x="16415" y="31999"/>
                  <a:pt x="16656" y="31777"/>
                </a:cubicBezTo>
                <a:cubicBezTo>
                  <a:pt x="16878" y="31576"/>
                  <a:pt x="17113" y="31381"/>
                  <a:pt x="17281" y="31129"/>
                </a:cubicBezTo>
                <a:cubicBezTo>
                  <a:pt x="17361" y="31001"/>
                  <a:pt x="17435" y="30871"/>
                  <a:pt x="17522" y="30750"/>
                </a:cubicBezTo>
                <a:cubicBezTo>
                  <a:pt x="17613" y="30625"/>
                  <a:pt x="17711" y="30504"/>
                  <a:pt x="17812" y="30391"/>
                </a:cubicBezTo>
                <a:cubicBezTo>
                  <a:pt x="18023" y="30149"/>
                  <a:pt x="18234" y="29911"/>
                  <a:pt x="18446" y="29669"/>
                </a:cubicBezTo>
                <a:lnTo>
                  <a:pt x="18811" y="29253"/>
                </a:lnTo>
                <a:cubicBezTo>
                  <a:pt x="18872" y="29186"/>
                  <a:pt x="18932" y="29119"/>
                  <a:pt x="18992" y="29048"/>
                </a:cubicBezTo>
                <a:cubicBezTo>
                  <a:pt x="19040" y="28994"/>
                  <a:pt x="19090" y="28934"/>
                  <a:pt x="19110" y="28863"/>
                </a:cubicBezTo>
                <a:cubicBezTo>
                  <a:pt x="19154" y="28709"/>
                  <a:pt x="19060" y="28548"/>
                  <a:pt x="18989" y="28417"/>
                </a:cubicBezTo>
                <a:cubicBezTo>
                  <a:pt x="18909" y="28273"/>
                  <a:pt x="18814" y="28135"/>
                  <a:pt x="18711" y="28007"/>
                </a:cubicBezTo>
                <a:cubicBezTo>
                  <a:pt x="18704" y="27997"/>
                  <a:pt x="18690" y="27991"/>
                  <a:pt x="18673" y="27991"/>
                </a:cubicBezTo>
                <a:cubicBezTo>
                  <a:pt x="18664" y="27991"/>
                  <a:pt x="18653" y="27994"/>
                  <a:pt x="18647" y="27997"/>
                </a:cubicBezTo>
                <a:cubicBezTo>
                  <a:pt x="18520" y="28061"/>
                  <a:pt x="18396" y="28122"/>
                  <a:pt x="18271" y="28185"/>
                </a:cubicBezTo>
                <a:cubicBezTo>
                  <a:pt x="18210" y="28216"/>
                  <a:pt x="18154" y="28242"/>
                  <a:pt x="18093" y="28273"/>
                </a:cubicBezTo>
                <a:cubicBezTo>
                  <a:pt x="18033" y="28303"/>
                  <a:pt x="17965" y="28350"/>
                  <a:pt x="17895" y="28357"/>
                </a:cubicBezTo>
                <a:lnTo>
                  <a:pt x="17882" y="28357"/>
                </a:lnTo>
                <a:cubicBezTo>
                  <a:pt x="17828" y="28357"/>
                  <a:pt x="17778" y="28323"/>
                  <a:pt x="17727" y="28300"/>
                </a:cubicBezTo>
                <a:cubicBezTo>
                  <a:pt x="17677" y="28276"/>
                  <a:pt x="17623" y="28253"/>
                  <a:pt x="17566" y="28239"/>
                </a:cubicBezTo>
                <a:cubicBezTo>
                  <a:pt x="17502" y="28222"/>
                  <a:pt x="17435" y="28213"/>
                  <a:pt x="17368" y="28213"/>
                </a:cubicBezTo>
                <a:cubicBezTo>
                  <a:pt x="17321" y="28213"/>
                  <a:pt x="17274" y="28219"/>
                  <a:pt x="17227" y="28225"/>
                </a:cubicBezTo>
                <a:cubicBezTo>
                  <a:pt x="17170" y="28236"/>
                  <a:pt x="17116" y="28253"/>
                  <a:pt x="17062" y="28273"/>
                </a:cubicBezTo>
                <a:cubicBezTo>
                  <a:pt x="17022" y="28289"/>
                  <a:pt x="16975" y="28309"/>
                  <a:pt x="16929" y="28309"/>
                </a:cubicBezTo>
                <a:cubicBezTo>
                  <a:pt x="16908" y="28309"/>
                  <a:pt x="16888" y="28306"/>
                  <a:pt x="16868" y="28296"/>
                </a:cubicBezTo>
                <a:cubicBezTo>
                  <a:pt x="16817" y="28273"/>
                  <a:pt x="16777" y="28225"/>
                  <a:pt x="16737" y="28185"/>
                </a:cubicBezTo>
                <a:cubicBezTo>
                  <a:pt x="16693" y="28138"/>
                  <a:pt x="16647" y="28092"/>
                  <a:pt x="16603" y="28041"/>
                </a:cubicBezTo>
                <a:cubicBezTo>
                  <a:pt x="16435" y="27860"/>
                  <a:pt x="16284" y="27665"/>
                  <a:pt x="16150" y="27457"/>
                </a:cubicBezTo>
                <a:cubicBezTo>
                  <a:pt x="16019" y="27249"/>
                  <a:pt x="15908" y="27031"/>
                  <a:pt x="15784" y="26816"/>
                </a:cubicBezTo>
                <a:cubicBezTo>
                  <a:pt x="15663" y="26614"/>
                  <a:pt x="15525" y="26433"/>
                  <a:pt x="15350" y="26272"/>
                </a:cubicBezTo>
                <a:cubicBezTo>
                  <a:pt x="15189" y="26121"/>
                  <a:pt x="15012" y="25987"/>
                  <a:pt x="14867" y="25819"/>
                </a:cubicBezTo>
                <a:cubicBezTo>
                  <a:pt x="14710" y="25635"/>
                  <a:pt x="14636" y="25413"/>
                  <a:pt x="14572" y="25184"/>
                </a:cubicBezTo>
                <a:cubicBezTo>
                  <a:pt x="14535" y="25054"/>
                  <a:pt x="14498" y="24926"/>
                  <a:pt x="14444" y="24805"/>
                </a:cubicBezTo>
                <a:cubicBezTo>
                  <a:pt x="14394" y="24691"/>
                  <a:pt x="14331" y="24583"/>
                  <a:pt x="14263" y="24480"/>
                </a:cubicBezTo>
                <a:cubicBezTo>
                  <a:pt x="14153" y="24298"/>
                  <a:pt x="14032" y="24107"/>
                  <a:pt x="14005" y="23892"/>
                </a:cubicBezTo>
                <a:cubicBezTo>
                  <a:pt x="14015" y="23879"/>
                  <a:pt x="14018" y="23862"/>
                  <a:pt x="14015" y="23849"/>
                </a:cubicBezTo>
                <a:cubicBezTo>
                  <a:pt x="13998" y="23745"/>
                  <a:pt x="14092" y="23651"/>
                  <a:pt x="14186" y="23627"/>
                </a:cubicBezTo>
                <a:cubicBezTo>
                  <a:pt x="14199" y="23624"/>
                  <a:pt x="14216" y="23621"/>
                  <a:pt x="14230" y="23621"/>
                </a:cubicBezTo>
                <a:cubicBezTo>
                  <a:pt x="14331" y="23621"/>
                  <a:pt x="14397" y="23711"/>
                  <a:pt x="14448" y="23792"/>
                </a:cubicBezTo>
                <a:cubicBezTo>
                  <a:pt x="14522" y="23916"/>
                  <a:pt x="14596" y="24036"/>
                  <a:pt x="14683" y="24151"/>
                </a:cubicBezTo>
                <a:cubicBezTo>
                  <a:pt x="14770" y="24265"/>
                  <a:pt x="14864" y="24372"/>
                  <a:pt x="14958" y="24480"/>
                </a:cubicBezTo>
                <a:cubicBezTo>
                  <a:pt x="15143" y="24691"/>
                  <a:pt x="15334" y="24902"/>
                  <a:pt x="15471" y="25151"/>
                </a:cubicBezTo>
                <a:cubicBezTo>
                  <a:pt x="15623" y="25423"/>
                  <a:pt x="15669" y="25745"/>
                  <a:pt x="15838" y="26007"/>
                </a:cubicBezTo>
                <a:cubicBezTo>
                  <a:pt x="15925" y="26145"/>
                  <a:pt x="16032" y="26262"/>
                  <a:pt x="16136" y="26383"/>
                </a:cubicBezTo>
                <a:cubicBezTo>
                  <a:pt x="16237" y="26504"/>
                  <a:pt x="16334" y="26628"/>
                  <a:pt x="16422" y="26758"/>
                </a:cubicBezTo>
                <a:cubicBezTo>
                  <a:pt x="16596" y="27017"/>
                  <a:pt x="16740" y="27296"/>
                  <a:pt x="16854" y="27588"/>
                </a:cubicBezTo>
                <a:cubicBezTo>
                  <a:pt x="16885" y="27658"/>
                  <a:pt x="16908" y="27732"/>
                  <a:pt x="16932" y="27806"/>
                </a:cubicBezTo>
                <a:cubicBezTo>
                  <a:pt x="16949" y="27846"/>
                  <a:pt x="16982" y="27853"/>
                  <a:pt x="17022" y="27863"/>
                </a:cubicBezTo>
                <a:cubicBezTo>
                  <a:pt x="17053" y="27870"/>
                  <a:pt x="17086" y="27880"/>
                  <a:pt x="17120" y="27886"/>
                </a:cubicBezTo>
                <a:cubicBezTo>
                  <a:pt x="17234" y="27910"/>
                  <a:pt x="17352" y="27920"/>
                  <a:pt x="17469" y="27920"/>
                </a:cubicBezTo>
                <a:lnTo>
                  <a:pt x="17526" y="27920"/>
                </a:lnTo>
                <a:cubicBezTo>
                  <a:pt x="17795" y="27910"/>
                  <a:pt x="18063" y="27840"/>
                  <a:pt x="18301" y="27716"/>
                </a:cubicBezTo>
                <a:cubicBezTo>
                  <a:pt x="18419" y="27655"/>
                  <a:pt x="18529" y="27581"/>
                  <a:pt x="18630" y="27494"/>
                </a:cubicBezTo>
                <a:cubicBezTo>
                  <a:pt x="18738" y="27403"/>
                  <a:pt x="18822" y="27293"/>
                  <a:pt x="18915" y="27192"/>
                </a:cubicBezTo>
                <a:cubicBezTo>
                  <a:pt x="18959" y="27138"/>
                  <a:pt x="19009" y="27091"/>
                  <a:pt x="19070" y="27054"/>
                </a:cubicBezTo>
                <a:cubicBezTo>
                  <a:pt x="19133" y="27017"/>
                  <a:pt x="19204" y="27004"/>
                  <a:pt x="19278" y="26994"/>
                </a:cubicBezTo>
                <a:cubicBezTo>
                  <a:pt x="19443" y="26967"/>
                  <a:pt x="19604" y="26930"/>
                  <a:pt x="19765" y="26873"/>
                </a:cubicBezTo>
                <a:cubicBezTo>
                  <a:pt x="19919" y="26819"/>
                  <a:pt x="20074" y="26752"/>
                  <a:pt x="20221" y="26682"/>
                </a:cubicBezTo>
                <a:cubicBezTo>
                  <a:pt x="20356" y="26622"/>
                  <a:pt x="20490" y="26554"/>
                  <a:pt x="20604" y="26456"/>
                </a:cubicBezTo>
                <a:cubicBezTo>
                  <a:pt x="20812" y="26279"/>
                  <a:pt x="20943" y="25960"/>
                  <a:pt x="20782" y="25708"/>
                </a:cubicBezTo>
                <a:cubicBezTo>
                  <a:pt x="20768" y="25691"/>
                  <a:pt x="20745" y="25665"/>
                  <a:pt x="20755" y="25641"/>
                </a:cubicBezTo>
                <a:cubicBezTo>
                  <a:pt x="20765" y="25618"/>
                  <a:pt x="20795" y="25604"/>
                  <a:pt x="20812" y="25587"/>
                </a:cubicBezTo>
                <a:cubicBezTo>
                  <a:pt x="20865" y="25537"/>
                  <a:pt x="20879" y="25470"/>
                  <a:pt x="20842" y="25406"/>
                </a:cubicBezTo>
                <a:cubicBezTo>
                  <a:pt x="20825" y="25373"/>
                  <a:pt x="20799" y="25342"/>
                  <a:pt x="20772" y="25316"/>
                </a:cubicBezTo>
                <a:cubicBezTo>
                  <a:pt x="20745" y="25279"/>
                  <a:pt x="20715" y="25245"/>
                  <a:pt x="20684" y="25212"/>
                </a:cubicBezTo>
                <a:lnTo>
                  <a:pt x="20510" y="25003"/>
                </a:lnTo>
                <a:cubicBezTo>
                  <a:pt x="20399" y="24873"/>
                  <a:pt x="20292" y="24738"/>
                  <a:pt x="20174" y="24614"/>
                </a:cubicBezTo>
                <a:cubicBezTo>
                  <a:pt x="20083" y="24517"/>
                  <a:pt x="19973" y="24419"/>
                  <a:pt x="19835" y="24393"/>
                </a:cubicBezTo>
                <a:cubicBezTo>
                  <a:pt x="19809" y="24386"/>
                  <a:pt x="19785" y="24382"/>
                  <a:pt x="19758" y="24382"/>
                </a:cubicBezTo>
                <a:cubicBezTo>
                  <a:pt x="19624" y="24382"/>
                  <a:pt x="19496" y="24450"/>
                  <a:pt x="19365" y="24480"/>
                </a:cubicBezTo>
                <a:cubicBezTo>
                  <a:pt x="19234" y="24510"/>
                  <a:pt x="19104" y="24527"/>
                  <a:pt x="18969" y="24527"/>
                </a:cubicBezTo>
                <a:cubicBezTo>
                  <a:pt x="18935" y="24527"/>
                  <a:pt x="18905" y="24523"/>
                  <a:pt x="18875" y="24523"/>
                </a:cubicBezTo>
                <a:cubicBezTo>
                  <a:pt x="18802" y="24520"/>
                  <a:pt x="18718" y="24520"/>
                  <a:pt x="18653" y="24483"/>
                </a:cubicBezTo>
                <a:cubicBezTo>
                  <a:pt x="18586" y="24446"/>
                  <a:pt x="18560" y="24366"/>
                  <a:pt x="18529" y="24301"/>
                </a:cubicBezTo>
                <a:cubicBezTo>
                  <a:pt x="18452" y="24140"/>
                  <a:pt x="18379" y="23979"/>
                  <a:pt x="18301" y="23822"/>
                </a:cubicBezTo>
                <a:lnTo>
                  <a:pt x="18069" y="23325"/>
                </a:lnTo>
                <a:cubicBezTo>
                  <a:pt x="18019" y="23218"/>
                  <a:pt x="17956" y="23093"/>
                  <a:pt x="17969" y="22966"/>
                </a:cubicBezTo>
                <a:cubicBezTo>
                  <a:pt x="17976" y="22916"/>
                  <a:pt x="18002" y="22872"/>
                  <a:pt x="18046" y="22848"/>
                </a:cubicBezTo>
                <a:cubicBezTo>
                  <a:pt x="18097" y="22825"/>
                  <a:pt x="18154" y="22822"/>
                  <a:pt x="18210" y="22822"/>
                </a:cubicBezTo>
                <a:lnTo>
                  <a:pt x="18255" y="22822"/>
                </a:lnTo>
                <a:cubicBezTo>
                  <a:pt x="18388" y="22825"/>
                  <a:pt x="18523" y="22845"/>
                  <a:pt x="18650" y="22885"/>
                </a:cubicBezTo>
                <a:cubicBezTo>
                  <a:pt x="18905" y="22969"/>
                  <a:pt x="19137" y="23124"/>
                  <a:pt x="19308" y="23335"/>
                </a:cubicBezTo>
                <a:cubicBezTo>
                  <a:pt x="19395" y="23443"/>
                  <a:pt x="19446" y="23590"/>
                  <a:pt x="19570" y="23664"/>
                </a:cubicBezTo>
                <a:cubicBezTo>
                  <a:pt x="19691" y="23734"/>
                  <a:pt x="19835" y="23725"/>
                  <a:pt x="19970" y="23758"/>
                </a:cubicBezTo>
                <a:cubicBezTo>
                  <a:pt x="19970" y="23762"/>
                  <a:pt x="19973" y="23762"/>
                  <a:pt x="19976" y="23762"/>
                </a:cubicBezTo>
                <a:cubicBezTo>
                  <a:pt x="19962" y="23771"/>
                  <a:pt x="19950" y="23785"/>
                  <a:pt x="19936" y="23798"/>
                </a:cubicBezTo>
                <a:cubicBezTo>
                  <a:pt x="19906" y="23825"/>
                  <a:pt x="19922" y="23879"/>
                  <a:pt x="19959" y="23886"/>
                </a:cubicBezTo>
                <a:cubicBezTo>
                  <a:pt x="19987" y="23892"/>
                  <a:pt x="20007" y="23903"/>
                  <a:pt x="20030" y="23912"/>
                </a:cubicBezTo>
                <a:cubicBezTo>
                  <a:pt x="20057" y="23979"/>
                  <a:pt x="20120" y="24044"/>
                  <a:pt x="20181" y="24073"/>
                </a:cubicBezTo>
                <a:cubicBezTo>
                  <a:pt x="20228" y="24097"/>
                  <a:pt x="20278" y="24104"/>
                  <a:pt x="20329" y="24104"/>
                </a:cubicBezTo>
                <a:cubicBezTo>
                  <a:pt x="20372" y="24104"/>
                  <a:pt x="20416" y="24100"/>
                  <a:pt x="20459" y="24097"/>
                </a:cubicBezTo>
                <a:cubicBezTo>
                  <a:pt x="20486" y="24094"/>
                  <a:pt x="20513" y="24094"/>
                  <a:pt x="20540" y="24094"/>
                </a:cubicBezTo>
                <a:cubicBezTo>
                  <a:pt x="20637" y="24094"/>
                  <a:pt x="20718" y="24117"/>
                  <a:pt x="20785" y="24208"/>
                </a:cubicBezTo>
                <a:cubicBezTo>
                  <a:pt x="20839" y="24275"/>
                  <a:pt x="20882" y="24352"/>
                  <a:pt x="20960" y="24396"/>
                </a:cubicBezTo>
                <a:cubicBezTo>
                  <a:pt x="21006" y="24426"/>
                  <a:pt x="21060" y="24436"/>
                  <a:pt x="21110" y="24436"/>
                </a:cubicBezTo>
                <a:cubicBezTo>
                  <a:pt x="21147" y="24436"/>
                  <a:pt x="21181" y="24433"/>
                  <a:pt x="21215" y="24422"/>
                </a:cubicBezTo>
                <a:cubicBezTo>
                  <a:pt x="21400" y="24372"/>
                  <a:pt x="21564" y="24218"/>
                  <a:pt x="21755" y="24218"/>
                </a:cubicBezTo>
                <a:cubicBezTo>
                  <a:pt x="21782" y="24218"/>
                  <a:pt x="21812" y="24221"/>
                  <a:pt x="21843" y="24228"/>
                </a:cubicBezTo>
                <a:cubicBezTo>
                  <a:pt x="21960" y="24261"/>
                  <a:pt x="22034" y="24349"/>
                  <a:pt x="22121" y="24422"/>
                </a:cubicBezTo>
                <a:cubicBezTo>
                  <a:pt x="22191" y="24483"/>
                  <a:pt x="22269" y="24530"/>
                  <a:pt x="22359" y="24557"/>
                </a:cubicBezTo>
                <a:cubicBezTo>
                  <a:pt x="22537" y="24614"/>
                  <a:pt x="22726" y="24611"/>
                  <a:pt x="22910" y="24614"/>
                </a:cubicBezTo>
                <a:cubicBezTo>
                  <a:pt x="23074" y="24617"/>
                  <a:pt x="23265" y="24617"/>
                  <a:pt x="23410" y="24721"/>
                </a:cubicBezTo>
                <a:cubicBezTo>
                  <a:pt x="23595" y="24859"/>
                  <a:pt x="23581" y="25111"/>
                  <a:pt x="23645" y="25312"/>
                </a:cubicBezTo>
                <a:cubicBezTo>
                  <a:pt x="23708" y="25497"/>
                  <a:pt x="23846" y="25631"/>
                  <a:pt x="24044" y="25658"/>
                </a:cubicBezTo>
                <a:cubicBezTo>
                  <a:pt x="24068" y="25661"/>
                  <a:pt x="24095" y="25661"/>
                  <a:pt x="24118" y="25661"/>
                </a:cubicBezTo>
                <a:cubicBezTo>
                  <a:pt x="24252" y="25661"/>
                  <a:pt x="24383" y="25611"/>
                  <a:pt x="24478" y="25514"/>
                </a:cubicBezTo>
                <a:lnTo>
                  <a:pt x="24478" y="25514"/>
                </a:lnTo>
                <a:cubicBezTo>
                  <a:pt x="24507" y="25578"/>
                  <a:pt x="24470" y="25671"/>
                  <a:pt x="24447" y="25731"/>
                </a:cubicBezTo>
                <a:cubicBezTo>
                  <a:pt x="24410" y="25829"/>
                  <a:pt x="24363" y="25930"/>
                  <a:pt x="24353" y="26033"/>
                </a:cubicBezTo>
                <a:cubicBezTo>
                  <a:pt x="24346" y="26131"/>
                  <a:pt x="24383" y="26219"/>
                  <a:pt x="24467" y="26265"/>
                </a:cubicBezTo>
                <a:cubicBezTo>
                  <a:pt x="24528" y="26303"/>
                  <a:pt x="24599" y="26303"/>
                  <a:pt x="24665" y="26309"/>
                </a:cubicBezTo>
                <a:cubicBezTo>
                  <a:pt x="24743" y="26319"/>
                  <a:pt x="24816" y="26336"/>
                  <a:pt x="24884" y="26380"/>
                </a:cubicBezTo>
                <a:cubicBezTo>
                  <a:pt x="25129" y="26527"/>
                  <a:pt x="25226" y="26853"/>
                  <a:pt x="25310" y="27111"/>
                </a:cubicBezTo>
                <a:cubicBezTo>
                  <a:pt x="25414" y="27443"/>
                  <a:pt x="25541" y="27769"/>
                  <a:pt x="25709" y="28078"/>
                </a:cubicBezTo>
                <a:cubicBezTo>
                  <a:pt x="25900" y="28437"/>
                  <a:pt x="26136" y="28772"/>
                  <a:pt x="26404" y="29079"/>
                </a:cubicBezTo>
                <a:cubicBezTo>
                  <a:pt x="26414" y="29088"/>
                  <a:pt x="26427" y="29095"/>
                  <a:pt x="26441" y="29095"/>
                </a:cubicBezTo>
                <a:cubicBezTo>
                  <a:pt x="26471" y="29095"/>
                  <a:pt x="26498" y="29071"/>
                  <a:pt x="26498" y="29042"/>
                </a:cubicBezTo>
                <a:cubicBezTo>
                  <a:pt x="26481" y="28789"/>
                  <a:pt x="26777" y="28635"/>
                  <a:pt x="26867" y="28420"/>
                </a:cubicBezTo>
                <a:cubicBezTo>
                  <a:pt x="26924" y="28283"/>
                  <a:pt x="26884" y="28168"/>
                  <a:pt x="26820" y="28041"/>
                </a:cubicBezTo>
                <a:cubicBezTo>
                  <a:pt x="26716" y="27836"/>
                  <a:pt x="26783" y="27645"/>
                  <a:pt x="26890" y="27457"/>
                </a:cubicBezTo>
                <a:cubicBezTo>
                  <a:pt x="27065" y="27158"/>
                  <a:pt x="27277" y="26846"/>
                  <a:pt x="27542" y="26622"/>
                </a:cubicBezTo>
                <a:cubicBezTo>
                  <a:pt x="27683" y="26501"/>
                  <a:pt x="27841" y="26420"/>
                  <a:pt x="28015" y="26369"/>
                </a:cubicBezTo>
                <a:cubicBezTo>
                  <a:pt x="28176" y="26323"/>
                  <a:pt x="28348" y="26289"/>
                  <a:pt x="28481" y="26178"/>
                </a:cubicBezTo>
                <a:cubicBezTo>
                  <a:pt x="28740" y="25963"/>
                  <a:pt x="28750" y="25590"/>
                  <a:pt x="28737" y="25279"/>
                </a:cubicBezTo>
                <a:lnTo>
                  <a:pt x="28737" y="25279"/>
                </a:lnTo>
                <a:cubicBezTo>
                  <a:pt x="28962" y="25292"/>
                  <a:pt x="29156" y="25466"/>
                  <a:pt x="29194" y="25695"/>
                </a:cubicBezTo>
                <a:cubicBezTo>
                  <a:pt x="29197" y="25718"/>
                  <a:pt x="29220" y="25731"/>
                  <a:pt x="29243" y="25731"/>
                </a:cubicBezTo>
                <a:cubicBezTo>
                  <a:pt x="29264" y="25731"/>
                  <a:pt x="29284" y="25725"/>
                  <a:pt x="29294" y="25708"/>
                </a:cubicBezTo>
                <a:cubicBezTo>
                  <a:pt x="29378" y="25557"/>
                  <a:pt x="29556" y="25319"/>
                  <a:pt x="29734" y="25319"/>
                </a:cubicBezTo>
                <a:cubicBezTo>
                  <a:pt x="29801" y="25319"/>
                  <a:pt x="29865" y="25353"/>
                  <a:pt x="29925" y="25433"/>
                </a:cubicBezTo>
                <a:cubicBezTo>
                  <a:pt x="30002" y="25534"/>
                  <a:pt x="30052" y="25651"/>
                  <a:pt x="30126" y="25756"/>
                </a:cubicBezTo>
                <a:cubicBezTo>
                  <a:pt x="30207" y="25856"/>
                  <a:pt x="30298" y="25950"/>
                  <a:pt x="30399" y="26030"/>
                </a:cubicBezTo>
                <a:cubicBezTo>
                  <a:pt x="30600" y="26188"/>
                  <a:pt x="30835" y="26295"/>
                  <a:pt x="31087" y="26336"/>
                </a:cubicBezTo>
                <a:cubicBezTo>
                  <a:pt x="31187" y="26352"/>
                  <a:pt x="31398" y="26360"/>
                  <a:pt x="31402" y="26497"/>
                </a:cubicBezTo>
                <a:cubicBezTo>
                  <a:pt x="31402" y="26568"/>
                  <a:pt x="31352" y="26631"/>
                  <a:pt x="31318" y="26688"/>
                </a:cubicBezTo>
                <a:cubicBezTo>
                  <a:pt x="31291" y="26742"/>
                  <a:pt x="31268" y="26799"/>
                  <a:pt x="31257" y="26859"/>
                </a:cubicBezTo>
                <a:cubicBezTo>
                  <a:pt x="31224" y="27098"/>
                  <a:pt x="31412" y="27302"/>
                  <a:pt x="31553" y="27474"/>
                </a:cubicBezTo>
                <a:cubicBezTo>
                  <a:pt x="31630" y="27571"/>
                  <a:pt x="31708" y="27669"/>
                  <a:pt x="31761" y="27782"/>
                </a:cubicBezTo>
                <a:cubicBezTo>
                  <a:pt x="31815" y="27897"/>
                  <a:pt x="31849" y="28018"/>
                  <a:pt x="31875" y="28138"/>
                </a:cubicBezTo>
                <a:cubicBezTo>
                  <a:pt x="31933" y="28370"/>
                  <a:pt x="31959" y="28611"/>
                  <a:pt x="32046" y="28837"/>
                </a:cubicBezTo>
                <a:cubicBezTo>
                  <a:pt x="32083" y="28938"/>
                  <a:pt x="32134" y="29034"/>
                  <a:pt x="32201" y="29122"/>
                </a:cubicBezTo>
                <a:cubicBezTo>
                  <a:pt x="32281" y="29223"/>
                  <a:pt x="32385" y="29286"/>
                  <a:pt x="32473" y="29377"/>
                </a:cubicBezTo>
                <a:cubicBezTo>
                  <a:pt x="32607" y="29522"/>
                  <a:pt x="32500" y="29663"/>
                  <a:pt x="32469" y="29827"/>
                </a:cubicBezTo>
                <a:cubicBezTo>
                  <a:pt x="32449" y="29957"/>
                  <a:pt x="32496" y="30078"/>
                  <a:pt x="32577" y="30182"/>
                </a:cubicBezTo>
                <a:cubicBezTo>
                  <a:pt x="32664" y="30300"/>
                  <a:pt x="32788" y="30388"/>
                  <a:pt x="32865" y="30508"/>
                </a:cubicBezTo>
                <a:cubicBezTo>
                  <a:pt x="32932" y="30609"/>
                  <a:pt x="32986" y="30757"/>
                  <a:pt x="32912" y="30857"/>
                </a:cubicBezTo>
                <a:cubicBezTo>
                  <a:pt x="32446" y="30549"/>
                  <a:pt x="31936" y="30310"/>
                  <a:pt x="31398" y="30159"/>
                </a:cubicBezTo>
                <a:lnTo>
                  <a:pt x="31382" y="30159"/>
                </a:lnTo>
                <a:cubicBezTo>
                  <a:pt x="31335" y="30159"/>
                  <a:pt x="31318" y="30216"/>
                  <a:pt x="31345" y="30250"/>
                </a:cubicBezTo>
                <a:lnTo>
                  <a:pt x="31647" y="30625"/>
                </a:lnTo>
                <a:cubicBezTo>
                  <a:pt x="31547" y="30911"/>
                  <a:pt x="31697" y="31203"/>
                  <a:pt x="31905" y="31404"/>
                </a:cubicBezTo>
                <a:cubicBezTo>
                  <a:pt x="32154" y="31636"/>
                  <a:pt x="32489" y="31750"/>
                  <a:pt x="32724" y="31999"/>
                </a:cubicBezTo>
                <a:cubicBezTo>
                  <a:pt x="32946" y="32230"/>
                  <a:pt x="33030" y="32552"/>
                  <a:pt x="33194" y="32820"/>
                </a:cubicBezTo>
                <a:cubicBezTo>
                  <a:pt x="33308" y="33012"/>
                  <a:pt x="33516" y="33237"/>
                  <a:pt x="33752" y="33237"/>
                </a:cubicBezTo>
                <a:cubicBezTo>
                  <a:pt x="33802" y="33237"/>
                  <a:pt x="33855" y="33227"/>
                  <a:pt x="33906" y="33203"/>
                </a:cubicBezTo>
                <a:cubicBezTo>
                  <a:pt x="34145" y="33096"/>
                  <a:pt x="34191" y="32787"/>
                  <a:pt x="34188" y="32543"/>
                </a:cubicBezTo>
                <a:lnTo>
                  <a:pt x="34188" y="32543"/>
                </a:lnTo>
                <a:lnTo>
                  <a:pt x="34352" y="32619"/>
                </a:lnTo>
                <a:cubicBezTo>
                  <a:pt x="34359" y="32626"/>
                  <a:pt x="34369" y="32626"/>
                  <a:pt x="34379" y="32626"/>
                </a:cubicBezTo>
                <a:cubicBezTo>
                  <a:pt x="34399" y="32626"/>
                  <a:pt x="34416" y="32619"/>
                  <a:pt x="34427" y="32599"/>
                </a:cubicBezTo>
                <a:cubicBezTo>
                  <a:pt x="34560" y="32331"/>
                  <a:pt x="34537" y="32002"/>
                  <a:pt x="34352" y="31757"/>
                </a:cubicBezTo>
                <a:cubicBezTo>
                  <a:pt x="34339" y="31740"/>
                  <a:pt x="34322" y="31733"/>
                  <a:pt x="34306" y="31733"/>
                </a:cubicBezTo>
                <a:cubicBezTo>
                  <a:pt x="34278" y="31733"/>
                  <a:pt x="34252" y="31750"/>
                  <a:pt x="34252" y="31784"/>
                </a:cubicBezTo>
                <a:cubicBezTo>
                  <a:pt x="34249" y="31878"/>
                  <a:pt x="34161" y="31908"/>
                  <a:pt x="34080" y="31908"/>
                </a:cubicBezTo>
                <a:cubicBezTo>
                  <a:pt x="34054" y="31908"/>
                  <a:pt x="34027" y="31905"/>
                  <a:pt x="34004" y="31898"/>
                </a:cubicBezTo>
                <a:cubicBezTo>
                  <a:pt x="33855" y="31867"/>
                  <a:pt x="33785" y="31747"/>
                  <a:pt x="33718" y="31623"/>
                </a:cubicBezTo>
                <a:cubicBezTo>
                  <a:pt x="33648" y="31491"/>
                  <a:pt x="33584" y="31350"/>
                  <a:pt x="33466" y="31257"/>
                </a:cubicBezTo>
                <a:cubicBezTo>
                  <a:pt x="33392" y="31200"/>
                  <a:pt x="33302" y="31163"/>
                  <a:pt x="33322" y="31052"/>
                </a:cubicBezTo>
                <a:cubicBezTo>
                  <a:pt x="33339" y="30964"/>
                  <a:pt x="33389" y="30891"/>
                  <a:pt x="33420" y="30807"/>
                </a:cubicBezTo>
                <a:cubicBezTo>
                  <a:pt x="33540" y="30464"/>
                  <a:pt x="33420" y="30095"/>
                  <a:pt x="33282" y="29779"/>
                </a:cubicBezTo>
                <a:cubicBezTo>
                  <a:pt x="33118" y="29407"/>
                  <a:pt x="32919" y="29051"/>
                  <a:pt x="32755" y="28679"/>
                </a:cubicBezTo>
                <a:cubicBezTo>
                  <a:pt x="32678" y="28504"/>
                  <a:pt x="32604" y="28276"/>
                  <a:pt x="32745" y="28115"/>
                </a:cubicBezTo>
                <a:cubicBezTo>
                  <a:pt x="32799" y="28051"/>
                  <a:pt x="32865" y="28018"/>
                  <a:pt x="32929" y="28018"/>
                </a:cubicBezTo>
                <a:cubicBezTo>
                  <a:pt x="33000" y="28018"/>
                  <a:pt x="33067" y="28058"/>
                  <a:pt x="33114" y="28138"/>
                </a:cubicBezTo>
                <a:cubicBezTo>
                  <a:pt x="33181" y="28249"/>
                  <a:pt x="33211" y="28380"/>
                  <a:pt x="33302" y="28478"/>
                </a:cubicBezTo>
                <a:cubicBezTo>
                  <a:pt x="33395" y="28578"/>
                  <a:pt x="33581" y="28591"/>
                  <a:pt x="33651" y="28716"/>
                </a:cubicBezTo>
                <a:cubicBezTo>
                  <a:pt x="33725" y="28850"/>
                  <a:pt x="33614" y="29038"/>
                  <a:pt x="33617" y="29182"/>
                </a:cubicBezTo>
                <a:cubicBezTo>
                  <a:pt x="33621" y="29300"/>
                  <a:pt x="33685" y="29404"/>
                  <a:pt x="33789" y="29464"/>
                </a:cubicBezTo>
                <a:cubicBezTo>
                  <a:pt x="33852" y="29501"/>
                  <a:pt x="33916" y="29518"/>
                  <a:pt x="33980" y="29518"/>
                </a:cubicBezTo>
                <a:cubicBezTo>
                  <a:pt x="34141" y="29518"/>
                  <a:pt x="34282" y="29401"/>
                  <a:pt x="34332" y="29223"/>
                </a:cubicBezTo>
                <a:cubicBezTo>
                  <a:pt x="34376" y="29065"/>
                  <a:pt x="34366" y="28893"/>
                  <a:pt x="34433" y="28746"/>
                </a:cubicBezTo>
                <a:cubicBezTo>
                  <a:pt x="34493" y="28611"/>
                  <a:pt x="34601" y="28504"/>
                  <a:pt x="34701" y="28397"/>
                </a:cubicBezTo>
                <a:cubicBezTo>
                  <a:pt x="34886" y="28209"/>
                  <a:pt x="35101" y="28001"/>
                  <a:pt x="35051" y="27712"/>
                </a:cubicBezTo>
                <a:cubicBezTo>
                  <a:pt x="35047" y="27692"/>
                  <a:pt x="35031" y="27682"/>
                  <a:pt x="35014" y="27675"/>
                </a:cubicBezTo>
                <a:cubicBezTo>
                  <a:pt x="34752" y="27578"/>
                  <a:pt x="34729" y="27209"/>
                  <a:pt x="34661" y="26980"/>
                </a:cubicBezTo>
                <a:cubicBezTo>
                  <a:pt x="34628" y="26853"/>
                  <a:pt x="34577" y="26725"/>
                  <a:pt x="34487" y="26631"/>
                </a:cubicBezTo>
                <a:cubicBezTo>
                  <a:pt x="34447" y="26588"/>
                  <a:pt x="34399" y="26554"/>
                  <a:pt x="34346" y="26527"/>
                </a:cubicBezTo>
                <a:cubicBezTo>
                  <a:pt x="34225" y="26473"/>
                  <a:pt x="34131" y="26456"/>
                  <a:pt x="34097" y="26309"/>
                </a:cubicBezTo>
                <a:cubicBezTo>
                  <a:pt x="34013" y="25963"/>
                  <a:pt x="33926" y="25393"/>
                  <a:pt x="34295" y="25178"/>
                </a:cubicBezTo>
                <a:cubicBezTo>
                  <a:pt x="34373" y="25131"/>
                  <a:pt x="34470" y="25104"/>
                  <a:pt x="34560" y="25104"/>
                </a:cubicBezTo>
                <a:cubicBezTo>
                  <a:pt x="34618" y="25104"/>
                  <a:pt x="34671" y="25114"/>
                  <a:pt x="34721" y="25138"/>
                </a:cubicBezTo>
                <a:cubicBezTo>
                  <a:pt x="34923" y="25228"/>
                  <a:pt x="34893" y="25463"/>
                  <a:pt x="34839" y="25638"/>
                </a:cubicBezTo>
                <a:cubicBezTo>
                  <a:pt x="34779" y="25836"/>
                  <a:pt x="34705" y="26017"/>
                  <a:pt x="34785" y="26222"/>
                </a:cubicBezTo>
                <a:cubicBezTo>
                  <a:pt x="34836" y="26346"/>
                  <a:pt x="34933" y="26444"/>
                  <a:pt x="35064" y="26444"/>
                </a:cubicBezTo>
                <a:cubicBezTo>
                  <a:pt x="35084" y="26444"/>
                  <a:pt x="35104" y="26444"/>
                  <a:pt x="35124" y="26436"/>
                </a:cubicBezTo>
                <a:cubicBezTo>
                  <a:pt x="35148" y="26433"/>
                  <a:pt x="35165" y="26410"/>
                  <a:pt x="35165" y="26386"/>
                </a:cubicBezTo>
                <a:lnTo>
                  <a:pt x="35165" y="25752"/>
                </a:lnTo>
                <a:cubicBezTo>
                  <a:pt x="35272" y="25779"/>
                  <a:pt x="35380" y="25805"/>
                  <a:pt x="35487" y="25829"/>
                </a:cubicBezTo>
                <a:cubicBezTo>
                  <a:pt x="35494" y="25832"/>
                  <a:pt x="35497" y="25832"/>
                  <a:pt x="35504" y="25832"/>
                </a:cubicBezTo>
                <a:cubicBezTo>
                  <a:pt x="35544" y="25832"/>
                  <a:pt x="35564" y="25789"/>
                  <a:pt x="35550" y="25752"/>
                </a:cubicBezTo>
                <a:cubicBezTo>
                  <a:pt x="35446" y="25520"/>
                  <a:pt x="35658" y="25292"/>
                  <a:pt x="35843" y="25181"/>
                </a:cubicBezTo>
                <a:cubicBezTo>
                  <a:pt x="36034" y="25067"/>
                  <a:pt x="36266" y="25031"/>
                  <a:pt x="36467" y="24939"/>
                </a:cubicBezTo>
                <a:cubicBezTo>
                  <a:pt x="36678" y="24845"/>
                  <a:pt x="36830" y="24695"/>
                  <a:pt x="36924" y="24483"/>
                </a:cubicBezTo>
                <a:cubicBezTo>
                  <a:pt x="37017" y="24268"/>
                  <a:pt x="37075" y="24040"/>
                  <a:pt x="37192" y="23835"/>
                </a:cubicBezTo>
                <a:cubicBezTo>
                  <a:pt x="37216" y="23795"/>
                  <a:pt x="37242" y="23754"/>
                  <a:pt x="37269" y="23717"/>
                </a:cubicBezTo>
                <a:cubicBezTo>
                  <a:pt x="37276" y="23721"/>
                  <a:pt x="37286" y="23725"/>
                  <a:pt x="37293" y="23725"/>
                </a:cubicBezTo>
                <a:cubicBezTo>
                  <a:pt x="37313" y="23725"/>
                  <a:pt x="37330" y="23711"/>
                  <a:pt x="37340" y="23697"/>
                </a:cubicBezTo>
                <a:cubicBezTo>
                  <a:pt x="37431" y="23580"/>
                  <a:pt x="37518" y="23460"/>
                  <a:pt x="37605" y="23339"/>
                </a:cubicBezTo>
                <a:cubicBezTo>
                  <a:pt x="37652" y="23299"/>
                  <a:pt x="37702" y="23258"/>
                  <a:pt x="37753" y="23221"/>
                </a:cubicBezTo>
                <a:cubicBezTo>
                  <a:pt x="37790" y="23194"/>
                  <a:pt x="37779" y="23147"/>
                  <a:pt x="37753" y="23127"/>
                </a:cubicBezTo>
                <a:cubicBezTo>
                  <a:pt x="37786" y="23083"/>
                  <a:pt x="37823" y="23033"/>
                  <a:pt x="37837" y="22983"/>
                </a:cubicBezTo>
                <a:cubicBezTo>
                  <a:pt x="37854" y="22916"/>
                  <a:pt x="37820" y="22868"/>
                  <a:pt x="37770" y="22831"/>
                </a:cubicBezTo>
                <a:cubicBezTo>
                  <a:pt x="37729" y="22795"/>
                  <a:pt x="37696" y="22755"/>
                  <a:pt x="37679" y="22701"/>
                </a:cubicBezTo>
                <a:cubicBezTo>
                  <a:pt x="37642" y="22586"/>
                  <a:pt x="37659" y="22466"/>
                  <a:pt x="37682" y="22348"/>
                </a:cubicBezTo>
                <a:cubicBezTo>
                  <a:pt x="37705" y="22214"/>
                  <a:pt x="37729" y="22083"/>
                  <a:pt x="37713" y="21945"/>
                </a:cubicBezTo>
                <a:cubicBezTo>
                  <a:pt x="37692" y="21818"/>
                  <a:pt x="37649" y="21697"/>
                  <a:pt x="37584" y="21583"/>
                </a:cubicBezTo>
                <a:cubicBezTo>
                  <a:pt x="37457" y="21345"/>
                  <a:pt x="37256" y="21156"/>
                  <a:pt x="37075" y="20958"/>
                </a:cubicBezTo>
                <a:cubicBezTo>
                  <a:pt x="37028" y="20908"/>
                  <a:pt x="36980" y="20858"/>
                  <a:pt x="36937" y="20808"/>
                </a:cubicBezTo>
                <a:cubicBezTo>
                  <a:pt x="36904" y="20767"/>
                  <a:pt x="36870" y="20724"/>
                  <a:pt x="36863" y="20670"/>
                </a:cubicBezTo>
                <a:cubicBezTo>
                  <a:pt x="36853" y="20596"/>
                  <a:pt x="36893" y="20526"/>
                  <a:pt x="36934" y="20469"/>
                </a:cubicBezTo>
                <a:cubicBezTo>
                  <a:pt x="37021" y="20338"/>
                  <a:pt x="37169" y="20207"/>
                  <a:pt x="37169" y="20036"/>
                </a:cubicBezTo>
                <a:cubicBezTo>
                  <a:pt x="37169" y="19821"/>
                  <a:pt x="36947" y="19740"/>
                  <a:pt x="36766" y="19740"/>
                </a:cubicBezTo>
                <a:lnTo>
                  <a:pt x="36732" y="19740"/>
                </a:lnTo>
                <a:cubicBezTo>
                  <a:pt x="36665" y="19744"/>
                  <a:pt x="36588" y="19757"/>
                  <a:pt x="36514" y="19757"/>
                </a:cubicBezTo>
                <a:cubicBezTo>
                  <a:pt x="36457" y="19757"/>
                  <a:pt x="36396" y="19750"/>
                  <a:pt x="36346" y="19720"/>
                </a:cubicBezTo>
                <a:cubicBezTo>
                  <a:pt x="36259" y="19680"/>
                  <a:pt x="36209" y="19593"/>
                  <a:pt x="36185" y="19502"/>
                </a:cubicBezTo>
                <a:cubicBezTo>
                  <a:pt x="36128" y="19271"/>
                  <a:pt x="36272" y="19059"/>
                  <a:pt x="36430" y="18904"/>
                </a:cubicBezTo>
                <a:cubicBezTo>
                  <a:pt x="36622" y="18710"/>
                  <a:pt x="36839" y="18542"/>
                  <a:pt x="37068" y="18394"/>
                </a:cubicBezTo>
                <a:cubicBezTo>
                  <a:pt x="37101" y="18371"/>
                  <a:pt x="37135" y="18351"/>
                  <a:pt x="37172" y="18331"/>
                </a:cubicBezTo>
                <a:lnTo>
                  <a:pt x="37172" y="18331"/>
                </a:lnTo>
                <a:cubicBezTo>
                  <a:pt x="37169" y="18431"/>
                  <a:pt x="37121" y="18535"/>
                  <a:pt x="37081" y="18629"/>
                </a:cubicBezTo>
                <a:cubicBezTo>
                  <a:pt x="37034" y="18743"/>
                  <a:pt x="36984" y="18871"/>
                  <a:pt x="37011" y="18995"/>
                </a:cubicBezTo>
                <a:cubicBezTo>
                  <a:pt x="37045" y="19133"/>
                  <a:pt x="37172" y="19217"/>
                  <a:pt x="37310" y="19217"/>
                </a:cubicBezTo>
                <a:lnTo>
                  <a:pt x="37316" y="19217"/>
                </a:lnTo>
                <a:cubicBezTo>
                  <a:pt x="37481" y="19210"/>
                  <a:pt x="37612" y="19099"/>
                  <a:pt x="37682" y="18958"/>
                </a:cubicBezTo>
                <a:cubicBezTo>
                  <a:pt x="37719" y="18884"/>
                  <a:pt x="37736" y="18811"/>
                  <a:pt x="37756" y="18730"/>
                </a:cubicBezTo>
                <a:cubicBezTo>
                  <a:pt x="37770" y="18676"/>
                  <a:pt x="37793" y="18602"/>
                  <a:pt x="37840" y="18566"/>
                </a:cubicBezTo>
                <a:cubicBezTo>
                  <a:pt x="37850" y="18558"/>
                  <a:pt x="37860" y="18555"/>
                  <a:pt x="37866" y="18555"/>
                </a:cubicBezTo>
                <a:cubicBezTo>
                  <a:pt x="37894" y="18555"/>
                  <a:pt x="37911" y="18582"/>
                  <a:pt x="37914" y="18612"/>
                </a:cubicBezTo>
                <a:cubicBezTo>
                  <a:pt x="37924" y="18676"/>
                  <a:pt x="37911" y="18740"/>
                  <a:pt x="37917" y="18800"/>
                </a:cubicBezTo>
                <a:cubicBezTo>
                  <a:pt x="37924" y="18874"/>
                  <a:pt x="37957" y="18931"/>
                  <a:pt x="38011" y="18978"/>
                </a:cubicBezTo>
                <a:cubicBezTo>
                  <a:pt x="38061" y="19018"/>
                  <a:pt x="38125" y="19052"/>
                  <a:pt x="38162" y="19110"/>
                </a:cubicBezTo>
                <a:cubicBezTo>
                  <a:pt x="38209" y="19180"/>
                  <a:pt x="38189" y="19277"/>
                  <a:pt x="38206" y="19358"/>
                </a:cubicBezTo>
                <a:cubicBezTo>
                  <a:pt x="38222" y="19432"/>
                  <a:pt x="38263" y="19495"/>
                  <a:pt x="38309" y="19553"/>
                </a:cubicBezTo>
                <a:cubicBezTo>
                  <a:pt x="38414" y="19683"/>
                  <a:pt x="38558" y="19777"/>
                  <a:pt x="38602" y="19945"/>
                </a:cubicBezTo>
                <a:cubicBezTo>
                  <a:pt x="38645" y="20106"/>
                  <a:pt x="38605" y="20284"/>
                  <a:pt x="38491" y="20405"/>
                </a:cubicBezTo>
                <a:cubicBezTo>
                  <a:pt x="38458" y="20442"/>
                  <a:pt x="38481" y="20495"/>
                  <a:pt x="38528" y="20499"/>
                </a:cubicBezTo>
                <a:cubicBezTo>
                  <a:pt x="38579" y="20502"/>
                  <a:pt x="38632" y="20506"/>
                  <a:pt x="38686" y="20506"/>
                </a:cubicBezTo>
                <a:cubicBezTo>
                  <a:pt x="38800" y="20506"/>
                  <a:pt x="38914" y="20492"/>
                  <a:pt x="39018" y="20448"/>
                </a:cubicBezTo>
                <a:cubicBezTo>
                  <a:pt x="39092" y="20419"/>
                  <a:pt x="39159" y="20371"/>
                  <a:pt x="39206" y="20307"/>
                </a:cubicBezTo>
                <a:cubicBezTo>
                  <a:pt x="39267" y="20224"/>
                  <a:pt x="39283" y="20123"/>
                  <a:pt x="39283" y="20022"/>
                </a:cubicBezTo>
                <a:cubicBezTo>
                  <a:pt x="39283" y="19905"/>
                  <a:pt x="39276" y="19784"/>
                  <a:pt x="39273" y="19666"/>
                </a:cubicBezTo>
                <a:cubicBezTo>
                  <a:pt x="39270" y="19559"/>
                  <a:pt x="39270" y="19452"/>
                  <a:pt x="39260" y="19344"/>
                </a:cubicBezTo>
                <a:cubicBezTo>
                  <a:pt x="39253" y="19257"/>
                  <a:pt x="39240" y="19170"/>
                  <a:pt x="39196" y="19096"/>
                </a:cubicBezTo>
                <a:cubicBezTo>
                  <a:pt x="39149" y="19009"/>
                  <a:pt x="39072" y="18969"/>
                  <a:pt x="38981" y="18944"/>
                </a:cubicBezTo>
                <a:cubicBezTo>
                  <a:pt x="38931" y="18931"/>
                  <a:pt x="38884" y="18918"/>
                  <a:pt x="38847" y="18881"/>
                </a:cubicBezTo>
                <a:cubicBezTo>
                  <a:pt x="38813" y="18844"/>
                  <a:pt x="38790" y="18797"/>
                  <a:pt x="38780" y="18747"/>
                </a:cubicBezTo>
                <a:cubicBezTo>
                  <a:pt x="38753" y="18639"/>
                  <a:pt x="38783" y="18521"/>
                  <a:pt x="38817" y="18418"/>
                </a:cubicBezTo>
                <a:cubicBezTo>
                  <a:pt x="38881" y="18421"/>
                  <a:pt x="38948" y="18425"/>
                  <a:pt x="39011" y="18425"/>
                </a:cubicBezTo>
                <a:cubicBezTo>
                  <a:pt x="39220" y="18425"/>
                  <a:pt x="39424" y="18391"/>
                  <a:pt x="39586" y="18250"/>
                </a:cubicBezTo>
                <a:cubicBezTo>
                  <a:pt x="39676" y="18169"/>
                  <a:pt x="39747" y="18058"/>
                  <a:pt x="39764" y="17937"/>
                </a:cubicBezTo>
                <a:cubicBezTo>
                  <a:pt x="39770" y="17877"/>
                  <a:pt x="39767" y="17813"/>
                  <a:pt x="39743" y="17753"/>
                </a:cubicBezTo>
                <a:cubicBezTo>
                  <a:pt x="39723" y="17689"/>
                  <a:pt x="39686" y="17629"/>
                  <a:pt x="39683" y="17562"/>
                </a:cubicBezTo>
                <a:cubicBezTo>
                  <a:pt x="39676" y="17461"/>
                  <a:pt x="39770" y="17407"/>
                  <a:pt x="39847" y="17367"/>
                </a:cubicBezTo>
                <a:cubicBezTo>
                  <a:pt x="39945" y="17320"/>
                  <a:pt x="40046" y="17280"/>
                  <a:pt x="40126" y="17206"/>
                </a:cubicBezTo>
                <a:cubicBezTo>
                  <a:pt x="40303" y="17038"/>
                  <a:pt x="40331" y="16773"/>
                  <a:pt x="40351" y="16548"/>
                </a:cubicBezTo>
                <a:cubicBezTo>
                  <a:pt x="40360" y="16447"/>
                  <a:pt x="40374" y="16337"/>
                  <a:pt x="40404" y="16233"/>
                </a:cubicBezTo>
                <a:cubicBezTo>
                  <a:pt x="40455" y="16159"/>
                  <a:pt x="40495" y="16081"/>
                  <a:pt x="40532" y="16001"/>
                </a:cubicBezTo>
                <a:cubicBezTo>
                  <a:pt x="40565" y="15964"/>
                  <a:pt x="40605" y="15934"/>
                  <a:pt x="40656" y="15914"/>
                </a:cubicBezTo>
                <a:cubicBezTo>
                  <a:pt x="40683" y="15900"/>
                  <a:pt x="40690" y="15863"/>
                  <a:pt x="40676" y="15840"/>
                </a:cubicBezTo>
                <a:cubicBezTo>
                  <a:pt x="40673" y="15833"/>
                  <a:pt x="40666" y="15827"/>
                  <a:pt x="40663" y="15823"/>
                </a:cubicBezTo>
                <a:cubicBezTo>
                  <a:pt x="40666" y="15816"/>
                  <a:pt x="40670" y="15810"/>
                  <a:pt x="40673" y="15803"/>
                </a:cubicBezTo>
                <a:cubicBezTo>
                  <a:pt x="40750" y="15655"/>
                  <a:pt x="40787" y="15488"/>
                  <a:pt x="40794" y="15319"/>
                </a:cubicBezTo>
                <a:cubicBezTo>
                  <a:pt x="40800" y="15198"/>
                  <a:pt x="40791" y="15078"/>
                  <a:pt x="40771" y="14961"/>
                </a:cubicBezTo>
                <a:cubicBezTo>
                  <a:pt x="40791" y="14783"/>
                  <a:pt x="40804" y="14608"/>
                  <a:pt x="40800" y="14430"/>
                </a:cubicBezTo>
                <a:cubicBezTo>
                  <a:pt x="40794" y="14205"/>
                  <a:pt x="40763" y="13984"/>
                  <a:pt x="40706" y="13765"/>
                </a:cubicBezTo>
                <a:cubicBezTo>
                  <a:pt x="40653" y="13541"/>
                  <a:pt x="40569" y="13322"/>
                  <a:pt x="40464" y="13118"/>
                </a:cubicBezTo>
                <a:cubicBezTo>
                  <a:pt x="40478" y="13111"/>
                  <a:pt x="40495" y="13111"/>
                  <a:pt x="40512" y="13111"/>
                </a:cubicBezTo>
                <a:cubicBezTo>
                  <a:pt x="40562" y="13111"/>
                  <a:pt x="40616" y="13131"/>
                  <a:pt x="40656" y="13161"/>
                </a:cubicBezTo>
                <a:cubicBezTo>
                  <a:pt x="40737" y="13225"/>
                  <a:pt x="40783" y="13316"/>
                  <a:pt x="40831" y="13403"/>
                </a:cubicBezTo>
                <a:cubicBezTo>
                  <a:pt x="40948" y="13628"/>
                  <a:pt x="41065" y="13849"/>
                  <a:pt x="41183" y="14075"/>
                </a:cubicBezTo>
                <a:cubicBezTo>
                  <a:pt x="41250" y="14202"/>
                  <a:pt x="41318" y="14326"/>
                  <a:pt x="41384" y="14453"/>
                </a:cubicBezTo>
                <a:cubicBezTo>
                  <a:pt x="41395" y="14470"/>
                  <a:pt x="41411" y="14481"/>
                  <a:pt x="41431" y="14481"/>
                </a:cubicBezTo>
                <a:cubicBezTo>
                  <a:pt x="41579" y="14477"/>
                  <a:pt x="41666" y="14343"/>
                  <a:pt x="41683" y="14208"/>
                </a:cubicBezTo>
                <a:cubicBezTo>
                  <a:pt x="41700" y="14047"/>
                  <a:pt x="41589" y="13906"/>
                  <a:pt x="41496" y="13785"/>
                </a:cubicBezTo>
                <a:cubicBezTo>
                  <a:pt x="41448" y="13722"/>
                  <a:pt x="41398" y="13658"/>
                  <a:pt x="41364" y="13584"/>
                </a:cubicBezTo>
                <a:cubicBezTo>
                  <a:pt x="41334" y="13507"/>
                  <a:pt x="41330" y="13433"/>
                  <a:pt x="41358" y="13356"/>
                </a:cubicBezTo>
                <a:cubicBezTo>
                  <a:pt x="41384" y="13282"/>
                  <a:pt x="41418" y="13212"/>
                  <a:pt x="41411" y="13131"/>
                </a:cubicBezTo>
                <a:cubicBezTo>
                  <a:pt x="41405" y="13068"/>
                  <a:pt x="41381" y="13007"/>
                  <a:pt x="41344" y="12953"/>
                </a:cubicBezTo>
                <a:cubicBezTo>
                  <a:pt x="41270" y="12839"/>
                  <a:pt x="41163" y="12755"/>
                  <a:pt x="41076" y="12651"/>
                </a:cubicBezTo>
                <a:cubicBezTo>
                  <a:pt x="41028" y="12597"/>
                  <a:pt x="40999" y="12534"/>
                  <a:pt x="40972" y="12467"/>
                </a:cubicBezTo>
                <a:cubicBezTo>
                  <a:pt x="40941" y="12389"/>
                  <a:pt x="40915" y="12306"/>
                  <a:pt x="40867" y="12235"/>
                </a:cubicBezTo>
                <a:cubicBezTo>
                  <a:pt x="40807" y="12148"/>
                  <a:pt x="40700" y="12074"/>
                  <a:pt x="40593" y="12074"/>
                </a:cubicBezTo>
                <a:cubicBezTo>
                  <a:pt x="40555" y="12074"/>
                  <a:pt x="40522" y="12081"/>
                  <a:pt x="40485" y="12101"/>
                </a:cubicBezTo>
                <a:cubicBezTo>
                  <a:pt x="40414" y="12137"/>
                  <a:pt x="40381" y="12211"/>
                  <a:pt x="40327" y="12265"/>
                </a:cubicBezTo>
                <a:cubicBezTo>
                  <a:pt x="40280" y="12312"/>
                  <a:pt x="40223" y="12343"/>
                  <a:pt x="40159" y="12359"/>
                </a:cubicBezTo>
                <a:cubicBezTo>
                  <a:pt x="40126" y="12369"/>
                  <a:pt x="40089" y="12372"/>
                  <a:pt x="40052" y="12372"/>
                </a:cubicBezTo>
                <a:cubicBezTo>
                  <a:pt x="40025" y="12372"/>
                  <a:pt x="39995" y="12369"/>
                  <a:pt x="39968" y="12363"/>
                </a:cubicBezTo>
                <a:cubicBezTo>
                  <a:pt x="39905" y="12349"/>
                  <a:pt x="39847" y="12315"/>
                  <a:pt x="39797" y="12275"/>
                </a:cubicBezTo>
                <a:cubicBezTo>
                  <a:pt x="39710" y="12208"/>
                  <a:pt x="39632" y="12124"/>
                  <a:pt x="39538" y="12064"/>
                </a:cubicBezTo>
                <a:cubicBezTo>
                  <a:pt x="39532" y="12047"/>
                  <a:pt x="39528" y="12030"/>
                  <a:pt x="39522" y="12013"/>
                </a:cubicBezTo>
                <a:cubicBezTo>
                  <a:pt x="39488" y="11883"/>
                  <a:pt x="39431" y="11751"/>
                  <a:pt x="39300" y="11698"/>
                </a:cubicBezTo>
                <a:cubicBezTo>
                  <a:pt x="39226" y="11668"/>
                  <a:pt x="39149" y="11664"/>
                  <a:pt x="39072" y="11664"/>
                </a:cubicBezTo>
                <a:lnTo>
                  <a:pt x="39025" y="11664"/>
                </a:lnTo>
                <a:cubicBezTo>
                  <a:pt x="38948" y="11664"/>
                  <a:pt x="38873" y="11658"/>
                  <a:pt x="38800" y="11641"/>
                </a:cubicBezTo>
                <a:cubicBezTo>
                  <a:pt x="38645" y="11607"/>
                  <a:pt x="38498" y="11527"/>
                  <a:pt x="38430" y="11376"/>
                </a:cubicBezTo>
                <a:cubicBezTo>
                  <a:pt x="38363" y="11218"/>
                  <a:pt x="38404" y="11037"/>
                  <a:pt x="38464" y="10882"/>
                </a:cubicBezTo>
                <a:cubicBezTo>
                  <a:pt x="38535" y="10701"/>
                  <a:pt x="38642" y="10540"/>
                  <a:pt x="38743" y="10375"/>
                </a:cubicBezTo>
                <a:cubicBezTo>
                  <a:pt x="38944" y="10053"/>
                  <a:pt x="39142" y="9720"/>
                  <a:pt x="39394" y="9435"/>
                </a:cubicBezTo>
                <a:cubicBezTo>
                  <a:pt x="39602" y="9204"/>
                  <a:pt x="39867" y="8983"/>
                  <a:pt x="40193" y="8955"/>
                </a:cubicBezTo>
                <a:lnTo>
                  <a:pt x="40247" y="8955"/>
                </a:lnTo>
                <a:cubicBezTo>
                  <a:pt x="40331" y="8955"/>
                  <a:pt x="40411" y="8969"/>
                  <a:pt x="40492" y="8979"/>
                </a:cubicBezTo>
                <a:cubicBezTo>
                  <a:pt x="40576" y="8992"/>
                  <a:pt x="40656" y="9006"/>
                  <a:pt x="40740" y="9006"/>
                </a:cubicBezTo>
                <a:lnTo>
                  <a:pt x="40771" y="9006"/>
                </a:lnTo>
                <a:cubicBezTo>
                  <a:pt x="40921" y="8999"/>
                  <a:pt x="41082" y="8925"/>
                  <a:pt x="41160" y="8788"/>
                </a:cubicBezTo>
                <a:cubicBezTo>
                  <a:pt x="41183" y="8741"/>
                  <a:pt x="41197" y="8690"/>
                  <a:pt x="41193" y="8640"/>
                </a:cubicBezTo>
                <a:cubicBezTo>
                  <a:pt x="41264" y="8626"/>
                  <a:pt x="41330" y="8623"/>
                  <a:pt x="41401" y="8623"/>
                </a:cubicBezTo>
                <a:cubicBezTo>
                  <a:pt x="41451" y="8623"/>
                  <a:pt x="41499" y="8623"/>
                  <a:pt x="41549" y="8626"/>
                </a:cubicBezTo>
                <a:cubicBezTo>
                  <a:pt x="41599" y="8630"/>
                  <a:pt x="41649" y="8630"/>
                  <a:pt x="41697" y="8630"/>
                </a:cubicBezTo>
                <a:cubicBezTo>
                  <a:pt x="41764" y="8630"/>
                  <a:pt x="41831" y="8626"/>
                  <a:pt x="41894" y="8617"/>
                </a:cubicBezTo>
                <a:cubicBezTo>
                  <a:pt x="42069" y="8586"/>
                  <a:pt x="42261" y="8486"/>
                  <a:pt x="42341" y="8321"/>
                </a:cubicBezTo>
                <a:cubicBezTo>
                  <a:pt x="42425" y="8150"/>
                  <a:pt x="42351" y="7985"/>
                  <a:pt x="42247" y="7844"/>
                </a:cubicBezTo>
                <a:cubicBezTo>
                  <a:pt x="42193" y="7774"/>
                  <a:pt x="42133" y="7700"/>
                  <a:pt x="42103" y="7616"/>
                </a:cubicBezTo>
                <a:cubicBezTo>
                  <a:pt x="42069" y="7516"/>
                  <a:pt x="42109" y="7421"/>
                  <a:pt x="42170" y="7338"/>
                </a:cubicBezTo>
                <a:cubicBezTo>
                  <a:pt x="42294" y="7156"/>
                  <a:pt x="42499" y="7032"/>
                  <a:pt x="42714" y="6995"/>
                </a:cubicBezTo>
                <a:cubicBezTo>
                  <a:pt x="42714" y="7136"/>
                  <a:pt x="42731" y="7284"/>
                  <a:pt x="42848" y="7378"/>
                </a:cubicBezTo>
                <a:cubicBezTo>
                  <a:pt x="42895" y="7415"/>
                  <a:pt x="42955" y="7438"/>
                  <a:pt x="43012" y="7438"/>
                </a:cubicBezTo>
                <a:cubicBezTo>
                  <a:pt x="43076" y="7438"/>
                  <a:pt x="43140" y="7412"/>
                  <a:pt x="43187" y="7358"/>
                </a:cubicBezTo>
                <a:cubicBezTo>
                  <a:pt x="43271" y="7260"/>
                  <a:pt x="43288" y="7126"/>
                  <a:pt x="43298" y="7006"/>
                </a:cubicBezTo>
                <a:cubicBezTo>
                  <a:pt x="43308" y="6820"/>
                  <a:pt x="43328" y="6643"/>
                  <a:pt x="43361" y="6462"/>
                </a:cubicBezTo>
                <a:cubicBezTo>
                  <a:pt x="43398" y="6281"/>
                  <a:pt x="43449" y="6103"/>
                  <a:pt x="43513" y="5928"/>
                </a:cubicBezTo>
                <a:cubicBezTo>
                  <a:pt x="43634" y="6019"/>
                  <a:pt x="43721" y="6149"/>
                  <a:pt x="43761" y="6294"/>
                </a:cubicBezTo>
                <a:cubicBezTo>
                  <a:pt x="43784" y="6377"/>
                  <a:pt x="43795" y="6462"/>
                  <a:pt x="43784" y="6549"/>
                </a:cubicBezTo>
                <a:cubicBezTo>
                  <a:pt x="43778" y="6646"/>
                  <a:pt x="43737" y="6737"/>
                  <a:pt x="43707" y="6828"/>
                </a:cubicBezTo>
                <a:cubicBezTo>
                  <a:pt x="43677" y="6921"/>
                  <a:pt x="43660" y="7019"/>
                  <a:pt x="43680" y="7119"/>
                </a:cubicBezTo>
                <a:cubicBezTo>
                  <a:pt x="43700" y="7213"/>
                  <a:pt x="43751" y="7297"/>
                  <a:pt x="43798" y="7381"/>
                </a:cubicBezTo>
                <a:cubicBezTo>
                  <a:pt x="43848" y="7469"/>
                  <a:pt x="43888" y="7553"/>
                  <a:pt x="43905" y="7653"/>
                </a:cubicBezTo>
                <a:cubicBezTo>
                  <a:pt x="43922" y="7754"/>
                  <a:pt x="43912" y="7861"/>
                  <a:pt x="43888" y="7962"/>
                </a:cubicBezTo>
                <a:cubicBezTo>
                  <a:pt x="43787" y="8368"/>
                  <a:pt x="43479" y="8673"/>
                  <a:pt x="43331" y="9060"/>
                </a:cubicBezTo>
                <a:cubicBezTo>
                  <a:pt x="43251" y="9265"/>
                  <a:pt x="43240" y="9476"/>
                  <a:pt x="43278" y="9691"/>
                </a:cubicBezTo>
                <a:cubicBezTo>
                  <a:pt x="43315" y="9912"/>
                  <a:pt x="43392" y="10127"/>
                  <a:pt x="43459" y="10342"/>
                </a:cubicBezTo>
                <a:cubicBezTo>
                  <a:pt x="43526" y="10557"/>
                  <a:pt x="43600" y="10772"/>
                  <a:pt x="43691" y="10980"/>
                </a:cubicBezTo>
                <a:cubicBezTo>
                  <a:pt x="43775" y="11181"/>
                  <a:pt x="43885" y="11369"/>
                  <a:pt x="43986" y="11564"/>
                </a:cubicBezTo>
                <a:cubicBezTo>
                  <a:pt x="44036" y="11658"/>
                  <a:pt x="44080" y="11759"/>
                  <a:pt x="44106" y="11863"/>
                </a:cubicBezTo>
                <a:cubicBezTo>
                  <a:pt x="44134" y="11973"/>
                  <a:pt x="44140" y="12087"/>
                  <a:pt x="44167" y="12198"/>
                </a:cubicBezTo>
                <a:cubicBezTo>
                  <a:pt x="44210" y="12389"/>
                  <a:pt x="44298" y="12567"/>
                  <a:pt x="44419" y="12718"/>
                </a:cubicBezTo>
                <a:cubicBezTo>
                  <a:pt x="44472" y="12782"/>
                  <a:pt x="44546" y="12886"/>
                  <a:pt x="44633" y="12899"/>
                </a:cubicBezTo>
                <a:lnTo>
                  <a:pt x="44647" y="12899"/>
                </a:lnTo>
                <a:cubicBezTo>
                  <a:pt x="44731" y="12899"/>
                  <a:pt x="44791" y="12812"/>
                  <a:pt x="44825" y="12745"/>
                </a:cubicBezTo>
                <a:cubicBezTo>
                  <a:pt x="44869" y="12661"/>
                  <a:pt x="44885" y="12567"/>
                  <a:pt x="44895" y="12470"/>
                </a:cubicBezTo>
                <a:cubicBezTo>
                  <a:pt x="44912" y="12356"/>
                  <a:pt x="44919" y="12242"/>
                  <a:pt x="44929" y="12124"/>
                </a:cubicBezTo>
                <a:cubicBezTo>
                  <a:pt x="44952" y="11886"/>
                  <a:pt x="44972" y="11647"/>
                  <a:pt x="44996" y="11406"/>
                </a:cubicBezTo>
                <a:cubicBezTo>
                  <a:pt x="45006" y="11295"/>
                  <a:pt x="45020" y="11184"/>
                  <a:pt x="45026" y="11074"/>
                </a:cubicBezTo>
                <a:cubicBezTo>
                  <a:pt x="45033" y="10983"/>
                  <a:pt x="45030" y="10885"/>
                  <a:pt x="45000" y="10798"/>
                </a:cubicBezTo>
                <a:cubicBezTo>
                  <a:pt x="44986" y="10761"/>
                  <a:pt x="44969" y="10724"/>
                  <a:pt x="44946" y="10691"/>
                </a:cubicBezTo>
                <a:cubicBezTo>
                  <a:pt x="44915" y="10651"/>
                  <a:pt x="44862" y="10620"/>
                  <a:pt x="44842" y="10577"/>
                </a:cubicBezTo>
                <a:cubicBezTo>
                  <a:pt x="44822" y="10533"/>
                  <a:pt x="44839" y="10479"/>
                  <a:pt x="44852" y="10436"/>
                </a:cubicBezTo>
                <a:cubicBezTo>
                  <a:pt x="44865" y="10382"/>
                  <a:pt x="44882" y="10325"/>
                  <a:pt x="44892" y="10268"/>
                </a:cubicBezTo>
                <a:cubicBezTo>
                  <a:pt x="44926" y="10067"/>
                  <a:pt x="44932" y="9835"/>
                  <a:pt x="44862" y="9640"/>
                </a:cubicBezTo>
                <a:cubicBezTo>
                  <a:pt x="44831" y="9553"/>
                  <a:pt x="44782" y="9483"/>
                  <a:pt x="44694" y="9449"/>
                </a:cubicBezTo>
                <a:cubicBezTo>
                  <a:pt x="44607" y="9418"/>
                  <a:pt x="44503" y="9439"/>
                  <a:pt x="44422" y="9389"/>
                </a:cubicBezTo>
                <a:cubicBezTo>
                  <a:pt x="44288" y="9308"/>
                  <a:pt x="44281" y="9103"/>
                  <a:pt x="44288" y="8955"/>
                </a:cubicBezTo>
                <a:lnTo>
                  <a:pt x="44288" y="8955"/>
                </a:lnTo>
                <a:cubicBezTo>
                  <a:pt x="44301" y="8966"/>
                  <a:pt x="44318" y="8972"/>
                  <a:pt x="44338" y="8972"/>
                </a:cubicBezTo>
                <a:cubicBezTo>
                  <a:pt x="44348" y="8972"/>
                  <a:pt x="44359" y="8972"/>
                  <a:pt x="44368" y="8966"/>
                </a:cubicBezTo>
                <a:cubicBezTo>
                  <a:pt x="44392" y="8952"/>
                  <a:pt x="44405" y="8925"/>
                  <a:pt x="44405" y="8902"/>
                </a:cubicBezTo>
                <a:cubicBezTo>
                  <a:pt x="44405" y="8888"/>
                  <a:pt x="44405" y="8879"/>
                  <a:pt x="44399" y="8868"/>
                </a:cubicBezTo>
                <a:cubicBezTo>
                  <a:pt x="44399" y="8862"/>
                  <a:pt x="44382" y="8838"/>
                  <a:pt x="44382" y="8834"/>
                </a:cubicBezTo>
                <a:cubicBezTo>
                  <a:pt x="44379" y="8805"/>
                  <a:pt x="44359" y="8788"/>
                  <a:pt x="44335" y="8781"/>
                </a:cubicBezTo>
                <a:cubicBezTo>
                  <a:pt x="44338" y="8718"/>
                  <a:pt x="44345" y="8650"/>
                  <a:pt x="44355" y="8586"/>
                </a:cubicBezTo>
                <a:cubicBezTo>
                  <a:pt x="44379" y="8439"/>
                  <a:pt x="44419" y="8295"/>
                  <a:pt x="44469" y="8154"/>
                </a:cubicBezTo>
                <a:cubicBezTo>
                  <a:pt x="44516" y="8019"/>
                  <a:pt x="44570" y="7885"/>
                  <a:pt x="44624" y="7754"/>
                </a:cubicBezTo>
                <a:cubicBezTo>
                  <a:pt x="44670" y="7646"/>
                  <a:pt x="44721" y="7539"/>
                  <a:pt x="44788" y="7441"/>
                </a:cubicBezTo>
                <a:cubicBezTo>
                  <a:pt x="44852" y="7348"/>
                  <a:pt x="44935" y="7260"/>
                  <a:pt x="45036" y="7207"/>
                </a:cubicBezTo>
                <a:cubicBezTo>
                  <a:pt x="45141" y="7153"/>
                  <a:pt x="45258" y="7136"/>
                  <a:pt x="45369" y="7102"/>
                </a:cubicBezTo>
                <a:cubicBezTo>
                  <a:pt x="45479" y="7066"/>
                  <a:pt x="45584" y="7015"/>
                  <a:pt x="45654" y="6915"/>
                </a:cubicBezTo>
                <a:cubicBezTo>
                  <a:pt x="45725" y="6814"/>
                  <a:pt x="45735" y="6683"/>
                  <a:pt x="45741" y="6563"/>
                </a:cubicBezTo>
                <a:cubicBezTo>
                  <a:pt x="45751" y="6435"/>
                  <a:pt x="45758" y="6314"/>
                  <a:pt x="45798" y="6196"/>
                </a:cubicBezTo>
                <a:cubicBezTo>
                  <a:pt x="45842" y="6075"/>
                  <a:pt x="45909" y="5965"/>
                  <a:pt x="45987" y="5871"/>
                </a:cubicBezTo>
                <a:cubicBezTo>
                  <a:pt x="46067" y="5773"/>
                  <a:pt x="46157" y="5686"/>
                  <a:pt x="46258" y="5609"/>
                </a:cubicBezTo>
                <a:cubicBezTo>
                  <a:pt x="46362" y="5528"/>
                  <a:pt x="46473" y="5461"/>
                  <a:pt x="46571" y="5381"/>
                </a:cubicBezTo>
                <a:cubicBezTo>
                  <a:pt x="46745" y="5237"/>
                  <a:pt x="46876" y="5025"/>
                  <a:pt x="46812" y="4794"/>
                </a:cubicBezTo>
                <a:cubicBezTo>
                  <a:pt x="46782" y="4686"/>
                  <a:pt x="46712" y="4609"/>
                  <a:pt x="46611" y="4565"/>
                </a:cubicBezTo>
                <a:cubicBezTo>
                  <a:pt x="46554" y="4541"/>
                  <a:pt x="46493" y="4535"/>
                  <a:pt x="46439" y="4504"/>
                </a:cubicBezTo>
                <a:cubicBezTo>
                  <a:pt x="46393" y="4478"/>
                  <a:pt x="46362" y="4434"/>
                  <a:pt x="46342" y="4383"/>
                </a:cubicBezTo>
                <a:cubicBezTo>
                  <a:pt x="46298" y="4280"/>
                  <a:pt x="46289" y="4166"/>
                  <a:pt x="46235" y="4065"/>
                </a:cubicBezTo>
                <a:cubicBezTo>
                  <a:pt x="46191" y="3981"/>
                  <a:pt x="46117" y="3914"/>
                  <a:pt x="46033" y="3864"/>
                </a:cubicBezTo>
                <a:cubicBezTo>
                  <a:pt x="45859" y="3763"/>
                  <a:pt x="45651" y="3736"/>
                  <a:pt x="45469" y="3646"/>
                </a:cubicBezTo>
                <a:cubicBezTo>
                  <a:pt x="45439" y="3629"/>
                  <a:pt x="45409" y="3609"/>
                  <a:pt x="45378" y="3588"/>
                </a:cubicBezTo>
                <a:cubicBezTo>
                  <a:pt x="45439" y="3508"/>
                  <a:pt x="45556" y="3484"/>
                  <a:pt x="45654" y="3461"/>
                </a:cubicBezTo>
                <a:cubicBezTo>
                  <a:pt x="45788" y="3434"/>
                  <a:pt x="45919" y="3393"/>
                  <a:pt x="46007" y="3283"/>
                </a:cubicBezTo>
                <a:cubicBezTo>
                  <a:pt x="46043" y="3236"/>
                  <a:pt x="46070" y="3179"/>
                  <a:pt x="46063" y="3115"/>
                </a:cubicBezTo>
                <a:cubicBezTo>
                  <a:pt x="46057" y="3045"/>
                  <a:pt x="46010" y="2987"/>
                  <a:pt x="45956" y="2944"/>
                </a:cubicBezTo>
                <a:cubicBezTo>
                  <a:pt x="45899" y="2893"/>
                  <a:pt x="45849" y="2846"/>
                  <a:pt x="45815" y="2776"/>
                </a:cubicBezTo>
                <a:cubicBezTo>
                  <a:pt x="45788" y="2726"/>
                  <a:pt x="45775" y="2672"/>
                  <a:pt x="45768" y="2618"/>
                </a:cubicBezTo>
                <a:lnTo>
                  <a:pt x="45768" y="2618"/>
                </a:lnTo>
                <a:cubicBezTo>
                  <a:pt x="45829" y="2631"/>
                  <a:pt x="45879" y="2672"/>
                  <a:pt x="45906" y="2729"/>
                </a:cubicBezTo>
                <a:cubicBezTo>
                  <a:pt x="45916" y="2746"/>
                  <a:pt x="45933" y="2756"/>
                  <a:pt x="45953" y="2756"/>
                </a:cubicBezTo>
                <a:cubicBezTo>
                  <a:pt x="45976" y="2756"/>
                  <a:pt x="46000" y="2739"/>
                  <a:pt x="46007" y="2716"/>
                </a:cubicBezTo>
                <a:cubicBezTo>
                  <a:pt x="46033" y="2605"/>
                  <a:pt x="46131" y="2541"/>
                  <a:pt x="46235" y="2518"/>
                </a:cubicBezTo>
                <a:cubicBezTo>
                  <a:pt x="46269" y="2507"/>
                  <a:pt x="46298" y="2504"/>
                  <a:pt x="46329" y="2504"/>
                </a:cubicBezTo>
                <a:cubicBezTo>
                  <a:pt x="46422" y="2504"/>
                  <a:pt x="46514" y="2535"/>
                  <a:pt x="46601" y="2578"/>
                </a:cubicBezTo>
                <a:cubicBezTo>
                  <a:pt x="46842" y="2702"/>
                  <a:pt x="47070" y="2917"/>
                  <a:pt x="47356" y="2917"/>
                </a:cubicBezTo>
                <a:cubicBezTo>
                  <a:pt x="47376" y="2917"/>
                  <a:pt x="47396" y="2917"/>
                  <a:pt x="47413" y="2913"/>
                </a:cubicBezTo>
                <a:cubicBezTo>
                  <a:pt x="47694" y="2887"/>
                  <a:pt x="47852" y="2625"/>
                  <a:pt x="47856" y="2363"/>
                </a:cubicBezTo>
                <a:cubicBezTo>
                  <a:pt x="47860" y="2196"/>
                  <a:pt x="47809" y="2034"/>
                  <a:pt x="47752" y="1880"/>
                </a:cubicBezTo>
                <a:cubicBezTo>
                  <a:pt x="47725" y="1813"/>
                  <a:pt x="47705" y="1739"/>
                  <a:pt x="47661" y="1685"/>
                </a:cubicBezTo>
                <a:cubicBezTo>
                  <a:pt x="47611" y="1618"/>
                  <a:pt x="47544" y="1611"/>
                  <a:pt x="47470" y="1601"/>
                </a:cubicBezTo>
                <a:cubicBezTo>
                  <a:pt x="47312" y="1578"/>
                  <a:pt x="47164" y="1528"/>
                  <a:pt x="47030" y="1447"/>
                </a:cubicBezTo>
                <a:cubicBezTo>
                  <a:pt x="46896" y="1367"/>
                  <a:pt x="46782" y="1262"/>
                  <a:pt x="46634" y="1205"/>
                </a:cubicBezTo>
                <a:cubicBezTo>
                  <a:pt x="46476" y="1148"/>
                  <a:pt x="46305" y="1135"/>
                  <a:pt x="46141" y="1108"/>
                </a:cubicBezTo>
                <a:lnTo>
                  <a:pt x="45620" y="1031"/>
                </a:lnTo>
                <a:cubicBezTo>
                  <a:pt x="45282" y="977"/>
                  <a:pt x="44935" y="940"/>
                  <a:pt x="44600" y="859"/>
                </a:cubicBezTo>
                <a:cubicBezTo>
                  <a:pt x="44281" y="783"/>
                  <a:pt x="43989" y="638"/>
                  <a:pt x="43691" y="507"/>
                </a:cubicBezTo>
                <a:cubicBezTo>
                  <a:pt x="43405" y="383"/>
                  <a:pt x="43116" y="299"/>
                  <a:pt x="42808" y="299"/>
                </a:cubicBezTo>
                <a:lnTo>
                  <a:pt x="42794" y="299"/>
                </a:lnTo>
                <a:cubicBezTo>
                  <a:pt x="42499" y="302"/>
                  <a:pt x="42207" y="373"/>
                  <a:pt x="41945" y="504"/>
                </a:cubicBezTo>
                <a:cubicBezTo>
                  <a:pt x="41878" y="537"/>
                  <a:pt x="41811" y="574"/>
                  <a:pt x="41750" y="614"/>
                </a:cubicBezTo>
                <a:cubicBezTo>
                  <a:pt x="41710" y="642"/>
                  <a:pt x="41720" y="715"/>
                  <a:pt x="41773" y="715"/>
                </a:cubicBezTo>
                <a:lnTo>
                  <a:pt x="41824" y="715"/>
                </a:lnTo>
                <a:cubicBezTo>
                  <a:pt x="41959" y="715"/>
                  <a:pt x="42100" y="752"/>
                  <a:pt x="42184" y="859"/>
                </a:cubicBezTo>
                <a:cubicBezTo>
                  <a:pt x="42254" y="953"/>
                  <a:pt x="42244" y="1108"/>
                  <a:pt x="42150" y="1185"/>
                </a:cubicBezTo>
                <a:cubicBezTo>
                  <a:pt x="42120" y="1209"/>
                  <a:pt x="42089" y="1218"/>
                  <a:pt x="42059" y="1218"/>
                </a:cubicBezTo>
                <a:cubicBezTo>
                  <a:pt x="42002" y="1218"/>
                  <a:pt x="41942" y="1181"/>
                  <a:pt x="41902" y="1138"/>
                </a:cubicBezTo>
                <a:cubicBezTo>
                  <a:pt x="41827" y="1060"/>
                  <a:pt x="41778" y="960"/>
                  <a:pt x="41713" y="873"/>
                </a:cubicBezTo>
                <a:cubicBezTo>
                  <a:pt x="41640" y="772"/>
                  <a:pt x="41549" y="685"/>
                  <a:pt x="41418" y="678"/>
                </a:cubicBezTo>
                <a:lnTo>
                  <a:pt x="41415" y="678"/>
                </a:lnTo>
                <a:cubicBezTo>
                  <a:pt x="41391" y="678"/>
                  <a:pt x="41375" y="698"/>
                  <a:pt x="41364" y="718"/>
                </a:cubicBezTo>
                <a:cubicBezTo>
                  <a:pt x="41330" y="799"/>
                  <a:pt x="41401" y="859"/>
                  <a:pt x="41455" y="910"/>
                </a:cubicBezTo>
                <a:cubicBezTo>
                  <a:pt x="41479" y="933"/>
                  <a:pt x="41505" y="960"/>
                  <a:pt x="41499" y="997"/>
                </a:cubicBezTo>
                <a:cubicBezTo>
                  <a:pt x="41488" y="1037"/>
                  <a:pt x="41455" y="1068"/>
                  <a:pt x="41425" y="1088"/>
                </a:cubicBezTo>
                <a:cubicBezTo>
                  <a:pt x="41388" y="1108"/>
                  <a:pt x="41347" y="1114"/>
                  <a:pt x="41307" y="1114"/>
                </a:cubicBezTo>
                <a:cubicBezTo>
                  <a:pt x="41243" y="1114"/>
                  <a:pt x="41180" y="1098"/>
                  <a:pt x="41119" y="1088"/>
                </a:cubicBezTo>
                <a:cubicBezTo>
                  <a:pt x="41079" y="1081"/>
                  <a:pt x="41042" y="1077"/>
                  <a:pt x="41005" y="1077"/>
                </a:cubicBezTo>
                <a:cubicBezTo>
                  <a:pt x="40945" y="1077"/>
                  <a:pt x="40891" y="1088"/>
                  <a:pt x="40834" y="1108"/>
                </a:cubicBezTo>
                <a:cubicBezTo>
                  <a:pt x="40670" y="1172"/>
                  <a:pt x="40555" y="1309"/>
                  <a:pt x="40418" y="1410"/>
                </a:cubicBezTo>
                <a:cubicBezTo>
                  <a:pt x="40398" y="1427"/>
                  <a:pt x="40377" y="1440"/>
                  <a:pt x="40354" y="1454"/>
                </a:cubicBezTo>
                <a:cubicBezTo>
                  <a:pt x="40323" y="1433"/>
                  <a:pt x="40287" y="1420"/>
                  <a:pt x="40247" y="1410"/>
                </a:cubicBezTo>
                <a:cubicBezTo>
                  <a:pt x="40207" y="1400"/>
                  <a:pt x="40166" y="1396"/>
                  <a:pt x="40129" y="1396"/>
                </a:cubicBezTo>
                <a:cubicBezTo>
                  <a:pt x="40046" y="1396"/>
                  <a:pt x="39965" y="1413"/>
                  <a:pt x="39884" y="1437"/>
                </a:cubicBezTo>
                <a:cubicBezTo>
                  <a:pt x="39840" y="1450"/>
                  <a:pt x="39800" y="1463"/>
                  <a:pt x="39756" y="1474"/>
                </a:cubicBezTo>
                <a:cubicBezTo>
                  <a:pt x="39572" y="1396"/>
                  <a:pt x="39404" y="1272"/>
                  <a:pt x="39253" y="1145"/>
                </a:cubicBezTo>
                <a:cubicBezTo>
                  <a:pt x="39243" y="1135"/>
                  <a:pt x="39229" y="1131"/>
                  <a:pt x="39216" y="1131"/>
                </a:cubicBezTo>
                <a:cubicBezTo>
                  <a:pt x="39175" y="1131"/>
                  <a:pt x="39139" y="1181"/>
                  <a:pt x="39175" y="1222"/>
                </a:cubicBezTo>
                <a:cubicBezTo>
                  <a:pt x="39226" y="1272"/>
                  <a:pt x="39273" y="1322"/>
                  <a:pt x="39320" y="1373"/>
                </a:cubicBezTo>
                <a:cubicBezTo>
                  <a:pt x="39287" y="1359"/>
                  <a:pt x="39250" y="1346"/>
                  <a:pt x="39216" y="1326"/>
                </a:cubicBezTo>
                <a:cubicBezTo>
                  <a:pt x="39200" y="1316"/>
                  <a:pt x="39186" y="1302"/>
                  <a:pt x="39169" y="1289"/>
                </a:cubicBezTo>
                <a:cubicBezTo>
                  <a:pt x="39186" y="1272"/>
                  <a:pt x="39189" y="1242"/>
                  <a:pt x="39169" y="1218"/>
                </a:cubicBezTo>
                <a:cubicBezTo>
                  <a:pt x="38890" y="924"/>
                  <a:pt x="38504" y="752"/>
                  <a:pt x="38098" y="742"/>
                </a:cubicBezTo>
                <a:cubicBezTo>
                  <a:pt x="38052" y="742"/>
                  <a:pt x="38028" y="803"/>
                  <a:pt x="38061" y="832"/>
                </a:cubicBezTo>
                <a:cubicBezTo>
                  <a:pt x="38128" y="896"/>
                  <a:pt x="38085" y="994"/>
                  <a:pt x="38018" y="1037"/>
                </a:cubicBezTo>
                <a:cubicBezTo>
                  <a:pt x="37964" y="1074"/>
                  <a:pt x="37897" y="1088"/>
                  <a:pt x="37833" y="1101"/>
                </a:cubicBezTo>
                <a:cubicBezTo>
                  <a:pt x="37676" y="1135"/>
                  <a:pt x="37514" y="1165"/>
                  <a:pt x="37353" y="1175"/>
                </a:cubicBezTo>
                <a:cubicBezTo>
                  <a:pt x="37330" y="1175"/>
                  <a:pt x="37307" y="1178"/>
                  <a:pt x="37279" y="1178"/>
                </a:cubicBezTo>
                <a:cubicBezTo>
                  <a:pt x="37135" y="1178"/>
                  <a:pt x="36994" y="1152"/>
                  <a:pt x="36853" y="1105"/>
                </a:cubicBezTo>
                <a:cubicBezTo>
                  <a:pt x="36715" y="1060"/>
                  <a:pt x="36582" y="1011"/>
                  <a:pt x="36437" y="997"/>
                </a:cubicBezTo>
                <a:cubicBezTo>
                  <a:pt x="36403" y="994"/>
                  <a:pt x="36370" y="994"/>
                  <a:pt x="36340" y="994"/>
                </a:cubicBezTo>
                <a:cubicBezTo>
                  <a:pt x="36219" y="994"/>
                  <a:pt x="36098" y="1011"/>
                  <a:pt x="35977" y="1027"/>
                </a:cubicBezTo>
                <a:cubicBezTo>
                  <a:pt x="35799" y="1054"/>
                  <a:pt x="35624" y="1071"/>
                  <a:pt x="35446" y="1077"/>
                </a:cubicBezTo>
                <a:cubicBezTo>
                  <a:pt x="35383" y="1081"/>
                  <a:pt x="35319" y="1085"/>
                  <a:pt x="35256" y="1085"/>
                </a:cubicBezTo>
                <a:cubicBezTo>
                  <a:pt x="34980" y="1085"/>
                  <a:pt x="34705" y="1060"/>
                  <a:pt x="34436" y="1014"/>
                </a:cubicBezTo>
                <a:lnTo>
                  <a:pt x="34427" y="1014"/>
                </a:lnTo>
                <a:cubicBezTo>
                  <a:pt x="34393" y="1014"/>
                  <a:pt x="34356" y="1040"/>
                  <a:pt x="34369" y="1081"/>
                </a:cubicBezTo>
                <a:cubicBezTo>
                  <a:pt x="34510" y="1463"/>
                  <a:pt x="34168" y="1920"/>
                  <a:pt x="33768" y="1920"/>
                </a:cubicBezTo>
                <a:cubicBezTo>
                  <a:pt x="33728" y="1920"/>
                  <a:pt x="33688" y="1917"/>
                  <a:pt x="33648" y="1906"/>
                </a:cubicBezTo>
                <a:cubicBezTo>
                  <a:pt x="33573" y="1890"/>
                  <a:pt x="33493" y="1860"/>
                  <a:pt x="33412" y="1860"/>
                </a:cubicBezTo>
                <a:cubicBezTo>
                  <a:pt x="33379" y="1860"/>
                  <a:pt x="33346" y="1866"/>
                  <a:pt x="33312" y="1880"/>
                </a:cubicBezTo>
                <a:cubicBezTo>
                  <a:pt x="33225" y="1914"/>
                  <a:pt x="33174" y="1987"/>
                  <a:pt x="33151" y="2075"/>
                </a:cubicBezTo>
                <a:cubicBezTo>
                  <a:pt x="33121" y="2172"/>
                  <a:pt x="33124" y="2276"/>
                  <a:pt x="33093" y="2370"/>
                </a:cubicBezTo>
                <a:cubicBezTo>
                  <a:pt x="33057" y="2484"/>
                  <a:pt x="32966" y="2558"/>
                  <a:pt x="32859" y="2605"/>
                </a:cubicBezTo>
                <a:cubicBezTo>
                  <a:pt x="32751" y="2651"/>
                  <a:pt x="32630" y="2685"/>
                  <a:pt x="32513" y="2702"/>
                </a:cubicBezTo>
                <a:cubicBezTo>
                  <a:pt x="32486" y="2705"/>
                  <a:pt x="32456" y="2709"/>
                  <a:pt x="32426" y="2709"/>
                </a:cubicBezTo>
                <a:cubicBezTo>
                  <a:pt x="32396" y="2709"/>
                  <a:pt x="32365" y="2705"/>
                  <a:pt x="32339" y="2696"/>
                </a:cubicBezTo>
                <a:cubicBezTo>
                  <a:pt x="32258" y="2665"/>
                  <a:pt x="32235" y="2588"/>
                  <a:pt x="32227" y="2507"/>
                </a:cubicBezTo>
                <a:cubicBezTo>
                  <a:pt x="32218" y="2394"/>
                  <a:pt x="32214" y="2286"/>
                  <a:pt x="32174" y="2175"/>
                </a:cubicBezTo>
                <a:cubicBezTo>
                  <a:pt x="32137" y="2078"/>
                  <a:pt x="32080" y="1987"/>
                  <a:pt x="32013" y="1906"/>
                </a:cubicBezTo>
                <a:cubicBezTo>
                  <a:pt x="31721" y="1554"/>
                  <a:pt x="31271" y="1457"/>
                  <a:pt x="30835" y="1457"/>
                </a:cubicBezTo>
                <a:cubicBezTo>
                  <a:pt x="30761" y="1457"/>
                  <a:pt x="30687" y="1460"/>
                  <a:pt x="30613" y="1463"/>
                </a:cubicBezTo>
                <a:cubicBezTo>
                  <a:pt x="30506" y="1474"/>
                  <a:pt x="30371" y="1471"/>
                  <a:pt x="30278" y="1528"/>
                </a:cubicBezTo>
                <a:cubicBezTo>
                  <a:pt x="30177" y="1584"/>
                  <a:pt x="30163" y="1692"/>
                  <a:pt x="30167" y="1799"/>
                </a:cubicBezTo>
                <a:cubicBezTo>
                  <a:pt x="30173" y="2031"/>
                  <a:pt x="30022" y="2162"/>
                  <a:pt x="29811" y="2233"/>
                </a:cubicBezTo>
                <a:cubicBezTo>
                  <a:pt x="29583" y="2309"/>
                  <a:pt x="29335" y="2306"/>
                  <a:pt x="29093" y="2313"/>
                </a:cubicBezTo>
                <a:lnTo>
                  <a:pt x="28965" y="2313"/>
                </a:lnTo>
                <a:cubicBezTo>
                  <a:pt x="28851" y="2313"/>
                  <a:pt x="28740" y="2313"/>
                  <a:pt x="28626" y="2309"/>
                </a:cubicBezTo>
                <a:cubicBezTo>
                  <a:pt x="28512" y="2306"/>
                  <a:pt x="28401" y="2303"/>
                  <a:pt x="28287" y="2303"/>
                </a:cubicBezTo>
                <a:cubicBezTo>
                  <a:pt x="28247" y="2303"/>
                  <a:pt x="28207" y="2303"/>
                  <a:pt x="28163" y="2306"/>
                </a:cubicBezTo>
                <a:cubicBezTo>
                  <a:pt x="27911" y="2309"/>
                  <a:pt x="27753" y="2437"/>
                  <a:pt x="27619" y="2642"/>
                </a:cubicBezTo>
                <a:cubicBezTo>
                  <a:pt x="27549" y="2749"/>
                  <a:pt x="27488" y="2863"/>
                  <a:pt x="27394" y="2950"/>
                </a:cubicBezTo>
                <a:cubicBezTo>
                  <a:pt x="27327" y="3014"/>
                  <a:pt x="27233" y="3074"/>
                  <a:pt x="27136" y="3074"/>
                </a:cubicBezTo>
                <a:cubicBezTo>
                  <a:pt x="27102" y="3074"/>
                  <a:pt x="27065" y="3068"/>
                  <a:pt x="27031" y="3048"/>
                </a:cubicBezTo>
                <a:cubicBezTo>
                  <a:pt x="26820" y="2924"/>
                  <a:pt x="26907" y="2561"/>
                  <a:pt x="26935" y="2374"/>
                </a:cubicBezTo>
                <a:cubicBezTo>
                  <a:pt x="26981" y="2078"/>
                  <a:pt x="27042" y="1779"/>
                  <a:pt x="27042" y="1480"/>
                </a:cubicBezTo>
                <a:cubicBezTo>
                  <a:pt x="27045" y="1024"/>
                  <a:pt x="26898" y="504"/>
                  <a:pt x="26461" y="279"/>
                </a:cubicBezTo>
                <a:cubicBezTo>
                  <a:pt x="26337" y="215"/>
                  <a:pt x="26196" y="178"/>
                  <a:pt x="26055" y="178"/>
                </a:cubicBezTo>
                <a:cubicBezTo>
                  <a:pt x="25984" y="178"/>
                  <a:pt x="25911" y="188"/>
                  <a:pt x="25840" y="208"/>
                </a:cubicBezTo>
                <a:cubicBezTo>
                  <a:pt x="25733" y="242"/>
                  <a:pt x="25652" y="306"/>
                  <a:pt x="25561" y="373"/>
                </a:cubicBezTo>
                <a:cubicBezTo>
                  <a:pt x="25511" y="410"/>
                  <a:pt x="25440" y="450"/>
                  <a:pt x="25380" y="450"/>
                </a:cubicBezTo>
                <a:cubicBezTo>
                  <a:pt x="25336" y="450"/>
                  <a:pt x="25296" y="430"/>
                  <a:pt x="25270" y="373"/>
                </a:cubicBezTo>
                <a:cubicBezTo>
                  <a:pt x="25226" y="282"/>
                  <a:pt x="25243" y="165"/>
                  <a:pt x="25263" y="70"/>
                </a:cubicBezTo>
                <a:cubicBezTo>
                  <a:pt x="25270" y="33"/>
                  <a:pt x="25246" y="0"/>
                  <a:pt x="25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14"/>
          <p:cNvGrpSpPr/>
          <p:nvPr/>
        </p:nvGrpSpPr>
        <p:grpSpPr>
          <a:xfrm rot="6292453" flipH="1">
            <a:off x="-155478" y="3582654"/>
            <a:ext cx="1547993" cy="1836411"/>
            <a:chOff x="-688869" y="3696271"/>
            <a:chExt cx="1547980" cy="1836395"/>
          </a:xfrm>
        </p:grpSpPr>
        <p:sp>
          <p:nvSpPr>
            <p:cNvPr id="523" name="Google Shape;523;p14"/>
            <p:cNvSpPr/>
            <p:nvPr/>
          </p:nvSpPr>
          <p:spPr>
            <a:xfrm rot="10800000">
              <a:off x="-688869" y="3784588"/>
              <a:ext cx="1547980" cy="1748079"/>
            </a:xfrm>
            <a:custGeom>
              <a:avLst/>
              <a:gdLst/>
              <a:ahLst/>
              <a:cxnLst/>
              <a:rect l="l" t="t" r="r" b="b"/>
              <a:pathLst>
                <a:path w="10289" h="11619" extrusionOk="0">
                  <a:moveTo>
                    <a:pt x="5546" y="1"/>
                  </a:moveTo>
                  <a:cubicBezTo>
                    <a:pt x="4583" y="1"/>
                    <a:pt x="3630" y="196"/>
                    <a:pt x="2743" y="680"/>
                  </a:cubicBezTo>
                  <a:cubicBezTo>
                    <a:pt x="2263" y="942"/>
                    <a:pt x="1836" y="1281"/>
                    <a:pt x="1437" y="1653"/>
                  </a:cubicBezTo>
                  <a:cubicBezTo>
                    <a:pt x="1045" y="2019"/>
                    <a:pt x="635" y="2412"/>
                    <a:pt x="360" y="2875"/>
                  </a:cubicBezTo>
                  <a:cubicBezTo>
                    <a:pt x="91" y="3325"/>
                    <a:pt x="1" y="3839"/>
                    <a:pt x="151" y="4345"/>
                  </a:cubicBezTo>
                  <a:cubicBezTo>
                    <a:pt x="303" y="4859"/>
                    <a:pt x="645" y="5305"/>
                    <a:pt x="994" y="5704"/>
                  </a:cubicBezTo>
                  <a:cubicBezTo>
                    <a:pt x="2565" y="7480"/>
                    <a:pt x="4374" y="9098"/>
                    <a:pt x="6264" y="10521"/>
                  </a:cubicBezTo>
                  <a:cubicBezTo>
                    <a:pt x="6710" y="10857"/>
                    <a:pt x="7177" y="11170"/>
                    <a:pt x="7697" y="11377"/>
                  </a:cubicBezTo>
                  <a:cubicBezTo>
                    <a:pt x="8030" y="11511"/>
                    <a:pt x="8430" y="11619"/>
                    <a:pt x="8813" y="11619"/>
                  </a:cubicBezTo>
                  <a:cubicBezTo>
                    <a:pt x="8971" y="11619"/>
                    <a:pt x="9125" y="11600"/>
                    <a:pt x="9271" y="11559"/>
                  </a:cubicBezTo>
                  <a:cubicBezTo>
                    <a:pt x="9808" y="11407"/>
                    <a:pt x="9899" y="10693"/>
                    <a:pt x="9987" y="10223"/>
                  </a:cubicBezTo>
                  <a:cubicBezTo>
                    <a:pt x="10094" y="9622"/>
                    <a:pt x="10131" y="9004"/>
                    <a:pt x="10171" y="8397"/>
                  </a:cubicBezTo>
                  <a:cubicBezTo>
                    <a:pt x="10268" y="6967"/>
                    <a:pt x="10289" y="5534"/>
                    <a:pt x="10238" y="4104"/>
                  </a:cubicBezTo>
                  <a:cubicBezTo>
                    <a:pt x="10215" y="3405"/>
                    <a:pt x="10221" y="2674"/>
                    <a:pt x="10094" y="1986"/>
                  </a:cubicBezTo>
                  <a:cubicBezTo>
                    <a:pt x="10020" y="1603"/>
                    <a:pt x="9852" y="1241"/>
                    <a:pt x="9564" y="1002"/>
                  </a:cubicBezTo>
                  <a:cubicBezTo>
                    <a:pt x="9573" y="962"/>
                    <a:pt x="9564" y="922"/>
                    <a:pt x="9510" y="898"/>
                  </a:cubicBezTo>
                  <a:cubicBezTo>
                    <a:pt x="8267" y="385"/>
                    <a:pt x="6896" y="1"/>
                    <a:pt x="5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rot="10800000">
              <a:off x="226613" y="3696271"/>
              <a:ext cx="252606" cy="338663"/>
            </a:xfrm>
            <a:custGeom>
              <a:avLst/>
              <a:gdLst/>
              <a:ahLst/>
              <a:cxnLst/>
              <a:rect l="l" t="t" r="r" b="b"/>
              <a:pathLst>
                <a:path w="1679" h="2251" extrusionOk="0">
                  <a:moveTo>
                    <a:pt x="714" y="1"/>
                  </a:moveTo>
                  <a:cubicBezTo>
                    <a:pt x="652" y="1"/>
                    <a:pt x="585" y="16"/>
                    <a:pt x="561" y="23"/>
                  </a:cubicBezTo>
                  <a:cubicBezTo>
                    <a:pt x="460" y="49"/>
                    <a:pt x="339" y="96"/>
                    <a:pt x="292" y="197"/>
                  </a:cubicBezTo>
                  <a:cubicBezTo>
                    <a:pt x="255" y="274"/>
                    <a:pt x="269" y="375"/>
                    <a:pt x="263" y="458"/>
                  </a:cubicBezTo>
                  <a:cubicBezTo>
                    <a:pt x="242" y="653"/>
                    <a:pt x="198" y="841"/>
                    <a:pt x="151" y="1033"/>
                  </a:cubicBezTo>
                  <a:cubicBezTo>
                    <a:pt x="108" y="1228"/>
                    <a:pt x="61" y="1422"/>
                    <a:pt x="34" y="1620"/>
                  </a:cubicBezTo>
                  <a:cubicBezTo>
                    <a:pt x="24" y="1707"/>
                    <a:pt x="17" y="1798"/>
                    <a:pt x="14" y="1892"/>
                  </a:cubicBezTo>
                  <a:cubicBezTo>
                    <a:pt x="14" y="1973"/>
                    <a:pt x="1" y="2100"/>
                    <a:pt x="44" y="2170"/>
                  </a:cubicBezTo>
                  <a:cubicBezTo>
                    <a:pt x="102" y="2251"/>
                    <a:pt x="226" y="2241"/>
                    <a:pt x="313" y="2244"/>
                  </a:cubicBezTo>
                  <a:cubicBezTo>
                    <a:pt x="385" y="2248"/>
                    <a:pt x="457" y="2250"/>
                    <a:pt x="529" y="2250"/>
                  </a:cubicBezTo>
                  <a:cubicBezTo>
                    <a:pt x="579" y="2250"/>
                    <a:pt x="630" y="2249"/>
                    <a:pt x="682" y="2248"/>
                  </a:cubicBezTo>
                  <a:cubicBezTo>
                    <a:pt x="900" y="2244"/>
                    <a:pt x="1152" y="2244"/>
                    <a:pt x="1353" y="2147"/>
                  </a:cubicBezTo>
                  <a:cubicBezTo>
                    <a:pt x="1407" y="2120"/>
                    <a:pt x="1457" y="2090"/>
                    <a:pt x="1491" y="2043"/>
                  </a:cubicBezTo>
                  <a:cubicBezTo>
                    <a:pt x="1515" y="2033"/>
                    <a:pt x="1538" y="2023"/>
                    <a:pt x="1561" y="2009"/>
                  </a:cubicBezTo>
                  <a:cubicBezTo>
                    <a:pt x="1679" y="1936"/>
                    <a:pt x="1659" y="1821"/>
                    <a:pt x="1648" y="1697"/>
                  </a:cubicBezTo>
                  <a:cubicBezTo>
                    <a:pt x="1625" y="1422"/>
                    <a:pt x="1548" y="1157"/>
                    <a:pt x="1440" y="906"/>
                  </a:cubicBezTo>
                  <a:cubicBezTo>
                    <a:pt x="1390" y="777"/>
                    <a:pt x="1333" y="657"/>
                    <a:pt x="1270" y="536"/>
                  </a:cubicBezTo>
                  <a:cubicBezTo>
                    <a:pt x="1212" y="422"/>
                    <a:pt x="1155" y="301"/>
                    <a:pt x="1078" y="201"/>
                  </a:cubicBezTo>
                  <a:cubicBezTo>
                    <a:pt x="1014" y="120"/>
                    <a:pt x="930" y="76"/>
                    <a:pt x="839" y="66"/>
                  </a:cubicBezTo>
                  <a:cubicBezTo>
                    <a:pt x="836" y="63"/>
                    <a:pt x="839" y="60"/>
                    <a:pt x="836" y="60"/>
                  </a:cubicBezTo>
                  <a:cubicBezTo>
                    <a:pt x="826" y="14"/>
                    <a:pt x="772" y="1"/>
                    <a:pt x="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rot="10800000">
              <a:off x="479219" y="3937506"/>
              <a:ext cx="379886" cy="355513"/>
            </a:xfrm>
            <a:custGeom>
              <a:avLst/>
              <a:gdLst/>
              <a:ahLst/>
              <a:cxnLst/>
              <a:rect l="l" t="t" r="r" b="b"/>
              <a:pathLst>
                <a:path w="2525" h="2363" extrusionOk="0">
                  <a:moveTo>
                    <a:pt x="1539" y="1"/>
                  </a:moveTo>
                  <a:cubicBezTo>
                    <a:pt x="1417" y="1"/>
                    <a:pt x="1295" y="22"/>
                    <a:pt x="1186" y="70"/>
                  </a:cubicBezTo>
                  <a:cubicBezTo>
                    <a:pt x="957" y="167"/>
                    <a:pt x="877" y="362"/>
                    <a:pt x="773" y="570"/>
                  </a:cubicBezTo>
                  <a:cubicBezTo>
                    <a:pt x="538" y="1041"/>
                    <a:pt x="313" y="1513"/>
                    <a:pt x="91" y="1990"/>
                  </a:cubicBezTo>
                  <a:cubicBezTo>
                    <a:pt x="74" y="2027"/>
                    <a:pt x="71" y="2054"/>
                    <a:pt x="82" y="2081"/>
                  </a:cubicBezTo>
                  <a:cubicBezTo>
                    <a:pt x="65" y="2108"/>
                    <a:pt x="48" y="2134"/>
                    <a:pt x="38" y="2164"/>
                  </a:cubicBezTo>
                  <a:cubicBezTo>
                    <a:pt x="1" y="2242"/>
                    <a:pt x="38" y="2313"/>
                    <a:pt x="125" y="2333"/>
                  </a:cubicBezTo>
                  <a:cubicBezTo>
                    <a:pt x="200" y="2353"/>
                    <a:pt x="273" y="2362"/>
                    <a:pt x="344" y="2362"/>
                  </a:cubicBezTo>
                  <a:cubicBezTo>
                    <a:pt x="730" y="2362"/>
                    <a:pt x="1072" y="2093"/>
                    <a:pt x="1363" y="1853"/>
                  </a:cubicBezTo>
                  <a:cubicBezTo>
                    <a:pt x="1535" y="1715"/>
                    <a:pt x="1699" y="1571"/>
                    <a:pt x="1857" y="1419"/>
                  </a:cubicBezTo>
                  <a:cubicBezTo>
                    <a:pt x="2008" y="1268"/>
                    <a:pt x="2173" y="1111"/>
                    <a:pt x="2286" y="929"/>
                  </a:cubicBezTo>
                  <a:cubicBezTo>
                    <a:pt x="2525" y="543"/>
                    <a:pt x="2246" y="150"/>
                    <a:pt x="1851" y="43"/>
                  </a:cubicBezTo>
                  <a:cubicBezTo>
                    <a:pt x="1752" y="17"/>
                    <a:pt x="1646" y="1"/>
                    <a:pt x="1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14"/>
          <p:cNvGrpSpPr/>
          <p:nvPr/>
        </p:nvGrpSpPr>
        <p:grpSpPr>
          <a:xfrm rot="7473751" flipH="1">
            <a:off x="7125721" y="-891490"/>
            <a:ext cx="2098093" cy="2202568"/>
            <a:chOff x="7350591" y="-419100"/>
            <a:chExt cx="2098113" cy="2202588"/>
          </a:xfrm>
        </p:grpSpPr>
        <p:sp>
          <p:nvSpPr>
            <p:cNvPr id="527" name="Google Shape;527;p14"/>
            <p:cNvSpPr/>
            <p:nvPr/>
          </p:nvSpPr>
          <p:spPr>
            <a:xfrm>
              <a:off x="7820835" y="-419100"/>
              <a:ext cx="1627869" cy="2202588"/>
            </a:xfrm>
            <a:custGeom>
              <a:avLst/>
              <a:gdLst/>
              <a:ahLst/>
              <a:cxnLst/>
              <a:rect l="l" t="t" r="r" b="b"/>
              <a:pathLst>
                <a:path w="10820" h="14640" extrusionOk="0">
                  <a:moveTo>
                    <a:pt x="6645" y="1"/>
                  </a:moveTo>
                  <a:cubicBezTo>
                    <a:pt x="5976" y="1"/>
                    <a:pt x="5364" y="160"/>
                    <a:pt x="4821" y="581"/>
                  </a:cubicBezTo>
                  <a:cubicBezTo>
                    <a:pt x="4747" y="641"/>
                    <a:pt x="4673" y="702"/>
                    <a:pt x="4603" y="765"/>
                  </a:cubicBezTo>
                  <a:cubicBezTo>
                    <a:pt x="3404" y="1399"/>
                    <a:pt x="2286" y="2178"/>
                    <a:pt x="1283" y="3088"/>
                  </a:cubicBezTo>
                  <a:cubicBezTo>
                    <a:pt x="1014" y="3333"/>
                    <a:pt x="756" y="3582"/>
                    <a:pt x="508" y="3843"/>
                  </a:cubicBezTo>
                  <a:cubicBezTo>
                    <a:pt x="293" y="4068"/>
                    <a:pt x="74" y="4327"/>
                    <a:pt x="41" y="4645"/>
                  </a:cubicBezTo>
                  <a:cubicBezTo>
                    <a:pt x="0" y="4998"/>
                    <a:pt x="226" y="5330"/>
                    <a:pt x="376" y="5632"/>
                  </a:cubicBezTo>
                  <a:cubicBezTo>
                    <a:pt x="558" y="5991"/>
                    <a:pt x="739" y="6354"/>
                    <a:pt x="920" y="6716"/>
                  </a:cubicBezTo>
                  <a:cubicBezTo>
                    <a:pt x="1458" y="7791"/>
                    <a:pt x="1988" y="9210"/>
                    <a:pt x="3199" y="9690"/>
                  </a:cubicBezTo>
                  <a:cubicBezTo>
                    <a:pt x="3487" y="9802"/>
                    <a:pt x="3781" y="9837"/>
                    <a:pt x="4078" y="9837"/>
                  </a:cubicBezTo>
                  <a:cubicBezTo>
                    <a:pt x="4537" y="9837"/>
                    <a:pt x="5002" y="9754"/>
                    <a:pt x="5458" y="9744"/>
                  </a:cubicBezTo>
                  <a:cubicBezTo>
                    <a:pt x="5482" y="9744"/>
                    <a:pt x="5506" y="9743"/>
                    <a:pt x="5530" y="9743"/>
                  </a:cubicBezTo>
                  <a:cubicBezTo>
                    <a:pt x="6037" y="9743"/>
                    <a:pt x="6672" y="9884"/>
                    <a:pt x="6932" y="10361"/>
                  </a:cubicBezTo>
                  <a:cubicBezTo>
                    <a:pt x="7230" y="10908"/>
                    <a:pt x="6832" y="11566"/>
                    <a:pt x="6714" y="12113"/>
                  </a:cubicBezTo>
                  <a:cubicBezTo>
                    <a:pt x="6583" y="12741"/>
                    <a:pt x="6801" y="13232"/>
                    <a:pt x="7325" y="13594"/>
                  </a:cubicBezTo>
                  <a:cubicBezTo>
                    <a:pt x="7892" y="13994"/>
                    <a:pt x="8553" y="14376"/>
                    <a:pt x="9228" y="14550"/>
                  </a:cubicBezTo>
                  <a:cubicBezTo>
                    <a:pt x="9359" y="14587"/>
                    <a:pt x="9534" y="14640"/>
                    <a:pt x="9678" y="14640"/>
                  </a:cubicBezTo>
                  <a:cubicBezTo>
                    <a:pt x="9693" y="14640"/>
                    <a:pt x="9707" y="14639"/>
                    <a:pt x="9721" y="14638"/>
                  </a:cubicBezTo>
                  <a:cubicBezTo>
                    <a:pt x="9862" y="14624"/>
                    <a:pt x="9943" y="14467"/>
                    <a:pt x="10014" y="14359"/>
                  </a:cubicBezTo>
                  <a:cubicBezTo>
                    <a:pt x="10195" y="14077"/>
                    <a:pt x="10305" y="13752"/>
                    <a:pt x="10379" y="13426"/>
                  </a:cubicBezTo>
                  <a:cubicBezTo>
                    <a:pt x="10544" y="12698"/>
                    <a:pt x="10634" y="11939"/>
                    <a:pt x="10718" y="11198"/>
                  </a:cubicBezTo>
                  <a:cubicBezTo>
                    <a:pt x="10809" y="10375"/>
                    <a:pt x="10819" y="9556"/>
                    <a:pt x="10739" y="8730"/>
                  </a:cubicBezTo>
                  <a:cubicBezTo>
                    <a:pt x="10658" y="7912"/>
                    <a:pt x="10557" y="7099"/>
                    <a:pt x="10517" y="6273"/>
                  </a:cubicBezTo>
                  <a:cubicBezTo>
                    <a:pt x="10480" y="5434"/>
                    <a:pt x="10480" y="4595"/>
                    <a:pt x="10490" y="3756"/>
                  </a:cubicBezTo>
                  <a:cubicBezTo>
                    <a:pt x="10493" y="3346"/>
                    <a:pt x="10500" y="2937"/>
                    <a:pt x="10503" y="2524"/>
                  </a:cubicBezTo>
                  <a:cubicBezTo>
                    <a:pt x="10507" y="2175"/>
                    <a:pt x="10493" y="1813"/>
                    <a:pt x="10359" y="1483"/>
                  </a:cubicBezTo>
                  <a:cubicBezTo>
                    <a:pt x="10117" y="896"/>
                    <a:pt x="9560" y="507"/>
                    <a:pt x="8976" y="309"/>
                  </a:cubicBezTo>
                  <a:cubicBezTo>
                    <a:pt x="8291" y="77"/>
                    <a:pt x="7506" y="27"/>
                    <a:pt x="6787" y="3"/>
                  </a:cubicBezTo>
                  <a:cubicBezTo>
                    <a:pt x="6740" y="2"/>
                    <a:pt x="6692" y="1"/>
                    <a:pt x="6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7753120" y="951510"/>
              <a:ext cx="340468" cy="400498"/>
            </a:xfrm>
            <a:custGeom>
              <a:avLst/>
              <a:gdLst/>
              <a:ahLst/>
              <a:cxnLst/>
              <a:rect l="l" t="t" r="r" b="b"/>
              <a:pathLst>
                <a:path w="2263" h="2662" extrusionOk="0">
                  <a:moveTo>
                    <a:pt x="1323" y="1"/>
                  </a:moveTo>
                  <a:cubicBezTo>
                    <a:pt x="1152" y="1"/>
                    <a:pt x="985" y="52"/>
                    <a:pt x="850" y="168"/>
                  </a:cubicBezTo>
                  <a:cubicBezTo>
                    <a:pt x="447" y="514"/>
                    <a:pt x="332" y="1172"/>
                    <a:pt x="185" y="1655"/>
                  </a:cubicBezTo>
                  <a:cubicBezTo>
                    <a:pt x="114" y="1890"/>
                    <a:pt x="1" y="2541"/>
                    <a:pt x="312" y="2648"/>
                  </a:cubicBezTo>
                  <a:cubicBezTo>
                    <a:pt x="338" y="2657"/>
                    <a:pt x="366" y="2661"/>
                    <a:pt x="395" y="2661"/>
                  </a:cubicBezTo>
                  <a:cubicBezTo>
                    <a:pt x="859" y="2661"/>
                    <a:pt x="1751" y="1649"/>
                    <a:pt x="1984" y="1393"/>
                  </a:cubicBezTo>
                  <a:cubicBezTo>
                    <a:pt x="2085" y="1283"/>
                    <a:pt x="2189" y="1162"/>
                    <a:pt x="2233" y="1017"/>
                  </a:cubicBezTo>
                  <a:cubicBezTo>
                    <a:pt x="2256" y="936"/>
                    <a:pt x="2263" y="856"/>
                    <a:pt x="2256" y="779"/>
                  </a:cubicBezTo>
                  <a:cubicBezTo>
                    <a:pt x="2215" y="331"/>
                    <a:pt x="1756" y="1"/>
                    <a:pt x="1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7350591" y="1307501"/>
              <a:ext cx="337911" cy="405914"/>
            </a:xfrm>
            <a:custGeom>
              <a:avLst/>
              <a:gdLst/>
              <a:ahLst/>
              <a:cxnLst/>
              <a:rect l="l" t="t" r="r" b="b"/>
              <a:pathLst>
                <a:path w="2246" h="2698" extrusionOk="0">
                  <a:moveTo>
                    <a:pt x="398" y="0"/>
                  </a:moveTo>
                  <a:cubicBezTo>
                    <a:pt x="242" y="0"/>
                    <a:pt x="1" y="82"/>
                    <a:pt x="24" y="183"/>
                  </a:cubicBezTo>
                  <a:cubicBezTo>
                    <a:pt x="84" y="455"/>
                    <a:pt x="151" y="723"/>
                    <a:pt x="221" y="991"/>
                  </a:cubicBezTo>
                  <a:cubicBezTo>
                    <a:pt x="312" y="1344"/>
                    <a:pt x="24" y="2267"/>
                    <a:pt x="278" y="2549"/>
                  </a:cubicBezTo>
                  <a:cubicBezTo>
                    <a:pt x="372" y="2651"/>
                    <a:pt x="548" y="2697"/>
                    <a:pt x="753" y="2697"/>
                  </a:cubicBezTo>
                  <a:cubicBezTo>
                    <a:pt x="1370" y="2697"/>
                    <a:pt x="2245" y="2278"/>
                    <a:pt x="1869" y="1710"/>
                  </a:cubicBezTo>
                  <a:cubicBezTo>
                    <a:pt x="1474" y="1106"/>
                    <a:pt x="1017" y="542"/>
                    <a:pt x="510" y="29"/>
                  </a:cubicBezTo>
                  <a:cubicBezTo>
                    <a:pt x="490" y="9"/>
                    <a:pt x="449" y="0"/>
                    <a:pt x="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14"/>
          <p:cNvGrpSpPr/>
          <p:nvPr/>
        </p:nvGrpSpPr>
        <p:grpSpPr>
          <a:xfrm rot="-9406240" flipH="1">
            <a:off x="-617477" y="-1392020"/>
            <a:ext cx="2122645" cy="6730877"/>
            <a:chOff x="4859638" y="-678964"/>
            <a:chExt cx="1188357" cy="3768264"/>
          </a:xfrm>
        </p:grpSpPr>
        <p:sp>
          <p:nvSpPr>
            <p:cNvPr id="531" name="Google Shape;531;p14"/>
            <p:cNvSpPr/>
            <p:nvPr/>
          </p:nvSpPr>
          <p:spPr>
            <a:xfrm>
              <a:off x="4859638" y="-469970"/>
              <a:ext cx="1035662" cy="3199062"/>
            </a:xfrm>
            <a:custGeom>
              <a:avLst/>
              <a:gdLst/>
              <a:ahLst/>
              <a:cxnLst/>
              <a:rect l="l" t="t" r="r" b="b"/>
              <a:pathLst>
                <a:path w="7671" h="23695" extrusionOk="0">
                  <a:moveTo>
                    <a:pt x="457" y="0"/>
                  </a:moveTo>
                  <a:cubicBezTo>
                    <a:pt x="259" y="423"/>
                    <a:pt x="144" y="903"/>
                    <a:pt x="128" y="1380"/>
                  </a:cubicBezTo>
                  <a:cubicBezTo>
                    <a:pt x="111" y="1859"/>
                    <a:pt x="189" y="2347"/>
                    <a:pt x="353" y="2786"/>
                  </a:cubicBezTo>
                  <a:cubicBezTo>
                    <a:pt x="521" y="3222"/>
                    <a:pt x="782" y="3639"/>
                    <a:pt x="1111" y="3988"/>
                  </a:cubicBezTo>
                  <a:cubicBezTo>
                    <a:pt x="1444" y="4333"/>
                    <a:pt x="1843" y="4618"/>
                    <a:pt x="2273" y="4807"/>
                  </a:cubicBezTo>
                  <a:cubicBezTo>
                    <a:pt x="2638" y="4968"/>
                    <a:pt x="3038" y="5069"/>
                    <a:pt x="3424" y="5169"/>
                  </a:cubicBezTo>
                  <a:cubicBezTo>
                    <a:pt x="4089" y="5337"/>
                    <a:pt x="4716" y="5498"/>
                    <a:pt x="5207" y="5935"/>
                  </a:cubicBezTo>
                  <a:cubicBezTo>
                    <a:pt x="5871" y="6522"/>
                    <a:pt x="6133" y="7563"/>
                    <a:pt x="5874" y="8586"/>
                  </a:cubicBezTo>
                  <a:cubicBezTo>
                    <a:pt x="5616" y="9597"/>
                    <a:pt x="4942" y="10429"/>
                    <a:pt x="4384" y="11043"/>
                  </a:cubicBezTo>
                  <a:lnTo>
                    <a:pt x="4337" y="11090"/>
                  </a:lnTo>
                  <a:cubicBezTo>
                    <a:pt x="3907" y="11563"/>
                    <a:pt x="3417" y="12101"/>
                    <a:pt x="3417" y="12759"/>
                  </a:cubicBezTo>
                  <a:cubicBezTo>
                    <a:pt x="3421" y="13658"/>
                    <a:pt x="4327" y="14259"/>
                    <a:pt x="5008" y="14632"/>
                  </a:cubicBezTo>
                  <a:cubicBezTo>
                    <a:pt x="5227" y="14753"/>
                    <a:pt x="5515" y="14860"/>
                    <a:pt x="5824" y="14974"/>
                  </a:cubicBezTo>
                  <a:cubicBezTo>
                    <a:pt x="6566" y="15249"/>
                    <a:pt x="7405" y="15558"/>
                    <a:pt x="7486" y="16129"/>
                  </a:cubicBezTo>
                  <a:cubicBezTo>
                    <a:pt x="7670" y="17444"/>
                    <a:pt x="7274" y="18565"/>
                    <a:pt x="6274" y="19552"/>
                  </a:cubicBezTo>
                  <a:cubicBezTo>
                    <a:pt x="5381" y="20428"/>
                    <a:pt x="4132" y="21103"/>
                    <a:pt x="2924" y="21754"/>
                  </a:cubicBezTo>
                  <a:cubicBezTo>
                    <a:pt x="1806" y="22358"/>
                    <a:pt x="753" y="22925"/>
                    <a:pt x="0" y="23630"/>
                  </a:cubicBezTo>
                  <a:lnTo>
                    <a:pt x="61" y="23695"/>
                  </a:lnTo>
                  <a:cubicBezTo>
                    <a:pt x="803" y="22996"/>
                    <a:pt x="1853" y="22432"/>
                    <a:pt x="2964" y="21831"/>
                  </a:cubicBezTo>
                  <a:cubicBezTo>
                    <a:pt x="4180" y="21177"/>
                    <a:pt x="5435" y="20499"/>
                    <a:pt x="6334" y="19613"/>
                  </a:cubicBezTo>
                  <a:cubicBezTo>
                    <a:pt x="6821" y="19133"/>
                    <a:pt x="7160" y="18636"/>
                    <a:pt x="7368" y="18096"/>
                  </a:cubicBezTo>
                  <a:cubicBezTo>
                    <a:pt x="7603" y="17495"/>
                    <a:pt x="7670" y="16827"/>
                    <a:pt x="7569" y="16118"/>
                  </a:cubicBezTo>
                  <a:cubicBezTo>
                    <a:pt x="7482" y="15498"/>
                    <a:pt x="6616" y="15176"/>
                    <a:pt x="5854" y="14894"/>
                  </a:cubicBezTo>
                  <a:cubicBezTo>
                    <a:pt x="5549" y="14779"/>
                    <a:pt x="5260" y="14675"/>
                    <a:pt x="5049" y="14558"/>
                  </a:cubicBezTo>
                  <a:cubicBezTo>
                    <a:pt x="4387" y="14195"/>
                    <a:pt x="3508" y="13614"/>
                    <a:pt x="3504" y="12755"/>
                  </a:cubicBezTo>
                  <a:cubicBezTo>
                    <a:pt x="3501" y="12134"/>
                    <a:pt x="3981" y="11611"/>
                    <a:pt x="4401" y="11151"/>
                  </a:cubicBezTo>
                  <a:lnTo>
                    <a:pt x="4448" y="11100"/>
                  </a:lnTo>
                  <a:cubicBezTo>
                    <a:pt x="5012" y="10483"/>
                    <a:pt x="5693" y="9637"/>
                    <a:pt x="5955" y="8606"/>
                  </a:cubicBezTo>
                  <a:cubicBezTo>
                    <a:pt x="6079" y="8123"/>
                    <a:pt x="6090" y="7596"/>
                    <a:pt x="5982" y="7126"/>
                  </a:cubicBezTo>
                  <a:cubicBezTo>
                    <a:pt x="5864" y="6616"/>
                    <a:pt x="5616" y="6180"/>
                    <a:pt x="5264" y="5867"/>
                  </a:cubicBezTo>
                  <a:cubicBezTo>
                    <a:pt x="4756" y="5421"/>
                    <a:pt x="4089" y="5250"/>
                    <a:pt x="3444" y="5086"/>
                  </a:cubicBezTo>
                  <a:cubicBezTo>
                    <a:pt x="3061" y="4985"/>
                    <a:pt x="2666" y="4884"/>
                    <a:pt x="2307" y="4726"/>
                  </a:cubicBezTo>
                  <a:cubicBezTo>
                    <a:pt x="1447" y="4350"/>
                    <a:pt x="765" y="3632"/>
                    <a:pt x="434" y="2753"/>
                  </a:cubicBezTo>
                  <a:cubicBezTo>
                    <a:pt x="104" y="1876"/>
                    <a:pt x="141" y="886"/>
                    <a:pt x="534" y="34"/>
                  </a:cubicBezTo>
                  <a:lnTo>
                    <a:pt x="4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4949824" y="-678964"/>
              <a:ext cx="1098171" cy="3768264"/>
            </a:xfrm>
            <a:custGeom>
              <a:avLst/>
              <a:gdLst/>
              <a:ahLst/>
              <a:cxnLst/>
              <a:rect l="l" t="t" r="r" b="b"/>
              <a:pathLst>
                <a:path w="8134" h="27911" extrusionOk="0">
                  <a:moveTo>
                    <a:pt x="571" y="1"/>
                  </a:moveTo>
                  <a:cubicBezTo>
                    <a:pt x="574" y="172"/>
                    <a:pt x="581" y="346"/>
                    <a:pt x="598" y="521"/>
                  </a:cubicBezTo>
                  <a:lnTo>
                    <a:pt x="685" y="514"/>
                  </a:lnTo>
                  <a:cubicBezTo>
                    <a:pt x="669" y="343"/>
                    <a:pt x="661" y="169"/>
                    <a:pt x="658" y="1"/>
                  </a:cubicBezTo>
                  <a:close/>
                  <a:moveTo>
                    <a:pt x="752" y="1024"/>
                  </a:moveTo>
                  <a:lnTo>
                    <a:pt x="669" y="1038"/>
                  </a:lnTo>
                  <a:cubicBezTo>
                    <a:pt x="695" y="1209"/>
                    <a:pt x="732" y="1380"/>
                    <a:pt x="776" y="1548"/>
                  </a:cubicBezTo>
                  <a:lnTo>
                    <a:pt x="860" y="1528"/>
                  </a:lnTo>
                  <a:cubicBezTo>
                    <a:pt x="816" y="1360"/>
                    <a:pt x="782" y="1192"/>
                    <a:pt x="752" y="1024"/>
                  </a:cubicBezTo>
                  <a:close/>
                  <a:moveTo>
                    <a:pt x="1007" y="2022"/>
                  </a:moveTo>
                  <a:lnTo>
                    <a:pt x="923" y="2048"/>
                  </a:lnTo>
                  <a:cubicBezTo>
                    <a:pt x="980" y="2213"/>
                    <a:pt x="1044" y="2377"/>
                    <a:pt x="1112" y="2535"/>
                  </a:cubicBezTo>
                  <a:lnTo>
                    <a:pt x="1192" y="2501"/>
                  </a:lnTo>
                  <a:cubicBezTo>
                    <a:pt x="1125" y="2344"/>
                    <a:pt x="1061" y="2183"/>
                    <a:pt x="1007" y="2022"/>
                  </a:cubicBezTo>
                  <a:close/>
                  <a:moveTo>
                    <a:pt x="1410" y="2968"/>
                  </a:moveTo>
                  <a:lnTo>
                    <a:pt x="1333" y="3009"/>
                  </a:lnTo>
                  <a:cubicBezTo>
                    <a:pt x="1410" y="3162"/>
                    <a:pt x="1498" y="3314"/>
                    <a:pt x="1588" y="3465"/>
                  </a:cubicBezTo>
                  <a:lnTo>
                    <a:pt x="1662" y="3418"/>
                  </a:lnTo>
                  <a:cubicBezTo>
                    <a:pt x="1571" y="3274"/>
                    <a:pt x="1487" y="3122"/>
                    <a:pt x="1410" y="2968"/>
                  </a:cubicBezTo>
                  <a:close/>
                  <a:moveTo>
                    <a:pt x="1944" y="3847"/>
                  </a:moveTo>
                  <a:lnTo>
                    <a:pt x="1873" y="3898"/>
                  </a:lnTo>
                  <a:cubicBezTo>
                    <a:pt x="1974" y="4039"/>
                    <a:pt x="2082" y="4180"/>
                    <a:pt x="2192" y="4310"/>
                  </a:cubicBezTo>
                  <a:lnTo>
                    <a:pt x="2260" y="4257"/>
                  </a:lnTo>
                  <a:cubicBezTo>
                    <a:pt x="2148" y="4126"/>
                    <a:pt x="2045" y="3988"/>
                    <a:pt x="1944" y="3847"/>
                  </a:cubicBezTo>
                  <a:close/>
                  <a:moveTo>
                    <a:pt x="2602" y="4643"/>
                  </a:moveTo>
                  <a:lnTo>
                    <a:pt x="2542" y="4700"/>
                  </a:lnTo>
                  <a:cubicBezTo>
                    <a:pt x="2658" y="4828"/>
                    <a:pt x="2787" y="4948"/>
                    <a:pt x="2914" y="5063"/>
                  </a:cubicBezTo>
                  <a:lnTo>
                    <a:pt x="2971" y="4998"/>
                  </a:lnTo>
                  <a:cubicBezTo>
                    <a:pt x="2847" y="4885"/>
                    <a:pt x="2719" y="4764"/>
                    <a:pt x="2602" y="4643"/>
                  </a:cubicBezTo>
                  <a:close/>
                  <a:moveTo>
                    <a:pt x="3367" y="5331"/>
                  </a:moveTo>
                  <a:lnTo>
                    <a:pt x="3313" y="5398"/>
                  </a:lnTo>
                  <a:cubicBezTo>
                    <a:pt x="3454" y="5506"/>
                    <a:pt x="3595" y="5607"/>
                    <a:pt x="3740" y="5700"/>
                  </a:cubicBezTo>
                  <a:lnTo>
                    <a:pt x="3786" y="5630"/>
                  </a:lnTo>
                  <a:cubicBezTo>
                    <a:pt x="3645" y="5536"/>
                    <a:pt x="3504" y="5435"/>
                    <a:pt x="3367" y="5331"/>
                  </a:cubicBezTo>
                  <a:close/>
                  <a:moveTo>
                    <a:pt x="4229" y="5892"/>
                  </a:moveTo>
                  <a:lnTo>
                    <a:pt x="4186" y="5969"/>
                  </a:lnTo>
                  <a:cubicBezTo>
                    <a:pt x="4340" y="6053"/>
                    <a:pt x="4498" y="6130"/>
                    <a:pt x="4656" y="6200"/>
                  </a:cubicBezTo>
                  <a:lnTo>
                    <a:pt x="4689" y="6123"/>
                  </a:lnTo>
                  <a:cubicBezTo>
                    <a:pt x="4535" y="6053"/>
                    <a:pt x="4381" y="5976"/>
                    <a:pt x="4229" y="5892"/>
                  </a:cubicBezTo>
                  <a:close/>
                  <a:moveTo>
                    <a:pt x="5169" y="6311"/>
                  </a:moveTo>
                  <a:lnTo>
                    <a:pt x="5140" y="6395"/>
                  </a:lnTo>
                  <a:cubicBezTo>
                    <a:pt x="5256" y="6435"/>
                    <a:pt x="5374" y="6476"/>
                    <a:pt x="5492" y="6516"/>
                  </a:cubicBezTo>
                  <a:cubicBezTo>
                    <a:pt x="5535" y="6533"/>
                    <a:pt x="5583" y="6549"/>
                    <a:pt x="5629" y="6563"/>
                  </a:cubicBezTo>
                  <a:lnTo>
                    <a:pt x="5656" y="6482"/>
                  </a:lnTo>
                  <a:cubicBezTo>
                    <a:pt x="5612" y="6465"/>
                    <a:pt x="5566" y="6452"/>
                    <a:pt x="5518" y="6435"/>
                  </a:cubicBezTo>
                  <a:cubicBezTo>
                    <a:pt x="5405" y="6395"/>
                    <a:pt x="5284" y="6355"/>
                    <a:pt x="5169" y="6311"/>
                  </a:cubicBezTo>
                  <a:close/>
                  <a:moveTo>
                    <a:pt x="6147" y="6663"/>
                  </a:moveTo>
                  <a:lnTo>
                    <a:pt x="6116" y="6741"/>
                  </a:lnTo>
                  <a:cubicBezTo>
                    <a:pt x="6291" y="6815"/>
                    <a:pt x="6445" y="6885"/>
                    <a:pt x="6579" y="6956"/>
                  </a:cubicBezTo>
                  <a:lnTo>
                    <a:pt x="6623" y="6882"/>
                  </a:lnTo>
                  <a:cubicBezTo>
                    <a:pt x="6482" y="6804"/>
                    <a:pt x="6328" y="6734"/>
                    <a:pt x="6147" y="6663"/>
                  </a:cubicBezTo>
                  <a:close/>
                  <a:moveTo>
                    <a:pt x="7059" y="7170"/>
                  </a:moveTo>
                  <a:lnTo>
                    <a:pt x="7005" y="7238"/>
                  </a:lnTo>
                  <a:cubicBezTo>
                    <a:pt x="7103" y="7314"/>
                    <a:pt x="7194" y="7402"/>
                    <a:pt x="7270" y="7492"/>
                  </a:cubicBezTo>
                  <a:cubicBezTo>
                    <a:pt x="7301" y="7526"/>
                    <a:pt x="7331" y="7563"/>
                    <a:pt x="7358" y="7600"/>
                  </a:cubicBezTo>
                  <a:lnTo>
                    <a:pt x="7428" y="7550"/>
                  </a:lnTo>
                  <a:cubicBezTo>
                    <a:pt x="7398" y="7509"/>
                    <a:pt x="7368" y="7472"/>
                    <a:pt x="7338" y="7435"/>
                  </a:cubicBezTo>
                  <a:cubicBezTo>
                    <a:pt x="7254" y="7342"/>
                    <a:pt x="7163" y="7251"/>
                    <a:pt x="7059" y="7170"/>
                  </a:cubicBezTo>
                  <a:close/>
                  <a:moveTo>
                    <a:pt x="7684" y="8010"/>
                  </a:moveTo>
                  <a:lnTo>
                    <a:pt x="7603" y="8043"/>
                  </a:lnTo>
                  <a:cubicBezTo>
                    <a:pt x="7667" y="8194"/>
                    <a:pt x="7710" y="8362"/>
                    <a:pt x="7741" y="8533"/>
                  </a:cubicBezTo>
                  <a:lnTo>
                    <a:pt x="7825" y="8516"/>
                  </a:lnTo>
                  <a:cubicBezTo>
                    <a:pt x="7798" y="8338"/>
                    <a:pt x="7747" y="8171"/>
                    <a:pt x="7684" y="8010"/>
                  </a:cubicBezTo>
                  <a:close/>
                  <a:moveTo>
                    <a:pt x="7778" y="9040"/>
                  </a:moveTo>
                  <a:cubicBezTo>
                    <a:pt x="7774" y="9207"/>
                    <a:pt x="7754" y="9379"/>
                    <a:pt x="7724" y="9547"/>
                  </a:cubicBezTo>
                  <a:lnTo>
                    <a:pt x="7808" y="9564"/>
                  </a:lnTo>
                  <a:cubicBezTo>
                    <a:pt x="7842" y="9393"/>
                    <a:pt x="7858" y="9215"/>
                    <a:pt x="7865" y="9043"/>
                  </a:cubicBezTo>
                  <a:lnTo>
                    <a:pt x="7778" y="9040"/>
                  </a:lnTo>
                  <a:close/>
                  <a:moveTo>
                    <a:pt x="7586" y="10040"/>
                  </a:moveTo>
                  <a:cubicBezTo>
                    <a:pt x="7529" y="10194"/>
                    <a:pt x="7462" y="10352"/>
                    <a:pt x="7382" y="10510"/>
                  </a:cubicBezTo>
                  <a:lnTo>
                    <a:pt x="7459" y="10550"/>
                  </a:lnTo>
                  <a:cubicBezTo>
                    <a:pt x="7539" y="10389"/>
                    <a:pt x="7610" y="10228"/>
                    <a:pt x="7667" y="10070"/>
                  </a:cubicBezTo>
                  <a:lnTo>
                    <a:pt x="7586" y="10040"/>
                  </a:lnTo>
                  <a:close/>
                  <a:moveTo>
                    <a:pt x="7126" y="10956"/>
                  </a:moveTo>
                  <a:cubicBezTo>
                    <a:pt x="7039" y="11094"/>
                    <a:pt x="6942" y="11232"/>
                    <a:pt x="6831" y="11379"/>
                  </a:cubicBezTo>
                  <a:lnTo>
                    <a:pt x="6901" y="11433"/>
                  </a:lnTo>
                  <a:cubicBezTo>
                    <a:pt x="7013" y="11282"/>
                    <a:pt x="7109" y="11141"/>
                    <a:pt x="7197" y="11004"/>
                  </a:cubicBezTo>
                  <a:lnTo>
                    <a:pt x="7126" y="10956"/>
                  </a:lnTo>
                  <a:close/>
                  <a:moveTo>
                    <a:pt x="6516" y="11789"/>
                  </a:moveTo>
                  <a:cubicBezTo>
                    <a:pt x="6452" y="11863"/>
                    <a:pt x="6388" y="11940"/>
                    <a:pt x="6317" y="12024"/>
                  </a:cubicBezTo>
                  <a:cubicBezTo>
                    <a:pt x="6263" y="12084"/>
                    <a:pt x="6220" y="12135"/>
                    <a:pt x="6180" y="12185"/>
                  </a:cubicBezTo>
                  <a:lnTo>
                    <a:pt x="6247" y="12239"/>
                  </a:lnTo>
                  <a:cubicBezTo>
                    <a:pt x="6288" y="12192"/>
                    <a:pt x="6331" y="12141"/>
                    <a:pt x="6381" y="12081"/>
                  </a:cubicBezTo>
                  <a:cubicBezTo>
                    <a:pt x="6455" y="11994"/>
                    <a:pt x="6519" y="11917"/>
                    <a:pt x="6579" y="11843"/>
                  </a:cubicBezTo>
                  <a:lnTo>
                    <a:pt x="6516" y="11789"/>
                  </a:lnTo>
                  <a:close/>
                  <a:moveTo>
                    <a:pt x="5857" y="12591"/>
                  </a:moveTo>
                  <a:cubicBezTo>
                    <a:pt x="5740" y="12746"/>
                    <a:pt x="5643" y="12887"/>
                    <a:pt x="5559" y="13021"/>
                  </a:cubicBezTo>
                  <a:lnTo>
                    <a:pt x="5633" y="13068"/>
                  </a:lnTo>
                  <a:cubicBezTo>
                    <a:pt x="5716" y="12933"/>
                    <a:pt x="5811" y="12796"/>
                    <a:pt x="5925" y="12645"/>
                  </a:cubicBezTo>
                  <a:lnTo>
                    <a:pt x="5857" y="12591"/>
                  </a:lnTo>
                  <a:close/>
                  <a:moveTo>
                    <a:pt x="5317" y="13488"/>
                  </a:moveTo>
                  <a:cubicBezTo>
                    <a:pt x="5240" y="13658"/>
                    <a:pt x="5190" y="13830"/>
                    <a:pt x="5163" y="13991"/>
                  </a:cubicBezTo>
                  <a:lnTo>
                    <a:pt x="5250" y="14005"/>
                  </a:lnTo>
                  <a:cubicBezTo>
                    <a:pt x="5273" y="13850"/>
                    <a:pt x="5324" y="13686"/>
                    <a:pt x="5394" y="13521"/>
                  </a:cubicBezTo>
                  <a:lnTo>
                    <a:pt x="5317" y="13488"/>
                  </a:lnTo>
                  <a:close/>
                  <a:moveTo>
                    <a:pt x="5247" y="14508"/>
                  </a:moveTo>
                  <a:lnTo>
                    <a:pt x="5160" y="14521"/>
                  </a:lnTo>
                  <a:cubicBezTo>
                    <a:pt x="5173" y="14598"/>
                    <a:pt x="5193" y="14679"/>
                    <a:pt x="5220" y="14753"/>
                  </a:cubicBezTo>
                  <a:cubicBezTo>
                    <a:pt x="5250" y="14843"/>
                    <a:pt x="5287" y="14934"/>
                    <a:pt x="5337" y="15021"/>
                  </a:cubicBezTo>
                  <a:lnTo>
                    <a:pt x="5411" y="14981"/>
                  </a:lnTo>
                  <a:cubicBezTo>
                    <a:pt x="5368" y="14897"/>
                    <a:pt x="5327" y="14814"/>
                    <a:pt x="5301" y="14726"/>
                  </a:cubicBezTo>
                  <a:cubicBezTo>
                    <a:pt x="5277" y="14656"/>
                    <a:pt x="5256" y="14582"/>
                    <a:pt x="5247" y="14508"/>
                  </a:cubicBezTo>
                  <a:close/>
                  <a:moveTo>
                    <a:pt x="5716" y="15384"/>
                  </a:moveTo>
                  <a:lnTo>
                    <a:pt x="5653" y="15444"/>
                  </a:lnTo>
                  <a:cubicBezTo>
                    <a:pt x="5757" y="15551"/>
                    <a:pt x="5878" y="15666"/>
                    <a:pt x="6035" y="15800"/>
                  </a:cubicBezTo>
                  <a:lnTo>
                    <a:pt x="6093" y="15733"/>
                  </a:lnTo>
                  <a:cubicBezTo>
                    <a:pt x="5935" y="15602"/>
                    <a:pt x="5817" y="15491"/>
                    <a:pt x="5716" y="15384"/>
                  </a:cubicBezTo>
                  <a:close/>
                  <a:moveTo>
                    <a:pt x="6495" y="16062"/>
                  </a:moveTo>
                  <a:lnTo>
                    <a:pt x="6438" y="16129"/>
                  </a:lnTo>
                  <a:lnTo>
                    <a:pt x="6449" y="16135"/>
                  </a:lnTo>
                  <a:cubicBezTo>
                    <a:pt x="6579" y="16243"/>
                    <a:pt x="6703" y="16357"/>
                    <a:pt x="6824" y="16471"/>
                  </a:cubicBezTo>
                  <a:lnTo>
                    <a:pt x="6884" y="16408"/>
                  </a:lnTo>
                  <a:cubicBezTo>
                    <a:pt x="6764" y="16293"/>
                    <a:pt x="6636" y="16180"/>
                    <a:pt x="6502" y="16069"/>
                  </a:cubicBezTo>
                  <a:lnTo>
                    <a:pt x="6495" y="16062"/>
                  </a:lnTo>
                  <a:close/>
                  <a:moveTo>
                    <a:pt x="7241" y="16790"/>
                  </a:moveTo>
                  <a:lnTo>
                    <a:pt x="7177" y="16848"/>
                  </a:lnTo>
                  <a:cubicBezTo>
                    <a:pt x="7291" y="16978"/>
                    <a:pt x="7395" y="17116"/>
                    <a:pt x="7489" y="17254"/>
                  </a:cubicBezTo>
                  <a:lnTo>
                    <a:pt x="7560" y="17203"/>
                  </a:lnTo>
                  <a:cubicBezTo>
                    <a:pt x="7465" y="17066"/>
                    <a:pt x="7358" y="16925"/>
                    <a:pt x="7241" y="16790"/>
                  </a:cubicBezTo>
                  <a:close/>
                  <a:moveTo>
                    <a:pt x="7828" y="17656"/>
                  </a:moveTo>
                  <a:lnTo>
                    <a:pt x="7750" y="17693"/>
                  </a:lnTo>
                  <a:cubicBezTo>
                    <a:pt x="7828" y="17851"/>
                    <a:pt x="7891" y="18012"/>
                    <a:pt x="7939" y="18170"/>
                  </a:cubicBezTo>
                  <a:lnTo>
                    <a:pt x="8023" y="18143"/>
                  </a:lnTo>
                  <a:cubicBezTo>
                    <a:pt x="7972" y="17982"/>
                    <a:pt x="7908" y="17818"/>
                    <a:pt x="7828" y="17656"/>
                  </a:cubicBezTo>
                  <a:close/>
                  <a:moveTo>
                    <a:pt x="8127" y="18660"/>
                  </a:moveTo>
                  <a:lnTo>
                    <a:pt x="8040" y="18667"/>
                  </a:lnTo>
                  <a:cubicBezTo>
                    <a:pt x="8046" y="18738"/>
                    <a:pt x="8049" y="18808"/>
                    <a:pt x="8049" y="18874"/>
                  </a:cubicBezTo>
                  <a:cubicBezTo>
                    <a:pt x="8049" y="18975"/>
                    <a:pt x="8043" y="19076"/>
                    <a:pt x="8029" y="19173"/>
                  </a:cubicBezTo>
                  <a:lnTo>
                    <a:pt x="8113" y="19187"/>
                  </a:lnTo>
                  <a:cubicBezTo>
                    <a:pt x="8127" y="19083"/>
                    <a:pt x="8133" y="18979"/>
                    <a:pt x="8133" y="18874"/>
                  </a:cubicBezTo>
                  <a:cubicBezTo>
                    <a:pt x="8133" y="18804"/>
                    <a:pt x="8130" y="18730"/>
                    <a:pt x="8127" y="18660"/>
                  </a:cubicBezTo>
                  <a:close/>
                  <a:moveTo>
                    <a:pt x="7902" y="19667"/>
                  </a:moveTo>
                  <a:cubicBezTo>
                    <a:pt x="7848" y="19818"/>
                    <a:pt x="7771" y="19972"/>
                    <a:pt x="7680" y="20127"/>
                  </a:cubicBezTo>
                  <a:lnTo>
                    <a:pt x="7758" y="20171"/>
                  </a:lnTo>
                  <a:cubicBezTo>
                    <a:pt x="7848" y="20013"/>
                    <a:pt x="7925" y="19852"/>
                    <a:pt x="7986" y="19697"/>
                  </a:cubicBezTo>
                  <a:lnTo>
                    <a:pt x="7902" y="19667"/>
                  </a:lnTo>
                  <a:close/>
                  <a:moveTo>
                    <a:pt x="7391" y="20550"/>
                  </a:moveTo>
                  <a:cubicBezTo>
                    <a:pt x="7295" y="20674"/>
                    <a:pt x="7183" y="20801"/>
                    <a:pt x="7059" y="20942"/>
                  </a:cubicBezTo>
                  <a:lnTo>
                    <a:pt x="7123" y="21000"/>
                  </a:lnTo>
                  <a:cubicBezTo>
                    <a:pt x="7250" y="20859"/>
                    <a:pt x="7361" y="20731"/>
                    <a:pt x="7459" y="20603"/>
                  </a:cubicBezTo>
                  <a:lnTo>
                    <a:pt x="7391" y="20550"/>
                  </a:lnTo>
                  <a:close/>
                  <a:moveTo>
                    <a:pt x="6700" y="21311"/>
                  </a:moveTo>
                  <a:cubicBezTo>
                    <a:pt x="6630" y="21382"/>
                    <a:pt x="6559" y="21449"/>
                    <a:pt x="6505" y="21503"/>
                  </a:cubicBezTo>
                  <a:lnTo>
                    <a:pt x="6328" y="21674"/>
                  </a:lnTo>
                  <a:lnTo>
                    <a:pt x="6388" y="21738"/>
                  </a:lnTo>
                  <a:lnTo>
                    <a:pt x="6565" y="21563"/>
                  </a:lnTo>
                  <a:cubicBezTo>
                    <a:pt x="6619" y="21513"/>
                    <a:pt x="6690" y="21446"/>
                    <a:pt x="6760" y="21372"/>
                  </a:cubicBezTo>
                  <a:lnTo>
                    <a:pt x="6700" y="21311"/>
                  </a:lnTo>
                  <a:close/>
                  <a:moveTo>
                    <a:pt x="5958" y="22036"/>
                  </a:moveTo>
                  <a:lnTo>
                    <a:pt x="5586" y="22399"/>
                  </a:lnTo>
                  <a:lnTo>
                    <a:pt x="5646" y="22459"/>
                  </a:lnTo>
                  <a:lnTo>
                    <a:pt x="6018" y="22101"/>
                  </a:lnTo>
                  <a:lnTo>
                    <a:pt x="5958" y="22036"/>
                  </a:lnTo>
                  <a:close/>
                  <a:moveTo>
                    <a:pt x="5216" y="22761"/>
                  </a:moveTo>
                  <a:lnTo>
                    <a:pt x="4844" y="23124"/>
                  </a:lnTo>
                  <a:lnTo>
                    <a:pt x="4904" y="23184"/>
                  </a:lnTo>
                  <a:lnTo>
                    <a:pt x="5277" y="22822"/>
                  </a:lnTo>
                  <a:lnTo>
                    <a:pt x="5216" y="22761"/>
                  </a:lnTo>
                  <a:close/>
                  <a:moveTo>
                    <a:pt x="4475" y="23486"/>
                  </a:moveTo>
                  <a:lnTo>
                    <a:pt x="4102" y="23849"/>
                  </a:lnTo>
                  <a:lnTo>
                    <a:pt x="4162" y="23909"/>
                  </a:lnTo>
                  <a:lnTo>
                    <a:pt x="4535" y="23547"/>
                  </a:lnTo>
                  <a:lnTo>
                    <a:pt x="4475" y="23486"/>
                  </a:lnTo>
                  <a:close/>
                  <a:moveTo>
                    <a:pt x="3730" y="24208"/>
                  </a:moveTo>
                  <a:lnTo>
                    <a:pt x="3360" y="24571"/>
                  </a:lnTo>
                  <a:lnTo>
                    <a:pt x="3421" y="24634"/>
                  </a:lnTo>
                  <a:lnTo>
                    <a:pt x="3790" y="24272"/>
                  </a:lnTo>
                  <a:lnTo>
                    <a:pt x="3730" y="24208"/>
                  </a:lnTo>
                  <a:close/>
                  <a:moveTo>
                    <a:pt x="2988" y="24933"/>
                  </a:moveTo>
                  <a:lnTo>
                    <a:pt x="2618" y="25296"/>
                  </a:lnTo>
                  <a:lnTo>
                    <a:pt x="2679" y="25356"/>
                  </a:lnTo>
                  <a:lnTo>
                    <a:pt x="3048" y="24997"/>
                  </a:lnTo>
                  <a:lnTo>
                    <a:pt x="2988" y="24933"/>
                  </a:lnTo>
                  <a:close/>
                  <a:moveTo>
                    <a:pt x="2246" y="25658"/>
                  </a:moveTo>
                  <a:lnTo>
                    <a:pt x="1877" y="26021"/>
                  </a:lnTo>
                  <a:lnTo>
                    <a:pt x="1937" y="26081"/>
                  </a:lnTo>
                  <a:lnTo>
                    <a:pt x="2306" y="25719"/>
                  </a:lnTo>
                  <a:lnTo>
                    <a:pt x="2246" y="25658"/>
                  </a:lnTo>
                  <a:close/>
                  <a:moveTo>
                    <a:pt x="1504" y="26383"/>
                  </a:moveTo>
                  <a:lnTo>
                    <a:pt x="1135" y="26743"/>
                  </a:lnTo>
                  <a:lnTo>
                    <a:pt x="1192" y="26806"/>
                  </a:lnTo>
                  <a:lnTo>
                    <a:pt x="1564" y="26444"/>
                  </a:lnTo>
                  <a:lnTo>
                    <a:pt x="1504" y="26383"/>
                  </a:lnTo>
                  <a:close/>
                  <a:moveTo>
                    <a:pt x="762" y="27105"/>
                  </a:moveTo>
                  <a:lnTo>
                    <a:pt x="390" y="27468"/>
                  </a:lnTo>
                  <a:lnTo>
                    <a:pt x="450" y="27531"/>
                  </a:lnTo>
                  <a:lnTo>
                    <a:pt x="823" y="27169"/>
                  </a:lnTo>
                  <a:lnTo>
                    <a:pt x="762" y="27105"/>
                  </a:lnTo>
                  <a:close/>
                  <a:moveTo>
                    <a:pt x="20" y="27830"/>
                  </a:moveTo>
                  <a:lnTo>
                    <a:pt x="0" y="27847"/>
                  </a:lnTo>
                  <a:lnTo>
                    <a:pt x="60" y="27911"/>
                  </a:lnTo>
                  <a:lnTo>
                    <a:pt x="81" y="27894"/>
                  </a:lnTo>
                  <a:lnTo>
                    <a:pt x="20" y="2783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5579236" y="702718"/>
              <a:ext cx="93427" cy="93562"/>
            </a:xfrm>
            <a:custGeom>
              <a:avLst/>
              <a:gdLst/>
              <a:ahLst/>
              <a:cxnLst/>
              <a:rect l="l" t="t" r="r" b="b"/>
              <a:pathLst>
                <a:path w="692" h="693" extrusionOk="0">
                  <a:moveTo>
                    <a:pt x="346" y="1"/>
                  </a:moveTo>
                  <a:cubicBezTo>
                    <a:pt x="155" y="1"/>
                    <a:pt x="1" y="155"/>
                    <a:pt x="1" y="347"/>
                  </a:cubicBezTo>
                  <a:cubicBezTo>
                    <a:pt x="1" y="538"/>
                    <a:pt x="155" y="693"/>
                    <a:pt x="346" y="693"/>
                  </a:cubicBezTo>
                  <a:cubicBezTo>
                    <a:pt x="538" y="693"/>
                    <a:pt x="692" y="538"/>
                    <a:pt x="692" y="347"/>
                  </a:cubicBezTo>
                  <a:cubicBezTo>
                    <a:pt x="692" y="155"/>
                    <a:pt x="538"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5346751" y="2598919"/>
              <a:ext cx="93562" cy="93427"/>
            </a:xfrm>
            <a:custGeom>
              <a:avLst/>
              <a:gdLst/>
              <a:ahLst/>
              <a:cxnLst/>
              <a:rect l="l" t="t" r="r" b="b"/>
              <a:pathLst>
                <a:path w="693" h="692" extrusionOk="0">
                  <a:moveTo>
                    <a:pt x="347" y="0"/>
                  </a:moveTo>
                  <a:cubicBezTo>
                    <a:pt x="155" y="0"/>
                    <a:pt x="0" y="154"/>
                    <a:pt x="0" y="346"/>
                  </a:cubicBezTo>
                  <a:cubicBezTo>
                    <a:pt x="0" y="537"/>
                    <a:pt x="155" y="691"/>
                    <a:pt x="347" y="691"/>
                  </a:cubicBezTo>
                  <a:cubicBezTo>
                    <a:pt x="538" y="691"/>
                    <a:pt x="692" y="537"/>
                    <a:pt x="692" y="346"/>
                  </a:cubicBezTo>
                  <a:cubicBezTo>
                    <a:pt x="692" y="154"/>
                    <a:pt x="53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14"/>
          <p:cNvGrpSpPr/>
          <p:nvPr/>
        </p:nvGrpSpPr>
        <p:grpSpPr>
          <a:xfrm rot="2933541">
            <a:off x="7489776" y="3354327"/>
            <a:ext cx="1577386" cy="2885814"/>
            <a:chOff x="-3710391" y="5514224"/>
            <a:chExt cx="1036472" cy="1896215"/>
          </a:xfrm>
        </p:grpSpPr>
        <p:sp>
          <p:nvSpPr>
            <p:cNvPr id="536" name="Google Shape;536;p14"/>
            <p:cNvSpPr/>
            <p:nvPr/>
          </p:nvSpPr>
          <p:spPr>
            <a:xfrm>
              <a:off x="-3675559" y="5514224"/>
              <a:ext cx="1001639" cy="1896215"/>
            </a:xfrm>
            <a:custGeom>
              <a:avLst/>
              <a:gdLst/>
              <a:ahLst/>
              <a:cxnLst/>
              <a:rect l="l" t="t" r="r" b="b"/>
              <a:pathLst>
                <a:path w="7419" h="14045" extrusionOk="0">
                  <a:moveTo>
                    <a:pt x="6784" y="1"/>
                  </a:moveTo>
                  <a:cubicBezTo>
                    <a:pt x="6465" y="300"/>
                    <a:pt x="6119" y="578"/>
                    <a:pt x="5784" y="847"/>
                  </a:cubicBezTo>
                  <a:cubicBezTo>
                    <a:pt x="5371" y="1175"/>
                    <a:pt x="4945" y="1514"/>
                    <a:pt x="4572" y="1897"/>
                  </a:cubicBezTo>
                  <a:cubicBezTo>
                    <a:pt x="4206" y="2277"/>
                    <a:pt x="3915" y="2696"/>
                    <a:pt x="3726" y="3112"/>
                  </a:cubicBezTo>
                  <a:cubicBezTo>
                    <a:pt x="3508" y="3599"/>
                    <a:pt x="3428" y="4075"/>
                    <a:pt x="3488" y="4535"/>
                  </a:cubicBezTo>
                  <a:cubicBezTo>
                    <a:pt x="3538" y="4915"/>
                    <a:pt x="3682" y="5274"/>
                    <a:pt x="3827" y="5623"/>
                  </a:cubicBezTo>
                  <a:cubicBezTo>
                    <a:pt x="3911" y="5828"/>
                    <a:pt x="3995" y="6039"/>
                    <a:pt x="4062" y="6254"/>
                  </a:cubicBezTo>
                  <a:cubicBezTo>
                    <a:pt x="4180" y="6640"/>
                    <a:pt x="4324" y="7378"/>
                    <a:pt x="3964" y="8016"/>
                  </a:cubicBezTo>
                  <a:cubicBezTo>
                    <a:pt x="3703" y="8483"/>
                    <a:pt x="3219" y="8836"/>
                    <a:pt x="2437" y="9121"/>
                  </a:cubicBezTo>
                  <a:cubicBezTo>
                    <a:pt x="2280" y="9178"/>
                    <a:pt x="2119" y="9231"/>
                    <a:pt x="1961" y="9282"/>
                  </a:cubicBezTo>
                  <a:cubicBezTo>
                    <a:pt x="1504" y="9432"/>
                    <a:pt x="1031" y="9590"/>
                    <a:pt x="621" y="9859"/>
                  </a:cubicBezTo>
                  <a:cubicBezTo>
                    <a:pt x="296" y="10071"/>
                    <a:pt x="108" y="10309"/>
                    <a:pt x="57" y="10571"/>
                  </a:cubicBezTo>
                  <a:cubicBezTo>
                    <a:pt x="0" y="10879"/>
                    <a:pt x="131" y="11208"/>
                    <a:pt x="457" y="11587"/>
                  </a:cubicBezTo>
                  <a:cubicBezTo>
                    <a:pt x="1081" y="12303"/>
                    <a:pt x="1887" y="12826"/>
                    <a:pt x="2666" y="13330"/>
                  </a:cubicBezTo>
                  <a:cubicBezTo>
                    <a:pt x="3136" y="13635"/>
                    <a:pt x="3774" y="14044"/>
                    <a:pt x="4451" y="14044"/>
                  </a:cubicBezTo>
                  <a:cubicBezTo>
                    <a:pt x="4491" y="14044"/>
                    <a:pt x="4536" y="14044"/>
                    <a:pt x="4576" y="14041"/>
                  </a:cubicBezTo>
                  <a:cubicBezTo>
                    <a:pt x="5207" y="13995"/>
                    <a:pt x="5754" y="13578"/>
                    <a:pt x="6193" y="13246"/>
                  </a:cubicBezTo>
                  <a:lnTo>
                    <a:pt x="7419" y="12323"/>
                  </a:lnTo>
                  <a:lnTo>
                    <a:pt x="7365" y="12252"/>
                  </a:lnTo>
                  <a:lnTo>
                    <a:pt x="6143" y="13178"/>
                  </a:lnTo>
                  <a:cubicBezTo>
                    <a:pt x="5710" y="13504"/>
                    <a:pt x="5176" y="13911"/>
                    <a:pt x="4569" y="13954"/>
                  </a:cubicBezTo>
                  <a:cubicBezTo>
                    <a:pt x="4528" y="13957"/>
                    <a:pt x="4491" y="13961"/>
                    <a:pt x="4451" y="13961"/>
                  </a:cubicBezTo>
                  <a:cubicBezTo>
                    <a:pt x="3800" y="13961"/>
                    <a:pt x="3176" y="13555"/>
                    <a:pt x="2713" y="13256"/>
                  </a:cubicBezTo>
                  <a:cubicBezTo>
                    <a:pt x="1938" y="12756"/>
                    <a:pt x="1138" y="12239"/>
                    <a:pt x="524" y="11530"/>
                  </a:cubicBezTo>
                  <a:cubicBezTo>
                    <a:pt x="215" y="11175"/>
                    <a:pt x="91" y="10866"/>
                    <a:pt x="145" y="10588"/>
                  </a:cubicBezTo>
                  <a:cubicBezTo>
                    <a:pt x="189" y="10349"/>
                    <a:pt x="363" y="10131"/>
                    <a:pt x="669" y="9933"/>
                  </a:cubicBezTo>
                  <a:cubicBezTo>
                    <a:pt x="1068" y="9671"/>
                    <a:pt x="1538" y="9513"/>
                    <a:pt x="1988" y="9366"/>
                  </a:cubicBezTo>
                  <a:cubicBezTo>
                    <a:pt x="2145" y="9312"/>
                    <a:pt x="2310" y="9258"/>
                    <a:pt x="2468" y="9201"/>
                  </a:cubicBezTo>
                  <a:cubicBezTo>
                    <a:pt x="3270" y="8909"/>
                    <a:pt x="3770" y="8543"/>
                    <a:pt x="4042" y="8057"/>
                  </a:cubicBezTo>
                  <a:cubicBezTo>
                    <a:pt x="4415" y="7392"/>
                    <a:pt x="4267" y="6627"/>
                    <a:pt x="4146" y="6230"/>
                  </a:cubicBezTo>
                  <a:cubicBezTo>
                    <a:pt x="4079" y="6012"/>
                    <a:pt x="3992" y="5798"/>
                    <a:pt x="3904" y="5589"/>
                  </a:cubicBezTo>
                  <a:cubicBezTo>
                    <a:pt x="3766" y="5247"/>
                    <a:pt x="3622" y="4895"/>
                    <a:pt x="3572" y="4526"/>
                  </a:cubicBezTo>
                  <a:cubicBezTo>
                    <a:pt x="3424" y="3401"/>
                    <a:pt x="4176" y="2434"/>
                    <a:pt x="4636" y="1958"/>
                  </a:cubicBezTo>
                  <a:cubicBezTo>
                    <a:pt x="5005" y="1578"/>
                    <a:pt x="5428" y="1239"/>
                    <a:pt x="5837" y="913"/>
                  </a:cubicBezTo>
                  <a:cubicBezTo>
                    <a:pt x="6173" y="645"/>
                    <a:pt x="6522" y="366"/>
                    <a:pt x="6841" y="64"/>
                  </a:cubicBezTo>
                  <a:lnTo>
                    <a:pt x="67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3509768" y="5711337"/>
              <a:ext cx="802769" cy="1568951"/>
            </a:xfrm>
            <a:custGeom>
              <a:avLst/>
              <a:gdLst/>
              <a:ahLst/>
              <a:cxnLst/>
              <a:rect l="l" t="t" r="r" b="b"/>
              <a:pathLst>
                <a:path w="5946" h="11621" extrusionOk="0">
                  <a:moveTo>
                    <a:pt x="5459" y="0"/>
                  </a:moveTo>
                  <a:cubicBezTo>
                    <a:pt x="5328" y="92"/>
                    <a:pt x="5177" y="192"/>
                    <a:pt x="5032" y="293"/>
                  </a:cubicBezTo>
                  <a:lnTo>
                    <a:pt x="5083" y="367"/>
                  </a:lnTo>
                  <a:cubicBezTo>
                    <a:pt x="5227" y="262"/>
                    <a:pt x="5378" y="162"/>
                    <a:pt x="5509" y="71"/>
                  </a:cubicBezTo>
                  <a:lnTo>
                    <a:pt x="5459" y="0"/>
                  </a:lnTo>
                  <a:close/>
                  <a:moveTo>
                    <a:pt x="4613" y="601"/>
                  </a:moveTo>
                  <a:cubicBezTo>
                    <a:pt x="4465" y="716"/>
                    <a:pt x="4335" y="826"/>
                    <a:pt x="4214" y="934"/>
                  </a:cubicBezTo>
                  <a:lnTo>
                    <a:pt x="4270" y="1001"/>
                  </a:lnTo>
                  <a:cubicBezTo>
                    <a:pt x="4391" y="891"/>
                    <a:pt x="4519" y="783"/>
                    <a:pt x="4667" y="672"/>
                  </a:cubicBezTo>
                  <a:lnTo>
                    <a:pt x="4613" y="601"/>
                  </a:lnTo>
                  <a:close/>
                  <a:moveTo>
                    <a:pt x="3841" y="1303"/>
                  </a:moveTo>
                  <a:cubicBezTo>
                    <a:pt x="3831" y="1317"/>
                    <a:pt x="3818" y="1330"/>
                    <a:pt x="3804" y="1343"/>
                  </a:cubicBezTo>
                  <a:cubicBezTo>
                    <a:pt x="3700" y="1464"/>
                    <a:pt x="3602" y="1588"/>
                    <a:pt x="3519" y="1716"/>
                  </a:cubicBezTo>
                  <a:lnTo>
                    <a:pt x="3590" y="1766"/>
                  </a:lnTo>
                  <a:cubicBezTo>
                    <a:pt x="3673" y="1639"/>
                    <a:pt x="3767" y="1518"/>
                    <a:pt x="3872" y="1401"/>
                  </a:cubicBezTo>
                  <a:cubicBezTo>
                    <a:pt x="3881" y="1387"/>
                    <a:pt x="3895" y="1374"/>
                    <a:pt x="3905" y="1364"/>
                  </a:cubicBezTo>
                  <a:lnTo>
                    <a:pt x="3841" y="1303"/>
                  </a:lnTo>
                  <a:close/>
                  <a:moveTo>
                    <a:pt x="3260" y="2172"/>
                  </a:moveTo>
                  <a:cubicBezTo>
                    <a:pt x="3183" y="2337"/>
                    <a:pt x="3122" y="2505"/>
                    <a:pt x="3082" y="2669"/>
                  </a:cubicBezTo>
                  <a:lnTo>
                    <a:pt x="3167" y="2690"/>
                  </a:lnTo>
                  <a:cubicBezTo>
                    <a:pt x="3207" y="2528"/>
                    <a:pt x="3263" y="2367"/>
                    <a:pt x="3337" y="2209"/>
                  </a:cubicBezTo>
                  <a:lnTo>
                    <a:pt x="3260" y="2172"/>
                  </a:lnTo>
                  <a:close/>
                  <a:moveTo>
                    <a:pt x="3015" y="3193"/>
                  </a:moveTo>
                  <a:lnTo>
                    <a:pt x="3015" y="3223"/>
                  </a:lnTo>
                  <a:lnTo>
                    <a:pt x="3015" y="3300"/>
                  </a:lnTo>
                  <a:cubicBezTo>
                    <a:pt x="3018" y="3435"/>
                    <a:pt x="3035" y="3569"/>
                    <a:pt x="3066" y="3717"/>
                  </a:cubicBezTo>
                  <a:lnTo>
                    <a:pt x="3153" y="3696"/>
                  </a:lnTo>
                  <a:cubicBezTo>
                    <a:pt x="3122" y="3559"/>
                    <a:pt x="3106" y="3424"/>
                    <a:pt x="3102" y="3297"/>
                  </a:cubicBezTo>
                  <a:cubicBezTo>
                    <a:pt x="3099" y="3274"/>
                    <a:pt x="3099" y="3247"/>
                    <a:pt x="3099" y="3223"/>
                  </a:cubicBezTo>
                  <a:lnTo>
                    <a:pt x="3099" y="3193"/>
                  </a:lnTo>
                  <a:close/>
                  <a:moveTo>
                    <a:pt x="3294" y="4189"/>
                  </a:moveTo>
                  <a:lnTo>
                    <a:pt x="3213" y="4220"/>
                  </a:lnTo>
                  <a:cubicBezTo>
                    <a:pt x="3274" y="4384"/>
                    <a:pt x="3341" y="4549"/>
                    <a:pt x="3408" y="4703"/>
                  </a:cubicBezTo>
                  <a:lnTo>
                    <a:pt x="3485" y="4670"/>
                  </a:lnTo>
                  <a:cubicBezTo>
                    <a:pt x="3421" y="4516"/>
                    <a:pt x="3354" y="4351"/>
                    <a:pt x="3294" y="4189"/>
                  </a:cubicBezTo>
                  <a:close/>
                  <a:moveTo>
                    <a:pt x="3686" y="5150"/>
                  </a:moveTo>
                  <a:lnTo>
                    <a:pt x="3606" y="5180"/>
                  </a:lnTo>
                  <a:cubicBezTo>
                    <a:pt x="3677" y="5358"/>
                    <a:pt x="3731" y="5515"/>
                    <a:pt x="3771" y="5667"/>
                  </a:cubicBezTo>
                  <a:lnTo>
                    <a:pt x="3855" y="5644"/>
                  </a:lnTo>
                  <a:cubicBezTo>
                    <a:pt x="3811" y="5492"/>
                    <a:pt x="3757" y="5328"/>
                    <a:pt x="3686" y="5150"/>
                  </a:cubicBezTo>
                  <a:close/>
                  <a:moveTo>
                    <a:pt x="3952" y="6160"/>
                  </a:moveTo>
                  <a:lnTo>
                    <a:pt x="3864" y="6167"/>
                  </a:lnTo>
                  <a:cubicBezTo>
                    <a:pt x="3872" y="6228"/>
                    <a:pt x="3875" y="6291"/>
                    <a:pt x="3875" y="6348"/>
                  </a:cubicBezTo>
                  <a:cubicBezTo>
                    <a:pt x="3875" y="6459"/>
                    <a:pt x="3864" y="6570"/>
                    <a:pt x="3844" y="6674"/>
                  </a:cubicBezTo>
                  <a:lnTo>
                    <a:pt x="3928" y="6687"/>
                  </a:lnTo>
                  <a:cubicBezTo>
                    <a:pt x="3948" y="6580"/>
                    <a:pt x="3959" y="6465"/>
                    <a:pt x="3959" y="6348"/>
                  </a:cubicBezTo>
                  <a:cubicBezTo>
                    <a:pt x="3959" y="6288"/>
                    <a:pt x="3959" y="6224"/>
                    <a:pt x="3952" y="6160"/>
                  </a:cubicBezTo>
                  <a:close/>
                  <a:moveTo>
                    <a:pt x="3673" y="7144"/>
                  </a:moveTo>
                  <a:cubicBezTo>
                    <a:pt x="3593" y="7285"/>
                    <a:pt x="3492" y="7419"/>
                    <a:pt x="3368" y="7546"/>
                  </a:cubicBezTo>
                  <a:lnTo>
                    <a:pt x="3428" y="7607"/>
                  </a:lnTo>
                  <a:cubicBezTo>
                    <a:pt x="3559" y="7476"/>
                    <a:pt x="3666" y="7331"/>
                    <a:pt x="3747" y="7187"/>
                  </a:cubicBezTo>
                  <a:lnTo>
                    <a:pt x="3673" y="7144"/>
                  </a:lnTo>
                  <a:close/>
                  <a:moveTo>
                    <a:pt x="2975" y="7872"/>
                  </a:moveTo>
                  <a:cubicBezTo>
                    <a:pt x="2840" y="7963"/>
                    <a:pt x="2690" y="8050"/>
                    <a:pt x="2532" y="8127"/>
                  </a:cubicBezTo>
                  <a:lnTo>
                    <a:pt x="2569" y="8205"/>
                  </a:lnTo>
                  <a:cubicBezTo>
                    <a:pt x="2733" y="8127"/>
                    <a:pt x="2885" y="8036"/>
                    <a:pt x="3022" y="7943"/>
                  </a:cubicBezTo>
                  <a:lnTo>
                    <a:pt x="2975" y="7872"/>
                  </a:lnTo>
                  <a:close/>
                  <a:moveTo>
                    <a:pt x="2059" y="8329"/>
                  </a:moveTo>
                  <a:cubicBezTo>
                    <a:pt x="1908" y="8389"/>
                    <a:pt x="1750" y="8443"/>
                    <a:pt x="1599" y="8496"/>
                  </a:cubicBezTo>
                  <a:lnTo>
                    <a:pt x="1572" y="8507"/>
                  </a:lnTo>
                  <a:lnTo>
                    <a:pt x="1599" y="8587"/>
                  </a:lnTo>
                  <a:lnTo>
                    <a:pt x="1626" y="8577"/>
                  </a:lnTo>
                  <a:cubicBezTo>
                    <a:pt x="1780" y="8524"/>
                    <a:pt x="1934" y="8470"/>
                    <a:pt x="2089" y="8409"/>
                  </a:cubicBezTo>
                  <a:lnTo>
                    <a:pt x="2059" y="8329"/>
                  </a:lnTo>
                  <a:close/>
                  <a:moveTo>
                    <a:pt x="1082" y="8685"/>
                  </a:moveTo>
                  <a:cubicBezTo>
                    <a:pt x="901" y="8755"/>
                    <a:pt x="746" y="8822"/>
                    <a:pt x="605" y="8892"/>
                  </a:cubicBezTo>
                  <a:lnTo>
                    <a:pt x="642" y="8970"/>
                  </a:lnTo>
                  <a:cubicBezTo>
                    <a:pt x="780" y="8899"/>
                    <a:pt x="934" y="8832"/>
                    <a:pt x="1116" y="8765"/>
                  </a:cubicBezTo>
                  <a:lnTo>
                    <a:pt x="1082" y="8685"/>
                  </a:lnTo>
                  <a:close/>
                  <a:moveTo>
                    <a:pt x="162" y="9184"/>
                  </a:moveTo>
                  <a:cubicBezTo>
                    <a:pt x="98" y="9252"/>
                    <a:pt x="55" y="9322"/>
                    <a:pt x="31" y="9396"/>
                  </a:cubicBezTo>
                  <a:cubicBezTo>
                    <a:pt x="11" y="9450"/>
                    <a:pt x="1" y="9506"/>
                    <a:pt x="1" y="9564"/>
                  </a:cubicBezTo>
                  <a:cubicBezTo>
                    <a:pt x="1" y="9607"/>
                    <a:pt x="8" y="9655"/>
                    <a:pt x="21" y="9701"/>
                  </a:cubicBezTo>
                  <a:lnTo>
                    <a:pt x="105" y="9681"/>
                  </a:lnTo>
                  <a:cubicBezTo>
                    <a:pt x="95" y="9641"/>
                    <a:pt x="89" y="9601"/>
                    <a:pt x="89" y="9564"/>
                  </a:cubicBezTo>
                  <a:cubicBezTo>
                    <a:pt x="89" y="9517"/>
                    <a:pt x="98" y="9470"/>
                    <a:pt x="112" y="9426"/>
                  </a:cubicBezTo>
                  <a:cubicBezTo>
                    <a:pt x="132" y="9359"/>
                    <a:pt x="169" y="9302"/>
                    <a:pt x="226" y="9245"/>
                  </a:cubicBezTo>
                  <a:lnTo>
                    <a:pt x="162" y="9184"/>
                  </a:lnTo>
                  <a:close/>
                  <a:moveTo>
                    <a:pt x="5881" y="9500"/>
                  </a:moveTo>
                  <a:cubicBezTo>
                    <a:pt x="5765" y="9627"/>
                    <a:pt x="5647" y="9755"/>
                    <a:pt x="5529" y="9879"/>
                  </a:cubicBezTo>
                  <a:lnTo>
                    <a:pt x="5593" y="9940"/>
                  </a:lnTo>
                  <a:cubicBezTo>
                    <a:pt x="5711" y="9816"/>
                    <a:pt x="5828" y="9688"/>
                    <a:pt x="5946" y="9560"/>
                  </a:cubicBezTo>
                  <a:lnTo>
                    <a:pt x="5881" y="9500"/>
                  </a:lnTo>
                  <a:close/>
                  <a:moveTo>
                    <a:pt x="370" y="10090"/>
                  </a:moveTo>
                  <a:lnTo>
                    <a:pt x="310" y="10155"/>
                  </a:lnTo>
                  <a:cubicBezTo>
                    <a:pt x="370" y="10215"/>
                    <a:pt x="441" y="10276"/>
                    <a:pt x="518" y="10332"/>
                  </a:cubicBezTo>
                  <a:cubicBezTo>
                    <a:pt x="585" y="10383"/>
                    <a:pt x="652" y="10433"/>
                    <a:pt x="719" y="10483"/>
                  </a:cubicBezTo>
                  <a:lnTo>
                    <a:pt x="770" y="10413"/>
                  </a:lnTo>
                  <a:cubicBezTo>
                    <a:pt x="702" y="10363"/>
                    <a:pt x="635" y="10316"/>
                    <a:pt x="572" y="10265"/>
                  </a:cubicBezTo>
                  <a:cubicBezTo>
                    <a:pt x="498" y="10208"/>
                    <a:pt x="431" y="10151"/>
                    <a:pt x="370" y="10090"/>
                  </a:cubicBezTo>
                  <a:close/>
                  <a:moveTo>
                    <a:pt x="5170" y="10251"/>
                  </a:moveTo>
                  <a:cubicBezTo>
                    <a:pt x="5049" y="10372"/>
                    <a:pt x="4925" y="10497"/>
                    <a:pt x="4801" y="10614"/>
                  </a:cubicBezTo>
                  <a:lnTo>
                    <a:pt x="4862" y="10678"/>
                  </a:lnTo>
                  <a:cubicBezTo>
                    <a:pt x="4986" y="10558"/>
                    <a:pt x="5110" y="10437"/>
                    <a:pt x="5231" y="10312"/>
                  </a:cubicBezTo>
                  <a:lnTo>
                    <a:pt x="5170" y="10251"/>
                  </a:lnTo>
                  <a:close/>
                  <a:moveTo>
                    <a:pt x="1196" y="10702"/>
                  </a:moveTo>
                  <a:lnTo>
                    <a:pt x="1149" y="10775"/>
                  </a:lnTo>
                  <a:cubicBezTo>
                    <a:pt x="1297" y="10869"/>
                    <a:pt x="1444" y="10960"/>
                    <a:pt x="1596" y="11044"/>
                  </a:cubicBezTo>
                  <a:lnTo>
                    <a:pt x="1639" y="10970"/>
                  </a:lnTo>
                  <a:cubicBezTo>
                    <a:pt x="1488" y="10883"/>
                    <a:pt x="1340" y="10795"/>
                    <a:pt x="1196" y="10702"/>
                  </a:cubicBezTo>
                  <a:close/>
                  <a:moveTo>
                    <a:pt x="4422" y="10967"/>
                  </a:moveTo>
                  <a:cubicBezTo>
                    <a:pt x="4278" y="11097"/>
                    <a:pt x="4143" y="11198"/>
                    <a:pt x="4016" y="11275"/>
                  </a:cubicBezTo>
                  <a:lnTo>
                    <a:pt x="4062" y="11349"/>
                  </a:lnTo>
                  <a:cubicBezTo>
                    <a:pt x="4194" y="11269"/>
                    <a:pt x="4331" y="11165"/>
                    <a:pt x="4479" y="11034"/>
                  </a:cubicBezTo>
                  <a:lnTo>
                    <a:pt x="4422" y="10967"/>
                  </a:lnTo>
                  <a:close/>
                  <a:moveTo>
                    <a:pt x="2095" y="11212"/>
                  </a:moveTo>
                  <a:lnTo>
                    <a:pt x="2055" y="11289"/>
                  </a:lnTo>
                  <a:cubicBezTo>
                    <a:pt x="2236" y="11379"/>
                    <a:pt x="2391" y="11444"/>
                    <a:pt x="2535" y="11497"/>
                  </a:cubicBezTo>
                  <a:lnTo>
                    <a:pt x="2566" y="11413"/>
                  </a:lnTo>
                  <a:cubicBezTo>
                    <a:pt x="2421" y="11363"/>
                    <a:pt x="2273" y="11299"/>
                    <a:pt x="2095" y="11212"/>
                  </a:cubicBezTo>
                  <a:close/>
                  <a:moveTo>
                    <a:pt x="3559" y="11487"/>
                  </a:moveTo>
                  <a:cubicBezTo>
                    <a:pt x="3509" y="11500"/>
                    <a:pt x="3455" y="11511"/>
                    <a:pt x="3404" y="11517"/>
                  </a:cubicBezTo>
                  <a:cubicBezTo>
                    <a:pt x="3337" y="11528"/>
                    <a:pt x="3271" y="11534"/>
                    <a:pt x="3200" y="11534"/>
                  </a:cubicBezTo>
                  <a:cubicBezTo>
                    <a:pt x="3153" y="11534"/>
                    <a:pt x="3106" y="11531"/>
                    <a:pt x="3059" y="11528"/>
                  </a:cubicBezTo>
                  <a:lnTo>
                    <a:pt x="3052" y="11615"/>
                  </a:lnTo>
                  <a:cubicBezTo>
                    <a:pt x="3102" y="11618"/>
                    <a:pt x="3150" y="11621"/>
                    <a:pt x="3200" y="11621"/>
                  </a:cubicBezTo>
                  <a:cubicBezTo>
                    <a:pt x="3274" y="11621"/>
                    <a:pt x="3348" y="11615"/>
                    <a:pt x="3418" y="11605"/>
                  </a:cubicBezTo>
                  <a:cubicBezTo>
                    <a:pt x="3472" y="11594"/>
                    <a:pt x="3525" y="11585"/>
                    <a:pt x="3579" y="11568"/>
                  </a:cubicBezTo>
                  <a:lnTo>
                    <a:pt x="3559" y="1148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3710391" y="6885915"/>
              <a:ext cx="93427" cy="93562"/>
            </a:xfrm>
            <a:custGeom>
              <a:avLst/>
              <a:gdLst/>
              <a:ahLst/>
              <a:cxnLst/>
              <a:rect l="l" t="t" r="r" b="b"/>
              <a:pathLst>
                <a:path w="692" h="693" extrusionOk="0">
                  <a:moveTo>
                    <a:pt x="346" y="1"/>
                  </a:moveTo>
                  <a:cubicBezTo>
                    <a:pt x="154" y="1"/>
                    <a:pt x="0" y="155"/>
                    <a:pt x="0" y="347"/>
                  </a:cubicBezTo>
                  <a:cubicBezTo>
                    <a:pt x="0" y="538"/>
                    <a:pt x="154" y="693"/>
                    <a:pt x="346" y="693"/>
                  </a:cubicBezTo>
                  <a:cubicBezTo>
                    <a:pt x="537" y="693"/>
                    <a:pt x="692" y="538"/>
                    <a:pt x="692" y="347"/>
                  </a:cubicBezTo>
                  <a:cubicBezTo>
                    <a:pt x="692" y="155"/>
                    <a:pt x="537"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3052210" y="5862252"/>
              <a:ext cx="93427" cy="93427"/>
            </a:xfrm>
            <a:custGeom>
              <a:avLst/>
              <a:gdLst/>
              <a:ahLst/>
              <a:cxnLst/>
              <a:rect l="l" t="t" r="r" b="b"/>
              <a:pathLst>
                <a:path w="692" h="692" extrusionOk="0">
                  <a:moveTo>
                    <a:pt x="346" y="0"/>
                  </a:moveTo>
                  <a:cubicBezTo>
                    <a:pt x="155" y="0"/>
                    <a:pt x="0" y="155"/>
                    <a:pt x="0" y="346"/>
                  </a:cubicBezTo>
                  <a:cubicBezTo>
                    <a:pt x="0" y="537"/>
                    <a:pt x="155" y="691"/>
                    <a:pt x="346" y="691"/>
                  </a:cubicBezTo>
                  <a:cubicBezTo>
                    <a:pt x="537" y="691"/>
                    <a:pt x="691" y="537"/>
                    <a:pt x="691" y="346"/>
                  </a:cubicBezTo>
                  <a:cubicBezTo>
                    <a:pt x="691" y="158"/>
                    <a:pt x="537"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14"/>
          <p:cNvGrpSpPr/>
          <p:nvPr/>
        </p:nvGrpSpPr>
        <p:grpSpPr>
          <a:xfrm>
            <a:off x="8603664" y="4538659"/>
            <a:ext cx="379881" cy="444335"/>
            <a:chOff x="11563276" y="3001812"/>
            <a:chExt cx="289301" cy="338386"/>
          </a:xfrm>
        </p:grpSpPr>
        <p:sp>
          <p:nvSpPr>
            <p:cNvPr id="541" name="Google Shape;541;p14"/>
            <p:cNvSpPr/>
            <p:nvPr/>
          </p:nvSpPr>
          <p:spPr>
            <a:xfrm>
              <a:off x="11703525" y="3046250"/>
              <a:ext cx="8800" cy="293948"/>
            </a:xfrm>
            <a:custGeom>
              <a:avLst/>
              <a:gdLst/>
              <a:ahLst/>
              <a:cxnLst/>
              <a:rect l="l" t="t" r="r" b="b"/>
              <a:pathLst>
                <a:path w="62" h="2525" extrusionOk="0">
                  <a:moveTo>
                    <a:pt x="1" y="0"/>
                  </a:moveTo>
                  <a:lnTo>
                    <a:pt x="1" y="2524"/>
                  </a:lnTo>
                  <a:lnTo>
                    <a:pt x="61" y="2524"/>
                  </a:lnTo>
                  <a:lnTo>
                    <a:pt x="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11563276" y="3196925"/>
              <a:ext cx="289301" cy="7475"/>
            </a:xfrm>
            <a:custGeom>
              <a:avLst/>
              <a:gdLst/>
              <a:ahLst/>
              <a:cxnLst/>
              <a:rect l="l" t="t" r="r" b="b"/>
              <a:pathLst>
                <a:path w="2524" h="61" extrusionOk="0">
                  <a:moveTo>
                    <a:pt x="0" y="0"/>
                  </a:moveTo>
                  <a:lnTo>
                    <a:pt x="0" y="61"/>
                  </a:lnTo>
                  <a:lnTo>
                    <a:pt x="2524" y="61"/>
                  </a:lnTo>
                  <a:lnTo>
                    <a:pt x="2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11662975" y="3001812"/>
              <a:ext cx="89735" cy="65436"/>
            </a:xfrm>
            <a:custGeom>
              <a:avLst/>
              <a:gdLst/>
              <a:ahLst/>
              <a:cxnLst/>
              <a:rect l="l" t="t" r="r" b="b"/>
              <a:pathLst>
                <a:path w="632" h="535" extrusionOk="0">
                  <a:moveTo>
                    <a:pt x="320" y="1"/>
                  </a:moveTo>
                  <a:lnTo>
                    <a:pt x="1" y="534"/>
                  </a:lnTo>
                  <a:lnTo>
                    <a:pt x="320" y="376"/>
                  </a:lnTo>
                  <a:lnTo>
                    <a:pt x="631" y="534"/>
                  </a:lnTo>
                  <a:lnTo>
                    <a:pt x="631" y="534"/>
                  </a:lnTo>
                  <a:lnTo>
                    <a:pt x="3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11658650" y="3151463"/>
              <a:ext cx="98400" cy="98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11616763" y="3109510"/>
              <a:ext cx="182400" cy="182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 name="Google Shape;546;p14"/>
          <p:cNvGrpSpPr/>
          <p:nvPr/>
        </p:nvGrpSpPr>
        <p:grpSpPr>
          <a:xfrm>
            <a:off x="3630880" y="3402083"/>
            <a:ext cx="584646" cy="920534"/>
            <a:chOff x="-2136795" y="4533295"/>
            <a:chExt cx="584646" cy="920534"/>
          </a:xfrm>
        </p:grpSpPr>
        <p:sp>
          <p:nvSpPr>
            <p:cNvPr id="547" name="Google Shape;547;p14"/>
            <p:cNvSpPr/>
            <p:nvPr/>
          </p:nvSpPr>
          <p:spPr>
            <a:xfrm>
              <a:off x="-2136795" y="4533295"/>
              <a:ext cx="584646" cy="665326"/>
            </a:xfrm>
            <a:custGeom>
              <a:avLst/>
              <a:gdLst/>
              <a:ahLst/>
              <a:cxnLst/>
              <a:rect l="l" t="t" r="r" b="b"/>
              <a:pathLst>
                <a:path w="4827" h="5493" extrusionOk="0">
                  <a:moveTo>
                    <a:pt x="2447" y="0"/>
                  </a:moveTo>
                  <a:cubicBezTo>
                    <a:pt x="2322" y="0"/>
                    <a:pt x="2196" y="54"/>
                    <a:pt x="2131" y="162"/>
                  </a:cubicBezTo>
                  <a:lnTo>
                    <a:pt x="678" y="2613"/>
                  </a:lnTo>
                  <a:cubicBezTo>
                    <a:pt x="562" y="2804"/>
                    <a:pt x="730" y="3028"/>
                    <a:pt x="988" y="3028"/>
                  </a:cubicBezTo>
                  <a:cubicBezTo>
                    <a:pt x="992" y="3028"/>
                    <a:pt x="996" y="3028"/>
                    <a:pt x="1000" y="3028"/>
                  </a:cubicBezTo>
                  <a:cubicBezTo>
                    <a:pt x="1091" y="3028"/>
                    <a:pt x="1188" y="3025"/>
                    <a:pt x="1292" y="3025"/>
                  </a:cubicBezTo>
                  <a:lnTo>
                    <a:pt x="154" y="4946"/>
                  </a:lnTo>
                  <a:cubicBezTo>
                    <a:pt x="0" y="5199"/>
                    <a:pt x="229" y="5493"/>
                    <a:pt x="568" y="5493"/>
                  </a:cubicBezTo>
                  <a:cubicBezTo>
                    <a:pt x="570" y="5493"/>
                    <a:pt x="572" y="5493"/>
                    <a:pt x="574" y="5493"/>
                  </a:cubicBezTo>
                  <a:cubicBezTo>
                    <a:pt x="1268" y="5481"/>
                    <a:pt x="2313" y="5477"/>
                    <a:pt x="3213" y="5477"/>
                  </a:cubicBezTo>
                  <a:cubicBezTo>
                    <a:pt x="3605" y="5477"/>
                    <a:pt x="3970" y="5478"/>
                    <a:pt x="4266" y="5479"/>
                  </a:cubicBezTo>
                  <a:cubicBezTo>
                    <a:pt x="4602" y="5479"/>
                    <a:pt x="4827" y="5190"/>
                    <a:pt x="4682" y="4938"/>
                  </a:cubicBezTo>
                  <a:lnTo>
                    <a:pt x="3604" y="3019"/>
                  </a:lnTo>
                  <a:lnTo>
                    <a:pt x="3816" y="3019"/>
                  </a:lnTo>
                  <a:cubicBezTo>
                    <a:pt x="3818" y="3019"/>
                    <a:pt x="3820" y="3019"/>
                    <a:pt x="3822" y="3019"/>
                  </a:cubicBezTo>
                  <a:cubicBezTo>
                    <a:pt x="4077" y="3019"/>
                    <a:pt x="4245" y="2799"/>
                    <a:pt x="4135" y="2609"/>
                  </a:cubicBezTo>
                  <a:lnTo>
                    <a:pt x="2766" y="168"/>
                  </a:lnTo>
                  <a:cubicBezTo>
                    <a:pt x="2703" y="56"/>
                    <a:pt x="2575" y="0"/>
                    <a:pt x="2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1846106" y="4649696"/>
              <a:ext cx="6177" cy="804132"/>
            </a:xfrm>
            <a:custGeom>
              <a:avLst/>
              <a:gdLst/>
              <a:ahLst/>
              <a:cxnLst/>
              <a:rect l="l" t="t" r="r" b="b"/>
              <a:pathLst>
                <a:path w="51" h="6639" extrusionOk="0">
                  <a:moveTo>
                    <a:pt x="27" y="0"/>
                  </a:moveTo>
                  <a:cubicBezTo>
                    <a:pt x="13" y="0"/>
                    <a:pt x="0" y="10"/>
                    <a:pt x="0" y="24"/>
                  </a:cubicBezTo>
                  <a:lnTo>
                    <a:pt x="0" y="6612"/>
                  </a:lnTo>
                  <a:cubicBezTo>
                    <a:pt x="0" y="6626"/>
                    <a:pt x="13" y="6639"/>
                    <a:pt x="27" y="6639"/>
                  </a:cubicBezTo>
                  <a:cubicBezTo>
                    <a:pt x="40" y="6639"/>
                    <a:pt x="50" y="6626"/>
                    <a:pt x="50" y="6612"/>
                  </a:cubicBezTo>
                  <a:lnTo>
                    <a:pt x="50" y="24"/>
                  </a:lnTo>
                  <a:cubicBezTo>
                    <a:pt x="50" y="10"/>
                    <a:pt x="4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1914418" y="4711107"/>
              <a:ext cx="74852" cy="82727"/>
            </a:xfrm>
            <a:custGeom>
              <a:avLst/>
              <a:gdLst/>
              <a:ahLst/>
              <a:cxnLst/>
              <a:rect l="l" t="t" r="r" b="b"/>
              <a:pathLst>
                <a:path w="618" h="683" extrusionOk="0">
                  <a:moveTo>
                    <a:pt x="25" y="0"/>
                  </a:moveTo>
                  <a:cubicBezTo>
                    <a:pt x="20" y="0"/>
                    <a:pt x="14" y="2"/>
                    <a:pt x="10" y="6"/>
                  </a:cubicBezTo>
                  <a:cubicBezTo>
                    <a:pt x="0" y="17"/>
                    <a:pt x="0" y="30"/>
                    <a:pt x="7" y="40"/>
                  </a:cubicBezTo>
                  <a:lnTo>
                    <a:pt x="571" y="674"/>
                  </a:lnTo>
                  <a:cubicBezTo>
                    <a:pt x="576" y="680"/>
                    <a:pt x="584" y="683"/>
                    <a:pt x="591" y="683"/>
                  </a:cubicBezTo>
                  <a:cubicBezTo>
                    <a:pt x="597" y="683"/>
                    <a:pt x="603" y="681"/>
                    <a:pt x="608" y="678"/>
                  </a:cubicBezTo>
                  <a:cubicBezTo>
                    <a:pt x="617" y="668"/>
                    <a:pt x="617" y="651"/>
                    <a:pt x="608" y="641"/>
                  </a:cubicBezTo>
                  <a:lnTo>
                    <a:pt x="44" y="10"/>
                  </a:lnTo>
                  <a:cubicBezTo>
                    <a:pt x="40" y="4"/>
                    <a:pt x="32"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1842956" y="4786083"/>
              <a:ext cx="88781" cy="103317"/>
            </a:xfrm>
            <a:custGeom>
              <a:avLst/>
              <a:gdLst/>
              <a:ahLst/>
              <a:cxnLst/>
              <a:rect l="l" t="t" r="r" b="b"/>
              <a:pathLst>
                <a:path w="733" h="853" extrusionOk="0">
                  <a:moveTo>
                    <a:pt x="703" y="1"/>
                  </a:moveTo>
                  <a:cubicBezTo>
                    <a:pt x="696" y="1"/>
                    <a:pt x="689" y="3"/>
                    <a:pt x="685" y="8"/>
                  </a:cubicBezTo>
                  <a:lnTo>
                    <a:pt x="7" y="811"/>
                  </a:lnTo>
                  <a:cubicBezTo>
                    <a:pt x="1" y="820"/>
                    <a:pt x="1" y="837"/>
                    <a:pt x="10" y="848"/>
                  </a:cubicBezTo>
                  <a:cubicBezTo>
                    <a:pt x="15" y="851"/>
                    <a:pt x="21" y="852"/>
                    <a:pt x="27" y="852"/>
                  </a:cubicBezTo>
                  <a:cubicBezTo>
                    <a:pt x="35" y="852"/>
                    <a:pt x="42" y="850"/>
                    <a:pt x="47" y="845"/>
                  </a:cubicBezTo>
                  <a:lnTo>
                    <a:pt x="723" y="42"/>
                  </a:lnTo>
                  <a:cubicBezTo>
                    <a:pt x="732" y="32"/>
                    <a:pt x="729" y="15"/>
                    <a:pt x="719" y="5"/>
                  </a:cubicBezTo>
                  <a:cubicBezTo>
                    <a:pt x="715" y="2"/>
                    <a:pt x="709"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1941791" y="4898730"/>
              <a:ext cx="102225" cy="94718"/>
            </a:xfrm>
            <a:custGeom>
              <a:avLst/>
              <a:gdLst/>
              <a:ahLst/>
              <a:cxnLst/>
              <a:rect l="l" t="t" r="r" b="b"/>
              <a:pathLst>
                <a:path w="844" h="782" extrusionOk="0">
                  <a:moveTo>
                    <a:pt x="28" y="0"/>
                  </a:moveTo>
                  <a:cubicBezTo>
                    <a:pt x="21" y="0"/>
                    <a:pt x="13" y="3"/>
                    <a:pt x="8" y="8"/>
                  </a:cubicBezTo>
                  <a:cubicBezTo>
                    <a:pt x="1" y="19"/>
                    <a:pt x="1" y="31"/>
                    <a:pt x="11" y="42"/>
                  </a:cubicBezTo>
                  <a:lnTo>
                    <a:pt x="800" y="773"/>
                  </a:lnTo>
                  <a:cubicBezTo>
                    <a:pt x="805" y="779"/>
                    <a:pt x="811" y="781"/>
                    <a:pt x="817" y="781"/>
                  </a:cubicBezTo>
                  <a:cubicBezTo>
                    <a:pt x="823" y="781"/>
                    <a:pt x="828" y="779"/>
                    <a:pt x="834" y="773"/>
                  </a:cubicBezTo>
                  <a:cubicBezTo>
                    <a:pt x="843" y="764"/>
                    <a:pt x="843" y="747"/>
                    <a:pt x="834" y="736"/>
                  </a:cubicBezTo>
                  <a:lnTo>
                    <a:pt x="45" y="5"/>
                  </a:lnTo>
                  <a:cubicBezTo>
                    <a:pt x="40" y="2"/>
                    <a:pt x="3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1844531" y="5002534"/>
              <a:ext cx="112278" cy="89752"/>
            </a:xfrm>
            <a:custGeom>
              <a:avLst/>
              <a:gdLst/>
              <a:ahLst/>
              <a:cxnLst/>
              <a:rect l="l" t="t" r="r" b="b"/>
              <a:pathLst>
                <a:path w="927" h="741" extrusionOk="0">
                  <a:moveTo>
                    <a:pt x="900" y="1"/>
                  </a:moveTo>
                  <a:cubicBezTo>
                    <a:pt x="894" y="1"/>
                    <a:pt x="889" y="3"/>
                    <a:pt x="883" y="7"/>
                  </a:cubicBezTo>
                  <a:lnTo>
                    <a:pt x="11" y="695"/>
                  </a:lnTo>
                  <a:cubicBezTo>
                    <a:pt x="0" y="705"/>
                    <a:pt x="0" y="719"/>
                    <a:pt x="7" y="732"/>
                  </a:cubicBezTo>
                  <a:cubicBezTo>
                    <a:pt x="13" y="738"/>
                    <a:pt x="19" y="740"/>
                    <a:pt x="26" y="740"/>
                  </a:cubicBezTo>
                  <a:cubicBezTo>
                    <a:pt x="31" y="740"/>
                    <a:pt x="36" y="739"/>
                    <a:pt x="40" y="736"/>
                  </a:cubicBezTo>
                  <a:lnTo>
                    <a:pt x="914" y="44"/>
                  </a:lnTo>
                  <a:cubicBezTo>
                    <a:pt x="926" y="37"/>
                    <a:pt x="926" y="20"/>
                    <a:pt x="920" y="11"/>
                  </a:cubicBezTo>
                  <a:cubicBezTo>
                    <a:pt x="914" y="5"/>
                    <a:pt x="907"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3" name="Google Shape;553;p14"/>
          <p:cNvSpPr/>
          <p:nvPr/>
        </p:nvSpPr>
        <p:spPr>
          <a:xfrm>
            <a:off x="7923338" y="968138"/>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4" name="Google Shape;554;p14"/>
          <p:cNvGrpSpPr/>
          <p:nvPr/>
        </p:nvGrpSpPr>
        <p:grpSpPr>
          <a:xfrm>
            <a:off x="6584051" y="3991457"/>
            <a:ext cx="415563" cy="935553"/>
            <a:chOff x="-1865549" y="3175732"/>
            <a:chExt cx="415563" cy="935553"/>
          </a:xfrm>
        </p:grpSpPr>
        <p:sp>
          <p:nvSpPr>
            <p:cNvPr id="555" name="Google Shape;555;p14"/>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14"/>
          <p:cNvGrpSpPr/>
          <p:nvPr/>
        </p:nvGrpSpPr>
        <p:grpSpPr>
          <a:xfrm>
            <a:off x="408953" y="4076546"/>
            <a:ext cx="467281" cy="765375"/>
            <a:chOff x="-1343372" y="3978196"/>
            <a:chExt cx="467281" cy="765375"/>
          </a:xfrm>
        </p:grpSpPr>
        <p:sp>
          <p:nvSpPr>
            <p:cNvPr id="562" name="Google Shape;562;p14"/>
            <p:cNvSpPr/>
            <p:nvPr/>
          </p:nvSpPr>
          <p:spPr>
            <a:xfrm>
              <a:off x="-1343372" y="3978196"/>
              <a:ext cx="467281" cy="467291"/>
            </a:xfrm>
            <a:custGeom>
              <a:avLst/>
              <a:gdLst/>
              <a:ahLst/>
              <a:cxnLst/>
              <a:rect l="l" t="t" r="r" b="b"/>
              <a:pathLst>
                <a:path w="3858" h="3858" extrusionOk="0">
                  <a:moveTo>
                    <a:pt x="1931" y="1"/>
                  </a:moveTo>
                  <a:cubicBezTo>
                    <a:pt x="863" y="1"/>
                    <a:pt x="1" y="864"/>
                    <a:pt x="1" y="1928"/>
                  </a:cubicBezTo>
                  <a:cubicBezTo>
                    <a:pt x="1" y="2995"/>
                    <a:pt x="863" y="3857"/>
                    <a:pt x="1931" y="3857"/>
                  </a:cubicBezTo>
                  <a:cubicBezTo>
                    <a:pt x="2995" y="3857"/>
                    <a:pt x="3858" y="2995"/>
                    <a:pt x="3858" y="1928"/>
                  </a:cubicBezTo>
                  <a:cubicBezTo>
                    <a:pt x="3858" y="864"/>
                    <a:pt x="2995"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1113243" y="4080305"/>
              <a:ext cx="7873" cy="663267"/>
            </a:xfrm>
            <a:custGeom>
              <a:avLst/>
              <a:gdLst/>
              <a:ahLst/>
              <a:cxnLst/>
              <a:rect l="l" t="t" r="r" b="b"/>
              <a:pathLst>
                <a:path w="65" h="5476" extrusionOk="0">
                  <a:moveTo>
                    <a:pt x="34" y="1"/>
                  </a:moveTo>
                  <a:cubicBezTo>
                    <a:pt x="17" y="1"/>
                    <a:pt x="0" y="13"/>
                    <a:pt x="0" y="34"/>
                  </a:cubicBezTo>
                  <a:lnTo>
                    <a:pt x="0" y="5445"/>
                  </a:lnTo>
                  <a:cubicBezTo>
                    <a:pt x="0" y="5462"/>
                    <a:pt x="17" y="5475"/>
                    <a:pt x="34" y="5475"/>
                  </a:cubicBezTo>
                  <a:cubicBezTo>
                    <a:pt x="51" y="5475"/>
                    <a:pt x="65" y="5462"/>
                    <a:pt x="65" y="5445"/>
                  </a:cubicBezTo>
                  <a:lnTo>
                    <a:pt x="65" y="34"/>
                  </a:lnTo>
                  <a:cubicBezTo>
                    <a:pt x="65" y="13"/>
                    <a:pt x="5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1204326" y="4164971"/>
              <a:ext cx="198516" cy="74975"/>
            </a:xfrm>
            <a:custGeom>
              <a:avLst/>
              <a:gdLst/>
              <a:ahLst/>
              <a:cxnLst/>
              <a:rect l="l" t="t" r="r" b="b"/>
              <a:pathLst>
                <a:path w="1639" h="619" extrusionOk="0">
                  <a:moveTo>
                    <a:pt x="36" y="0"/>
                  </a:moveTo>
                  <a:cubicBezTo>
                    <a:pt x="26" y="0"/>
                    <a:pt x="17" y="5"/>
                    <a:pt x="11" y="13"/>
                  </a:cubicBezTo>
                  <a:cubicBezTo>
                    <a:pt x="1" y="27"/>
                    <a:pt x="1" y="47"/>
                    <a:pt x="17" y="56"/>
                  </a:cubicBezTo>
                  <a:lnTo>
                    <a:pt x="766" y="611"/>
                  </a:lnTo>
                  <a:cubicBezTo>
                    <a:pt x="772" y="616"/>
                    <a:pt x="779" y="618"/>
                    <a:pt x="786" y="618"/>
                  </a:cubicBezTo>
                  <a:cubicBezTo>
                    <a:pt x="792" y="618"/>
                    <a:pt x="798" y="617"/>
                    <a:pt x="803" y="614"/>
                  </a:cubicBezTo>
                  <a:lnTo>
                    <a:pt x="1622" y="56"/>
                  </a:lnTo>
                  <a:cubicBezTo>
                    <a:pt x="1635" y="47"/>
                    <a:pt x="1638" y="30"/>
                    <a:pt x="1632" y="13"/>
                  </a:cubicBezTo>
                  <a:cubicBezTo>
                    <a:pt x="1626" y="5"/>
                    <a:pt x="1617" y="0"/>
                    <a:pt x="1607" y="0"/>
                  </a:cubicBezTo>
                  <a:cubicBezTo>
                    <a:pt x="1600" y="0"/>
                    <a:pt x="1594" y="2"/>
                    <a:pt x="1588" y="6"/>
                  </a:cubicBezTo>
                  <a:lnTo>
                    <a:pt x="786" y="547"/>
                  </a:lnTo>
                  <a:lnTo>
                    <a:pt x="55" y="6"/>
                  </a:lnTo>
                  <a:cubicBezTo>
                    <a:pt x="49" y="2"/>
                    <a:pt x="42"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1204326" y="4273984"/>
              <a:ext cx="198516" cy="74975"/>
            </a:xfrm>
            <a:custGeom>
              <a:avLst/>
              <a:gdLst/>
              <a:ahLst/>
              <a:cxnLst/>
              <a:rect l="l" t="t" r="r" b="b"/>
              <a:pathLst>
                <a:path w="1639" h="619" extrusionOk="0">
                  <a:moveTo>
                    <a:pt x="34" y="1"/>
                  </a:moveTo>
                  <a:cubicBezTo>
                    <a:pt x="25" y="1"/>
                    <a:pt x="16" y="5"/>
                    <a:pt x="11" y="13"/>
                  </a:cubicBezTo>
                  <a:cubicBezTo>
                    <a:pt x="1" y="30"/>
                    <a:pt x="1" y="46"/>
                    <a:pt x="17" y="59"/>
                  </a:cubicBezTo>
                  <a:lnTo>
                    <a:pt x="766" y="614"/>
                  </a:lnTo>
                  <a:cubicBezTo>
                    <a:pt x="771" y="617"/>
                    <a:pt x="778" y="618"/>
                    <a:pt x="784" y="618"/>
                  </a:cubicBezTo>
                  <a:cubicBezTo>
                    <a:pt x="791" y="618"/>
                    <a:pt x="798" y="617"/>
                    <a:pt x="803" y="614"/>
                  </a:cubicBezTo>
                  <a:lnTo>
                    <a:pt x="1622" y="59"/>
                  </a:lnTo>
                  <a:cubicBezTo>
                    <a:pt x="1635" y="50"/>
                    <a:pt x="1638" y="30"/>
                    <a:pt x="1632" y="16"/>
                  </a:cubicBezTo>
                  <a:cubicBezTo>
                    <a:pt x="1625" y="7"/>
                    <a:pt x="1614" y="1"/>
                    <a:pt x="1603" y="1"/>
                  </a:cubicBezTo>
                  <a:cubicBezTo>
                    <a:pt x="1598" y="1"/>
                    <a:pt x="1593" y="2"/>
                    <a:pt x="1588" y="5"/>
                  </a:cubicBezTo>
                  <a:lnTo>
                    <a:pt x="786" y="549"/>
                  </a:lnTo>
                  <a:lnTo>
                    <a:pt x="55" y="9"/>
                  </a:lnTo>
                  <a:cubicBezTo>
                    <a:pt x="48" y="3"/>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 name="Google Shape;566;p14"/>
          <p:cNvSpPr/>
          <p:nvPr/>
        </p:nvSpPr>
        <p:spPr>
          <a:xfrm flipH="1">
            <a:off x="1744838" y="4604088"/>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14"/>
          <p:cNvGrpSpPr/>
          <p:nvPr/>
        </p:nvGrpSpPr>
        <p:grpSpPr>
          <a:xfrm>
            <a:off x="215376" y="277807"/>
            <a:ext cx="415563" cy="935553"/>
            <a:chOff x="-1865549" y="3175732"/>
            <a:chExt cx="415563" cy="935553"/>
          </a:xfrm>
        </p:grpSpPr>
        <p:sp>
          <p:nvSpPr>
            <p:cNvPr id="568" name="Google Shape;568;p14"/>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14"/>
          <p:cNvSpPr/>
          <p:nvPr/>
        </p:nvSpPr>
        <p:spPr>
          <a:xfrm flipH="1">
            <a:off x="3824788" y="968138"/>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613"/>
        <p:cNvGrpSpPr/>
        <p:nvPr/>
      </p:nvGrpSpPr>
      <p:grpSpPr>
        <a:xfrm>
          <a:off x="0" y="0"/>
          <a:ext cx="0" cy="0"/>
          <a:chOff x="0" y="0"/>
          <a:chExt cx="0" cy="0"/>
        </a:xfrm>
      </p:grpSpPr>
      <p:sp>
        <p:nvSpPr>
          <p:cNvPr id="614" name="Google Shape;614;p16"/>
          <p:cNvSpPr txBox="1">
            <a:spLocks noGrp="1"/>
          </p:cNvSpPr>
          <p:nvPr>
            <p:ph type="title"/>
          </p:nvPr>
        </p:nvSpPr>
        <p:spPr>
          <a:xfrm>
            <a:off x="720000" y="470970"/>
            <a:ext cx="7704000" cy="572700"/>
          </a:xfrm>
          <a:prstGeom prst="rect">
            <a:avLst/>
          </a:prstGeom>
        </p:spPr>
        <p:txBody>
          <a:bodyPr spcFirstLastPara="1" wrap="square" lIns="91425" tIns="0" rIns="91425" bIns="0" anchor="t" anchorCtr="0">
            <a:noAutofit/>
          </a:bodyPr>
          <a:lstStyle>
            <a:lvl1pPr lvl="0" algn="ctr" rtl="0">
              <a:lnSpc>
                <a:spcPct val="9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15" name="Google Shape;615;p16"/>
          <p:cNvSpPr/>
          <p:nvPr/>
        </p:nvSpPr>
        <p:spPr>
          <a:xfrm>
            <a:off x="-380107" y="349288"/>
            <a:ext cx="860715" cy="816054"/>
          </a:xfrm>
          <a:custGeom>
            <a:avLst/>
            <a:gdLst/>
            <a:ahLst/>
            <a:cxnLst/>
            <a:rect l="l" t="t" r="r" b="b"/>
            <a:pathLst>
              <a:path w="3045" h="2887" extrusionOk="0">
                <a:moveTo>
                  <a:pt x="1632" y="0"/>
                </a:moveTo>
                <a:cubicBezTo>
                  <a:pt x="1612" y="0"/>
                  <a:pt x="1595" y="10"/>
                  <a:pt x="1585" y="27"/>
                </a:cubicBezTo>
                <a:cubicBezTo>
                  <a:pt x="1582" y="30"/>
                  <a:pt x="1578" y="33"/>
                  <a:pt x="1575" y="41"/>
                </a:cubicBezTo>
                <a:cubicBezTo>
                  <a:pt x="1485" y="67"/>
                  <a:pt x="1397" y="94"/>
                  <a:pt x="1310" y="124"/>
                </a:cubicBezTo>
                <a:cubicBezTo>
                  <a:pt x="1203" y="158"/>
                  <a:pt x="1095" y="188"/>
                  <a:pt x="1001" y="242"/>
                </a:cubicBezTo>
                <a:cubicBezTo>
                  <a:pt x="910" y="295"/>
                  <a:pt x="837" y="366"/>
                  <a:pt x="803" y="467"/>
                </a:cubicBezTo>
                <a:cubicBezTo>
                  <a:pt x="772" y="551"/>
                  <a:pt x="772" y="651"/>
                  <a:pt x="820" y="729"/>
                </a:cubicBezTo>
                <a:cubicBezTo>
                  <a:pt x="843" y="769"/>
                  <a:pt x="880" y="803"/>
                  <a:pt x="921" y="823"/>
                </a:cubicBezTo>
                <a:cubicBezTo>
                  <a:pt x="961" y="839"/>
                  <a:pt x="1014" y="849"/>
                  <a:pt x="1045" y="886"/>
                </a:cubicBezTo>
                <a:cubicBezTo>
                  <a:pt x="1071" y="916"/>
                  <a:pt x="1062" y="957"/>
                  <a:pt x="1051" y="994"/>
                </a:cubicBezTo>
                <a:cubicBezTo>
                  <a:pt x="1034" y="1040"/>
                  <a:pt x="1001" y="1085"/>
                  <a:pt x="971" y="1125"/>
                </a:cubicBezTo>
                <a:lnTo>
                  <a:pt x="732" y="1440"/>
                </a:lnTo>
                <a:cubicBezTo>
                  <a:pt x="659" y="1541"/>
                  <a:pt x="585" y="1641"/>
                  <a:pt x="507" y="1739"/>
                </a:cubicBezTo>
                <a:cubicBezTo>
                  <a:pt x="470" y="1782"/>
                  <a:pt x="430" y="1819"/>
                  <a:pt x="380" y="1850"/>
                </a:cubicBezTo>
                <a:cubicBezTo>
                  <a:pt x="333" y="1877"/>
                  <a:pt x="279" y="1900"/>
                  <a:pt x="233" y="1926"/>
                </a:cubicBezTo>
                <a:cubicBezTo>
                  <a:pt x="152" y="1974"/>
                  <a:pt x="95" y="2044"/>
                  <a:pt x="61" y="2132"/>
                </a:cubicBezTo>
                <a:cubicBezTo>
                  <a:pt x="1" y="2293"/>
                  <a:pt x="47" y="2484"/>
                  <a:pt x="152" y="2618"/>
                </a:cubicBezTo>
                <a:cubicBezTo>
                  <a:pt x="256" y="2752"/>
                  <a:pt x="430" y="2817"/>
                  <a:pt x="602" y="2817"/>
                </a:cubicBezTo>
                <a:cubicBezTo>
                  <a:pt x="628" y="2817"/>
                  <a:pt x="656" y="2813"/>
                  <a:pt x="682" y="2809"/>
                </a:cubicBezTo>
                <a:cubicBezTo>
                  <a:pt x="887" y="2786"/>
                  <a:pt x="1108" y="2689"/>
                  <a:pt x="1240" y="2524"/>
                </a:cubicBezTo>
                <a:cubicBezTo>
                  <a:pt x="1307" y="2440"/>
                  <a:pt x="1340" y="2343"/>
                  <a:pt x="1336" y="2236"/>
                </a:cubicBezTo>
                <a:cubicBezTo>
                  <a:pt x="1336" y="2138"/>
                  <a:pt x="1316" y="2041"/>
                  <a:pt x="1310" y="1943"/>
                </a:cubicBezTo>
                <a:cubicBezTo>
                  <a:pt x="1303" y="1863"/>
                  <a:pt x="1310" y="1779"/>
                  <a:pt x="1377" y="1725"/>
                </a:cubicBezTo>
                <a:cubicBezTo>
                  <a:pt x="1414" y="1692"/>
                  <a:pt x="1464" y="1675"/>
                  <a:pt x="1508" y="1652"/>
                </a:cubicBezTo>
                <a:cubicBezTo>
                  <a:pt x="1558" y="1624"/>
                  <a:pt x="1602" y="1588"/>
                  <a:pt x="1629" y="1537"/>
                </a:cubicBezTo>
                <a:cubicBezTo>
                  <a:pt x="1638" y="1517"/>
                  <a:pt x="1646" y="1497"/>
                  <a:pt x="1649" y="1477"/>
                </a:cubicBezTo>
                <a:cubicBezTo>
                  <a:pt x="1767" y="1517"/>
                  <a:pt x="1854" y="1632"/>
                  <a:pt x="1887" y="1745"/>
                </a:cubicBezTo>
                <a:cubicBezTo>
                  <a:pt x="1934" y="1917"/>
                  <a:pt x="1867" y="2092"/>
                  <a:pt x="1770" y="2229"/>
                </a:cubicBezTo>
                <a:cubicBezTo>
                  <a:pt x="1716" y="2303"/>
                  <a:pt x="1649" y="2363"/>
                  <a:pt x="1585" y="2430"/>
                </a:cubicBezTo>
                <a:cubicBezTo>
                  <a:pt x="1518" y="2498"/>
                  <a:pt x="1491" y="2585"/>
                  <a:pt x="1535" y="2676"/>
                </a:cubicBezTo>
                <a:cubicBezTo>
                  <a:pt x="1572" y="2752"/>
                  <a:pt x="1652" y="2803"/>
                  <a:pt x="1729" y="2837"/>
                </a:cubicBezTo>
                <a:cubicBezTo>
                  <a:pt x="1813" y="2870"/>
                  <a:pt x="1911" y="2883"/>
                  <a:pt x="2001" y="2887"/>
                </a:cubicBezTo>
                <a:lnTo>
                  <a:pt x="2058" y="2887"/>
                </a:lnTo>
                <a:cubicBezTo>
                  <a:pt x="2230" y="2887"/>
                  <a:pt x="2401" y="2850"/>
                  <a:pt x="2555" y="2776"/>
                </a:cubicBezTo>
                <a:cubicBezTo>
                  <a:pt x="2720" y="2699"/>
                  <a:pt x="2884" y="2578"/>
                  <a:pt x="2968" y="2410"/>
                </a:cubicBezTo>
                <a:cubicBezTo>
                  <a:pt x="3045" y="2253"/>
                  <a:pt x="3042" y="2041"/>
                  <a:pt x="2901" y="1920"/>
                </a:cubicBezTo>
                <a:cubicBezTo>
                  <a:pt x="2840" y="1866"/>
                  <a:pt x="2763" y="1839"/>
                  <a:pt x="2690" y="1816"/>
                </a:cubicBezTo>
                <a:cubicBezTo>
                  <a:pt x="2625" y="1796"/>
                  <a:pt x="2555" y="1779"/>
                  <a:pt x="2508" y="1732"/>
                </a:cubicBezTo>
                <a:cubicBezTo>
                  <a:pt x="2484" y="1709"/>
                  <a:pt x="2471" y="1672"/>
                  <a:pt x="2461" y="1635"/>
                </a:cubicBezTo>
                <a:cubicBezTo>
                  <a:pt x="2451" y="1591"/>
                  <a:pt x="2434" y="1548"/>
                  <a:pt x="2401" y="1511"/>
                </a:cubicBezTo>
                <a:cubicBezTo>
                  <a:pt x="2377" y="1480"/>
                  <a:pt x="2340" y="1460"/>
                  <a:pt x="2310" y="1440"/>
                </a:cubicBezTo>
                <a:cubicBezTo>
                  <a:pt x="2283" y="1420"/>
                  <a:pt x="2253" y="1403"/>
                  <a:pt x="2236" y="1376"/>
                </a:cubicBezTo>
                <a:cubicBezTo>
                  <a:pt x="2226" y="1367"/>
                  <a:pt x="2222" y="1356"/>
                  <a:pt x="2222" y="1342"/>
                </a:cubicBezTo>
                <a:lnTo>
                  <a:pt x="2222" y="1326"/>
                </a:lnTo>
                <a:lnTo>
                  <a:pt x="2222" y="1322"/>
                </a:lnTo>
                <a:lnTo>
                  <a:pt x="2222" y="1313"/>
                </a:lnTo>
                <a:cubicBezTo>
                  <a:pt x="2230" y="1286"/>
                  <a:pt x="2243" y="1266"/>
                  <a:pt x="2260" y="1238"/>
                </a:cubicBezTo>
                <a:cubicBezTo>
                  <a:pt x="2300" y="1181"/>
                  <a:pt x="2351" y="1128"/>
                  <a:pt x="2377" y="1068"/>
                </a:cubicBezTo>
                <a:cubicBezTo>
                  <a:pt x="2394" y="1031"/>
                  <a:pt x="2408" y="997"/>
                  <a:pt x="2408" y="957"/>
                </a:cubicBezTo>
                <a:cubicBezTo>
                  <a:pt x="2411" y="927"/>
                  <a:pt x="2380" y="903"/>
                  <a:pt x="2354" y="903"/>
                </a:cubicBezTo>
                <a:cubicBezTo>
                  <a:pt x="2323" y="903"/>
                  <a:pt x="2300" y="893"/>
                  <a:pt x="2276" y="870"/>
                </a:cubicBezTo>
                <a:cubicBezTo>
                  <a:pt x="2253" y="846"/>
                  <a:pt x="2239" y="809"/>
                  <a:pt x="2230" y="775"/>
                </a:cubicBezTo>
                <a:cubicBezTo>
                  <a:pt x="2202" y="692"/>
                  <a:pt x="2213" y="608"/>
                  <a:pt x="2219" y="521"/>
                </a:cubicBezTo>
                <a:cubicBezTo>
                  <a:pt x="2230" y="423"/>
                  <a:pt x="2233" y="319"/>
                  <a:pt x="2193" y="228"/>
                </a:cubicBezTo>
                <a:cubicBezTo>
                  <a:pt x="2149" y="121"/>
                  <a:pt x="2048" y="74"/>
                  <a:pt x="1937" y="61"/>
                </a:cubicBezTo>
                <a:cubicBezTo>
                  <a:pt x="1894" y="58"/>
                  <a:pt x="1854" y="53"/>
                  <a:pt x="1810" y="53"/>
                </a:cubicBezTo>
                <a:cubicBezTo>
                  <a:pt x="1790" y="53"/>
                  <a:pt x="1770" y="53"/>
                  <a:pt x="1750" y="58"/>
                </a:cubicBezTo>
                <a:cubicBezTo>
                  <a:pt x="1746" y="30"/>
                  <a:pt x="1729" y="4"/>
                  <a:pt x="1699" y="4"/>
                </a:cubicBezTo>
                <a:lnTo>
                  <a:pt x="1683" y="4"/>
                </a:lnTo>
                <a:cubicBezTo>
                  <a:pt x="1675" y="7"/>
                  <a:pt x="1669" y="10"/>
                  <a:pt x="1663" y="10"/>
                </a:cubicBezTo>
                <a:lnTo>
                  <a:pt x="1659" y="7"/>
                </a:lnTo>
                <a:cubicBezTo>
                  <a:pt x="1649" y="0"/>
                  <a:pt x="1638" y="0"/>
                  <a:pt x="1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380102" y="4082427"/>
            <a:ext cx="1081194" cy="1801141"/>
          </a:xfrm>
          <a:custGeom>
            <a:avLst/>
            <a:gdLst/>
            <a:ahLst/>
            <a:cxnLst/>
            <a:rect l="l" t="t" r="r" b="b"/>
            <a:pathLst>
              <a:path w="3825" h="6372" extrusionOk="0">
                <a:moveTo>
                  <a:pt x="2196" y="1"/>
                </a:moveTo>
                <a:cubicBezTo>
                  <a:pt x="2149" y="1"/>
                  <a:pt x="2106" y="11"/>
                  <a:pt x="2069" y="38"/>
                </a:cubicBezTo>
                <a:cubicBezTo>
                  <a:pt x="2028" y="61"/>
                  <a:pt x="2035" y="102"/>
                  <a:pt x="2035" y="142"/>
                </a:cubicBezTo>
                <a:lnTo>
                  <a:pt x="2035" y="172"/>
                </a:lnTo>
                <a:cubicBezTo>
                  <a:pt x="2032" y="168"/>
                  <a:pt x="2028" y="165"/>
                  <a:pt x="2028" y="162"/>
                </a:cubicBezTo>
                <a:cubicBezTo>
                  <a:pt x="2015" y="145"/>
                  <a:pt x="1995" y="135"/>
                  <a:pt x="1974" y="135"/>
                </a:cubicBezTo>
                <a:cubicBezTo>
                  <a:pt x="1954" y="135"/>
                  <a:pt x="1934" y="148"/>
                  <a:pt x="1928" y="176"/>
                </a:cubicBezTo>
                <a:cubicBezTo>
                  <a:pt x="1917" y="236"/>
                  <a:pt x="1925" y="300"/>
                  <a:pt x="1954" y="357"/>
                </a:cubicBezTo>
                <a:cubicBezTo>
                  <a:pt x="1958" y="363"/>
                  <a:pt x="1968" y="370"/>
                  <a:pt x="1971" y="377"/>
                </a:cubicBezTo>
                <a:cubicBezTo>
                  <a:pt x="1971" y="387"/>
                  <a:pt x="1971" y="394"/>
                  <a:pt x="1974" y="400"/>
                </a:cubicBezTo>
                <a:cubicBezTo>
                  <a:pt x="1974" y="407"/>
                  <a:pt x="1971" y="410"/>
                  <a:pt x="1971" y="414"/>
                </a:cubicBezTo>
                <a:cubicBezTo>
                  <a:pt x="1968" y="444"/>
                  <a:pt x="1968" y="478"/>
                  <a:pt x="1985" y="504"/>
                </a:cubicBezTo>
                <a:cubicBezTo>
                  <a:pt x="1998" y="528"/>
                  <a:pt x="2021" y="545"/>
                  <a:pt x="2049" y="548"/>
                </a:cubicBezTo>
                <a:cubicBezTo>
                  <a:pt x="2055" y="659"/>
                  <a:pt x="2018" y="773"/>
                  <a:pt x="1981" y="877"/>
                </a:cubicBezTo>
                <a:cubicBezTo>
                  <a:pt x="1951" y="958"/>
                  <a:pt x="1914" y="1034"/>
                  <a:pt x="1887" y="1119"/>
                </a:cubicBezTo>
                <a:cubicBezTo>
                  <a:pt x="1860" y="1192"/>
                  <a:pt x="1844" y="1273"/>
                  <a:pt x="1840" y="1350"/>
                </a:cubicBezTo>
                <a:cubicBezTo>
                  <a:pt x="1827" y="1505"/>
                  <a:pt x="1871" y="1659"/>
                  <a:pt x="2001" y="1747"/>
                </a:cubicBezTo>
                <a:cubicBezTo>
                  <a:pt x="2066" y="1787"/>
                  <a:pt x="2095" y="1840"/>
                  <a:pt x="2112" y="1911"/>
                </a:cubicBezTo>
                <a:cubicBezTo>
                  <a:pt x="2132" y="1988"/>
                  <a:pt x="2132" y="2066"/>
                  <a:pt x="2139" y="2139"/>
                </a:cubicBezTo>
                <a:cubicBezTo>
                  <a:pt x="2153" y="2354"/>
                  <a:pt x="2206" y="2559"/>
                  <a:pt x="2253" y="2766"/>
                </a:cubicBezTo>
                <a:cubicBezTo>
                  <a:pt x="2290" y="2944"/>
                  <a:pt x="2323" y="3129"/>
                  <a:pt x="2293" y="3314"/>
                </a:cubicBezTo>
                <a:cubicBezTo>
                  <a:pt x="2267" y="3458"/>
                  <a:pt x="2210" y="3606"/>
                  <a:pt x="2102" y="3710"/>
                </a:cubicBezTo>
                <a:cubicBezTo>
                  <a:pt x="2052" y="3757"/>
                  <a:pt x="1995" y="3798"/>
                  <a:pt x="1928" y="3818"/>
                </a:cubicBezTo>
                <a:cubicBezTo>
                  <a:pt x="1840" y="3841"/>
                  <a:pt x="1759" y="3868"/>
                  <a:pt x="1683" y="3914"/>
                </a:cubicBezTo>
                <a:cubicBezTo>
                  <a:pt x="1528" y="4009"/>
                  <a:pt x="1401" y="4146"/>
                  <a:pt x="1266" y="4264"/>
                </a:cubicBezTo>
                <a:cubicBezTo>
                  <a:pt x="1135" y="4382"/>
                  <a:pt x="964" y="4492"/>
                  <a:pt x="783" y="4492"/>
                </a:cubicBezTo>
                <a:lnTo>
                  <a:pt x="777" y="4492"/>
                </a:lnTo>
                <a:cubicBezTo>
                  <a:pt x="729" y="4492"/>
                  <a:pt x="689" y="4482"/>
                  <a:pt x="645" y="4469"/>
                </a:cubicBezTo>
                <a:cubicBezTo>
                  <a:pt x="642" y="4465"/>
                  <a:pt x="636" y="4465"/>
                  <a:pt x="632" y="4465"/>
                </a:cubicBezTo>
                <a:cubicBezTo>
                  <a:pt x="602" y="4465"/>
                  <a:pt x="578" y="4492"/>
                  <a:pt x="578" y="4519"/>
                </a:cubicBezTo>
                <a:cubicBezTo>
                  <a:pt x="582" y="4784"/>
                  <a:pt x="300" y="4941"/>
                  <a:pt x="148" y="5120"/>
                </a:cubicBezTo>
                <a:cubicBezTo>
                  <a:pt x="72" y="5214"/>
                  <a:pt x="4" y="5324"/>
                  <a:pt x="1" y="5449"/>
                </a:cubicBezTo>
                <a:cubicBezTo>
                  <a:pt x="1" y="5550"/>
                  <a:pt x="38" y="5663"/>
                  <a:pt x="115" y="5734"/>
                </a:cubicBezTo>
                <a:cubicBezTo>
                  <a:pt x="155" y="5771"/>
                  <a:pt x="205" y="5795"/>
                  <a:pt x="259" y="5801"/>
                </a:cubicBezTo>
                <a:cubicBezTo>
                  <a:pt x="300" y="5804"/>
                  <a:pt x="317" y="5807"/>
                  <a:pt x="337" y="5845"/>
                </a:cubicBezTo>
                <a:cubicBezTo>
                  <a:pt x="380" y="5928"/>
                  <a:pt x="350" y="6026"/>
                  <a:pt x="357" y="6117"/>
                </a:cubicBezTo>
                <a:cubicBezTo>
                  <a:pt x="363" y="6210"/>
                  <a:pt x="397" y="6335"/>
                  <a:pt x="501" y="6365"/>
                </a:cubicBezTo>
                <a:cubicBezTo>
                  <a:pt x="515" y="6368"/>
                  <a:pt x="531" y="6371"/>
                  <a:pt x="545" y="6371"/>
                </a:cubicBezTo>
                <a:cubicBezTo>
                  <a:pt x="656" y="6371"/>
                  <a:pt x="729" y="6251"/>
                  <a:pt x="777" y="6160"/>
                </a:cubicBezTo>
                <a:cubicBezTo>
                  <a:pt x="837" y="6043"/>
                  <a:pt x="867" y="5908"/>
                  <a:pt x="867" y="5774"/>
                </a:cubicBezTo>
                <a:cubicBezTo>
                  <a:pt x="864" y="5707"/>
                  <a:pt x="857" y="5640"/>
                  <a:pt x="840" y="5576"/>
                </a:cubicBezTo>
                <a:cubicBezTo>
                  <a:pt x="833" y="5550"/>
                  <a:pt x="823" y="5533"/>
                  <a:pt x="837" y="5509"/>
                </a:cubicBezTo>
                <a:cubicBezTo>
                  <a:pt x="853" y="5482"/>
                  <a:pt x="881" y="5462"/>
                  <a:pt x="904" y="5442"/>
                </a:cubicBezTo>
                <a:cubicBezTo>
                  <a:pt x="1146" y="5244"/>
                  <a:pt x="1381" y="5039"/>
                  <a:pt x="1629" y="4848"/>
                </a:cubicBezTo>
                <a:cubicBezTo>
                  <a:pt x="1864" y="4670"/>
                  <a:pt x="2115" y="4519"/>
                  <a:pt x="2401" y="4432"/>
                </a:cubicBezTo>
                <a:cubicBezTo>
                  <a:pt x="2458" y="4415"/>
                  <a:pt x="2518" y="4402"/>
                  <a:pt x="2572" y="4378"/>
                </a:cubicBezTo>
                <a:cubicBezTo>
                  <a:pt x="2619" y="4354"/>
                  <a:pt x="2662" y="4328"/>
                  <a:pt x="2706" y="4294"/>
                </a:cubicBezTo>
                <a:cubicBezTo>
                  <a:pt x="2787" y="4233"/>
                  <a:pt x="2854" y="4153"/>
                  <a:pt x="2901" y="4063"/>
                </a:cubicBezTo>
                <a:cubicBezTo>
                  <a:pt x="3002" y="3885"/>
                  <a:pt x="3035" y="3660"/>
                  <a:pt x="2965" y="3462"/>
                </a:cubicBezTo>
                <a:cubicBezTo>
                  <a:pt x="2958" y="3438"/>
                  <a:pt x="2948" y="3415"/>
                  <a:pt x="2938" y="3395"/>
                </a:cubicBezTo>
                <a:cubicBezTo>
                  <a:pt x="2935" y="3388"/>
                  <a:pt x="2921" y="3371"/>
                  <a:pt x="2918" y="3361"/>
                </a:cubicBezTo>
                <a:lnTo>
                  <a:pt x="2921" y="3361"/>
                </a:lnTo>
                <a:cubicBezTo>
                  <a:pt x="2921" y="3361"/>
                  <a:pt x="2927" y="3354"/>
                  <a:pt x="2927" y="3350"/>
                </a:cubicBezTo>
                <a:cubicBezTo>
                  <a:pt x="2952" y="3327"/>
                  <a:pt x="2985" y="3314"/>
                  <a:pt x="3012" y="3301"/>
                </a:cubicBezTo>
                <a:cubicBezTo>
                  <a:pt x="3052" y="3284"/>
                  <a:pt x="3089" y="3267"/>
                  <a:pt x="3126" y="3250"/>
                </a:cubicBezTo>
                <a:cubicBezTo>
                  <a:pt x="3274" y="3183"/>
                  <a:pt x="3421" y="3116"/>
                  <a:pt x="3569" y="3048"/>
                </a:cubicBezTo>
                <a:cubicBezTo>
                  <a:pt x="3640" y="3015"/>
                  <a:pt x="3713" y="2985"/>
                  <a:pt x="3784" y="2952"/>
                </a:cubicBezTo>
                <a:cubicBezTo>
                  <a:pt x="3824" y="2935"/>
                  <a:pt x="3818" y="2878"/>
                  <a:pt x="3784" y="2857"/>
                </a:cubicBezTo>
                <a:cubicBezTo>
                  <a:pt x="3576" y="2730"/>
                  <a:pt x="3354" y="2629"/>
                  <a:pt x="3126" y="2555"/>
                </a:cubicBezTo>
                <a:cubicBezTo>
                  <a:pt x="3096" y="2545"/>
                  <a:pt x="3068" y="2535"/>
                  <a:pt x="3039" y="2529"/>
                </a:cubicBezTo>
                <a:cubicBezTo>
                  <a:pt x="3022" y="2522"/>
                  <a:pt x="3012" y="2518"/>
                  <a:pt x="3002" y="2505"/>
                </a:cubicBezTo>
                <a:cubicBezTo>
                  <a:pt x="2985" y="2475"/>
                  <a:pt x="2985" y="2435"/>
                  <a:pt x="2992" y="2401"/>
                </a:cubicBezTo>
                <a:cubicBezTo>
                  <a:pt x="3012" y="2297"/>
                  <a:pt x="3056" y="2179"/>
                  <a:pt x="2965" y="2092"/>
                </a:cubicBezTo>
                <a:cubicBezTo>
                  <a:pt x="2901" y="2029"/>
                  <a:pt x="2807" y="2025"/>
                  <a:pt x="2733" y="1975"/>
                </a:cubicBezTo>
                <a:cubicBezTo>
                  <a:pt x="2676" y="1934"/>
                  <a:pt x="2670" y="1857"/>
                  <a:pt x="2666" y="1790"/>
                </a:cubicBezTo>
                <a:cubicBezTo>
                  <a:pt x="2662" y="1713"/>
                  <a:pt x="2666" y="1629"/>
                  <a:pt x="2639" y="1555"/>
                </a:cubicBezTo>
                <a:cubicBezTo>
                  <a:pt x="2625" y="1518"/>
                  <a:pt x="2605" y="1482"/>
                  <a:pt x="2575" y="1454"/>
                </a:cubicBezTo>
                <a:cubicBezTo>
                  <a:pt x="2562" y="1444"/>
                  <a:pt x="2545" y="1434"/>
                  <a:pt x="2538" y="1424"/>
                </a:cubicBezTo>
                <a:cubicBezTo>
                  <a:pt x="2535" y="1417"/>
                  <a:pt x="2535" y="1411"/>
                  <a:pt x="2535" y="1401"/>
                </a:cubicBezTo>
                <a:cubicBezTo>
                  <a:pt x="2545" y="1364"/>
                  <a:pt x="2575" y="1330"/>
                  <a:pt x="2605" y="1310"/>
                </a:cubicBezTo>
                <a:cubicBezTo>
                  <a:pt x="2646" y="1283"/>
                  <a:pt x="2693" y="1280"/>
                  <a:pt x="2740" y="1276"/>
                </a:cubicBezTo>
                <a:cubicBezTo>
                  <a:pt x="2824" y="1270"/>
                  <a:pt x="2915" y="1263"/>
                  <a:pt x="2985" y="1220"/>
                </a:cubicBezTo>
                <a:cubicBezTo>
                  <a:pt x="2998" y="1243"/>
                  <a:pt x="3015" y="1263"/>
                  <a:pt x="3035" y="1283"/>
                </a:cubicBezTo>
                <a:cubicBezTo>
                  <a:pt x="3056" y="1300"/>
                  <a:pt x="3079" y="1316"/>
                  <a:pt x="3102" y="1330"/>
                </a:cubicBezTo>
                <a:cubicBezTo>
                  <a:pt x="3113" y="1337"/>
                  <a:pt x="3126" y="1341"/>
                  <a:pt x="3136" y="1341"/>
                </a:cubicBezTo>
                <a:cubicBezTo>
                  <a:pt x="3153" y="1341"/>
                  <a:pt x="3169" y="1333"/>
                  <a:pt x="3189" y="1324"/>
                </a:cubicBezTo>
                <a:cubicBezTo>
                  <a:pt x="3277" y="1273"/>
                  <a:pt x="3354" y="1196"/>
                  <a:pt x="3401" y="1105"/>
                </a:cubicBezTo>
                <a:cubicBezTo>
                  <a:pt x="3448" y="1014"/>
                  <a:pt x="3471" y="907"/>
                  <a:pt x="3448" y="806"/>
                </a:cubicBezTo>
                <a:cubicBezTo>
                  <a:pt x="3425" y="716"/>
                  <a:pt x="3364" y="636"/>
                  <a:pt x="3287" y="582"/>
                </a:cubicBezTo>
                <a:cubicBezTo>
                  <a:pt x="3230" y="545"/>
                  <a:pt x="3163" y="521"/>
                  <a:pt x="3096" y="521"/>
                </a:cubicBezTo>
                <a:cubicBezTo>
                  <a:pt x="3072" y="521"/>
                  <a:pt x="3045" y="524"/>
                  <a:pt x="3025" y="528"/>
                </a:cubicBezTo>
                <a:cubicBezTo>
                  <a:pt x="2988" y="538"/>
                  <a:pt x="2955" y="555"/>
                  <a:pt x="2918" y="555"/>
                </a:cubicBezTo>
                <a:lnTo>
                  <a:pt x="2901" y="555"/>
                </a:lnTo>
                <a:cubicBezTo>
                  <a:pt x="2861" y="551"/>
                  <a:pt x="2820" y="528"/>
                  <a:pt x="2787" y="501"/>
                </a:cubicBezTo>
                <a:cubicBezTo>
                  <a:pt x="2706" y="444"/>
                  <a:pt x="2650" y="360"/>
                  <a:pt x="2592" y="276"/>
                </a:cubicBezTo>
                <a:cubicBezTo>
                  <a:pt x="2535" y="193"/>
                  <a:pt x="2461" y="112"/>
                  <a:pt x="2374" y="55"/>
                </a:cubicBezTo>
                <a:cubicBezTo>
                  <a:pt x="2320" y="21"/>
                  <a:pt x="2256" y="1"/>
                  <a:pt x="2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330252" y="2372133"/>
            <a:ext cx="583140" cy="1218291"/>
          </a:xfrm>
          <a:custGeom>
            <a:avLst/>
            <a:gdLst/>
            <a:ahLst/>
            <a:cxnLst/>
            <a:rect l="l" t="t" r="r" b="b"/>
            <a:pathLst>
              <a:path w="2063" h="4310" extrusionOk="0">
                <a:moveTo>
                  <a:pt x="1783" y="0"/>
                </a:moveTo>
                <a:cubicBezTo>
                  <a:pt x="1713" y="0"/>
                  <a:pt x="1646" y="44"/>
                  <a:pt x="1596" y="94"/>
                </a:cubicBezTo>
                <a:cubicBezTo>
                  <a:pt x="1525" y="168"/>
                  <a:pt x="1488" y="265"/>
                  <a:pt x="1458" y="359"/>
                </a:cubicBezTo>
                <a:cubicBezTo>
                  <a:pt x="1438" y="426"/>
                  <a:pt x="1424" y="497"/>
                  <a:pt x="1418" y="567"/>
                </a:cubicBezTo>
                <a:cubicBezTo>
                  <a:pt x="1407" y="601"/>
                  <a:pt x="1394" y="634"/>
                  <a:pt x="1381" y="665"/>
                </a:cubicBezTo>
                <a:cubicBezTo>
                  <a:pt x="1370" y="682"/>
                  <a:pt x="1360" y="699"/>
                  <a:pt x="1347" y="715"/>
                </a:cubicBezTo>
                <a:cubicBezTo>
                  <a:pt x="1340" y="728"/>
                  <a:pt x="1340" y="745"/>
                  <a:pt x="1344" y="759"/>
                </a:cubicBezTo>
                <a:cubicBezTo>
                  <a:pt x="1263" y="940"/>
                  <a:pt x="1156" y="1105"/>
                  <a:pt x="984" y="1212"/>
                </a:cubicBezTo>
                <a:cubicBezTo>
                  <a:pt x="716" y="1383"/>
                  <a:pt x="363" y="1407"/>
                  <a:pt x="132" y="1641"/>
                </a:cubicBezTo>
                <a:cubicBezTo>
                  <a:pt x="72" y="1706"/>
                  <a:pt x="11" y="1782"/>
                  <a:pt x="25" y="1876"/>
                </a:cubicBezTo>
                <a:cubicBezTo>
                  <a:pt x="35" y="1940"/>
                  <a:pt x="81" y="1987"/>
                  <a:pt x="135" y="2020"/>
                </a:cubicBezTo>
                <a:cubicBezTo>
                  <a:pt x="236" y="2091"/>
                  <a:pt x="400" y="2132"/>
                  <a:pt x="403" y="2276"/>
                </a:cubicBezTo>
                <a:cubicBezTo>
                  <a:pt x="411" y="2464"/>
                  <a:pt x="229" y="2592"/>
                  <a:pt x="159" y="2753"/>
                </a:cubicBezTo>
                <a:cubicBezTo>
                  <a:pt x="85" y="2914"/>
                  <a:pt x="98" y="3088"/>
                  <a:pt x="122" y="3259"/>
                </a:cubicBezTo>
                <a:cubicBezTo>
                  <a:pt x="146" y="3413"/>
                  <a:pt x="186" y="3578"/>
                  <a:pt x="152" y="3736"/>
                </a:cubicBezTo>
                <a:cubicBezTo>
                  <a:pt x="142" y="3773"/>
                  <a:pt x="132" y="3810"/>
                  <a:pt x="112" y="3844"/>
                </a:cubicBezTo>
                <a:cubicBezTo>
                  <a:pt x="92" y="3884"/>
                  <a:pt x="61" y="3917"/>
                  <a:pt x="41" y="3957"/>
                </a:cubicBezTo>
                <a:cubicBezTo>
                  <a:pt x="1" y="4048"/>
                  <a:pt x="18" y="4142"/>
                  <a:pt x="81" y="4216"/>
                </a:cubicBezTo>
                <a:cubicBezTo>
                  <a:pt x="142" y="4283"/>
                  <a:pt x="219" y="4310"/>
                  <a:pt x="300" y="4310"/>
                </a:cubicBezTo>
                <a:cubicBezTo>
                  <a:pt x="411" y="4310"/>
                  <a:pt x="528" y="4259"/>
                  <a:pt x="615" y="4199"/>
                </a:cubicBezTo>
                <a:cubicBezTo>
                  <a:pt x="763" y="4098"/>
                  <a:pt x="877" y="3957"/>
                  <a:pt x="964" y="3803"/>
                </a:cubicBezTo>
                <a:cubicBezTo>
                  <a:pt x="1153" y="3474"/>
                  <a:pt x="1213" y="3098"/>
                  <a:pt x="1320" y="2742"/>
                </a:cubicBezTo>
                <a:cubicBezTo>
                  <a:pt x="1377" y="2558"/>
                  <a:pt x="1447" y="2377"/>
                  <a:pt x="1559" y="2215"/>
                </a:cubicBezTo>
                <a:cubicBezTo>
                  <a:pt x="1666" y="2061"/>
                  <a:pt x="1810" y="1930"/>
                  <a:pt x="1914" y="1769"/>
                </a:cubicBezTo>
                <a:cubicBezTo>
                  <a:pt x="2025" y="1594"/>
                  <a:pt x="2062" y="1390"/>
                  <a:pt x="2062" y="1182"/>
                </a:cubicBezTo>
                <a:cubicBezTo>
                  <a:pt x="2059" y="967"/>
                  <a:pt x="2032" y="748"/>
                  <a:pt x="2011" y="530"/>
                </a:cubicBezTo>
                <a:cubicBezTo>
                  <a:pt x="2002" y="423"/>
                  <a:pt x="1999" y="316"/>
                  <a:pt x="1982" y="208"/>
                </a:cubicBezTo>
                <a:cubicBezTo>
                  <a:pt x="1968" y="121"/>
                  <a:pt x="1924" y="34"/>
                  <a:pt x="1833" y="7"/>
                </a:cubicBezTo>
                <a:cubicBezTo>
                  <a:pt x="1817" y="3"/>
                  <a:pt x="1800" y="0"/>
                  <a:pt x="1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rot="4090035">
            <a:off x="8073968" y="-655995"/>
            <a:ext cx="3139838" cy="2826646"/>
          </a:xfrm>
          <a:custGeom>
            <a:avLst/>
            <a:gdLst/>
            <a:ahLst/>
            <a:cxnLst/>
            <a:rect l="l" t="t" r="r" b="b"/>
            <a:pathLst>
              <a:path w="11108" h="10000" extrusionOk="0">
                <a:moveTo>
                  <a:pt x="8556" y="1"/>
                </a:moveTo>
                <a:cubicBezTo>
                  <a:pt x="8522" y="1"/>
                  <a:pt x="8502" y="37"/>
                  <a:pt x="8506" y="71"/>
                </a:cubicBezTo>
                <a:cubicBezTo>
                  <a:pt x="8526" y="205"/>
                  <a:pt x="8456" y="336"/>
                  <a:pt x="8389" y="454"/>
                </a:cubicBezTo>
                <a:cubicBezTo>
                  <a:pt x="8315" y="581"/>
                  <a:pt x="8231" y="712"/>
                  <a:pt x="8200" y="860"/>
                </a:cubicBezTo>
                <a:cubicBezTo>
                  <a:pt x="8167" y="1028"/>
                  <a:pt x="8211" y="1192"/>
                  <a:pt x="8248" y="1353"/>
                </a:cubicBezTo>
                <a:cubicBezTo>
                  <a:pt x="8277" y="1501"/>
                  <a:pt x="8308" y="1662"/>
                  <a:pt x="8220" y="1796"/>
                </a:cubicBezTo>
                <a:cubicBezTo>
                  <a:pt x="8144" y="1914"/>
                  <a:pt x="7996" y="1978"/>
                  <a:pt x="7858" y="1991"/>
                </a:cubicBezTo>
                <a:cubicBezTo>
                  <a:pt x="7834" y="1995"/>
                  <a:pt x="7811" y="1995"/>
                  <a:pt x="7784" y="1995"/>
                </a:cubicBezTo>
                <a:cubicBezTo>
                  <a:pt x="7616" y="1995"/>
                  <a:pt x="7452" y="1944"/>
                  <a:pt x="7291" y="1894"/>
                </a:cubicBezTo>
                <a:cubicBezTo>
                  <a:pt x="7227" y="1874"/>
                  <a:pt x="7143" y="1850"/>
                  <a:pt x="7106" y="1786"/>
                </a:cubicBezTo>
                <a:cubicBezTo>
                  <a:pt x="7083" y="1746"/>
                  <a:pt x="7069" y="1702"/>
                  <a:pt x="7049" y="1665"/>
                </a:cubicBezTo>
                <a:cubicBezTo>
                  <a:pt x="7029" y="1628"/>
                  <a:pt x="7002" y="1595"/>
                  <a:pt x="6976" y="1564"/>
                </a:cubicBezTo>
                <a:cubicBezTo>
                  <a:pt x="6885" y="1457"/>
                  <a:pt x="6740" y="1353"/>
                  <a:pt x="6754" y="1195"/>
                </a:cubicBezTo>
                <a:cubicBezTo>
                  <a:pt x="6761" y="1129"/>
                  <a:pt x="6811" y="1095"/>
                  <a:pt x="6871" y="1068"/>
                </a:cubicBezTo>
                <a:cubicBezTo>
                  <a:pt x="6945" y="1041"/>
                  <a:pt x="7009" y="1008"/>
                  <a:pt x="7059" y="943"/>
                </a:cubicBezTo>
                <a:cubicBezTo>
                  <a:pt x="7150" y="827"/>
                  <a:pt x="7163" y="672"/>
                  <a:pt x="7160" y="531"/>
                </a:cubicBezTo>
                <a:cubicBezTo>
                  <a:pt x="7157" y="497"/>
                  <a:pt x="7157" y="464"/>
                  <a:pt x="7153" y="430"/>
                </a:cubicBezTo>
                <a:cubicBezTo>
                  <a:pt x="7150" y="396"/>
                  <a:pt x="7130" y="379"/>
                  <a:pt x="7100" y="376"/>
                </a:cubicBezTo>
                <a:cubicBezTo>
                  <a:pt x="7046" y="367"/>
                  <a:pt x="6989" y="363"/>
                  <a:pt x="6935" y="363"/>
                </a:cubicBezTo>
                <a:cubicBezTo>
                  <a:pt x="6754" y="363"/>
                  <a:pt x="6573" y="404"/>
                  <a:pt x="6404" y="477"/>
                </a:cubicBezTo>
                <a:cubicBezTo>
                  <a:pt x="6404" y="440"/>
                  <a:pt x="6398" y="407"/>
                  <a:pt x="6388" y="370"/>
                </a:cubicBezTo>
                <a:cubicBezTo>
                  <a:pt x="6381" y="339"/>
                  <a:pt x="6367" y="309"/>
                  <a:pt x="6355" y="283"/>
                </a:cubicBezTo>
                <a:cubicBezTo>
                  <a:pt x="6347" y="266"/>
                  <a:pt x="6344" y="249"/>
                  <a:pt x="6327" y="235"/>
                </a:cubicBezTo>
                <a:cubicBezTo>
                  <a:pt x="6314" y="226"/>
                  <a:pt x="6294" y="222"/>
                  <a:pt x="6277" y="215"/>
                </a:cubicBezTo>
                <a:cubicBezTo>
                  <a:pt x="6170" y="175"/>
                  <a:pt x="6052" y="158"/>
                  <a:pt x="5938" y="158"/>
                </a:cubicBezTo>
                <a:lnTo>
                  <a:pt x="5888" y="158"/>
                </a:lnTo>
                <a:cubicBezTo>
                  <a:pt x="5864" y="158"/>
                  <a:pt x="5841" y="175"/>
                  <a:pt x="5834" y="198"/>
                </a:cubicBezTo>
                <a:cubicBezTo>
                  <a:pt x="5814" y="279"/>
                  <a:pt x="5824" y="363"/>
                  <a:pt x="5841" y="447"/>
                </a:cubicBezTo>
                <a:cubicBezTo>
                  <a:pt x="5854" y="517"/>
                  <a:pt x="5878" y="588"/>
                  <a:pt x="5878" y="661"/>
                </a:cubicBezTo>
                <a:cubicBezTo>
                  <a:pt x="5881" y="756"/>
                  <a:pt x="5841" y="870"/>
                  <a:pt x="5737" y="870"/>
                </a:cubicBezTo>
                <a:cubicBezTo>
                  <a:pt x="5730" y="870"/>
                  <a:pt x="5723" y="867"/>
                  <a:pt x="5717" y="867"/>
                </a:cubicBezTo>
                <a:cubicBezTo>
                  <a:pt x="5659" y="860"/>
                  <a:pt x="5602" y="830"/>
                  <a:pt x="5549" y="810"/>
                </a:cubicBezTo>
                <a:cubicBezTo>
                  <a:pt x="5498" y="789"/>
                  <a:pt x="5445" y="773"/>
                  <a:pt x="5391" y="773"/>
                </a:cubicBezTo>
                <a:lnTo>
                  <a:pt x="5357" y="773"/>
                </a:lnTo>
                <a:cubicBezTo>
                  <a:pt x="5280" y="782"/>
                  <a:pt x="5219" y="830"/>
                  <a:pt x="5170" y="887"/>
                </a:cubicBezTo>
                <a:cubicBezTo>
                  <a:pt x="5129" y="937"/>
                  <a:pt x="5095" y="988"/>
                  <a:pt x="5062" y="1041"/>
                </a:cubicBezTo>
                <a:cubicBezTo>
                  <a:pt x="4954" y="1092"/>
                  <a:pt x="4864" y="1179"/>
                  <a:pt x="4821" y="1293"/>
                </a:cubicBezTo>
                <a:cubicBezTo>
                  <a:pt x="4710" y="1313"/>
                  <a:pt x="4595" y="1333"/>
                  <a:pt x="4485" y="1350"/>
                </a:cubicBezTo>
                <a:cubicBezTo>
                  <a:pt x="4445" y="1357"/>
                  <a:pt x="4404" y="1370"/>
                  <a:pt x="4364" y="1370"/>
                </a:cubicBezTo>
                <a:cubicBezTo>
                  <a:pt x="4358" y="1370"/>
                  <a:pt x="4347" y="1370"/>
                  <a:pt x="4337" y="1366"/>
                </a:cubicBezTo>
                <a:cubicBezTo>
                  <a:pt x="4290" y="1360"/>
                  <a:pt x="4290" y="1320"/>
                  <a:pt x="4287" y="1276"/>
                </a:cubicBezTo>
                <a:cubicBezTo>
                  <a:pt x="4283" y="1185"/>
                  <a:pt x="4253" y="1112"/>
                  <a:pt x="4176" y="1058"/>
                </a:cubicBezTo>
                <a:cubicBezTo>
                  <a:pt x="4122" y="1021"/>
                  <a:pt x="4055" y="1001"/>
                  <a:pt x="3988" y="1001"/>
                </a:cubicBezTo>
                <a:cubicBezTo>
                  <a:pt x="3975" y="1001"/>
                  <a:pt x="3961" y="1001"/>
                  <a:pt x="3947" y="1004"/>
                </a:cubicBezTo>
                <a:cubicBezTo>
                  <a:pt x="3746" y="1031"/>
                  <a:pt x="3595" y="1209"/>
                  <a:pt x="3471" y="1353"/>
                </a:cubicBezTo>
                <a:cubicBezTo>
                  <a:pt x="3330" y="1518"/>
                  <a:pt x="3206" y="1699"/>
                  <a:pt x="3109" y="1894"/>
                </a:cubicBezTo>
                <a:cubicBezTo>
                  <a:pt x="3085" y="1937"/>
                  <a:pt x="3065" y="1987"/>
                  <a:pt x="3065" y="2041"/>
                </a:cubicBezTo>
                <a:cubicBezTo>
                  <a:pt x="3065" y="2088"/>
                  <a:pt x="3081" y="2132"/>
                  <a:pt x="3069" y="2179"/>
                </a:cubicBezTo>
                <a:cubicBezTo>
                  <a:pt x="3052" y="2246"/>
                  <a:pt x="2994" y="2289"/>
                  <a:pt x="2937" y="2323"/>
                </a:cubicBezTo>
                <a:cubicBezTo>
                  <a:pt x="2796" y="2407"/>
                  <a:pt x="2632" y="2441"/>
                  <a:pt x="2491" y="2521"/>
                </a:cubicBezTo>
                <a:cubicBezTo>
                  <a:pt x="2189" y="2692"/>
                  <a:pt x="1957" y="2968"/>
                  <a:pt x="1648" y="3122"/>
                </a:cubicBezTo>
                <a:cubicBezTo>
                  <a:pt x="1578" y="3159"/>
                  <a:pt x="1504" y="3189"/>
                  <a:pt x="1427" y="3203"/>
                </a:cubicBezTo>
                <a:cubicBezTo>
                  <a:pt x="1326" y="3226"/>
                  <a:pt x="1225" y="3213"/>
                  <a:pt x="1122" y="3223"/>
                </a:cubicBezTo>
                <a:cubicBezTo>
                  <a:pt x="1018" y="3236"/>
                  <a:pt x="930" y="3284"/>
                  <a:pt x="846" y="3347"/>
                </a:cubicBezTo>
                <a:cubicBezTo>
                  <a:pt x="753" y="3420"/>
                  <a:pt x="665" y="3498"/>
                  <a:pt x="571" y="3575"/>
                </a:cubicBezTo>
                <a:cubicBezTo>
                  <a:pt x="477" y="3652"/>
                  <a:pt x="383" y="3730"/>
                  <a:pt x="289" y="3810"/>
                </a:cubicBezTo>
                <a:cubicBezTo>
                  <a:pt x="212" y="3874"/>
                  <a:pt x="135" y="3934"/>
                  <a:pt x="74" y="4018"/>
                </a:cubicBezTo>
                <a:cubicBezTo>
                  <a:pt x="20" y="4096"/>
                  <a:pt x="0" y="4186"/>
                  <a:pt x="20" y="4277"/>
                </a:cubicBezTo>
                <a:cubicBezTo>
                  <a:pt x="40" y="4364"/>
                  <a:pt x="94" y="4435"/>
                  <a:pt x="152" y="4502"/>
                </a:cubicBezTo>
                <a:cubicBezTo>
                  <a:pt x="212" y="4576"/>
                  <a:pt x="272" y="4646"/>
                  <a:pt x="313" y="4730"/>
                </a:cubicBezTo>
                <a:cubicBezTo>
                  <a:pt x="356" y="4817"/>
                  <a:pt x="376" y="4915"/>
                  <a:pt x="386" y="5012"/>
                </a:cubicBezTo>
                <a:cubicBezTo>
                  <a:pt x="410" y="5230"/>
                  <a:pt x="390" y="5455"/>
                  <a:pt x="383" y="5676"/>
                </a:cubicBezTo>
                <a:cubicBezTo>
                  <a:pt x="370" y="6173"/>
                  <a:pt x="353" y="6670"/>
                  <a:pt x="336" y="7163"/>
                </a:cubicBezTo>
                <a:cubicBezTo>
                  <a:pt x="330" y="7412"/>
                  <a:pt x="322" y="7660"/>
                  <a:pt x="313" y="7908"/>
                </a:cubicBezTo>
                <a:cubicBezTo>
                  <a:pt x="313" y="8003"/>
                  <a:pt x="285" y="8130"/>
                  <a:pt x="363" y="8204"/>
                </a:cubicBezTo>
                <a:cubicBezTo>
                  <a:pt x="403" y="8241"/>
                  <a:pt x="457" y="8251"/>
                  <a:pt x="511" y="8251"/>
                </a:cubicBezTo>
                <a:cubicBezTo>
                  <a:pt x="541" y="8251"/>
                  <a:pt x="571" y="8248"/>
                  <a:pt x="598" y="8244"/>
                </a:cubicBezTo>
                <a:cubicBezTo>
                  <a:pt x="960" y="8177"/>
                  <a:pt x="1292" y="7945"/>
                  <a:pt x="1511" y="7657"/>
                </a:cubicBezTo>
                <a:cubicBezTo>
                  <a:pt x="1558" y="7593"/>
                  <a:pt x="1598" y="7526"/>
                  <a:pt x="1635" y="7456"/>
                </a:cubicBezTo>
                <a:cubicBezTo>
                  <a:pt x="1755" y="7473"/>
                  <a:pt x="1867" y="7553"/>
                  <a:pt x="1913" y="7667"/>
                </a:cubicBezTo>
                <a:cubicBezTo>
                  <a:pt x="1921" y="7687"/>
                  <a:pt x="1941" y="7707"/>
                  <a:pt x="1964" y="7707"/>
                </a:cubicBezTo>
                <a:cubicBezTo>
                  <a:pt x="1967" y="7707"/>
                  <a:pt x="1974" y="7704"/>
                  <a:pt x="1977" y="7704"/>
                </a:cubicBezTo>
                <a:cubicBezTo>
                  <a:pt x="2128" y="7657"/>
                  <a:pt x="2279" y="7614"/>
                  <a:pt x="2431" y="7569"/>
                </a:cubicBezTo>
                <a:cubicBezTo>
                  <a:pt x="2565" y="7529"/>
                  <a:pt x="2702" y="7496"/>
                  <a:pt x="2833" y="7442"/>
                </a:cubicBezTo>
                <a:cubicBezTo>
                  <a:pt x="2998" y="7378"/>
                  <a:pt x="3193" y="7261"/>
                  <a:pt x="3213" y="7073"/>
                </a:cubicBezTo>
                <a:cubicBezTo>
                  <a:pt x="3662" y="7146"/>
                  <a:pt x="4109" y="7220"/>
                  <a:pt x="4559" y="7291"/>
                </a:cubicBezTo>
                <a:cubicBezTo>
                  <a:pt x="4632" y="7435"/>
                  <a:pt x="4787" y="7513"/>
                  <a:pt x="4945" y="7513"/>
                </a:cubicBezTo>
                <a:cubicBezTo>
                  <a:pt x="4975" y="7513"/>
                  <a:pt x="5005" y="7509"/>
                  <a:pt x="5035" y="7502"/>
                </a:cubicBezTo>
                <a:cubicBezTo>
                  <a:pt x="5132" y="7485"/>
                  <a:pt x="5224" y="7432"/>
                  <a:pt x="5280" y="7352"/>
                </a:cubicBezTo>
                <a:cubicBezTo>
                  <a:pt x="5311" y="7311"/>
                  <a:pt x="5324" y="7251"/>
                  <a:pt x="5360" y="7217"/>
                </a:cubicBezTo>
                <a:cubicBezTo>
                  <a:pt x="5371" y="7207"/>
                  <a:pt x="5381" y="7203"/>
                  <a:pt x="5391" y="7203"/>
                </a:cubicBezTo>
                <a:cubicBezTo>
                  <a:pt x="5431" y="7203"/>
                  <a:pt x="5475" y="7278"/>
                  <a:pt x="5495" y="7304"/>
                </a:cubicBezTo>
                <a:cubicBezTo>
                  <a:pt x="5582" y="7432"/>
                  <a:pt x="5670" y="7566"/>
                  <a:pt x="5696" y="7721"/>
                </a:cubicBezTo>
                <a:cubicBezTo>
                  <a:pt x="5727" y="7888"/>
                  <a:pt x="5679" y="8060"/>
                  <a:pt x="5720" y="8224"/>
                </a:cubicBezTo>
                <a:cubicBezTo>
                  <a:pt x="5750" y="8342"/>
                  <a:pt x="5841" y="8455"/>
                  <a:pt x="5958" y="8500"/>
                </a:cubicBezTo>
                <a:cubicBezTo>
                  <a:pt x="5985" y="8509"/>
                  <a:pt x="6015" y="8513"/>
                  <a:pt x="6042" y="8513"/>
                </a:cubicBezTo>
                <a:cubicBezTo>
                  <a:pt x="6133" y="8513"/>
                  <a:pt x="6214" y="8459"/>
                  <a:pt x="6264" y="8375"/>
                </a:cubicBezTo>
                <a:cubicBezTo>
                  <a:pt x="6294" y="8325"/>
                  <a:pt x="6314" y="8264"/>
                  <a:pt x="6344" y="8210"/>
                </a:cubicBezTo>
                <a:cubicBezTo>
                  <a:pt x="6367" y="8164"/>
                  <a:pt x="6418" y="8107"/>
                  <a:pt x="6472" y="8107"/>
                </a:cubicBezTo>
                <a:lnTo>
                  <a:pt x="6475" y="8107"/>
                </a:lnTo>
                <a:cubicBezTo>
                  <a:pt x="6545" y="8110"/>
                  <a:pt x="6566" y="8227"/>
                  <a:pt x="6583" y="8278"/>
                </a:cubicBezTo>
                <a:cubicBezTo>
                  <a:pt x="6603" y="8359"/>
                  <a:pt x="6620" y="8439"/>
                  <a:pt x="6626" y="8520"/>
                </a:cubicBezTo>
                <a:cubicBezTo>
                  <a:pt x="6646" y="8681"/>
                  <a:pt x="6649" y="8838"/>
                  <a:pt x="6670" y="8996"/>
                </a:cubicBezTo>
                <a:cubicBezTo>
                  <a:pt x="6690" y="9160"/>
                  <a:pt x="6724" y="9321"/>
                  <a:pt x="6774" y="9479"/>
                </a:cubicBezTo>
                <a:cubicBezTo>
                  <a:pt x="6798" y="9560"/>
                  <a:pt x="6827" y="9640"/>
                  <a:pt x="6861" y="9718"/>
                </a:cubicBezTo>
                <a:cubicBezTo>
                  <a:pt x="6888" y="9781"/>
                  <a:pt x="6918" y="9852"/>
                  <a:pt x="6976" y="9902"/>
                </a:cubicBezTo>
                <a:cubicBezTo>
                  <a:pt x="7052" y="9973"/>
                  <a:pt x="7163" y="10000"/>
                  <a:pt x="7270" y="10000"/>
                </a:cubicBezTo>
                <a:cubicBezTo>
                  <a:pt x="7301" y="10000"/>
                  <a:pt x="7334" y="10000"/>
                  <a:pt x="7365" y="9993"/>
                </a:cubicBezTo>
                <a:cubicBezTo>
                  <a:pt x="7492" y="9976"/>
                  <a:pt x="7616" y="9916"/>
                  <a:pt x="7714" y="9825"/>
                </a:cubicBezTo>
                <a:cubicBezTo>
                  <a:pt x="7764" y="9781"/>
                  <a:pt x="7797" y="9728"/>
                  <a:pt x="7834" y="9671"/>
                </a:cubicBezTo>
                <a:cubicBezTo>
                  <a:pt x="7851" y="9644"/>
                  <a:pt x="7871" y="9614"/>
                  <a:pt x="7898" y="9614"/>
                </a:cubicBezTo>
                <a:cubicBezTo>
                  <a:pt x="7909" y="9614"/>
                  <a:pt x="7918" y="9617"/>
                  <a:pt x="7929" y="9627"/>
                </a:cubicBezTo>
                <a:cubicBezTo>
                  <a:pt x="7966" y="9661"/>
                  <a:pt x="7986" y="9711"/>
                  <a:pt x="8009" y="9755"/>
                </a:cubicBezTo>
                <a:cubicBezTo>
                  <a:pt x="8039" y="9805"/>
                  <a:pt x="8076" y="9855"/>
                  <a:pt x="8133" y="9885"/>
                </a:cubicBezTo>
                <a:cubicBezTo>
                  <a:pt x="8187" y="9916"/>
                  <a:pt x="8251" y="9930"/>
                  <a:pt x="8315" y="9930"/>
                </a:cubicBezTo>
                <a:cubicBezTo>
                  <a:pt x="8378" y="9930"/>
                  <a:pt x="8446" y="9916"/>
                  <a:pt x="8502" y="9896"/>
                </a:cubicBezTo>
                <a:cubicBezTo>
                  <a:pt x="8519" y="9889"/>
                  <a:pt x="8536" y="9879"/>
                  <a:pt x="8550" y="9872"/>
                </a:cubicBezTo>
                <a:cubicBezTo>
                  <a:pt x="8556" y="9896"/>
                  <a:pt x="8583" y="9916"/>
                  <a:pt x="8610" y="9916"/>
                </a:cubicBezTo>
                <a:cubicBezTo>
                  <a:pt x="8620" y="9916"/>
                  <a:pt x="8634" y="9913"/>
                  <a:pt x="8643" y="9902"/>
                </a:cubicBezTo>
                <a:cubicBezTo>
                  <a:pt x="8683" y="9859"/>
                  <a:pt x="8717" y="9815"/>
                  <a:pt x="8754" y="9768"/>
                </a:cubicBezTo>
                <a:cubicBezTo>
                  <a:pt x="8758" y="9768"/>
                  <a:pt x="8761" y="9772"/>
                  <a:pt x="8768" y="9772"/>
                </a:cubicBezTo>
                <a:cubicBezTo>
                  <a:pt x="8778" y="9772"/>
                  <a:pt x="8791" y="9764"/>
                  <a:pt x="8804" y="9755"/>
                </a:cubicBezTo>
                <a:cubicBezTo>
                  <a:pt x="8845" y="9708"/>
                  <a:pt x="8885" y="9664"/>
                  <a:pt x="8925" y="9620"/>
                </a:cubicBezTo>
                <a:lnTo>
                  <a:pt x="8932" y="9620"/>
                </a:lnTo>
                <a:cubicBezTo>
                  <a:pt x="8949" y="9620"/>
                  <a:pt x="8965" y="9614"/>
                  <a:pt x="8979" y="9597"/>
                </a:cubicBezTo>
                <a:cubicBezTo>
                  <a:pt x="8986" y="9583"/>
                  <a:pt x="8996" y="9570"/>
                  <a:pt x="9002" y="9557"/>
                </a:cubicBezTo>
                <a:cubicBezTo>
                  <a:pt x="9080" y="9493"/>
                  <a:pt x="9147" y="9416"/>
                  <a:pt x="9194" y="9325"/>
                </a:cubicBezTo>
                <a:cubicBezTo>
                  <a:pt x="9201" y="9308"/>
                  <a:pt x="9201" y="9292"/>
                  <a:pt x="9194" y="9278"/>
                </a:cubicBezTo>
                <a:cubicBezTo>
                  <a:pt x="9332" y="9073"/>
                  <a:pt x="9473" y="8869"/>
                  <a:pt x="9610" y="8664"/>
                </a:cubicBezTo>
                <a:cubicBezTo>
                  <a:pt x="9707" y="8520"/>
                  <a:pt x="9802" y="8372"/>
                  <a:pt x="9912" y="8241"/>
                </a:cubicBezTo>
                <a:cubicBezTo>
                  <a:pt x="9966" y="8177"/>
                  <a:pt x="10020" y="8120"/>
                  <a:pt x="10080" y="8066"/>
                </a:cubicBezTo>
                <a:cubicBezTo>
                  <a:pt x="10144" y="8016"/>
                  <a:pt x="10211" y="7969"/>
                  <a:pt x="10268" y="7912"/>
                </a:cubicBezTo>
                <a:cubicBezTo>
                  <a:pt x="10379" y="7801"/>
                  <a:pt x="10409" y="7650"/>
                  <a:pt x="10449" y="7502"/>
                </a:cubicBezTo>
                <a:cubicBezTo>
                  <a:pt x="10486" y="7365"/>
                  <a:pt x="10553" y="7254"/>
                  <a:pt x="10641" y="7140"/>
                </a:cubicBezTo>
                <a:cubicBezTo>
                  <a:pt x="10718" y="7039"/>
                  <a:pt x="10805" y="6938"/>
                  <a:pt x="10859" y="6818"/>
                </a:cubicBezTo>
                <a:cubicBezTo>
                  <a:pt x="10889" y="6760"/>
                  <a:pt x="10906" y="6700"/>
                  <a:pt x="10913" y="6636"/>
                </a:cubicBezTo>
                <a:cubicBezTo>
                  <a:pt x="10923" y="6556"/>
                  <a:pt x="10906" y="6482"/>
                  <a:pt x="10889" y="6405"/>
                </a:cubicBezTo>
                <a:cubicBezTo>
                  <a:pt x="10869" y="6328"/>
                  <a:pt x="10846" y="6240"/>
                  <a:pt x="10875" y="6163"/>
                </a:cubicBezTo>
                <a:cubicBezTo>
                  <a:pt x="10899" y="6096"/>
                  <a:pt x="10953" y="6046"/>
                  <a:pt x="10996" y="5992"/>
                </a:cubicBezTo>
                <a:cubicBezTo>
                  <a:pt x="11040" y="5935"/>
                  <a:pt x="11077" y="5874"/>
                  <a:pt x="11091" y="5801"/>
                </a:cubicBezTo>
                <a:cubicBezTo>
                  <a:pt x="11107" y="5724"/>
                  <a:pt x="11104" y="5643"/>
                  <a:pt x="11100" y="5566"/>
                </a:cubicBezTo>
                <a:cubicBezTo>
                  <a:pt x="11091" y="5287"/>
                  <a:pt x="11067" y="5002"/>
                  <a:pt x="10996" y="4730"/>
                </a:cubicBezTo>
                <a:cubicBezTo>
                  <a:pt x="10926" y="4472"/>
                  <a:pt x="10805" y="4220"/>
                  <a:pt x="10604" y="4038"/>
                </a:cubicBezTo>
                <a:cubicBezTo>
                  <a:pt x="10520" y="3964"/>
                  <a:pt x="10415" y="3908"/>
                  <a:pt x="10332" y="3831"/>
                </a:cubicBezTo>
                <a:cubicBezTo>
                  <a:pt x="10328" y="3817"/>
                  <a:pt x="10319" y="3810"/>
                  <a:pt x="10308" y="3803"/>
                </a:cubicBezTo>
                <a:cubicBezTo>
                  <a:pt x="10302" y="3797"/>
                  <a:pt x="10295" y="3793"/>
                  <a:pt x="10288" y="3787"/>
                </a:cubicBezTo>
                <a:cubicBezTo>
                  <a:pt x="10204" y="3686"/>
                  <a:pt x="10208" y="3558"/>
                  <a:pt x="10211" y="3434"/>
                </a:cubicBezTo>
                <a:cubicBezTo>
                  <a:pt x="10214" y="3327"/>
                  <a:pt x="10221" y="3203"/>
                  <a:pt x="10147" y="3112"/>
                </a:cubicBezTo>
                <a:cubicBezTo>
                  <a:pt x="10107" y="3065"/>
                  <a:pt x="10050" y="3038"/>
                  <a:pt x="9989" y="3025"/>
                </a:cubicBezTo>
                <a:cubicBezTo>
                  <a:pt x="9963" y="3022"/>
                  <a:pt x="9929" y="3022"/>
                  <a:pt x="9899" y="3018"/>
                </a:cubicBezTo>
                <a:cubicBezTo>
                  <a:pt x="9835" y="2974"/>
                  <a:pt x="9778" y="2921"/>
                  <a:pt x="9731" y="2861"/>
                </a:cubicBezTo>
                <a:cubicBezTo>
                  <a:pt x="9715" y="2827"/>
                  <a:pt x="9701" y="2793"/>
                  <a:pt x="9684" y="2756"/>
                </a:cubicBezTo>
                <a:cubicBezTo>
                  <a:pt x="9647" y="2669"/>
                  <a:pt x="9610" y="2582"/>
                  <a:pt x="9574" y="2494"/>
                </a:cubicBezTo>
                <a:cubicBezTo>
                  <a:pt x="9496" y="2320"/>
                  <a:pt x="9422" y="2142"/>
                  <a:pt x="9348" y="1967"/>
                </a:cubicBezTo>
                <a:cubicBezTo>
                  <a:pt x="9338" y="1947"/>
                  <a:pt x="9328" y="1924"/>
                  <a:pt x="9318" y="1904"/>
                </a:cubicBezTo>
                <a:cubicBezTo>
                  <a:pt x="9392" y="1722"/>
                  <a:pt x="9409" y="1527"/>
                  <a:pt x="9362" y="1336"/>
                </a:cubicBezTo>
                <a:cubicBezTo>
                  <a:pt x="9359" y="1310"/>
                  <a:pt x="9335" y="1296"/>
                  <a:pt x="9312" y="1296"/>
                </a:cubicBezTo>
                <a:cubicBezTo>
                  <a:pt x="9288" y="1296"/>
                  <a:pt x="9264" y="1310"/>
                  <a:pt x="9258" y="1336"/>
                </a:cubicBezTo>
                <a:cubicBezTo>
                  <a:pt x="9251" y="1370"/>
                  <a:pt x="9224" y="1380"/>
                  <a:pt x="9191" y="1380"/>
                </a:cubicBezTo>
                <a:cubicBezTo>
                  <a:pt x="9164" y="1380"/>
                  <a:pt x="9137" y="1374"/>
                  <a:pt x="9110" y="1366"/>
                </a:cubicBezTo>
                <a:cubicBezTo>
                  <a:pt x="9073" y="1253"/>
                  <a:pt x="9036" y="1138"/>
                  <a:pt x="8996" y="1028"/>
                </a:cubicBezTo>
                <a:cubicBezTo>
                  <a:pt x="8939" y="847"/>
                  <a:pt x="8882" y="665"/>
                  <a:pt x="8828" y="484"/>
                </a:cubicBezTo>
                <a:cubicBezTo>
                  <a:pt x="8804" y="393"/>
                  <a:pt x="8778" y="303"/>
                  <a:pt x="8754" y="212"/>
                </a:cubicBezTo>
                <a:cubicBezTo>
                  <a:pt x="8748" y="188"/>
                  <a:pt x="8741" y="165"/>
                  <a:pt x="8734" y="142"/>
                </a:cubicBezTo>
                <a:cubicBezTo>
                  <a:pt x="8728" y="118"/>
                  <a:pt x="8724" y="88"/>
                  <a:pt x="8714" y="68"/>
                </a:cubicBezTo>
                <a:cubicBezTo>
                  <a:pt x="8697" y="41"/>
                  <a:pt x="8667" y="37"/>
                  <a:pt x="8640" y="27"/>
                </a:cubicBezTo>
                <a:cubicBezTo>
                  <a:pt x="8617" y="21"/>
                  <a:pt x="8596" y="10"/>
                  <a:pt x="8573" y="4"/>
                </a:cubicBezTo>
                <a:cubicBezTo>
                  <a:pt x="8567" y="1"/>
                  <a:pt x="8559" y="1"/>
                  <a:pt x="8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a:off x="8429012" y="2289933"/>
            <a:ext cx="430216" cy="563634"/>
          </a:xfrm>
          <a:custGeom>
            <a:avLst/>
            <a:gdLst/>
            <a:ahLst/>
            <a:cxnLst/>
            <a:rect l="l" t="t" r="r" b="b"/>
            <a:pathLst>
              <a:path w="1522" h="1994" extrusionOk="0">
                <a:moveTo>
                  <a:pt x="1340" y="0"/>
                </a:moveTo>
                <a:cubicBezTo>
                  <a:pt x="1229" y="0"/>
                  <a:pt x="1145" y="98"/>
                  <a:pt x="1115" y="198"/>
                </a:cubicBezTo>
                <a:cubicBezTo>
                  <a:pt x="1085" y="302"/>
                  <a:pt x="1102" y="434"/>
                  <a:pt x="1035" y="528"/>
                </a:cubicBezTo>
                <a:cubicBezTo>
                  <a:pt x="1011" y="558"/>
                  <a:pt x="971" y="584"/>
                  <a:pt x="934" y="584"/>
                </a:cubicBezTo>
                <a:lnTo>
                  <a:pt x="931" y="584"/>
                </a:lnTo>
                <a:cubicBezTo>
                  <a:pt x="891" y="584"/>
                  <a:pt x="863" y="548"/>
                  <a:pt x="833" y="521"/>
                </a:cubicBezTo>
                <a:cubicBezTo>
                  <a:pt x="800" y="497"/>
                  <a:pt x="766" y="480"/>
                  <a:pt x="725" y="480"/>
                </a:cubicBezTo>
                <a:cubicBezTo>
                  <a:pt x="713" y="480"/>
                  <a:pt x="696" y="484"/>
                  <a:pt x="679" y="491"/>
                </a:cubicBezTo>
                <a:cubicBezTo>
                  <a:pt x="635" y="504"/>
                  <a:pt x="598" y="544"/>
                  <a:pt x="551" y="551"/>
                </a:cubicBezTo>
                <a:lnTo>
                  <a:pt x="541" y="551"/>
                </a:lnTo>
                <a:cubicBezTo>
                  <a:pt x="535" y="551"/>
                  <a:pt x="528" y="551"/>
                  <a:pt x="521" y="544"/>
                </a:cubicBezTo>
                <a:cubicBezTo>
                  <a:pt x="511" y="538"/>
                  <a:pt x="497" y="524"/>
                  <a:pt x="491" y="511"/>
                </a:cubicBezTo>
                <a:cubicBezTo>
                  <a:pt x="471" y="474"/>
                  <a:pt x="460" y="430"/>
                  <a:pt x="457" y="393"/>
                </a:cubicBezTo>
                <a:cubicBezTo>
                  <a:pt x="444" y="306"/>
                  <a:pt x="420" y="195"/>
                  <a:pt x="333" y="152"/>
                </a:cubicBezTo>
                <a:cubicBezTo>
                  <a:pt x="310" y="141"/>
                  <a:pt x="286" y="135"/>
                  <a:pt x="262" y="135"/>
                </a:cubicBezTo>
                <a:cubicBezTo>
                  <a:pt x="239" y="135"/>
                  <a:pt x="216" y="141"/>
                  <a:pt x="195" y="152"/>
                </a:cubicBezTo>
                <a:cubicBezTo>
                  <a:pt x="182" y="155"/>
                  <a:pt x="169" y="158"/>
                  <a:pt x="162" y="169"/>
                </a:cubicBezTo>
                <a:cubicBezTo>
                  <a:pt x="152" y="175"/>
                  <a:pt x="145" y="185"/>
                  <a:pt x="138" y="192"/>
                </a:cubicBezTo>
                <a:cubicBezTo>
                  <a:pt x="138" y="195"/>
                  <a:pt x="135" y="195"/>
                  <a:pt x="135" y="198"/>
                </a:cubicBezTo>
                <a:cubicBezTo>
                  <a:pt x="132" y="198"/>
                  <a:pt x="132" y="202"/>
                  <a:pt x="132" y="202"/>
                </a:cubicBezTo>
                <a:cubicBezTo>
                  <a:pt x="125" y="209"/>
                  <a:pt x="118" y="219"/>
                  <a:pt x="112" y="229"/>
                </a:cubicBezTo>
                <a:cubicBezTo>
                  <a:pt x="58" y="302"/>
                  <a:pt x="25" y="390"/>
                  <a:pt x="14" y="484"/>
                </a:cubicBezTo>
                <a:cubicBezTo>
                  <a:pt x="0" y="612"/>
                  <a:pt x="41" y="739"/>
                  <a:pt x="75" y="863"/>
                </a:cubicBezTo>
                <a:cubicBezTo>
                  <a:pt x="145" y="1122"/>
                  <a:pt x="138" y="1387"/>
                  <a:pt x="138" y="1648"/>
                </a:cubicBezTo>
                <a:cubicBezTo>
                  <a:pt x="138" y="1716"/>
                  <a:pt x="138" y="1780"/>
                  <a:pt x="141" y="1843"/>
                </a:cubicBezTo>
                <a:cubicBezTo>
                  <a:pt x="145" y="1907"/>
                  <a:pt x="172" y="1967"/>
                  <a:pt x="236" y="1988"/>
                </a:cubicBezTo>
                <a:cubicBezTo>
                  <a:pt x="249" y="1991"/>
                  <a:pt x="266" y="1994"/>
                  <a:pt x="279" y="1994"/>
                </a:cubicBezTo>
                <a:cubicBezTo>
                  <a:pt x="316" y="1994"/>
                  <a:pt x="357" y="1981"/>
                  <a:pt x="387" y="1961"/>
                </a:cubicBezTo>
                <a:cubicBezTo>
                  <a:pt x="434" y="1924"/>
                  <a:pt x="460" y="1873"/>
                  <a:pt x="491" y="1826"/>
                </a:cubicBezTo>
                <a:cubicBezTo>
                  <a:pt x="508" y="1803"/>
                  <a:pt x="538" y="1756"/>
                  <a:pt x="575" y="1756"/>
                </a:cubicBezTo>
                <a:cubicBezTo>
                  <a:pt x="578" y="1756"/>
                  <a:pt x="584" y="1760"/>
                  <a:pt x="589" y="1760"/>
                </a:cubicBezTo>
                <a:cubicBezTo>
                  <a:pt x="605" y="1766"/>
                  <a:pt x="618" y="1783"/>
                  <a:pt x="632" y="1797"/>
                </a:cubicBezTo>
                <a:cubicBezTo>
                  <a:pt x="659" y="1817"/>
                  <a:pt x="685" y="1830"/>
                  <a:pt x="719" y="1833"/>
                </a:cubicBezTo>
                <a:lnTo>
                  <a:pt x="733" y="1833"/>
                </a:lnTo>
                <a:cubicBezTo>
                  <a:pt x="840" y="1833"/>
                  <a:pt x="917" y="1716"/>
                  <a:pt x="961" y="1628"/>
                </a:cubicBezTo>
                <a:cubicBezTo>
                  <a:pt x="1078" y="1390"/>
                  <a:pt x="1189" y="1148"/>
                  <a:pt x="1293" y="903"/>
                </a:cubicBezTo>
                <a:cubicBezTo>
                  <a:pt x="1343" y="779"/>
                  <a:pt x="1390" y="652"/>
                  <a:pt x="1438" y="528"/>
                </a:cubicBezTo>
                <a:cubicBezTo>
                  <a:pt x="1475" y="427"/>
                  <a:pt x="1521" y="322"/>
                  <a:pt x="1521" y="212"/>
                </a:cubicBezTo>
                <a:cubicBezTo>
                  <a:pt x="1521" y="111"/>
                  <a:pt x="1471" y="14"/>
                  <a:pt x="1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rot="-251703">
            <a:off x="-2192167" y="4561401"/>
            <a:ext cx="13528338" cy="11820195"/>
          </a:xfrm>
          <a:custGeom>
            <a:avLst/>
            <a:gdLst/>
            <a:ahLst/>
            <a:cxnLst/>
            <a:rect l="l" t="t" r="r" b="b"/>
            <a:pathLst>
              <a:path w="47860" h="41817" extrusionOk="0">
                <a:moveTo>
                  <a:pt x="25209" y="0"/>
                </a:moveTo>
                <a:cubicBezTo>
                  <a:pt x="25206" y="0"/>
                  <a:pt x="25203" y="0"/>
                  <a:pt x="25195" y="4"/>
                </a:cubicBezTo>
                <a:lnTo>
                  <a:pt x="24286" y="215"/>
                </a:lnTo>
                <a:cubicBezTo>
                  <a:pt x="24256" y="222"/>
                  <a:pt x="24246" y="255"/>
                  <a:pt x="24249" y="282"/>
                </a:cubicBezTo>
                <a:cubicBezTo>
                  <a:pt x="24280" y="447"/>
                  <a:pt x="24367" y="591"/>
                  <a:pt x="24494" y="695"/>
                </a:cubicBezTo>
                <a:cubicBezTo>
                  <a:pt x="24035" y="1121"/>
                  <a:pt x="23524" y="1491"/>
                  <a:pt x="22974" y="1796"/>
                </a:cubicBezTo>
                <a:cubicBezTo>
                  <a:pt x="22836" y="1870"/>
                  <a:pt x="22698" y="1937"/>
                  <a:pt x="22557" y="2011"/>
                </a:cubicBezTo>
                <a:cubicBezTo>
                  <a:pt x="22450" y="2067"/>
                  <a:pt x="22349" y="2145"/>
                  <a:pt x="22329" y="2273"/>
                </a:cubicBezTo>
                <a:cubicBezTo>
                  <a:pt x="22309" y="2410"/>
                  <a:pt x="22379" y="2541"/>
                  <a:pt x="22423" y="2668"/>
                </a:cubicBezTo>
                <a:cubicBezTo>
                  <a:pt x="22467" y="2792"/>
                  <a:pt x="22497" y="2921"/>
                  <a:pt x="22507" y="3051"/>
                </a:cubicBezTo>
                <a:cubicBezTo>
                  <a:pt x="22534" y="3313"/>
                  <a:pt x="22490" y="3588"/>
                  <a:pt x="22299" y="3773"/>
                </a:cubicBezTo>
                <a:cubicBezTo>
                  <a:pt x="22238" y="3692"/>
                  <a:pt x="22142" y="3658"/>
                  <a:pt x="22030" y="3658"/>
                </a:cubicBezTo>
                <a:cubicBezTo>
                  <a:pt x="21866" y="3658"/>
                  <a:pt x="21674" y="3736"/>
                  <a:pt x="21567" y="3813"/>
                </a:cubicBezTo>
                <a:cubicBezTo>
                  <a:pt x="21440" y="3911"/>
                  <a:pt x="21403" y="4069"/>
                  <a:pt x="21513" y="4193"/>
                </a:cubicBezTo>
                <a:cubicBezTo>
                  <a:pt x="21578" y="4263"/>
                  <a:pt x="21658" y="4300"/>
                  <a:pt x="21735" y="4343"/>
                </a:cubicBezTo>
                <a:cubicBezTo>
                  <a:pt x="21779" y="4371"/>
                  <a:pt x="21829" y="4404"/>
                  <a:pt x="21849" y="4451"/>
                </a:cubicBezTo>
                <a:cubicBezTo>
                  <a:pt x="21872" y="4491"/>
                  <a:pt x="21852" y="4578"/>
                  <a:pt x="21799" y="4578"/>
                </a:cubicBezTo>
                <a:cubicBezTo>
                  <a:pt x="21792" y="4578"/>
                  <a:pt x="21785" y="4575"/>
                  <a:pt x="21779" y="4575"/>
                </a:cubicBezTo>
                <a:cubicBezTo>
                  <a:pt x="21772" y="4572"/>
                  <a:pt x="21765" y="4572"/>
                  <a:pt x="21759" y="4572"/>
                </a:cubicBezTo>
                <a:cubicBezTo>
                  <a:pt x="21728" y="4572"/>
                  <a:pt x="21708" y="4602"/>
                  <a:pt x="21711" y="4632"/>
                </a:cubicBezTo>
                <a:cubicBezTo>
                  <a:pt x="21490" y="4730"/>
                  <a:pt x="21268" y="4831"/>
                  <a:pt x="21047" y="4927"/>
                </a:cubicBezTo>
                <a:cubicBezTo>
                  <a:pt x="20913" y="4988"/>
                  <a:pt x="20782" y="5055"/>
                  <a:pt x="20712" y="5189"/>
                </a:cubicBezTo>
                <a:cubicBezTo>
                  <a:pt x="20651" y="5314"/>
                  <a:pt x="20647" y="5458"/>
                  <a:pt x="20644" y="5596"/>
                </a:cubicBezTo>
                <a:cubicBezTo>
                  <a:pt x="20644" y="5669"/>
                  <a:pt x="20644" y="5743"/>
                  <a:pt x="20634" y="5817"/>
                </a:cubicBezTo>
                <a:cubicBezTo>
                  <a:pt x="20621" y="5898"/>
                  <a:pt x="20587" y="5971"/>
                  <a:pt x="20567" y="6049"/>
                </a:cubicBezTo>
                <a:cubicBezTo>
                  <a:pt x="20543" y="6126"/>
                  <a:pt x="20546" y="6196"/>
                  <a:pt x="20567" y="6264"/>
                </a:cubicBezTo>
                <a:cubicBezTo>
                  <a:pt x="20513" y="6166"/>
                  <a:pt x="20459" y="6072"/>
                  <a:pt x="20402" y="5975"/>
                </a:cubicBezTo>
                <a:cubicBezTo>
                  <a:pt x="20302" y="5797"/>
                  <a:pt x="20194" y="5622"/>
                  <a:pt x="20080" y="5451"/>
                </a:cubicBezTo>
                <a:cubicBezTo>
                  <a:pt x="19858" y="5122"/>
                  <a:pt x="19617" y="4814"/>
                  <a:pt x="19349" y="4521"/>
                </a:cubicBezTo>
                <a:cubicBezTo>
                  <a:pt x="19342" y="4508"/>
                  <a:pt x="19325" y="4504"/>
                  <a:pt x="19312" y="4504"/>
                </a:cubicBezTo>
                <a:cubicBezTo>
                  <a:pt x="19295" y="4504"/>
                  <a:pt x="19274" y="4515"/>
                  <a:pt x="19265" y="4532"/>
                </a:cubicBezTo>
                <a:cubicBezTo>
                  <a:pt x="19157" y="4740"/>
                  <a:pt x="19046" y="4955"/>
                  <a:pt x="19000" y="5186"/>
                </a:cubicBezTo>
                <a:cubicBezTo>
                  <a:pt x="18980" y="5300"/>
                  <a:pt x="18972" y="5415"/>
                  <a:pt x="18989" y="5528"/>
                </a:cubicBezTo>
                <a:cubicBezTo>
                  <a:pt x="19003" y="5643"/>
                  <a:pt x="19043" y="5750"/>
                  <a:pt x="19073" y="5861"/>
                </a:cubicBezTo>
                <a:cubicBezTo>
                  <a:pt x="19104" y="5982"/>
                  <a:pt x="19107" y="6092"/>
                  <a:pt x="19050" y="6207"/>
                </a:cubicBezTo>
                <a:cubicBezTo>
                  <a:pt x="19009" y="6290"/>
                  <a:pt x="18955" y="6374"/>
                  <a:pt x="18952" y="6468"/>
                </a:cubicBezTo>
                <a:cubicBezTo>
                  <a:pt x="18949" y="6563"/>
                  <a:pt x="19009" y="6633"/>
                  <a:pt x="19090" y="6676"/>
                </a:cubicBezTo>
                <a:cubicBezTo>
                  <a:pt x="19177" y="6727"/>
                  <a:pt x="19258" y="6777"/>
                  <a:pt x="19328" y="6845"/>
                </a:cubicBezTo>
                <a:cubicBezTo>
                  <a:pt x="19486" y="6998"/>
                  <a:pt x="19593" y="7207"/>
                  <a:pt x="19620" y="7429"/>
                </a:cubicBezTo>
                <a:cubicBezTo>
                  <a:pt x="19560" y="7472"/>
                  <a:pt x="19490" y="7489"/>
                  <a:pt x="19419" y="7489"/>
                </a:cubicBezTo>
                <a:cubicBezTo>
                  <a:pt x="19338" y="7489"/>
                  <a:pt x="19258" y="7469"/>
                  <a:pt x="19184" y="7441"/>
                </a:cubicBezTo>
                <a:cubicBezTo>
                  <a:pt x="19016" y="7384"/>
                  <a:pt x="18865" y="7291"/>
                  <a:pt x="18704" y="7220"/>
                </a:cubicBezTo>
                <a:cubicBezTo>
                  <a:pt x="18351" y="7062"/>
                  <a:pt x="17973" y="6975"/>
                  <a:pt x="17590" y="6958"/>
                </a:cubicBezTo>
                <a:lnTo>
                  <a:pt x="17586" y="6958"/>
                </a:lnTo>
                <a:cubicBezTo>
                  <a:pt x="17556" y="6958"/>
                  <a:pt x="17536" y="6986"/>
                  <a:pt x="17536" y="7015"/>
                </a:cubicBezTo>
                <a:cubicBezTo>
                  <a:pt x="17522" y="7210"/>
                  <a:pt x="17737" y="7271"/>
                  <a:pt x="17885" y="7317"/>
                </a:cubicBezTo>
                <a:cubicBezTo>
                  <a:pt x="17973" y="7348"/>
                  <a:pt x="18043" y="7395"/>
                  <a:pt x="18066" y="7489"/>
                </a:cubicBezTo>
                <a:cubicBezTo>
                  <a:pt x="18086" y="7562"/>
                  <a:pt x="18077" y="7646"/>
                  <a:pt x="18043" y="7714"/>
                </a:cubicBezTo>
                <a:cubicBezTo>
                  <a:pt x="17959" y="7885"/>
                  <a:pt x="17747" y="7945"/>
                  <a:pt x="17570" y="7948"/>
                </a:cubicBezTo>
                <a:lnTo>
                  <a:pt x="17556" y="7948"/>
                </a:lnTo>
                <a:cubicBezTo>
                  <a:pt x="17335" y="7948"/>
                  <a:pt x="17120" y="7881"/>
                  <a:pt x="16898" y="7858"/>
                </a:cubicBezTo>
                <a:cubicBezTo>
                  <a:pt x="16791" y="7847"/>
                  <a:pt x="16680" y="7844"/>
                  <a:pt x="16573" y="7844"/>
                </a:cubicBezTo>
                <a:cubicBezTo>
                  <a:pt x="16415" y="7844"/>
                  <a:pt x="16261" y="7852"/>
                  <a:pt x="16106" y="7861"/>
                </a:cubicBezTo>
                <a:cubicBezTo>
                  <a:pt x="16069" y="7861"/>
                  <a:pt x="16046" y="7895"/>
                  <a:pt x="16052" y="7928"/>
                </a:cubicBezTo>
                <a:cubicBezTo>
                  <a:pt x="16086" y="8079"/>
                  <a:pt x="15985" y="8207"/>
                  <a:pt x="15881" y="8301"/>
                </a:cubicBezTo>
                <a:cubicBezTo>
                  <a:pt x="15761" y="8408"/>
                  <a:pt x="15620" y="8496"/>
                  <a:pt x="15482" y="8577"/>
                </a:cubicBezTo>
                <a:cubicBezTo>
                  <a:pt x="15334" y="8667"/>
                  <a:pt x="15180" y="8744"/>
                  <a:pt x="15015" y="8788"/>
                </a:cubicBezTo>
                <a:cubicBezTo>
                  <a:pt x="14895" y="8821"/>
                  <a:pt x="14757" y="8854"/>
                  <a:pt x="14690" y="8969"/>
                </a:cubicBezTo>
                <a:cubicBezTo>
                  <a:pt x="14656" y="9026"/>
                  <a:pt x="14650" y="9093"/>
                  <a:pt x="14650" y="9161"/>
                </a:cubicBezTo>
                <a:cubicBezTo>
                  <a:pt x="14646" y="9231"/>
                  <a:pt x="14653" y="9314"/>
                  <a:pt x="14582" y="9362"/>
                </a:cubicBezTo>
                <a:cubicBezTo>
                  <a:pt x="14545" y="9382"/>
                  <a:pt x="14505" y="9392"/>
                  <a:pt x="14464" y="9392"/>
                </a:cubicBezTo>
                <a:cubicBezTo>
                  <a:pt x="14364" y="9392"/>
                  <a:pt x="14256" y="9342"/>
                  <a:pt x="14169" y="9314"/>
                </a:cubicBezTo>
                <a:cubicBezTo>
                  <a:pt x="14116" y="9298"/>
                  <a:pt x="14066" y="9288"/>
                  <a:pt x="14012" y="9288"/>
                </a:cubicBezTo>
                <a:cubicBezTo>
                  <a:pt x="13925" y="9288"/>
                  <a:pt x="13840" y="9314"/>
                  <a:pt x="13770" y="9378"/>
                </a:cubicBezTo>
                <a:cubicBezTo>
                  <a:pt x="13669" y="9463"/>
                  <a:pt x="13609" y="9593"/>
                  <a:pt x="13578" y="9720"/>
                </a:cubicBezTo>
                <a:cubicBezTo>
                  <a:pt x="13542" y="9886"/>
                  <a:pt x="13542" y="10060"/>
                  <a:pt x="13471" y="10214"/>
                </a:cubicBezTo>
                <a:cubicBezTo>
                  <a:pt x="13424" y="10318"/>
                  <a:pt x="13313" y="10425"/>
                  <a:pt x="13189" y="10425"/>
                </a:cubicBezTo>
                <a:cubicBezTo>
                  <a:pt x="13179" y="10425"/>
                  <a:pt x="13166" y="10425"/>
                  <a:pt x="13152" y="10422"/>
                </a:cubicBezTo>
                <a:cubicBezTo>
                  <a:pt x="13082" y="10409"/>
                  <a:pt x="13038" y="10352"/>
                  <a:pt x="12998" y="10295"/>
                </a:cubicBezTo>
                <a:cubicBezTo>
                  <a:pt x="12958" y="10238"/>
                  <a:pt x="12918" y="10184"/>
                  <a:pt x="12864" y="10143"/>
                </a:cubicBezTo>
                <a:cubicBezTo>
                  <a:pt x="12769" y="10070"/>
                  <a:pt x="12625" y="10033"/>
                  <a:pt x="12562" y="9929"/>
                </a:cubicBezTo>
                <a:cubicBezTo>
                  <a:pt x="12487" y="9811"/>
                  <a:pt x="12571" y="9657"/>
                  <a:pt x="12504" y="9536"/>
                </a:cubicBezTo>
                <a:cubicBezTo>
                  <a:pt x="12444" y="9429"/>
                  <a:pt x="12323" y="9412"/>
                  <a:pt x="12216" y="9385"/>
                </a:cubicBezTo>
                <a:cubicBezTo>
                  <a:pt x="12168" y="9372"/>
                  <a:pt x="12108" y="9355"/>
                  <a:pt x="12092" y="9305"/>
                </a:cubicBezTo>
                <a:cubicBezTo>
                  <a:pt x="12075" y="9244"/>
                  <a:pt x="12139" y="9187"/>
                  <a:pt x="12189" y="9167"/>
                </a:cubicBezTo>
                <a:cubicBezTo>
                  <a:pt x="12213" y="9157"/>
                  <a:pt x="12239" y="9150"/>
                  <a:pt x="12263" y="9150"/>
                </a:cubicBezTo>
                <a:cubicBezTo>
                  <a:pt x="12377" y="9150"/>
                  <a:pt x="12487" y="9251"/>
                  <a:pt x="12571" y="9314"/>
                </a:cubicBezTo>
                <a:cubicBezTo>
                  <a:pt x="12729" y="9432"/>
                  <a:pt x="12918" y="9496"/>
                  <a:pt x="13109" y="9496"/>
                </a:cubicBezTo>
                <a:cubicBezTo>
                  <a:pt x="13236" y="9496"/>
                  <a:pt x="13364" y="9469"/>
                  <a:pt x="13485" y="9405"/>
                </a:cubicBezTo>
                <a:cubicBezTo>
                  <a:pt x="13770" y="9261"/>
                  <a:pt x="13945" y="8942"/>
                  <a:pt x="13931" y="8626"/>
                </a:cubicBezTo>
                <a:cubicBezTo>
                  <a:pt x="13931" y="8597"/>
                  <a:pt x="13908" y="8573"/>
                  <a:pt x="13880" y="8573"/>
                </a:cubicBezTo>
                <a:lnTo>
                  <a:pt x="13864" y="8573"/>
                </a:lnTo>
                <a:cubicBezTo>
                  <a:pt x="13840" y="8583"/>
                  <a:pt x="13820" y="8586"/>
                  <a:pt x="13797" y="8586"/>
                </a:cubicBezTo>
                <a:cubicBezTo>
                  <a:pt x="13626" y="8586"/>
                  <a:pt x="13525" y="8358"/>
                  <a:pt x="13441" y="8234"/>
                </a:cubicBezTo>
                <a:cubicBezTo>
                  <a:pt x="13350" y="8093"/>
                  <a:pt x="13223" y="7999"/>
                  <a:pt x="13065" y="7942"/>
                </a:cubicBezTo>
                <a:cubicBezTo>
                  <a:pt x="12749" y="7821"/>
                  <a:pt x="12390" y="7841"/>
                  <a:pt x="12108" y="7626"/>
                </a:cubicBezTo>
                <a:cubicBezTo>
                  <a:pt x="11833" y="7415"/>
                  <a:pt x="11658" y="7089"/>
                  <a:pt x="11330" y="6945"/>
                </a:cubicBezTo>
                <a:cubicBezTo>
                  <a:pt x="11165" y="6871"/>
                  <a:pt x="10991" y="6837"/>
                  <a:pt x="10823" y="6774"/>
                </a:cubicBezTo>
                <a:cubicBezTo>
                  <a:pt x="10739" y="6740"/>
                  <a:pt x="10658" y="6700"/>
                  <a:pt x="10591" y="6639"/>
                </a:cubicBezTo>
                <a:cubicBezTo>
                  <a:pt x="10527" y="6583"/>
                  <a:pt x="10470" y="6512"/>
                  <a:pt x="10386" y="6485"/>
                </a:cubicBezTo>
                <a:cubicBezTo>
                  <a:pt x="10366" y="6478"/>
                  <a:pt x="10349" y="6475"/>
                  <a:pt x="10333" y="6475"/>
                </a:cubicBezTo>
                <a:cubicBezTo>
                  <a:pt x="10262" y="6475"/>
                  <a:pt x="10202" y="6522"/>
                  <a:pt x="10165" y="6586"/>
                </a:cubicBezTo>
                <a:cubicBezTo>
                  <a:pt x="10111" y="6673"/>
                  <a:pt x="10064" y="6764"/>
                  <a:pt x="10001" y="6848"/>
                </a:cubicBezTo>
                <a:cubicBezTo>
                  <a:pt x="9869" y="7022"/>
                  <a:pt x="9699" y="7170"/>
                  <a:pt x="9507" y="7277"/>
                </a:cubicBezTo>
                <a:cubicBezTo>
                  <a:pt x="9467" y="7301"/>
                  <a:pt x="9477" y="7348"/>
                  <a:pt x="9507" y="7371"/>
                </a:cubicBezTo>
                <a:lnTo>
                  <a:pt x="8745" y="7827"/>
                </a:lnTo>
                <a:cubicBezTo>
                  <a:pt x="8608" y="7912"/>
                  <a:pt x="8470" y="7992"/>
                  <a:pt x="8332" y="8076"/>
                </a:cubicBezTo>
                <a:cubicBezTo>
                  <a:pt x="8218" y="8146"/>
                  <a:pt x="8094" y="8214"/>
                  <a:pt x="7990" y="8298"/>
                </a:cubicBezTo>
                <a:cubicBezTo>
                  <a:pt x="7892" y="8375"/>
                  <a:pt x="7815" y="8476"/>
                  <a:pt x="7785" y="8600"/>
                </a:cubicBezTo>
                <a:cubicBezTo>
                  <a:pt x="7748" y="8734"/>
                  <a:pt x="7762" y="8875"/>
                  <a:pt x="7755" y="9012"/>
                </a:cubicBezTo>
                <a:cubicBezTo>
                  <a:pt x="7748" y="9298"/>
                  <a:pt x="7705" y="9596"/>
                  <a:pt x="7561" y="9849"/>
                </a:cubicBezTo>
                <a:cubicBezTo>
                  <a:pt x="7420" y="10090"/>
                  <a:pt x="7171" y="10284"/>
                  <a:pt x="6885" y="10298"/>
                </a:cubicBezTo>
                <a:cubicBezTo>
                  <a:pt x="6856" y="10301"/>
                  <a:pt x="6831" y="10321"/>
                  <a:pt x="6831" y="10352"/>
                </a:cubicBezTo>
                <a:cubicBezTo>
                  <a:pt x="6822" y="10872"/>
                  <a:pt x="6554" y="11336"/>
                  <a:pt x="6134" y="11631"/>
                </a:cubicBezTo>
                <a:cubicBezTo>
                  <a:pt x="6030" y="11705"/>
                  <a:pt x="5979" y="11788"/>
                  <a:pt x="5976" y="11916"/>
                </a:cubicBezTo>
                <a:cubicBezTo>
                  <a:pt x="5976" y="11980"/>
                  <a:pt x="5976" y="12041"/>
                  <a:pt x="5956" y="12101"/>
                </a:cubicBezTo>
                <a:cubicBezTo>
                  <a:pt x="5932" y="12154"/>
                  <a:pt x="5899" y="12202"/>
                  <a:pt x="5865" y="12248"/>
                </a:cubicBezTo>
                <a:cubicBezTo>
                  <a:pt x="5801" y="12339"/>
                  <a:pt x="5724" y="12426"/>
                  <a:pt x="5688" y="12534"/>
                </a:cubicBezTo>
                <a:cubicBezTo>
                  <a:pt x="5654" y="12637"/>
                  <a:pt x="5667" y="12749"/>
                  <a:pt x="5714" y="12846"/>
                </a:cubicBezTo>
                <a:cubicBezTo>
                  <a:pt x="5829" y="13091"/>
                  <a:pt x="6097" y="13181"/>
                  <a:pt x="6342" y="13232"/>
                </a:cubicBezTo>
                <a:cubicBezTo>
                  <a:pt x="6473" y="13255"/>
                  <a:pt x="6617" y="13285"/>
                  <a:pt x="6758" y="13285"/>
                </a:cubicBezTo>
                <a:cubicBezTo>
                  <a:pt x="6848" y="13285"/>
                  <a:pt x="6939" y="13272"/>
                  <a:pt x="7023" y="13238"/>
                </a:cubicBezTo>
                <a:cubicBezTo>
                  <a:pt x="7121" y="13201"/>
                  <a:pt x="7198" y="13138"/>
                  <a:pt x="7251" y="13051"/>
                </a:cubicBezTo>
                <a:cubicBezTo>
                  <a:pt x="7305" y="12967"/>
                  <a:pt x="7335" y="12869"/>
                  <a:pt x="7382" y="12778"/>
                </a:cubicBezTo>
                <a:cubicBezTo>
                  <a:pt x="7423" y="12708"/>
                  <a:pt x="7486" y="12641"/>
                  <a:pt x="7567" y="12641"/>
                </a:cubicBezTo>
                <a:cubicBezTo>
                  <a:pt x="7584" y="12641"/>
                  <a:pt x="7604" y="12648"/>
                  <a:pt x="7624" y="12654"/>
                </a:cubicBezTo>
                <a:cubicBezTo>
                  <a:pt x="7728" y="12695"/>
                  <a:pt x="7792" y="12812"/>
                  <a:pt x="7818" y="12913"/>
                </a:cubicBezTo>
                <a:cubicBezTo>
                  <a:pt x="7855" y="13057"/>
                  <a:pt x="7812" y="13218"/>
                  <a:pt x="7802" y="13366"/>
                </a:cubicBezTo>
                <a:cubicBezTo>
                  <a:pt x="7788" y="13511"/>
                  <a:pt x="7802" y="13655"/>
                  <a:pt x="7875" y="13779"/>
                </a:cubicBezTo>
                <a:cubicBezTo>
                  <a:pt x="8010" y="14004"/>
                  <a:pt x="8261" y="14115"/>
                  <a:pt x="8490" y="14208"/>
                </a:cubicBezTo>
                <a:lnTo>
                  <a:pt x="8507" y="14208"/>
                </a:lnTo>
                <a:cubicBezTo>
                  <a:pt x="8523" y="14208"/>
                  <a:pt x="8540" y="14195"/>
                  <a:pt x="8554" y="14182"/>
                </a:cubicBezTo>
                <a:cubicBezTo>
                  <a:pt x="8675" y="14017"/>
                  <a:pt x="8752" y="13826"/>
                  <a:pt x="8782" y="13621"/>
                </a:cubicBezTo>
                <a:cubicBezTo>
                  <a:pt x="8795" y="13520"/>
                  <a:pt x="8792" y="13423"/>
                  <a:pt x="8785" y="13322"/>
                </a:cubicBezTo>
                <a:cubicBezTo>
                  <a:pt x="8779" y="13222"/>
                  <a:pt x="8772" y="13111"/>
                  <a:pt x="8839" y="13031"/>
                </a:cubicBezTo>
                <a:cubicBezTo>
                  <a:pt x="8940" y="12916"/>
                  <a:pt x="9124" y="12907"/>
                  <a:pt x="9259" y="12866"/>
                </a:cubicBezTo>
                <a:cubicBezTo>
                  <a:pt x="9417" y="12816"/>
                  <a:pt x="9544" y="12718"/>
                  <a:pt x="9607" y="12560"/>
                </a:cubicBezTo>
                <a:cubicBezTo>
                  <a:pt x="9671" y="12399"/>
                  <a:pt x="9645" y="12222"/>
                  <a:pt x="9541" y="12087"/>
                </a:cubicBezTo>
                <a:cubicBezTo>
                  <a:pt x="9487" y="12024"/>
                  <a:pt x="9420" y="11970"/>
                  <a:pt x="9339" y="11936"/>
                </a:cubicBezTo>
                <a:cubicBezTo>
                  <a:pt x="9252" y="11900"/>
                  <a:pt x="9164" y="11906"/>
                  <a:pt x="9071" y="11900"/>
                </a:cubicBezTo>
                <a:cubicBezTo>
                  <a:pt x="8906" y="11889"/>
                  <a:pt x="8849" y="11751"/>
                  <a:pt x="8866" y="11601"/>
                </a:cubicBezTo>
                <a:cubicBezTo>
                  <a:pt x="8882" y="11429"/>
                  <a:pt x="8994" y="11311"/>
                  <a:pt x="9124" y="11208"/>
                </a:cubicBezTo>
                <a:cubicBezTo>
                  <a:pt x="9272" y="11094"/>
                  <a:pt x="9433" y="10993"/>
                  <a:pt x="9541" y="10839"/>
                </a:cubicBezTo>
                <a:cubicBezTo>
                  <a:pt x="9658" y="10671"/>
                  <a:pt x="9691" y="10459"/>
                  <a:pt x="9725" y="10261"/>
                </a:cubicBezTo>
                <a:cubicBezTo>
                  <a:pt x="9752" y="10080"/>
                  <a:pt x="9786" y="9889"/>
                  <a:pt x="9893" y="9737"/>
                </a:cubicBezTo>
                <a:cubicBezTo>
                  <a:pt x="9967" y="9630"/>
                  <a:pt x="10081" y="9559"/>
                  <a:pt x="10208" y="9559"/>
                </a:cubicBezTo>
                <a:cubicBezTo>
                  <a:pt x="10239" y="9559"/>
                  <a:pt x="10272" y="9567"/>
                  <a:pt x="10306" y="9576"/>
                </a:cubicBezTo>
                <a:cubicBezTo>
                  <a:pt x="10373" y="9593"/>
                  <a:pt x="10433" y="9637"/>
                  <a:pt x="10461" y="9704"/>
                </a:cubicBezTo>
                <a:cubicBezTo>
                  <a:pt x="10501" y="9811"/>
                  <a:pt x="10444" y="9926"/>
                  <a:pt x="10386" y="10016"/>
                </a:cubicBezTo>
                <a:cubicBezTo>
                  <a:pt x="10262" y="10211"/>
                  <a:pt x="10105" y="10389"/>
                  <a:pt x="9967" y="10577"/>
                </a:cubicBezTo>
                <a:cubicBezTo>
                  <a:pt x="9736" y="10885"/>
                  <a:pt x="9497" y="11265"/>
                  <a:pt x="9510" y="11668"/>
                </a:cubicBezTo>
                <a:cubicBezTo>
                  <a:pt x="9524" y="12037"/>
                  <a:pt x="9779" y="12339"/>
                  <a:pt x="10131" y="12436"/>
                </a:cubicBezTo>
                <a:cubicBezTo>
                  <a:pt x="10208" y="12459"/>
                  <a:pt x="10289" y="12470"/>
                  <a:pt x="10366" y="12470"/>
                </a:cubicBezTo>
                <a:cubicBezTo>
                  <a:pt x="10638" y="12470"/>
                  <a:pt x="10907" y="12343"/>
                  <a:pt x="11098" y="12144"/>
                </a:cubicBezTo>
                <a:cubicBezTo>
                  <a:pt x="11152" y="12087"/>
                  <a:pt x="11199" y="12027"/>
                  <a:pt x="11242" y="11960"/>
                </a:cubicBezTo>
                <a:cubicBezTo>
                  <a:pt x="11390" y="11993"/>
                  <a:pt x="11414" y="12208"/>
                  <a:pt x="11367" y="12326"/>
                </a:cubicBezTo>
                <a:cubicBezTo>
                  <a:pt x="11290" y="12524"/>
                  <a:pt x="11031" y="12594"/>
                  <a:pt x="10850" y="12648"/>
                </a:cubicBezTo>
                <a:cubicBezTo>
                  <a:pt x="10611" y="12721"/>
                  <a:pt x="10383" y="12812"/>
                  <a:pt x="10165" y="12936"/>
                </a:cubicBezTo>
                <a:cubicBezTo>
                  <a:pt x="10061" y="12997"/>
                  <a:pt x="9960" y="13064"/>
                  <a:pt x="9866" y="13138"/>
                </a:cubicBezTo>
                <a:cubicBezTo>
                  <a:pt x="9789" y="13201"/>
                  <a:pt x="9711" y="13279"/>
                  <a:pt x="9699" y="13383"/>
                </a:cubicBezTo>
                <a:cubicBezTo>
                  <a:pt x="9685" y="13497"/>
                  <a:pt x="9772" y="13581"/>
                  <a:pt x="9802" y="13685"/>
                </a:cubicBezTo>
                <a:cubicBezTo>
                  <a:pt x="9836" y="13793"/>
                  <a:pt x="9823" y="13909"/>
                  <a:pt x="9782" y="14017"/>
                </a:cubicBezTo>
                <a:cubicBezTo>
                  <a:pt x="9691" y="14242"/>
                  <a:pt x="9474" y="14383"/>
                  <a:pt x="9255" y="14467"/>
                </a:cubicBezTo>
                <a:cubicBezTo>
                  <a:pt x="8749" y="14665"/>
                  <a:pt x="8191" y="14651"/>
                  <a:pt x="7661" y="14715"/>
                </a:cubicBezTo>
                <a:cubicBezTo>
                  <a:pt x="7362" y="14749"/>
                  <a:pt x="7070" y="14803"/>
                  <a:pt x="6782" y="14880"/>
                </a:cubicBezTo>
                <a:cubicBezTo>
                  <a:pt x="6630" y="14920"/>
                  <a:pt x="6483" y="14967"/>
                  <a:pt x="6338" y="15017"/>
                </a:cubicBezTo>
                <a:cubicBezTo>
                  <a:pt x="6214" y="15065"/>
                  <a:pt x="6083" y="15111"/>
                  <a:pt x="5949" y="15111"/>
                </a:cubicBezTo>
                <a:cubicBezTo>
                  <a:pt x="5925" y="15111"/>
                  <a:pt x="5902" y="15111"/>
                  <a:pt x="5878" y="15108"/>
                </a:cubicBezTo>
                <a:cubicBezTo>
                  <a:pt x="5875" y="15105"/>
                  <a:pt x="5872" y="15105"/>
                  <a:pt x="5869" y="15105"/>
                </a:cubicBezTo>
                <a:cubicBezTo>
                  <a:pt x="5849" y="15105"/>
                  <a:pt x="5832" y="15115"/>
                  <a:pt x="5818" y="15132"/>
                </a:cubicBezTo>
                <a:cubicBezTo>
                  <a:pt x="5607" y="15474"/>
                  <a:pt x="5365" y="15793"/>
                  <a:pt x="5103" y="16098"/>
                </a:cubicBezTo>
                <a:cubicBezTo>
                  <a:pt x="4986" y="16239"/>
                  <a:pt x="4865" y="16383"/>
                  <a:pt x="4724" y="16498"/>
                </a:cubicBezTo>
                <a:cubicBezTo>
                  <a:pt x="4650" y="16555"/>
                  <a:pt x="4573" y="16599"/>
                  <a:pt x="4486" y="16628"/>
                </a:cubicBezTo>
                <a:cubicBezTo>
                  <a:pt x="4402" y="16659"/>
                  <a:pt x="4311" y="16682"/>
                  <a:pt x="4233" y="16726"/>
                </a:cubicBezTo>
                <a:cubicBezTo>
                  <a:pt x="3982" y="16864"/>
                  <a:pt x="3844" y="17166"/>
                  <a:pt x="3891" y="17444"/>
                </a:cubicBezTo>
                <a:cubicBezTo>
                  <a:pt x="3922" y="17619"/>
                  <a:pt x="4029" y="17760"/>
                  <a:pt x="4117" y="17908"/>
                </a:cubicBezTo>
                <a:cubicBezTo>
                  <a:pt x="4210" y="18062"/>
                  <a:pt x="4281" y="18244"/>
                  <a:pt x="4278" y="18428"/>
                </a:cubicBezTo>
                <a:cubicBezTo>
                  <a:pt x="4271" y="18599"/>
                  <a:pt x="4190" y="18750"/>
                  <a:pt x="4032" y="18817"/>
                </a:cubicBezTo>
                <a:cubicBezTo>
                  <a:pt x="3982" y="18840"/>
                  <a:pt x="3925" y="18851"/>
                  <a:pt x="3871" y="18851"/>
                </a:cubicBezTo>
                <a:cubicBezTo>
                  <a:pt x="3790" y="18851"/>
                  <a:pt x="3714" y="18824"/>
                  <a:pt x="3660" y="18757"/>
                </a:cubicBezTo>
                <a:cubicBezTo>
                  <a:pt x="3649" y="18740"/>
                  <a:pt x="3629" y="18730"/>
                  <a:pt x="3613" y="18730"/>
                </a:cubicBezTo>
                <a:cubicBezTo>
                  <a:pt x="3596" y="18730"/>
                  <a:pt x="3579" y="18737"/>
                  <a:pt x="3566" y="18757"/>
                </a:cubicBezTo>
                <a:cubicBezTo>
                  <a:pt x="3499" y="18864"/>
                  <a:pt x="3375" y="18894"/>
                  <a:pt x="3247" y="18894"/>
                </a:cubicBezTo>
                <a:cubicBezTo>
                  <a:pt x="3126" y="18894"/>
                  <a:pt x="3002" y="18871"/>
                  <a:pt x="2904" y="18868"/>
                </a:cubicBezTo>
                <a:cubicBezTo>
                  <a:pt x="2884" y="18868"/>
                  <a:pt x="2868" y="18864"/>
                  <a:pt x="2851" y="18864"/>
                </a:cubicBezTo>
                <a:cubicBezTo>
                  <a:pt x="2747" y="18864"/>
                  <a:pt x="2642" y="18878"/>
                  <a:pt x="2549" y="18921"/>
                </a:cubicBezTo>
                <a:cubicBezTo>
                  <a:pt x="2425" y="18978"/>
                  <a:pt x="2340" y="19089"/>
                  <a:pt x="2297" y="19213"/>
                </a:cubicBezTo>
                <a:cubicBezTo>
                  <a:pt x="2176" y="19542"/>
                  <a:pt x="2357" y="19891"/>
                  <a:pt x="2475" y="20193"/>
                </a:cubicBezTo>
                <a:cubicBezTo>
                  <a:pt x="2579" y="20455"/>
                  <a:pt x="2659" y="20788"/>
                  <a:pt x="2972" y="20858"/>
                </a:cubicBezTo>
                <a:cubicBezTo>
                  <a:pt x="3082" y="20882"/>
                  <a:pt x="3197" y="20882"/>
                  <a:pt x="3307" y="20915"/>
                </a:cubicBezTo>
                <a:cubicBezTo>
                  <a:pt x="3355" y="20929"/>
                  <a:pt x="3395" y="20955"/>
                  <a:pt x="3412" y="21003"/>
                </a:cubicBezTo>
                <a:cubicBezTo>
                  <a:pt x="3435" y="21069"/>
                  <a:pt x="3418" y="21140"/>
                  <a:pt x="3475" y="21197"/>
                </a:cubicBezTo>
                <a:cubicBezTo>
                  <a:pt x="3512" y="21234"/>
                  <a:pt x="3562" y="21251"/>
                  <a:pt x="3616" y="21251"/>
                </a:cubicBezTo>
                <a:cubicBezTo>
                  <a:pt x="3677" y="21251"/>
                  <a:pt x="3737" y="21231"/>
                  <a:pt x="3784" y="21197"/>
                </a:cubicBezTo>
                <a:cubicBezTo>
                  <a:pt x="3908" y="21107"/>
                  <a:pt x="3925" y="20938"/>
                  <a:pt x="3992" y="20811"/>
                </a:cubicBezTo>
                <a:cubicBezTo>
                  <a:pt x="4126" y="20563"/>
                  <a:pt x="4408" y="20445"/>
                  <a:pt x="4656" y="20351"/>
                </a:cubicBezTo>
                <a:cubicBezTo>
                  <a:pt x="4935" y="20244"/>
                  <a:pt x="5211" y="20143"/>
                  <a:pt x="5415" y="19915"/>
                </a:cubicBezTo>
                <a:cubicBezTo>
                  <a:pt x="5513" y="19807"/>
                  <a:pt x="5590" y="19673"/>
                  <a:pt x="5603" y="19525"/>
                </a:cubicBezTo>
                <a:cubicBezTo>
                  <a:pt x="5610" y="19445"/>
                  <a:pt x="5593" y="19367"/>
                  <a:pt x="5567" y="19294"/>
                </a:cubicBezTo>
                <a:cubicBezTo>
                  <a:pt x="5550" y="19250"/>
                  <a:pt x="5522" y="19200"/>
                  <a:pt x="5522" y="19153"/>
                </a:cubicBezTo>
                <a:cubicBezTo>
                  <a:pt x="5522" y="19102"/>
                  <a:pt x="5559" y="19059"/>
                  <a:pt x="5593" y="19025"/>
                </a:cubicBezTo>
                <a:cubicBezTo>
                  <a:pt x="5708" y="18915"/>
                  <a:pt x="5869" y="18820"/>
                  <a:pt x="6033" y="18820"/>
                </a:cubicBezTo>
                <a:cubicBezTo>
                  <a:pt x="6056" y="18820"/>
                  <a:pt x="6080" y="18820"/>
                  <a:pt x="6100" y="18828"/>
                </a:cubicBezTo>
                <a:cubicBezTo>
                  <a:pt x="6268" y="18854"/>
                  <a:pt x="6422" y="19015"/>
                  <a:pt x="6382" y="19190"/>
                </a:cubicBezTo>
                <a:cubicBezTo>
                  <a:pt x="6379" y="19210"/>
                  <a:pt x="6385" y="19240"/>
                  <a:pt x="6409" y="19250"/>
                </a:cubicBezTo>
                <a:cubicBezTo>
                  <a:pt x="6473" y="19277"/>
                  <a:pt x="6537" y="19291"/>
                  <a:pt x="6600" y="19291"/>
                </a:cubicBezTo>
                <a:cubicBezTo>
                  <a:pt x="6731" y="19291"/>
                  <a:pt x="6856" y="19234"/>
                  <a:pt x="6949" y="19133"/>
                </a:cubicBezTo>
                <a:cubicBezTo>
                  <a:pt x="7070" y="19005"/>
                  <a:pt x="7147" y="18840"/>
                  <a:pt x="7225" y="18679"/>
                </a:cubicBezTo>
                <a:cubicBezTo>
                  <a:pt x="7228" y="18679"/>
                  <a:pt x="7234" y="18676"/>
                  <a:pt x="7238" y="18676"/>
                </a:cubicBezTo>
                <a:cubicBezTo>
                  <a:pt x="7295" y="18653"/>
                  <a:pt x="7335" y="18586"/>
                  <a:pt x="7315" y="18525"/>
                </a:cubicBezTo>
                <a:cubicBezTo>
                  <a:pt x="7329" y="18521"/>
                  <a:pt x="7342" y="18518"/>
                  <a:pt x="7355" y="18518"/>
                </a:cubicBezTo>
                <a:cubicBezTo>
                  <a:pt x="7369" y="18518"/>
                  <a:pt x="7382" y="18521"/>
                  <a:pt x="7395" y="18525"/>
                </a:cubicBezTo>
                <a:cubicBezTo>
                  <a:pt x="7453" y="18549"/>
                  <a:pt x="7480" y="18616"/>
                  <a:pt x="7460" y="18670"/>
                </a:cubicBezTo>
                <a:cubicBezTo>
                  <a:pt x="7446" y="18707"/>
                  <a:pt x="7480" y="18737"/>
                  <a:pt x="7510" y="18740"/>
                </a:cubicBezTo>
                <a:cubicBezTo>
                  <a:pt x="7547" y="18740"/>
                  <a:pt x="7581" y="18747"/>
                  <a:pt x="7614" y="18757"/>
                </a:cubicBezTo>
                <a:cubicBezTo>
                  <a:pt x="7641" y="18763"/>
                  <a:pt x="7674" y="18780"/>
                  <a:pt x="7688" y="18797"/>
                </a:cubicBezTo>
                <a:cubicBezTo>
                  <a:pt x="7711" y="18831"/>
                  <a:pt x="7701" y="18878"/>
                  <a:pt x="7711" y="18918"/>
                </a:cubicBezTo>
                <a:cubicBezTo>
                  <a:pt x="7722" y="18952"/>
                  <a:pt x="7738" y="18985"/>
                  <a:pt x="7765" y="19012"/>
                </a:cubicBezTo>
                <a:cubicBezTo>
                  <a:pt x="7866" y="19110"/>
                  <a:pt x="8030" y="19093"/>
                  <a:pt x="8134" y="19183"/>
                </a:cubicBezTo>
                <a:cubicBezTo>
                  <a:pt x="8195" y="19234"/>
                  <a:pt x="8235" y="19304"/>
                  <a:pt x="8275" y="19371"/>
                </a:cubicBezTo>
                <a:cubicBezTo>
                  <a:pt x="8322" y="19445"/>
                  <a:pt x="8373" y="19516"/>
                  <a:pt x="8443" y="19569"/>
                </a:cubicBezTo>
                <a:cubicBezTo>
                  <a:pt x="8584" y="19680"/>
                  <a:pt x="8775" y="19727"/>
                  <a:pt x="8890" y="19875"/>
                </a:cubicBezTo>
                <a:cubicBezTo>
                  <a:pt x="8913" y="19908"/>
                  <a:pt x="8933" y="19948"/>
                  <a:pt x="8940" y="19992"/>
                </a:cubicBezTo>
                <a:cubicBezTo>
                  <a:pt x="8950" y="20039"/>
                  <a:pt x="8940" y="20086"/>
                  <a:pt x="8930" y="20129"/>
                </a:cubicBezTo>
                <a:cubicBezTo>
                  <a:pt x="8906" y="20233"/>
                  <a:pt x="8879" y="20338"/>
                  <a:pt x="8933" y="20435"/>
                </a:cubicBezTo>
                <a:cubicBezTo>
                  <a:pt x="8943" y="20455"/>
                  <a:pt x="8957" y="20462"/>
                  <a:pt x="8973" y="20462"/>
                </a:cubicBezTo>
                <a:cubicBezTo>
                  <a:pt x="8990" y="20462"/>
                  <a:pt x="9003" y="20459"/>
                  <a:pt x="9017" y="20448"/>
                </a:cubicBezTo>
                <a:cubicBezTo>
                  <a:pt x="9155" y="20341"/>
                  <a:pt x="9235" y="20170"/>
                  <a:pt x="9232" y="19996"/>
                </a:cubicBezTo>
                <a:cubicBezTo>
                  <a:pt x="9232" y="19971"/>
                  <a:pt x="9218" y="19959"/>
                  <a:pt x="9201" y="19948"/>
                </a:cubicBezTo>
                <a:cubicBezTo>
                  <a:pt x="9218" y="19851"/>
                  <a:pt x="9215" y="19754"/>
                  <a:pt x="9192" y="19656"/>
                </a:cubicBezTo>
                <a:lnTo>
                  <a:pt x="9192" y="19656"/>
                </a:lnTo>
                <a:cubicBezTo>
                  <a:pt x="9259" y="19760"/>
                  <a:pt x="9363" y="19835"/>
                  <a:pt x="9483" y="19871"/>
                </a:cubicBezTo>
                <a:cubicBezTo>
                  <a:pt x="9487" y="19871"/>
                  <a:pt x="9494" y="19875"/>
                  <a:pt x="9497" y="19875"/>
                </a:cubicBezTo>
                <a:cubicBezTo>
                  <a:pt x="9537" y="19875"/>
                  <a:pt x="9564" y="19827"/>
                  <a:pt x="9544" y="19790"/>
                </a:cubicBezTo>
                <a:cubicBezTo>
                  <a:pt x="9293" y="19300"/>
                  <a:pt x="8769" y="19052"/>
                  <a:pt x="8386" y="18683"/>
                </a:cubicBezTo>
                <a:cubicBezTo>
                  <a:pt x="8292" y="18592"/>
                  <a:pt x="8208" y="18495"/>
                  <a:pt x="8141" y="18380"/>
                </a:cubicBezTo>
                <a:cubicBezTo>
                  <a:pt x="8107" y="18327"/>
                  <a:pt x="8077" y="18267"/>
                  <a:pt x="8057" y="18206"/>
                </a:cubicBezTo>
                <a:cubicBezTo>
                  <a:pt x="8037" y="18149"/>
                  <a:pt x="7996" y="18035"/>
                  <a:pt x="8077" y="18035"/>
                </a:cubicBezTo>
                <a:cubicBezTo>
                  <a:pt x="8087" y="18035"/>
                  <a:pt x="8094" y="18035"/>
                  <a:pt x="8107" y="18038"/>
                </a:cubicBezTo>
                <a:cubicBezTo>
                  <a:pt x="8238" y="18065"/>
                  <a:pt x="8346" y="18176"/>
                  <a:pt x="8433" y="18273"/>
                </a:cubicBezTo>
                <a:cubicBezTo>
                  <a:pt x="8527" y="18374"/>
                  <a:pt x="8608" y="18485"/>
                  <a:pt x="8704" y="18582"/>
                </a:cubicBezTo>
                <a:cubicBezTo>
                  <a:pt x="8805" y="18683"/>
                  <a:pt x="8920" y="18760"/>
                  <a:pt x="9054" y="18797"/>
                </a:cubicBezTo>
                <a:cubicBezTo>
                  <a:pt x="9215" y="18837"/>
                  <a:pt x="9403" y="18820"/>
                  <a:pt x="9541" y="18928"/>
                </a:cubicBezTo>
                <a:cubicBezTo>
                  <a:pt x="9648" y="19012"/>
                  <a:pt x="9685" y="19153"/>
                  <a:pt x="9711" y="19280"/>
                </a:cubicBezTo>
                <a:cubicBezTo>
                  <a:pt x="9739" y="19421"/>
                  <a:pt x="9752" y="19565"/>
                  <a:pt x="9792" y="19703"/>
                </a:cubicBezTo>
                <a:cubicBezTo>
                  <a:pt x="9886" y="20002"/>
                  <a:pt x="10125" y="20217"/>
                  <a:pt x="10380" y="20385"/>
                </a:cubicBezTo>
                <a:cubicBezTo>
                  <a:pt x="10444" y="20428"/>
                  <a:pt x="10514" y="20472"/>
                  <a:pt x="10585" y="20512"/>
                </a:cubicBezTo>
                <a:cubicBezTo>
                  <a:pt x="10655" y="20552"/>
                  <a:pt x="10732" y="20606"/>
                  <a:pt x="10816" y="20626"/>
                </a:cubicBezTo>
                <a:cubicBezTo>
                  <a:pt x="10836" y="20633"/>
                  <a:pt x="10859" y="20636"/>
                  <a:pt x="10879" y="20636"/>
                </a:cubicBezTo>
                <a:cubicBezTo>
                  <a:pt x="10930" y="20636"/>
                  <a:pt x="10980" y="20620"/>
                  <a:pt x="11017" y="20583"/>
                </a:cubicBezTo>
                <a:cubicBezTo>
                  <a:pt x="11065" y="20535"/>
                  <a:pt x="11085" y="20469"/>
                  <a:pt x="11108" y="20405"/>
                </a:cubicBezTo>
                <a:cubicBezTo>
                  <a:pt x="11152" y="20281"/>
                  <a:pt x="11259" y="20217"/>
                  <a:pt x="11387" y="20217"/>
                </a:cubicBezTo>
                <a:cubicBezTo>
                  <a:pt x="11403" y="20217"/>
                  <a:pt x="11420" y="20220"/>
                  <a:pt x="11437" y="20220"/>
                </a:cubicBezTo>
                <a:cubicBezTo>
                  <a:pt x="11605" y="20244"/>
                  <a:pt x="11733" y="20371"/>
                  <a:pt x="11833" y="20499"/>
                </a:cubicBezTo>
                <a:cubicBezTo>
                  <a:pt x="11937" y="20630"/>
                  <a:pt x="12027" y="20781"/>
                  <a:pt x="12156" y="20895"/>
                </a:cubicBezTo>
                <a:cubicBezTo>
                  <a:pt x="12216" y="20949"/>
                  <a:pt x="12283" y="20995"/>
                  <a:pt x="12357" y="21026"/>
                </a:cubicBezTo>
                <a:cubicBezTo>
                  <a:pt x="12441" y="21063"/>
                  <a:pt x="12531" y="21079"/>
                  <a:pt x="12611" y="21119"/>
                </a:cubicBezTo>
                <a:cubicBezTo>
                  <a:pt x="12746" y="21190"/>
                  <a:pt x="12817" y="21331"/>
                  <a:pt x="12947" y="21405"/>
                </a:cubicBezTo>
                <a:cubicBezTo>
                  <a:pt x="12994" y="21429"/>
                  <a:pt x="13045" y="21442"/>
                  <a:pt x="13095" y="21442"/>
                </a:cubicBezTo>
                <a:cubicBezTo>
                  <a:pt x="13163" y="21442"/>
                  <a:pt x="13229" y="21418"/>
                  <a:pt x="13290" y="21375"/>
                </a:cubicBezTo>
                <a:cubicBezTo>
                  <a:pt x="13394" y="21291"/>
                  <a:pt x="13465" y="21173"/>
                  <a:pt x="13548" y="21073"/>
                </a:cubicBezTo>
                <a:cubicBezTo>
                  <a:pt x="13649" y="20952"/>
                  <a:pt x="13780" y="20878"/>
                  <a:pt x="13937" y="20878"/>
                </a:cubicBezTo>
                <a:lnTo>
                  <a:pt x="13954" y="20878"/>
                </a:lnTo>
                <a:cubicBezTo>
                  <a:pt x="14122" y="20885"/>
                  <a:pt x="14267" y="20986"/>
                  <a:pt x="14340" y="21130"/>
                </a:cubicBezTo>
                <a:cubicBezTo>
                  <a:pt x="14424" y="21291"/>
                  <a:pt x="14394" y="21472"/>
                  <a:pt x="14314" y="21627"/>
                </a:cubicBezTo>
                <a:cubicBezTo>
                  <a:pt x="14162" y="21925"/>
                  <a:pt x="13900" y="22211"/>
                  <a:pt x="13595" y="22352"/>
                </a:cubicBezTo>
                <a:cubicBezTo>
                  <a:pt x="13444" y="22425"/>
                  <a:pt x="13280" y="22449"/>
                  <a:pt x="13112" y="22449"/>
                </a:cubicBezTo>
                <a:cubicBezTo>
                  <a:pt x="12884" y="22449"/>
                  <a:pt x="12652" y="22405"/>
                  <a:pt x="12434" y="22368"/>
                </a:cubicBezTo>
                <a:cubicBezTo>
                  <a:pt x="12239" y="22338"/>
                  <a:pt x="12048" y="22301"/>
                  <a:pt x="11860" y="22241"/>
                </a:cubicBezTo>
                <a:cubicBezTo>
                  <a:pt x="11679" y="22184"/>
                  <a:pt x="11508" y="22100"/>
                  <a:pt x="11330" y="22026"/>
                </a:cubicBezTo>
                <a:cubicBezTo>
                  <a:pt x="11141" y="21945"/>
                  <a:pt x="10933" y="21878"/>
                  <a:pt x="10729" y="21878"/>
                </a:cubicBezTo>
                <a:cubicBezTo>
                  <a:pt x="10622" y="21878"/>
                  <a:pt x="10514" y="21895"/>
                  <a:pt x="10410" y="21942"/>
                </a:cubicBezTo>
                <a:cubicBezTo>
                  <a:pt x="10275" y="21996"/>
                  <a:pt x="10171" y="22093"/>
                  <a:pt x="10105" y="22224"/>
                </a:cubicBezTo>
                <a:cubicBezTo>
                  <a:pt x="10064" y="22298"/>
                  <a:pt x="10034" y="22382"/>
                  <a:pt x="9964" y="22439"/>
                </a:cubicBezTo>
                <a:cubicBezTo>
                  <a:pt x="9910" y="22486"/>
                  <a:pt x="9836" y="22513"/>
                  <a:pt x="9765" y="22526"/>
                </a:cubicBezTo>
                <a:cubicBezTo>
                  <a:pt x="9725" y="22533"/>
                  <a:pt x="9685" y="22536"/>
                  <a:pt x="9648" y="22536"/>
                </a:cubicBezTo>
                <a:cubicBezTo>
                  <a:pt x="9524" y="22536"/>
                  <a:pt x="9400" y="22503"/>
                  <a:pt x="9279" y="22469"/>
                </a:cubicBezTo>
                <a:cubicBezTo>
                  <a:pt x="9111" y="22419"/>
                  <a:pt x="8946" y="22372"/>
                  <a:pt x="8772" y="22372"/>
                </a:cubicBezTo>
                <a:lnTo>
                  <a:pt x="8721" y="22372"/>
                </a:lnTo>
                <a:cubicBezTo>
                  <a:pt x="8634" y="22372"/>
                  <a:pt x="8631" y="22315"/>
                  <a:pt x="8631" y="22241"/>
                </a:cubicBezTo>
                <a:cubicBezTo>
                  <a:pt x="8631" y="22174"/>
                  <a:pt x="8631" y="22106"/>
                  <a:pt x="8608" y="22043"/>
                </a:cubicBezTo>
                <a:cubicBezTo>
                  <a:pt x="8557" y="21915"/>
                  <a:pt x="8416" y="21844"/>
                  <a:pt x="8282" y="21838"/>
                </a:cubicBezTo>
                <a:lnTo>
                  <a:pt x="8269" y="21838"/>
                </a:lnTo>
                <a:cubicBezTo>
                  <a:pt x="8124" y="21838"/>
                  <a:pt x="7990" y="21912"/>
                  <a:pt x="7872" y="21989"/>
                </a:cubicBezTo>
                <a:cubicBezTo>
                  <a:pt x="7701" y="21741"/>
                  <a:pt x="7697" y="21398"/>
                  <a:pt x="7855" y="21147"/>
                </a:cubicBezTo>
                <a:cubicBezTo>
                  <a:pt x="7866" y="21127"/>
                  <a:pt x="7863" y="21096"/>
                  <a:pt x="7846" y="21079"/>
                </a:cubicBezTo>
                <a:lnTo>
                  <a:pt x="7483" y="20757"/>
                </a:lnTo>
                <a:cubicBezTo>
                  <a:pt x="7392" y="20676"/>
                  <a:pt x="7288" y="20552"/>
                  <a:pt x="7161" y="20529"/>
                </a:cubicBezTo>
                <a:cubicBezTo>
                  <a:pt x="7147" y="20526"/>
                  <a:pt x="7134" y="20526"/>
                  <a:pt x="7121" y="20526"/>
                </a:cubicBezTo>
                <a:cubicBezTo>
                  <a:pt x="7017" y="20526"/>
                  <a:pt x="6929" y="20589"/>
                  <a:pt x="6842" y="20636"/>
                </a:cubicBezTo>
                <a:cubicBezTo>
                  <a:pt x="6755" y="20684"/>
                  <a:pt x="6661" y="20693"/>
                  <a:pt x="6566" y="20693"/>
                </a:cubicBezTo>
                <a:cubicBezTo>
                  <a:pt x="6533" y="20693"/>
                  <a:pt x="6500" y="20690"/>
                  <a:pt x="6466" y="20690"/>
                </a:cubicBezTo>
                <a:lnTo>
                  <a:pt x="6429" y="20690"/>
                </a:lnTo>
                <a:cubicBezTo>
                  <a:pt x="6322" y="20690"/>
                  <a:pt x="6211" y="20701"/>
                  <a:pt x="6117" y="20757"/>
                </a:cubicBezTo>
                <a:cubicBezTo>
                  <a:pt x="6019" y="20814"/>
                  <a:pt x="5956" y="20932"/>
                  <a:pt x="5849" y="20975"/>
                </a:cubicBezTo>
                <a:cubicBezTo>
                  <a:pt x="5818" y="20986"/>
                  <a:pt x="5788" y="20992"/>
                  <a:pt x="5754" y="20992"/>
                </a:cubicBezTo>
                <a:cubicBezTo>
                  <a:pt x="5688" y="20992"/>
                  <a:pt x="5620" y="20969"/>
                  <a:pt x="5559" y="20945"/>
                </a:cubicBezTo>
                <a:cubicBezTo>
                  <a:pt x="5459" y="20908"/>
                  <a:pt x="5361" y="20858"/>
                  <a:pt x="5257" y="20837"/>
                </a:cubicBezTo>
                <a:cubicBezTo>
                  <a:pt x="5224" y="20831"/>
                  <a:pt x="5190" y="20825"/>
                  <a:pt x="5157" y="20825"/>
                </a:cubicBezTo>
                <a:cubicBezTo>
                  <a:pt x="5090" y="20825"/>
                  <a:pt x="5023" y="20842"/>
                  <a:pt x="4966" y="20878"/>
                </a:cubicBezTo>
                <a:cubicBezTo>
                  <a:pt x="4875" y="20935"/>
                  <a:pt x="4814" y="21029"/>
                  <a:pt x="4757" y="21119"/>
                </a:cubicBezTo>
                <a:cubicBezTo>
                  <a:pt x="4693" y="21220"/>
                  <a:pt x="4620" y="21305"/>
                  <a:pt x="4515" y="21365"/>
                </a:cubicBezTo>
                <a:cubicBezTo>
                  <a:pt x="4412" y="21426"/>
                  <a:pt x="4301" y="21462"/>
                  <a:pt x="4184" y="21489"/>
                </a:cubicBezTo>
                <a:cubicBezTo>
                  <a:pt x="4066" y="21516"/>
                  <a:pt x="3942" y="21536"/>
                  <a:pt x="3821" y="21550"/>
                </a:cubicBezTo>
                <a:cubicBezTo>
                  <a:pt x="3801" y="21550"/>
                  <a:pt x="3784" y="21553"/>
                  <a:pt x="3764" y="21553"/>
                </a:cubicBezTo>
                <a:cubicBezTo>
                  <a:pt x="3707" y="21553"/>
                  <a:pt x="3657" y="21539"/>
                  <a:pt x="3599" y="21516"/>
                </a:cubicBezTo>
                <a:cubicBezTo>
                  <a:pt x="3556" y="21496"/>
                  <a:pt x="3516" y="21489"/>
                  <a:pt x="3472" y="21489"/>
                </a:cubicBezTo>
                <a:cubicBezTo>
                  <a:pt x="3452" y="21489"/>
                  <a:pt x="3432" y="21489"/>
                  <a:pt x="3408" y="21492"/>
                </a:cubicBezTo>
                <a:cubicBezTo>
                  <a:pt x="3163" y="21536"/>
                  <a:pt x="2945" y="21683"/>
                  <a:pt x="2771" y="21855"/>
                </a:cubicBezTo>
                <a:cubicBezTo>
                  <a:pt x="2559" y="22066"/>
                  <a:pt x="2408" y="22325"/>
                  <a:pt x="2273" y="22594"/>
                </a:cubicBezTo>
                <a:cubicBezTo>
                  <a:pt x="2199" y="22738"/>
                  <a:pt x="2133" y="22885"/>
                  <a:pt x="2058" y="23033"/>
                </a:cubicBezTo>
                <a:cubicBezTo>
                  <a:pt x="2012" y="23117"/>
                  <a:pt x="1954" y="23278"/>
                  <a:pt x="1857" y="23342"/>
                </a:cubicBezTo>
                <a:cubicBezTo>
                  <a:pt x="1854" y="23339"/>
                  <a:pt x="1847" y="23339"/>
                  <a:pt x="1841" y="23339"/>
                </a:cubicBezTo>
                <a:cubicBezTo>
                  <a:pt x="1830" y="23339"/>
                  <a:pt x="1821" y="23342"/>
                  <a:pt x="1810" y="23348"/>
                </a:cubicBezTo>
                <a:cubicBezTo>
                  <a:pt x="1801" y="23355"/>
                  <a:pt x="1790" y="23362"/>
                  <a:pt x="1776" y="23372"/>
                </a:cubicBezTo>
                <a:cubicBezTo>
                  <a:pt x="1767" y="23375"/>
                  <a:pt x="1756" y="23382"/>
                  <a:pt x="1750" y="23392"/>
                </a:cubicBezTo>
                <a:cubicBezTo>
                  <a:pt x="1142" y="23829"/>
                  <a:pt x="619" y="24376"/>
                  <a:pt x="213" y="25003"/>
                </a:cubicBezTo>
                <a:cubicBezTo>
                  <a:pt x="109" y="25161"/>
                  <a:pt x="1" y="25329"/>
                  <a:pt x="24" y="25527"/>
                </a:cubicBezTo>
                <a:cubicBezTo>
                  <a:pt x="44" y="25685"/>
                  <a:pt x="132" y="25819"/>
                  <a:pt x="206" y="25957"/>
                </a:cubicBezTo>
                <a:cubicBezTo>
                  <a:pt x="297" y="26125"/>
                  <a:pt x="340" y="26275"/>
                  <a:pt x="290" y="26464"/>
                </a:cubicBezTo>
                <a:cubicBezTo>
                  <a:pt x="246" y="26634"/>
                  <a:pt x="165" y="26796"/>
                  <a:pt x="162" y="26974"/>
                </a:cubicBezTo>
                <a:cubicBezTo>
                  <a:pt x="159" y="27148"/>
                  <a:pt x="256" y="27282"/>
                  <a:pt x="347" y="27420"/>
                </a:cubicBezTo>
                <a:cubicBezTo>
                  <a:pt x="401" y="27504"/>
                  <a:pt x="444" y="27591"/>
                  <a:pt x="454" y="27692"/>
                </a:cubicBezTo>
                <a:cubicBezTo>
                  <a:pt x="461" y="27799"/>
                  <a:pt x="444" y="27903"/>
                  <a:pt x="444" y="28007"/>
                </a:cubicBezTo>
                <a:cubicBezTo>
                  <a:pt x="438" y="28414"/>
                  <a:pt x="783" y="28709"/>
                  <a:pt x="1035" y="28988"/>
                </a:cubicBezTo>
                <a:cubicBezTo>
                  <a:pt x="1183" y="29152"/>
                  <a:pt x="1327" y="29316"/>
                  <a:pt x="1474" y="29485"/>
                </a:cubicBezTo>
                <a:cubicBezTo>
                  <a:pt x="1606" y="29629"/>
                  <a:pt x="1736" y="29776"/>
                  <a:pt x="1891" y="29897"/>
                </a:cubicBezTo>
                <a:cubicBezTo>
                  <a:pt x="2035" y="30015"/>
                  <a:pt x="2196" y="30106"/>
                  <a:pt x="2371" y="30166"/>
                </a:cubicBezTo>
                <a:cubicBezTo>
                  <a:pt x="2569" y="30230"/>
                  <a:pt x="2774" y="30260"/>
                  <a:pt x="2978" y="30283"/>
                </a:cubicBezTo>
                <a:cubicBezTo>
                  <a:pt x="3479" y="30347"/>
                  <a:pt x="3985" y="30363"/>
                  <a:pt x="4486" y="30441"/>
                </a:cubicBezTo>
                <a:cubicBezTo>
                  <a:pt x="4922" y="30512"/>
                  <a:pt x="5365" y="30636"/>
                  <a:pt x="5717" y="30911"/>
                </a:cubicBezTo>
                <a:cubicBezTo>
                  <a:pt x="5731" y="30921"/>
                  <a:pt x="5744" y="30927"/>
                  <a:pt x="5758" y="30927"/>
                </a:cubicBezTo>
                <a:cubicBezTo>
                  <a:pt x="5771" y="30927"/>
                  <a:pt x="5784" y="30921"/>
                  <a:pt x="5795" y="30911"/>
                </a:cubicBezTo>
                <a:cubicBezTo>
                  <a:pt x="6086" y="30599"/>
                  <a:pt x="6026" y="30052"/>
                  <a:pt x="5688" y="29800"/>
                </a:cubicBezTo>
                <a:cubicBezTo>
                  <a:pt x="5714" y="29787"/>
                  <a:pt x="5744" y="29779"/>
                  <a:pt x="5775" y="29779"/>
                </a:cubicBezTo>
                <a:cubicBezTo>
                  <a:pt x="5869" y="29779"/>
                  <a:pt x="5976" y="29837"/>
                  <a:pt x="6050" y="29884"/>
                </a:cubicBezTo>
                <a:cubicBezTo>
                  <a:pt x="6211" y="29988"/>
                  <a:pt x="6362" y="30115"/>
                  <a:pt x="6509" y="30236"/>
                </a:cubicBezTo>
                <a:cubicBezTo>
                  <a:pt x="6802" y="30481"/>
                  <a:pt x="7093" y="30750"/>
                  <a:pt x="7335" y="31045"/>
                </a:cubicBezTo>
                <a:cubicBezTo>
                  <a:pt x="7389" y="31113"/>
                  <a:pt x="7446" y="31196"/>
                  <a:pt x="7440" y="31283"/>
                </a:cubicBezTo>
                <a:cubicBezTo>
                  <a:pt x="7429" y="31378"/>
                  <a:pt x="7342" y="31441"/>
                  <a:pt x="7291" y="31511"/>
                </a:cubicBezTo>
                <a:cubicBezTo>
                  <a:pt x="7201" y="31640"/>
                  <a:pt x="7208" y="31797"/>
                  <a:pt x="7268" y="31934"/>
                </a:cubicBezTo>
                <a:cubicBezTo>
                  <a:pt x="7406" y="32253"/>
                  <a:pt x="7782" y="32354"/>
                  <a:pt x="7946" y="32650"/>
                </a:cubicBezTo>
                <a:cubicBezTo>
                  <a:pt x="8111" y="32941"/>
                  <a:pt x="8057" y="33301"/>
                  <a:pt x="8201" y="33603"/>
                </a:cubicBezTo>
                <a:cubicBezTo>
                  <a:pt x="8275" y="33754"/>
                  <a:pt x="8430" y="33872"/>
                  <a:pt x="8470" y="34039"/>
                </a:cubicBezTo>
                <a:cubicBezTo>
                  <a:pt x="8514" y="34221"/>
                  <a:pt x="8416" y="34402"/>
                  <a:pt x="8410" y="34580"/>
                </a:cubicBezTo>
                <a:cubicBezTo>
                  <a:pt x="8402" y="34764"/>
                  <a:pt x="8507" y="34912"/>
                  <a:pt x="8547" y="35087"/>
                </a:cubicBezTo>
                <a:cubicBezTo>
                  <a:pt x="8584" y="35234"/>
                  <a:pt x="8540" y="35382"/>
                  <a:pt x="8473" y="35519"/>
                </a:cubicBezTo>
                <a:cubicBezTo>
                  <a:pt x="8352" y="35771"/>
                  <a:pt x="8154" y="36016"/>
                  <a:pt x="8168" y="36309"/>
                </a:cubicBezTo>
                <a:cubicBezTo>
                  <a:pt x="8181" y="36657"/>
                  <a:pt x="8463" y="36913"/>
                  <a:pt x="8534" y="37245"/>
                </a:cubicBezTo>
                <a:cubicBezTo>
                  <a:pt x="8577" y="37449"/>
                  <a:pt x="8470" y="37641"/>
                  <a:pt x="8493" y="37846"/>
                </a:cubicBezTo>
                <a:cubicBezTo>
                  <a:pt x="8493" y="37866"/>
                  <a:pt x="8497" y="37886"/>
                  <a:pt x="8503" y="37909"/>
                </a:cubicBezTo>
                <a:cubicBezTo>
                  <a:pt x="8483" y="38154"/>
                  <a:pt x="8520" y="38406"/>
                  <a:pt x="8608" y="38638"/>
                </a:cubicBezTo>
                <a:cubicBezTo>
                  <a:pt x="8617" y="38661"/>
                  <a:pt x="8634" y="38678"/>
                  <a:pt x="8658" y="38678"/>
                </a:cubicBezTo>
                <a:lnTo>
                  <a:pt x="8668" y="38678"/>
                </a:lnTo>
                <a:cubicBezTo>
                  <a:pt x="8681" y="38675"/>
                  <a:pt x="8695" y="38668"/>
                  <a:pt x="8704" y="38655"/>
                </a:cubicBezTo>
                <a:lnTo>
                  <a:pt x="8708" y="38671"/>
                </a:lnTo>
                <a:cubicBezTo>
                  <a:pt x="8715" y="38698"/>
                  <a:pt x="8735" y="38708"/>
                  <a:pt x="8755" y="38708"/>
                </a:cubicBezTo>
                <a:cubicBezTo>
                  <a:pt x="8772" y="38708"/>
                  <a:pt x="8789" y="38701"/>
                  <a:pt x="8802" y="38688"/>
                </a:cubicBezTo>
                <a:cubicBezTo>
                  <a:pt x="8825" y="38775"/>
                  <a:pt x="8849" y="38866"/>
                  <a:pt x="8873" y="38953"/>
                </a:cubicBezTo>
                <a:lnTo>
                  <a:pt x="8873" y="38960"/>
                </a:lnTo>
                <a:cubicBezTo>
                  <a:pt x="8882" y="39061"/>
                  <a:pt x="8879" y="39161"/>
                  <a:pt x="8890" y="39262"/>
                </a:cubicBezTo>
                <a:cubicBezTo>
                  <a:pt x="8906" y="39386"/>
                  <a:pt x="8946" y="39497"/>
                  <a:pt x="9027" y="39595"/>
                </a:cubicBezTo>
                <a:cubicBezTo>
                  <a:pt x="9098" y="39685"/>
                  <a:pt x="9188" y="39756"/>
                  <a:pt x="9252" y="39849"/>
                </a:cubicBezTo>
                <a:cubicBezTo>
                  <a:pt x="9322" y="39957"/>
                  <a:pt x="9346" y="40084"/>
                  <a:pt x="9363" y="40208"/>
                </a:cubicBezTo>
                <a:cubicBezTo>
                  <a:pt x="9403" y="40487"/>
                  <a:pt x="9457" y="40766"/>
                  <a:pt x="9524" y="41041"/>
                </a:cubicBezTo>
                <a:cubicBezTo>
                  <a:pt x="9554" y="41165"/>
                  <a:pt x="9584" y="41293"/>
                  <a:pt x="9628" y="41414"/>
                </a:cubicBezTo>
                <a:cubicBezTo>
                  <a:pt x="9661" y="41514"/>
                  <a:pt x="9708" y="41612"/>
                  <a:pt x="9779" y="41689"/>
                </a:cubicBezTo>
                <a:cubicBezTo>
                  <a:pt x="9846" y="41766"/>
                  <a:pt x="9943" y="41813"/>
                  <a:pt x="10047" y="41816"/>
                </a:cubicBezTo>
                <a:lnTo>
                  <a:pt x="10054" y="41816"/>
                </a:lnTo>
                <a:cubicBezTo>
                  <a:pt x="10148" y="41816"/>
                  <a:pt x="10239" y="41776"/>
                  <a:pt x="10320" y="41726"/>
                </a:cubicBezTo>
                <a:cubicBezTo>
                  <a:pt x="10410" y="41675"/>
                  <a:pt x="10494" y="41609"/>
                  <a:pt x="10588" y="41561"/>
                </a:cubicBezTo>
                <a:cubicBezTo>
                  <a:pt x="10665" y="41518"/>
                  <a:pt x="10743" y="41497"/>
                  <a:pt x="10830" y="41497"/>
                </a:cubicBezTo>
                <a:cubicBezTo>
                  <a:pt x="10853" y="41497"/>
                  <a:pt x="10876" y="41501"/>
                  <a:pt x="10904" y="41505"/>
                </a:cubicBezTo>
                <a:cubicBezTo>
                  <a:pt x="11031" y="41521"/>
                  <a:pt x="11152" y="41568"/>
                  <a:pt x="11279" y="41598"/>
                </a:cubicBezTo>
                <a:cubicBezTo>
                  <a:pt x="11350" y="41612"/>
                  <a:pt x="11420" y="41621"/>
                  <a:pt x="11494" y="41621"/>
                </a:cubicBezTo>
                <a:cubicBezTo>
                  <a:pt x="11541" y="41621"/>
                  <a:pt x="11588" y="41618"/>
                  <a:pt x="11635" y="41609"/>
                </a:cubicBezTo>
                <a:cubicBezTo>
                  <a:pt x="11860" y="41572"/>
                  <a:pt x="12058" y="41444"/>
                  <a:pt x="12229" y="41296"/>
                </a:cubicBezTo>
                <a:cubicBezTo>
                  <a:pt x="12410" y="41142"/>
                  <a:pt x="12571" y="40961"/>
                  <a:pt x="12723" y="40780"/>
                </a:cubicBezTo>
                <a:cubicBezTo>
                  <a:pt x="12803" y="40682"/>
                  <a:pt x="12881" y="40581"/>
                  <a:pt x="12934" y="40467"/>
                </a:cubicBezTo>
                <a:cubicBezTo>
                  <a:pt x="12991" y="40353"/>
                  <a:pt x="13022" y="40236"/>
                  <a:pt x="13042" y="40108"/>
                </a:cubicBezTo>
                <a:cubicBezTo>
                  <a:pt x="13062" y="39987"/>
                  <a:pt x="13082" y="39869"/>
                  <a:pt x="13152" y="39769"/>
                </a:cubicBezTo>
                <a:cubicBezTo>
                  <a:pt x="13206" y="39688"/>
                  <a:pt x="13283" y="39624"/>
                  <a:pt x="13361" y="39567"/>
                </a:cubicBezTo>
                <a:cubicBezTo>
                  <a:pt x="13531" y="39443"/>
                  <a:pt x="13719" y="39336"/>
                  <a:pt x="13837" y="39158"/>
                </a:cubicBezTo>
                <a:cubicBezTo>
                  <a:pt x="13965" y="38967"/>
                  <a:pt x="13995" y="38738"/>
                  <a:pt x="13998" y="38517"/>
                </a:cubicBezTo>
                <a:cubicBezTo>
                  <a:pt x="14005" y="38282"/>
                  <a:pt x="13981" y="38050"/>
                  <a:pt x="14001" y="37819"/>
                </a:cubicBezTo>
                <a:cubicBezTo>
                  <a:pt x="14025" y="37557"/>
                  <a:pt x="14116" y="37302"/>
                  <a:pt x="14230" y="37067"/>
                </a:cubicBezTo>
                <a:cubicBezTo>
                  <a:pt x="14287" y="36946"/>
                  <a:pt x="14351" y="36825"/>
                  <a:pt x="14414" y="36707"/>
                </a:cubicBezTo>
                <a:cubicBezTo>
                  <a:pt x="14468" y="36611"/>
                  <a:pt x="14522" y="36503"/>
                  <a:pt x="14592" y="36413"/>
                </a:cubicBezTo>
                <a:cubicBezTo>
                  <a:pt x="14659" y="36329"/>
                  <a:pt x="14740" y="36264"/>
                  <a:pt x="14847" y="36264"/>
                </a:cubicBezTo>
                <a:lnTo>
                  <a:pt x="14854" y="36264"/>
                </a:lnTo>
                <a:cubicBezTo>
                  <a:pt x="14901" y="36268"/>
                  <a:pt x="14948" y="36272"/>
                  <a:pt x="14992" y="36272"/>
                </a:cubicBezTo>
                <a:cubicBezTo>
                  <a:pt x="15015" y="36272"/>
                  <a:pt x="15039" y="36272"/>
                  <a:pt x="15062" y="36268"/>
                </a:cubicBezTo>
                <a:cubicBezTo>
                  <a:pt x="15113" y="36258"/>
                  <a:pt x="15163" y="36235"/>
                  <a:pt x="15206" y="36204"/>
                </a:cubicBezTo>
                <a:cubicBezTo>
                  <a:pt x="15294" y="36144"/>
                  <a:pt x="15361" y="36053"/>
                  <a:pt x="15418" y="35962"/>
                </a:cubicBezTo>
                <a:cubicBezTo>
                  <a:pt x="15488" y="35845"/>
                  <a:pt x="15556" y="35725"/>
                  <a:pt x="15623" y="35604"/>
                </a:cubicBezTo>
                <a:lnTo>
                  <a:pt x="15713" y="35452"/>
                </a:lnTo>
                <a:cubicBezTo>
                  <a:pt x="15834" y="35335"/>
                  <a:pt x="15931" y="35194"/>
                  <a:pt x="15999" y="35043"/>
                </a:cubicBezTo>
                <a:cubicBezTo>
                  <a:pt x="16009" y="35046"/>
                  <a:pt x="16019" y="35050"/>
                  <a:pt x="16029" y="35050"/>
                </a:cubicBezTo>
                <a:cubicBezTo>
                  <a:pt x="16046" y="35050"/>
                  <a:pt x="16063" y="35043"/>
                  <a:pt x="16072" y="35026"/>
                </a:cubicBezTo>
                <a:cubicBezTo>
                  <a:pt x="16086" y="35003"/>
                  <a:pt x="16096" y="34983"/>
                  <a:pt x="16109" y="34963"/>
                </a:cubicBezTo>
                <a:cubicBezTo>
                  <a:pt x="16120" y="34942"/>
                  <a:pt x="16120" y="34925"/>
                  <a:pt x="16109" y="34912"/>
                </a:cubicBezTo>
                <a:cubicBezTo>
                  <a:pt x="16170" y="34690"/>
                  <a:pt x="16156" y="34452"/>
                  <a:pt x="16080" y="34241"/>
                </a:cubicBezTo>
                <a:cubicBezTo>
                  <a:pt x="16032" y="34117"/>
                  <a:pt x="15965" y="34013"/>
                  <a:pt x="15881" y="33908"/>
                </a:cubicBezTo>
                <a:cubicBezTo>
                  <a:pt x="15801" y="33811"/>
                  <a:pt x="15703" y="33707"/>
                  <a:pt x="15686" y="33573"/>
                </a:cubicBezTo>
                <a:cubicBezTo>
                  <a:pt x="15680" y="33519"/>
                  <a:pt x="15686" y="33459"/>
                  <a:pt x="15717" y="33415"/>
                </a:cubicBezTo>
                <a:cubicBezTo>
                  <a:pt x="15750" y="33358"/>
                  <a:pt x="15818" y="33334"/>
                  <a:pt x="15868" y="33294"/>
                </a:cubicBezTo>
                <a:cubicBezTo>
                  <a:pt x="15948" y="33227"/>
                  <a:pt x="15968" y="33130"/>
                  <a:pt x="15942" y="33032"/>
                </a:cubicBezTo>
                <a:cubicBezTo>
                  <a:pt x="15914" y="32932"/>
                  <a:pt x="15854" y="32845"/>
                  <a:pt x="15821" y="32747"/>
                </a:cubicBezTo>
                <a:cubicBezTo>
                  <a:pt x="15804" y="32696"/>
                  <a:pt x="15794" y="32643"/>
                  <a:pt x="15810" y="32593"/>
                </a:cubicBezTo>
                <a:cubicBezTo>
                  <a:pt x="15831" y="32529"/>
                  <a:pt x="15881" y="32482"/>
                  <a:pt x="15928" y="32438"/>
                </a:cubicBezTo>
                <a:cubicBezTo>
                  <a:pt x="16167" y="32213"/>
                  <a:pt x="16415" y="31999"/>
                  <a:pt x="16656" y="31777"/>
                </a:cubicBezTo>
                <a:cubicBezTo>
                  <a:pt x="16878" y="31576"/>
                  <a:pt x="17113" y="31381"/>
                  <a:pt x="17281" y="31129"/>
                </a:cubicBezTo>
                <a:cubicBezTo>
                  <a:pt x="17361" y="31001"/>
                  <a:pt x="17435" y="30871"/>
                  <a:pt x="17522" y="30750"/>
                </a:cubicBezTo>
                <a:cubicBezTo>
                  <a:pt x="17613" y="30625"/>
                  <a:pt x="17711" y="30504"/>
                  <a:pt x="17812" y="30391"/>
                </a:cubicBezTo>
                <a:cubicBezTo>
                  <a:pt x="18023" y="30149"/>
                  <a:pt x="18234" y="29911"/>
                  <a:pt x="18446" y="29669"/>
                </a:cubicBezTo>
                <a:lnTo>
                  <a:pt x="18811" y="29253"/>
                </a:lnTo>
                <a:cubicBezTo>
                  <a:pt x="18872" y="29186"/>
                  <a:pt x="18932" y="29119"/>
                  <a:pt x="18992" y="29048"/>
                </a:cubicBezTo>
                <a:cubicBezTo>
                  <a:pt x="19040" y="28994"/>
                  <a:pt x="19090" y="28934"/>
                  <a:pt x="19110" y="28863"/>
                </a:cubicBezTo>
                <a:cubicBezTo>
                  <a:pt x="19154" y="28709"/>
                  <a:pt x="19060" y="28548"/>
                  <a:pt x="18989" y="28417"/>
                </a:cubicBezTo>
                <a:cubicBezTo>
                  <a:pt x="18909" y="28273"/>
                  <a:pt x="18814" y="28135"/>
                  <a:pt x="18711" y="28007"/>
                </a:cubicBezTo>
                <a:cubicBezTo>
                  <a:pt x="18704" y="27997"/>
                  <a:pt x="18690" y="27991"/>
                  <a:pt x="18673" y="27991"/>
                </a:cubicBezTo>
                <a:cubicBezTo>
                  <a:pt x="18664" y="27991"/>
                  <a:pt x="18653" y="27994"/>
                  <a:pt x="18647" y="27997"/>
                </a:cubicBezTo>
                <a:cubicBezTo>
                  <a:pt x="18520" y="28061"/>
                  <a:pt x="18396" y="28122"/>
                  <a:pt x="18271" y="28185"/>
                </a:cubicBezTo>
                <a:cubicBezTo>
                  <a:pt x="18210" y="28216"/>
                  <a:pt x="18154" y="28242"/>
                  <a:pt x="18093" y="28273"/>
                </a:cubicBezTo>
                <a:cubicBezTo>
                  <a:pt x="18033" y="28303"/>
                  <a:pt x="17965" y="28350"/>
                  <a:pt x="17895" y="28357"/>
                </a:cubicBezTo>
                <a:lnTo>
                  <a:pt x="17882" y="28357"/>
                </a:lnTo>
                <a:cubicBezTo>
                  <a:pt x="17828" y="28357"/>
                  <a:pt x="17778" y="28323"/>
                  <a:pt x="17727" y="28300"/>
                </a:cubicBezTo>
                <a:cubicBezTo>
                  <a:pt x="17677" y="28276"/>
                  <a:pt x="17623" y="28253"/>
                  <a:pt x="17566" y="28239"/>
                </a:cubicBezTo>
                <a:cubicBezTo>
                  <a:pt x="17502" y="28222"/>
                  <a:pt x="17435" y="28213"/>
                  <a:pt x="17368" y="28213"/>
                </a:cubicBezTo>
                <a:cubicBezTo>
                  <a:pt x="17321" y="28213"/>
                  <a:pt x="17274" y="28219"/>
                  <a:pt x="17227" y="28225"/>
                </a:cubicBezTo>
                <a:cubicBezTo>
                  <a:pt x="17170" y="28236"/>
                  <a:pt x="17116" y="28253"/>
                  <a:pt x="17062" y="28273"/>
                </a:cubicBezTo>
                <a:cubicBezTo>
                  <a:pt x="17022" y="28289"/>
                  <a:pt x="16975" y="28309"/>
                  <a:pt x="16929" y="28309"/>
                </a:cubicBezTo>
                <a:cubicBezTo>
                  <a:pt x="16908" y="28309"/>
                  <a:pt x="16888" y="28306"/>
                  <a:pt x="16868" y="28296"/>
                </a:cubicBezTo>
                <a:cubicBezTo>
                  <a:pt x="16817" y="28273"/>
                  <a:pt x="16777" y="28225"/>
                  <a:pt x="16737" y="28185"/>
                </a:cubicBezTo>
                <a:cubicBezTo>
                  <a:pt x="16693" y="28138"/>
                  <a:pt x="16647" y="28092"/>
                  <a:pt x="16603" y="28041"/>
                </a:cubicBezTo>
                <a:cubicBezTo>
                  <a:pt x="16435" y="27860"/>
                  <a:pt x="16284" y="27665"/>
                  <a:pt x="16150" y="27457"/>
                </a:cubicBezTo>
                <a:cubicBezTo>
                  <a:pt x="16019" y="27249"/>
                  <a:pt x="15908" y="27031"/>
                  <a:pt x="15784" y="26816"/>
                </a:cubicBezTo>
                <a:cubicBezTo>
                  <a:pt x="15663" y="26614"/>
                  <a:pt x="15525" y="26433"/>
                  <a:pt x="15350" y="26272"/>
                </a:cubicBezTo>
                <a:cubicBezTo>
                  <a:pt x="15189" y="26121"/>
                  <a:pt x="15012" y="25987"/>
                  <a:pt x="14867" y="25819"/>
                </a:cubicBezTo>
                <a:cubicBezTo>
                  <a:pt x="14710" y="25635"/>
                  <a:pt x="14636" y="25413"/>
                  <a:pt x="14572" y="25184"/>
                </a:cubicBezTo>
                <a:cubicBezTo>
                  <a:pt x="14535" y="25054"/>
                  <a:pt x="14498" y="24926"/>
                  <a:pt x="14444" y="24805"/>
                </a:cubicBezTo>
                <a:cubicBezTo>
                  <a:pt x="14394" y="24691"/>
                  <a:pt x="14331" y="24583"/>
                  <a:pt x="14263" y="24480"/>
                </a:cubicBezTo>
                <a:cubicBezTo>
                  <a:pt x="14153" y="24298"/>
                  <a:pt x="14032" y="24107"/>
                  <a:pt x="14005" y="23892"/>
                </a:cubicBezTo>
                <a:cubicBezTo>
                  <a:pt x="14015" y="23879"/>
                  <a:pt x="14018" y="23862"/>
                  <a:pt x="14015" y="23849"/>
                </a:cubicBezTo>
                <a:cubicBezTo>
                  <a:pt x="13998" y="23745"/>
                  <a:pt x="14092" y="23651"/>
                  <a:pt x="14186" y="23627"/>
                </a:cubicBezTo>
                <a:cubicBezTo>
                  <a:pt x="14199" y="23624"/>
                  <a:pt x="14216" y="23621"/>
                  <a:pt x="14230" y="23621"/>
                </a:cubicBezTo>
                <a:cubicBezTo>
                  <a:pt x="14331" y="23621"/>
                  <a:pt x="14397" y="23711"/>
                  <a:pt x="14448" y="23792"/>
                </a:cubicBezTo>
                <a:cubicBezTo>
                  <a:pt x="14522" y="23916"/>
                  <a:pt x="14596" y="24036"/>
                  <a:pt x="14683" y="24151"/>
                </a:cubicBezTo>
                <a:cubicBezTo>
                  <a:pt x="14770" y="24265"/>
                  <a:pt x="14864" y="24372"/>
                  <a:pt x="14958" y="24480"/>
                </a:cubicBezTo>
                <a:cubicBezTo>
                  <a:pt x="15143" y="24691"/>
                  <a:pt x="15334" y="24902"/>
                  <a:pt x="15471" y="25151"/>
                </a:cubicBezTo>
                <a:cubicBezTo>
                  <a:pt x="15623" y="25423"/>
                  <a:pt x="15669" y="25745"/>
                  <a:pt x="15838" y="26007"/>
                </a:cubicBezTo>
                <a:cubicBezTo>
                  <a:pt x="15925" y="26145"/>
                  <a:pt x="16032" y="26262"/>
                  <a:pt x="16136" y="26383"/>
                </a:cubicBezTo>
                <a:cubicBezTo>
                  <a:pt x="16237" y="26504"/>
                  <a:pt x="16334" y="26628"/>
                  <a:pt x="16422" y="26758"/>
                </a:cubicBezTo>
                <a:cubicBezTo>
                  <a:pt x="16596" y="27017"/>
                  <a:pt x="16740" y="27296"/>
                  <a:pt x="16854" y="27588"/>
                </a:cubicBezTo>
                <a:cubicBezTo>
                  <a:pt x="16885" y="27658"/>
                  <a:pt x="16908" y="27732"/>
                  <a:pt x="16932" y="27806"/>
                </a:cubicBezTo>
                <a:cubicBezTo>
                  <a:pt x="16949" y="27846"/>
                  <a:pt x="16982" y="27853"/>
                  <a:pt x="17022" y="27863"/>
                </a:cubicBezTo>
                <a:cubicBezTo>
                  <a:pt x="17053" y="27870"/>
                  <a:pt x="17086" y="27880"/>
                  <a:pt x="17120" y="27886"/>
                </a:cubicBezTo>
                <a:cubicBezTo>
                  <a:pt x="17234" y="27910"/>
                  <a:pt x="17352" y="27920"/>
                  <a:pt x="17469" y="27920"/>
                </a:cubicBezTo>
                <a:lnTo>
                  <a:pt x="17526" y="27920"/>
                </a:lnTo>
                <a:cubicBezTo>
                  <a:pt x="17795" y="27910"/>
                  <a:pt x="18063" y="27840"/>
                  <a:pt x="18301" y="27716"/>
                </a:cubicBezTo>
                <a:cubicBezTo>
                  <a:pt x="18419" y="27655"/>
                  <a:pt x="18529" y="27581"/>
                  <a:pt x="18630" y="27494"/>
                </a:cubicBezTo>
                <a:cubicBezTo>
                  <a:pt x="18738" y="27403"/>
                  <a:pt x="18822" y="27293"/>
                  <a:pt x="18915" y="27192"/>
                </a:cubicBezTo>
                <a:cubicBezTo>
                  <a:pt x="18959" y="27138"/>
                  <a:pt x="19009" y="27091"/>
                  <a:pt x="19070" y="27054"/>
                </a:cubicBezTo>
                <a:cubicBezTo>
                  <a:pt x="19133" y="27017"/>
                  <a:pt x="19204" y="27004"/>
                  <a:pt x="19278" y="26994"/>
                </a:cubicBezTo>
                <a:cubicBezTo>
                  <a:pt x="19443" y="26967"/>
                  <a:pt x="19604" y="26930"/>
                  <a:pt x="19765" y="26873"/>
                </a:cubicBezTo>
                <a:cubicBezTo>
                  <a:pt x="19919" y="26819"/>
                  <a:pt x="20074" y="26752"/>
                  <a:pt x="20221" y="26682"/>
                </a:cubicBezTo>
                <a:cubicBezTo>
                  <a:pt x="20356" y="26622"/>
                  <a:pt x="20490" y="26554"/>
                  <a:pt x="20604" y="26456"/>
                </a:cubicBezTo>
                <a:cubicBezTo>
                  <a:pt x="20812" y="26279"/>
                  <a:pt x="20943" y="25960"/>
                  <a:pt x="20782" y="25708"/>
                </a:cubicBezTo>
                <a:cubicBezTo>
                  <a:pt x="20768" y="25691"/>
                  <a:pt x="20745" y="25665"/>
                  <a:pt x="20755" y="25641"/>
                </a:cubicBezTo>
                <a:cubicBezTo>
                  <a:pt x="20765" y="25618"/>
                  <a:pt x="20795" y="25604"/>
                  <a:pt x="20812" y="25587"/>
                </a:cubicBezTo>
                <a:cubicBezTo>
                  <a:pt x="20865" y="25537"/>
                  <a:pt x="20879" y="25470"/>
                  <a:pt x="20842" y="25406"/>
                </a:cubicBezTo>
                <a:cubicBezTo>
                  <a:pt x="20825" y="25373"/>
                  <a:pt x="20799" y="25342"/>
                  <a:pt x="20772" y="25316"/>
                </a:cubicBezTo>
                <a:cubicBezTo>
                  <a:pt x="20745" y="25279"/>
                  <a:pt x="20715" y="25245"/>
                  <a:pt x="20684" y="25212"/>
                </a:cubicBezTo>
                <a:lnTo>
                  <a:pt x="20510" y="25003"/>
                </a:lnTo>
                <a:cubicBezTo>
                  <a:pt x="20399" y="24873"/>
                  <a:pt x="20292" y="24738"/>
                  <a:pt x="20174" y="24614"/>
                </a:cubicBezTo>
                <a:cubicBezTo>
                  <a:pt x="20083" y="24517"/>
                  <a:pt x="19973" y="24419"/>
                  <a:pt x="19835" y="24393"/>
                </a:cubicBezTo>
                <a:cubicBezTo>
                  <a:pt x="19809" y="24386"/>
                  <a:pt x="19785" y="24382"/>
                  <a:pt x="19758" y="24382"/>
                </a:cubicBezTo>
                <a:cubicBezTo>
                  <a:pt x="19624" y="24382"/>
                  <a:pt x="19496" y="24450"/>
                  <a:pt x="19365" y="24480"/>
                </a:cubicBezTo>
                <a:cubicBezTo>
                  <a:pt x="19234" y="24510"/>
                  <a:pt x="19104" y="24527"/>
                  <a:pt x="18969" y="24527"/>
                </a:cubicBezTo>
                <a:cubicBezTo>
                  <a:pt x="18935" y="24527"/>
                  <a:pt x="18905" y="24523"/>
                  <a:pt x="18875" y="24523"/>
                </a:cubicBezTo>
                <a:cubicBezTo>
                  <a:pt x="18802" y="24520"/>
                  <a:pt x="18718" y="24520"/>
                  <a:pt x="18653" y="24483"/>
                </a:cubicBezTo>
                <a:cubicBezTo>
                  <a:pt x="18586" y="24446"/>
                  <a:pt x="18560" y="24366"/>
                  <a:pt x="18529" y="24301"/>
                </a:cubicBezTo>
                <a:cubicBezTo>
                  <a:pt x="18452" y="24140"/>
                  <a:pt x="18379" y="23979"/>
                  <a:pt x="18301" y="23822"/>
                </a:cubicBezTo>
                <a:lnTo>
                  <a:pt x="18069" y="23325"/>
                </a:lnTo>
                <a:cubicBezTo>
                  <a:pt x="18019" y="23218"/>
                  <a:pt x="17956" y="23093"/>
                  <a:pt x="17969" y="22966"/>
                </a:cubicBezTo>
                <a:cubicBezTo>
                  <a:pt x="17976" y="22916"/>
                  <a:pt x="18002" y="22872"/>
                  <a:pt x="18046" y="22848"/>
                </a:cubicBezTo>
                <a:cubicBezTo>
                  <a:pt x="18097" y="22825"/>
                  <a:pt x="18154" y="22822"/>
                  <a:pt x="18210" y="22822"/>
                </a:cubicBezTo>
                <a:lnTo>
                  <a:pt x="18255" y="22822"/>
                </a:lnTo>
                <a:cubicBezTo>
                  <a:pt x="18388" y="22825"/>
                  <a:pt x="18523" y="22845"/>
                  <a:pt x="18650" y="22885"/>
                </a:cubicBezTo>
                <a:cubicBezTo>
                  <a:pt x="18905" y="22969"/>
                  <a:pt x="19137" y="23124"/>
                  <a:pt x="19308" y="23335"/>
                </a:cubicBezTo>
                <a:cubicBezTo>
                  <a:pt x="19395" y="23443"/>
                  <a:pt x="19446" y="23590"/>
                  <a:pt x="19570" y="23664"/>
                </a:cubicBezTo>
                <a:cubicBezTo>
                  <a:pt x="19691" y="23734"/>
                  <a:pt x="19835" y="23725"/>
                  <a:pt x="19970" y="23758"/>
                </a:cubicBezTo>
                <a:cubicBezTo>
                  <a:pt x="19970" y="23762"/>
                  <a:pt x="19973" y="23762"/>
                  <a:pt x="19976" y="23762"/>
                </a:cubicBezTo>
                <a:cubicBezTo>
                  <a:pt x="19962" y="23771"/>
                  <a:pt x="19950" y="23785"/>
                  <a:pt x="19936" y="23798"/>
                </a:cubicBezTo>
                <a:cubicBezTo>
                  <a:pt x="19906" y="23825"/>
                  <a:pt x="19922" y="23879"/>
                  <a:pt x="19959" y="23886"/>
                </a:cubicBezTo>
                <a:cubicBezTo>
                  <a:pt x="19987" y="23892"/>
                  <a:pt x="20007" y="23903"/>
                  <a:pt x="20030" y="23912"/>
                </a:cubicBezTo>
                <a:cubicBezTo>
                  <a:pt x="20057" y="23979"/>
                  <a:pt x="20120" y="24044"/>
                  <a:pt x="20181" y="24073"/>
                </a:cubicBezTo>
                <a:cubicBezTo>
                  <a:pt x="20228" y="24097"/>
                  <a:pt x="20278" y="24104"/>
                  <a:pt x="20329" y="24104"/>
                </a:cubicBezTo>
                <a:cubicBezTo>
                  <a:pt x="20372" y="24104"/>
                  <a:pt x="20416" y="24100"/>
                  <a:pt x="20459" y="24097"/>
                </a:cubicBezTo>
                <a:cubicBezTo>
                  <a:pt x="20486" y="24094"/>
                  <a:pt x="20513" y="24094"/>
                  <a:pt x="20540" y="24094"/>
                </a:cubicBezTo>
                <a:cubicBezTo>
                  <a:pt x="20637" y="24094"/>
                  <a:pt x="20718" y="24117"/>
                  <a:pt x="20785" y="24208"/>
                </a:cubicBezTo>
                <a:cubicBezTo>
                  <a:pt x="20839" y="24275"/>
                  <a:pt x="20882" y="24352"/>
                  <a:pt x="20960" y="24396"/>
                </a:cubicBezTo>
                <a:cubicBezTo>
                  <a:pt x="21006" y="24426"/>
                  <a:pt x="21060" y="24436"/>
                  <a:pt x="21110" y="24436"/>
                </a:cubicBezTo>
                <a:cubicBezTo>
                  <a:pt x="21147" y="24436"/>
                  <a:pt x="21181" y="24433"/>
                  <a:pt x="21215" y="24422"/>
                </a:cubicBezTo>
                <a:cubicBezTo>
                  <a:pt x="21400" y="24372"/>
                  <a:pt x="21564" y="24218"/>
                  <a:pt x="21755" y="24218"/>
                </a:cubicBezTo>
                <a:cubicBezTo>
                  <a:pt x="21782" y="24218"/>
                  <a:pt x="21812" y="24221"/>
                  <a:pt x="21843" y="24228"/>
                </a:cubicBezTo>
                <a:cubicBezTo>
                  <a:pt x="21960" y="24261"/>
                  <a:pt x="22034" y="24349"/>
                  <a:pt x="22121" y="24422"/>
                </a:cubicBezTo>
                <a:cubicBezTo>
                  <a:pt x="22191" y="24483"/>
                  <a:pt x="22269" y="24530"/>
                  <a:pt x="22359" y="24557"/>
                </a:cubicBezTo>
                <a:cubicBezTo>
                  <a:pt x="22537" y="24614"/>
                  <a:pt x="22726" y="24611"/>
                  <a:pt x="22910" y="24614"/>
                </a:cubicBezTo>
                <a:cubicBezTo>
                  <a:pt x="23074" y="24617"/>
                  <a:pt x="23265" y="24617"/>
                  <a:pt x="23410" y="24721"/>
                </a:cubicBezTo>
                <a:cubicBezTo>
                  <a:pt x="23595" y="24859"/>
                  <a:pt x="23581" y="25111"/>
                  <a:pt x="23645" y="25312"/>
                </a:cubicBezTo>
                <a:cubicBezTo>
                  <a:pt x="23708" y="25497"/>
                  <a:pt x="23846" y="25631"/>
                  <a:pt x="24044" y="25658"/>
                </a:cubicBezTo>
                <a:cubicBezTo>
                  <a:pt x="24068" y="25661"/>
                  <a:pt x="24095" y="25661"/>
                  <a:pt x="24118" y="25661"/>
                </a:cubicBezTo>
                <a:cubicBezTo>
                  <a:pt x="24252" y="25661"/>
                  <a:pt x="24383" y="25611"/>
                  <a:pt x="24478" y="25514"/>
                </a:cubicBezTo>
                <a:lnTo>
                  <a:pt x="24478" y="25514"/>
                </a:lnTo>
                <a:cubicBezTo>
                  <a:pt x="24507" y="25578"/>
                  <a:pt x="24470" y="25671"/>
                  <a:pt x="24447" y="25731"/>
                </a:cubicBezTo>
                <a:cubicBezTo>
                  <a:pt x="24410" y="25829"/>
                  <a:pt x="24363" y="25930"/>
                  <a:pt x="24353" y="26033"/>
                </a:cubicBezTo>
                <a:cubicBezTo>
                  <a:pt x="24346" y="26131"/>
                  <a:pt x="24383" y="26219"/>
                  <a:pt x="24467" y="26265"/>
                </a:cubicBezTo>
                <a:cubicBezTo>
                  <a:pt x="24528" y="26303"/>
                  <a:pt x="24599" y="26303"/>
                  <a:pt x="24665" y="26309"/>
                </a:cubicBezTo>
                <a:cubicBezTo>
                  <a:pt x="24743" y="26319"/>
                  <a:pt x="24816" y="26336"/>
                  <a:pt x="24884" y="26380"/>
                </a:cubicBezTo>
                <a:cubicBezTo>
                  <a:pt x="25129" y="26527"/>
                  <a:pt x="25226" y="26853"/>
                  <a:pt x="25310" y="27111"/>
                </a:cubicBezTo>
                <a:cubicBezTo>
                  <a:pt x="25414" y="27443"/>
                  <a:pt x="25541" y="27769"/>
                  <a:pt x="25709" y="28078"/>
                </a:cubicBezTo>
                <a:cubicBezTo>
                  <a:pt x="25900" y="28437"/>
                  <a:pt x="26136" y="28772"/>
                  <a:pt x="26404" y="29079"/>
                </a:cubicBezTo>
                <a:cubicBezTo>
                  <a:pt x="26414" y="29088"/>
                  <a:pt x="26427" y="29095"/>
                  <a:pt x="26441" y="29095"/>
                </a:cubicBezTo>
                <a:cubicBezTo>
                  <a:pt x="26471" y="29095"/>
                  <a:pt x="26498" y="29071"/>
                  <a:pt x="26498" y="29042"/>
                </a:cubicBezTo>
                <a:cubicBezTo>
                  <a:pt x="26481" y="28789"/>
                  <a:pt x="26777" y="28635"/>
                  <a:pt x="26867" y="28420"/>
                </a:cubicBezTo>
                <a:cubicBezTo>
                  <a:pt x="26924" y="28283"/>
                  <a:pt x="26884" y="28168"/>
                  <a:pt x="26820" y="28041"/>
                </a:cubicBezTo>
                <a:cubicBezTo>
                  <a:pt x="26716" y="27836"/>
                  <a:pt x="26783" y="27645"/>
                  <a:pt x="26890" y="27457"/>
                </a:cubicBezTo>
                <a:cubicBezTo>
                  <a:pt x="27065" y="27158"/>
                  <a:pt x="27277" y="26846"/>
                  <a:pt x="27542" y="26622"/>
                </a:cubicBezTo>
                <a:cubicBezTo>
                  <a:pt x="27683" y="26501"/>
                  <a:pt x="27841" y="26420"/>
                  <a:pt x="28015" y="26369"/>
                </a:cubicBezTo>
                <a:cubicBezTo>
                  <a:pt x="28176" y="26323"/>
                  <a:pt x="28348" y="26289"/>
                  <a:pt x="28481" y="26178"/>
                </a:cubicBezTo>
                <a:cubicBezTo>
                  <a:pt x="28740" y="25963"/>
                  <a:pt x="28750" y="25590"/>
                  <a:pt x="28737" y="25279"/>
                </a:cubicBezTo>
                <a:lnTo>
                  <a:pt x="28737" y="25279"/>
                </a:lnTo>
                <a:cubicBezTo>
                  <a:pt x="28962" y="25292"/>
                  <a:pt x="29156" y="25466"/>
                  <a:pt x="29194" y="25695"/>
                </a:cubicBezTo>
                <a:cubicBezTo>
                  <a:pt x="29197" y="25718"/>
                  <a:pt x="29220" y="25731"/>
                  <a:pt x="29243" y="25731"/>
                </a:cubicBezTo>
                <a:cubicBezTo>
                  <a:pt x="29264" y="25731"/>
                  <a:pt x="29284" y="25725"/>
                  <a:pt x="29294" y="25708"/>
                </a:cubicBezTo>
                <a:cubicBezTo>
                  <a:pt x="29378" y="25557"/>
                  <a:pt x="29556" y="25319"/>
                  <a:pt x="29734" y="25319"/>
                </a:cubicBezTo>
                <a:cubicBezTo>
                  <a:pt x="29801" y="25319"/>
                  <a:pt x="29865" y="25353"/>
                  <a:pt x="29925" y="25433"/>
                </a:cubicBezTo>
                <a:cubicBezTo>
                  <a:pt x="30002" y="25534"/>
                  <a:pt x="30052" y="25651"/>
                  <a:pt x="30126" y="25756"/>
                </a:cubicBezTo>
                <a:cubicBezTo>
                  <a:pt x="30207" y="25856"/>
                  <a:pt x="30298" y="25950"/>
                  <a:pt x="30399" y="26030"/>
                </a:cubicBezTo>
                <a:cubicBezTo>
                  <a:pt x="30600" y="26188"/>
                  <a:pt x="30835" y="26295"/>
                  <a:pt x="31087" y="26336"/>
                </a:cubicBezTo>
                <a:cubicBezTo>
                  <a:pt x="31187" y="26352"/>
                  <a:pt x="31398" y="26360"/>
                  <a:pt x="31402" y="26497"/>
                </a:cubicBezTo>
                <a:cubicBezTo>
                  <a:pt x="31402" y="26568"/>
                  <a:pt x="31352" y="26631"/>
                  <a:pt x="31318" y="26688"/>
                </a:cubicBezTo>
                <a:cubicBezTo>
                  <a:pt x="31291" y="26742"/>
                  <a:pt x="31268" y="26799"/>
                  <a:pt x="31257" y="26859"/>
                </a:cubicBezTo>
                <a:cubicBezTo>
                  <a:pt x="31224" y="27098"/>
                  <a:pt x="31412" y="27302"/>
                  <a:pt x="31553" y="27474"/>
                </a:cubicBezTo>
                <a:cubicBezTo>
                  <a:pt x="31630" y="27571"/>
                  <a:pt x="31708" y="27669"/>
                  <a:pt x="31761" y="27782"/>
                </a:cubicBezTo>
                <a:cubicBezTo>
                  <a:pt x="31815" y="27897"/>
                  <a:pt x="31849" y="28018"/>
                  <a:pt x="31875" y="28138"/>
                </a:cubicBezTo>
                <a:cubicBezTo>
                  <a:pt x="31933" y="28370"/>
                  <a:pt x="31959" y="28611"/>
                  <a:pt x="32046" y="28837"/>
                </a:cubicBezTo>
                <a:cubicBezTo>
                  <a:pt x="32083" y="28938"/>
                  <a:pt x="32134" y="29034"/>
                  <a:pt x="32201" y="29122"/>
                </a:cubicBezTo>
                <a:cubicBezTo>
                  <a:pt x="32281" y="29223"/>
                  <a:pt x="32385" y="29286"/>
                  <a:pt x="32473" y="29377"/>
                </a:cubicBezTo>
                <a:cubicBezTo>
                  <a:pt x="32607" y="29522"/>
                  <a:pt x="32500" y="29663"/>
                  <a:pt x="32469" y="29827"/>
                </a:cubicBezTo>
                <a:cubicBezTo>
                  <a:pt x="32449" y="29957"/>
                  <a:pt x="32496" y="30078"/>
                  <a:pt x="32577" y="30182"/>
                </a:cubicBezTo>
                <a:cubicBezTo>
                  <a:pt x="32664" y="30300"/>
                  <a:pt x="32788" y="30388"/>
                  <a:pt x="32865" y="30508"/>
                </a:cubicBezTo>
                <a:cubicBezTo>
                  <a:pt x="32932" y="30609"/>
                  <a:pt x="32986" y="30757"/>
                  <a:pt x="32912" y="30857"/>
                </a:cubicBezTo>
                <a:cubicBezTo>
                  <a:pt x="32446" y="30549"/>
                  <a:pt x="31936" y="30310"/>
                  <a:pt x="31398" y="30159"/>
                </a:cubicBezTo>
                <a:lnTo>
                  <a:pt x="31382" y="30159"/>
                </a:lnTo>
                <a:cubicBezTo>
                  <a:pt x="31335" y="30159"/>
                  <a:pt x="31318" y="30216"/>
                  <a:pt x="31345" y="30250"/>
                </a:cubicBezTo>
                <a:lnTo>
                  <a:pt x="31647" y="30625"/>
                </a:lnTo>
                <a:cubicBezTo>
                  <a:pt x="31547" y="30911"/>
                  <a:pt x="31697" y="31203"/>
                  <a:pt x="31905" y="31404"/>
                </a:cubicBezTo>
                <a:cubicBezTo>
                  <a:pt x="32154" y="31636"/>
                  <a:pt x="32489" y="31750"/>
                  <a:pt x="32724" y="31999"/>
                </a:cubicBezTo>
                <a:cubicBezTo>
                  <a:pt x="32946" y="32230"/>
                  <a:pt x="33030" y="32552"/>
                  <a:pt x="33194" y="32820"/>
                </a:cubicBezTo>
                <a:cubicBezTo>
                  <a:pt x="33308" y="33012"/>
                  <a:pt x="33516" y="33237"/>
                  <a:pt x="33752" y="33237"/>
                </a:cubicBezTo>
                <a:cubicBezTo>
                  <a:pt x="33802" y="33237"/>
                  <a:pt x="33855" y="33227"/>
                  <a:pt x="33906" y="33203"/>
                </a:cubicBezTo>
                <a:cubicBezTo>
                  <a:pt x="34145" y="33096"/>
                  <a:pt x="34191" y="32787"/>
                  <a:pt x="34188" y="32543"/>
                </a:cubicBezTo>
                <a:lnTo>
                  <a:pt x="34188" y="32543"/>
                </a:lnTo>
                <a:lnTo>
                  <a:pt x="34352" y="32619"/>
                </a:lnTo>
                <a:cubicBezTo>
                  <a:pt x="34359" y="32626"/>
                  <a:pt x="34369" y="32626"/>
                  <a:pt x="34379" y="32626"/>
                </a:cubicBezTo>
                <a:cubicBezTo>
                  <a:pt x="34399" y="32626"/>
                  <a:pt x="34416" y="32619"/>
                  <a:pt x="34427" y="32599"/>
                </a:cubicBezTo>
                <a:cubicBezTo>
                  <a:pt x="34560" y="32331"/>
                  <a:pt x="34537" y="32002"/>
                  <a:pt x="34352" y="31757"/>
                </a:cubicBezTo>
                <a:cubicBezTo>
                  <a:pt x="34339" y="31740"/>
                  <a:pt x="34322" y="31733"/>
                  <a:pt x="34306" y="31733"/>
                </a:cubicBezTo>
                <a:cubicBezTo>
                  <a:pt x="34278" y="31733"/>
                  <a:pt x="34252" y="31750"/>
                  <a:pt x="34252" y="31784"/>
                </a:cubicBezTo>
                <a:cubicBezTo>
                  <a:pt x="34249" y="31878"/>
                  <a:pt x="34161" y="31908"/>
                  <a:pt x="34080" y="31908"/>
                </a:cubicBezTo>
                <a:cubicBezTo>
                  <a:pt x="34054" y="31908"/>
                  <a:pt x="34027" y="31905"/>
                  <a:pt x="34004" y="31898"/>
                </a:cubicBezTo>
                <a:cubicBezTo>
                  <a:pt x="33855" y="31867"/>
                  <a:pt x="33785" y="31747"/>
                  <a:pt x="33718" y="31623"/>
                </a:cubicBezTo>
                <a:cubicBezTo>
                  <a:pt x="33648" y="31491"/>
                  <a:pt x="33584" y="31350"/>
                  <a:pt x="33466" y="31257"/>
                </a:cubicBezTo>
                <a:cubicBezTo>
                  <a:pt x="33392" y="31200"/>
                  <a:pt x="33302" y="31163"/>
                  <a:pt x="33322" y="31052"/>
                </a:cubicBezTo>
                <a:cubicBezTo>
                  <a:pt x="33339" y="30964"/>
                  <a:pt x="33389" y="30891"/>
                  <a:pt x="33420" y="30807"/>
                </a:cubicBezTo>
                <a:cubicBezTo>
                  <a:pt x="33540" y="30464"/>
                  <a:pt x="33420" y="30095"/>
                  <a:pt x="33282" y="29779"/>
                </a:cubicBezTo>
                <a:cubicBezTo>
                  <a:pt x="33118" y="29407"/>
                  <a:pt x="32919" y="29051"/>
                  <a:pt x="32755" y="28679"/>
                </a:cubicBezTo>
                <a:cubicBezTo>
                  <a:pt x="32678" y="28504"/>
                  <a:pt x="32604" y="28276"/>
                  <a:pt x="32745" y="28115"/>
                </a:cubicBezTo>
                <a:cubicBezTo>
                  <a:pt x="32799" y="28051"/>
                  <a:pt x="32865" y="28018"/>
                  <a:pt x="32929" y="28018"/>
                </a:cubicBezTo>
                <a:cubicBezTo>
                  <a:pt x="33000" y="28018"/>
                  <a:pt x="33067" y="28058"/>
                  <a:pt x="33114" y="28138"/>
                </a:cubicBezTo>
                <a:cubicBezTo>
                  <a:pt x="33181" y="28249"/>
                  <a:pt x="33211" y="28380"/>
                  <a:pt x="33302" y="28478"/>
                </a:cubicBezTo>
                <a:cubicBezTo>
                  <a:pt x="33395" y="28578"/>
                  <a:pt x="33581" y="28591"/>
                  <a:pt x="33651" y="28716"/>
                </a:cubicBezTo>
                <a:cubicBezTo>
                  <a:pt x="33725" y="28850"/>
                  <a:pt x="33614" y="29038"/>
                  <a:pt x="33617" y="29182"/>
                </a:cubicBezTo>
                <a:cubicBezTo>
                  <a:pt x="33621" y="29300"/>
                  <a:pt x="33685" y="29404"/>
                  <a:pt x="33789" y="29464"/>
                </a:cubicBezTo>
                <a:cubicBezTo>
                  <a:pt x="33852" y="29501"/>
                  <a:pt x="33916" y="29518"/>
                  <a:pt x="33980" y="29518"/>
                </a:cubicBezTo>
                <a:cubicBezTo>
                  <a:pt x="34141" y="29518"/>
                  <a:pt x="34282" y="29401"/>
                  <a:pt x="34332" y="29223"/>
                </a:cubicBezTo>
                <a:cubicBezTo>
                  <a:pt x="34376" y="29065"/>
                  <a:pt x="34366" y="28893"/>
                  <a:pt x="34433" y="28746"/>
                </a:cubicBezTo>
                <a:cubicBezTo>
                  <a:pt x="34493" y="28611"/>
                  <a:pt x="34601" y="28504"/>
                  <a:pt x="34701" y="28397"/>
                </a:cubicBezTo>
                <a:cubicBezTo>
                  <a:pt x="34886" y="28209"/>
                  <a:pt x="35101" y="28001"/>
                  <a:pt x="35051" y="27712"/>
                </a:cubicBezTo>
                <a:cubicBezTo>
                  <a:pt x="35047" y="27692"/>
                  <a:pt x="35031" y="27682"/>
                  <a:pt x="35014" y="27675"/>
                </a:cubicBezTo>
                <a:cubicBezTo>
                  <a:pt x="34752" y="27578"/>
                  <a:pt x="34729" y="27209"/>
                  <a:pt x="34661" y="26980"/>
                </a:cubicBezTo>
                <a:cubicBezTo>
                  <a:pt x="34628" y="26853"/>
                  <a:pt x="34577" y="26725"/>
                  <a:pt x="34487" y="26631"/>
                </a:cubicBezTo>
                <a:cubicBezTo>
                  <a:pt x="34447" y="26588"/>
                  <a:pt x="34399" y="26554"/>
                  <a:pt x="34346" y="26527"/>
                </a:cubicBezTo>
                <a:cubicBezTo>
                  <a:pt x="34225" y="26473"/>
                  <a:pt x="34131" y="26456"/>
                  <a:pt x="34097" y="26309"/>
                </a:cubicBezTo>
                <a:cubicBezTo>
                  <a:pt x="34013" y="25963"/>
                  <a:pt x="33926" y="25393"/>
                  <a:pt x="34295" y="25178"/>
                </a:cubicBezTo>
                <a:cubicBezTo>
                  <a:pt x="34373" y="25131"/>
                  <a:pt x="34470" y="25104"/>
                  <a:pt x="34560" y="25104"/>
                </a:cubicBezTo>
                <a:cubicBezTo>
                  <a:pt x="34618" y="25104"/>
                  <a:pt x="34671" y="25114"/>
                  <a:pt x="34721" y="25138"/>
                </a:cubicBezTo>
                <a:cubicBezTo>
                  <a:pt x="34923" y="25228"/>
                  <a:pt x="34893" y="25463"/>
                  <a:pt x="34839" y="25638"/>
                </a:cubicBezTo>
                <a:cubicBezTo>
                  <a:pt x="34779" y="25836"/>
                  <a:pt x="34705" y="26017"/>
                  <a:pt x="34785" y="26222"/>
                </a:cubicBezTo>
                <a:cubicBezTo>
                  <a:pt x="34836" y="26346"/>
                  <a:pt x="34933" y="26444"/>
                  <a:pt x="35064" y="26444"/>
                </a:cubicBezTo>
                <a:cubicBezTo>
                  <a:pt x="35084" y="26444"/>
                  <a:pt x="35104" y="26444"/>
                  <a:pt x="35124" y="26436"/>
                </a:cubicBezTo>
                <a:cubicBezTo>
                  <a:pt x="35148" y="26433"/>
                  <a:pt x="35165" y="26410"/>
                  <a:pt x="35165" y="26386"/>
                </a:cubicBezTo>
                <a:lnTo>
                  <a:pt x="35165" y="25752"/>
                </a:lnTo>
                <a:cubicBezTo>
                  <a:pt x="35272" y="25779"/>
                  <a:pt x="35380" y="25805"/>
                  <a:pt x="35487" y="25829"/>
                </a:cubicBezTo>
                <a:cubicBezTo>
                  <a:pt x="35494" y="25832"/>
                  <a:pt x="35497" y="25832"/>
                  <a:pt x="35504" y="25832"/>
                </a:cubicBezTo>
                <a:cubicBezTo>
                  <a:pt x="35544" y="25832"/>
                  <a:pt x="35564" y="25789"/>
                  <a:pt x="35550" y="25752"/>
                </a:cubicBezTo>
                <a:cubicBezTo>
                  <a:pt x="35446" y="25520"/>
                  <a:pt x="35658" y="25292"/>
                  <a:pt x="35843" y="25181"/>
                </a:cubicBezTo>
                <a:cubicBezTo>
                  <a:pt x="36034" y="25067"/>
                  <a:pt x="36266" y="25031"/>
                  <a:pt x="36467" y="24939"/>
                </a:cubicBezTo>
                <a:cubicBezTo>
                  <a:pt x="36678" y="24845"/>
                  <a:pt x="36830" y="24695"/>
                  <a:pt x="36924" y="24483"/>
                </a:cubicBezTo>
                <a:cubicBezTo>
                  <a:pt x="37017" y="24268"/>
                  <a:pt x="37075" y="24040"/>
                  <a:pt x="37192" y="23835"/>
                </a:cubicBezTo>
                <a:cubicBezTo>
                  <a:pt x="37216" y="23795"/>
                  <a:pt x="37242" y="23754"/>
                  <a:pt x="37269" y="23717"/>
                </a:cubicBezTo>
                <a:cubicBezTo>
                  <a:pt x="37276" y="23721"/>
                  <a:pt x="37286" y="23725"/>
                  <a:pt x="37293" y="23725"/>
                </a:cubicBezTo>
                <a:cubicBezTo>
                  <a:pt x="37313" y="23725"/>
                  <a:pt x="37330" y="23711"/>
                  <a:pt x="37340" y="23697"/>
                </a:cubicBezTo>
                <a:cubicBezTo>
                  <a:pt x="37431" y="23580"/>
                  <a:pt x="37518" y="23460"/>
                  <a:pt x="37605" y="23339"/>
                </a:cubicBezTo>
                <a:cubicBezTo>
                  <a:pt x="37652" y="23299"/>
                  <a:pt x="37702" y="23258"/>
                  <a:pt x="37753" y="23221"/>
                </a:cubicBezTo>
                <a:cubicBezTo>
                  <a:pt x="37790" y="23194"/>
                  <a:pt x="37779" y="23147"/>
                  <a:pt x="37753" y="23127"/>
                </a:cubicBezTo>
                <a:cubicBezTo>
                  <a:pt x="37786" y="23083"/>
                  <a:pt x="37823" y="23033"/>
                  <a:pt x="37837" y="22983"/>
                </a:cubicBezTo>
                <a:cubicBezTo>
                  <a:pt x="37854" y="22916"/>
                  <a:pt x="37820" y="22868"/>
                  <a:pt x="37770" y="22831"/>
                </a:cubicBezTo>
                <a:cubicBezTo>
                  <a:pt x="37729" y="22795"/>
                  <a:pt x="37696" y="22755"/>
                  <a:pt x="37679" y="22701"/>
                </a:cubicBezTo>
                <a:cubicBezTo>
                  <a:pt x="37642" y="22586"/>
                  <a:pt x="37659" y="22466"/>
                  <a:pt x="37682" y="22348"/>
                </a:cubicBezTo>
                <a:cubicBezTo>
                  <a:pt x="37705" y="22214"/>
                  <a:pt x="37729" y="22083"/>
                  <a:pt x="37713" y="21945"/>
                </a:cubicBezTo>
                <a:cubicBezTo>
                  <a:pt x="37692" y="21818"/>
                  <a:pt x="37649" y="21697"/>
                  <a:pt x="37584" y="21583"/>
                </a:cubicBezTo>
                <a:cubicBezTo>
                  <a:pt x="37457" y="21345"/>
                  <a:pt x="37256" y="21156"/>
                  <a:pt x="37075" y="20958"/>
                </a:cubicBezTo>
                <a:cubicBezTo>
                  <a:pt x="37028" y="20908"/>
                  <a:pt x="36980" y="20858"/>
                  <a:pt x="36937" y="20808"/>
                </a:cubicBezTo>
                <a:cubicBezTo>
                  <a:pt x="36904" y="20767"/>
                  <a:pt x="36870" y="20724"/>
                  <a:pt x="36863" y="20670"/>
                </a:cubicBezTo>
                <a:cubicBezTo>
                  <a:pt x="36853" y="20596"/>
                  <a:pt x="36893" y="20526"/>
                  <a:pt x="36934" y="20469"/>
                </a:cubicBezTo>
                <a:cubicBezTo>
                  <a:pt x="37021" y="20338"/>
                  <a:pt x="37169" y="20207"/>
                  <a:pt x="37169" y="20036"/>
                </a:cubicBezTo>
                <a:cubicBezTo>
                  <a:pt x="37169" y="19821"/>
                  <a:pt x="36947" y="19740"/>
                  <a:pt x="36766" y="19740"/>
                </a:cubicBezTo>
                <a:lnTo>
                  <a:pt x="36732" y="19740"/>
                </a:lnTo>
                <a:cubicBezTo>
                  <a:pt x="36665" y="19744"/>
                  <a:pt x="36588" y="19757"/>
                  <a:pt x="36514" y="19757"/>
                </a:cubicBezTo>
                <a:cubicBezTo>
                  <a:pt x="36457" y="19757"/>
                  <a:pt x="36396" y="19750"/>
                  <a:pt x="36346" y="19720"/>
                </a:cubicBezTo>
                <a:cubicBezTo>
                  <a:pt x="36259" y="19680"/>
                  <a:pt x="36209" y="19593"/>
                  <a:pt x="36185" y="19502"/>
                </a:cubicBezTo>
                <a:cubicBezTo>
                  <a:pt x="36128" y="19271"/>
                  <a:pt x="36272" y="19059"/>
                  <a:pt x="36430" y="18904"/>
                </a:cubicBezTo>
                <a:cubicBezTo>
                  <a:pt x="36622" y="18710"/>
                  <a:pt x="36839" y="18542"/>
                  <a:pt x="37068" y="18394"/>
                </a:cubicBezTo>
                <a:cubicBezTo>
                  <a:pt x="37101" y="18371"/>
                  <a:pt x="37135" y="18351"/>
                  <a:pt x="37172" y="18331"/>
                </a:cubicBezTo>
                <a:lnTo>
                  <a:pt x="37172" y="18331"/>
                </a:lnTo>
                <a:cubicBezTo>
                  <a:pt x="37169" y="18431"/>
                  <a:pt x="37121" y="18535"/>
                  <a:pt x="37081" y="18629"/>
                </a:cubicBezTo>
                <a:cubicBezTo>
                  <a:pt x="37034" y="18743"/>
                  <a:pt x="36984" y="18871"/>
                  <a:pt x="37011" y="18995"/>
                </a:cubicBezTo>
                <a:cubicBezTo>
                  <a:pt x="37045" y="19133"/>
                  <a:pt x="37172" y="19217"/>
                  <a:pt x="37310" y="19217"/>
                </a:cubicBezTo>
                <a:lnTo>
                  <a:pt x="37316" y="19217"/>
                </a:lnTo>
                <a:cubicBezTo>
                  <a:pt x="37481" y="19210"/>
                  <a:pt x="37612" y="19099"/>
                  <a:pt x="37682" y="18958"/>
                </a:cubicBezTo>
                <a:cubicBezTo>
                  <a:pt x="37719" y="18884"/>
                  <a:pt x="37736" y="18811"/>
                  <a:pt x="37756" y="18730"/>
                </a:cubicBezTo>
                <a:cubicBezTo>
                  <a:pt x="37770" y="18676"/>
                  <a:pt x="37793" y="18602"/>
                  <a:pt x="37840" y="18566"/>
                </a:cubicBezTo>
                <a:cubicBezTo>
                  <a:pt x="37850" y="18558"/>
                  <a:pt x="37860" y="18555"/>
                  <a:pt x="37866" y="18555"/>
                </a:cubicBezTo>
                <a:cubicBezTo>
                  <a:pt x="37894" y="18555"/>
                  <a:pt x="37911" y="18582"/>
                  <a:pt x="37914" y="18612"/>
                </a:cubicBezTo>
                <a:cubicBezTo>
                  <a:pt x="37924" y="18676"/>
                  <a:pt x="37911" y="18740"/>
                  <a:pt x="37917" y="18800"/>
                </a:cubicBezTo>
                <a:cubicBezTo>
                  <a:pt x="37924" y="18874"/>
                  <a:pt x="37957" y="18931"/>
                  <a:pt x="38011" y="18978"/>
                </a:cubicBezTo>
                <a:cubicBezTo>
                  <a:pt x="38061" y="19018"/>
                  <a:pt x="38125" y="19052"/>
                  <a:pt x="38162" y="19110"/>
                </a:cubicBezTo>
                <a:cubicBezTo>
                  <a:pt x="38209" y="19180"/>
                  <a:pt x="38189" y="19277"/>
                  <a:pt x="38206" y="19358"/>
                </a:cubicBezTo>
                <a:cubicBezTo>
                  <a:pt x="38222" y="19432"/>
                  <a:pt x="38263" y="19495"/>
                  <a:pt x="38309" y="19553"/>
                </a:cubicBezTo>
                <a:cubicBezTo>
                  <a:pt x="38414" y="19683"/>
                  <a:pt x="38558" y="19777"/>
                  <a:pt x="38602" y="19945"/>
                </a:cubicBezTo>
                <a:cubicBezTo>
                  <a:pt x="38645" y="20106"/>
                  <a:pt x="38605" y="20284"/>
                  <a:pt x="38491" y="20405"/>
                </a:cubicBezTo>
                <a:cubicBezTo>
                  <a:pt x="38458" y="20442"/>
                  <a:pt x="38481" y="20495"/>
                  <a:pt x="38528" y="20499"/>
                </a:cubicBezTo>
                <a:cubicBezTo>
                  <a:pt x="38579" y="20502"/>
                  <a:pt x="38632" y="20506"/>
                  <a:pt x="38686" y="20506"/>
                </a:cubicBezTo>
                <a:cubicBezTo>
                  <a:pt x="38800" y="20506"/>
                  <a:pt x="38914" y="20492"/>
                  <a:pt x="39018" y="20448"/>
                </a:cubicBezTo>
                <a:cubicBezTo>
                  <a:pt x="39092" y="20419"/>
                  <a:pt x="39159" y="20371"/>
                  <a:pt x="39206" y="20307"/>
                </a:cubicBezTo>
                <a:cubicBezTo>
                  <a:pt x="39267" y="20224"/>
                  <a:pt x="39283" y="20123"/>
                  <a:pt x="39283" y="20022"/>
                </a:cubicBezTo>
                <a:cubicBezTo>
                  <a:pt x="39283" y="19905"/>
                  <a:pt x="39276" y="19784"/>
                  <a:pt x="39273" y="19666"/>
                </a:cubicBezTo>
                <a:cubicBezTo>
                  <a:pt x="39270" y="19559"/>
                  <a:pt x="39270" y="19452"/>
                  <a:pt x="39260" y="19344"/>
                </a:cubicBezTo>
                <a:cubicBezTo>
                  <a:pt x="39253" y="19257"/>
                  <a:pt x="39240" y="19170"/>
                  <a:pt x="39196" y="19096"/>
                </a:cubicBezTo>
                <a:cubicBezTo>
                  <a:pt x="39149" y="19009"/>
                  <a:pt x="39072" y="18969"/>
                  <a:pt x="38981" y="18944"/>
                </a:cubicBezTo>
                <a:cubicBezTo>
                  <a:pt x="38931" y="18931"/>
                  <a:pt x="38884" y="18918"/>
                  <a:pt x="38847" y="18881"/>
                </a:cubicBezTo>
                <a:cubicBezTo>
                  <a:pt x="38813" y="18844"/>
                  <a:pt x="38790" y="18797"/>
                  <a:pt x="38780" y="18747"/>
                </a:cubicBezTo>
                <a:cubicBezTo>
                  <a:pt x="38753" y="18639"/>
                  <a:pt x="38783" y="18521"/>
                  <a:pt x="38817" y="18418"/>
                </a:cubicBezTo>
                <a:cubicBezTo>
                  <a:pt x="38881" y="18421"/>
                  <a:pt x="38948" y="18425"/>
                  <a:pt x="39011" y="18425"/>
                </a:cubicBezTo>
                <a:cubicBezTo>
                  <a:pt x="39220" y="18425"/>
                  <a:pt x="39424" y="18391"/>
                  <a:pt x="39586" y="18250"/>
                </a:cubicBezTo>
                <a:cubicBezTo>
                  <a:pt x="39676" y="18169"/>
                  <a:pt x="39747" y="18058"/>
                  <a:pt x="39764" y="17937"/>
                </a:cubicBezTo>
                <a:cubicBezTo>
                  <a:pt x="39770" y="17877"/>
                  <a:pt x="39767" y="17813"/>
                  <a:pt x="39743" y="17753"/>
                </a:cubicBezTo>
                <a:cubicBezTo>
                  <a:pt x="39723" y="17689"/>
                  <a:pt x="39686" y="17629"/>
                  <a:pt x="39683" y="17562"/>
                </a:cubicBezTo>
                <a:cubicBezTo>
                  <a:pt x="39676" y="17461"/>
                  <a:pt x="39770" y="17407"/>
                  <a:pt x="39847" y="17367"/>
                </a:cubicBezTo>
                <a:cubicBezTo>
                  <a:pt x="39945" y="17320"/>
                  <a:pt x="40046" y="17280"/>
                  <a:pt x="40126" y="17206"/>
                </a:cubicBezTo>
                <a:cubicBezTo>
                  <a:pt x="40303" y="17038"/>
                  <a:pt x="40331" y="16773"/>
                  <a:pt x="40351" y="16548"/>
                </a:cubicBezTo>
                <a:cubicBezTo>
                  <a:pt x="40360" y="16447"/>
                  <a:pt x="40374" y="16337"/>
                  <a:pt x="40404" y="16233"/>
                </a:cubicBezTo>
                <a:cubicBezTo>
                  <a:pt x="40455" y="16159"/>
                  <a:pt x="40495" y="16081"/>
                  <a:pt x="40532" y="16001"/>
                </a:cubicBezTo>
                <a:cubicBezTo>
                  <a:pt x="40565" y="15964"/>
                  <a:pt x="40605" y="15934"/>
                  <a:pt x="40656" y="15914"/>
                </a:cubicBezTo>
                <a:cubicBezTo>
                  <a:pt x="40683" y="15900"/>
                  <a:pt x="40690" y="15863"/>
                  <a:pt x="40676" y="15840"/>
                </a:cubicBezTo>
                <a:cubicBezTo>
                  <a:pt x="40673" y="15833"/>
                  <a:pt x="40666" y="15827"/>
                  <a:pt x="40663" y="15823"/>
                </a:cubicBezTo>
                <a:cubicBezTo>
                  <a:pt x="40666" y="15816"/>
                  <a:pt x="40670" y="15810"/>
                  <a:pt x="40673" y="15803"/>
                </a:cubicBezTo>
                <a:cubicBezTo>
                  <a:pt x="40750" y="15655"/>
                  <a:pt x="40787" y="15488"/>
                  <a:pt x="40794" y="15319"/>
                </a:cubicBezTo>
                <a:cubicBezTo>
                  <a:pt x="40800" y="15198"/>
                  <a:pt x="40791" y="15078"/>
                  <a:pt x="40771" y="14961"/>
                </a:cubicBezTo>
                <a:cubicBezTo>
                  <a:pt x="40791" y="14783"/>
                  <a:pt x="40804" y="14608"/>
                  <a:pt x="40800" y="14430"/>
                </a:cubicBezTo>
                <a:cubicBezTo>
                  <a:pt x="40794" y="14205"/>
                  <a:pt x="40763" y="13984"/>
                  <a:pt x="40706" y="13765"/>
                </a:cubicBezTo>
                <a:cubicBezTo>
                  <a:pt x="40653" y="13541"/>
                  <a:pt x="40569" y="13322"/>
                  <a:pt x="40464" y="13118"/>
                </a:cubicBezTo>
                <a:cubicBezTo>
                  <a:pt x="40478" y="13111"/>
                  <a:pt x="40495" y="13111"/>
                  <a:pt x="40512" y="13111"/>
                </a:cubicBezTo>
                <a:cubicBezTo>
                  <a:pt x="40562" y="13111"/>
                  <a:pt x="40616" y="13131"/>
                  <a:pt x="40656" y="13161"/>
                </a:cubicBezTo>
                <a:cubicBezTo>
                  <a:pt x="40737" y="13225"/>
                  <a:pt x="40783" y="13316"/>
                  <a:pt x="40831" y="13403"/>
                </a:cubicBezTo>
                <a:cubicBezTo>
                  <a:pt x="40948" y="13628"/>
                  <a:pt x="41065" y="13849"/>
                  <a:pt x="41183" y="14075"/>
                </a:cubicBezTo>
                <a:cubicBezTo>
                  <a:pt x="41250" y="14202"/>
                  <a:pt x="41318" y="14326"/>
                  <a:pt x="41384" y="14453"/>
                </a:cubicBezTo>
                <a:cubicBezTo>
                  <a:pt x="41395" y="14470"/>
                  <a:pt x="41411" y="14481"/>
                  <a:pt x="41431" y="14481"/>
                </a:cubicBezTo>
                <a:cubicBezTo>
                  <a:pt x="41579" y="14477"/>
                  <a:pt x="41666" y="14343"/>
                  <a:pt x="41683" y="14208"/>
                </a:cubicBezTo>
                <a:cubicBezTo>
                  <a:pt x="41700" y="14047"/>
                  <a:pt x="41589" y="13906"/>
                  <a:pt x="41496" y="13785"/>
                </a:cubicBezTo>
                <a:cubicBezTo>
                  <a:pt x="41448" y="13722"/>
                  <a:pt x="41398" y="13658"/>
                  <a:pt x="41364" y="13584"/>
                </a:cubicBezTo>
                <a:cubicBezTo>
                  <a:pt x="41334" y="13507"/>
                  <a:pt x="41330" y="13433"/>
                  <a:pt x="41358" y="13356"/>
                </a:cubicBezTo>
                <a:cubicBezTo>
                  <a:pt x="41384" y="13282"/>
                  <a:pt x="41418" y="13212"/>
                  <a:pt x="41411" y="13131"/>
                </a:cubicBezTo>
                <a:cubicBezTo>
                  <a:pt x="41405" y="13068"/>
                  <a:pt x="41381" y="13007"/>
                  <a:pt x="41344" y="12953"/>
                </a:cubicBezTo>
                <a:cubicBezTo>
                  <a:pt x="41270" y="12839"/>
                  <a:pt x="41163" y="12755"/>
                  <a:pt x="41076" y="12651"/>
                </a:cubicBezTo>
                <a:cubicBezTo>
                  <a:pt x="41028" y="12597"/>
                  <a:pt x="40999" y="12534"/>
                  <a:pt x="40972" y="12467"/>
                </a:cubicBezTo>
                <a:cubicBezTo>
                  <a:pt x="40941" y="12389"/>
                  <a:pt x="40915" y="12306"/>
                  <a:pt x="40867" y="12235"/>
                </a:cubicBezTo>
                <a:cubicBezTo>
                  <a:pt x="40807" y="12148"/>
                  <a:pt x="40700" y="12074"/>
                  <a:pt x="40593" y="12074"/>
                </a:cubicBezTo>
                <a:cubicBezTo>
                  <a:pt x="40555" y="12074"/>
                  <a:pt x="40522" y="12081"/>
                  <a:pt x="40485" y="12101"/>
                </a:cubicBezTo>
                <a:cubicBezTo>
                  <a:pt x="40414" y="12137"/>
                  <a:pt x="40381" y="12211"/>
                  <a:pt x="40327" y="12265"/>
                </a:cubicBezTo>
                <a:cubicBezTo>
                  <a:pt x="40280" y="12312"/>
                  <a:pt x="40223" y="12343"/>
                  <a:pt x="40159" y="12359"/>
                </a:cubicBezTo>
                <a:cubicBezTo>
                  <a:pt x="40126" y="12369"/>
                  <a:pt x="40089" y="12372"/>
                  <a:pt x="40052" y="12372"/>
                </a:cubicBezTo>
                <a:cubicBezTo>
                  <a:pt x="40025" y="12372"/>
                  <a:pt x="39995" y="12369"/>
                  <a:pt x="39968" y="12363"/>
                </a:cubicBezTo>
                <a:cubicBezTo>
                  <a:pt x="39905" y="12349"/>
                  <a:pt x="39847" y="12315"/>
                  <a:pt x="39797" y="12275"/>
                </a:cubicBezTo>
                <a:cubicBezTo>
                  <a:pt x="39710" y="12208"/>
                  <a:pt x="39632" y="12124"/>
                  <a:pt x="39538" y="12064"/>
                </a:cubicBezTo>
                <a:cubicBezTo>
                  <a:pt x="39532" y="12047"/>
                  <a:pt x="39528" y="12030"/>
                  <a:pt x="39522" y="12013"/>
                </a:cubicBezTo>
                <a:cubicBezTo>
                  <a:pt x="39488" y="11883"/>
                  <a:pt x="39431" y="11751"/>
                  <a:pt x="39300" y="11698"/>
                </a:cubicBezTo>
                <a:cubicBezTo>
                  <a:pt x="39226" y="11668"/>
                  <a:pt x="39149" y="11664"/>
                  <a:pt x="39072" y="11664"/>
                </a:cubicBezTo>
                <a:lnTo>
                  <a:pt x="39025" y="11664"/>
                </a:lnTo>
                <a:cubicBezTo>
                  <a:pt x="38948" y="11664"/>
                  <a:pt x="38873" y="11658"/>
                  <a:pt x="38800" y="11641"/>
                </a:cubicBezTo>
                <a:cubicBezTo>
                  <a:pt x="38645" y="11607"/>
                  <a:pt x="38498" y="11527"/>
                  <a:pt x="38430" y="11376"/>
                </a:cubicBezTo>
                <a:cubicBezTo>
                  <a:pt x="38363" y="11218"/>
                  <a:pt x="38404" y="11037"/>
                  <a:pt x="38464" y="10882"/>
                </a:cubicBezTo>
                <a:cubicBezTo>
                  <a:pt x="38535" y="10701"/>
                  <a:pt x="38642" y="10540"/>
                  <a:pt x="38743" y="10375"/>
                </a:cubicBezTo>
                <a:cubicBezTo>
                  <a:pt x="38944" y="10053"/>
                  <a:pt x="39142" y="9720"/>
                  <a:pt x="39394" y="9435"/>
                </a:cubicBezTo>
                <a:cubicBezTo>
                  <a:pt x="39602" y="9204"/>
                  <a:pt x="39867" y="8983"/>
                  <a:pt x="40193" y="8955"/>
                </a:cubicBezTo>
                <a:lnTo>
                  <a:pt x="40247" y="8955"/>
                </a:lnTo>
                <a:cubicBezTo>
                  <a:pt x="40331" y="8955"/>
                  <a:pt x="40411" y="8969"/>
                  <a:pt x="40492" y="8979"/>
                </a:cubicBezTo>
                <a:cubicBezTo>
                  <a:pt x="40576" y="8992"/>
                  <a:pt x="40656" y="9006"/>
                  <a:pt x="40740" y="9006"/>
                </a:cubicBezTo>
                <a:lnTo>
                  <a:pt x="40771" y="9006"/>
                </a:lnTo>
                <a:cubicBezTo>
                  <a:pt x="40921" y="8999"/>
                  <a:pt x="41082" y="8925"/>
                  <a:pt x="41160" y="8788"/>
                </a:cubicBezTo>
                <a:cubicBezTo>
                  <a:pt x="41183" y="8741"/>
                  <a:pt x="41197" y="8690"/>
                  <a:pt x="41193" y="8640"/>
                </a:cubicBezTo>
                <a:cubicBezTo>
                  <a:pt x="41264" y="8626"/>
                  <a:pt x="41330" y="8623"/>
                  <a:pt x="41401" y="8623"/>
                </a:cubicBezTo>
                <a:cubicBezTo>
                  <a:pt x="41451" y="8623"/>
                  <a:pt x="41499" y="8623"/>
                  <a:pt x="41549" y="8626"/>
                </a:cubicBezTo>
                <a:cubicBezTo>
                  <a:pt x="41599" y="8630"/>
                  <a:pt x="41649" y="8630"/>
                  <a:pt x="41697" y="8630"/>
                </a:cubicBezTo>
                <a:cubicBezTo>
                  <a:pt x="41764" y="8630"/>
                  <a:pt x="41831" y="8626"/>
                  <a:pt x="41894" y="8617"/>
                </a:cubicBezTo>
                <a:cubicBezTo>
                  <a:pt x="42069" y="8586"/>
                  <a:pt x="42261" y="8486"/>
                  <a:pt x="42341" y="8321"/>
                </a:cubicBezTo>
                <a:cubicBezTo>
                  <a:pt x="42425" y="8150"/>
                  <a:pt x="42351" y="7985"/>
                  <a:pt x="42247" y="7844"/>
                </a:cubicBezTo>
                <a:cubicBezTo>
                  <a:pt x="42193" y="7774"/>
                  <a:pt x="42133" y="7700"/>
                  <a:pt x="42103" y="7616"/>
                </a:cubicBezTo>
                <a:cubicBezTo>
                  <a:pt x="42069" y="7516"/>
                  <a:pt x="42109" y="7421"/>
                  <a:pt x="42170" y="7338"/>
                </a:cubicBezTo>
                <a:cubicBezTo>
                  <a:pt x="42294" y="7156"/>
                  <a:pt x="42499" y="7032"/>
                  <a:pt x="42714" y="6995"/>
                </a:cubicBezTo>
                <a:cubicBezTo>
                  <a:pt x="42714" y="7136"/>
                  <a:pt x="42731" y="7284"/>
                  <a:pt x="42848" y="7378"/>
                </a:cubicBezTo>
                <a:cubicBezTo>
                  <a:pt x="42895" y="7415"/>
                  <a:pt x="42955" y="7438"/>
                  <a:pt x="43012" y="7438"/>
                </a:cubicBezTo>
                <a:cubicBezTo>
                  <a:pt x="43076" y="7438"/>
                  <a:pt x="43140" y="7412"/>
                  <a:pt x="43187" y="7358"/>
                </a:cubicBezTo>
                <a:cubicBezTo>
                  <a:pt x="43271" y="7260"/>
                  <a:pt x="43288" y="7126"/>
                  <a:pt x="43298" y="7006"/>
                </a:cubicBezTo>
                <a:cubicBezTo>
                  <a:pt x="43308" y="6820"/>
                  <a:pt x="43328" y="6643"/>
                  <a:pt x="43361" y="6462"/>
                </a:cubicBezTo>
                <a:cubicBezTo>
                  <a:pt x="43398" y="6281"/>
                  <a:pt x="43449" y="6103"/>
                  <a:pt x="43513" y="5928"/>
                </a:cubicBezTo>
                <a:cubicBezTo>
                  <a:pt x="43634" y="6019"/>
                  <a:pt x="43721" y="6149"/>
                  <a:pt x="43761" y="6294"/>
                </a:cubicBezTo>
                <a:cubicBezTo>
                  <a:pt x="43784" y="6377"/>
                  <a:pt x="43795" y="6462"/>
                  <a:pt x="43784" y="6549"/>
                </a:cubicBezTo>
                <a:cubicBezTo>
                  <a:pt x="43778" y="6646"/>
                  <a:pt x="43737" y="6737"/>
                  <a:pt x="43707" y="6828"/>
                </a:cubicBezTo>
                <a:cubicBezTo>
                  <a:pt x="43677" y="6921"/>
                  <a:pt x="43660" y="7019"/>
                  <a:pt x="43680" y="7119"/>
                </a:cubicBezTo>
                <a:cubicBezTo>
                  <a:pt x="43700" y="7213"/>
                  <a:pt x="43751" y="7297"/>
                  <a:pt x="43798" y="7381"/>
                </a:cubicBezTo>
                <a:cubicBezTo>
                  <a:pt x="43848" y="7469"/>
                  <a:pt x="43888" y="7553"/>
                  <a:pt x="43905" y="7653"/>
                </a:cubicBezTo>
                <a:cubicBezTo>
                  <a:pt x="43922" y="7754"/>
                  <a:pt x="43912" y="7861"/>
                  <a:pt x="43888" y="7962"/>
                </a:cubicBezTo>
                <a:cubicBezTo>
                  <a:pt x="43787" y="8368"/>
                  <a:pt x="43479" y="8673"/>
                  <a:pt x="43331" y="9060"/>
                </a:cubicBezTo>
                <a:cubicBezTo>
                  <a:pt x="43251" y="9265"/>
                  <a:pt x="43240" y="9476"/>
                  <a:pt x="43278" y="9691"/>
                </a:cubicBezTo>
                <a:cubicBezTo>
                  <a:pt x="43315" y="9912"/>
                  <a:pt x="43392" y="10127"/>
                  <a:pt x="43459" y="10342"/>
                </a:cubicBezTo>
                <a:cubicBezTo>
                  <a:pt x="43526" y="10557"/>
                  <a:pt x="43600" y="10772"/>
                  <a:pt x="43691" y="10980"/>
                </a:cubicBezTo>
                <a:cubicBezTo>
                  <a:pt x="43775" y="11181"/>
                  <a:pt x="43885" y="11369"/>
                  <a:pt x="43986" y="11564"/>
                </a:cubicBezTo>
                <a:cubicBezTo>
                  <a:pt x="44036" y="11658"/>
                  <a:pt x="44080" y="11759"/>
                  <a:pt x="44106" y="11863"/>
                </a:cubicBezTo>
                <a:cubicBezTo>
                  <a:pt x="44134" y="11973"/>
                  <a:pt x="44140" y="12087"/>
                  <a:pt x="44167" y="12198"/>
                </a:cubicBezTo>
                <a:cubicBezTo>
                  <a:pt x="44210" y="12389"/>
                  <a:pt x="44298" y="12567"/>
                  <a:pt x="44419" y="12718"/>
                </a:cubicBezTo>
                <a:cubicBezTo>
                  <a:pt x="44472" y="12782"/>
                  <a:pt x="44546" y="12886"/>
                  <a:pt x="44633" y="12899"/>
                </a:cubicBezTo>
                <a:lnTo>
                  <a:pt x="44647" y="12899"/>
                </a:lnTo>
                <a:cubicBezTo>
                  <a:pt x="44731" y="12899"/>
                  <a:pt x="44791" y="12812"/>
                  <a:pt x="44825" y="12745"/>
                </a:cubicBezTo>
                <a:cubicBezTo>
                  <a:pt x="44869" y="12661"/>
                  <a:pt x="44885" y="12567"/>
                  <a:pt x="44895" y="12470"/>
                </a:cubicBezTo>
                <a:cubicBezTo>
                  <a:pt x="44912" y="12356"/>
                  <a:pt x="44919" y="12242"/>
                  <a:pt x="44929" y="12124"/>
                </a:cubicBezTo>
                <a:cubicBezTo>
                  <a:pt x="44952" y="11886"/>
                  <a:pt x="44972" y="11647"/>
                  <a:pt x="44996" y="11406"/>
                </a:cubicBezTo>
                <a:cubicBezTo>
                  <a:pt x="45006" y="11295"/>
                  <a:pt x="45020" y="11184"/>
                  <a:pt x="45026" y="11074"/>
                </a:cubicBezTo>
                <a:cubicBezTo>
                  <a:pt x="45033" y="10983"/>
                  <a:pt x="45030" y="10885"/>
                  <a:pt x="45000" y="10798"/>
                </a:cubicBezTo>
                <a:cubicBezTo>
                  <a:pt x="44986" y="10761"/>
                  <a:pt x="44969" y="10724"/>
                  <a:pt x="44946" y="10691"/>
                </a:cubicBezTo>
                <a:cubicBezTo>
                  <a:pt x="44915" y="10651"/>
                  <a:pt x="44862" y="10620"/>
                  <a:pt x="44842" y="10577"/>
                </a:cubicBezTo>
                <a:cubicBezTo>
                  <a:pt x="44822" y="10533"/>
                  <a:pt x="44839" y="10479"/>
                  <a:pt x="44852" y="10436"/>
                </a:cubicBezTo>
                <a:cubicBezTo>
                  <a:pt x="44865" y="10382"/>
                  <a:pt x="44882" y="10325"/>
                  <a:pt x="44892" y="10268"/>
                </a:cubicBezTo>
                <a:cubicBezTo>
                  <a:pt x="44926" y="10067"/>
                  <a:pt x="44932" y="9835"/>
                  <a:pt x="44862" y="9640"/>
                </a:cubicBezTo>
                <a:cubicBezTo>
                  <a:pt x="44831" y="9553"/>
                  <a:pt x="44782" y="9483"/>
                  <a:pt x="44694" y="9449"/>
                </a:cubicBezTo>
                <a:cubicBezTo>
                  <a:pt x="44607" y="9418"/>
                  <a:pt x="44503" y="9439"/>
                  <a:pt x="44422" y="9389"/>
                </a:cubicBezTo>
                <a:cubicBezTo>
                  <a:pt x="44288" y="9308"/>
                  <a:pt x="44281" y="9103"/>
                  <a:pt x="44288" y="8955"/>
                </a:cubicBezTo>
                <a:lnTo>
                  <a:pt x="44288" y="8955"/>
                </a:lnTo>
                <a:cubicBezTo>
                  <a:pt x="44301" y="8966"/>
                  <a:pt x="44318" y="8972"/>
                  <a:pt x="44338" y="8972"/>
                </a:cubicBezTo>
                <a:cubicBezTo>
                  <a:pt x="44348" y="8972"/>
                  <a:pt x="44359" y="8972"/>
                  <a:pt x="44368" y="8966"/>
                </a:cubicBezTo>
                <a:cubicBezTo>
                  <a:pt x="44392" y="8952"/>
                  <a:pt x="44405" y="8925"/>
                  <a:pt x="44405" y="8902"/>
                </a:cubicBezTo>
                <a:cubicBezTo>
                  <a:pt x="44405" y="8888"/>
                  <a:pt x="44405" y="8879"/>
                  <a:pt x="44399" y="8868"/>
                </a:cubicBezTo>
                <a:cubicBezTo>
                  <a:pt x="44399" y="8862"/>
                  <a:pt x="44382" y="8838"/>
                  <a:pt x="44382" y="8834"/>
                </a:cubicBezTo>
                <a:cubicBezTo>
                  <a:pt x="44379" y="8805"/>
                  <a:pt x="44359" y="8788"/>
                  <a:pt x="44335" y="8781"/>
                </a:cubicBezTo>
                <a:cubicBezTo>
                  <a:pt x="44338" y="8718"/>
                  <a:pt x="44345" y="8650"/>
                  <a:pt x="44355" y="8586"/>
                </a:cubicBezTo>
                <a:cubicBezTo>
                  <a:pt x="44379" y="8439"/>
                  <a:pt x="44419" y="8295"/>
                  <a:pt x="44469" y="8154"/>
                </a:cubicBezTo>
                <a:cubicBezTo>
                  <a:pt x="44516" y="8019"/>
                  <a:pt x="44570" y="7885"/>
                  <a:pt x="44624" y="7754"/>
                </a:cubicBezTo>
                <a:cubicBezTo>
                  <a:pt x="44670" y="7646"/>
                  <a:pt x="44721" y="7539"/>
                  <a:pt x="44788" y="7441"/>
                </a:cubicBezTo>
                <a:cubicBezTo>
                  <a:pt x="44852" y="7348"/>
                  <a:pt x="44935" y="7260"/>
                  <a:pt x="45036" y="7207"/>
                </a:cubicBezTo>
                <a:cubicBezTo>
                  <a:pt x="45141" y="7153"/>
                  <a:pt x="45258" y="7136"/>
                  <a:pt x="45369" y="7102"/>
                </a:cubicBezTo>
                <a:cubicBezTo>
                  <a:pt x="45479" y="7066"/>
                  <a:pt x="45584" y="7015"/>
                  <a:pt x="45654" y="6915"/>
                </a:cubicBezTo>
                <a:cubicBezTo>
                  <a:pt x="45725" y="6814"/>
                  <a:pt x="45735" y="6683"/>
                  <a:pt x="45741" y="6563"/>
                </a:cubicBezTo>
                <a:cubicBezTo>
                  <a:pt x="45751" y="6435"/>
                  <a:pt x="45758" y="6314"/>
                  <a:pt x="45798" y="6196"/>
                </a:cubicBezTo>
                <a:cubicBezTo>
                  <a:pt x="45842" y="6075"/>
                  <a:pt x="45909" y="5965"/>
                  <a:pt x="45987" y="5871"/>
                </a:cubicBezTo>
                <a:cubicBezTo>
                  <a:pt x="46067" y="5773"/>
                  <a:pt x="46157" y="5686"/>
                  <a:pt x="46258" y="5609"/>
                </a:cubicBezTo>
                <a:cubicBezTo>
                  <a:pt x="46362" y="5528"/>
                  <a:pt x="46473" y="5461"/>
                  <a:pt x="46571" y="5381"/>
                </a:cubicBezTo>
                <a:cubicBezTo>
                  <a:pt x="46745" y="5237"/>
                  <a:pt x="46876" y="5025"/>
                  <a:pt x="46812" y="4794"/>
                </a:cubicBezTo>
                <a:cubicBezTo>
                  <a:pt x="46782" y="4686"/>
                  <a:pt x="46712" y="4609"/>
                  <a:pt x="46611" y="4565"/>
                </a:cubicBezTo>
                <a:cubicBezTo>
                  <a:pt x="46554" y="4541"/>
                  <a:pt x="46493" y="4535"/>
                  <a:pt x="46439" y="4504"/>
                </a:cubicBezTo>
                <a:cubicBezTo>
                  <a:pt x="46393" y="4478"/>
                  <a:pt x="46362" y="4434"/>
                  <a:pt x="46342" y="4383"/>
                </a:cubicBezTo>
                <a:cubicBezTo>
                  <a:pt x="46298" y="4280"/>
                  <a:pt x="46289" y="4166"/>
                  <a:pt x="46235" y="4065"/>
                </a:cubicBezTo>
                <a:cubicBezTo>
                  <a:pt x="46191" y="3981"/>
                  <a:pt x="46117" y="3914"/>
                  <a:pt x="46033" y="3864"/>
                </a:cubicBezTo>
                <a:cubicBezTo>
                  <a:pt x="45859" y="3763"/>
                  <a:pt x="45651" y="3736"/>
                  <a:pt x="45469" y="3646"/>
                </a:cubicBezTo>
                <a:cubicBezTo>
                  <a:pt x="45439" y="3629"/>
                  <a:pt x="45409" y="3609"/>
                  <a:pt x="45378" y="3588"/>
                </a:cubicBezTo>
                <a:cubicBezTo>
                  <a:pt x="45439" y="3508"/>
                  <a:pt x="45556" y="3484"/>
                  <a:pt x="45654" y="3461"/>
                </a:cubicBezTo>
                <a:cubicBezTo>
                  <a:pt x="45788" y="3434"/>
                  <a:pt x="45919" y="3393"/>
                  <a:pt x="46007" y="3283"/>
                </a:cubicBezTo>
                <a:cubicBezTo>
                  <a:pt x="46043" y="3236"/>
                  <a:pt x="46070" y="3179"/>
                  <a:pt x="46063" y="3115"/>
                </a:cubicBezTo>
                <a:cubicBezTo>
                  <a:pt x="46057" y="3045"/>
                  <a:pt x="46010" y="2987"/>
                  <a:pt x="45956" y="2944"/>
                </a:cubicBezTo>
                <a:cubicBezTo>
                  <a:pt x="45899" y="2893"/>
                  <a:pt x="45849" y="2846"/>
                  <a:pt x="45815" y="2776"/>
                </a:cubicBezTo>
                <a:cubicBezTo>
                  <a:pt x="45788" y="2726"/>
                  <a:pt x="45775" y="2672"/>
                  <a:pt x="45768" y="2618"/>
                </a:cubicBezTo>
                <a:lnTo>
                  <a:pt x="45768" y="2618"/>
                </a:lnTo>
                <a:cubicBezTo>
                  <a:pt x="45829" y="2631"/>
                  <a:pt x="45879" y="2672"/>
                  <a:pt x="45906" y="2729"/>
                </a:cubicBezTo>
                <a:cubicBezTo>
                  <a:pt x="45916" y="2746"/>
                  <a:pt x="45933" y="2756"/>
                  <a:pt x="45953" y="2756"/>
                </a:cubicBezTo>
                <a:cubicBezTo>
                  <a:pt x="45976" y="2756"/>
                  <a:pt x="46000" y="2739"/>
                  <a:pt x="46007" y="2716"/>
                </a:cubicBezTo>
                <a:cubicBezTo>
                  <a:pt x="46033" y="2605"/>
                  <a:pt x="46131" y="2541"/>
                  <a:pt x="46235" y="2518"/>
                </a:cubicBezTo>
                <a:cubicBezTo>
                  <a:pt x="46269" y="2507"/>
                  <a:pt x="46298" y="2504"/>
                  <a:pt x="46329" y="2504"/>
                </a:cubicBezTo>
                <a:cubicBezTo>
                  <a:pt x="46422" y="2504"/>
                  <a:pt x="46514" y="2535"/>
                  <a:pt x="46601" y="2578"/>
                </a:cubicBezTo>
                <a:cubicBezTo>
                  <a:pt x="46842" y="2702"/>
                  <a:pt x="47070" y="2917"/>
                  <a:pt x="47356" y="2917"/>
                </a:cubicBezTo>
                <a:cubicBezTo>
                  <a:pt x="47376" y="2917"/>
                  <a:pt x="47396" y="2917"/>
                  <a:pt x="47413" y="2913"/>
                </a:cubicBezTo>
                <a:cubicBezTo>
                  <a:pt x="47694" y="2887"/>
                  <a:pt x="47852" y="2625"/>
                  <a:pt x="47856" y="2363"/>
                </a:cubicBezTo>
                <a:cubicBezTo>
                  <a:pt x="47860" y="2196"/>
                  <a:pt x="47809" y="2034"/>
                  <a:pt x="47752" y="1880"/>
                </a:cubicBezTo>
                <a:cubicBezTo>
                  <a:pt x="47725" y="1813"/>
                  <a:pt x="47705" y="1739"/>
                  <a:pt x="47661" y="1685"/>
                </a:cubicBezTo>
                <a:cubicBezTo>
                  <a:pt x="47611" y="1618"/>
                  <a:pt x="47544" y="1611"/>
                  <a:pt x="47470" y="1601"/>
                </a:cubicBezTo>
                <a:cubicBezTo>
                  <a:pt x="47312" y="1578"/>
                  <a:pt x="47164" y="1528"/>
                  <a:pt x="47030" y="1447"/>
                </a:cubicBezTo>
                <a:cubicBezTo>
                  <a:pt x="46896" y="1367"/>
                  <a:pt x="46782" y="1262"/>
                  <a:pt x="46634" y="1205"/>
                </a:cubicBezTo>
                <a:cubicBezTo>
                  <a:pt x="46476" y="1148"/>
                  <a:pt x="46305" y="1135"/>
                  <a:pt x="46141" y="1108"/>
                </a:cubicBezTo>
                <a:lnTo>
                  <a:pt x="45620" y="1031"/>
                </a:lnTo>
                <a:cubicBezTo>
                  <a:pt x="45282" y="977"/>
                  <a:pt x="44935" y="940"/>
                  <a:pt x="44600" y="859"/>
                </a:cubicBezTo>
                <a:cubicBezTo>
                  <a:pt x="44281" y="783"/>
                  <a:pt x="43989" y="638"/>
                  <a:pt x="43691" y="507"/>
                </a:cubicBezTo>
                <a:cubicBezTo>
                  <a:pt x="43405" y="383"/>
                  <a:pt x="43116" y="299"/>
                  <a:pt x="42808" y="299"/>
                </a:cubicBezTo>
                <a:lnTo>
                  <a:pt x="42794" y="299"/>
                </a:lnTo>
                <a:cubicBezTo>
                  <a:pt x="42499" y="302"/>
                  <a:pt x="42207" y="373"/>
                  <a:pt x="41945" y="504"/>
                </a:cubicBezTo>
                <a:cubicBezTo>
                  <a:pt x="41878" y="537"/>
                  <a:pt x="41811" y="574"/>
                  <a:pt x="41750" y="614"/>
                </a:cubicBezTo>
                <a:cubicBezTo>
                  <a:pt x="41710" y="642"/>
                  <a:pt x="41720" y="715"/>
                  <a:pt x="41773" y="715"/>
                </a:cubicBezTo>
                <a:lnTo>
                  <a:pt x="41824" y="715"/>
                </a:lnTo>
                <a:cubicBezTo>
                  <a:pt x="41959" y="715"/>
                  <a:pt x="42100" y="752"/>
                  <a:pt x="42184" y="859"/>
                </a:cubicBezTo>
                <a:cubicBezTo>
                  <a:pt x="42254" y="953"/>
                  <a:pt x="42244" y="1108"/>
                  <a:pt x="42150" y="1185"/>
                </a:cubicBezTo>
                <a:cubicBezTo>
                  <a:pt x="42120" y="1209"/>
                  <a:pt x="42089" y="1218"/>
                  <a:pt x="42059" y="1218"/>
                </a:cubicBezTo>
                <a:cubicBezTo>
                  <a:pt x="42002" y="1218"/>
                  <a:pt x="41942" y="1181"/>
                  <a:pt x="41902" y="1138"/>
                </a:cubicBezTo>
                <a:cubicBezTo>
                  <a:pt x="41827" y="1060"/>
                  <a:pt x="41778" y="960"/>
                  <a:pt x="41713" y="873"/>
                </a:cubicBezTo>
                <a:cubicBezTo>
                  <a:pt x="41640" y="772"/>
                  <a:pt x="41549" y="685"/>
                  <a:pt x="41418" y="678"/>
                </a:cubicBezTo>
                <a:lnTo>
                  <a:pt x="41415" y="678"/>
                </a:lnTo>
                <a:cubicBezTo>
                  <a:pt x="41391" y="678"/>
                  <a:pt x="41375" y="698"/>
                  <a:pt x="41364" y="718"/>
                </a:cubicBezTo>
                <a:cubicBezTo>
                  <a:pt x="41330" y="799"/>
                  <a:pt x="41401" y="859"/>
                  <a:pt x="41455" y="910"/>
                </a:cubicBezTo>
                <a:cubicBezTo>
                  <a:pt x="41479" y="933"/>
                  <a:pt x="41505" y="960"/>
                  <a:pt x="41499" y="997"/>
                </a:cubicBezTo>
                <a:cubicBezTo>
                  <a:pt x="41488" y="1037"/>
                  <a:pt x="41455" y="1068"/>
                  <a:pt x="41425" y="1088"/>
                </a:cubicBezTo>
                <a:cubicBezTo>
                  <a:pt x="41388" y="1108"/>
                  <a:pt x="41347" y="1114"/>
                  <a:pt x="41307" y="1114"/>
                </a:cubicBezTo>
                <a:cubicBezTo>
                  <a:pt x="41243" y="1114"/>
                  <a:pt x="41180" y="1098"/>
                  <a:pt x="41119" y="1088"/>
                </a:cubicBezTo>
                <a:cubicBezTo>
                  <a:pt x="41079" y="1081"/>
                  <a:pt x="41042" y="1077"/>
                  <a:pt x="41005" y="1077"/>
                </a:cubicBezTo>
                <a:cubicBezTo>
                  <a:pt x="40945" y="1077"/>
                  <a:pt x="40891" y="1088"/>
                  <a:pt x="40834" y="1108"/>
                </a:cubicBezTo>
                <a:cubicBezTo>
                  <a:pt x="40670" y="1172"/>
                  <a:pt x="40555" y="1309"/>
                  <a:pt x="40418" y="1410"/>
                </a:cubicBezTo>
                <a:cubicBezTo>
                  <a:pt x="40398" y="1427"/>
                  <a:pt x="40377" y="1440"/>
                  <a:pt x="40354" y="1454"/>
                </a:cubicBezTo>
                <a:cubicBezTo>
                  <a:pt x="40323" y="1433"/>
                  <a:pt x="40287" y="1420"/>
                  <a:pt x="40247" y="1410"/>
                </a:cubicBezTo>
                <a:cubicBezTo>
                  <a:pt x="40207" y="1400"/>
                  <a:pt x="40166" y="1396"/>
                  <a:pt x="40129" y="1396"/>
                </a:cubicBezTo>
                <a:cubicBezTo>
                  <a:pt x="40046" y="1396"/>
                  <a:pt x="39965" y="1413"/>
                  <a:pt x="39884" y="1437"/>
                </a:cubicBezTo>
                <a:cubicBezTo>
                  <a:pt x="39840" y="1450"/>
                  <a:pt x="39800" y="1463"/>
                  <a:pt x="39756" y="1474"/>
                </a:cubicBezTo>
                <a:cubicBezTo>
                  <a:pt x="39572" y="1396"/>
                  <a:pt x="39404" y="1272"/>
                  <a:pt x="39253" y="1145"/>
                </a:cubicBezTo>
                <a:cubicBezTo>
                  <a:pt x="39243" y="1135"/>
                  <a:pt x="39229" y="1131"/>
                  <a:pt x="39216" y="1131"/>
                </a:cubicBezTo>
                <a:cubicBezTo>
                  <a:pt x="39175" y="1131"/>
                  <a:pt x="39139" y="1181"/>
                  <a:pt x="39175" y="1222"/>
                </a:cubicBezTo>
                <a:cubicBezTo>
                  <a:pt x="39226" y="1272"/>
                  <a:pt x="39273" y="1322"/>
                  <a:pt x="39320" y="1373"/>
                </a:cubicBezTo>
                <a:cubicBezTo>
                  <a:pt x="39287" y="1359"/>
                  <a:pt x="39250" y="1346"/>
                  <a:pt x="39216" y="1326"/>
                </a:cubicBezTo>
                <a:cubicBezTo>
                  <a:pt x="39200" y="1316"/>
                  <a:pt x="39186" y="1302"/>
                  <a:pt x="39169" y="1289"/>
                </a:cubicBezTo>
                <a:cubicBezTo>
                  <a:pt x="39186" y="1272"/>
                  <a:pt x="39189" y="1242"/>
                  <a:pt x="39169" y="1218"/>
                </a:cubicBezTo>
                <a:cubicBezTo>
                  <a:pt x="38890" y="924"/>
                  <a:pt x="38504" y="752"/>
                  <a:pt x="38098" y="742"/>
                </a:cubicBezTo>
                <a:cubicBezTo>
                  <a:pt x="38052" y="742"/>
                  <a:pt x="38028" y="803"/>
                  <a:pt x="38061" y="832"/>
                </a:cubicBezTo>
                <a:cubicBezTo>
                  <a:pt x="38128" y="896"/>
                  <a:pt x="38085" y="994"/>
                  <a:pt x="38018" y="1037"/>
                </a:cubicBezTo>
                <a:cubicBezTo>
                  <a:pt x="37964" y="1074"/>
                  <a:pt x="37897" y="1088"/>
                  <a:pt x="37833" y="1101"/>
                </a:cubicBezTo>
                <a:cubicBezTo>
                  <a:pt x="37676" y="1135"/>
                  <a:pt x="37514" y="1165"/>
                  <a:pt x="37353" y="1175"/>
                </a:cubicBezTo>
                <a:cubicBezTo>
                  <a:pt x="37330" y="1175"/>
                  <a:pt x="37307" y="1178"/>
                  <a:pt x="37279" y="1178"/>
                </a:cubicBezTo>
                <a:cubicBezTo>
                  <a:pt x="37135" y="1178"/>
                  <a:pt x="36994" y="1152"/>
                  <a:pt x="36853" y="1105"/>
                </a:cubicBezTo>
                <a:cubicBezTo>
                  <a:pt x="36715" y="1060"/>
                  <a:pt x="36582" y="1011"/>
                  <a:pt x="36437" y="997"/>
                </a:cubicBezTo>
                <a:cubicBezTo>
                  <a:pt x="36403" y="994"/>
                  <a:pt x="36370" y="994"/>
                  <a:pt x="36340" y="994"/>
                </a:cubicBezTo>
                <a:cubicBezTo>
                  <a:pt x="36219" y="994"/>
                  <a:pt x="36098" y="1011"/>
                  <a:pt x="35977" y="1027"/>
                </a:cubicBezTo>
                <a:cubicBezTo>
                  <a:pt x="35799" y="1054"/>
                  <a:pt x="35624" y="1071"/>
                  <a:pt x="35446" y="1077"/>
                </a:cubicBezTo>
                <a:cubicBezTo>
                  <a:pt x="35383" y="1081"/>
                  <a:pt x="35319" y="1085"/>
                  <a:pt x="35256" y="1085"/>
                </a:cubicBezTo>
                <a:cubicBezTo>
                  <a:pt x="34980" y="1085"/>
                  <a:pt x="34705" y="1060"/>
                  <a:pt x="34436" y="1014"/>
                </a:cubicBezTo>
                <a:lnTo>
                  <a:pt x="34427" y="1014"/>
                </a:lnTo>
                <a:cubicBezTo>
                  <a:pt x="34393" y="1014"/>
                  <a:pt x="34356" y="1040"/>
                  <a:pt x="34369" y="1081"/>
                </a:cubicBezTo>
                <a:cubicBezTo>
                  <a:pt x="34510" y="1463"/>
                  <a:pt x="34168" y="1920"/>
                  <a:pt x="33768" y="1920"/>
                </a:cubicBezTo>
                <a:cubicBezTo>
                  <a:pt x="33728" y="1920"/>
                  <a:pt x="33688" y="1917"/>
                  <a:pt x="33648" y="1906"/>
                </a:cubicBezTo>
                <a:cubicBezTo>
                  <a:pt x="33573" y="1890"/>
                  <a:pt x="33493" y="1860"/>
                  <a:pt x="33412" y="1860"/>
                </a:cubicBezTo>
                <a:cubicBezTo>
                  <a:pt x="33379" y="1860"/>
                  <a:pt x="33346" y="1866"/>
                  <a:pt x="33312" y="1880"/>
                </a:cubicBezTo>
                <a:cubicBezTo>
                  <a:pt x="33225" y="1914"/>
                  <a:pt x="33174" y="1987"/>
                  <a:pt x="33151" y="2075"/>
                </a:cubicBezTo>
                <a:cubicBezTo>
                  <a:pt x="33121" y="2172"/>
                  <a:pt x="33124" y="2276"/>
                  <a:pt x="33093" y="2370"/>
                </a:cubicBezTo>
                <a:cubicBezTo>
                  <a:pt x="33057" y="2484"/>
                  <a:pt x="32966" y="2558"/>
                  <a:pt x="32859" y="2605"/>
                </a:cubicBezTo>
                <a:cubicBezTo>
                  <a:pt x="32751" y="2651"/>
                  <a:pt x="32630" y="2685"/>
                  <a:pt x="32513" y="2702"/>
                </a:cubicBezTo>
                <a:cubicBezTo>
                  <a:pt x="32486" y="2705"/>
                  <a:pt x="32456" y="2709"/>
                  <a:pt x="32426" y="2709"/>
                </a:cubicBezTo>
                <a:cubicBezTo>
                  <a:pt x="32396" y="2709"/>
                  <a:pt x="32365" y="2705"/>
                  <a:pt x="32339" y="2696"/>
                </a:cubicBezTo>
                <a:cubicBezTo>
                  <a:pt x="32258" y="2665"/>
                  <a:pt x="32235" y="2588"/>
                  <a:pt x="32227" y="2507"/>
                </a:cubicBezTo>
                <a:cubicBezTo>
                  <a:pt x="32218" y="2394"/>
                  <a:pt x="32214" y="2286"/>
                  <a:pt x="32174" y="2175"/>
                </a:cubicBezTo>
                <a:cubicBezTo>
                  <a:pt x="32137" y="2078"/>
                  <a:pt x="32080" y="1987"/>
                  <a:pt x="32013" y="1906"/>
                </a:cubicBezTo>
                <a:cubicBezTo>
                  <a:pt x="31721" y="1554"/>
                  <a:pt x="31271" y="1457"/>
                  <a:pt x="30835" y="1457"/>
                </a:cubicBezTo>
                <a:cubicBezTo>
                  <a:pt x="30761" y="1457"/>
                  <a:pt x="30687" y="1460"/>
                  <a:pt x="30613" y="1463"/>
                </a:cubicBezTo>
                <a:cubicBezTo>
                  <a:pt x="30506" y="1474"/>
                  <a:pt x="30371" y="1471"/>
                  <a:pt x="30278" y="1528"/>
                </a:cubicBezTo>
                <a:cubicBezTo>
                  <a:pt x="30177" y="1584"/>
                  <a:pt x="30163" y="1692"/>
                  <a:pt x="30167" y="1799"/>
                </a:cubicBezTo>
                <a:cubicBezTo>
                  <a:pt x="30173" y="2031"/>
                  <a:pt x="30022" y="2162"/>
                  <a:pt x="29811" y="2233"/>
                </a:cubicBezTo>
                <a:cubicBezTo>
                  <a:pt x="29583" y="2309"/>
                  <a:pt x="29335" y="2306"/>
                  <a:pt x="29093" y="2313"/>
                </a:cubicBezTo>
                <a:lnTo>
                  <a:pt x="28965" y="2313"/>
                </a:lnTo>
                <a:cubicBezTo>
                  <a:pt x="28851" y="2313"/>
                  <a:pt x="28740" y="2313"/>
                  <a:pt x="28626" y="2309"/>
                </a:cubicBezTo>
                <a:cubicBezTo>
                  <a:pt x="28512" y="2306"/>
                  <a:pt x="28401" y="2303"/>
                  <a:pt x="28287" y="2303"/>
                </a:cubicBezTo>
                <a:cubicBezTo>
                  <a:pt x="28247" y="2303"/>
                  <a:pt x="28207" y="2303"/>
                  <a:pt x="28163" y="2306"/>
                </a:cubicBezTo>
                <a:cubicBezTo>
                  <a:pt x="27911" y="2309"/>
                  <a:pt x="27753" y="2437"/>
                  <a:pt x="27619" y="2642"/>
                </a:cubicBezTo>
                <a:cubicBezTo>
                  <a:pt x="27549" y="2749"/>
                  <a:pt x="27488" y="2863"/>
                  <a:pt x="27394" y="2950"/>
                </a:cubicBezTo>
                <a:cubicBezTo>
                  <a:pt x="27327" y="3014"/>
                  <a:pt x="27233" y="3074"/>
                  <a:pt x="27136" y="3074"/>
                </a:cubicBezTo>
                <a:cubicBezTo>
                  <a:pt x="27102" y="3074"/>
                  <a:pt x="27065" y="3068"/>
                  <a:pt x="27031" y="3048"/>
                </a:cubicBezTo>
                <a:cubicBezTo>
                  <a:pt x="26820" y="2924"/>
                  <a:pt x="26907" y="2561"/>
                  <a:pt x="26935" y="2374"/>
                </a:cubicBezTo>
                <a:cubicBezTo>
                  <a:pt x="26981" y="2078"/>
                  <a:pt x="27042" y="1779"/>
                  <a:pt x="27042" y="1480"/>
                </a:cubicBezTo>
                <a:cubicBezTo>
                  <a:pt x="27045" y="1024"/>
                  <a:pt x="26898" y="504"/>
                  <a:pt x="26461" y="279"/>
                </a:cubicBezTo>
                <a:cubicBezTo>
                  <a:pt x="26337" y="215"/>
                  <a:pt x="26196" y="178"/>
                  <a:pt x="26055" y="178"/>
                </a:cubicBezTo>
                <a:cubicBezTo>
                  <a:pt x="25984" y="178"/>
                  <a:pt x="25911" y="188"/>
                  <a:pt x="25840" y="208"/>
                </a:cubicBezTo>
                <a:cubicBezTo>
                  <a:pt x="25733" y="242"/>
                  <a:pt x="25652" y="306"/>
                  <a:pt x="25561" y="373"/>
                </a:cubicBezTo>
                <a:cubicBezTo>
                  <a:pt x="25511" y="410"/>
                  <a:pt x="25440" y="450"/>
                  <a:pt x="25380" y="450"/>
                </a:cubicBezTo>
                <a:cubicBezTo>
                  <a:pt x="25336" y="450"/>
                  <a:pt x="25296" y="430"/>
                  <a:pt x="25270" y="373"/>
                </a:cubicBezTo>
                <a:cubicBezTo>
                  <a:pt x="25226" y="282"/>
                  <a:pt x="25243" y="165"/>
                  <a:pt x="25263" y="70"/>
                </a:cubicBezTo>
                <a:cubicBezTo>
                  <a:pt x="25270" y="33"/>
                  <a:pt x="25246" y="0"/>
                  <a:pt x="25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1" name="Google Shape;621;p16"/>
          <p:cNvGrpSpPr/>
          <p:nvPr/>
        </p:nvGrpSpPr>
        <p:grpSpPr>
          <a:xfrm rot="4994799" flipH="1">
            <a:off x="-1279549" y="-1117900"/>
            <a:ext cx="2081414" cy="2202673"/>
            <a:chOff x="7367370" y="-419100"/>
            <a:chExt cx="2081334" cy="2202588"/>
          </a:xfrm>
        </p:grpSpPr>
        <p:sp>
          <p:nvSpPr>
            <p:cNvPr id="622" name="Google Shape;622;p16"/>
            <p:cNvSpPr/>
            <p:nvPr/>
          </p:nvSpPr>
          <p:spPr>
            <a:xfrm>
              <a:off x="7820835" y="-419100"/>
              <a:ext cx="1627869" cy="2202588"/>
            </a:xfrm>
            <a:custGeom>
              <a:avLst/>
              <a:gdLst/>
              <a:ahLst/>
              <a:cxnLst/>
              <a:rect l="l" t="t" r="r" b="b"/>
              <a:pathLst>
                <a:path w="10820" h="14640" extrusionOk="0">
                  <a:moveTo>
                    <a:pt x="6645" y="1"/>
                  </a:moveTo>
                  <a:cubicBezTo>
                    <a:pt x="5976" y="1"/>
                    <a:pt x="5364" y="160"/>
                    <a:pt x="4821" y="581"/>
                  </a:cubicBezTo>
                  <a:cubicBezTo>
                    <a:pt x="4747" y="641"/>
                    <a:pt x="4673" y="702"/>
                    <a:pt x="4603" y="765"/>
                  </a:cubicBezTo>
                  <a:cubicBezTo>
                    <a:pt x="3404" y="1399"/>
                    <a:pt x="2286" y="2178"/>
                    <a:pt x="1283" y="3088"/>
                  </a:cubicBezTo>
                  <a:cubicBezTo>
                    <a:pt x="1014" y="3333"/>
                    <a:pt x="756" y="3582"/>
                    <a:pt x="508" y="3843"/>
                  </a:cubicBezTo>
                  <a:cubicBezTo>
                    <a:pt x="293" y="4068"/>
                    <a:pt x="74" y="4327"/>
                    <a:pt x="41" y="4645"/>
                  </a:cubicBezTo>
                  <a:cubicBezTo>
                    <a:pt x="0" y="4998"/>
                    <a:pt x="226" y="5330"/>
                    <a:pt x="376" y="5632"/>
                  </a:cubicBezTo>
                  <a:cubicBezTo>
                    <a:pt x="558" y="5991"/>
                    <a:pt x="739" y="6354"/>
                    <a:pt x="920" y="6716"/>
                  </a:cubicBezTo>
                  <a:cubicBezTo>
                    <a:pt x="1458" y="7791"/>
                    <a:pt x="1988" y="9210"/>
                    <a:pt x="3199" y="9690"/>
                  </a:cubicBezTo>
                  <a:cubicBezTo>
                    <a:pt x="3487" y="9802"/>
                    <a:pt x="3781" y="9837"/>
                    <a:pt x="4078" y="9837"/>
                  </a:cubicBezTo>
                  <a:cubicBezTo>
                    <a:pt x="4537" y="9837"/>
                    <a:pt x="5002" y="9754"/>
                    <a:pt x="5458" y="9744"/>
                  </a:cubicBezTo>
                  <a:cubicBezTo>
                    <a:pt x="5482" y="9744"/>
                    <a:pt x="5506" y="9743"/>
                    <a:pt x="5530" y="9743"/>
                  </a:cubicBezTo>
                  <a:cubicBezTo>
                    <a:pt x="6037" y="9743"/>
                    <a:pt x="6672" y="9884"/>
                    <a:pt x="6932" y="10361"/>
                  </a:cubicBezTo>
                  <a:cubicBezTo>
                    <a:pt x="7230" y="10908"/>
                    <a:pt x="6832" y="11566"/>
                    <a:pt x="6714" y="12113"/>
                  </a:cubicBezTo>
                  <a:cubicBezTo>
                    <a:pt x="6583" y="12741"/>
                    <a:pt x="6801" y="13232"/>
                    <a:pt x="7325" y="13594"/>
                  </a:cubicBezTo>
                  <a:cubicBezTo>
                    <a:pt x="7892" y="13994"/>
                    <a:pt x="8553" y="14376"/>
                    <a:pt x="9228" y="14550"/>
                  </a:cubicBezTo>
                  <a:cubicBezTo>
                    <a:pt x="9359" y="14587"/>
                    <a:pt x="9534" y="14640"/>
                    <a:pt x="9678" y="14640"/>
                  </a:cubicBezTo>
                  <a:cubicBezTo>
                    <a:pt x="9693" y="14640"/>
                    <a:pt x="9707" y="14639"/>
                    <a:pt x="9721" y="14638"/>
                  </a:cubicBezTo>
                  <a:cubicBezTo>
                    <a:pt x="9862" y="14624"/>
                    <a:pt x="9943" y="14467"/>
                    <a:pt x="10014" y="14359"/>
                  </a:cubicBezTo>
                  <a:cubicBezTo>
                    <a:pt x="10195" y="14077"/>
                    <a:pt x="10305" y="13752"/>
                    <a:pt x="10379" y="13426"/>
                  </a:cubicBezTo>
                  <a:cubicBezTo>
                    <a:pt x="10544" y="12698"/>
                    <a:pt x="10634" y="11939"/>
                    <a:pt x="10718" y="11198"/>
                  </a:cubicBezTo>
                  <a:cubicBezTo>
                    <a:pt x="10809" y="10375"/>
                    <a:pt x="10819" y="9556"/>
                    <a:pt x="10739" y="8730"/>
                  </a:cubicBezTo>
                  <a:cubicBezTo>
                    <a:pt x="10658" y="7912"/>
                    <a:pt x="10557" y="7099"/>
                    <a:pt x="10517" y="6273"/>
                  </a:cubicBezTo>
                  <a:cubicBezTo>
                    <a:pt x="10480" y="5434"/>
                    <a:pt x="10480" y="4595"/>
                    <a:pt x="10490" y="3756"/>
                  </a:cubicBezTo>
                  <a:cubicBezTo>
                    <a:pt x="10493" y="3346"/>
                    <a:pt x="10500" y="2937"/>
                    <a:pt x="10503" y="2524"/>
                  </a:cubicBezTo>
                  <a:cubicBezTo>
                    <a:pt x="10507" y="2175"/>
                    <a:pt x="10493" y="1813"/>
                    <a:pt x="10359" y="1483"/>
                  </a:cubicBezTo>
                  <a:cubicBezTo>
                    <a:pt x="10117" y="896"/>
                    <a:pt x="9560" y="507"/>
                    <a:pt x="8976" y="309"/>
                  </a:cubicBezTo>
                  <a:cubicBezTo>
                    <a:pt x="8291" y="77"/>
                    <a:pt x="7506" y="27"/>
                    <a:pt x="6787" y="3"/>
                  </a:cubicBezTo>
                  <a:cubicBezTo>
                    <a:pt x="6740" y="2"/>
                    <a:pt x="6692" y="1"/>
                    <a:pt x="6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7367370" y="84314"/>
              <a:ext cx="340468" cy="400498"/>
            </a:xfrm>
            <a:custGeom>
              <a:avLst/>
              <a:gdLst/>
              <a:ahLst/>
              <a:cxnLst/>
              <a:rect l="l" t="t" r="r" b="b"/>
              <a:pathLst>
                <a:path w="2263" h="2662" extrusionOk="0">
                  <a:moveTo>
                    <a:pt x="1323" y="1"/>
                  </a:moveTo>
                  <a:cubicBezTo>
                    <a:pt x="1152" y="1"/>
                    <a:pt x="985" y="52"/>
                    <a:pt x="850" y="168"/>
                  </a:cubicBezTo>
                  <a:cubicBezTo>
                    <a:pt x="447" y="514"/>
                    <a:pt x="332" y="1172"/>
                    <a:pt x="185" y="1655"/>
                  </a:cubicBezTo>
                  <a:cubicBezTo>
                    <a:pt x="114" y="1890"/>
                    <a:pt x="1" y="2541"/>
                    <a:pt x="312" y="2648"/>
                  </a:cubicBezTo>
                  <a:cubicBezTo>
                    <a:pt x="338" y="2657"/>
                    <a:pt x="366" y="2661"/>
                    <a:pt x="395" y="2661"/>
                  </a:cubicBezTo>
                  <a:cubicBezTo>
                    <a:pt x="859" y="2661"/>
                    <a:pt x="1751" y="1649"/>
                    <a:pt x="1984" y="1393"/>
                  </a:cubicBezTo>
                  <a:cubicBezTo>
                    <a:pt x="2085" y="1283"/>
                    <a:pt x="2189" y="1162"/>
                    <a:pt x="2233" y="1017"/>
                  </a:cubicBezTo>
                  <a:cubicBezTo>
                    <a:pt x="2256" y="936"/>
                    <a:pt x="2263" y="856"/>
                    <a:pt x="2256" y="779"/>
                  </a:cubicBezTo>
                  <a:cubicBezTo>
                    <a:pt x="2215" y="331"/>
                    <a:pt x="1756" y="1"/>
                    <a:pt x="1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6"/>
            <p:cNvSpPr/>
            <p:nvPr/>
          </p:nvSpPr>
          <p:spPr>
            <a:xfrm>
              <a:off x="7608847" y="445702"/>
              <a:ext cx="337911" cy="405914"/>
            </a:xfrm>
            <a:custGeom>
              <a:avLst/>
              <a:gdLst/>
              <a:ahLst/>
              <a:cxnLst/>
              <a:rect l="l" t="t" r="r" b="b"/>
              <a:pathLst>
                <a:path w="2246" h="2698" extrusionOk="0">
                  <a:moveTo>
                    <a:pt x="398" y="0"/>
                  </a:moveTo>
                  <a:cubicBezTo>
                    <a:pt x="242" y="0"/>
                    <a:pt x="1" y="82"/>
                    <a:pt x="24" y="183"/>
                  </a:cubicBezTo>
                  <a:cubicBezTo>
                    <a:pt x="84" y="455"/>
                    <a:pt x="151" y="723"/>
                    <a:pt x="221" y="991"/>
                  </a:cubicBezTo>
                  <a:cubicBezTo>
                    <a:pt x="312" y="1344"/>
                    <a:pt x="24" y="2267"/>
                    <a:pt x="278" y="2549"/>
                  </a:cubicBezTo>
                  <a:cubicBezTo>
                    <a:pt x="372" y="2651"/>
                    <a:pt x="548" y="2697"/>
                    <a:pt x="753" y="2697"/>
                  </a:cubicBezTo>
                  <a:cubicBezTo>
                    <a:pt x="1370" y="2697"/>
                    <a:pt x="2245" y="2278"/>
                    <a:pt x="1869" y="1710"/>
                  </a:cubicBezTo>
                  <a:cubicBezTo>
                    <a:pt x="1474" y="1106"/>
                    <a:pt x="1017" y="542"/>
                    <a:pt x="510" y="29"/>
                  </a:cubicBezTo>
                  <a:cubicBezTo>
                    <a:pt x="490" y="9"/>
                    <a:pt x="449" y="0"/>
                    <a:pt x="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16"/>
          <p:cNvGrpSpPr/>
          <p:nvPr/>
        </p:nvGrpSpPr>
        <p:grpSpPr>
          <a:xfrm rot="1701538" flipH="1">
            <a:off x="8381843" y="3981667"/>
            <a:ext cx="1547999" cy="1836418"/>
            <a:chOff x="-688869" y="3696271"/>
            <a:chExt cx="1547980" cy="1836395"/>
          </a:xfrm>
        </p:grpSpPr>
        <p:sp>
          <p:nvSpPr>
            <p:cNvPr id="626" name="Google Shape;626;p16"/>
            <p:cNvSpPr/>
            <p:nvPr/>
          </p:nvSpPr>
          <p:spPr>
            <a:xfrm rot="10800000">
              <a:off x="-688869" y="3784588"/>
              <a:ext cx="1547980" cy="1748079"/>
            </a:xfrm>
            <a:custGeom>
              <a:avLst/>
              <a:gdLst/>
              <a:ahLst/>
              <a:cxnLst/>
              <a:rect l="l" t="t" r="r" b="b"/>
              <a:pathLst>
                <a:path w="10289" h="11619" extrusionOk="0">
                  <a:moveTo>
                    <a:pt x="5546" y="1"/>
                  </a:moveTo>
                  <a:cubicBezTo>
                    <a:pt x="4583" y="1"/>
                    <a:pt x="3630" y="196"/>
                    <a:pt x="2743" y="680"/>
                  </a:cubicBezTo>
                  <a:cubicBezTo>
                    <a:pt x="2263" y="942"/>
                    <a:pt x="1836" y="1281"/>
                    <a:pt x="1437" y="1653"/>
                  </a:cubicBezTo>
                  <a:cubicBezTo>
                    <a:pt x="1045" y="2019"/>
                    <a:pt x="635" y="2412"/>
                    <a:pt x="360" y="2875"/>
                  </a:cubicBezTo>
                  <a:cubicBezTo>
                    <a:pt x="91" y="3325"/>
                    <a:pt x="1" y="3839"/>
                    <a:pt x="151" y="4345"/>
                  </a:cubicBezTo>
                  <a:cubicBezTo>
                    <a:pt x="303" y="4859"/>
                    <a:pt x="645" y="5305"/>
                    <a:pt x="994" y="5704"/>
                  </a:cubicBezTo>
                  <a:cubicBezTo>
                    <a:pt x="2565" y="7480"/>
                    <a:pt x="4374" y="9098"/>
                    <a:pt x="6264" y="10521"/>
                  </a:cubicBezTo>
                  <a:cubicBezTo>
                    <a:pt x="6710" y="10857"/>
                    <a:pt x="7177" y="11170"/>
                    <a:pt x="7697" y="11377"/>
                  </a:cubicBezTo>
                  <a:cubicBezTo>
                    <a:pt x="8030" y="11511"/>
                    <a:pt x="8430" y="11619"/>
                    <a:pt x="8813" y="11619"/>
                  </a:cubicBezTo>
                  <a:cubicBezTo>
                    <a:pt x="8971" y="11619"/>
                    <a:pt x="9125" y="11600"/>
                    <a:pt x="9271" y="11559"/>
                  </a:cubicBezTo>
                  <a:cubicBezTo>
                    <a:pt x="9808" y="11407"/>
                    <a:pt x="9899" y="10693"/>
                    <a:pt x="9987" y="10223"/>
                  </a:cubicBezTo>
                  <a:cubicBezTo>
                    <a:pt x="10094" y="9622"/>
                    <a:pt x="10131" y="9004"/>
                    <a:pt x="10171" y="8397"/>
                  </a:cubicBezTo>
                  <a:cubicBezTo>
                    <a:pt x="10268" y="6967"/>
                    <a:pt x="10289" y="5534"/>
                    <a:pt x="10238" y="4104"/>
                  </a:cubicBezTo>
                  <a:cubicBezTo>
                    <a:pt x="10215" y="3405"/>
                    <a:pt x="10221" y="2674"/>
                    <a:pt x="10094" y="1986"/>
                  </a:cubicBezTo>
                  <a:cubicBezTo>
                    <a:pt x="10020" y="1603"/>
                    <a:pt x="9852" y="1241"/>
                    <a:pt x="9564" y="1002"/>
                  </a:cubicBezTo>
                  <a:cubicBezTo>
                    <a:pt x="9573" y="962"/>
                    <a:pt x="9564" y="922"/>
                    <a:pt x="9510" y="898"/>
                  </a:cubicBezTo>
                  <a:cubicBezTo>
                    <a:pt x="8267" y="385"/>
                    <a:pt x="6896" y="1"/>
                    <a:pt x="5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rot="10800000">
              <a:off x="226613" y="3696271"/>
              <a:ext cx="252606" cy="338663"/>
            </a:xfrm>
            <a:custGeom>
              <a:avLst/>
              <a:gdLst/>
              <a:ahLst/>
              <a:cxnLst/>
              <a:rect l="l" t="t" r="r" b="b"/>
              <a:pathLst>
                <a:path w="1679" h="2251" extrusionOk="0">
                  <a:moveTo>
                    <a:pt x="714" y="1"/>
                  </a:moveTo>
                  <a:cubicBezTo>
                    <a:pt x="652" y="1"/>
                    <a:pt x="585" y="16"/>
                    <a:pt x="561" y="23"/>
                  </a:cubicBezTo>
                  <a:cubicBezTo>
                    <a:pt x="460" y="49"/>
                    <a:pt x="339" y="96"/>
                    <a:pt x="292" y="197"/>
                  </a:cubicBezTo>
                  <a:cubicBezTo>
                    <a:pt x="255" y="274"/>
                    <a:pt x="269" y="375"/>
                    <a:pt x="263" y="458"/>
                  </a:cubicBezTo>
                  <a:cubicBezTo>
                    <a:pt x="242" y="653"/>
                    <a:pt x="198" y="841"/>
                    <a:pt x="151" y="1033"/>
                  </a:cubicBezTo>
                  <a:cubicBezTo>
                    <a:pt x="108" y="1228"/>
                    <a:pt x="61" y="1422"/>
                    <a:pt x="34" y="1620"/>
                  </a:cubicBezTo>
                  <a:cubicBezTo>
                    <a:pt x="24" y="1707"/>
                    <a:pt x="17" y="1798"/>
                    <a:pt x="14" y="1892"/>
                  </a:cubicBezTo>
                  <a:cubicBezTo>
                    <a:pt x="14" y="1973"/>
                    <a:pt x="1" y="2100"/>
                    <a:pt x="44" y="2170"/>
                  </a:cubicBezTo>
                  <a:cubicBezTo>
                    <a:pt x="102" y="2251"/>
                    <a:pt x="226" y="2241"/>
                    <a:pt x="313" y="2244"/>
                  </a:cubicBezTo>
                  <a:cubicBezTo>
                    <a:pt x="385" y="2248"/>
                    <a:pt x="457" y="2250"/>
                    <a:pt x="529" y="2250"/>
                  </a:cubicBezTo>
                  <a:cubicBezTo>
                    <a:pt x="579" y="2250"/>
                    <a:pt x="630" y="2249"/>
                    <a:pt x="682" y="2248"/>
                  </a:cubicBezTo>
                  <a:cubicBezTo>
                    <a:pt x="900" y="2244"/>
                    <a:pt x="1152" y="2244"/>
                    <a:pt x="1353" y="2147"/>
                  </a:cubicBezTo>
                  <a:cubicBezTo>
                    <a:pt x="1407" y="2120"/>
                    <a:pt x="1457" y="2090"/>
                    <a:pt x="1491" y="2043"/>
                  </a:cubicBezTo>
                  <a:cubicBezTo>
                    <a:pt x="1515" y="2033"/>
                    <a:pt x="1538" y="2023"/>
                    <a:pt x="1561" y="2009"/>
                  </a:cubicBezTo>
                  <a:cubicBezTo>
                    <a:pt x="1679" y="1936"/>
                    <a:pt x="1659" y="1821"/>
                    <a:pt x="1648" y="1697"/>
                  </a:cubicBezTo>
                  <a:cubicBezTo>
                    <a:pt x="1625" y="1422"/>
                    <a:pt x="1548" y="1157"/>
                    <a:pt x="1440" y="906"/>
                  </a:cubicBezTo>
                  <a:cubicBezTo>
                    <a:pt x="1390" y="777"/>
                    <a:pt x="1333" y="657"/>
                    <a:pt x="1270" y="536"/>
                  </a:cubicBezTo>
                  <a:cubicBezTo>
                    <a:pt x="1212" y="422"/>
                    <a:pt x="1155" y="301"/>
                    <a:pt x="1078" y="201"/>
                  </a:cubicBezTo>
                  <a:cubicBezTo>
                    <a:pt x="1014" y="120"/>
                    <a:pt x="930" y="76"/>
                    <a:pt x="839" y="66"/>
                  </a:cubicBezTo>
                  <a:cubicBezTo>
                    <a:pt x="836" y="63"/>
                    <a:pt x="839" y="60"/>
                    <a:pt x="836" y="60"/>
                  </a:cubicBezTo>
                  <a:cubicBezTo>
                    <a:pt x="826" y="14"/>
                    <a:pt x="772" y="1"/>
                    <a:pt x="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rot="10800000">
              <a:off x="479219" y="3937506"/>
              <a:ext cx="379886" cy="355513"/>
            </a:xfrm>
            <a:custGeom>
              <a:avLst/>
              <a:gdLst/>
              <a:ahLst/>
              <a:cxnLst/>
              <a:rect l="l" t="t" r="r" b="b"/>
              <a:pathLst>
                <a:path w="2525" h="2363" extrusionOk="0">
                  <a:moveTo>
                    <a:pt x="1539" y="1"/>
                  </a:moveTo>
                  <a:cubicBezTo>
                    <a:pt x="1417" y="1"/>
                    <a:pt x="1295" y="22"/>
                    <a:pt x="1186" y="70"/>
                  </a:cubicBezTo>
                  <a:cubicBezTo>
                    <a:pt x="957" y="167"/>
                    <a:pt x="877" y="362"/>
                    <a:pt x="773" y="570"/>
                  </a:cubicBezTo>
                  <a:cubicBezTo>
                    <a:pt x="538" y="1041"/>
                    <a:pt x="313" y="1513"/>
                    <a:pt x="91" y="1990"/>
                  </a:cubicBezTo>
                  <a:cubicBezTo>
                    <a:pt x="74" y="2027"/>
                    <a:pt x="71" y="2054"/>
                    <a:pt x="82" y="2081"/>
                  </a:cubicBezTo>
                  <a:cubicBezTo>
                    <a:pt x="65" y="2108"/>
                    <a:pt x="48" y="2134"/>
                    <a:pt x="38" y="2164"/>
                  </a:cubicBezTo>
                  <a:cubicBezTo>
                    <a:pt x="1" y="2242"/>
                    <a:pt x="38" y="2313"/>
                    <a:pt x="125" y="2333"/>
                  </a:cubicBezTo>
                  <a:cubicBezTo>
                    <a:pt x="200" y="2353"/>
                    <a:pt x="273" y="2362"/>
                    <a:pt x="344" y="2362"/>
                  </a:cubicBezTo>
                  <a:cubicBezTo>
                    <a:pt x="730" y="2362"/>
                    <a:pt x="1072" y="2093"/>
                    <a:pt x="1363" y="1853"/>
                  </a:cubicBezTo>
                  <a:cubicBezTo>
                    <a:pt x="1535" y="1715"/>
                    <a:pt x="1699" y="1571"/>
                    <a:pt x="1857" y="1419"/>
                  </a:cubicBezTo>
                  <a:cubicBezTo>
                    <a:pt x="2008" y="1268"/>
                    <a:pt x="2173" y="1111"/>
                    <a:pt x="2286" y="929"/>
                  </a:cubicBezTo>
                  <a:cubicBezTo>
                    <a:pt x="2525" y="543"/>
                    <a:pt x="2246" y="150"/>
                    <a:pt x="1851" y="43"/>
                  </a:cubicBezTo>
                  <a:cubicBezTo>
                    <a:pt x="1752" y="17"/>
                    <a:pt x="1646" y="1"/>
                    <a:pt x="1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16"/>
          <p:cNvGrpSpPr/>
          <p:nvPr/>
        </p:nvGrpSpPr>
        <p:grpSpPr>
          <a:xfrm rot="3821046">
            <a:off x="-3854303" y="2254669"/>
            <a:ext cx="5343558" cy="3169349"/>
            <a:chOff x="-5683550" y="3887906"/>
            <a:chExt cx="2902715" cy="1721647"/>
          </a:xfrm>
        </p:grpSpPr>
        <p:sp>
          <p:nvSpPr>
            <p:cNvPr id="630" name="Google Shape;630;p16"/>
            <p:cNvSpPr/>
            <p:nvPr/>
          </p:nvSpPr>
          <p:spPr>
            <a:xfrm>
              <a:off x="-5631031" y="3887906"/>
              <a:ext cx="2827109" cy="1525883"/>
            </a:xfrm>
            <a:custGeom>
              <a:avLst/>
              <a:gdLst/>
              <a:ahLst/>
              <a:cxnLst/>
              <a:rect l="l" t="t" r="r" b="b"/>
              <a:pathLst>
                <a:path w="20940" h="11302" extrusionOk="0">
                  <a:moveTo>
                    <a:pt x="12776" y="0"/>
                  </a:moveTo>
                  <a:cubicBezTo>
                    <a:pt x="12588" y="3"/>
                    <a:pt x="12390" y="64"/>
                    <a:pt x="12233" y="168"/>
                  </a:cubicBezTo>
                  <a:cubicBezTo>
                    <a:pt x="12064" y="282"/>
                    <a:pt x="11951" y="443"/>
                    <a:pt x="11920" y="621"/>
                  </a:cubicBezTo>
                  <a:cubicBezTo>
                    <a:pt x="11863" y="930"/>
                    <a:pt x="12041" y="1225"/>
                    <a:pt x="12179" y="1420"/>
                  </a:cubicBezTo>
                  <a:cubicBezTo>
                    <a:pt x="12803" y="2299"/>
                    <a:pt x="13746" y="2887"/>
                    <a:pt x="14659" y="3454"/>
                  </a:cubicBezTo>
                  <a:cubicBezTo>
                    <a:pt x="15552" y="4008"/>
                    <a:pt x="16478" y="4581"/>
                    <a:pt x="17093" y="5431"/>
                  </a:cubicBezTo>
                  <a:cubicBezTo>
                    <a:pt x="17438" y="5904"/>
                    <a:pt x="17630" y="6592"/>
                    <a:pt x="17247" y="6981"/>
                  </a:cubicBezTo>
                  <a:cubicBezTo>
                    <a:pt x="17088" y="7140"/>
                    <a:pt x="16864" y="7220"/>
                    <a:pt x="16578" y="7220"/>
                  </a:cubicBezTo>
                  <a:cubicBezTo>
                    <a:pt x="16386" y="7220"/>
                    <a:pt x="16166" y="7184"/>
                    <a:pt x="15918" y="7113"/>
                  </a:cubicBezTo>
                  <a:cubicBezTo>
                    <a:pt x="14810" y="6787"/>
                    <a:pt x="13783" y="6213"/>
                    <a:pt x="12789" y="5656"/>
                  </a:cubicBezTo>
                  <a:cubicBezTo>
                    <a:pt x="12309" y="5387"/>
                    <a:pt x="11813" y="5108"/>
                    <a:pt x="11313" y="4860"/>
                  </a:cubicBezTo>
                  <a:cubicBezTo>
                    <a:pt x="10052" y="4238"/>
                    <a:pt x="8901" y="3927"/>
                    <a:pt x="7873" y="3927"/>
                  </a:cubicBezTo>
                  <a:cubicBezTo>
                    <a:pt x="7321" y="3927"/>
                    <a:pt x="6804" y="4016"/>
                    <a:pt x="6324" y="4196"/>
                  </a:cubicBezTo>
                  <a:cubicBezTo>
                    <a:pt x="5952" y="4337"/>
                    <a:pt x="5620" y="4544"/>
                    <a:pt x="5365" y="4793"/>
                  </a:cubicBezTo>
                  <a:cubicBezTo>
                    <a:pt x="5073" y="5078"/>
                    <a:pt x="4895" y="5410"/>
                    <a:pt x="4848" y="5760"/>
                  </a:cubicBezTo>
                  <a:cubicBezTo>
                    <a:pt x="4784" y="6230"/>
                    <a:pt x="4955" y="6683"/>
                    <a:pt x="5123" y="7122"/>
                  </a:cubicBezTo>
                  <a:cubicBezTo>
                    <a:pt x="5170" y="7254"/>
                    <a:pt x="5220" y="7388"/>
                    <a:pt x="5264" y="7519"/>
                  </a:cubicBezTo>
                  <a:cubicBezTo>
                    <a:pt x="5425" y="8012"/>
                    <a:pt x="5556" y="8730"/>
                    <a:pt x="5254" y="9358"/>
                  </a:cubicBezTo>
                  <a:cubicBezTo>
                    <a:pt x="4817" y="10264"/>
                    <a:pt x="3706" y="10580"/>
                    <a:pt x="2854" y="10684"/>
                  </a:cubicBezTo>
                  <a:cubicBezTo>
                    <a:pt x="2629" y="10711"/>
                    <a:pt x="2397" y="10731"/>
                    <a:pt x="2173" y="10751"/>
                  </a:cubicBezTo>
                  <a:cubicBezTo>
                    <a:pt x="1434" y="10812"/>
                    <a:pt x="668" y="10879"/>
                    <a:pt x="1" y="11224"/>
                  </a:cubicBezTo>
                  <a:lnTo>
                    <a:pt x="41" y="11302"/>
                  </a:lnTo>
                  <a:cubicBezTo>
                    <a:pt x="693" y="10962"/>
                    <a:pt x="1447" y="10899"/>
                    <a:pt x="2179" y="10835"/>
                  </a:cubicBezTo>
                  <a:cubicBezTo>
                    <a:pt x="2405" y="10815"/>
                    <a:pt x="2639" y="10798"/>
                    <a:pt x="2864" y="10768"/>
                  </a:cubicBezTo>
                  <a:cubicBezTo>
                    <a:pt x="3418" y="10701"/>
                    <a:pt x="3901" y="10570"/>
                    <a:pt x="4298" y="10375"/>
                  </a:cubicBezTo>
                  <a:cubicBezTo>
                    <a:pt x="4787" y="10134"/>
                    <a:pt x="5133" y="9805"/>
                    <a:pt x="5331" y="9395"/>
                  </a:cubicBezTo>
                  <a:cubicBezTo>
                    <a:pt x="5647" y="8741"/>
                    <a:pt x="5512" y="7999"/>
                    <a:pt x="5348" y="7492"/>
                  </a:cubicBezTo>
                  <a:cubicBezTo>
                    <a:pt x="5305" y="7357"/>
                    <a:pt x="5251" y="7223"/>
                    <a:pt x="5204" y="7092"/>
                  </a:cubicBezTo>
                  <a:cubicBezTo>
                    <a:pt x="5043" y="6663"/>
                    <a:pt x="4874" y="6220"/>
                    <a:pt x="4935" y="5773"/>
                  </a:cubicBezTo>
                  <a:cubicBezTo>
                    <a:pt x="5032" y="5028"/>
                    <a:pt x="5734" y="4511"/>
                    <a:pt x="6355" y="4276"/>
                  </a:cubicBezTo>
                  <a:cubicBezTo>
                    <a:pt x="6824" y="4100"/>
                    <a:pt x="7329" y="4012"/>
                    <a:pt x="7869" y="4012"/>
                  </a:cubicBezTo>
                  <a:cubicBezTo>
                    <a:pt x="8885" y="4012"/>
                    <a:pt x="10024" y="4323"/>
                    <a:pt x="11276" y="4941"/>
                  </a:cubicBezTo>
                  <a:cubicBezTo>
                    <a:pt x="11773" y="5186"/>
                    <a:pt x="12269" y="5461"/>
                    <a:pt x="12746" y="5729"/>
                  </a:cubicBezTo>
                  <a:cubicBezTo>
                    <a:pt x="13746" y="6290"/>
                    <a:pt x="14777" y="6868"/>
                    <a:pt x="15894" y="7193"/>
                  </a:cubicBezTo>
                  <a:cubicBezTo>
                    <a:pt x="16151" y="7269"/>
                    <a:pt x="16380" y="7307"/>
                    <a:pt x="16582" y="7307"/>
                  </a:cubicBezTo>
                  <a:cubicBezTo>
                    <a:pt x="16890" y="7307"/>
                    <a:pt x="17133" y="7218"/>
                    <a:pt x="17308" y="7042"/>
                  </a:cubicBezTo>
                  <a:cubicBezTo>
                    <a:pt x="17505" y="6840"/>
                    <a:pt x="17582" y="6558"/>
                    <a:pt x="17529" y="6223"/>
                  </a:cubicBezTo>
                  <a:cubicBezTo>
                    <a:pt x="17485" y="5948"/>
                    <a:pt x="17351" y="5639"/>
                    <a:pt x="17163" y="5381"/>
                  </a:cubicBezTo>
                  <a:cubicBezTo>
                    <a:pt x="16538" y="4518"/>
                    <a:pt x="15606" y="3937"/>
                    <a:pt x="14706" y="3380"/>
                  </a:cubicBezTo>
                  <a:cubicBezTo>
                    <a:pt x="13799" y="2816"/>
                    <a:pt x="12863" y="2236"/>
                    <a:pt x="12249" y="1370"/>
                  </a:cubicBezTo>
                  <a:cubicBezTo>
                    <a:pt x="12118" y="1185"/>
                    <a:pt x="11954" y="913"/>
                    <a:pt x="12004" y="634"/>
                  </a:cubicBezTo>
                  <a:cubicBezTo>
                    <a:pt x="12067" y="295"/>
                    <a:pt x="12447" y="87"/>
                    <a:pt x="12776" y="87"/>
                  </a:cubicBezTo>
                  <a:lnTo>
                    <a:pt x="12780" y="87"/>
                  </a:lnTo>
                  <a:cubicBezTo>
                    <a:pt x="13139" y="87"/>
                    <a:pt x="13481" y="265"/>
                    <a:pt x="13773" y="429"/>
                  </a:cubicBezTo>
                  <a:cubicBezTo>
                    <a:pt x="16754" y="2124"/>
                    <a:pt x="18939" y="5015"/>
                    <a:pt x="20868" y="7562"/>
                  </a:cubicBezTo>
                  <a:lnTo>
                    <a:pt x="20939" y="7509"/>
                  </a:lnTo>
                  <a:cubicBezTo>
                    <a:pt x="19990" y="6253"/>
                    <a:pt x="18908" y="4830"/>
                    <a:pt x="17717" y="3551"/>
                  </a:cubicBezTo>
                  <a:cubicBezTo>
                    <a:pt x="16418" y="2155"/>
                    <a:pt x="15139" y="1108"/>
                    <a:pt x="13813" y="355"/>
                  </a:cubicBezTo>
                  <a:cubicBezTo>
                    <a:pt x="13514" y="185"/>
                    <a:pt x="13162" y="0"/>
                    <a:pt x="12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5683550" y="4015219"/>
              <a:ext cx="2902715" cy="1594333"/>
            </a:xfrm>
            <a:custGeom>
              <a:avLst/>
              <a:gdLst/>
              <a:ahLst/>
              <a:cxnLst/>
              <a:rect l="l" t="t" r="r" b="b"/>
              <a:pathLst>
                <a:path w="21500" h="11809" extrusionOk="0">
                  <a:moveTo>
                    <a:pt x="13500" y="0"/>
                  </a:moveTo>
                  <a:lnTo>
                    <a:pt x="13500" y="50"/>
                  </a:lnTo>
                  <a:cubicBezTo>
                    <a:pt x="13484" y="826"/>
                    <a:pt x="14276" y="1319"/>
                    <a:pt x="14910" y="1719"/>
                  </a:cubicBezTo>
                  <a:lnTo>
                    <a:pt x="14927" y="1728"/>
                  </a:lnTo>
                  <a:cubicBezTo>
                    <a:pt x="16233" y="2551"/>
                    <a:pt x="17347" y="3682"/>
                    <a:pt x="18153" y="4998"/>
                  </a:cubicBezTo>
                  <a:cubicBezTo>
                    <a:pt x="18394" y="5391"/>
                    <a:pt x="18680" y="5917"/>
                    <a:pt x="18747" y="6489"/>
                  </a:cubicBezTo>
                  <a:cubicBezTo>
                    <a:pt x="18814" y="7065"/>
                    <a:pt x="18630" y="7626"/>
                    <a:pt x="18264" y="7945"/>
                  </a:cubicBezTo>
                  <a:cubicBezTo>
                    <a:pt x="17952" y="8218"/>
                    <a:pt x="17554" y="8305"/>
                    <a:pt x="17170" y="8305"/>
                  </a:cubicBezTo>
                  <a:cubicBezTo>
                    <a:pt x="16798" y="8305"/>
                    <a:pt x="16439" y="8223"/>
                    <a:pt x="16186" y="8146"/>
                  </a:cubicBezTo>
                  <a:cubicBezTo>
                    <a:pt x="14917" y="7757"/>
                    <a:pt x="13786" y="6975"/>
                    <a:pt x="12692" y="6213"/>
                  </a:cubicBezTo>
                  <a:cubicBezTo>
                    <a:pt x="11389" y="5310"/>
                    <a:pt x="10044" y="4377"/>
                    <a:pt x="8469" y="4122"/>
                  </a:cubicBezTo>
                  <a:cubicBezTo>
                    <a:pt x="8332" y="4100"/>
                    <a:pt x="8159" y="4081"/>
                    <a:pt x="7970" y="4081"/>
                  </a:cubicBezTo>
                  <a:cubicBezTo>
                    <a:pt x="7789" y="4081"/>
                    <a:pt x="7593" y="4098"/>
                    <a:pt x="7398" y="4145"/>
                  </a:cubicBezTo>
                  <a:cubicBezTo>
                    <a:pt x="7016" y="4239"/>
                    <a:pt x="6734" y="4431"/>
                    <a:pt x="6563" y="4713"/>
                  </a:cubicBezTo>
                  <a:cubicBezTo>
                    <a:pt x="6267" y="5203"/>
                    <a:pt x="6405" y="5837"/>
                    <a:pt x="6515" y="6351"/>
                  </a:cubicBezTo>
                  <a:cubicBezTo>
                    <a:pt x="6713" y="7271"/>
                    <a:pt x="6848" y="8325"/>
                    <a:pt x="6331" y="9124"/>
                  </a:cubicBezTo>
                  <a:cubicBezTo>
                    <a:pt x="5697" y="10097"/>
                    <a:pt x="4381" y="10301"/>
                    <a:pt x="3192" y="10416"/>
                  </a:cubicBezTo>
                  <a:cubicBezTo>
                    <a:pt x="2628" y="10473"/>
                    <a:pt x="1974" y="10554"/>
                    <a:pt x="1400" y="10751"/>
                  </a:cubicBezTo>
                  <a:cubicBezTo>
                    <a:pt x="752" y="10972"/>
                    <a:pt x="292" y="11302"/>
                    <a:pt x="1" y="11762"/>
                  </a:cubicBezTo>
                  <a:lnTo>
                    <a:pt x="75" y="11809"/>
                  </a:lnTo>
                  <a:cubicBezTo>
                    <a:pt x="702" y="10822"/>
                    <a:pt x="2018" y="10617"/>
                    <a:pt x="3203" y="10503"/>
                  </a:cubicBezTo>
                  <a:cubicBezTo>
                    <a:pt x="4408" y="10385"/>
                    <a:pt x="5747" y="10177"/>
                    <a:pt x="6402" y="9170"/>
                  </a:cubicBezTo>
                  <a:cubicBezTo>
                    <a:pt x="6938" y="8345"/>
                    <a:pt x="6805" y="7271"/>
                    <a:pt x="6600" y="6331"/>
                  </a:cubicBezTo>
                  <a:cubicBezTo>
                    <a:pt x="6489" y="5810"/>
                    <a:pt x="6358" y="5220"/>
                    <a:pt x="6636" y="4760"/>
                  </a:cubicBezTo>
                  <a:cubicBezTo>
                    <a:pt x="6931" y="4273"/>
                    <a:pt x="7519" y="4171"/>
                    <a:pt x="7965" y="4171"/>
                  </a:cubicBezTo>
                  <a:cubicBezTo>
                    <a:pt x="8175" y="4171"/>
                    <a:pt x="8354" y="4193"/>
                    <a:pt x="8456" y="4210"/>
                  </a:cubicBezTo>
                  <a:cubicBezTo>
                    <a:pt x="10010" y="4461"/>
                    <a:pt x="11349" y="5387"/>
                    <a:pt x="12642" y="6287"/>
                  </a:cubicBezTo>
                  <a:cubicBezTo>
                    <a:pt x="13742" y="7049"/>
                    <a:pt x="14880" y="7838"/>
                    <a:pt x="16162" y="8227"/>
                  </a:cubicBezTo>
                  <a:cubicBezTo>
                    <a:pt x="16420" y="8306"/>
                    <a:pt x="16788" y="8391"/>
                    <a:pt x="17171" y="8391"/>
                  </a:cubicBezTo>
                  <a:cubicBezTo>
                    <a:pt x="17572" y="8391"/>
                    <a:pt x="17990" y="8298"/>
                    <a:pt x="18321" y="8009"/>
                  </a:cubicBezTo>
                  <a:cubicBezTo>
                    <a:pt x="18518" y="7835"/>
                    <a:pt x="18673" y="7593"/>
                    <a:pt x="18760" y="7311"/>
                  </a:cubicBezTo>
                  <a:cubicBezTo>
                    <a:pt x="18841" y="7052"/>
                    <a:pt x="18865" y="6763"/>
                    <a:pt x="18831" y="6478"/>
                  </a:cubicBezTo>
                  <a:cubicBezTo>
                    <a:pt x="18764" y="5891"/>
                    <a:pt x="18472" y="5354"/>
                    <a:pt x="18227" y="4951"/>
                  </a:cubicBezTo>
                  <a:cubicBezTo>
                    <a:pt x="17415" y="3626"/>
                    <a:pt x="16290" y="2484"/>
                    <a:pt x="14971" y="1658"/>
                  </a:cubicBezTo>
                  <a:lnTo>
                    <a:pt x="14954" y="1648"/>
                  </a:lnTo>
                  <a:cubicBezTo>
                    <a:pt x="14645" y="1450"/>
                    <a:pt x="14289" y="1229"/>
                    <a:pt x="14024" y="967"/>
                  </a:cubicBezTo>
                  <a:cubicBezTo>
                    <a:pt x="13739" y="688"/>
                    <a:pt x="13595" y="403"/>
                    <a:pt x="13588" y="101"/>
                  </a:cubicBezTo>
                  <a:lnTo>
                    <a:pt x="13588" y="101"/>
                  </a:lnTo>
                  <a:cubicBezTo>
                    <a:pt x="14511" y="255"/>
                    <a:pt x="15229" y="967"/>
                    <a:pt x="15945" y="1749"/>
                  </a:cubicBezTo>
                  <a:lnTo>
                    <a:pt x="19522" y="5656"/>
                  </a:lnTo>
                  <a:cubicBezTo>
                    <a:pt x="20247" y="6448"/>
                    <a:pt x="21070" y="7344"/>
                    <a:pt x="21419" y="8439"/>
                  </a:cubicBezTo>
                  <a:lnTo>
                    <a:pt x="21499" y="8412"/>
                  </a:lnTo>
                  <a:cubicBezTo>
                    <a:pt x="21144" y="7301"/>
                    <a:pt x="20318" y="6398"/>
                    <a:pt x="19586" y="5599"/>
                  </a:cubicBezTo>
                  <a:lnTo>
                    <a:pt x="16008" y="1688"/>
                  </a:lnTo>
                  <a:cubicBezTo>
                    <a:pt x="15270" y="883"/>
                    <a:pt x="14524" y="148"/>
                    <a:pt x="13551" y="7"/>
                  </a:cubicBezTo>
                  <a:lnTo>
                    <a:pt x="135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5655063" y="4355577"/>
              <a:ext cx="628742" cy="920363"/>
            </a:xfrm>
            <a:custGeom>
              <a:avLst/>
              <a:gdLst/>
              <a:ahLst/>
              <a:cxnLst/>
              <a:rect l="l" t="t" r="r" b="b"/>
              <a:pathLst>
                <a:path w="4657" h="6817" extrusionOk="0">
                  <a:moveTo>
                    <a:pt x="45" y="0"/>
                  </a:moveTo>
                  <a:lnTo>
                    <a:pt x="1" y="110"/>
                  </a:lnTo>
                  <a:lnTo>
                    <a:pt x="55" y="121"/>
                  </a:lnTo>
                  <a:cubicBezTo>
                    <a:pt x="199" y="141"/>
                    <a:pt x="347" y="171"/>
                    <a:pt x="494" y="211"/>
                  </a:cubicBezTo>
                  <a:lnTo>
                    <a:pt x="515" y="127"/>
                  </a:lnTo>
                  <a:cubicBezTo>
                    <a:pt x="383" y="94"/>
                    <a:pt x="253" y="64"/>
                    <a:pt x="121" y="44"/>
                  </a:cubicBezTo>
                  <a:lnTo>
                    <a:pt x="126" y="30"/>
                  </a:lnTo>
                  <a:lnTo>
                    <a:pt x="45" y="0"/>
                  </a:lnTo>
                  <a:close/>
                  <a:moveTo>
                    <a:pt x="1012" y="292"/>
                  </a:moveTo>
                  <a:lnTo>
                    <a:pt x="981" y="372"/>
                  </a:lnTo>
                  <a:cubicBezTo>
                    <a:pt x="1136" y="433"/>
                    <a:pt x="1294" y="504"/>
                    <a:pt x="1451" y="581"/>
                  </a:cubicBezTo>
                  <a:lnTo>
                    <a:pt x="1488" y="504"/>
                  </a:lnTo>
                  <a:cubicBezTo>
                    <a:pt x="1330" y="423"/>
                    <a:pt x="1169" y="352"/>
                    <a:pt x="1012" y="292"/>
                  </a:cubicBezTo>
                  <a:close/>
                  <a:moveTo>
                    <a:pt x="1945" y="762"/>
                  </a:moveTo>
                  <a:lnTo>
                    <a:pt x="1898" y="835"/>
                  </a:lnTo>
                  <a:cubicBezTo>
                    <a:pt x="2039" y="923"/>
                    <a:pt x="2183" y="1020"/>
                    <a:pt x="2324" y="1121"/>
                  </a:cubicBezTo>
                  <a:lnTo>
                    <a:pt x="2377" y="1054"/>
                  </a:lnTo>
                  <a:cubicBezTo>
                    <a:pt x="2233" y="947"/>
                    <a:pt x="2085" y="849"/>
                    <a:pt x="1945" y="762"/>
                  </a:cubicBezTo>
                  <a:close/>
                  <a:moveTo>
                    <a:pt x="2787" y="1373"/>
                  </a:moveTo>
                  <a:lnTo>
                    <a:pt x="2733" y="1440"/>
                  </a:lnTo>
                  <a:cubicBezTo>
                    <a:pt x="2860" y="1544"/>
                    <a:pt x="2992" y="1658"/>
                    <a:pt x="3122" y="1779"/>
                  </a:cubicBezTo>
                  <a:lnTo>
                    <a:pt x="3179" y="1715"/>
                  </a:lnTo>
                  <a:cubicBezTo>
                    <a:pt x="3049" y="1594"/>
                    <a:pt x="2918" y="1480"/>
                    <a:pt x="2787" y="1373"/>
                  </a:cubicBezTo>
                  <a:close/>
                  <a:moveTo>
                    <a:pt x="3556" y="2078"/>
                  </a:moveTo>
                  <a:lnTo>
                    <a:pt x="3492" y="2138"/>
                  </a:lnTo>
                  <a:cubicBezTo>
                    <a:pt x="3623" y="2269"/>
                    <a:pt x="3734" y="2393"/>
                    <a:pt x="3838" y="2521"/>
                  </a:cubicBezTo>
                  <a:lnTo>
                    <a:pt x="3904" y="2464"/>
                  </a:lnTo>
                  <a:cubicBezTo>
                    <a:pt x="3801" y="2336"/>
                    <a:pt x="3686" y="2212"/>
                    <a:pt x="3556" y="2078"/>
                  </a:cubicBezTo>
                  <a:close/>
                  <a:moveTo>
                    <a:pt x="4210" y="2890"/>
                  </a:moveTo>
                  <a:lnTo>
                    <a:pt x="4136" y="2933"/>
                  </a:lnTo>
                  <a:cubicBezTo>
                    <a:pt x="4230" y="3085"/>
                    <a:pt x="4310" y="3235"/>
                    <a:pt x="4375" y="3387"/>
                  </a:cubicBezTo>
                  <a:lnTo>
                    <a:pt x="4455" y="3353"/>
                  </a:lnTo>
                  <a:cubicBezTo>
                    <a:pt x="4388" y="3199"/>
                    <a:pt x="4307" y="3041"/>
                    <a:pt x="4210" y="2890"/>
                  </a:cubicBezTo>
                  <a:close/>
                  <a:moveTo>
                    <a:pt x="4609" y="3856"/>
                  </a:moveTo>
                  <a:lnTo>
                    <a:pt x="4526" y="3873"/>
                  </a:lnTo>
                  <a:cubicBezTo>
                    <a:pt x="4556" y="4025"/>
                    <a:pt x="4569" y="4175"/>
                    <a:pt x="4569" y="4327"/>
                  </a:cubicBezTo>
                  <a:lnTo>
                    <a:pt x="4569" y="4380"/>
                  </a:lnTo>
                  <a:lnTo>
                    <a:pt x="4657" y="4380"/>
                  </a:lnTo>
                  <a:lnTo>
                    <a:pt x="4657" y="4327"/>
                  </a:lnTo>
                  <a:cubicBezTo>
                    <a:pt x="4657" y="4172"/>
                    <a:pt x="4640" y="4014"/>
                    <a:pt x="4609" y="3856"/>
                  </a:cubicBezTo>
                  <a:close/>
                  <a:moveTo>
                    <a:pt x="4492" y="4880"/>
                  </a:moveTo>
                  <a:cubicBezTo>
                    <a:pt x="4451" y="5021"/>
                    <a:pt x="4391" y="5156"/>
                    <a:pt x="4315" y="5277"/>
                  </a:cubicBezTo>
                  <a:cubicBezTo>
                    <a:pt x="4304" y="5297"/>
                    <a:pt x="4290" y="5317"/>
                    <a:pt x="4277" y="5334"/>
                  </a:cubicBezTo>
                  <a:lnTo>
                    <a:pt x="4351" y="5384"/>
                  </a:lnTo>
                  <a:cubicBezTo>
                    <a:pt x="4364" y="5364"/>
                    <a:pt x="4375" y="5344"/>
                    <a:pt x="4388" y="5323"/>
                  </a:cubicBezTo>
                  <a:cubicBezTo>
                    <a:pt x="4468" y="5196"/>
                    <a:pt x="4532" y="5055"/>
                    <a:pt x="4576" y="4904"/>
                  </a:cubicBezTo>
                  <a:lnTo>
                    <a:pt x="4492" y="4880"/>
                  </a:lnTo>
                  <a:close/>
                  <a:moveTo>
                    <a:pt x="3938" y="5706"/>
                  </a:moveTo>
                  <a:cubicBezTo>
                    <a:pt x="3817" y="5807"/>
                    <a:pt x="3676" y="5904"/>
                    <a:pt x="3519" y="5994"/>
                  </a:cubicBezTo>
                  <a:lnTo>
                    <a:pt x="3559" y="6072"/>
                  </a:lnTo>
                  <a:cubicBezTo>
                    <a:pt x="3723" y="5978"/>
                    <a:pt x="3867" y="5878"/>
                    <a:pt x="3992" y="5773"/>
                  </a:cubicBezTo>
                  <a:lnTo>
                    <a:pt x="3938" y="5706"/>
                  </a:lnTo>
                  <a:close/>
                  <a:moveTo>
                    <a:pt x="3055" y="6220"/>
                  </a:moveTo>
                  <a:cubicBezTo>
                    <a:pt x="2898" y="6287"/>
                    <a:pt x="2736" y="6347"/>
                    <a:pt x="2575" y="6401"/>
                  </a:cubicBezTo>
                  <a:lnTo>
                    <a:pt x="2603" y="6485"/>
                  </a:lnTo>
                  <a:cubicBezTo>
                    <a:pt x="2767" y="6428"/>
                    <a:pt x="2931" y="6367"/>
                    <a:pt x="3089" y="6301"/>
                  </a:cubicBezTo>
                  <a:lnTo>
                    <a:pt x="3055" y="6220"/>
                  </a:lnTo>
                  <a:close/>
                  <a:moveTo>
                    <a:pt x="2079" y="6545"/>
                  </a:moveTo>
                  <a:cubicBezTo>
                    <a:pt x="1914" y="6586"/>
                    <a:pt x="1743" y="6619"/>
                    <a:pt x="1576" y="6646"/>
                  </a:cubicBezTo>
                  <a:lnTo>
                    <a:pt x="1588" y="6733"/>
                  </a:lnTo>
                  <a:cubicBezTo>
                    <a:pt x="1760" y="6707"/>
                    <a:pt x="1931" y="6670"/>
                    <a:pt x="2099" y="6629"/>
                  </a:cubicBezTo>
                  <a:lnTo>
                    <a:pt x="2079" y="6545"/>
                  </a:lnTo>
                  <a:close/>
                  <a:moveTo>
                    <a:pt x="1065" y="6710"/>
                  </a:moveTo>
                  <a:cubicBezTo>
                    <a:pt x="894" y="6723"/>
                    <a:pt x="719" y="6730"/>
                    <a:pt x="548" y="6730"/>
                  </a:cubicBezTo>
                  <a:lnTo>
                    <a:pt x="548" y="6817"/>
                  </a:lnTo>
                  <a:cubicBezTo>
                    <a:pt x="722" y="6817"/>
                    <a:pt x="897" y="6810"/>
                    <a:pt x="1072" y="6797"/>
                  </a:cubicBezTo>
                  <a:lnTo>
                    <a:pt x="1065" y="671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3879963" y="3975257"/>
              <a:ext cx="93562" cy="93427"/>
            </a:xfrm>
            <a:custGeom>
              <a:avLst/>
              <a:gdLst/>
              <a:ahLst/>
              <a:cxnLst/>
              <a:rect l="l" t="t" r="r" b="b"/>
              <a:pathLst>
                <a:path w="693" h="692" extrusionOk="0">
                  <a:moveTo>
                    <a:pt x="346" y="1"/>
                  </a:moveTo>
                  <a:cubicBezTo>
                    <a:pt x="155" y="1"/>
                    <a:pt x="1" y="155"/>
                    <a:pt x="1" y="346"/>
                  </a:cubicBezTo>
                  <a:cubicBezTo>
                    <a:pt x="1" y="538"/>
                    <a:pt x="155" y="692"/>
                    <a:pt x="346" y="692"/>
                  </a:cubicBezTo>
                  <a:cubicBezTo>
                    <a:pt x="538" y="692"/>
                    <a:pt x="692" y="538"/>
                    <a:pt x="692" y="346"/>
                  </a:cubicBezTo>
                  <a:cubicBezTo>
                    <a:pt x="692" y="155"/>
                    <a:pt x="538"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a:off x="-4862509" y="4683834"/>
              <a:ext cx="93562" cy="93427"/>
            </a:xfrm>
            <a:custGeom>
              <a:avLst/>
              <a:gdLst/>
              <a:ahLst/>
              <a:cxnLst/>
              <a:rect l="l" t="t" r="r" b="b"/>
              <a:pathLst>
                <a:path w="693" h="692" extrusionOk="0">
                  <a:moveTo>
                    <a:pt x="347" y="0"/>
                  </a:moveTo>
                  <a:cubicBezTo>
                    <a:pt x="156" y="0"/>
                    <a:pt x="1" y="154"/>
                    <a:pt x="1" y="346"/>
                  </a:cubicBezTo>
                  <a:cubicBezTo>
                    <a:pt x="1" y="537"/>
                    <a:pt x="156" y="691"/>
                    <a:pt x="347" y="691"/>
                  </a:cubicBezTo>
                  <a:cubicBezTo>
                    <a:pt x="538" y="691"/>
                    <a:pt x="693" y="537"/>
                    <a:pt x="693" y="346"/>
                  </a:cubicBezTo>
                  <a:cubicBezTo>
                    <a:pt x="693" y="154"/>
                    <a:pt x="538"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16"/>
          <p:cNvGrpSpPr/>
          <p:nvPr/>
        </p:nvGrpSpPr>
        <p:grpSpPr>
          <a:xfrm rot="-10289754">
            <a:off x="8458599" y="-1003539"/>
            <a:ext cx="1777557" cy="5410245"/>
            <a:chOff x="11342289" y="1897870"/>
            <a:chExt cx="1153930" cy="3512150"/>
          </a:xfrm>
        </p:grpSpPr>
        <p:sp>
          <p:nvSpPr>
            <p:cNvPr id="636" name="Google Shape;636;p16"/>
            <p:cNvSpPr/>
            <p:nvPr/>
          </p:nvSpPr>
          <p:spPr>
            <a:xfrm>
              <a:off x="11342289" y="1897870"/>
              <a:ext cx="1153930" cy="3512150"/>
            </a:xfrm>
            <a:custGeom>
              <a:avLst/>
              <a:gdLst/>
              <a:ahLst/>
              <a:cxnLst/>
              <a:rect l="l" t="t" r="r" b="b"/>
              <a:pathLst>
                <a:path w="8547" h="26014" extrusionOk="0">
                  <a:moveTo>
                    <a:pt x="51" y="0"/>
                  </a:moveTo>
                  <a:lnTo>
                    <a:pt x="0" y="67"/>
                  </a:lnTo>
                  <a:cubicBezTo>
                    <a:pt x="138" y="168"/>
                    <a:pt x="276" y="275"/>
                    <a:pt x="407" y="386"/>
                  </a:cubicBezTo>
                  <a:lnTo>
                    <a:pt x="460" y="323"/>
                  </a:lnTo>
                  <a:cubicBezTo>
                    <a:pt x="330" y="208"/>
                    <a:pt x="192" y="97"/>
                    <a:pt x="51" y="0"/>
                  </a:cubicBezTo>
                  <a:close/>
                  <a:moveTo>
                    <a:pt x="840" y="681"/>
                  </a:moveTo>
                  <a:lnTo>
                    <a:pt x="779" y="742"/>
                  </a:lnTo>
                  <a:cubicBezTo>
                    <a:pt x="897" y="862"/>
                    <a:pt x="1011" y="994"/>
                    <a:pt x="1122" y="1124"/>
                  </a:cubicBezTo>
                  <a:lnTo>
                    <a:pt x="1185" y="1071"/>
                  </a:lnTo>
                  <a:cubicBezTo>
                    <a:pt x="1078" y="937"/>
                    <a:pt x="961" y="806"/>
                    <a:pt x="840" y="681"/>
                  </a:cubicBezTo>
                  <a:close/>
                  <a:moveTo>
                    <a:pt x="1501" y="1487"/>
                  </a:moveTo>
                  <a:lnTo>
                    <a:pt x="1430" y="1537"/>
                  </a:lnTo>
                  <a:cubicBezTo>
                    <a:pt x="1524" y="1675"/>
                    <a:pt x="1619" y="1823"/>
                    <a:pt x="1706" y="1970"/>
                  </a:cubicBezTo>
                  <a:lnTo>
                    <a:pt x="1780" y="1927"/>
                  </a:lnTo>
                  <a:cubicBezTo>
                    <a:pt x="1692" y="1776"/>
                    <a:pt x="1599" y="1628"/>
                    <a:pt x="1501" y="1487"/>
                  </a:cubicBezTo>
                  <a:close/>
                  <a:moveTo>
                    <a:pt x="2028" y="2387"/>
                  </a:moveTo>
                  <a:lnTo>
                    <a:pt x="1951" y="2424"/>
                  </a:lnTo>
                  <a:cubicBezTo>
                    <a:pt x="2028" y="2578"/>
                    <a:pt x="2099" y="2735"/>
                    <a:pt x="2166" y="2893"/>
                  </a:cubicBezTo>
                  <a:lnTo>
                    <a:pt x="2246" y="2860"/>
                  </a:lnTo>
                  <a:cubicBezTo>
                    <a:pt x="2179" y="2699"/>
                    <a:pt x="2105" y="2541"/>
                    <a:pt x="2028" y="2387"/>
                  </a:cubicBezTo>
                  <a:close/>
                  <a:moveTo>
                    <a:pt x="2434" y="3347"/>
                  </a:moveTo>
                  <a:lnTo>
                    <a:pt x="2350" y="3373"/>
                  </a:lnTo>
                  <a:cubicBezTo>
                    <a:pt x="2407" y="3535"/>
                    <a:pt x="2461" y="3702"/>
                    <a:pt x="2508" y="3867"/>
                  </a:cubicBezTo>
                  <a:lnTo>
                    <a:pt x="2592" y="3843"/>
                  </a:lnTo>
                  <a:cubicBezTo>
                    <a:pt x="2542" y="3675"/>
                    <a:pt x="2491" y="3508"/>
                    <a:pt x="2434" y="3347"/>
                  </a:cubicBezTo>
                  <a:close/>
                  <a:moveTo>
                    <a:pt x="2719" y="4347"/>
                  </a:moveTo>
                  <a:lnTo>
                    <a:pt x="2635" y="4367"/>
                  </a:lnTo>
                  <a:cubicBezTo>
                    <a:pt x="2663" y="4481"/>
                    <a:pt x="2686" y="4595"/>
                    <a:pt x="2706" y="4709"/>
                  </a:cubicBezTo>
                  <a:cubicBezTo>
                    <a:pt x="2716" y="4763"/>
                    <a:pt x="2726" y="4820"/>
                    <a:pt x="2736" y="4874"/>
                  </a:cubicBezTo>
                  <a:lnTo>
                    <a:pt x="2820" y="4860"/>
                  </a:lnTo>
                  <a:cubicBezTo>
                    <a:pt x="2810" y="4803"/>
                    <a:pt x="2800" y="4749"/>
                    <a:pt x="2790" y="4696"/>
                  </a:cubicBezTo>
                  <a:cubicBezTo>
                    <a:pt x="2770" y="4579"/>
                    <a:pt x="2747" y="4461"/>
                    <a:pt x="2719" y="4347"/>
                  </a:cubicBezTo>
                  <a:close/>
                  <a:moveTo>
                    <a:pt x="2894" y="5374"/>
                  </a:moveTo>
                  <a:lnTo>
                    <a:pt x="2810" y="5384"/>
                  </a:lnTo>
                  <a:cubicBezTo>
                    <a:pt x="2830" y="5552"/>
                    <a:pt x="2847" y="5723"/>
                    <a:pt x="2860" y="5897"/>
                  </a:cubicBezTo>
                  <a:lnTo>
                    <a:pt x="2948" y="5891"/>
                  </a:lnTo>
                  <a:cubicBezTo>
                    <a:pt x="2934" y="5716"/>
                    <a:pt x="2917" y="5542"/>
                    <a:pt x="2894" y="5374"/>
                  </a:cubicBezTo>
                  <a:close/>
                  <a:moveTo>
                    <a:pt x="2978" y="6411"/>
                  </a:moveTo>
                  <a:lnTo>
                    <a:pt x="2894" y="6414"/>
                  </a:lnTo>
                  <a:cubicBezTo>
                    <a:pt x="2900" y="6582"/>
                    <a:pt x="2904" y="6757"/>
                    <a:pt x="2904" y="6932"/>
                  </a:cubicBezTo>
                  <a:lnTo>
                    <a:pt x="2991" y="6932"/>
                  </a:lnTo>
                  <a:cubicBezTo>
                    <a:pt x="2991" y="6754"/>
                    <a:pt x="2985" y="6579"/>
                    <a:pt x="2978" y="6411"/>
                  </a:cubicBezTo>
                  <a:close/>
                  <a:moveTo>
                    <a:pt x="2900" y="7448"/>
                  </a:moveTo>
                  <a:cubicBezTo>
                    <a:pt x="2897" y="7616"/>
                    <a:pt x="2891" y="7790"/>
                    <a:pt x="2880" y="7965"/>
                  </a:cubicBezTo>
                  <a:lnTo>
                    <a:pt x="2968" y="7968"/>
                  </a:lnTo>
                  <a:cubicBezTo>
                    <a:pt x="2978" y="7794"/>
                    <a:pt x="2985" y="7620"/>
                    <a:pt x="2988" y="7452"/>
                  </a:cubicBezTo>
                  <a:lnTo>
                    <a:pt x="2900" y="7448"/>
                  </a:lnTo>
                  <a:close/>
                  <a:moveTo>
                    <a:pt x="2850" y="8482"/>
                  </a:moveTo>
                  <a:cubicBezTo>
                    <a:pt x="2840" y="8647"/>
                    <a:pt x="2827" y="8822"/>
                    <a:pt x="2810" y="8999"/>
                  </a:cubicBezTo>
                  <a:lnTo>
                    <a:pt x="2897" y="9006"/>
                  </a:lnTo>
                  <a:cubicBezTo>
                    <a:pt x="2911" y="8828"/>
                    <a:pt x="2925" y="8653"/>
                    <a:pt x="2937" y="8489"/>
                  </a:cubicBezTo>
                  <a:lnTo>
                    <a:pt x="2850" y="8482"/>
                  </a:lnTo>
                  <a:close/>
                  <a:moveTo>
                    <a:pt x="2759" y="9513"/>
                  </a:moveTo>
                  <a:cubicBezTo>
                    <a:pt x="2747" y="9677"/>
                    <a:pt x="2726" y="9845"/>
                    <a:pt x="2706" y="10030"/>
                  </a:cubicBezTo>
                  <a:lnTo>
                    <a:pt x="2793" y="10040"/>
                  </a:lnTo>
                  <a:cubicBezTo>
                    <a:pt x="2813" y="9855"/>
                    <a:pt x="2830" y="9684"/>
                    <a:pt x="2847" y="9522"/>
                  </a:cubicBezTo>
                  <a:lnTo>
                    <a:pt x="2759" y="9513"/>
                  </a:lnTo>
                  <a:close/>
                  <a:moveTo>
                    <a:pt x="2646" y="10543"/>
                  </a:moveTo>
                  <a:cubicBezTo>
                    <a:pt x="2632" y="10681"/>
                    <a:pt x="2615" y="10815"/>
                    <a:pt x="2598" y="10952"/>
                  </a:cubicBezTo>
                  <a:lnTo>
                    <a:pt x="2585" y="11057"/>
                  </a:lnTo>
                  <a:lnTo>
                    <a:pt x="2672" y="11070"/>
                  </a:lnTo>
                  <a:lnTo>
                    <a:pt x="2686" y="10963"/>
                  </a:lnTo>
                  <a:cubicBezTo>
                    <a:pt x="2699" y="10825"/>
                    <a:pt x="2716" y="10690"/>
                    <a:pt x="2733" y="10554"/>
                  </a:cubicBezTo>
                  <a:lnTo>
                    <a:pt x="2646" y="10543"/>
                  </a:lnTo>
                  <a:close/>
                  <a:moveTo>
                    <a:pt x="2525" y="11573"/>
                  </a:moveTo>
                  <a:cubicBezTo>
                    <a:pt x="2505" y="11762"/>
                    <a:pt x="2485" y="11933"/>
                    <a:pt x="2468" y="12091"/>
                  </a:cubicBezTo>
                  <a:lnTo>
                    <a:pt x="2555" y="12097"/>
                  </a:lnTo>
                  <a:cubicBezTo>
                    <a:pt x="2572" y="11939"/>
                    <a:pt x="2589" y="11772"/>
                    <a:pt x="2612" y="11584"/>
                  </a:cubicBezTo>
                  <a:lnTo>
                    <a:pt x="2525" y="11573"/>
                  </a:lnTo>
                  <a:close/>
                  <a:moveTo>
                    <a:pt x="2414" y="12604"/>
                  </a:moveTo>
                  <a:cubicBezTo>
                    <a:pt x="2397" y="12785"/>
                    <a:pt x="2381" y="12957"/>
                    <a:pt x="2367" y="13121"/>
                  </a:cubicBezTo>
                  <a:lnTo>
                    <a:pt x="2454" y="13127"/>
                  </a:lnTo>
                  <a:cubicBezTo>
                    <a:pt x="2468" y="12963"/>
                    <a:pt x="2481" y="12795"/>
                    <a:pt x="2502" y="12614"/>
                  </a:cubicBezTo>
                  <a:lnTo>
                    <a:pt x="2414" y="12604"/>
                  </a:lnTo>
                  <a:close/>
                  <a:moveTo>
                    <a:pt x="2330" y="13641"/>
                  </a:moveTo>
                  <a:cubicBezTo>
                    <a:pt x="2316" y="13816"/>
                    <a:pt x="2310" y="13990"/>
                    <a:pt x="2303" y="14159"/>
                  </a:cubicBezTo>
                  <a:lnTo>
                    <a:pt x="2387" y="14162"/>
                  </a:lnTo>
                  <a:cubicBezTo>
                    <a:pt x="2394" y="13997"/>
                    <a:pt x="2404" y="13823"/>
                    <a:pt x="2414" y="13645"/>
                  </a:cubicBezTo>
                  <a:lnTo>
                    <a:pt x="2330" y="13641"/>
                  </a:lnTo>
                  <a:close/>
                  <a:moveTo>
                    <a:pt x="2290" y="14678"/>
                  </a:moveTo>
                  <a:cubicBezTo>
                    <a:pt x="2287" y="14752"/>
                    <a:pt x="2287" y="14823"/>
                    <a:pt x="2287" y="14896"/>
                  </a:cubicBezTo>
                  <a:cubicBezTo>
                    <a:pt x="2287" y="14997"/>
                    <a:pt x="2287" y="15098"/>
                    <a:pt x="2290" y="15199"/>
                  </a:cubicBezTo>
                  <a:lnTo>
                    <a:pt x="2377" y="15195"/>
                  </a:lnTo>
                  <a:cubicBezTo>
                    <a:pt x="2374" y="15098"/>
                    <a:pt x="2374" y="14997"/>
                    <a:pt x="2374" y="14896"/>
                  </a:cubicBezTo>
                  <a:lnTo>
                    <a:pt x="2374" y="14678"/>
                  </a:lnTo>
                  <a:close/>
                  <a:moveTo>
                    <a:pt x="7013" y="15931"/>
                  </a:moveTo>
                  <a:cubicBezTo>
                    <a:pt x="6928" y="15931"/>
                    <a:pt x="6848" y="15934"/>
                    <a:pt x="6764" y="15947"/>
                  </a:cubicBezTo>
                  <a:lnTo>
                    <a:pt x="6778" y="16035"/>
                  </a:lnTo>
                  <a:cubicBezTo>
                    <a:pt x="6848" y="16021"/>
                    <a:pt x="6919" y="16018"/>
                    <a:pt x="6989" y="16018"/>
                  </a:cubicBezTo>
                  <a:lnTo>
                    <a:pt x="7013" y="16018"/>
                  </a:lnTo>
                  <a:cubicBezTo>
                    <a:pt x="7100" y="16018"/>
                    <a:pt x="7187" y="16027"/>
                    <a:pt x="7275" y="16052"/>
                  </a:cubicBezTo>
                  <a:lnTo>
                    <a:pt x="7295" y="15967"/>
                  </a:lnTo>
                  <a:cubicBezTo>
                    <a:pt x="7204" y="15944"/>
                    <a:pt x="7106" y="15931"/>
                    <a:pt x="7013" y="15931"/>
                  </a:cubicBezTo>
                  <a:close/>
                  <a:moveTo>
                    <a:pt x="2394" y="15712"/>
                  </a:moveTo>
                  <a:lnTo>
                    <a:pt x="2310" y="15719"/>
                  </a:lnTo>
                  <a:lnTo>
                    <a:pt x="2310" y="15746"/>
                  </a:lnTo>
                  <a:cubicBezTo>
                    <a:pt x="2320" y="15920"/>
                    <a:pt x="2336" y="16085"/>
                    <a:pt x="2364" y="16239"/>
                  </a:cubicBezTo>
                  <a:lnTo>
                    <a:pt x="2448" y="16226"/>
                  </a:lnTo>
                  <a:cubicBezTo>
                    <a:pt x="2424" y="16075"/>
                    <a:pt x="2407" y="15911"/>
                    <a:pt x="2397" y="15739"/>
                  </a:cubicBezTo>
                  <a:lnTo>
                    <a:pt x="2394" y="15712"/>
                  </a:lnTo>
                  <a:close/>
                  <a:moveTo>
                    <a:pt x="6260" y="16115"/>
                  </a:moveTo>
                  <a:cubicBezTo>
                    <a:pt x="6119" y="16185"/>
                    <a:pt x="5975" y="16276"/>
                    <a:pt x="5814" y="16394"/>
                  </a:cubicBezTo>
                  <a:lnTo>
                    <a:pt x="5868" y="16464"/>
                  </a:lnTo>
                  <a:cubicBezTo>
                    <a:pt x="6022" y="16350"/>
                    <a:pt x="6163" y="16259"/>
                    <a:pt x="6301" y="16193"/>
                  </a:cubicBezTo>
                  <a:lnTo>
                    <a:pt x="6260" y="16115"/>
                  </a:lnTo>
                  <a:close/>
                  <a:moveTo>
                    <a:pt x="7778" y="16189"/>
                  </a:moveTo>
                  <a:lnTo>
                    <a:pt x="7727" y="16259"/>
                  </a:lnTo>
                  <a:cubicBezTo>
                    <a:pt x="7859" y="16354"/>
                    <a:pt x="7980" y="16475"/>
                    <a:pt x="8087" y="16611"/>
                  </a:cubicBezTo>
                  <a:lnTo>
                    <a:pt x="8154" y="16562"/>
                  </a:lnTo>
                  <a:cubicBezTo>
                    <a:pt x="8043" y="16414"/>
                    <a:pt x="7915" y="16289"/>
                    <a:pt x="7778" y="16189"/>
                  </a:cubicBezTo>
                  <a:close/>
                  <a:moveTo>
                    <a:pt x="5408" y="16719"/>
                  </a:moveTo>
                  <a:cubicBezTo>
                    <a:pt x="5365" y="16760"/>
                    <a:pt x="5317" y="16800"/>
                    <a:pt x="5274" y="16837"/>
                  </a:cubicBezTo>
                  <a:cubicBezTo>
                    <a:pt x="5230" y="16873"/>
                    <a:pt x="5190" y="16910"/>
                    <a:pt x="5146" y="16944"/>
                  </a:cubicBezTo>
                  <a:cubicBezTo>
                    <a:pt x="5103" y="16984"/>
                    <a:pt x="5059" y="17018"/>
                    <a:pt x="5015" y="17055"/>
                  </a:cubicBezTo>
                  <a:lnTo>
                    <a:pt x="5069" y="17122"/>
                  </a:lnTo>
                  <a:cubicBezTo>
                    <a:pt x="5113" y="17085"/>
                    <a:pt x="5160" y="17048"/>
                    <a:pt x="5204" y="17011"/>
                  </a:cubicBezTo>
                  <a:cubicBezTo>
                    <a:pt x="5247" y="16974"/>
                    <a:pt x="5287" y="16941"/>
                    <a:pt x="5331" y="16904"/>
                  </a:cubicBezTo>
                  <a:cubicBezTo>
                    <a:pt x="5374" y="16864"/>
                    <a:pt x="5418" y="16823"/>
                    <a:pt x="5465" y="16786"/>
                  </a:cubicBezTo>
                  <a:lnTo>
                    <a:pt x="5408" y="16719"/>
                  </a:lnTo>
                  <a:close/>
                  <a:moveTo>
                    <a:pt x="2568" y="16719"/>
                  </a:moveTo>
                  <a:lnTo>
                    <a:pt x="2488" y="16749"/>
                  </a:lnTo>
                  <a:cubicBezTo>
                    <a:pt x="2552" y="16931"/>
                    <a:pt x="2632" y="17088"/>
                    <a:pt x="2726" y="17220"/>
                  </a:cubicBezTo>
                  <a:lnTo>
                    <a:pt x="2796" y="17169"/>
                  </a:lnTo>
                  <a:cubicBezTo>
                    <a:pt x="2706" y="17045"/>
                    <a:pt x="2629" y="16893"/>
                    <a:pt x="2568" y="16719"/>
                  </a:cubicBezTo>
                  <a:close/>
                  <a:moveTo>
                    <a:pt x="8412" y="17022"/>
                  </a:moveTo>
                  <a:lnTo>
                    <a:pt x="8332" y="17055"/>
                  </a:lnTo>
                  <a:cubicBezTo>
                    <a:pt x="8398" y="17212"/>
                    <a:pt x="8443" y="17377"/>
                    <a:pt x="8463" y="17545"/>
                  </a:cubicBezTo>
                  <a:lnTo>
                    <a:pt x="8547" y="17531"/>
                  </a:lnTo>
                  <a:cubicBezTo>
                    <a:pt x="8527" y="17361"/>
                    <a:pt x="8479" y="17189"/>
                    <a:pt x="8412" y="17022"/>
                  </a:cubicBezTo>
                  <a:close/>
                  <a:moveTo>
                    <a:pt x="4596" y="17347"/>
                  </a:moveTo>
                  <a:cubicBezTo>
                    <a:pt x="4435" y="17441"/>
                    <a:pt x="4280" y="17511"/>
                    <a:pt x="4133" y="17562"/>
                  </a:cubicBezTo>
                  <a:lnTo>
                    <a:pt x="4160" y="17643"/>
                  </a:lnTo>
                  <a:cubicBezTo>
                    <a:pt x="4314" y="17592"/>
                    <a:pt x="4475" y="17518"/>
                    <a:pt x="4640" y="17421"/>
                  </a:cubicBezTo>
                  <a:lnTo>
                    <a:pt x="4596" y="17347"/>
                  </a:lnTo>
                  <a:close/>
                  <a:moveTo>
                    <a:pt x="3162" y="17502"/>
                  </a:moveTo>
                  <a:lnTo>
                    <a:pt x="3122" y="17578"/>
                  </a:lnTo>
                  <a:cubicBezTo>
                    <a:pt x="3153" y="17595"/>
                    <a:pt x="3190" y="17612"/>
                    <a:pt x="3223" y="17629"/>
                  </a:cubicBezTo>
                  <a:cubicBezTo>
                    <a:pt x="3354" y="17686"/>
                    <a:pt x="3492" y="17716"/>
                    <a:pt x="3636" y="17723"/>
                  </a:cubicBezTo>
                  <a:lnTo>
                    <a:pt x="3639" y="17635"/>
                  </a:lnTo>
                  <a:cubicBezTo>
                    <a:pt x="3505" y="17629"/>
                    <a:pt x="3377" y="17602"/>
                    <a:pt x="3256" y="17548"/>
                  </a:cubicBezTo>
                  <a:cubicBezTo>
                    <a:pt x="3227" y="17535"/>
                    <a:pt x="3193" y="17522"/>
                    <a:pt x="3162" y="17502"/>
                  </a:cubicBezTo>
                  <a:close/>
                  <a:moveTo>
                    <a:pt x="8456" y="18049"/>
                  </a:moveTo>
                  <a:cubicBezTo>
                    <a:pt x="8436" y="18213"/>
                    <a:pt x="8398" y="18381"/>
                    <a:pt x="8342" y="18545"/>
                  </a:cubicBezTo>
                  <a:lnTo>
                    <a:pt x="8426" y="18572"/>
                  </a:lnTo>
                  <a:cubicBezTo>
                    <a:pt x="8483" y="18401"/>
                    <a:pt x="8523" y="18230"/>
                    <a:pt x="8543" y="18062"/>
                  </a:cubicBezTo>
                  <a:lnTo>
                    <a:pt x="8456" y="18049"/>
                  </a:lnTo>
                  <a:close/>
                  <a:moveTo>
                    <a:pt x="8144" y="19015"/>
                  </a:moveTo>
                  <a:cubicBezTo>
                    <a:pt x="8070" y="19160"/>
                    <a:pt x="7983" y="19310"/>
                    <a:pt x="7882" y="19458"/>
                  </a:cubicBezTo>
                  <a:lnTo>
                    <a:pt x="7952" y="19505"/>
                  </a:lnTo>
                  <a:cubicBezTo>
                    <a:pt x="8056" y="19355"/>
                    <a:pt x="8144" y="19203"/>
                    <a:pt x="8221" y="19056"/>
                  </a:cubicBezTo>
                  <a:lnTo>
                    <a:pt x="8144" y="19015"/>
                  </a:lnTo>
                  <a:close/>
                  <a:moveTo>
                    <a:pt x="7577" y="19874"/>
                  </a:moveTo>
                  <a:cubicBezTo>
                    <a:pt x="7503" y="19965"/>
                    <a:pt x="7422" y="20059"/>
                    <a:pt x="7338" y="20156"/>
                  </a:cubicBezTo>
                  <a:cubicBezTo>
                    <a:pt x="7304" y="20193"/>
                    <a:pt x="7275" y="20230"/>
                    <a:pt x="7241" y="20264"/>
                  </a:cubicBezTo>
                  <a:lnTo>
                    <a:pt x="7304" y="20324"/>
                  </a:lnTo>
                  <a:cubicBezTo>
                    <a:pt x="7338" y="20287"/>
                    <a:pt x="7371" y="20250"/>
                    <a:pt x="7402" y="20213"/>
                  </a:cubicBezTo>
                  <a:cubicBezTo>
                    <a:pt x="7489" y="20116"/>
                    <a:pt x="7570" y="20019"/>
                    <a:pt x="7644" y="19928"/>
                  </a:cubicBezTo>
                  <a:lnTo>
                    <a:pt x="7577" y="19874"/>
                  </a:lnTo>
                  <a:close/>
                  <a:moveTo>
                    <a:pt x="6888" y="20643"/>
                  </a:moveTo>
                  <a:cubicBezTo>
                    <a:pt x="6771" y="20764"/>
                    <a:pt x="6646" y="20885"/>
                    <a:pt x="6519" y="21006"/>
                  </a:cubicBezTo>
                  <a:lnTo>
                    <a:pt x="6579" y="21070"/>
                  </a:lnTo>
                  <a:cubicBezTo>
                    <a:pt x="6707" y="20946"/>
                    <a:pt x="6832" y="20825"/>
                    <a:pt x="6948" y="20704"/>
                  </a:cubicBezTo>
                  <a:lnTo>
                    <a:pt x="6888" y="20643"/>
                  </a:lnTo>
                  <a:close/>
                  <a:moveTo>
                    <a:pt x="6140" y="21358"/>
                  </a:moveTo>
                  <a:cubicBezTo>
                    <a:pt x="6016" y="21469"/>
                    <a:pt x="5885" y="21583"/>
                    <a:pt x="5751" y="21697"/>
                  </a:cubicBezTo>
                  <a:lnTo>
                    <a:pt x="5808" y="21764"/>
                  </a:lnTo>
                  <a:cubicBezTo>
                    <a:pt x="5941" y="21646"/>
                    <a:pt x="6076" y="21533"/>
                    <a:pt x="6200" y="21422"/>
                  </a:cubicBezTo>
                  <a:lnTo>
                    <a:pt x="6140" y="21358"/>
                  </a:lnTo>
                  <a:close/>
                  <a:moveTo>
                    <a:pt x="5354" y="22029"/>
                  </a:moveTo>
                  <a:cubicBezTo>
                    <a:pt x="5227" y="22134"/>
                    <a:pt x="5096" y="22241"/>
                    <a:pt x="4951" y="22355"/>
                  </a:cubicBezTo>
                  <a:lnTo>
                    <a:pt x="5005" y="22422"/>
                  </a:lnTo>
                  <a:cubicBezTo>
                    <a:pt x="5150" y="22308"/>
                    <a:pt x="5281" y="22201"/>
                    <a:pt x="5408" y="22097"/>
                  </a:cubicBezTo>
                  <a:lnTo>
                    <a:pt x="5354" y="22029"/>
                  </a:lnTo>
                  <a:close/>
                  <a:moveTo>
                    <a:pt x="4542" y="22673"/>
                  </a:moveTo>
                  <a:cubicBezTo>
                    <a:pt x="4425" y="22765"/>
                    <a:pt x="4294" y="22865"/>
                    <a:pt x="4133" y="22989"/>
                  </a:cubicBezTo>
                  <a:lnTo>
                    <a:pt x="4186" y="23060"/>
                  </a:lnTo>
                  <a:cubicBezTo>
                    <a:pt x="4347" y="22935"/>
                    <a:pt x="4479" y="22835"/>
                    <a:pt x="4596" y="22741"/>
                  </a:cubicBezTo>
                  <a:lnTo>
                    <a:pt x="4542" y="22673"/>
                  </a:lnTo>
                  <a:close/>
                  <a:moveTo>
                    <a:pt x="3720" y="23305"/>
                  </a:moveTo>
                  <a:lnTo>
                    <a:pt x="3310" y="23620"/>
                  </a:lnTo>
                  <a:lnTo>
                    <a:pt x="3360" y="23688"/>
                  </a:lnTo>
                  <a:lnTo>
                    <a:pt x="3774" y="23375"/>
                  </a:lnTo>
                  <a:lnTo>
                    <a:pt x="3720" y="23305"/>
                  </a:lnTo>
                  <a:close/>
                  <a:moveTo>
                    <a:pt x="2897" y="23936"/>
                  </a:moveTo>
                  <a:lnTo>
                    <a:pt x="2488" y="24252"/>
                  </a:lnTo>
                  <a:lnTo>
                    <a:pt x="2538" y="24318"/>
                  </a:lnTo>
                  <a:lnTo>
                    <a:pt x="2951" y="24003"/>
                  </a:lnTo>
                  <a:lnTo>
                    <a:pt x="2897" y="23936"/>
                  </a:lnTo>
                  <a:close/>
                  <a:moveTo>
                    <a:pt x="2075" y="24567"/>
                  </a:moveTo>
                  <a:lnTo>
                    <a:pt x="1662" y="24882"/>
                  </a:lnTo>
                  <a:lnTo>
                    <a:pt x="1716" y="24949"/>
                  </a:lnTo>
                  <a:lnTo>
                    <a:pt x="2129" y="24634"/>
                  </a:lnTo>
                  <a:lnTo>
                    <a:pt x="2075" y="24567"/>
                  </a:lnTo>
                  <a:close/>
                  <a:moveTo>
                    <a:pt x="1253" y="25198"/>
                  </a:moveTo>
                  <a:lnTo>
                    <a:pt x="840" y="25513"/>
                  </a:lnTo>
                  <a:lnTo>
                    <a:pt x="894" y="25581"/>
                  </a:lnTo>
                  <a:lnTo>
                    <a:pt x="1303" y="25265"/>
                  </a:lnTo>
                  <a:lnTo>
                    <a:pt x="1253" y="25198"/>
                  </a:lnTo>
                  <a:close/>
                  <a:moveTo>
                    <a:pt x="427" y="25829"/>
                  </a:moveTo>
                  <a:lnTo>
                    <a:pt x="276" y="25943"/>
                  </a:lnTo>
                  <a:lnTo>
                    <a:pt x="330" y="26013"/>
                  </a:lnTo>
                  <a:lnTo>
                    <a:pt x="480" y="25896"/>
                  </a:lnTo>
                  <a:lnTo>
                    <a:pt x="427" y="258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12373354" y="4087986"/>
              <a:ext cx="93427" cy="93427"/>
            </a:xfrm>
            <a:custGeom>
              <a:avLst/>
              <a:gdLst/>
              <a:ahLst/>
              <a:cxnLst/>
              <a:rect l="l" t="t" r="r" b="b"/>
              <a:pathLst>
                <a:path w="692" h="692" extrusionOk="0">
                  <a:moveTo>
                    <a:pt x="346" y="0"/>
                  </a:moveTo>
                  <a:cubicBezTo>
                    <a:pt x="154" y="0"/>
                    <a:pt x="0" y="155"/>
                    <a:pt x="0" y="346"/>
                  </a:cubicBezTo>
                  <a:cubicBezTo>
                    <a:pt x="0" y="538"/>
                    <a:pt x="154" y="692"/>
                    <a:pt x="346" y="692"/>
                  </a:cubicBezTo>
                  <a:cubicBezTo>
                    <a:pt x="537" y="692"/>
                    <a:pt x="691" y="538"/>
                    <a:pt x="691" y="346"/>
                  </a:cubicBezTo>
                  <a:cubicBezTo>
                    <a:pt x="691" y="155"/>
                    <a:pt x="537"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16"/>
          <p:cNvGrpSpPr/>
          <p:nvPr/>
        </p:nvGrpSpPr>
        <p:grpSpPr>
          <a:xfrm>
            <a:off x="160489" y="4529483"/>
            <a:ext cx="379881" cy="444335"/>
            <a:chOff x="11563276" y="3001812"/>
            <a:chExt cx="289301" cy="338386"/>
          </a:xfrm>
        </p:grpSpPr>
        <p:sp>
          <p:nvSpPr>
            <p:cNvPr id="639" name="Google Shape;639;p16"/>
            <p:cNvSpPr/>
            <p:nvPr/>
          </p:nvSpPr>
          <p:spPr>
            <a:xfrm>
              <a:off x="11703525" y="3046250"/>
              <a:ext cx="8800" cy="293948"/>
            </a:xfrm>
            <a:custGeom>
              <a:avLst/>
              <a:gdLst/>
              <a:ahLst/>
              <a:cxnLst/>
              <a:rect l="l" t="t" r="r" b="b"/>
              <a:pathLst>
                <a:path w="62" h="2525" extrusionOk="0">
                  <a:moveTo>
                    <a:pt x="1" y="0"/>
                  </a:moveTo>
                  <a:lnTo>
                    <a:pt x="1" y="2524"/>
                  </a:lnTo>
                  <a:lnTo>
                    <a:pt x="61" y="2524"/>
                  </a:lnTo>
                  <a:lnTo>
                    <a:pt x="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11563276" y="3196925"/>
              <a:ext cx="289301" cy="7475"/>
            </a:xfrm>
            <a:custGeom>
              <a:avLst/>
              <a:gdLst/>
              <a:ahLst/>
              <a:cxnLst/>
              <a:rect l="l" t="t" r="r" b="b"/>
              <a:pathLst>
                <a:path w="2524" h="61" extrusionOk="0">
                  <a:moveTo>
                    <a:pt x="0" y="0"/>
                  </a:moveTo>
                  <a:lnTo>
                    <a:pt x="0" y="61"/>
                  </a:lnTo>
                  <a:lnTo>
                    <a:pt x="2524" y="61"/>
                  </a:lnTo>
                  <a:lnTo>
                    <a:pt x="2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11662975" y="3001812"/>
              <a:ext cx="89735" cy="65436"/>
            </a:xfrm>
            <a:custGeom>
              <a:avLst/>
              <a:gdLst/>
              <a:ahLst/>
              <a:cxnLst/>
              <a:rect l="l" t="t" r="r" b="b"/>
              <a:pathLst>
                <a:path w="632" h="535" extrusionOk="0">
                  <a:moveTo>
                    <a:pt x="320" y="1"/>
                  </a:moveTo>
                  <a:lnTo>
                    <a:pt x="1" y="534"/>
                  </a:lnTo>
                  <a:lnTo>
                    <a:pt x="320" y="376"/>
                  </a:lnTo>
                  <a:lnTo>
                    <a:pt x="631" y="534"/>
                  </a:lnTo>
                  <a:lnTo>
                    <a:pt x="631" y="534"/>
                  </a:lnTo>
                  <a:lnTo>
                    <a:pt x="3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11658650" y="3151463"/>
              <a:ext cx="98400" cy="98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11616763" y="3109510"/>
              <a:ext cx="182400" cy="182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16"/>
          <p:cNvGrpSpPr/>
          <p:nvPr/>
        </p:nvGrpSpPr>
        <p:grpSpPr>
          <a:xfrm>
            <a:off x="218480" y="1272208"/>
            <a:ext cx="584646" cy="920534"/>
            <a:chOff x="-2136795" y="4533295"/>
            <a:chExt cx="584646" cy="920534"/>
          </a:xfrm>
        </p:grpSpPr>
        <p:sp>
          <p:nvSpPr>
            <p:cNvPr id="645" name="Google Shape;645;p16"/>
            <p:cNvSpPr/>
            <p:nvPr/>
          </p:nvSpPr>
          <p:spPr>
            <a:xfrm>
              <a:off x="-2136795" y="4533295"/>
              <a:ext cx="584646" cy="665326"/>
            </a:xfrm>
            <a:custGeom>
              <a:avLst/>
              <a:gdLst/>
              <a:ahLst/>
              <a:cxnLst/>
              <a:rect l="l" t="t" r="r" b="b"/>
              <a:pathLst>
                <a:path w="4827" h="5493" extrusionOk="0">
                  <a:moveTo>
                    <a:pt x="2447" y="0"/>
                  </a:moveTo>
                  <a:cubicBezTo>
                    <a:pt x="2322" y="0"/>
                    <a:pt x="2196" y="54"/>
                    <a:pt x="2131" y="162"/>
                  </a:cubicBezTo>
                  <a:lnTo>
                    <a:pt x="678" y="2613"/>
                  </a:lnTo>
                  <a:cubicBezTo>
                    <a:pt x="562" y="2804"/>
                    <a:pt x="730" y="3028"/>
                    <a:pt x="988" y="3028"/>
                  </a:cubicBezTo>
                  <a:cubicBezTo>
                    <a:pt x="992" y="3028"/>
                    <a:pt x="996" y="3028"/>
                    <a:pt x="1000" y="3028"/>
                  </a:cubicBezTo>
                  <a:cubicBezTo>
                    <a:pt x="1091" y="3028"/>
                    <a:pt x="1188" y="3025"/>
                    <a:pt x="1292" y="3025"/>
                  </a:cubicBezTo>
                  <a:lnTo>
                    <a:pt x="154" y="4946"/>
                  </a:lnTo>
                  <a:cubicBezTo>
                    <a:pt x="0" y="5199"/>
                    <a:pt x="229" y="5493"/>
                    <a:pt x="568" y="5493"/>
                  </a:cubicBezTo>
                  <a:cubicBezTo>
                    <a:pt x="570" y="5493"/>
                    <a:pt x="572" y="5493"/>
                    <a:pt x="574" y="5493"/>
                  </a:cubicBezTo>
                  <a:cubicBezTo>
                    <a:pt x="1268" y="5481"/>
                    <a:pt x="2313" y="5477"/>
                    <a:pt x="3213" y="5477"/>
                  </a:cubicBezTo>
                  <a:cubicBezTo>
                    <a:pt x="3605" y="5477"/>
                    <a:pt x="3970" y="5478"/>
                    <a:pt x="4266" y="5479"/>
                  </a:cubicBezTo>
                  <a:cubicBezTo>
                    <a:pt x="4602" y="5479"/>
                    <a:pt x="4827" y="5190"/>
                    <a:pt x="4682" y="4938"/>
                  </a:cubicBezTo>
                  <a:lnTo>
                    <a:pt x="3604" y="3019"/>
                  </a:lnTo>
                  <a:lnTo>
                    <a:pt x="3816" y="3019"/>
                  </a:lnTo>
                  <a:cubicBezTo>
                    <a:pt x="3818" y="3019"/>
                    <a:pt x="3820" y="3019"/>
                    <a:pt x="3822" y="3019"/>
                  </a:cubicBezTo>
                  <a:cubicBezTo>
                    <a:pt x="4077" y="3019"/>
                    <a:pt x="4245" y="2799"/>
                    <a:pt x="4135" y="2609"/>
                  </a:cubicBezTo>
                  <a:lnTo>
                    <a:pt x="2766" y="168"/>
                  </a:lnTo>
                  <a:cubicBezTo>
                    <a:pt x="2703" y="56"/>
                    <a:pt x="2575" y="0"/>
                    <a:pt x="2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1846106" y="4649696"/>
              <a:ext cx="6177" cy="804132"/>
            </a:xfrm>
            <a:custGeom>
              <a:avLst/>
              <a:gdLst/>
              <a:ahLst/>
              <a:cxnLst/>
              <a:rect l="l" t="t" r="r" b="b"/>
              <a:pathLst>
                <a:path w="51" h="6639" extrusionOk="0">
                  <a:moveTo>
                    <a:pt x="27" y="0"/>
                  </a:moveTo>
                  <a:cubicBezTo>
                    <a:pt x="13" y="0"/>
                    <a:pt x="0" y="10"/>
                    <a:pt x="0" y="24"/>
                  </a:cubicBezTo>
                  <a:lnTo>
                    <a:pt x="0" y="6612"/>
                  </a:lnTo>
                  <a:cubicBezTo>
                    <a:pt x="0" y="6626"/>
                    <a:pt x="13" y="6639"/>
                    <a:pt x="27" y="6639"/>
                  </a:cubicBezTo>
                  <a:cubicBezTo>
                    <a:pt x="40" y="6639"/>
                    <a:pt x="50" y="6626"/>
                    <a:pt x="50" y="6612"/>
                  </a:cubicBezTo>
                  <a:lnTo>
                    <a:pt x="50" y="24"/>
                  </a:lnTo>
                  <a:cubicBezTo>
                    <a:pt x="50" y="10"/>
                    <a:pt x="4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1914418" y="4711107"/>
              <a:ext cx="74852" cy="82727"/>
            </a:xfrm>
            <a:custGeom>
              <a:avLst/>
              <a:gdLst/>
              <a:ahLst/>
              <a:cxnLst/>
              <a:rect l="l" t="t" r="r" b="b"/>
              <a:pathLst>
                <a:path w="618" h="683" extrusionOk="0">
                  <a:moveTo>
                    <a:pt x="25" y="0"/>
                  </a:moveTo>
                  <a:cubicBezTo>
                    <a:pt x="20" y="0"/>
                    <a:pt x="14" y="2"/>
                    <a:pt x="10" y="6"/>
                  </a:cubicBezTo>
                  <a:cubicBezTo>
                    <a:pt x="0" y="17"/>
                    <a:pt x="0" y="30"/>
                    <a:pt x="7" y="40"/>
                  </a:cubicBezTo>
                  <a:lnTo>
                    <a:pt x="571" y="674"/>
                  </a:lnTo>
                  <a:cubicBezTo>
                    <a:pt x="576" y="680"/>
                    <a:pt x="584" y="683"/>
                    <a:pt x="591" y="683"/>
                  </a:cubicBezTo>
                  <a:cubicBezTo>
                    <a:pt x="597" y="683"/>
                    <a:pt x="603" y="681"/>
                    <a:pt x="608" y="678"/>
                  </a:cubicBezTo>
                  <a:cubicBezTo>
                    <a:pt x="617" y="668"/>
                    <a:pt x="617" y="651"/>
                    <a:pt x="608" y="641"/>
                  </a:cubicBezTo>
                  <a:lnTo>
                    <a:pt x="44" y="10"/>
                  </a:lnTo>
                  <a:cubicBezTo>
                    <a:pt x="40" y="4"/>
                    <a:pt x="32"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1842956" y="4786083"/>
              <a:ext cx="88781" cy="103317"/>
            </a:xfrm>
            <a:custGeom>
              <a:avLst/>
              <a:gdLst/>
              <a:ahLst/>
              <a:cxnLst/>
              <a:rect l="l" t="t" r="r" b="b"/>
              <a:pathLst>
                <a:path w="733" h="853" extrusionOk="0">
                  <a:moveTo>
                    <a:pt x="703" y="1"/>
                  </a:moveTo>
                  <a:cubicBezTo>
                    <a:pt x="696" y="1"/>
                    <a:pt x="689" y="3"/>
                    <a:pt x="685" y="8"/>
                  </a:cubicBezTo>
                  <a:lnTo>
                    <a:pt x="7" y="811"/>
                  </a:lnTo>
                  <a:cubicBezTo>
                    <a:pt x="1" y="820"/>
                    <a:pt x="1" y="837"/>
                    <a:pt x="10" y="848"/>
                  </a:cubicBezTo>
                  <a:cubicBezTo>
                    <a:pt x="15" y="851"/>
                    <a:pt x="21" y="852"/>
                    <a:pt x="27" y="852"/>
                  </a:cubicBezTo>
                  <a:cubicBezTo>
                    <a:pt x="35" y="852"/>
                    <a:pt x="42" y="850"/>
                    <a:pt x="47" y="845"/>
                  </a:cubicBezTo>
                  <a:lnTo>
                    <a:pt x="723" y="42"/>
                  </a:lnTo>
                  <a:cubicBezTo>
                    <a:pt x="732" y="32"/>
                    <a:pt x="729" y="15"/>
                    <a:pt x="719" y="5"/>
                  </a:cubicBezTo>
                  <a:cubicBezTo>
                    <a:pt x="715" y="2"/>
                    <a:pt x="709"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1941791" y="4898730"/>
              <a:ext cx="102225" cy="94718"/>
            </a:xfrm>
            <a:custGeom>
              <a:avLst/>
              <a:gdLst/>
              <a:ahLst/>
              <a:cxnLst/>
              <a:rect l="l" t="t" r="r" b="b"/>
              <a:pathLst>
                <a:path w="844" h="782" extrusionOk="0">
                  <a:moveTo>
                    <a:pt x="28" y="0"/>
                  </a:moveTo>
                  <a:cubicBezTo>
                    <a:pt x="21" y="0"/>
                    <a:pt x="13" y="3"/>
                    <a:pt x="8" y="8"/>
                  </a:cubicBezTo>
                  <a:cubicBezTo>
                    <a:pt x="1" y="19"/>
                    <a:pt x="1" y="31"/>
                    <a:pt x="11" y="42"/>
                  </a:cubicBezTo>
                  <a:lnTo>
                    <a:pt x="800" y="773"/>
                  </a:lnTo>
                  <a:cubicBezTo>
                    <a:pt x="805" y="779"/>
                    <a:pt x="811" y="781"/>
                    <a:pt x="817" y="781"/>
                  </a:cubicBezTo>
                  <a:cubicBezTo>
                    <a:pt x="823" y="781"/>
                    <a:pt x="828" y="779"/>
                    <a:pt x="834" y="773"/>
                  </a:cubicBezTo>
                  <a:cubicBezTo>
                    <a:pt x="843" y="764"/>
                    <a:pt x="843" y="747"/>
                    <a:pt x="834" y="736"/>
                  </a:cubicBezTo>
                  <a:lnTo>
                    <a:pt x="45" y="5"/>
                  </a:lnTo>
                  <a:cubicBezTo>
                    <a:pt x="40" y="2"/>
                    <a:pt x="3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1844531" y="5002534"/>
              <a:ext cx="112278" cy="89752"/>
            </a:xfrm>
            <a:custGeom>
              <a:avLst/>
              <a:gdLst/>
              <a:ahLst/>
              <a:cxnLst/>
              <a:rect l="l" t="t" r="r" b="b"/>
              <a:pathLst>
                <a:path w="927" h="741" extrusionOk="0">
                  <a:moveTo>
                    <a:pt x="900" y="1"/>
                  </a:moveTo>
                  <a:cubicBezTo>
                    <a:pt x="894" y="1"/>
                    <a:pt x="889" y="3"/>
                    <a:pt x="883" y="7"/>
                  </a:cubicBezTo>
                  <a:lnTo>
                    <a:pt x="11" y="695"/>
                  </a:lnTo>
                  <a:cubicBezTo>
                    <a:pt x="0" y="705"/>
                    <a:pt x="0" y="719"/>
                    <a:pt x="7" y="732"/>
                  </a:cubicBezTo>
                  <a:cubicBezTo>
                    <a:pt x="13" y="738"/>
                    <a:pt x="19" y="740"/>
                    <a:pt x="26" y="740"/>
                  </a:cubicBezTo>
                  <a:cubicBezTo>
                    <a:pt x="31" y="740"/>
                    <a:pt x="36" y="739"/>
                    <a:pt x="40" y="736"/>
                  </a:cubicBezTo>
                  <a:lnTo>
                    <a:pt x="914" y="44"/>
                  </a:lnTo>
                  <a:cubicBezTo>
                    <a:pt x="926" y="37"/>
                    <a:pt x="926" y="20"/>
                    <a:pt x="920" y="11"/>
                  </a:cubicBezTo>
                  <a:cubicBezTo>
                    <a:pt x="914" y="5"/>
                    <a:pt x="907"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16"/>
          <p:cNvSpPr/>
          <p:nvPr/>
        </p:nvSpPr>
        <p:spPr>
          <a:xfrm>
            <a:off x="8643375" y="1676850"/>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2" name="Google Shape;652;p16"/>
          <p:cNvGrpSpPr/>
          <p:nvPr/>
        </p:nvGrpSpPr>
        <p:grpSpPr>
          <a:xfrm>
            <a:off x="8567986" y="2602032"/>
            <a:ext cx="415563" cy="935553"/>
            <a:chOff x="-1865549" y="3175732"/>
            <a:chExt cx="415563" cy="935553"/>
          </a:xfrm>
        </p:grpSpPr>
        <p:sp>
          <p:nvSpPr>
            <p:cNvPr id="653" name="Google Shape;653;p16"/>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oogle Shape;659;p16"/>
          <p:cNvGrpSpPr/>
          <p:nvPr/>
        </p:nvGrpSpPr>
        <p:grpSpPr>
          <a:xfrm>
            <a:off x="218478" y="2783171"/>
            <a:ext cx="467281" cy="765375"/>
            <a:chOff x="-1343372" y="3978196"/>
            <a:chExt cx="467281" cy="765375"/>
          </a:xfrm>
        </p:grpSpPr>
        <p:sp>
          <p:nvSpPr>
            <p:cNvPr id="660" name="Google Shape;660;p16"/>
            <p:cNvSpPr/>
            <p:nvPr/>
          </p:nvSpPr>
          <p:spPr>
            <a:xfrm>
              <a:off x="-1343372" y="3978196"/>
              <a:ext cx="467281" cy="467291"/>
            </a:xfrm>
            <a:custGeom>
              <a:avLst/>
              <a:gdLst/>
              <a:ahLst/>
              <a:cxnLst/>
              <a:rect l="l" t="t" r="r" b="b"/>
              <a:pathLst>
                <a:path w="3858" h="3858" extrusionOk="0">
                  <a:moveTo>
                    <a:pt x="1931" y="1"/>
                  </a:moveTo>
                  <a:cubicBezTo>
                    <a:pt x="863" y="1"/>
                    <a:pt x="1" y="864"/>
                    <a:pt x="1" y="1928"/>
                  </a:cubicBezTo>
                  <a:cubicBezTo>
                    <a:pt x="1" y="2995"/>
                    <a:pt x="863" y="3857"/>
                    <a:pt x="1931" y="3857"/>
                  </a:cubicBezTo>
                  <a:cubicBezTo>
                    <a:pt x="2995" y="3857"/>
                    <a:pt x="3858" y="2995"/>
                    <a:pt x="3858" y="1928"/>
                  </a:cubicBezTo>
                  <a:cubicBezTo>
                    <a:pt x="3858" y="864"/>
                    <a:pt x="2995"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6"/>
            <p:cNvSpPr/>
            <p:nvPr/>
          </p:nvSpPr>
          <p:spPr>
            <a:xfrm>
              <a:off x="-1113243" y="4080305"/>
              <a:ext cx="7873" cy="663267"/>
            </a:xfrm>
            <a:custGeom>
              <a:avLst/>
              <a:gdLst/>
              <a:ahLst/>
              <a:cxnLst/>
              <a:rect l="l" t="t" r="r" b="b"/>
              <a:pathLst>
                <a:path w="65" h="5476" extrusionOk="0">
                  <a:moveTo>
                    <a:pt x="34" y="1"/>
                  </a:moveTo>
                  <a:cubicBezTo>
                    <a:pt x="17" y="1"/>
                    <a:pt x="0" y="13"/>
                    <a:pt x="0" y="34"/>
                  </a:cubicBezTo>
                  <a:lnTo>
                    <a:pt x="0" y="5445"/>
                  </a:lnTo>
                  <a:cubicBezTo>
                    <a:pt x="0" y="5462"/>
                    <a:pt x="17" y="5475"/>
                    <a:pt x="34" y="5475"/>
                  </a:cubicBezTo>
                  <a:cubicBezTo>
                    <a:pt x="51" y="5475"/>
                    <a:pt x="65" y="5462"/>
                    <a:pt x="65" y="5445"/>
                  </a:cubicBezTo>
                  <a:lnTo>
                    <a:pt x="65" y="34"/>
                  </a:lnTo>
                  <a:cubicBezTo>
                    <a:pt x="65" y="13"/>
                    <a:pt x="5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1204326" y="4164971"/>
              <a:ext cx="198516" cy="74975"/>
            </a:xfrm>
            <a:custGeom>
              <a:avLst/>
              <a:gdLst/>
              <a:ahLst/>
              <a:cxnLst/>
              <a:rect l="l" t="t" r="r" b="b"/>
              <a:pathLst>
                <a:path w="1639" h="619" extrusionOk="0">
                  <a:moveTo>
                    <a:pt x="36" y="0"/>
                  </a:moveTo>
                  <a:cubicBezTo>
                    <a:pt x="26" y="0"/>
                    <a:pt x="17" y="5"/>
                    <a:pt x="11" y="13"/>
                  </a:cubicBezTo>
                  <a:cubicBezTo>
                    <a:pt x="1" y="27"/>
                    <a:pt x="1" y="47"/>
                    <a:pt x="17" y="56"/>
                  </a:cubicBezTo>
                  <a:lnTo>
                    <a:pt x="766" y="611"/>
                  </a:lnTo>
                  <a:cubicBezTo>
                    <a:pt x="772" y="616"/>
                    <a:pt x="779" y="618"/>
                    <a:pt x="786" y="618"/>
                  </a:cubicBezTo>
                  <a:cubicBezTo>
                    <a:pt x="792" y="618"/>
                    <a:pt x="798" y="617"/>
                    <a:pt x="803" y="614"/>
                  </a:cubicBezTo>
                  <a:lnTo>
                    <a:pt x="1622" y="56"/>
                  </a:lnTo>
                  <a:cubicBezTo>
                    <a:pt x="1635" y="47"/>
                    <a:pt x="1638" y="30"/>
                    <a:pt x="1632" y="13"/>
                  </a:cubicBezTo>
                  <a:cubicBezTo>
                    <a:pt x="1626" y="5"/>
                    <a:pt x="1617" y="0"/>
                    <a:pt x="1607" y="0"/>
                  </a:cubicBezTo>
                  <a:cubicBezTo>
                    <a:pt x="1600" y="0"/>
                    <a:pt x="1594" y="2"/>
                    <a:pt x="1588" y="6"/>
                  </a:cubicBezTo>
                  <a:lnTo>
                    <a:pt x="786" y="547"/>
                  </a:lnTo>
                  <a:lnTo>
                    <a:pt x="55" y="6"/>
                  </a:lnTo>
                  <a:cubicBezTo>
                    <a:pt x="49" y="2"/>
                    <a:pt x="42"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6"/>
            <p:cNvSpPr/>
            <p:nvPr/>
          </p:nvSpPr>
          <p:spPr>
            <a:xfrm>
              <a:off x="-1204326" y="4273984"/>
              <a:ext cx="198516" cy="74975"/>
            </a:xfrm>
            <a:custGeom>
              <a:avLst/>
              <a:gdLst/>
              <a:ahLst/>
              <a:cxnLst/>
              <a:rect l="l" t="t" r="r" b="b"/>
              <a:pathLst>
                <a:path w="1639" h="619" extrusionOk="0">
                  <a:moveTo>
                    <a:pt x="34" y="1"/>
                  </a:moveTo>
                  <a:cubicBezTo>
                    <a:pt x="25" y="1"/>
                    <a:pt x="16" y="5"/>
                    <a:pt x="11" y="13"/>
                  </a:cubicBezTo>
                  <a:cubicBezTo>
                    <a:pt x="1" y="30"/>
                    <a:pt x="1" y="46"/>
                    <a:pt x="17" y="59"/>
                  </a:cubicBezTo>
                  <a:lnTo>
                    <a:pt x="766" y="614"/>
                  </a:lnTo>
                  <a:cubicBezTo>
                    <a:pt x="771" y="617"/>
                    <a:pt x="778" y="618"/>
                    <a:pt x="784" y="618"/>
                  </a:cubicBezTo>
                  <a:cubicBezTo>
                    <a:pt x="791" y="618"/>
                    <a:pt x="798" y="617"/>
                    <a:pt x="803" y="614"/>
                  </a:cubicBezTo>
                  <a:lnTo>
                    <a:pt x="1622" y="59"/>
                  </a:lnTo>
                  <a:cubicBezTo>
                    <a:pt x="1635" y="50"/>
                    <a:pt x="1638" y="30"/>
                    <a:pt x="1632" y="16"/>
                  </a:cubicBezTo>
                  <a:cubicBezTo>
                    <a:pt x="1625" y="7"/>
                    <a:pt x="1614" y="1"/>
                    <a:pt x="1603" y="1"/>
                  </a:cubicBezTo>
                  <a:cubicBezTo>
                    <a:pt x="1598" y="1"/>
                    <a:pt x="1593" y="2"/>
                    <a:pt x="1588" y="5"/>
                  </a:cubicBezTo>
                  <a:lnTo>
                    <a:pt x="786" y="549"/>
                  </a:lnTo>
                  <a:lnTo>
                    <a:pt x="55" y="9"/>
                  </a:lnTo>
                  <a:cubicBezTo>
                    <a:pt x="48" y="3"/>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16"/>
          <p:cNvSpPr/>
          <p:nvPr/>
        </p:nvSpPr>
        <p:spPr>
          <a:xfrm flipH="1">
            <a:off x="4392413" y="4603863"/>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2376" y="429980"/>
            <a:ext cx="7713900" cy="440400"/>
          </a:xfrm>
          <a:prstGeom prst="rect">
            <a:avLst/>
          </a:prstGeom>
          <a:noFill/>
          <a:ln>
            <a:noFill/>
          </a:ln>
        </p:spPr>
        <p:txBody>
          <a:bodyPr spcFirstLastPara="1" wrap="square" lIns="91425" tIns="0" rIns="91425" bIns="0" anchor="t" anchorCtr="0">
            <a:noAutofit/>
          </a:bodyPr>
          <a:lstStyle>
            <a:lvl1pPr lvl="0" rtl="0">
              <a:spcBef>
                <a:spcPts val="0"/>
              </a:spcBef>
              <a:spcAft>
                <a:spcPts val="0"/>
              </a:spcAft>
              <a:buClr>
                <a:schemeClr val="lt2"/>
              </a:buClr>
              <a:buSzPts val="3500"/>
              <a:buFont typeface="Raleway Black"/>
              <a:buNone/>
              <a:defRPr sz="3500">
                <a:solidFill>
                  <a:schemeClr val="lt2"/>
                </a:solidFill>
                <a:latin typeface="Raleway Black"/>
                <a:ea typeface="Raleway Black"/>
                <a:cs typeface="Raleway Black"/>
                <a:sym typeface="Raleway Black"/>
              </a:defRPr>
            </a:lvl1pPr>
            <a:lvl2pPr lvl="1" rtl="0">
              <a:spcBef>
                <a:spcPts val="0"/>
              </a:spcBef>
              <a:spcAft>
                <a:spcPts val="0"/>
              </a:spcAft>
              <a:buClr>
                <a:schemeClr val="lt2"/>
              </a:buClr>
              <a:buSzPts val="3500"/>
              <a:buFont typeface="Raleway ExtraBold"/>
              <a:buNone/>
              <a:defRPr sz="3500">
                <a:solidFill>
                  <a:schemeClr val="lt2"/>
                </a:solidFill>
                <a:latin typeface="Raleway ExtraBold"/>
                <a:ea typeface="Raleway ExtraBold"/>
                <a:cs typeface="Raleway ExtraBold"/>
                <a:sym typeface="Raleway ExtraBold"/>
              </a:defRPr>
            </a:lvl2pPr>
            <a:lvl3pPr lvl="2" rtl="0">
              <a:spcBef>
                <a:spcPts val="0"/>
              </a:spcBef>
              <a:spcAft>
                <a:spcPts val="0"/>
              </a:spcAft>
              <a:buClr>
                <a:schemeClr val="lt2"/>
              </a:buClr>
              <a:buSzPts val="3500"/>
              <a:buFont typeface="Raleway ExtraBold"/>
              <a:buNone/>
              <a:defRPr sz="3500">
                <a:solidFill>
                  <a:schemeClr val="lt2"/>
                </a:solidFill>
                <a:latin typeface="Raleway ExtraBold"/>
                <a:ea typeface="Raleway ExtraBold"/>
                <a:cs typeface="Raleway ExtraBold"/>
                <a:sym typeface="Raleway ExtraBold"/>
              </a:defRPr>
            </a:lvl3pPr>
            <a:lvl4pPr lvl="3" rtl="0">
              <a:spcBef>
                <a:spcPts val="0"/>
              </a:spcBef>
              <a:spcAft>
                <a:spcPts val="0"/>
              </a:spcAft>
              <a:buClr>
                <a:schemeClr val="lt2"/>
              </a:buClr>
              <a:buSzPts val="3500"/>
              <a:buFont typeface="Raleway ExtraBold"/>
              <a:buNone/>
              <a:defRPr sz="3500">
                <a:solidFill>
                  <a:schemeClr val="lt2"/>
                </a:solidFill>
                <a:latin typeface="Raleway ExtraBold"/>
                <a:ea typeface="Raleway ExtraBold"/>
                <a:cs typeface="Raleway ExtraBold"/>
                <a:sym typeface="Raleway ExtraBold"/>
              </a:defRPr>
            </a:lvl4pPr>
            <a:lvl5pPr lvl="4" rtl="0">
              <a:spcBef>
                <a:spcPts val="0"/>
              </a:spcBef>
              <a:spcAft>
                <a:spcPts val="0"/>
              </a:spcAft>
              <a:buClr>
                <a:schemeClr val="lt2"/>
              </a:buClr>
              <a:buSzPts val="3500"/>
              <a:buFont typeface="Raleway ExtraBold"/>
              <a:buNone/>
              <a:defRPr sz="3500">
                <a:solidFill>
                  <a:schemeClr val="lt2"/>
                </a:solidFill>
                <a:latin typeface="Raleway ExtraBold"/>
                <a:ea typeface="Raleway ExtraBold"/>
                <a:cs typeface="Raleway ExtraBold"/>
                <a:sym typeface="Raleway ExtraBold"/>
              </a:defRPr>
            </a:lvl5pPr>
            <a:lvl6pPr lvl="5" rtl="0">
              <a:spcBef>
                <a:spcPts val="0"/>
              </a:spcBef>
              <a:spcAft>
                <a:spcPts val="0"/>
              </a:spcAft>
              <a:buClr>
                <a:schemeClr val="lt2"/>
              </a:buClr>
              <a:buSzPts val="3500"/>
              <a:buFont typeface="Raleway ExtraBold"/>
              <a:buNone/>
              <a:defRPr sz="3500">
                <a:solidFill>
                  <a:schemeClr val="lt2"/>
                </a:solidFill>
                <a:latin typeface="Raleway ExtraBold"/>
                <a:ea typeface="Raleway ExtraBold"/>
                <a:cs typeface="Raleway ExtraBold"/>
                <a:sym typeface="Raleway ExtraBold"/>
              </a:defRPr>
            </a:lvl6pPr>
            <a:lvl7pPr lvl="6" rtl="0">
              <a:spcBef>
                <a:spcPts val="0"/>
              </a:spcBef>
              <a:spcAft>
                <a:spcPts val="0"/>
              </a:spcAft>
              <a:buClr>
                <a:schemeClr val="lt2"/>
              </a:buClr>
              <a:buSzPts val="3500"/>
              <a:buFont typeface="Raleway ExtraBold"/>
              <a:buNone/>
              <a:defRPr sz="3500">
                <a:solidFill>
                  <a:schemeClr val="lt2"/>
                </a:solidFill>
                <a:latin typeface="Raleway ExtraBold"/>
                <a:ea typeface="Raleway ExtraBold"/>
                <a:cs typeface="Raleway ExtraBold"/>
                <a:sym typeface="Raleway ExtraBold"/>
              </a:defRPr>
            </a:lvl7pPr>
            <a:lvl8pPr lvl="7" rtl="0">
              <a:spcBef>
                <a:spcPts val="0"/>
              </a:spcBef>
              <a:spcAft>
                <a:spcPts val="0"/>
              </a:spcAft>
              <a:buClr>
                <a:schemeClr val="lt2"/>
              </a:buClr>
              <a:buSzPts val="3500"/>
              <a:buFont typeface="Raleway ExtraBold"/>
              <a:buNone/>
              <a:defRPr sz="3500">
                <a:solidFill>
                  <a:schemeClr val="lt2"/>
                </a:solidFill>
                <a:latin typeface="Raleway ExtraBold"/>
                <a:ea typeface="Raleway ExtraBold"/>
                <a:cs typeface="Raleway ExtraBold"/>
                <a:sym typeface="Raleway ExtraBold"/>
              </a:defRPr>
            </a:lvl8pPr>
            <a:lvl9pPr lvl="8" rtl="0">
              <a:spcBef>
                <a:spcPts val="0"/>
              </a:spcBef>
              <a:spcAft>
                <a:spcPts val="0"/>
              </a:spcAft>
              <a:buClr>
                <a:schemeClr val="lt2"/>
              </a:buClr>
              <a:buSzPts val="3500"/>
              <a:buFont typeface="Raleway ExtraBold"/>
              <a:buNone/>
              <a:defRPr sz="3500">
                <a:solidFill>
                  <a:schemeClr val="lt2"/>
                </a:solidFill>
                <a:latin typeface="Raleway ExtraBold"/>
                <a:ea typeface="Raleway ExtraBold"/>
                <a:cs typeface="Raleway ExtraBold"/>
                <a:sym typeface="Raleway ExtraBold"/>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Open Sans Medium"/>
              <a:buChar char="●"/>
              <a:defRPr>
                <a:solidFill>
                  <a:schemeClr val="lt2"/>
                </a:solidFill>
                <a:latin typeface="Open Sans Medium"/>
                <a:ea typeface="Open Sans Medium"/>
                <a:cs typeface="Open Sans Medium"/>
                <a:sym typeface="Open Sans Medium"/>
              </a:defRPr>
            </a:lvl1pPr>
            <a:lvl2pPr marL="914400" lvl="1" indent="-317500">
              <a:lnSpc>
                <a:spcPct val="100000"/>
              </a:lnSpc>
              <a:spcBef>
                <a:spcPts val="1600"/>
              </a:spcBef>
              <a:spcAft>
                <a:spcPts val="0"/>
              </a:spcAft>
              <a:buClr>
                <a:schemeClr val="lt2"/>
              </a:buClr>
              <a:buSzPts val="1400"/>
              <a:buFont typeface="Open Sans Medium"/>
              <a:buChar char="○"/>
              <a:defRPr>
                <a:solidFill>
                  <a:schemeClr val="lt2"/>
                </a:solidFill>
                <a:latin typeface="Open Sans Medium"/>
                <a:ea typeface="Open Sans Medium"/>
                <a:cs typeface="Open Sans Medium"/>
                <a:sym typeface="Open Sans Medium"/>
              </a:defRPr>
            </a:lvl2pPr>
            <a:lvl3pPr marL="1371600" lvl="2" indent="-317500">
              <a:lnSpc>
                <a:spcPct val="100000"/>
              </a:lnSpc>
              <a:spcBef>
                <a:spcPts val="1600"/>
              </a:spcBef>
              <a:spcAft>
                <a:spcPts val="0"/>
              </a:spcAft>
              <a:buClr>
                <a:schemeClr val="lt2"/>
              </a:buClr>
              <a:buSzPts val="1400"/>
              <a:buFont typeface="Open Sans Medium"/>
              <a:buChar char="■"/>
              <a:defRPr>
                <a:solidFill>
                  <a:schemeClr val="lt2"/>
                </a:solidFill>
                <a:latin typeface="Open Sans Medium"/>
                <a:ea typeface="Open Sans Medium"/>
                <a:cs typeface="Open Sans Medium"/>
                <a:sym typeface="Open Sans Medium"/>
              </a:defRPr>
            </a:lvl3pPr>
            <a:lvl4pPr marL="1828800" lvl="3" indent="-317500">
              <a:lnSpc>
                <a:spcPct val="100000"/>
              </a:lnSpc>
              <a:spcBef>
                <a:spcPts val="1600"/>
              </a:spcBef>
              <a:spcAft>
                <a:spcPts val="0"/>
              </a:spcAft>
              <a:buClr>
                <a:schemeClr val="lt2"/>
              </a:buClr>
              <a:buSzPts val="1400"/>
              <a:buFont typeface="Open Sans Medium"/>
              <a:buChar char="●"/>
              <a:defRPr>
                <a:solidFill>
                  <a:schemeClr val="lt2"/>
                </a:solidFill>
                <a:latin typeface="Open Sans Medium"/>
                <a:ea typeface="Open Sans Medium"/>
                <a:cs typeface="Open Sans Medium"/>
                <a:sym typeface="Open Sans Medium"/>
              </a:defRPr>
            </a:lvl4pPr>
            <a:lvl5pPr marL="2286000" lvl="4" indent="-317500">
              <a:lnSpc>
                <a:spcPct val="100000"/>
              </a:lnSpc>
              <a:spcBef>
                <a:spcPts val="1600"/>
              </a:spcBef>
              <a:spcAft>
                <a:spcPts val="0"/>
              </a:spcAft>
              <a:buClr>
                <a:schemeClr val="lt2"/>
              </a:buClr>
              <a:buSzPts val="1400"/>
              <a:buFont typeface="Open Sans Medium"/>
              <a:buChar char="○"/>
              <a:defRPr>
                <a:solidFill>
                  <a:schemeClr val="lt2"/>
                </a:solidFill>
                <a:latin typeface="Open Sans Medium"/>
                <a:ea typeface="Open Sans Medium"/>
                <a:cs typeface="Open Sans Medium"/>
                <a:sym typeface="Open Sans Medium"/>
              </a:defRPr>
            </a:lvl5pPr>
            <a:lvl6pPr marL="2743200" lvl="5" indent="-317500">
              <a:lnSpc>
                <a:spcPct val="100000"/>
              </a:lnSpc>
              <a:spcBef>
                <a:spcPts val="1600"/>
              </a:spcBef>
              <a:spcAft>
                <a:spcPts val="0"/>
              </a:spcAft>
              <a:buClr>
                <a:schemeClr val="lt2"/>
              </a:buClr>
              <a:buSzPts val="1400"/>
              <a:buFont typeface="Open Sans Medium"/>
              <a:buChar char="■"/>
              <a:defRPr>
                <a:solidFill>
                  <a:schemeClr val="lt2"/>
                </a:solidFill>
                <a:latin typeface="Open Sans Medium"/>
                <a:ea typeface="Open Sans Medium"/>
                <a:cs typeface="Open Sans Medium"/>
                <a:sym typeface="Open Sans Medium"/>
              </a:defRPr>
            </a:lvl6pPr>
            <a:lvl7pPr marL="3200400" lvl="6" indent="-317500">
              <a:lnSpc>
                <a:spcPct val="100000"/>
              </a:lnSpc>
              <a:spcBef>
                <a:spcPts val="1600"/>
              </a:spcBef>
              <a:spcAft>
                <a:spcPts val="0"/>
              </a:spcAft>
              <a:buClr>
                <a:schemeClr val="lt2"/>
              </a:buClr>
              <a:buSzPts val="1400"/>
              <a:buFont typeface="Open Sans Medium"/>
              <a:buChar char="●"/>
              <a:defRPr>
                <a:solidFill>
                  <a:schemeClr val="lt2"/>
                </a:solidFill>
                <a:latin typeface="Open Sans Medium"/>
                <a:ea typeface="Open Sans Medium"/>
                <a:cs typeface="Open Sans Medium"/>
                <a:sym typeface="Open Sans Medium"/>
              </a:defRPr>
            </a:lvl7pPr>
            <a:lvl8pPr marL="3657600" lvl="7" indent="-317500">
              <a:lnSpc>
                <a:spcPct val="100000"/>
              </a:lnSpc>
              <a:spcBef>
                <a:spcPts val="1600"/>
              </a:spcBef>
              <a:spcAft>
                <a:spcPts val="0"/>
              </a:spcAft>
              <a:buClr>
                <a:schemeClr val="lt2"/>
              </a:buClr>
              <a:buSzPts val="1400"/>
              <a:buFont typeface="Open Sans Medium"/>
              <a:buChar char="○"/>
              <a:defRPr>
                <a:solidFill>
                  <a:schemeClr val="lt2"/>
                </a:solidFill>
                <a:latin typeface="Open Sans Medium"/>
                <a:ea typeface="Open Sans Medium"/>
                <a:cs typeface="Open Sans Medium"/>
                <a:sym typeface="Open Sans Medium"/>
              </a:defRPr>
            </a:lvl8pPr>
            <a:lvl9pPr marL="4114800" lvl="8" indent="-317500">
              <a:lnSpc>
                <a:spcPct val="100000"/>
              </a:lnSpc>
              <a:spcBef>
                <a:spcPts val="1600"/>
              </a:spcBef>
              <a:spcAft>
                <a:spcPts val="1600"/>
              </a:spcAft>
              <a:buClr>
                <a:schemeClr val="lt2"/>
              </a:buClr>
              <a:buSzPts val="1400"/>
              <a:buFont typeface="Open Sans Medium"/>
              <a:buChar char="■"/>
              <a:defRPr>
                <a:solidFill>
                  <a:schemeClr val="lt2"/>
                </a:solidFill>
                <a:latin typeface="Open Sans Medium"/>
                <a:ea typeface="Open Sans Medium"/>
                <a:cs typeface="Open Sans Medium"/>
                <a:sym typeface="Open Sans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7" r:id="rId6"/>
    <p:sldLayoutId id="2147483659" r:id="rId7"/>
    <p:sldLayoutId id="2147483660" r:id="rId8"/>
    <p:sldLayoutId id="2147483662" r:id="rId9"/>
    <p:sldLayoutId id="2147483663" r:id="rId10"/>
    <p:sldLayoutId id="2147483665" r:id="rId11"/>
    <p:sldLayoutId id="2147483673" r:id="rId12"/>
    <p:sldLayoutId id="2147483674" r:id="rId13"/>
    <p:sldLayoutId id="2147483676" r:id="rId14"/>
    <p:sldLayoutId id="2147483677" r:id="rId15"/>
    <p:sldLayoutId id="2147483679" r:id="rId16"/>
    <p:sldLayoutId id="2147483681" r:id="rId17"/>
    <p:sldLayoutId id="2147483682" r:id="rId18"/>
    <p:sldLayoutId id="2147483683" r:id="rId19"/>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5.sv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1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 Id="rId5" Type="http://schemas.openxmlformats.org/officeDocument/2006/relationships/image" Target="../media/image46.sv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14.xml"/><Relationship Id="rId4" Type="http://schemas.openxmlformats.org/officeDocument/2006/relationships/image" Target="../media/image46.sv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7"/>
        <p:cNvGrpSpPr/>
        <p:nvPr/>
      </p:nvGrpSpPr>
      <p:grpSpPr>
        <a:xfrm>
          <a:off x="0" y="0"/>
          <a:ext cx="0" cy="0"/>
          <a:chOff x="0" y="0"/>
          <a:chExt cx="0" cy="0"/>
        </a:xfrm>
      </p:grpSpPr>
      <p:sp>
        <p:nvSpPr>
          <p:cNvPr id="1970" name="Google Shape;1970;p44"/>
          <p:cNvSpPr/>
          <p:nvPr/>
        </p:nvSpPr>
        <p:spPr>
          <a:xfrm>
            <a:off x="6207638" y="3802238"/>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1" name="Google Shape;1971;p44"/>
          <p:cNvGrpSpPr/>
          <p:nvPr/>
        </p:nvGrpSpPr>
        <p:grpSpPr>
          <a:xfrm>
            <a:off x="1178151" y="2332307"/>
            <a:ext cx="415563" cy="935553"/>
            <a:chOff x="-1865549" y="3175732"/>
            <a:chExt cx="415563" cy="935553"/>
          </a:xfrm>
        </p:grpSpPr>
        <p:sp>
          <p:nvSpPr>
            <p:cNvPr id="1972" name="Google Shape;1972;p44"/>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4"/>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4"/>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4"/>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4"/>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4"/>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8" name="Google Shape;1978;p44"/>
          <p:cNvSpPr/>
          <p:nvPr/>
        </p:nvSpPr>
        <p:spPr>
          <a:xfrm flipH="1">
            <a:off x="5850613" y="942888"/>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5">
            <a:extLst>
              <a:ext uri="{FF2B5EF4-FFF2-40B4-BE49-F238E27FC236}">
                <a16:creationId xmlns:a16="http://schemas.microsoft.com/office/drawing/2014/main" id="{B9D70064-0D5E-B6AB-8889-6EE23C7421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453932" y="1165254"/>
            <a:ext cx="1354729" cy="2147265"/>
          </a:xfrm>
          <a:prstGeom prst="rect">
            <a:avLst/>
          </a:prstGeom>
        </p:spPr>
      </p:pic>
      <p:pic>
        <p:nvPicPr>
          <p:cNvPr id="8" name="Picture 6">
            <a:extLst>
              <a:ext uri="{FF2B5EF4-FFF2-40B4-BE49-F238E27FC236}">
                <a16:creationId xmlns:a16="http://schemas.microsoft.com/office/drawing/2014/main" id="{CD014277-F16A-657D-A5AA-AD68B97D34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84233">
            <a:off x="12996859" y="1864833"/>
            <a:ext cx="1077401" cy="1707696"/>
          </a:xfrm>
          <a:prstGeom prst="rect">
            <a:avLst/>
          </a:prstGeom>
        </p:spPr>
      </p:pic>
      <p:pic>
        <p:nvPicPr>
          <p:cNvPr id="9" name="Picture 7">
            <a:extLst>
              <a:ext uri="{FF2B5EF4-FFF2-40B4-BE49-F238E27FC236}">
                <a16:creationId xmlns:a16="http://schemas.microsoft.com/office/drawing/2014/main" id="{B4EA5EC8-F23C-CAFC-E95D-E8375A3F9A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425337" y="2055405"/>
            <a:ext cx="846522" cy="1341750"/>
          </a:xfrm>
          <a:prstGeom prst="rect">
            <a:avLst/>
          </a:prstGeom>
        </p:spPr>
      </p:pic>
      <p:pic>
        <p:nvPicPr>
          <p:cNvPr id="10" name="Picture 5">
            <a:extLst>
              <a:ext uri="{FF2B5EF4-FFF2-40B4-BE49-F238E27FC236}">
                <a16:creationId xmlns:a16="http://schemas.microsoft.com/office/drawing/2014/main" id="{0D887E36-611A-215F-1520-94A055AE84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606332" y="1317654"/>
            <a:ext cx="1354729" cy="2147265"/>
          </a:xfrm>
          <a:prstGeom prst="rect">
            <a:avLst/>
          </a:prstGeom>
        </p:spPr>
      </p:pic>
      <p:pic>
        <p:nvPicPr>
          <p:cNvPr id="11" name="Picture 6">
            <a:extLst>
              <a:ext uri="{FF2B5EF4-FFF2-40B4-BE49-F238E27FC236}">
                <a16:creationId xmlns:a16="http://schemas.microsoft.com/office/drawing/2014/main" id="{AB7FF061-C53A-999B-A574-2761428AB7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84233">
            <a:off x="13149259" y="2017233"/>
            <a:ext cx="1077401" cy="1707696"/>
          </a:xfrm>
          <a:prstGeom prst="rect">
            <a:avLst/>
          </a:prstGeom>
        </p:spPr>
      </p:pic>
      <p:pic>
        <p:nvPicPr>
          <p:cNvPr id="12" name="Picture 7">
            <a:extLst>
              <a:ext uri="{FF2B5EF4-FFF2-40B4-BE49-F238E27FC236}">
                <a16:creationId xmlns:a16="http://schemas.microsoft.com/office/drawing/2014/main" id="{6BC9521B-232F-397C-01CB-D97F4AF7AF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577737" y="2207805"/>
            <a:ext cx="846522" cy="1341750"/>
          </a:xfrm>
          <a:prstGeom prst="rect">
            <a:avLst/>
          </a:prstGeom>
        </p:spPr>
      </p:pic>
      <p:pic>
        <p:nvPicPr>
          <p:cNvPr id="13" name="Picture 5">
            <a:extLst>
              <a:ext uri="{FF2B5EF4-FFF2-40B4-BE49-F238E27FC236}">
                <a16:creationId xmlns:a16="http://schemas.microsoft.com/office/drawing/2014/main" id="{3B841EA2-B18B-9510-F8EC-81ED1BFCB8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758732" y="1470054"/>
            <a:ext cx="1354729" cy="2147265"/>
          </a:xfrm>
          <a:prstGeom prst="rect">
            <a:avLst/>
          </a:prstGeom>
        </p:spPr>
      </p:pic>
      <p:pic>
        <p:nvPicPr>
          <p:cNvPr id="14" name="Picture 6">
            <a:extLst>
              <a:ext uri="{FF2B5EF4-FFF2-40B4-BE49-F238E27FC236}">
                <a16:creationId xmlns:a16="http://schemas.microsoft.com/office/drawing/2014/main" id="{02F2DD5C-60A0-0153-D14C-7CC01F2E0B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84233">
            <a:off x="13301659" y="2169633"/>
            <a:ext cx="1077401" cy="1707696"/>
          </a:xfrm>
          <a:prstGeom prst="rect">
            <a:avLst/>
          </a:prstGeom>
        </p:spPr>
      </p:pic>
      <p:pic>
        <p:nvPicPr>
          <p:cNvPr id="15" name="Picture 7">
            <a:extLst>
              <a:ext uri="{FF2B5EF4-FFF2-40B4-BE49-F238E27FC236}">
                <a16:creationId xmlns:a16="http://schemas.microsoft.com/office/drawing/2014/main" id="{ACFF6164-4934-8864-82FB-767E7F9641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730137" y="2360205"/>
            <a:ext cx="846522" cy="1341750"/>
          </a:xfrm>
          <a:prstGeom prst="rect">
            <a:avLst/>
          </a:prstGeom>
        </p:spPr>
      </p:pic>
      <p:pic>
        <p:nvPicPr>
          <p:cNvPr id="16" name="Picture 7">
            <a:extLst>
              <a:ext uri="{FF2B5EF4-FFF2-40B4-BE49-F238E27FC236}">
                <a16:creationId xmlns:a16="http://schemas.microsoft.com/office/drawing/2014/main" id="{69A00851-1CB2-9434-DC9E-63DE32FE3B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882537" y="2512605"/>
            <a:ext cx="846522" cy="1341750"/>
          </a:xfrm>
          <a:prstGeom prst="rect">
            <a:avLst/>
          </a:prstGeom>
        </p:spPr>
      </p:pic>
      <p:grpSp>
        <p:nvGrpSpPr>
          <p:cNvPr id="3" name="Group 2">
            <a:extLst>
              <a:ext uri="{FF2B5EF4-FFF2-40B4-BE49-F238E27FC236}">
                <a16:creationId xmlns:a16="http://schemas.microsoft.com/office/drawing/2014/main" id="{7F57A5B2-A30D-20A4-C8E2-32A0B3D91D18}"/>
              </a:ext>
            </a:extLst>
          </p:cNvPr>
          <p:cNvGrpSpPr/>
          <p:nvPr/>
        </p:nvGrpSpPr>
        <p:grpSpPr>
          <a:xfrm>
            <a:off x="2386994" y="2014868"/>
            <a:ext cx="3870630" cy="2842622"/>
            <a:chOff x="2386994" y="1675580"/>
            <a:chExt cx="3870630" cy="2842622"/>
          </a:xfrm>
        </p:grpSpPr>
        <p:pic>
          <p:nvPicPr>
            <p:cNvPr id="6" name="Picture 4">
              <a:extLst>
                <a:ext uri="{FF2B5EF4-FFF2-40B4-BE49-F238E27FC236}">
                  <a16:creationId xmlns:a16="http://schemas.microsoft.com/office/drawing/2014/main" id="{24632043-BEAA-78C0-0E8F-51478467AB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386994" y="1675580"/>
              <a:ext cx="3870630" cy="2835237"/>
            </a:xfrm>
            <a:prstGeom prst="rect">
              <a:avLst/>
            </a:prstGeom>
          </p:spPr>
        </p:pic>
        <p:sp>
          <p:nvSpPr>
            <p:cNvPr id="20" name="TextBox 19">
              <a:extLst>
                <a:ext uri="{FF2B5EF4-FFF2-40B4-BE49-F238E27FC236}">
                  <a16:creationId xmlns:a16="http://schemas.microsoft.com/office/drawing/2014/main" id="{FEA80B47-0225-EFDF-9126-CA119D860F98}"/>
                </a:ext>
              </a:extLst>
            </p:cNvPr>
            <p:cNvSpPr txBox="1"/>
            <p:nvPr/>
          </p:nvSpPr>
          <p:spPr>
            <a:xfrm>
              <a:off x="2877019" y="2017517"/>
              <a:ext cx="3297008" cy="2500685"/>
            </a:xfrm>
            <a:prstGeom prst="rect">
              <a:avLst/>
            </a:prstGeom>
            <a:noFill/>
          </p:spPr>
          <p:txBody>
            <a:bodyPr wrap="square" rtlCol="0">
              <a:spAutoFit/>
            </a:bodyPr>
            <a:lstStyle/>
            <a:p>
              <a:pPr marL="0" marR="0" algn="just">
                <a:lnSpc>
                  <a:spcPct val="150000"/>
                </a:lnSpc>
                <a:spcBef>
                  <a:spcPts val="300"/>
                </a:spcBef>
                <a:spcAft>
                  <a:spcPts val="300"/>
                </a:spcAft>
              </a:pPr>
              <a:r>
                <a:rPr lang="en-US" sz="1800">
                  <a:solidFill>
                    <a:srgbClr val="000000"/>
                  </a:solidFill>
                  <a:effectLst/>
                  <a:latin typeface="+mj-lt"/>
                  <a:ea typeface="Times New Roman" panose="02020603050405020304" pitchFamily="18" charset="0"/>
                  <a:cs typeface="Arial" panose="020B0604020202020204" pitchFamily="34" charset="0"/>
                </a:rPr>
                <a:t>Ngoài cách dùng công thức </a:t>
              </a:r>
            </a:p>
            <a:p>
              <a:pPr marL="0" marR="0" algn="just">
                <a:lnSpc>
                  <a:spcPct val="150000"/>
                </a:lnSpc>
                <a:spcBef>
                  <a:spcPts val="300"/>
                </a:spcBef>
                <a:spcAft>
                  <a:spcPts val="300"/>
                </a:spcAft>
              </a:pPr>
              <a:r>
                <a:rPr lang="en-US" sz="1800">
                  <a:solidFill>
                    <a:srgbClr val="000000"/>
                  </a:solidFill>
                  <a:effectLst/>
                  <a:latin typeface="+mj-lt"/>
                  <a:ea typeface="Times New Roman" panose="02020603050405020304" pitchFamily="18" charset="0"/>
                  <a:cs typeface="Arial" panose="020B0604020202020204" pitchFamily="34" charset="0"/>
                </a:rPr>
                <a:t>s = v.t còn có cách nào khác không dùng công thức này mà vẫn xác định được quãng đường đi được không?</a:t>
              </a:r>
              <a:endParaRPr lang="en-US" sz="1800">
                <a:effectLst/>
                <a:latin typeface="+mj-lt"/>
                <a:ea typeface="Calibri" panose="020F0502020204030204" pitchFamily="34" charset="0"/>
                <a:cs typeface="Arial" panose="020B0604020202020204" pitchFamily="34" charset="0"/>
              </a:endParaRPr>
            </a:p>
            <a:p>
              <a:endParaRPr lang="en-US"/>
            </a:p>
          </p:txBody>
        </p:sp>
      </p:grpSp>
      <p:pic>
        <p:nvPicPr>
          <p:cNvPr id="21" name="Picture 13">
            <a:extLst>
              <a:ext uri="{FF2B5EF4-FFF2-40B4-BE49-F238E27FC236}">
                <a16:creationId xmlns:a16="http://schemas.microsoft.com/office/drawing/2014/main" id="{44152C8B-06DD-DB5C-93D1-A4CCF7C355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4924083" y="5794422"/>
            <a:ext cx="2835471" cy="4114800"/>
          </a:xfrm>
          <a:prstGeom prst="rect">
            <a:avLst/>
          </a:prstGeom>
        </p:spPr>
      </p:pic>
      <p:pic>
        <p:nvPicPr>
          <p:cNvPr id="22" name="Picture 21">
            <a:extLst>
              <a:ext uri="{FF2B5EF4-FFF2-40B4-BE49-F238E27FC236}">
                <a16:creationId xmlns:a16="http://schemas.microsoft.com/office/drawing/2014/main" id="{BC51067B-2623-1B25-ECB9-AF63AF8171F2}"/>
              </a:ext>
            </a:extLst>
          </p:cNvPr>
          <p:cNvPicPr>
            <a:picLocks noChangeAspect="1"/>
          </p:cNvPicPr>
          <p:nvPr/>
        </p:nvPicPr>
        <p:blipFill>
          <a:blip r:embed="rId11"/>
          <a:stretch>
            <a:fillRect/>
          </a:stretch>
        </p:blipFill>
        <p:spPr>
          <a:xfrm>
            <a:off x="7445809" y="2621797"/>
            <a:ext cx="1698191" cy="2465116"/>
          </a:xfrm>
          <a:prstGeom prst="rect">
            <a:avLst/>
          </a:prstGeom>
        </p:spPr>
      </p:pic>
      <p:sp>
        <p:nvSpPr>
          <p:cNvPr id="24" name="TextBox 23">
            <a:extLst>
              <a:ext uri="{FF2B5EF4-FFF2-40B4-BE49-F238E27FC236}">
                <a16:creationId xmlns:a16="http://schemas.microsoft.com/office/drawing/2014/main" id="{5966704B-3E0A-0351-4A1D-AECA9B5443B9}"/>
              </a:ext>
            </a:extLst>
          </p:cNvPr>
          <p:cNvSpPr txBox="1"/>
          <p:nvPr/>
        </p:nvSpPr>
        <p:spPr>
          <a:xfrm>
            <a:off x="3041851" y="274331"/>
            <a:ext cx="3060297" cy="739754"/>
          </a:xfrm>
          <a:prstGeom prst="rect">
            <a:avLst/>
          </a:prstGeom>
          <a:noFill/>
        </p:spPr>
        <p:txBody>
          <a:bodyPr wrap="square" rtlCol="0">
            <a:spAutoFit/>
          </a:bodyPr>
          <a:lstStyle/>
          <a:p>
            <a:pPr algn="ctr">
              <a:lnSpc>
                <a:spcPct val="150000"/>
              </a:lnSpc>
            </a:pPr>
            <a:r>
              <a:rPr lang="en-US" sz="3200" b="1"/>
              <a:t>KHỞI ĐỘNG</a:t>
            </a:r>
          </a:p>
        </p:txBody>
      </p:sp>
      <p:grpSp>
        <p:nvGrpSpPr>
          <p:cNvPr id="2" name="Group 1">
            <a:extLst>
              <a:ext uri="{FF2B5EF4-FFF2-40B4-BE49-F238E27FC236}">
                <a16:creationId xmlns:a16="http://schemas.microsoft.com/office/drawing/2014/main" id="{FB3F08D8-5964-8D32-7C7C-82CED6D155CD}"/>
              </a:ext>
            </a:extLst>
          </p:cNvPr>
          <p:cNvGrpSpPr/>
          <p:nvPr/>
        </p:nvGrpSpPr>
        <p:grpSpPr>
          <a:xfrm>
            <a:off x="3256025" y="1150709"/>
            <a:ext cx="2489030" cy="1386058"/>
            <a:chOff x="3241906" y="869799"/>
            <a:chExt cx="2489030" cy="1386058"/>
          </a:xfrm>
        </p:grpSpPr>
        <p:pic>
          <p:nvPicPr>
            <p:cNvPr id="17" name="Picture 16">
              <a:extLst>
                <a:ext uri="{FF2B5EF4-FFF2-40B4-BE49-F238E27FC236}">
                  <a16:creationId xmlns:a16="http://schemas.microsoft.com/office/drawing/2014/main" id="{D141AD8F-7CFB-795D-CC05-4D1C3857CA03}"/>
                </a:ext>
              </a:extLst>
            </p:cNvPr>
            <p:cNvPicPr>
              <a:picLocks noChangeAspect="1"/>
            </p:cNvPicPr>
            <p:nvPr/>
          </p:nvPicPr>
          <p:blipFill>
            <a:blip r:embed="rId12"/>
            <a:stretch>
              <a:fillRect/>
            </a:stretch>
          </p:blipFill>
          <p:spPr>
            <a:xfrm>
              <a:off x="3241906" y="1165254"/>
              <a:ext cx="540309" cy="855166"/>
            </a:xfrm>
            <a:prstGeom prst="rect">
              <a:avLst/>
            </a:prstGeom>
          </p:spPr>
        </p:pic>
        <p:pic>
          <p:nvPicPr>
            <p:cNvPr id="18" name="Picture 17">
              <a:extLst>
                <a:ext uri="{FF2B5EF4-FFF2-40B4-BE49-F238E27FC236}">
                  <a16:creationId xmlns:a16="http://schemas.microsoft.com/office/drawing/2014/main" id="{B2C29BBD-1535-CCF3-B835-F4BD3C99334D}"/>
                </a:ext>
              </a:extLst>
            </p:cNvPr>
            <p:cNvPicPr>
              <a:picLocks noChangeAspect="1"/>
            </p:cNvPicPr>
            <p:nvPr/>
          </p:nvPicPr>
          <p:blipFill>
            <a:blip r:embed="rId13"/>
            <a:stretch>
              <a:fillRect/>
            </a:stretch>
          </p:blipFill>
          <p:spPr>
            <a:xfrm>
              <a:off x="3906430" y="869799"/>
              <a:ext cx="831758" cy="1318824"/>
            </a:xfrm>
            <a:prstGeom prst="rect">
              <a:avLst/>
            </a:prstGeom>
          </p:spPr>
        </p:pic>
        <p:pic>
          <p:nvPicPr>
            <p:cNvPr id="19" name="Picture 18">
              <a:extLst>
                <a:ext uri="{FF2B5EF4-FFF2-40B4-BE49-F238E27FC236}">
                  <a16:creationId xmlns:a16="http://schemas.microsoft.com/office/drawing/2014/main" id="{5C6A933B-3415-AB0A-D144-68E997873BC0}"/>
                </a:ext>
              </a:extLst>
            </p:cNvPr>
            <p:cNvPicPr>
              <a:picLocks noChangeAspect="1"/>
            </p:cNvPicPr>
            <p:nvPr/>
          </p:nvPicPr>
          <p:blipFill>
            <a:blip r:embed="rId14"/>
            <a:stretch>
              <a:fillRect/>
            </a:stretch>
          </p:blipFill>
          <p:spPr>
            <a:xfrm>
              <a:off x="4541648" y="908268"/>
              <a:ext cx="1189288" cy="1347589"/>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0">
            <a:extLst>
              <a:ext uri="{FF2B5EF4-FFF2-40B4-BE49-F238E27FC236}">
                <a16:creationId xmlns:a16="http://schemas.microsoft.com/office/drawing/2014/main" id="{1EDA594B-D77E-D5EB-F4F5-94AA1F7CD2FB}"/>
              </a:ext>
            </a:extLst>
          </p:cNvPr>
          <p:cNvSpPr/>
          <p:nvPr/>
        </p:nvSpPr>
        <p:spPr>
          <a:xfrm>
            <a:off x="2605314" y="420913"/>
            <a:ext cx="6066972" cy="4085773"/>
          </a:xfrm>
          <a:prstGeom prst="wedgeRoundRectCallout">
            <a:avLst>
              <a:gd name="adj1" fmla="val -59099"/>
              <a:gd name="adj2" fmla="val 22616"/>
              <a:gd name="adj3" fmla="val 16667"/>
            </a:avLst>
          </a:prstGeom>
          <a:solidFill>
            <a:schemeClr val="bg1"/>
          </a:solidFill>
          <a:ln w="571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 Xác định các điểm biểu diễn quãng đường đi được và thời gian tương ứng.</a:t>
            </a:r>
          </a:p>
          <a:p>
            <a:pPr lvl="0"/>
            <a:r>
              <a:rPr lang="en-US"/>
              <a:t>Biết điểm O là điểm khởi hành, khi đó s=0 và t=0.</a:t>
            </a:r>
          </a:p>
          <a:p>
            <a:pPr lvl="0"/>
            <a:r>
              <a:rPr lang="en-US"/>
              <a:t>Xác định trên Hình 10.1 vị trí của các điểm A,B,C,D lần lượt tương ứng với các quãng đường đi được sau 1 h, 2 h, 3h, 4 h.</a:t>
            </a:r>
          </a:p>
          <a:p>
            <a:pPr lvl="0"/>
            <a:r>
              <a:rPr lang="en-US"/>
              <a:t>Nối các điểm O, A, B, C và C, D với nhau và nhận xét về các đường nối này (thẳng hay cong, nghiêng hay song song với trục hoành).</a:t>
            </a:r>
          </a:p>
        </p:txBody>
      </p:sp>
      <p:pic>
        <p:nvPicPr>
          <p:cNvPr id="13" name="Picture 2" descr="https://o.remove.bg/downloads/c0ce8f5b-d8f7-40b4-9ede-bb3ceb72ef96/image-removebg-preview.png">
            <a:extLst>
              <a:ext uri="{FF2B5EF4-FFF2-40B4-BE49-F238E27FC236}">
                <a16:creationId xmlns:a16="http://schemas.microsoft.com/office/drawing/2014/main" id="{0D61FA5B-3003-F996-1C14-3CA893F67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2084346" y="5829300"/>
            <a:ext cx="4886555" cy="488655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8CA5789-B7A2-515D-5956-ABC348592548}"/>
              </a:ext>
            </a:extLst>
          </p:cNvPr>
          <p:cNvSpPr txBox="1"/>
          <p:nvPr/>
        </p:nvSpPr>
        <p:spPr>
          <a:xfrm>
            <a:off x="2677886" y="545753"/>
            <a:ext cx="5907314" cy="3883371"/>
          </a:xfrm>
          <a:prstGeom prst="rect">
            <a:avLst/>
          </a:prstGeom>
          <a:noFill/>
        </p:spPr>
        <p:txBody>
          <a:bodyPr wrap="square" rtlCol="0">
            <a:spAutoFit/>
          </a:bodyPr>
          <a:lstStyle/>
          <a:p>
            <a:pPr marL="285750" marR="0" indent="-285750" algn="just">
              <a:lnSpc>
                <a:spcPct val="150000"/>
              </a:lnSpc>
              <a:spcBef>
                <a:spcPts val="0"/>
              </a:spcBef>
              <a:spcAft>
                <a:spcPts val="800"/>
              </a:spcAft>
              <a:buFontTx/>
              <a:buChar char="-"/>
            </a:pPr>
            <a:r>
              <a:rPr lang="en-US" sz="1700" b="1">
                <a:solidFill>
                  <a:srgbClr val="000000"/>
                </a:solidFill>
                <a:effectLst/>
                <a:latin typeface="+mj-lt"/>
                <a:ea typeface="Times New Roman" panose="02020603050405020304" pitchFamily="18" charset="0"/>
                <a:cs typeface="Times New Roman" panose="02020603050405020304" pitchFamily="18" charset="0"/>
              </a:rPr>
              <a:t>Xác định các điểm biểu diễn quãng đường đi được và thời gian tương ứng.</a:t>
            </a:r>
            <a:endParaRPr lang="en-US" sz="1700" b="1">
              <a:effectLst/>
              <a:latin typeface="+mj-lt"/>
              <a:ea typeface="Calibri" panose="020F0502020204030204" pitchFamily="34" charset="0"/>
              <a:cs typeface="Times New Roman" panose="02020603050405020304" pitchFamily="18" charset="0"/>
            </a:endParaRPr>
          </a:p>
          <a:p>
            <a:pPr marL="285750" marR="0" lvl="0" indent="-285750" algn="just">
              <a:lnSpc>
                <a:spcPct val="150000"/>
              </a:lnSpc>
              <a:spcBef>
                <a:spcPts val="0"/>
              </a:spcBef>
              <a:spcAft>
                <a:spcPts val="800"/>
              </a:spcAft>
              <a:buFont typeface="Arial" panose="020B0604020202020204" pitchFamily="34" charset="0"/>
              <a:buChar char="•"/>
            </a:pPr>
            <a:r>
              <a:rPr lang="en-US" sz="1700">
                <a:solidFill>
                  <a:srgbClr val="000000"/>
                </a:solidFill>
                <a:effectLst/>
                <a:latin typeface="+mj-lt"/>
                <a:ea typeface="Times New Roman" panose="02020603050405020304" pitchFamily="18" charset="0"/>
                <a:cs typeface="Times New Roman" panose="02020603050405020304" pitchFamily="18" charset="0"/>
              </a:rPr>
              <a:t>Biết điểm O là điểm khởi hành, khi đó s=0 và t=0.</a:t>
            </a:r>
            <a:endParaRPr lang="en-US" sz="1700">
              <a:effectLst/>
              <a:latin typeface="+mj-lt"/>
              <a:ea typeface="Calibri" panose="020F0502020204030204" pitchFamily="34" charset="0"/>
              <a:cs typeface="Times New Roman" panose="02020603050405020304" pitchFamily="18" charset="0"/>
            </a:endParaRPr>
          </a:p>
          <a:p>
            <a:pPr marL="285750" marR="0" lvl="0" indent="-285750" algn="just">
              <a:lnSpc>
                <a:spcPct val="150000"/>
              </a:lnSpc>
              <a:spcBef>
                <a:spcPts val="0"/>
              </a:spcBef>
              <a:spcAft>
                <a:spcPts val="800"/>
              </a:spcAft>
              <a:buFont typeface="Arial" panose="020B0604020202020204" pitchFamily="34" charset="0"/>
              <a:buChar char="•"/>
            </a:pPr>
            <a:r>
              <a:rPr lang="en-US" sz="1700">
                <a:solidFill>
                  <a:srgbClr val="000000"/>
                </a:solidFill>
                <a:effectLst/>
                <a:latin typeface="+mj-lt"/>
                <a:ea typeface="Times New Roman" panose="02020603050405020304" pitchFamily="18" charset="0"/>
                <a:cs typeface="Times New Roman" panose="02020603050405020304" pitchFamily="18" charset="0"/>
              </a:rPr>
              <a:t>Xác định trên Hình 10.1 vị trí của các điểm A,B,C,D lần lượt tương ứng với các quãng đường đi được sau 1 h, 2 h, 3h, 4 h.</a:t>
            </a:r>
            <a:endParaRPr lang="en-US" sz="1700">
              <a:effectLst/>
              <a:latin typeface="+mj-lt"/>
              <a:ea typeface="Calibri" panose="020F0502020204030204" pitchFamily="34" charset="0"/>
              <a:cs typeface="Times New Roman" panose="02020603050405020304" pitchFamily="18" charset="0"/>
            </a:endParaRPr>
          </a:p>
          <a:p>
            <a:pPr marL="285750" marR="0" lvl="0" indent="-285750" algn="just">
              <a:lnSpc>
                <a:spcPct val="150000"/>
              </a:lnSpc>
              <a:spcBef>
                <a:spcPts val="0"/>
              </a:spcBef>
              <a:spcAft>
                <a:spcPts val="800"/>
              </a:spcAft>
              <a:buFont typeface="Arial" panose="020B0604020202020204" pitchFamily="34" charset="0"/>
              <a:buChar char="•"/>
            </a:pPr>
            <a:r>
              <a:rPr lang="en-US" sz="1700">
                <a:solidFill>
                  <a:srgbClr val="000000"/>
                </a:solidFill>
                <a:effectLst/>
                <a:latin typeface="+mj-lt"/>
                <a:ea typeface="Times New Roman" panose="02020603050405020304" pitchFamily="18" charset="0"/>
                <a:cs typeface="Times New Roman" panose="02020603050405020304" pitchFamily="18" charset="0"/>
              </a:rPr>
              <a:t>Nối các điểm O, A, B, C và C, D với nhau và nhận xét về các đường nối này (thẳng hay cong, nghiêng hay song song với trục hoành).</a:t>
            </a:r>
            <a:endParaRPr lang="en-US" sz="1600">
              <a:effectLst/>
              <a:latin typeface="+mj-lt"/>
              <a:ea typeface="Calibri" panose="020F0502020204030204" pitchFamily="34" charset="0"/>
              <a:cs typeface="Times New Roman" panose="02020603050405020304" pitchFamily="18" charset="0"/>
            </a:endParaRPr>
          </a:p>
        </p:txBody>
      </p:sp>
      <p:pic>
        <p:nvPicPr>
          <p:cNvPr id="18" name="Picture 6">
            <a:extLst>
              <a:ext uri="{FF2B5EF4-FFF2-40B4-BE49-F238E27FC236}">
                <a16:creationId xmlns:a16="http://schemas.microsoft.com/office/drawing/2014/main" id="{3EA343B1-469D-EE5A-83F5-F1FFB8D77F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142232" y="1509486"/>
            <a:ext cx="2220726" cy="3581816"/>
          </a:xfrm>
          <a:prstGeom prst="rect">
            <a:avLst/>
          </a:prstGeom>
        </p:spPr>
      </p:pic>
    </p:spTree>
    <p:extLst>
      <p:ext uri="{BB962C8B-B14F-4D97-AF65-F5344CB8AC3E}">
        <p14:creationId xmlns:p14="http://schemas.microsoft.com/office/powerpoint/2010/main" val="3955955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4" dur="500"/>
                                        <p:tgtEl>
                                          <p:spTgt spid="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9" dur="500"/>
                                        <p:tgtEl>
                                          <p:spTgt spid="1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4" dur="500"/>
                                        <p:tgtEl>
                                          <p:spTgt spid="1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9"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a:extLst>
              <a:ext uri="{FF2B5EF4-FFF2-40B4-BE49-F238E27FC236}">
                <a16:creationId xmlns:a16="http://schemas.microsoft.com/office/drawing/2014/main" id="{2587C3A7-BAF9-3D87-19CE-E8B5FC3B244E}"/>
              </a:ext>
            </a:extLst>
          </p:cNvPr>
          <p:cNvSpPr/>
          <p:nvPr/>
        </p:nvSpPr>
        <p:spPr>
          <a:xfrm>
            <a:off x="997858" y="1596571"/>
            <a:ext cx="820057" cy="45720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D6F0A89E-3231-673C-6CDF-A38483A94F49}"/>
              </a:ext>
            </a:extLst>
          </p:cNvPr>
          <p:cNvGrpSpPr/>
          <p:nvPr/>
        </p:nvGrpSpPr>
        <p:grpSpPr>
          <a:xfrm>
            <a:off x="1959424" y="331125"/>
            <a:ext cx="6241143" cy="2863509"/>
            <a:chOff x="1959424" y="331125"/>
            <a:chExt cx="6241143" cy="2863509"/>
          </a:xfrm>
        </p:grpSpPr>
        <p:sp>
          <p:nvSpPr>
            <p:cNvPr id="6" name="Rectangle: Rounded Corners 5">
              <a:extLst>
                <a:ext uri="{FF2B5EF4-FFF2-40B4-BE49-F238E27FC236}">
                  <a16:creationId xmlns:a16="http://schemas.microsoft.com/office/drawing/2014/main" id="{173E7A8D-C719-C608-F479-E1CC271B2628}"/>
                </a:ext>
              </a:extLst>
            </p:cNvPr>
            <p:cNvSpPr/>
            <p:nvPr/>
          </p:nvSpPr>
          <p:spPr>
            <a:xfrm>
              <a:off x="1959424" y="331125"/>
              <a:ext cx="6241143" cy="286350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A0DB89F-AE86-2721-51D5-38DF732AF4A0}"/>
                </a:ext>
              </a:extLst>
            </p:cNvPr>
            <p:cNvSpPr txBox="1"/>
            <p:nvPr/>
          </p:nvSpPr>
          <p:spPr>
            <a:xfrm>
              <a:off x="2233382" y="427750"/>
              <a:ext cx="5693229" cy="416011"/>
            </a:xfrm>
            <a:prstGeom prst="rect">
              <a:avLst/>
            </a:prstGeom>
            <a:noFill/>
          </p:spPr>
          <p:txBody>
            <a:bodyPr wrap="square" rtlCol="0">
              <a:spAutoFit/>
            </a:bodyPr>
            <a:lstStyle/>
            <a:p>
              <a:pPr algn="ctr">
                <a:lnSpc>
                  <a:spcPct val="150000"/>
                </a:lnSpc>
              </a:pPr>
              <a:r>
                <a:rPr lang="en-US" sz="1600">
                  <a:latin typeface="Arial" panose="020B0604020202020204" pitchFamily="34" charset="0"/>
                  <a:ea typeface="Times New Roman" panose="02020603050405020304" pitchFamily="18" charset="0"/>
                  <a:cs typeface="Arial" panose="020B0604020202020204" pitchFamily="34" charset="0"/>
                </a:rPr>
                <a:t>Đường nối năm điểm O, A, B, C, D trên 4h đầu (Hình 10.2.)</a:t>
              </a:r>
            </a:p>
          </p:txBody>
        </p:sp>
      </p:grpSp>
      <p:pic>
        <p:nvPicPr>
          <p:cNvPr id="8" name="Picture 7">
            <a:extLst>
              <a:ext uri="{FF2B5EF4-FFF2-40B4-BE49-F238E27FC236}">
                <a16:creationId xmlns:a16="http://schemas.microsoft.com/office/drawing/2014/main" id="{FD65A9F1-E12E-060D-DCE1-6F7E59E11CB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785140" y="838404"/>
            <a:ext cx="2415540" cy="2293620"/>
          </a:xfrm>
          <a:prstGeom prst="rect">
            <a:avLst/>
          </a:prstGeom>
        </p:spPr>
      </p:pic>
      <p:pic>
        <p:nvPicPr>
          <p:cNvPr id="10" name="Picture 23">
            <a:extLst>
              <a:ext uri="{FF2B5EF4-FFF2-40B4-BE49-F238E27FC236}">
                <a16:creationId xmlns:a16="http://schemas.microsoft.com/office/drawing/2014/main" id="{ECD9B321-5CC3-5C01-BC23-545E94319A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039257" y="3356234"/>
            <a:ext cx="4718856" cy="1787266"/>
          </a:xfrm>
          <a:prstGeom prst="rect">
            <a:avLst/>
          </a:prstGeom>
        </p:spPr>
      </p:pic>
    </p:spTree>
    <p:extLst>
      <p:ext uri="{BB962C8B-B14F-4D97-AF65-F5344CB8AC3E}">
        <p14:creationId xmlns:p14="http://schemas.microsoft.com/office/powerpoint/2010/main" val="3925498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8"/>
        <p:cNvGrpSpPr/>
        <p:nvPr/>
      </p:nvGrpSpPr>
      <p:grpSpPr>
        <a:xfrm>
          <a:off x="0" y="0"/>
          <a:ext cx="0" cy="0"/>
          <a:chOff x="0" y="0"/>
          <a:chExt cx="0" cy="0"/>
        </a:xfrm>
      </p:grpSpPr>
      <p:sp>
        <p:nvSpPr>
          <p:cNvPr id="2251" name="Google Shape;2251;p48"/>
          <p:cNvSpPr/>
          <p:nvPr/>
        </p:nvSpPr>
        <p:spPr>
          <a:xfrm>
            <a:off x="5903710" y="1508867"/>
            <a:ext cx="262086" cy="570973"/>
          </a:xfrm>
          <a:custGeom>
            <a:avLst/>
            <a:gdLst/>
            <a:ahLst/>
            <a:cxnLst/>
            <a:rect l="l" t="t" r="r" b="b"/>
            <a:pathLst>
              <a:path w="10668" h="23241" extrusionOk="0">
                <a:moveTo>
                  <a:pt x="0" y="23241"/>
                </a:moveTo>
                <a:cubicBezTo>
                  <a:pt x="4444" y="22130"/>
                  <a:pt x="8877" y="17870"/>
                  <a:pt x="9525" y="13335"/>
                </a:cubicBezTo>
                <a:cubicBezTo>
                  <a:pt x="10156" y="8919"/>
                  <a:pt x="6678" y="1995"/>
                  <a:pt x="10668" y="0"/>
                </a:cubicBezTo>
              </a:path>
            </a:pathLst>
          </a:custGeom>
          <a:noFill/>
          <a:ln w="19050" cap="flat" cmpd="sng">
            <a:solidFill>
              <a:schemeClr val="accent3"/>
            </a:solidFill>
            <a:prstDash val="dash"/>
            <a:round/>
            <a:headEnd type="none" w="med" len="med"/>
            <a:tailEnd type="none" w="med" len="med"/>
          </a:ln>
        </p:spPr>
      </p:sp>
      <p:sp>
        <p:nvSpPr>
          <p:cNvPr id="2252" name="Google Shape;2252;p48"/>
          <p:cNvSpPr/>
          <p:nvPr/>
        </p:nvSpPr>
        <p:spPr>
          <a:xfrm>
            <a:off x="4856570" y="352090"/>
            <a:ext cx="636495" cy="93602"/>
          </a:xfrm>
          <a:custGeom>
            <a:avLst/>
            <a:gdLst/>
            <a:ahLst/>
            <a:cxnLst/>
            <a:rect l="l" t="t" r="r" b="b"/>
            <a:pathLst>
              <a:path w="25908" h="3810" extrusionOk="0">
                <a:moveTo>
                  <a:pt x="25908" y="0"/>
                </a:moveTo>
                <a:cubicBezTo>
                  <a:pt x="17373" y="1829"/>
                  <a:pt x="8729" y="3810"/>
                  <a:pt x="0" y="3810"/>
                </a:cubicBezTo>
              </a:path>
            </a:pathLst>
          </a:custGeom>
          <a:noFill/>
          <a:ln w="19050" cap="flat" cmpd="sng">
            <a:solidFill>
              <a:schemeClr val="accent6"/>
            </a:solidFill>
            <a:prstDash val="dash"/>
            <a:round/>
            <a:headEnd type="none" w="med" len="med"/>
            <a:tailEnd type="none" w="med" len="med"/>
          </a:ln>
        </p:spPr>
      </p:sp>
      <p:sp>
        <p:nvSpPr>
          <p:cNvPr id="2253" name="Google Shape;2253;p48"/>
          <p:cNvSpPr/>
          <p:nvPr/>
        </p:nvSpPr>
        <p:spPr>
          <a:xfrm>
            <a:off x="6234038" y="289325"/>
            <a:ext cx="1394672" cy="673199"/>
          </a:xfrm>
          <a:custGeom>
            <a:avLst/>
            <a:gdLst/>
            <a:ahLst/>
            <a:cxnLst/>
            <a:rect l="l" t="t" r="r" b="b"/>
            <a:pathLst>
              <a:path w="56769" h="27402" extrusionOk="0">
                <a:moveTo>
                  <a:pt x="56769" y="15177"/>
                </a:moveTo>
                <a:cubicBezTo>
                  <a:pt x="53806" y="16165"/>
                  <a:pt x="49547" y="13886"/>
                  <a:pt x="48387" y="10986"/>
                </a:cubicBezTo>
                <a:cubicBezTo>
                  <a:pt x="46930" y="7344"/>
                  <a:pt x="46444" y="1777"/>
                  <a:pt x="42672" y="699"/>
                </a:cubicBezTo>
                <a:cubicBezTo>
                  <a:pt x="38370" y="-530"/>
                  <a:pt x="33173" y="-79"/>
                  <a:pt x="29337" y="2223"/>
                </a:cubicBezTo>
                <a:cubicBezTo>
                  <a:pt x="24685" y="5014"/>
                  <a:pt x="18313" y="6275"/>
                  <a:pt x="15621" y="10986"/>
                </a:cubicBezTo>
                <a:cubicBezTo>
                  <a:pt x="12012" y="17302"/>
                  <a:pt x="5144" y="31370"/>
                  <a:pt x="0" y="26226"/>
                </a:cubicBezTo>
              </a:path>
            </a:pathLst>
          </a:custGeom>
          <a:noFill/>
          <a:ln w="19050" cap="flat" cmpd="sng">
            <a:solidFill>
              <a:schemeClr val="accent2"/>
            </a:solidFill>
            <a:prstDash val="dash"/>
            <a:round/>
            <a:headEnd type="none" w="med" len="med"/>
            <a:tailEnd type="none" w="med" len="med"/>
          </a:ln>
        </p:spPr>
      </p:sp>
      <p:sp>
        <p:nvSpPr>
          <p:cNvPr id="2254" name="Google Shape;2254;p48"/>
          <p:cNvSpPr/>
          <p:nvPr/>
        </p:nvSpPr>
        <p:spPr>
          <a:xfrm>
            <a:off x="6272858" y="1452219"/>
            <a:ext cx="144750" cy="384975"/>
          </a:xfrm>
          <a:custGeom>
            <a:avLst/>
            <a:gdLst/>
            <a:ahLst/>
            <a:cxnLst/>
            <a:rect l="l" t="t" r="r" b="b"/>
            <a:pathLst>
              <a:path w="5790" h="15399" extrusionOk="0">
                <a:moveTo>
                  <a:pt x="0" y="15399"/>
                </a:moveTo>
                <a:cubicBezTo>
                  <a:pt x="5220" y="13908"/>
                  <a:pt x="6616" y="5267"/>
                  <a:pt x="5302" y="0"/>
                </a:cubicBezTo>
              </a:path>
            </a:pathLst>
          </a:custGeom>
          <a:noFill/>
          <a:ln w="19050" cap="flat" cmpd="sng">
            <a:solidFill>
              <a:schemeClr val="accent3"/>
            </a:solidFill>
            <a:prstDash val="dash"/>
            <a:round/>
            <a:headEnd type="none" w="med" len="med"/>
            <a:tailEnd type="none" w="med" len="med"/>
          </a:ln>
        </p:spPr>
      </p:sp>
      <p:sp>
        <p:nvSpPr>
          <p:cNvPr id="2255" name="Google Shape;2255;p48"/>
          <p:cNvSpPr/>
          <p:nvPr/>
        </p:nvSpPr>
        <p:spPr>
          <a:xfrm>
            <a:off x="5369794" y="1903431"/>
            <a:ext cx="574325" cy="191250"/>
          </a:xfrm>
          <a:custGeom>
            <a:avLst/>
            <a:gdLst/>
            <a:ahLst/>
            <a:cxnLst/>
            <a:rect l="l" t="t" r="r" b="b"/>
            <a:pathLst>
              <a:path w="22973" h="7650" extrusionOk="0">
                <a:moveTo>
                  <a:pt x="22973" y="6816"/>
                </a:moveTo>
                <a:cubicBezTo>
                  <a:pt x="15395" y="9341"/>
                  <a:pt x="5652" y="5644"/>
                  <a:pt x="0" y="0"/>
                </a:cubicBezTo>
              </a:path>
            </a:pathLst>
          </a:custGeom>
          <a:noFill/>
          <a:ln w="19050" cap="flat" cmpd="sng">
            <a:solidFill>
              <a:schemeClr val="accent3"/>
            </a:solidFill>
            <a:prstDash val="dash"/>
            <a:round/>
            <a:headEnd type="none" w="med" len="med"/>
            <a:tailEnd type="none" w="med" len="med"/>
          </a:ln>
        </p:spPr>
      </p:sp>
      <p:sp>
        <p:nvSpPr>
          <p:cNvPr id="2256" name="Google Shape;2256;p48"/>
          <p:cNvSpPr/>
          <p:nvPr/>
        </p:nvSpPr>
        <p:spPr>
          <a:xfrm>
            <a:off x="4895928" y="1198248"/>
            <a:ext cx="391300" cy="143325"/>
          </a:xfrm>
          <a:custGeom>
            <a:avLst/>
            <a:gdLst/>
            <a:ahLst/>
            <a:cxnLst/>
            <a:rect l="l" t="t" r="r" b="b"/>
            <a:pathLst>
              <a:path w="15652" h="5733" extrusionOk="0">
                <a:moveTo>
                  <a:pt x="15652" y="0"/>
                </a:moveTo>
                <a:cubicBezTo>
                  <a:pt x="12317" y="4288"/>
                  <a:pt x="4521" y="7556"/>
                  <a:pt x="0" y="4544"/>
                </a:cubicBezTo>
              </a:path>
            </a:pathLst>
          </a:custGeom>
          <a:noFill/>
          <a:ln w="19050" cap="flat" cmpd="sng">
            <a:solidFill>
              <a:schemeClr val="accent2"/>
            </a:solidFill>
            <a:prstDash val="dash"/>
            <a:round/>
            <a:headEnd type="none" w="med" len="med"/>
            <a:tailEnd type="none" w="med" len="med"/>
          </a:ln>
        </p:spPr>
      </p:sp>
      <p:sp>
        <p:nvSpPr>
          <p:cNvPr id="2257" name="Google Shape;2257;p48"/>
          <p:cNvSpPr/>
          <p:nvPr/>
        </p:nvSpPr>
        <p:spPr>
          <a:xfrm>
            <a:off x="7367112" y="227453"/>
            <a:ext cx="744700" cy="582100"/>
          </a:xfrm>
          <a:custGeom>
            <a:avLst/>
            <a:gdLst/>
            <a:ahLst/>
            <a:cxnLst/>
            <a:rect l="l" t="t" r="r" b="b"/>
            <a:pathLst>
              <a:path w="29788" h="23284" extrusionOk="0">
                <a:moveTo>
                  <a:pt x="10603" y="17226"/>
                </a:moveTo>
                <a:cubicBezTo>
                  <a:pt x="5319" y="15113"/>
                  <a:pt x="0" y="9537"/>
                  <a:pt x="0" y="3846"/>
                </a:cubicBezTo>
                <a:cubicBezTo>
                  <a:pt x="0" y="1938"/>
                  <a:pt x="2396" y="270"/>
                  <a:pt x="4292" y="60"/>
                </a:cubicBezTo>
                <a:cubicBezTo>
                  <a:pt x="8630" y="-421"/>
                  <a:pt x="11702" y="4701"/>
                  <a:pt x="15147" y="7380"/>
                </a:cubicBezTo>
                <a:cubicBezTo>
                  <a:pt x="18555" y="10031"/>
                  <a:pt x="23192" y="11170"/>
                  <a:pt x="26002" y="14449"/>
                </a:cubicBezTo>
                <a:cubicBezTo>
                  <a:pt x="28087" y="16882"/>
                  <a:pt x="27123" y="21506"/>
                  <a:pt x="29788" y="23284"/>
                </a:cubicBezTo>
              </a:path>
            </a:pathLst>
          </a:custGeom>
          <a:noFill/>
          <a:ln w="19050" cap="flat" cmpd="sng">
            <a:solidFill>
              <a:schemeClr val="accent2"/>
            </a:solidFill>
            <a:prstDash val="dash"/>
            <a:round/>
            <a:headEnd type="none" w="med" len="med"/>
            <a:tailEnd type="none" w="med" len="med"/>
          </a:ln>
        </p:spPr>
      </p:sp>
      <p:sp>
        <p:nvSpPr>
          <p:cNvPr id="2258" name="Google Shape;2258;p48"/>
          <p:cNvSpPr/>
          <p:nvPr/>
        </p:nvSpPr>
        <p:spPr>
          <a:xfrm>
            <a:off x="4881343" y="245637"/>
            <a:ext cx="586950" cy="74150"/>
          </a:xfrm>
          <a:custGeom>
            <a:avLst/>
            <a:gdLst/>
            <a:ahLst/>
            <a:cxnLst/>
            <a:rect l="l" t="t" r="r" b="b"/>
            <a:pathLst>
              <a:path w="23478" h="2966" extrusionOk="0">
                <a:moveTo>
                  <a:pt x="23478" y="2966"/>
                </a:moveTo>
                <a:cubicBezTo>
                  <a:pt x="16478" y="-534"/>
                  <a:pt x="6513" y="-1373"/>
                  <a:pt x="0" y="2966"/>
                </a:cubicBezTo>
              </a:path>
            </a:pathLst>
          </a:custGeom>
          <a:noFill/>
          <a:ln w="19050" cap="flat" cmpd="sng">
            <a:solidFill>
              <a:schemeClr val="accent6"/>
            </a:solidFill>
            <a:prstDash val="dash"/>
            <a:round/>
            <a:headEnd type="none" w="med" len="med"/>
            <a:tailEnd type="none" w="med" len="med"/>
          </a:ln>
        </p:spPr>
      </p:sp>
      <p:sp>
        <p:nvSpPr>
          <p:cNvPr id="2260" name="Google Shape;2260;p48"/>
          <p:cNvSpPr/>
          <p:nvPr/>
        </p:nvSpPr>
        <p:spPr>
          <a:xfrm>
            <a:off x="6111184" y="1452219"/>
            <a:ext cx="93600" cy="93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8"/>
          <p:cNvSpPr/>
          <p:nvPr/>
        </p:nvSpPr>
        <p:spPr>
          <a:xfrm>
            <a:off x="6453018" y="1439951"/>
            <a:ext cx="93600" cy="93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Picture 15">
            <a:extLst>
              <a:ext uri="{FF2B5EF4-FFF2-40B4-BE49-F238E27FC236}">
                <a16:creationId xmlns:a16="http://schemas.microsoft.com/office/drawing/2014/main" id="{781F84E6-B344-9282-7DB6-42861907BF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51429" y="3244496"/>
            <a:ext cx="5883968" cy="1919644"/>
          </a:xfrm>
          <a:prstGeom prst="rect">
            <a:avLst/>
          </a:prstGeom>
        </p:spPr>
      </p:pic>
      <p:sp>
        <p:nvSpPr>
          <p:cNvPr id="14" name="TextBox 13">
            <a:extLst>
              <a:ext uri="{FF2B5EF4-FFF2-40B4-BE49-F238E27FC236}">
                <a16:creationId xmlns:a16="http://schemas.microsoft.com/office/drawing/2014/main" id="{E10F9B06-1C26-797E-99A7-730CF54BD198}"/>
              </a:ext>
            </a:extLst>
          </p:cNvPr>
          <p:cNvSpPr txBox="1"/>
          <p:nvPr/>
        </p:nvSpPr>
        <p:spPr>
          <a:xfrm>
            <a:off x="3203694" y="452473"/>
            <a:ext cx="2740425" cy="618374"/>
          </a:xfrm>
          <a:prstGeom prst="rect">
            <a:avLst/>
          </a:prstGeom>
          <a:noFill/>
        </p:spPr>
        <p:txBody>
          <a:bodyPr wrap="square" rtlCol="0">
            <a:spAutoFit/>
          </a:bodyPr>
          <a:lstStyle/>
          <a:p>
            <a:pPr algn="ctr">
              <a:lnSpc>
                <a:spcPct val="150000"/>
              </a:lnSpc>
            </a:pPr>
            <a:r>
              <a:rPr lang="en-US" sz="2600" b="1"/>
              <a:t>NHẬN XÉT</a:t>
            </a:r>
          </a:p>
        </p:txBody>
      </p:sp>
      <p:grpSp>
        <p:nvGrpSpPr>
          <p:cNvPr id="2" name="Group 1">
            <a:extLst>
              <a:ext uri="{FF2B5EF4-FFF2-40B4-BE49-F238E27FC236}">
                <a16:creationId xmlns:a16="http://schemas.microsoft.com/office/drawing/2014/main" id="{703874FF-1E44-3928-0EF9-80755707F77B}"/>
              </a:ext>
            </a:extLst>
          </p:cNvPr>
          <p:cNvGrpSpPr/>
          <p:nvPr/>
        </p:nvGrpSpPr>
        <p:grpSpPr>
          <a:xfrm>
            <a:off x="355594" y="1170564"/>
            <a:ext cx="8150865" cy="1722120"/>
            <a:chOff x="355594" y="1170564"/>
            <a:chExt cx="8150865" cy="1722120"/>
          </a:xfrm>
        </p:grpSpPr>
        <p:sp>
          <p:nvSpPr>
            <p:cNvPr id="12" name="Rectangle: Rounded Corners 11">
              <a:extLst>
                <a:ext uri="{FF2B5EF4-FFF2-40B4-BE49-F238E27FC236}">
                  <a16:creationId xmlns:a16="http://schemas.microsoft.com/office/drawing/2014/main" id="{47302385-CDE7-5AE4-7CA7-BAD0B04A3495}"/>
                </a:ext>
              </a:extLst>
            </p:cNvPr>
            <p:cNvSpPr/>
            <p:nvPr/>
          </p:nvSpPr>
          <p:spPr>
            <a:xfrm>
              <a:off x="355594" y="1170564"/>
              <a:ext cx="8150865" cy="1722120"/>
            </a:xfrm>
            <a:prstGeom prst="roundRect">
              <a:avLst/>
            </a:prstGeom>
            <a:solidFill>
              <a:schemeClr val="accent4">
                <a:lumMod val="60000"/>
                <a:lumOff val="4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020F754-3AC9-AA1F-BB20-740FE155438C}"/>
                </a:ext>
              </a:extLst>
            </p:cNvPr>
            <p:cNvSpPr txBox="1"/>
            <p:nvPr/>
          </p:nvSpPr>
          <p:spPr>
            <a:xfrm>
              <a:off x="458711" y="1415814"/>
              <a:ext cx="7944629" cy="1231619"/>
            </a:xfrm>
            <a:prstGeom prst="rect">
              <a:avLst/>
            </a:prstGeom>
            <a:noFill/>
          </p:spPr>
          <p:txBody>
            <a:bodyPr wrap="square" rtlCol="0">
              <a:spAutoFit/>
            </a:bodyPr>
            <a:lstStyle/>
            <a:p>
              <a:pPr marL="285750" marR="0" indent="-285750" algn="just">
                <a:lnSpc>
                  <a:spcPct val="150000"/>
                </a:lnSpc>
                <a:spcBef>
                  <a:spcPts val="300"/>
                </a:spcBef>
                <a:spcAft>
                  <a:spcPts val="300"/>
                </a:spcAft>
                <a:buFontTx/>
                <a:buChar char="-"/>
              </a:pPr>
              <a:r>
                <a:rPr lang="fr-FR" sz="1600">
                  <a:solidFill>
                    <a:srgbClr val="000000"/>
                  </a:solidFill>
                  <a:effectLst/>
                  <a:latin typeface="+mj-lt"/>
                  <a:ea typeface="Calibri" panose="020F0502020204030204" pitchFamily="34" charset="0"/>
                  <a:cs typeface="Times New Roman" panose="02020603050405020304" pitchFamily="18" charset="0"/>
                </a:rPr>
                <a:t>Đồ thị biểu diễn quãng đường đi được theo thời gian trong 3h đầu là một đoạn thẳng nằm nghiêng. Quãng đường đi được trong 3h đầu tỉ lệ thuận với thời gian đi</a:t>
              </a:r>
              <a:endParaRPr lang="en-US" sz="160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300"/>
                </a:spcBef>
                <a:spcAft>
                  <a:spcPts val="300"/>
                </a:spcAft>
                <a:buFontTx/>
                <a:buChar char="-"/>
              </a:pPr>
              <a:r>
                <a:rPr lang="fr-FR" sz="1600">
                  <a:solidFill>
                    <a:srgbClr val="000000"/>
                  </a:solidFill>
                  <a:effectLst/>
                  <a:latin typeface="+mj-lt"/>
                  <a:ea typeface="Calibri" panose="020F0502020204030204" pitchFamily="34" charset="0"/>
                  <a:cs typeface="Times New Roman" panose="02020603050405020304" pitchFamily="18" charset="0"/>
                </a:rPr>
                <a:t>Khi đồ thị là đường thẳng song song với trụ thời gian, vật không chuyển động. </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5"/>
        <p:cNvGrpSpPr/>
        <p:nvPr/>
      </p:nvGrpSpPr>
      <p:grpSpPr>
        <a:xfrm>
          <a:off x="0" y="0"/>
          <a:ext cx="0" cy="0"/>
          <a:chOff x="0" y="0"/>
          <a:chExt cx="0" cy="0"/>
        </a:xfrm>
      </p:grpSpPr>
      <p:sp>
        <p:nvSpPr>
          <p:cNvPr id="2427" name="Google Shape;2427;p52"/>
          <p:cNvSpPr/>
          <p:nvPr/>
        </p:nvSpPr>
        <p:spPr>
          <a:xfrm>
            <a:off x="3497738" y="854088"/>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8" name="Google Shape;2428;p52"/>
          <p:cNvGrpSpPr/>
          <p:nvPr/>
        </p:nvGrpSpPr>
        <p:grpSpPr>
          <a:xfrm>
            <a:off x="7615093" y="554895"/>
            <a:ext cx="415563" cy="935553"/>
            <a:chOff x="-1865549" y="3175732"/>
            <a:chExt cx="415563" cy="935553"/>
          </a:xfrm>
        </p:grpSpPr>
        <p:sp>
          <p:nvSpPr>
            <p:cNvPr id="2429" name="Google Shape;2429;p52"/>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2"/>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2"/>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2"/>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2"/>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2"/>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5" name="Google Shape;2435;p52"/>
          <p:cNvSpPr/>
          <p:nvPr/>
        </p:nvSpPr>
        <p:spPr>
          <a:xfrm flipH="1">
            <a:off x="5921913" y="4003063"/>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6" name="Google Shape;2436;p52"/>
          <p:cNvGrpSpPr/>
          <p:nvPr/>
        </p:nvGrpSpPr>
        <p:grpSpPr>
          <a:xfrm>
            <a:off x="6915334" y="140625"/>
            <a:ext cx="584646" cy="920534"/>
            <a:chOff x="-2136795" y="4533295"/>
            <a:chExt cx="584646" cy="920534"/>
          </a:xfrm>
        </p:grpSpPr>
        <p:sp>
          <p:nvSpPr>
            <p:cNvPr id="2437" name="Google Shape;2437;p52"/>
            <p:cNvSpPr/>
            <p:nvPr/>
          </p:nvSpPr>
          <p:spPr>
            <a:xfrm>
              <a:off x="-2136795" y="4533295"/>
              <a:ext cx="584646" cy="665326"/>
            </a:xfrm>
            <a:custGeom>
              <a:avLst/>
              <a:gdLst/>
              <a:ahLst/>
              <a:cxnLst/>
              <a:rect l="l" t="t" r="r" b="b"/>
              <a:pathLst>
                <a:path w="4827" h="5493" extrusionOk="0">
                  <a:moveTo>
                    <a:pt x="2447" y="0"/>
                  </a:moveTo>
                  <a:cubicBezTo>
                    <a:pt x="2322" y="0"/>
                    <a:pt x="2196" y="54"/>
                    <a:pt x="2131" y="162"/>
                  </a:cubicBezTo>
                  <a:lnTo>
                    <a:pt x="678" y="2613"/>
                  </a:lnTo>
                  <a:cubicBezTo>
                    <a:pt x="562" y="2804"/>
                    <a:pt x="730" y="3028"/>
                    <a:pt x="988" y="3028"/>
                  </a:cubicBezTo>
                  <a:cubicBezTo>
                    <a:pt x="992" y="3028"/>
                    <a:pt x="996" y="3028"/>
                    <a:pt x="1000" y="3028"/>
                  </a:cubicBezTo>
                  <a:cubicBezTo>
                    <a:pt x="1091" y="3028"/>
                    <a:pt x="1188" y="3025"/>
                    <a:pt x="1292" y="3025"/>
                  </a:cubicBezTo>
                  <a:lnTo>
                    <a:pt x="154" y="4946"/>
                  </a:lnTo>
                  <a:cubicBezTo>
                    <a:pt x="0" y="5199"/>
                    <a:pt x="229" y="5493"/>
                    <a:pt x="568" y="5493"/>
                  </a:cubicBezTo>
                  <a:cubicBezTo>
                    <a:pt x="570" y="5493"/>
                    <a:pt x="572" y="5493"/>
                    <a:pt x="574" y="5493"/>
                  </a:cubicBezTo>
                  <a:cubicBezTo>
                    <a:pt x="1268" y="5481"/>
                    <a:pt x="2313" y="5477"/>
                    <a:pt x="3213" y="5477"/>
                  </a:cubicBezTo>
                  <a:cubicBezTo>
                    <a:pt x="3605" y="5477"/>
                    <a:pt x="3970" y="5478"/>
                    <a:pt x="4266" y="5479"/>
                  </a:cubicBezTo>
                  <a:cubicBezTo>
                    <a:pt x="4602" y="5479"/>
                    <a:pt x="4827" y="5190"/>
                    <a:pt x="4682" y="4938"/>
                  </a:cubicBezTo>
                  <a:lnTo>
                    <a:pt x="3604" y="3019"/>
                  </a:lnTo>
                  <a:lnTo>
                    <a:pt x="3816" y="3019"/>
                  </a:lnTo>
                  <a:cubicBezTo>
                    <a:pt x="3818" y="3019"/>
                    <a:pt x="3820" y="3019"/>
                    <a:pt x="3822" y="3019"/>
                  </a:cubicBezTo>
                  <a:cubicBezTo>
                    <a:pt x="4077" y="3019"/>
                    <a:pt x="4245" y="2799"/>
                    <a:pt x="4135" y="2609"/>
                  </a:cubicBezTo>
                  <a:lnTo>
                    <a:pt x="2766" y="168"/>
                  </a:lnTo>
                  <a:cubicBezTo>
                    <a:pt x="2703" y="56"/>
                    <a:pt x="2575" y="0"/>
                    <a:pt x="2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2"/>
            <p:cNvSpPr/>
            <p:nvPr/>
          </p:nvSpPr>
          <p:spPr>
            <a:xfrm>
              <a:off x="-1846106" y="4649696"/>
              <a:ext cx="6177" cy="804132"/>
            </a:xfrm>
            <a:custGeom>
              <a:avLst/>
              <a:gdLst/>
              <a:ahLst/>
              <a:cxnLst/>
              <a:rect l="l" t="t" r="r" b="b"/>
              <a:pathLst>
                <a:path w="51" h="6639" extrusionOk="0">
                  <a:moveTo>
                    <a:pt x="27" y="0"/>
                  </a:moveTo>
                  <a:cubicBezTo>
                    <a:pt x="13" y="0"/>
                    <a:pt x="0" y="10"/>
                    <a:pt x="0" y="24"/>
                  </a:cubicBezTo>
                  <a:lnTo>
                    <a:pt x="0" y="6612"/>
                  </a:lnTo>
                  <a:cubicBezTo>
                    <a:pt x="0" y="6626"/>
                    <a:pt x="13" y="6639"/>
                    <a:pt x="27" y="6639"/>
                  </a:cubicBezTo>
                  <a:cubicBezTo>
                    <a:pt x="40" y="6639"/>
                    <a:pt x="50" y="6626"/>
                    <a:pt x="50" y="6612"/>
                  </a:cubicBezTo>
                  <a:lnTo>
                    <a:pt x="50" y="24"/>
                  </a:lnTo>
                  <a:cubicBezTo>
                    <a:pt x="50" y="10"/>
                    <a:pt x="4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2"/>
            <p:cNvSpPr/>
            <p:nvPr/>
          </p:nvSpPr>
          <p:spPr>
            <a:xfrm>
              <a:off x="-1914418" y="4711107"/>
              <a:ext cx="74852" cy="82727"/>
            </a:xfrm>
            <a:custGeom>
              <a:avLst/>
              <a:gdLst/>
              <a:ahLst/>
              <a:cxnLst/>
              <a:rect l="l" t="t" r="r" b="b"/>
              <a:pathLst>
                <a:path w="618" h="683" extrusionOk="0">
                  <a:moveTo>
                    <a:pt x="25" y="0"/>
                  </a:moveTo>
                  <a:cubicBezTo>
                    <a:pt x="20" y="0"/>
                    <a:pt x="14" y="2"/>
                    <a:pt x="10" y="6"/>
                  </a:cubicBezTo>
                  <a:cubicBezTo>
                    <a:pt x="0" y="17"/>
                    <a:pt x="0" y="30"/>
                    <a:pt x="7" y="40"/>
                  </a:cubicBezTo>
                  <a:lnTo>
                    <a:pt x="571" y="674"/>
                  </a:lnTo>
                  <a:cubicBezTo>
                    <a:pt x="576" y="680"/>
                    <a:pt x="584" y="683"/>
                    <a:pt x="591" y="683"/>
                  </a:cubicBezTo>
                  <a:cubicBezTo>
                    <a:pt x="597" y="683"/>
                    <a:pt x="603" y="681"/>
                    <a:pt x="608" y="678"/>
                  </a:cubicBezTo>
                  <a:cubicBezTo>
                    <a:pt x="617" y="668"/>
                    <a:pt x="617" y="651"/>
                    <a:pt x="608" y="641"/>
                  </a:cubicBezTo>
                  <a:lnTo>
                    <a:pt x="44" y="10"/>
                  </a:lnTo>
                  <a:cubicBezTo>
                    <a:pt x="40" y="4"/>
                    <a:pt x="32"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2"/>
            <p:cNvSpPr/>
            <p:nvPr/>
          </p:nvSpPr>
          <p:spPr>
            <a:xfrm>
              <a:off x="-1842956" y="4786083"/>
              <a:ext cx="88781" cy="103317"/>
            </a:xfrm>
            <a:custGeom>
              <a:avLst/>
              <a:gdLst/>
              <a:ahLst/>
              <a:cxnLst/>
              <a:rect l="l" t="t" r="r" b="b"/>
              <a:pathLst>
                <a:path w="733" h="853" extrusionOk="0">
                  <a:moveTo>
                    <a:pt x="703" y="1"/>
                  </a:moveTo>
                  <a:cubicBezTo>
                    <a:pt x="696" y="1"/>
                    <a:pt x="689" y="3"/>
                    <a:pt x="685" y="8"/>
                  </a:cubicBezTo>
                  <a:lnTo>
                    <a:pt x="7" y="811"/>
                  </a:lnTo>
                  <a:cubicBezTo>
                    <a:pt x="1" y="820"/>
                    <a:pt x="1" y="837"/>
                    <a:pt x="10" y="848"/>
                  </a:cubicBezTo>
                  <a:cubicBezTo>
                    <a:pt x="15" y="851"/>
                    <a:pt x="21" y="852"/>
                    <a:pt x="27" y="852"/>
                  </a:cubicBezTo>
                  <a:cubicBezTo>
                    <a:pt x="35" y="852"/>
                    <a:pt x="42" y="850"/>
                    <a:pt x="47" y="845"/>
                  </a:cubicBezTo>
                  <a:lnTo>
                    <a:pt x="723" y="42"/>
                  </a:lnTo>
                  <a:cubicBezTo>
                    <a:pt x="732" y="32"/>
                    <a:pt x="729" y="15"/>
                    <a:pt x="719" y="5"/>
                  </a:cubicBezTo>
                  <a:cubicBezTo>
                    <a:pt x="715" y="2"/>
                    <a:pt x="709"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2"/>
            <p:cNvSpPr/>
            <p:nvPr/>
          </p:nvSpPr>
          <p:spPr>
            <a:xfrm>
              <a:off x="-1941791" y="4898730"/>
              <a:ext cx="102225" cy="94718"/>
            </a:xfrm>
            <a:custGeom>
              <a:avLst/>
              <a:gdLst/>
              <a:ahLst/>
              <a:cxnLst/>
              <a:rect l="l" t="t" r="r" b="b"/>
              <a:pathLst>
                <a:path w="844" h="782" extrusionOk="0">
                  <a:moveTo>
                    <a:pt x="28" y="0"/>
                  </a:moveTo>
                  <a:cubicBezTo>
                    <a:pt x="21" y="0"/>
                    <a:pt x="13" y="3"/>
                    <a:pt x="8" y="8"/>
                  </a:cubicBezTo>
                  <a:cubicBezTo>
                    <a:pt x="1" y="19"/>
                    <a:pt x="1" y="31"/>
                    <a:pt x="11" y="42"/>
                  </a:cubicBezTo>
                  <a:lnTo>
                    <a:pt x="800" y="773"/>
                  </a:lnTo>
                  <a:cubicBezTo>
                    <a:pt x="805" y="779"/>
                    <a:pt x="811" y="781"/>
                    <a:pt x="817" y="781"/>
                  </a:cubicBezTo>
                  <a:cubicBezTo>
                    <a:pt x="823" y="781"/>
                    <a:pt x="828" y="779"/>
                    <a:pt x="834" y="773"/>
                  </a:cubicBezTo>
                  <a:cubicBezTo>
                    <a:pt x="843" y="764"/>
                    <a:pt x="843" y="747"/>
                    <a:pt x="834" y="736"/>
                  </a:cubicBezTo>
                  <a:lnTo>
                    <a:pt x="45" y="5"/>
                  </a:lnTo>
                  <a:cubicBezTo>
                    <a:pt x="40" y="2"/>
                    <a:pt x="3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2"/>
            <p:cNvSpPr/>
            <p:nvPr/>
          </p:nvSpPr>
          <p:spPr>
            <a:xfrm>
              <a:off x="-1844531" y="5002534"/>
              <a:ext cx="112278" cy="89752"/>
            </a:xfrm>
            <a:custGeom>
              <a:avLst/>
              <a:gdLst/>
              <a:ahLst/>
              <a:cxnLst/>
              <a:rect l="l" t="t" r="r" b="b"/>
              <a:pathLst>
                <a:path w="927" h="741" extrusionOk="0">
                  <a:moveTo>
                    <a:pt x="900" y="1"/>
                  </a:moveTo>
                  <a:cubicBezTo>
                    <a:pt x="894" y="1"/>
                    <a:pt x="889" y="3"/>
                    <a:pt x="883" y="7"/>
                  </a:cubicBezTo>
                  <a:lnTo>
                    <a:pt x="11" y="695"/>
                  </a:lnTo>
                  <a:cubicBezTo>
                    <a:pt x="0" y="705"/>
                    <a:pt x="0" y="719"/>
                    <a:pt x="7" y="732"/>
                  </a:cubicBezTo>
                  <a:cubicBezTo>
                    <a:pt x="13" y="738"/>
                    <a:pt x="19" y="740"/>
                    <a:pt x="26" y="740"/>
                  </a:cubicBezTo>
                  <a:cubicBezTo>
                    <a:pt x="31" y="740"/>
                    <a:pt x="36" y="739"/>
                    <a:pt x="40" y="736"/>
                  </a:cubicBezTo>
                  <a:lnTo>
                    <a:pt x="914" y="44"/>
                  </a:lnTo>
                  <a:cubicBezTo>
                    <a:pt x="926" y="37"/>
                    <a:pt x="926" y="20"/>
                    <a:pt x="920" y="11"/>
                  </a:cubicBezTo>
                  <a:cubicBezTo>
                    <a:pt x="914" y="5"/>
                    <a:pt x="907"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3F2B0A28-F35A-C451-7F8F-0BF18DCDE9CC}"/>
              </a:ext>
            </a:extLst>
          </p:cNvPr>
          <p:cNvSpPr txBox="1"/>
          <p:nvPr/>
        </p:nvSpPr>
        <p:spPr>
          <a:xfrm>
            <a:off x="1792513" y="290962"/>
            <a:ext cx="5558973" cy="496996"/>
          </a:xfrm>
          <a:prstGeom prst="rect">
            <a:avLst/>
          </a:prstGeom>
          <a:noFill/>
        </p:spPr>
        <p:txBody>
          <a:bodyPr wrap="square" rtlCol="0">
            <a:spAutoFit/>
          </a:bodyPr>
          <a:lstStyle/>
          <a:p>
            <a:pPr algn="ctr">
              <a:lnSpc>
                <a:spcPct val="150000"/>
              </a:lnSpc>
            </a:pPr>
            <a:r>
              <a:rPr lang="fr-FR" sz="2000" b="1">
                <a:latin typeface="+mj-lt"/>
                <a:ea typeface="Calibri" panose="020F0502020204030204" pitchFamily="34" charset="0"/>
                <a:cs typeface="Times New Roman" panose="02020603050405020304" pitchFamily="18" charset="0"/>
              </a:rPr>
              <a:t>H</a:t>
            </a:r>
            <a:r>
              <a:rPr lang="fr-FR" sz="2000" b="1">
                <a:solidFill>
                  <a:srgbClr val="000000"/>
                </a:solidFill>
                <a:effectLst/>
                <a:latin typeface="+mj-lt"/>
                <a:ea typeface="Calibri" panose="020F0502020204030204" pitchFamily="34" charset="0"/>
                <a:cs typeface="Times New Roman" panose="02020603050405020304" pitchFamily="18" charset="0"/>
              </a:rPr>
              <a:t>oạt động trong SGK – tr54 </a:t>
            </a:r>
            <a:endParaRPr lang="en-US" sz="2000" b="1">
              <a:latin typeface="+mj-lt"/>
            </a:endParaRPr>
          </a:p>
        </p:txBody>
      </p:sp>
      <p:pic>
        <p:nvPicPr>
          <p:cNvPr id="9" name="Picture 2">
            <a:extLst>
              <a:ext uri="{FF2B5EF4-FFF2-40B4-BE49-F238E27FC236}">
                <a16:creationId xmlns:a16="http://schemas.microsoft.com/office/drawing/2014/main" id="{3937E656-AE96-AEFA-DF3F-CD2048DAD1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8359" y="3481706"/>
            <a:ext cx="2799565" cy="1493450"/>
          </a:xfrm>
          <a:prstGeom prst="rect">
            <a:avLst/>
          </a:prstGeom>
        </p:spPr>
      </p:pic>
      <p:grpSp>
        <p:nvGrpSpPr>
          <p:cNvPr id="2" name="Group 1">
            <a:extLst>
              <a:ext uri="{FF2B5EF4-FFF2-40B4-BE49-F238E27FC236}">
                <a16:creationId xmlns:a16="http://schemas.microsoft.com/office/drawing/2014/main" id="{A19BAF48-04A8-DC88-69F0-D92A5248D5CC}"/>
              </a:ext>
            </a:extLst>
          </p:cNvPr>
          <p:cNvGrpSpPr/>
          <p:nvPr/>
        </p:nvGrpSpPr>
        <p:grpSpPr>
          <a:xfrm>
            <a:off x="2986657" y="1128446"/>
            <a:ext cx="5558973" cy="2763422"/>
            <a:chOff x="2986657" y="1128446"/>
            <a:chExt cx="5558973" cy="2763422"/>
          </a:xfrm>
        </p:grpSpPr>
        <p:sp>
          <p:nvSpPr>
            <p:cNvPr id="10" name="Rounded Rectangular Callout 9">
              <a:extLst>
                <a:ext uri="{FF2B5EF4-FFF2-40B4-BE49-F238E27FC236}">
                  <a16:creationId xmlns:a16="http://schemas.microsoft.com/office/drawing/2014/main" id="{83C0466A-F733-7CB7-0D66-013E036F03EC}"/>
                </a:ext>
              </a:extLst>
            </p:cNvPr>
            <p:cNvSpPr/>
            <p:nvPr/>
          </p:nvSpPr>
          <p:spPr>
            <a:xfrm>
              <a:off x="2986657" y="1128446"/>
              <a:ext cx="5558973" cy="2763422"/>
            </a:xfrm>
            <a:prstGeom prst="wedgeRoundRectCallout">
              <a:avLst>
                <a:gd name="adj1" fmla="val -65512"/>
                <a:gd name="adj2" fmla="val 34748"/>
                <a:gd name="adj3" fmla="val 16667"/>
              </a:avLst>
            </a:prstGeom>
            <a:solidFill>
              <a:schemeClr val="bg1"/>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endParaRPr lang="vi-VN" sz="3800" dirty="0">
                <a:solidFill>
                  <a:schemeClr val="tx1"/>
                </a:solidFill>
              </a:endParaRPr>
            </a:p>
          </p:txBody>
        </p:sp>
        <p:sp>
          <p:nvSpPr>
            <p:cNvPr id="12" name="TextBox 11">
              <a:extLst>
                <a:ext uri="{FF2B5EF4-FFF2-40B4-BE49-F238E27FC236}">
                  <a16:creationId xmlns:a16="http://schemas.microsoft.com/office/drawing/2014/main" id="{2E37BE77-DB89-9657-2EEF-1DD268084BC3}"/>
                </a:ext>
              </a:extLst>
            </p:cNvPr>
            <p:cNvSpPr txBox="1"/>
            <p:nvPr/>
          </p:nvSpPr>
          <p:spPr>
            <a:xfrm>
              <a:off x="3341476" y="1519599"/>
              <a:ext cx="4849334" cy="2005934"/>
            </a:xfrm>
            <a:prstGeom prst="rect">
              <a:avLst/>
            </a:prstGeom>
            <a:noFill/>
          </p:spPr>
          <p:txBody>
            <a:bodyPr wrap="square" rtlCol="0">
              <a:spAutoFit/>
            </a:bodyPr>
            <a:lstStyle/>
            <a:p>
              <a:pPr algn="just">
                <a:lnSpc>
                  <a:spcPct val="150000"/>
                </a:lnSpc>
              </a:pPr>
              <a:r>
                <a:rPr lang="fr-FR" sz="1700" b="1">
                  <a:solidFill>
                    <a:srgbClr val="000000"/>
                  </a:solidFill>
                  <a:effectLst/>
                  <a:latin typeface="+mj-lt"/>
                  <a:ea typeface="Calibri" panose="020F0502020204030204" pitchFamily="34" charset="0"/>
                  <a:cs typeface="Times New Roman" panose="02020603050405020304" pitchFamily="18" charset="0"/>
                </a:rPr>
                <a:t>Câu hỏi: </a:t>
              </a:r>
              <a:r>
                <a:rPr lang="fr-FR" sz="1700">
                  <a:solidFill>
                    <a:srgbClr val="000000"/>
                  </a:solidFill>
                  <a:effectLst/>
                  <a:latin typeface="+mj-lt"/>
                  <a:ea typeface="Calibri" panose="020F0502020204030204" pitchFamily="34" charset="0"/>
                  <a:cs typeface="Times New Roman" panose="02020603050405020304" pitchFamily="18" charset="0"/>
                </a:rPr>
                <a:t>Xác định các điểm E và G lần lượt tương ứng với quãng đường đi được sau 5h và 6h và vẽ các đường nối hai điểm D và E, hai điểm E và G trong hình 10.2. Nhận xét về các đường nối này</a:t>
              </a:r>
              <a:endParaRPr lang="en-US" sz="1700">
                <a:latin typeface="+mj-l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BEF31B6-62BA-20EF-72ED-02AAD0D1DC0F}"/>
              </a:ext>
            </a:extLst>
          </p:cNvPr>
          <p:cNvGrpSpPr/>
          <p:nvPr/>
        </p:nvGrpSpPr>
        <p:grpSpPr>
          <a:xfrm>
            <a:off x="2728086" y="332642"/>
            <a:ext cx="5348434" cy="4413169"/>
            <a:chOff x="2728086" y="332642"/>
            <a:chExt cx="5348434" cy="4413169"/>
          </a:xfrm>
          <a:solidFill>
            <a:srgbClr val="FFFFFF"/>
          </a:solidFill>
        </p:grpSpPr>
        <p:sp>
          <p:nvSpPr>
            <p:cNvPr id="3" name="Rounded Rectangular Callout 9">
              <a:extLst>
                <a:ext uri="{FF2B5EF4-FFF2-40B4-BE49-F238E27FC236}">
                  <a16:creationId xmlns:a16="http://schemas.microsoft.com/office/drawing/2014/main" id="{384E92E3-D09E-6418-E85E-A351297D6690}"/>
                </a:ext>
              </a:extLst>
            </p:cNvPr>
            <p:cNvSpPr/>
            <p:nvPr/>
          </p:nvSpPr>
          <p:spPr>
            <a:xfrm>
              <a:off x="2728086" y="332642"/>
              <a:ext cx="5348434" cy="4413169"/>
            </a:xfrm>
            <a:prstGeom prst="wedgeRoundRectCallout">
              <a:avLst>
                <a:gd name="adj1" fmla="val -65056"/>
                <a:gd name="adj2" fmla="val 3788"/>
                <a:gd name="adj3" fmla="val 16667"/>
              </a:avLst>
            </a:prstGeom>
            <a:grp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endParaRPr lang="vi-VN" sz="3800" dirty="0">
                <a:solidFill>
                  <a:schemeClr val="tx1"/>
                </a:solidFill>
              </a:endParaRPr>
            </a:p>
          </p:txBody>
        </p:sp>
        <p:sp>
          <p:nvSpPr>
            <p:cNvPr id="6" name="TextBox 5">
              <a:extLst>
                <a:ext uri="{FF2B5EF4-FFF2-40B4-BE49-F238E27FC236}">
                  <a16:creationId xmlns:a16="http://schemas.microsoft.com/office/drawing/2014/main" id="{B39D2884-625E-EF62-82BF-8C86A0B6DBA3}"/>
                </a:ext>
              </a:extLst>
            </p:cNvPr>
            <p:cNvSpPr txBox="1"/>
            <p:nvPr/>
          </p:nvSpPr>
          <p:spPr>
            <a:xfrm>
              <a:off x="3072613" y="497513"/>
              <a:ext cx="4659380" cy="4083426"/>
            </a:xfrm>
            <a:prstGeom prst="rect">
              <a:avLst/>
            </a:prstGeom>
            <a:grpFill/>
          </p:spPr>
          <p:txBody>
            <a:bodyPr wrap="square">
              <a:spAutoFit/>
            </a:bodyPr>
            <a:lstStyle/>
            <a:p>
              <a:pPr marL="0" marR="0" algn="ctr">
                <a:lnSpc>
                  <a:spcPct val="150000"/>
                </a:lnSpc>
                <a:spcBef>
                  <a:spcPts val="300"/>
                </a:spcBef>
                <a:spcAft>
                  <a:spcPts val="300"/>
                </a:spcAft>
              </a:pPr>
              <a:r>
                <a:rPr lang="fr-FR" sz="1700" b="1">
                  <a:solidFill>
                    <a:srgbClr val="000000"/>
                  </a:solidFill>
                  <a:effectLst/>
                  <a:latin typeface="+mj-lt"/>
                  <a:ea typeface="Calibri" panose="020F0502020204030204" pitchFamily="34" charset="0"/>
                  <a:cs typeface="Times New Roman" panose="02020603050405020304" pitchFamily="18" charset="0"/>
                </a:rPr>
                <a:t>Trả lời: </a:t>
              </a:r>
            </a:p>
            <a:p>
              <a:pPr marL="285750" marR="0" indent="-285750" algn="just">
                <a:lnSpc>
                  <a:spcPct val="150000"/>
                </a:lnSpc>
                <a:spcBef>
                  <a:spcPts val="300"/>
                </a:spcBef>
                <a:spcAft>
                  <a:spcPts val="300"/>
                </a:spcAft>
                <a:buFontTx/>
                <a:buChar char="-"/>
              </a:pPr>
              <a:r>
                <a:rPr lang="fr-FR" sz="1700">
                  <a:solidFill>
                    <a:srgbClr val="000000"/>
                  </a:solidFill>
                  <a:effectLst/>
                  <a:latin typeface="+mj-lt"/>
                  <a:ea typeface="Calibri" panose="020F0502020204030204" pitchFamily="34" charset="0"/>
                  <a:cs typeface="Times New Roman" panose="02020603050405020304" pitchFamily="18" charset="0"/>
                </a:rPr>
                <a:t>Vẽ tiếp vào đồ thị các điểm E và G </a:t>
              </a:r>
              <a:endParaRPr lang="en-US" sz="1700">
                <a:effectLst/>
                <a:latin typeface="+mj-lt"/>
                <a:ea typeface="Calibri" panose="020F0502020204030204" pitchFamily="34" charset="0"/>
                <a:cs typeface="Times New Roman" panose="02020603050405020304" pitchFamily="18" charset="0"/>
              </a:endParaRPr>
            </a:p>
            <a:p>
              <a:pPr marL="285750" indent="-285750" algn="just">
                <a:lnSpc>
                  <a:spcPct val="150000"/>
                </a:lnSpc>
                <a:buFontTx/>
                <a:buChar char="-"/>
              </a:pPr>
              <a:r>
                <a:rPr lang="fr-FR" sz="1700">
                  <a:solidFill>
                    <a:srgbClr val="000000"/>
                  </a:solidFill>
                  <a:effectLst/>
                  <a:latin typeface="+mj-lt"/>
                  <a:ea typeface="Calibri" panose="020F0502020204030204" pitchFamily="34" charset="0"/>
                  <a:cs typeface="Times New Roman" panose="02020603050405020304" pitchFamily="18" charset="0"/>
                </a:rPr>
                <a:t>Nhận xét: Đường nối các điểm D, E, G cũng là một đoạn thẳng nằm nghiêng chứng tỏ trong khoảng thời gian này ô tô đi với tốc độ không đổi ; tuy nhiên dựa vào độ dốc so với trục hoành của các đường nối O, A, B, C và đường nối D, E, G có thể nhận xét rằng tốc độ chuyển động của ô tô trong khoảng thời gian này nhỏ hơn. </a:t>
              </a:r>
            </a:p>
          </p:txBody>
        </p:sp>
      </p:grpSp>
      <p:pic>
        <p:nvPicPr>
          <p:cNvPr id="7" name="Picture 8">
            <a:extLst>
              <a:ext uri="{FF2B5EF4-FFF2-40B4-BE49-F238E27FC236}">
                <a16:creationId xmlns:a16="http://schemas.microsoft.com/office/drawing/2014/main" id="{BC48E775-4DD8-2EA1-33A0-71A6D23C6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8569" y="1781216"/>
            <a:ext cx="2853738" cy="3362284"/>
          </a:xfrm>
          <a:prstGeom prst="rect">
            <a:avLst/>
          </a:prstGeom>
        </p:spPr>
      </p:pic>
    </p:spTree>
    <p:extLst>
      <p:ext uri="{BB962C8B-B14F-4D97-AF65-F5344CB8AC3E}">
        <p14:creationId xmlns:p14="http://schemas.microsoft.com/office/powerpoint/2010/main" val="2134730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5"/>
        <p:cNvGrpSpPr/>
        <p:nvPr/>
      </p:nvGrpSpPr>
      <p:grpSpPr>
        <a:xfrm>
          <a:off x="0" y="0"/>
          <a:ext cx="0" cy="0"/>
          <a:chOff x="0" y="0"/>
          <a:chExt cx="0" cy="0"/>
        </a:xfrm>
      </p:grpSpPr>
      <p:grpSp>
        <p:nvGrpSpPr>
          <p:cNvPr id="2328" name="Google Shape;2328;p51"/>
          <p:cNvGrpSpPr/>
          <p:nvPr/>
        </p:nvGrpSpPr>
        <p:grpSpPr>
          <a:xfrm>
            <a:off x="0" y="1582705"/>
            <a:ext cx="1902965" cy="3473061"/>
            <a:chOff x="1430450" y="835219"/>
            <a:chExt cx="1902965" cy="3473061"/>
          </a:xfrm>
        </p:grpSpPr>
        <p:grpSp>
          <p:nvGrpSpPr>
            <p:cNvPr id="2329" name="Google Shape;2329;p51"/>
            <p:cNvGrpSpPr/>
            <p:nvPr/>
          </p:nvGrpSpPr>
          <p:grpSpPr>
            <a:xfrm>
              <a:off x="1430450" y="835219"/>
              <a:ext cx="1902965" cy="3473061"/>
              <a:chOff x="1596547" y="1179440"/>
              <a:chExt cx="1373188" cy="2506178"/>
            </a:xfrm>
          </p:grpSpPr>
          <p:grpSp>
            <p:nvGrpSpPr>
              <p:cNvPr id="2330" name="Google Shape;2330;p51"/>
              <p:cNvGrpSpPr/>
              <p:nvPr/>
            </p:nvGrpSpPr>
            <p:grpSpPr>
              <a:xfrm>
                <a:off x="2227588" y="2378890"/>
                <a:ext cx="742147" cy="1304595"/>
                <a:chOff x="6591934" y="4119950"/>
                <a:chExt cx="498019" cy="875391"/>
              </a:xfrm>
            </p:grpSpPr>
            <p:sp>
              <p:nvSpPr>
                <p:cNvPr id="2331" name="Google Shape;2331;p51"/>
                <p:cNvSpPr/>
                <p:nvPr/>
              </p:nvSpPr>
              <p:spPr>
                <a:xfrm>
                  <a:off x="6717527" y="4930698"/>
                  <a:ext cx="64708" cy="64643"/>
                </a:xfrm>
                <a:custGeom>
                  <a:avLst/>
                  <a:gdLst/>
                  <a:ahLst/>
                  <a:cxnLst/>
                  <a:rect l="l" t="t" r="r" b="b"/>
                  <a:pathLst>
                    <a:path w="998" h="997" extrusionOk="0">
                      <a:moveTo>
                        <a:pt x="501" y="0"/>
                      </a:moveTo>
                      <a:cubicBezTo>
                        <a:pt x="225" y="0"/>
                        <a:pt x="1" y="225"/>
                        <a:pt x="1" y="500"/>
                      </a:cubicBezTo>
                      <a:cubicBezTo>
                        <a:pt x="1" y="772"/>
                        <a:pt x="225" y="997"/>
                        <a:pt x="501" y="997"/>
                      </a:cubicBezTo>
                      <a:cubicBezTo>
                        <a:pt x="772" y="997"/>
                        <a:pt x="998" y="772"/>
                        <a:pt x="998" y="500"/>
                      </a:cubicBezTo>
                      <a:cubicBezTo>
                        <a:pt x="998" y="225"/>
                        <a:pt x="772"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1"/>
                <p:cNvSpPr/>
                <p:nvPr/>
              </p:nvSpPr>
              <p:spPr>
                <a:xfrm>
                  <a:off x="6758894" y="4126888"/>
                  <a:ext cx="164363" cy="241260"/>
                </a:xfrm>
                <a:custGeom>
                  <a:avLst/>
                  <a:gdLst/>
                  <a:ahLst/>
                  <a:cxnLst/>
                  <a:rect l="l" t="t" r="r" b="b"/>
                  <a:pathLst>
                    <a:path w="2535" h="3721" extrusionOk="0">
                      <a:moveTo>
                        <a:pt x="2303" y="69"/>
                      </a:moveTo>
                      <a:cubicBezTo>
                        <a:pt x="2346" y="69"/>
                        <a:pt x="2387" y="85"/>
                        <a:pt x="2417" y="115"/>
                      </a:cubicBezTo>
                      <a:cubicBezTo>
                        <a:pt x="2447" y="145"/>
                        <a:pt x="2464" y="185"/>
                        <a:pt x="2464" y="230"/>
                      </a:cubicBezTo>
                      <a:lnTo>
                        <a:pt x="2464" y="3649"/>
                      </a:lnTo>
                      <a:lnTo>
                        <a:pt x="67" y="3649"/>
                      </a:lnTo>
                      <a:lnTo>
                        <a:pt x="67" y="230"/>
                      </a:lnTo>
                      <a:cubicBezTo>
                        <a:pt x="67" y="185"/>
                        <a:pt x="84" y="145"/>
                        <a:pt x="114" y="115"/>
                      </a:cubicBezTo>
                      <a:cubicBezTo>
                        <a:pt x="145" y="85"/>
                        <a:pt x="185" y="69"/>
                        <a:pt x="229" y="69"/>
                      </a:cubicBezTo>
                      <a:close/>
                      <a:moveTo>
                        <a:pt x="229" y="1"/>
                      </a:moveTo>
                      <a:cubicBezTo>
                        <a:pt x="165" y="1"/>
                        <a:pt x="108" y="24"/>
                        <a:pt x="67" y="69"/>
                      </a:cubicBezTo>
                      <a:cubicBezTo>
                        <a:pt x="24" y="109"/>
                        <a:pt x="1" y="165"/>
                        <a:pt x="1" y="230"/>
                      </a:cubicBezTo>
                      <a:lnTo>
                        <a:pt x="1" y="3683"/>
                      </a:lnTo>
                      <a:cubicBezTo>
                        <a:pt x="1" y="3694"/>
                        <a:pt x="4" y="3703"/>
                        <a:pt x="10" y="3710"/>
                      </a:cubicBezTo>
                      <a:cubicBezTo>
                        <a:pt x="13" y="3717"/>
                        <a:pt x="24" y="3720"/>
                        <a:pt x="34" y="3720"/>
                      </a:cubicBezTo>
                      <a:lnTo>
                        <a:pt x="2498" y="3720"/>
                      </a:lnTo>
                      <a:cubicBezTo>
                        <a:pt x="2508" y="3720"/>
                        <a:pt x="2518" y="3717"/>
                        <a:pt x="2524" y="3710"/>
                      </a:cubicBezTo>
                      <a:cubicBezTo>
                        <a:pt x="2531" y="3703"/>
                        <a:pt x="2535" y="3694"/>
                        <a:pt x="2535" y="3683"/>
                      </a:cubicBezTo>
                      <a:lnTo>
                        <a:pt x="2535" y="230"/>
                      </a:lnTo>
                      <a:cubicBezTo>
                        <a:pt x="2535" y="165"/>
                        <a:pt x="2508" y="109"/>
                        <a:pt x="2464" y="69"/>
                      </a:cubicBezTo>
                      <a:cubicBezTo>
                        <a:pt x="2424" y="24"/>
                        <a:pt x="2367" y="1"/>
                        <a:pt x="2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1"/>
                <p:cNvSpPr/>
                <p:nvPr/>
              </p:nvSpPr>
              <p:spPr>
                <a:xfrm>
                  <a:off x="6780226" y="4119950"/>
                  <a:ext cx="121505" cy="18154"/>
                </a:xfrm>
                <a:custGeom>
                  <a:avLst/>
                  <a:gdLst/>
                  <a:ahLst/>
                  <a:cxnLst/>
                  <a:rect l="l" t="t" r="r" b="b"/>
                  <a:pathLst>
                    <a:path w="1874" h="280" extrusionOk="0">
                      <a:moveTo>
                        <a:pt x="141" y="1"/>
                      </a:moveTo>
                      <a:cubicBezTo>
                        <a:pt x="64" y="1"/>
                        <a:pt x="0" y="64"/>
                        <a:pt x="0" y="142"/>
                      </a:cubicBezTo>
                      <a:cubicBezTo>
                        <a:pt x="0" y="219"/>
                        <a:pt x="64" y="279"/>
                        <a:pt x="141" y="279"/>
                      </a:cubicBezTo>
                      <a:lnTo>
                        <a:pt x="1732" y="279"/>
                      </a:lnTo>
                      <a:cubicBezTo>
                        <a:pt x="1810" y="279"/>
                        <a:pt x="1873" y="219"/>
                        <a:pt x="1873" y="142"/>
                      </a:cubicBezTo>
                      <a:cubicBezTo>
                        <a:pt x="1873" y="64"/>
                        <a:pt x="1810" y="1"/>
                        <a:pt x="1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1"/>
                <p:cNvSpPr/>
                <p:nvPr/>
              </p:nvSpPr>
              <p:spPr>
                <a:xfrm>
                  <a:off x="6972604" y="4930698"/>
                  <a:ext cx="64708" cy="64643"/>
                </a:xfrm>
                <a:custGeom>
                  <a:avLst/>
                  <a:gdLst/>
                  <a:ahLst/>
                  <a:cxnLst/>
                  <a:rect l="l" t="t" r="r" b="b"/>
                  <a:pathLst>
                    <a:path w="998" h="997" extrusionOk="0">
                      <a:moveTo>
                        <a:pt x="500" y="0"/>
                      </a:moveTo>
                      <a:cubicBezTo>
                        <a:pt x="226" y="0"/>
                        <a:pt x="0" y="225"/>
                        <a:pt x="0" y="500"/>
                      </a:cubicBezTo>
                      <a:cubicBezTo>
                        <a:pt x="0" y="772"/>
                        <a:pt x="226" y="997"/>
                        <a:pt x="500" y="997"/>
                      </a:cubicBezTo>
                      <a:cubicBezTo>
                        <a:pt x="776" y="997"/>
                        <a:pt x="998" y="772"/>
                        <a:pt x="998" y="500"/>
                      </a:cubicBezTo>
                      <a:cubicBezTo>
                        <a:pt x="998" y="225"/>
                        <a:pt x="776" y="0"/>
                        <a:pt x="5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1"/>
                <p:cNvSpPr/>
                <p:nvPr/>
              </p:nvSpPr>
              <p:spPr>
                <a:xfrm>
                  <a:off x="6664878" y="4313235"/>
                  <a:ext cx="425075" cy="649931"/>
                </a:xfrm>
                <a:custGeom>
                  <a:avLst/>
                  <a:gdLst/>
                  <a:ahLst/>
                  <a:cxnLst/>
                  <a:rect l="l" t="t" r="r" b="b"/>
                  <a:pathLst>
                    <a:path w="6556" h="10024" extrusionOk="0">
                      <a:moveTo>
                        <a:pt x="702" y="0"/>
                      </a:moveTo>
                      <a:cubicBezTo>
                        <a:pt x="316" y="0"/>
                        <a:pt x="1" y="312"/>
                        <a:pt x="1" y="699"/>
                      </a:cubicBezTo>
                      <a:lnTo>
                        <a:pt x="1" y="9322"/>
                      </a:lnTo>
                      <a:cubicBezTo>
                        <a:pt x="1" y="9708"/>
                        <a:pt x="316" y="10023"/>
                        <a:pt x="702" y="10023"/>
                      </a:cubicBezTo>
                      <a:lnTo>
                        <a:pt x="5858" y="10023"/>
                      </a:lnTo>
                      <a:cubicBezTo>
                        <a:pt x="6244" y="10023"/>
                        <a:pt x="6556" y="9708"/>
                        <a:pt x="6556" y="9322"/>
                      </a:cubicBezTo>
                      <a:lnTo>
                        <a:pt x="6556" y="699"/>
                      </a:lnTo>
                      <a:cubicBezTo>
                        <a:pt x="6556" y="312"/>
                        <a:pt x="6244" y="0"/>
                        <a:pt x="5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1"/>
                <p:cNvSpPr/>
                <p:nvPr/>
              </p:nvSpPr>
              <p:spPr>
                <a:xfrm>
                  <a:off x="6591934" y="4313235"/>
                  <a:ext cx="425075" cy="649931"/>
                </a:xfrm>
                <a:custGeom>
                  <a:avLst/>
                  <a:gdLst/>
                  <a:ahLst/>
                  <a:cxnLst/>
                  <a:rect l="l" t="t" r="r" b="b"/>
                  <a:pathLst>
                    <a:path w="6556" h="10024" extrusionOk="0">
                      <a:moveTo>
                        <a:pt x="703" y="0"/>
                      </a:moveTo>
                      <a:cubicBezTo>
                        <a:pt x="317" y="0"/>
                        <a:pt x="1" y="312"/>
                        <a:pt x="1" y="699"/>
                      </a:cubicBezTo>
                      <a:lnTo>
                        <a:pt x="1" y="9322"/>
                      </a:lnTo>
                      <a:cubicBezTo>
                        <a:pt x="1" y="9708"/>
                        <a:pt x="317" y="10023"/>
                        <a:pt x="703" y="10023"/>
                      </a:cubicBezTo>
                      <a:lnTo>
                        <a:pt x="5858" y="10023"/>
                      </a:lnTo>
                      <a:cubicBezTo>
                        <a:pt x="6244" y="10023"/>
                        <a:pt x="6556" y="9708"/>
                        <a:pt x="6556" y="9322"/>
                      </a:cubicBezTo>
                      <a:lnTo>
                        <a:pt x="6556" y="699"/>
                      </a:lnTo>
                      <a:cubicBezTo>
                        <a:pt x="6556" y="312"/>
                        <a:pt x="6244" y="0"/>
                        <a:pt x="58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1"/>
                <p:cNvSpPr/>
                <p:nvPr/>
              </p:nvSpPr>
              <p:spPr>
                <a:xfrm>
                  <a:off x="6642443" y="4363486"/>
                  <a:ext cx="324123" cy="549174"/>
                </a:xfrm>
                <a:custGeom>
                  <a:avLst/>
                  <a:gdLst/>
                  <a:ahLst/>
                  <a:cxnLst/>
                  <a:rect l="l" t="t" r="r" b="b"/>
                  <a:pathLst>
                    <a:path w="4999" h="8470" extrusionOk="0">
                      <a:moveTo>
                        <a:pt x="4395" y="71"/>
                      </a:moveTo>
                      <a:cubicBezTo>
                        <a:pt x="4542" y="71"/>
                        <a:pt x="4677" y="128"/>
                        <a:pt x="4774" y="226"/>
                      </a:cubicBezTo>
                      <a:cubicBezTo>
                        <a:pt x="4871" y="323"/>
                        <a:pt x="4931" y="457"/>
                        <a:pt x="4931" y="605"/>
                      </a:cubicBezTo>
                      <a:lnTo>
                        <a:pt x="4931" y="7865"/>
                      </a:lnTo>
                      <a:cubicBezTo>
                        <a:pt x="4931" y="8013"/>
                        <a:pt x="4871" y="8147"/>
                        <a:pt x="4774" y="8245"/>
                      </a:cubicBezTo>
                      <a:cubicBezTo>
                        <a:pt x="4677" y="8342"/>
                        <a:pt x="4542" y="8399"/>
                        <a:pt x="4395" y="8399"/>
                      </a:cubicBezTo>
                      <a:lnTo>
                        <a:pt x="605" y="8399"/>
                      </a:lnTo>
                      <a:cubicBezTo>
                        <a:pt x="457" y="8399"/>
                        <a:pt x="323" y="8342"/>
                        <a:pt x="226" y="8245"/>
                      </a:cubicBezTo>
                      <a:cubicBezTo>
                        <a:pt x="128" y="8147"/>
                        <a:pt x="71" y="8013"/>
                        <a:pt x="71" y="7865"/>
                      </a:cubicBezTo>
                      <a:lnTo>
                        <a:pt x="71" y="605"/>
                      </a:lnTo>
                      <a:cubicBezTo>
                        <a:pt x="71" y="457"/>
                        <a:pt x="128" y="323"/>
                        <a:pt x="226" y="226"/>
                      </a:cubicBezTo>
                      <a:cubicBezTo>
                        <a:pt x="323" y="128"/>
                        <a:pt x="457" y="71"/>
                        <a:pt x="605" y="71"/>
                      </a:cubicBezTo>
                      <a:close/>
                      <a:moveTo>
                        <a:pt x="605" y="0"/>
                      </a:moveTo>
                      <a:cubicBezTo>
                        <a:pt x="272" y="0"/>
                        <a:pt x="1" y="273"/>
                        <a:pt x="1" y="605"/>
                      </a:cubicBezTo>
                      <a:lnTo>
                        <a:pt x="1" y="7865"/>
                      </a:lnTo>
                      <a:cubicBezTo>
                        <a:pt x="1" y="8197"/>
                        <a:pt x="272" y="8469"/>
                        <a:pt x="605" y="8469"/>
                      </a:cubicBezTo>
                      <a:lnTo>
                        <a:pt x="4395" y="8469"/>
                      </a:lnTo>
                      <a:cubicBezTo>
                        <a:pt x="4730" y="8469"/>
                        <a:pt x="4999" y="8197"/>
                        <a:pt x="4999" y="7865"/>
                      </a:cubicBezTo>
                      <a:lnTo>
                        <a:pt x="4999" y="605"/>
                      </a:lnTo>
                      <a:cubicBezTo>
                        <a:pt x="4999" y="273"/>
                        <a:pt x="4730" y="0"/>
                        <a:pt x="4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1"/>
                <p:cNvSpPr/>
                <p:nvPr/>
              </p:nvSpPr>
              <p:spPr>
                <a:xfrm>
                  <a:off x="6802207" y="4416589"/>
                  <a:ext cx="4603" cy="442970"/>
                </a:xfrm>
                <a:custGeom>
                  <a:avLst/>
                  <a:gdLst/>
                  <a:ahLst/>
                  <a:cxnLst/>
                  <a:rect l="l" t="t" r="r" b="b"/>
                  <a:pathLst>
                    <a:path w="71" h="6832" extrusionOk="0">
                      <a:moveTo>
                        <a:pt x="37" y="1"/>
                      </a:moveTo>
                      <a:cubicBezTo>
                        <a:pt x="17" y="1"/>
                        <a:pt x="0" y="14"/>
                        <a:pt x="0" y="34"/>
                      </a:cubicBezTo>
                      <a:lnTo>
                        <a:pt x="0" y="6798"/>
                      </a:lnTo>
                      <a:cubicBezTo>
                        <a:pt x="0" y="6818"/>
                        <a:pt x="17" y="6831"/>
                        <a:pt x="37" y="6831"/>
                      </a:cubicBezTo>
                      <a:cubicBezTo>
                        <a:pt x="54" y="6831"/>
                        <a:pt x="71" y="6818"/>
                        <a:pt x="71" y="6798"/>
                      </a:cubicBezTo>
                      <a:lnTo>
                        <a:pt x="71" y="34"/>
                      </a:lnTo>
                      <a:cubicBezTo>
                        <a:pt x="71" y="14"/>
                        <a:pt x="54" y="1"/>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1"/>
                <p:cNvSpPr/>
                <p:nvPr/>
              </p:nvSpPr>
              <p:spPr>
                <a:xfrm>
                  <a:off x="6749947" y="4416589"/>
                  <a:ext cx="4409" cy="442970"/>
                </a:xfrm>
                <a:custGeom>
                  <a:avLst/>
                  <a:gdLst/>
                  <a:ahLst/>
                  <a:cxnLst/>
                  <a:rect l="l" t="t" r="r" b="b"/>
                  <a:pathLst>
                    <a:path w="68" h="6832" extrusionOk="0">
                      <a:moveTo>
                        <a:pt x="35" y="1"/>
                      </a:moveTo>
                      <a:cubicBezTo>
                        <a:pt x="18" y="1"/>
                        <a:pt x="1" y="14"/>
                        <a:pt x="1" y="34"/>
                      </a:cubicBezTo>
                      <a:lnTo>
                        <a:pt x="1" y="6798"/>
                      </a:lnTo>
                      <a:cubicBezTo>
                        <a:pt x="1" y="6818"/>
                        <a:pt x="18" y="6831"/>
                        <a:pt x="35" y="6831"/>
                      </a:cubicBezTo>
                      <a:cubicBezTo>
                        <a:pt x="55" y="6831"/>
                        <a:pt x="68" y="6818"/>
                        <a:pt x="68" y="6798"/>
                      </a:cubicBezTo>
                      <a:lnTo>
                        <a:pt x="68" y="34"/>
                      </a:lnTo>
                      <a:cubicBezTo>
                        <a:pt x="68" y="14"/>
                        <a:pt x="55" y="1"/>
                        <a:pt x="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1"/>
                <p:cNvSpPr/>
                <p:nvPr/>
              </p:nvSpPr>
              <p:spPr>
                <a:xfrm>
                  <a:off x="6697751" y="4416589"/>
                  <a:ext cx="4409" cy="442970"/>
                </a:xfrm>
                <a:custGeom>
                  <a:avLst/>
                  <a:gdLst/>
                  <a:ahLst/>
                  <a:cxnLst/>
                  <a:rect l="l" t="t" r="r" b="b"/>
                  <a:pathLst>
                    <a:path w="68" h="6832" extrusionOk="0">
                      <a:moveTo>
                        <a:pt x="34" y="1"/>
                      </a:moveTo>
                      <a:cubicBezTo>
                        <a:pt x="14" y="1"/>
                        <a:pt x="0" y="14"/>
                        <a:pt x="0" y="34"/>
                      </a:cubicBezTo>
                      <a:lnTo>
                        <a:pt x="0" y="6798"/>
                      </a:lnTo>
                      <a:cubicBezTo>
                        <a:pt x="0" y="6818"/>
                        <a:pt x="14" y="6831"/>
                        <a:pt x="34" y="6831"/>
                      </a:cubicBezTo>
                      <a:cubicBezTo>
                        <a:pt x="50" y="6831"/>
                        <a:pt x="67" y="6818"/>
                        <a:pt x="67" y="6798"/>
                      </a:cubicBezTo>
                      <a:lnTo>
                        <a:pt x="67" y="34"/>
                      </a:lnTo>
                      <a:cubicBezTo>
                        <a:pt x="67" y="14"/>
                        <a:pt x="50"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1"/>
                <p:cNvSpPr/>
                <p:nvPr/>
              </p:nvSpPr>
              <p:spPr>
                <a:xfrm>
                  <a:off x="6906857" y="4416589"/>
                  <a:ext cx="4668" cy="442970"/>
                </a:xfrm>
                <a:custGeom>
                  <a:avLst/>
                  <a:gdLst/>
                  <a:ahLst/>
                  <a:cxnLst/>
                  <a:rect l="l" t="t" r="r" b="b"/>
                  <a:pathLst>
                    <a:path w="72" h="6832" extrusionOk="0">
                      <a:moveTo>
                        <a:pt x="35" y="1"/>
                      </a:moveTo>
                      <a:cubicBezTo>
                        <a:pt x="18" y="1"/>
                        <a:pt x="1" y="14"/>
                        <a:pt x="1" y="34"/>
                      </a:cubicBezTo>
                      <a:lnTo>
                        <a:pt x="1" y="6798"/>
                      </a:lnTo>
                      <a:cubicBezTo>
                        <a:pt x="1" y="6818"/>
                        <a:pt x="18" y="6831"/>
                        <a:pt x="35" y="6831"/>
                      </a:cubicBezTo>
                      <a:cubicBezTo>
                        <a:pt x="55" y="6831"/>
                        <a:pt x="72" y="6818"/>
                        <a:pt x="72" y="6798"/>
                      </a:cubicBezTo>
                      <a:lnTo>
                        <a:pt x="72" y="34"/>
                      </a:lnTo>
                      <a:cubicBezTo>
                        <a:pt x="72" y="14"/>
                        <a:pt x="55" y="1"/>
                        <a:pt x="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1"/>
                <p:cNvSpPr/>
                <p:nvPr/>
              </p:nvSpPr>
              <p:spPr>
                <a:xfrm>
                  <a:off x="6854662" y="4416589"/>
                  <a:ext cx="4409" cy="442970"/>
                </a:xfrm>
                <a:custGeom>
                  <a:avLst/>
                  <a:gdLst/>
                  <a:ahLst/>
                  <a:cxnLst/>
                  <a:rect l="l" t="t" r="r" b="b"/>
                  <a:pathLst>
                    <a:path w="68" h="6832" extrusionOk="0">
                      <a:moveTo>
                        <a:pt x="34" y="1"/>
                      </a:moveTo>
                      <a:cubicBezTo>
                        <a:pt x="14" y="1"/>
                        <a:pt x="0" y="14"/>
                        <a:pt x="0" y="34"/>
                      </a:cubicBezTo>
                      <a:lnTo>
                        <a:pt x="0" y="6798"/>
                      </a:lnTo>
                      <a:cubicBezTo>
                        <a:pt x="0" y="6818"/>
                        <a:pt x="14" y="6831"/>
                        <a:pt x="34" y="6831"/>
                      </a:cubicBezTo>
                      <a:cubicBezTo>
                        <a:pt x="54" y="6831"/>
                        <a:pt x="67" y="6818"/>
                        <a:pt x="67" y="6798"/>
                      </a:cubicBezTo>
                      <a:lnTo>
                        <a:pt x="67" y="34"/>
                      </a:lnTo>
                      <a:cubicBezTo>
                        <a:pt x="67" y="14"/>
                        <a:pt x="54"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1"/>
                <p:cNvSpPr/>
                <p:nvPr/>
              </p:nvSpPr>
              <p:spPr>
                <a:xfrm>
                  <a:off x="6644583" y="4930698"/>
                  <a:ext cx="64773" cy="64643"/>
                </a:xfrm>
                <a:custGeom>
                  <a:avLst/>
                  <a:gdLst/>
                  <a:ahLst/>
                  <a:cxnLst/>
                  <a:rect l="l" t="t" r="r" b="b"/>
                  <a:pathLst>
                    <a:path w="999" h="997" extrusionOk="0">
                      <a:moveTo>
                        <a:pt x="501" y="0"/>
                      </a:moveTo>
                      <a:cubicBezTo>
                        <a:pt x="226" y="0"/>
                        <a:pt x="1" y="225"/>
                        <a:pt x="1" y="500"/>
                      </a:cubicBezTo>
                      <a:cubicBezTo>
                        <a:pt x="1" y="772"/>
                        <a:pt x="226" y="997"/>
                        <a:pt x="501" y="997"/>
                      </a:cubicBezTo>
                      <a:cubicBezTo>
                        <a:pt x="774" y="997"/>
                        <a:pt x="998" y="772"/>
                        <a:pt x="998" y="500"/>
                      </a:cubicBezTo>
                      <a:cubicBezTo>
                        <a:pt x="998" y="225"/>
                        <a:pt x="774"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1"/>
                <p:cNvSpPr/>
                <p:nvPr/>
              </p:nvSpPr>
              <p:spPr>
                <a:xfrm>
                  <a:off x="6899919" y="4930698"/>
                  <a:ext cx="64448" cy="64643"/>
                </a:xfrm>
                <a:custGeom>
                  <a:avLst/>
                  <a:gdLst/>
                  <a:ahLst/>
                  <a:cxnLst/>
                  <a:rect l="l" t="t" r="r" b="b"/>
                  <a:pathLst>
                    <a:path w="994" h="997" extrusionOk="0">
                      <a:moveTo>
                        <a:pt x="497" y="0"/>
                      </a:moveTo>
                      <a:cubicBezTo>
                        <a:pt x="222" y="0"/>
                        <a:pt x="1" y="225"/>
                        <a:pt x="1" y="500"/>
                      </a:cubicBezTo>
                      <a:cubicBezTo>
                        <a:pt x="1" y="772"/>
                        <a:pt x="222" y="997"/>
                        <a:pt x="497" y="997"/>
                      </a:cubicBezTo>
                      <a:cubicBezTo>
                        <a:pt x="772" y="997"/>
                        <a:pt x="994" y="772"/>
                        <a:pt x="994" y="500"/>
                      </a:cubicBezTo>
                      <a:cubicBezTo>
                        <a:pt x="994" y="225"/>
                        <a:pt x="772" y="0"/>
                        <a:pt x="4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5" name="Google Shape;2345;p51"/>
              <p:cNvGrpSpPr/>
              <p:nvPr/>
            </p:nvGrpSpPr>
            <p:grpSpPr>
              <a:xfrm>
                <a:off x="1596547" y="1179440"/>
                <a:ext cx="1288307" cy="2506178"/>
                <a:chOff x="7112397" y="668265"/>
                <a:chExt cx="1288307" cy="2506178"/>
              </a:xfrm>
            </p:grpSpPr>
            <p:sp>
              <p:nvSpPr>
                <p:cNvPr id="2346" name="Google Shape;2346;p51"/>
                <p:cNvSpPr/>
                <p:nvPr/>
              </p:nvSpPr>
              <p:spPr>
                <a:xfrm>
                  <a:off x="7695708" y="2951692"/>
                  <a:ext cx="340194" cy="222751"/>
                </a:xfrm>
                <a:custGeom>
                  <a:avLst/>
                  <a:gdLst/>
                  <a:ahLst/>
                  <a:cxnLst/>
                  <a:rect l="l" t="t" r="r" b="b"/>
                  <a:pathLst>
                    <a:path w="4009" h="2625" extrusionOk="0">
                      <a:moveTo>
                        <a:pt x="1514" y="1"/>
                      </a:moveTo>
                      <a:lnTo>
                        <a:pt x="300" y="326"/>
                      </a:lnTo>
                      <a:cubicBezTo>
                        <a:pt x="300" y="326"/>
                        <a:pt x="222" y="518"/>
                        <a:pt x="155" y="780"/>
                      </a:cubicBezTo>
                      <a:cubicBezTo>
                        <a:pt x="151" y="786"/>
                        <a:pt x="148" y="797"/>
                        <a:pt x="145" y="803"/>
                      </a:cubicBezTo>
                      <a:cubicBezTo>
                        <a:pt x="64" y="1122"/>
                        <a:pt x="1" y="1539"/>
                        <a:pt x="101" y="1833"/>
                      </a:cubicBezTo>
                      <a:cubicBezTo>
                        <a:pt x="105" y="1844"/>
                        <a:pt x="108" y="1850"/>
                        <a:pt x="111" y="1861"/>
                      </a:cubicBezTo>
                      <a:cubicBezTo>
                        <a:pt x="122" y="1887"/>
                        <a:pt x="135" y="1914"/>
                        <a:pt x="148" y="1937"/>
                      </a:cubicBezTo>
                      <a:cubicBezTo>
                        <a:pt x="176" y="1991"/>
                        <a:pt x="229" y="2025"/>
                        <a:pt x="286" y="2038"/>
                      </a:cubicBezTo>
                      <a:cubicBezTo>
                        <a:pt x="387" y="2062"/>
                        <a:pt x="574" y="2106"/>
                        <a:pt x="870" y="2186"/>
                      </a:cubicBezTo>
                      <a:cubicBezTo>
                        <a:pt x="1250" y="2289"/>
                        <a:pt x="2013" y="2624"/>
                        <a:pt x="2743" y="2624"/>
                      </a:cubicBezTo>
                      <a:cubicBezTo>
                        <a:pt x="2914" y="2624"/>
                        <a:pt x="3084" y="2606"/>
                        <a:pt x="3246" y="2562"/>
                      </a:cubicBezTo>
                      <a:cubicBezTo>
                        <a:pt x="4008" y="2351"/>
                        <a:pt x="4005" y="2032"/>
                        <a:pt x="3905" y="1874"/>
                      </a:cubicBezTo>
                      <a:cubicBezTo>
                        <a:pt x="3897" y="1864"/>
                        <a:pt x="3894" y="1857"/>
                        <a:pt x="3888" y="1850"/>
                      </a:cubicBezTo>
                      <a:cubicBezTo>
                        <a:pt x="3881" y="1841"/>
                        <a:pt x="3874" y="1833"/>
                        <a:pt x="3864" y="1824"/>
                      </a:cubicBezTo>
                      <a:cubicBezTo>
                        <a:pt x="3776" y="1736"/>
                        <a:pt x="3304" y="1548"/>
                        <a:pt x="2907" y="1310"/>
                      </a:cubicBezTo>
                      <a:cubicBezTo>
                        <a:pt x="2898" y="1303"/>
                        <a:pt x="2894" y="1300"/>
                        <a:pt x="2887" y="1297"/>
                      </a:cubicBezTo>
                      <a:lnTo>
                        <a:pt x="2884" y="1297"/>
                      </a:lnTo>
                      <a:cubicBezTo>
                        <a:pt x="2709" y="1189"/>
                        <a:pt x="2552" y="1071"/>
                        <a:pt x="2451" y="947"/>
                      </a:cubicBezTo>
                      <a:cubicBezTo>
                        <a:pt x="2427" y="921"/>
                        <a:pt x="2404" y="890"/>
                        <a:pt x="2380" y="864"/>
                      </a:cubicBezTo>
                      <a:cubicBezTo>
                        <a:pt x="2374" y="860"/>
                        <a:pt x="2371" y="854"/>
                        <a:pt x="2363" y="847"/>
                      </a:cubicBezTo>
                      <a:cubicBezTo>
                        <a:pt x="2297" y="769"/>
                        <a:pt x="2222" y="689"/>
                        <a:pt x="2149" y="612"/>
                      </a:cubicBezTo>
                      <a:cubicBezTo>
                        <a:pt x="2142" y="605"/>
                        <a:pt x="2135" y="602"/>
                        <a:pt x="2132" y="595"/>
                      </a:cubicBezTo>
                      <a:cubicBezTo>
                        <a:pt x="2065" y="528"/>
                        <a:pt x="2001" y="464"/>
                        <a:pt x="1937" y="400"/>
                      </a:cubicBezTo>
                      <a:cubicBezTo>
                        <a:pt x="1934" y="394"/>
                        <a:pt x="1928" y="391"/>
                        <a:pt x="1920" y="383"/>
                      </a:cubicBezTo>
                      <a:cubicBezTo>
                        <a:pt x="1699" y="165"/>
                        <a:pt x="1514"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1"/>
                <p:cNvSpPr/>
                <p:nvPr/>
              </p:nvSpPr>
              <p:spPr>
                <a:xfrm>
                  <a:off x="7704278" y="3107235"/>
                  <a:ext cx="322798" cy="55667"/>
                </a:xfrm>
                <a:custGeom>
                  <a:avLst/>
                  <a:gdLst/>
                  <a:ahLst/>
                  <a:cxnLst/>
                  <a:rect l="l" t="t" r="r" b="b"/>
                  <a:pathLst>
                    <a:path w="3804" h="656" extrusionOk="0">
                      <a:moveTo>
                        <a:pt x="30" y="0"/>
                      </a:moveTo>
                      <a:cubicBezTo>
                        <a:pt x="20" y="0"/>
                        <a:pt x="10" y="0"/>
                        <a:pt x="0" y="0"/>
                      </a:cubicBezTo>
                      <a:cubicBezTo>
                        <a:pt x="4" y="11"/>
                        <a:pt x="7" y="17"/>
                        <a:pt x="10" y="28"/>
                      </a:cubicBezTo>
                      <a:cubicBezTo>
                        <a:pt x="24" y="27"/>
                        <a:pt x="39" y="27"/>
                        <a:pt x="53" y="27"/>
                      </a:cubicBezTo>
                      <a:cubicBezTo>
                        <a:pt x="217" y="27"/>
                        <a:pt x="401" y="64"/>
                        <a:pt x="605" y="138"/>
                      </a:cubicBezTo>
                      <a:cubicBezTo>
                        <a:pt x="725" y="185"/>
                        <a:pt x="843" y="236"/>
                        <a:pt x="961" y="290"/>
                      </a:cubicBezTo>
                      <a:cubicBezTo>
                        <a:pt x="1054" y="330"/>
                        <a:pt x="1155" y="373"/>
                        <a:pt x="1255" y="414"/>
                      </a:cubicBezTo>
                      <a:cubicBezTo>
                        <a:pt x="1662" y="572"/>
                        <a:pt x="2101" y="655"/>
                        <a:pt x="2538" y="655"/>
                      </a:cubicBezTo>
                      <a:cubicBezTo>
                        <a:pt x="2561" y="655"/>
                        <a:pt x="2588" y="655"/>
                        <a:pt x="2612" y="652"/>
                      </a:cubicBezTo>
                      <a:cubicBezTo>
                        <a:pt x="2934" y="645"/>
                        <a:pt x="3176" y="595"/>
                        <a:pt x="3381" y="487"/>
                      </a:cubicBezTo>
                      <a:cubicBezTo>
                        <a:pt x="3579" y="380"/>
                        <a:pt x="3729" y="222"/>
                        <a:pt x="3804" y="41"/>
                      </a:cubicBezTo>
                      <a:cubicBezTo>
                        <a:pt x="3796" y="31"/>
                        <a:pt x="3793" y="24"/>
                        <a:pt x="3787" y="17"/>
                      </a:cubicBezTo>
                      <a:cubicBezTo>
                        <a:pt x="3716" y="199"/>
                        <a:pt x="3568" y="360"/>
                        <a:pt x="3367" y="467"/>
                      </a:cubicBezTo>
                      <a:cubicBezTo>
                        <a:pt x="3169" y="572"/>
                        <a:pt x="2927" y="622"/>
                        <a:pt x="2612" y="632"/>
                      </a:cubicBezTo>
                      <a:cubicBezTo>
                        <a:pt x="2507" y="632"/>
                        <a:pt x="2407" y="632"/>
                        <a:pt x="2303" y="625"/>
                      </a:cubicBezTo>
                      <a:cubicBezTo>
                        <a:pt x="2296" y="622"/>
                        <a:pt x="2286" y="622"/>
                        <a:pt x="2279" y="622"/>
                      </a:cubicBezTo>
                      <a:cubicBezTo>
                        <a:pt x="1934" y="595"/>
                        <a:pt x="1588" y="518"/>
                        <a:pt x="1263" y="394"/>
                      </a:cubicBezTo>
                      <a:cubicBezTo>
                        <a:pt x="1165" y="353"/>
                        <a:pt x="1065" y="310"/>
                        <a:pt x="970" y="269"/>
                      </a:cubicBezTo>
                      <a:cubicBezTo>
                        <a:pt x="853" y="216"/>
                        <a:pt x="732" y="162"/>
                        <a:pt x="611" y="118"/>
                      </a:cubicBezTo>
                      <a:cubicBezTo>
                        <a:pt x="544" y="95"/>
                        <a:pt x="477" y="71"/>
                        <a:pt x="413" y="54"/>
                      </a:cubicBezTo>
                      <a:cubicBezTo>
                        <a:pt x="406" y="54"/>
                        <a:pt x="400" y="51"/>
                        <a:pt x="389" y="48"/>
                      </a:cubicBezTo>
                      <a:cubicBezTo>
                        <a:pt x="263" y="17"/>
                        <a:pt x="142"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1"/>
                <p:cNvSpPr/>
                <p:nvPr/>
              </p:nvSpPr>
              <p:spPr>
                <a:xfrm>
                  <a:off x="7897669" y="3061667"/>
                  <a:ext cx="44805" cy="100047"/>
                </a:xfrm>
                <a:custGeom>
                  <a:avLst/>
                  <a:gdLst/>
                  <a:ahLst/>
                  <a:cxnLst/>
                  <a:rect l="l" t="t" r="r" b="b"/>
                  <a:pathLst>
                    <a:path w="528" h="1179" extrusionOk="0">
                      <a:moveTo>
                        <a:pt x="504" y="1"/>
                      </a:moveTo>
                      <a:cubicBezTo>
                        <a:pt x="188" y="296"/>
                        <a:pt x="0" y="722"/>
                        <a:pt x="0" y="1159"/>
                      </a:cubicBezTo>
                      <a:lnTo>
                        <a:pt x="0" y="1169"/>
                      </a:lnTo>
                      <a:cubicBezTo>
                        <a:pt x="0" y="1172"/>
                        <a:pt x="7" y="1179"/>
                        <a:pt x="14" y="1179"/>
                      </a:cubicBezTo>
                      <a:cubicBezTo>
                        <a:pt x="17" y="1179"/>
                        <a:pt x="24" y="1172"/>
                        <a:pt x="24" y="1165"/>
                      </a:cubicBezTo>
                      <a:lnTo>
                        <a:pt x="24" y="1162"/>
                      </a:lnTo>
                      <a:cubicBezTo>
                        <a:pt x="24" y="729"/>
                        <a:pt x="212" y="306"/>
                        <a:pt x="527" y="14"/>
                      </a:cubicBezTo>
                      <a:cubicBezTo>
                        <a:pt x="518" y="7"/>
                        <a:pt x="514" y="4"/>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1"/>
                <p:cNvSpPr/>
                <p:nvPr/>
              </p:nvSpPr>
              <p:spPr>
                <a:xfrm>
                  <a:off x="7707927" y="3017796"/>
                  <a:ext cx="32585" cy="95804"/>
                </a:xfrm>
                <a:custGeom>
                  <a:avLst/>
                  <a:gdLst/>
                  <a:ahLst/>
                  <a:cxnLst/>
                  <a:rect l="l" t="t" r="r" b="b"/>
                  <a:pathLst>
                    <a:path w="384" h="1129" extrusionOk="0">
                      <a:moveTo>
                        <a:pt x="11" y="1"/>
                      </a:moveTo>
                      <a:cubicBezTo>
                        <a:pt x="7" y="7"/>
                        <a:pt x="4" y="18"/>
                        <a:pt x="1" y="24"/>
                      </a:cubicBezTo>
                      <a:cubicBezTo>
                        <a:pt x="132" y="148"/>
                        <a:pt x="229" y="320"/>
                        <a:pt x="286" y="511"/>
                      </a:cubicBezTo>
                      <a:cubicBezTo>
                        <a:pt x="340" y="685"/>
                        <a:pt x="360" y="884"/>
                        <a:pt x="346" y="1102"/>
                      </a:cubicBezTo>
                      <a:lnTo>
                        <a:pt x="346" y="1115"/>
                      </a:lnTo>
                      <a:cubicBezTo>
                        <a:pt x="346" y="1122"/>
                        <a:pt x="350" y="1129"/>
                        <a:pt x="357" y="1129"/>
                      </a:cubicBezTo>
                      <a:lnTo>
                        <a:pt x="360" y="1129"/>
                      </a:lnTo>
                      <a:cubicBezTo>
                        <a:pt x="363" y="1129"/>
                        <a:pt x="370" y="1122"/>
                        <a:pt x="370" y="1115"/>
                      </a:cubicBezTo>
                      <a:lnTo>
                        <a:pt x="370" y="1108"/>
                      </a:lnTo>
                      <a:cubicBezTo>
                        <a:pt x="384" y="887"/>
                        <a:pt x="360" y="682"/>
                        <a:pt x="309" y="504"/>
                      </a:cubicBezTo>
                      <a:cubicBezTo>
                        <a:pt x="249" y="303"/>
                        <a:pt x="145" y="128"/>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1"/>
                <p:cNvSpPr/>
                <p:nvPr/>
              </p:nvSpPr>
              <p:spPr>
                <a:xfrm>
                  <a:off x="7801440" y="2984192"/>
                  <a:ext cx="58721" cy="55412"/>
                </a:xfrm>
                <a:custGeom>
                  <a:avLst/>
                  <a:gdLst/>
                  <a:ahLst/>
                  <a:cxnLst/>
                  <a:rect l="l" t="t" r="r" b="b"/>
                  <a:pathLst>
                    <a:path w="692" h="653" extrusionOk="0">
                      <a:moveTo>
                        <a:pt x="674" y="0"/>
                      </a:moveTo>
                      <a:cubicBezTo>
                        <a:pt x="416" y="169"/>
                        <a:pt x="188" y="383"/>
                        <a:pt x="3" y="632"/>
                      </a:cubicBezTo>
                      <a:cubicBezTo>
                        <a:pt x="0" y="638"/>
                        <a:pt x="0" y="645"/>
                        <a:pt x="7" y="648"/>
                      </a:cubicBezTo>
                      <a:cubicBezTo>
                        <a:pt x="7" y="652"/>
                        <a:pt x="10" y="652"/>
                        <a:pt x="10" y="652"/>
                      </a:cubicBezTo>
                      <a:cubicBezTo>
                        <a:pt x="17" y="652"/>
                        <a:pt x="20" y="648"/>
                        <a:pt x="20" y="648"/>
                      </a:cubicBezTo>
                      <a:cubicBezTo>
                        <a:pt x="205" y="397"/>
                        <a:pt x="433" y="185"/>
                        <a:pt x="691" y="17"/>
                      </a:cubicBezTo>
                      <a:cubicBezTo>
                        <a:pt x="688" y="11"/>
                        <a:pt x="682" y="8"/>
                        <a:pt x="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1"/>
                <p:cNvSpPr/>
                <p:nvPr/>
              </p:nvSpPr>
              <p:spPr>
                <a:xfrm>
                  <a:off x="7819006" y="3002182"/>
                  <a:ext cx="59146" cy="54988"/>
                </a:xfrm>
                <a:custGeom>
                  <a:avLst/>
                  <a:gdLst/>
                  <a:ahLst/>
                  <a:cxnLst/>
                  <a:rect l="l" t="t" r="r" b="b"/>
                  <a:pathLst>
                    <a:path w="697" h="648" extrusionOk="0">
                      <a:moveTo>
                        <a:pt x="679" y="0"/>
                      </a:moveTo>
                      <a:cubicBezTo>
                        <a:pt x="421" y="168"/>
                        <a:pt x="193" y="380"/>
                        <a:pt x="7" y="631"/>
                      </a:cubicBezTo>
                      <a:cubicBezTo>
                        <a:pt x="1" y="637"/>
                        <a:pt x="4" y="645"/>
                        <a:pt x="7" y="648"/>
                      </a:cubicBezTo>
                      <a:lnTo>
                        <a:pt x="15" y="648"/>
                      </a:lnTo>
                      <a:cubicBezTo>
                        <a:pt x="18" y="648"/>
                        <a:pt x="21" y="648"/>
                        <a:pt x="24" y="645"/>
                      </a:cubicBezTo>
                      <a:cubicBezTo>
                        <a:pt x="209" y="396"/>
                        <a:pt x="434" y="185"/>
                        <a:pt x="696" y="17"/>
                      </a:cubicBezTo>
                      <a:cubicBezTo>
                        <a:pt x="689" y="10"/>
                        <a:pt x="682" y="7"/>
                        <a:pt x="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1"/>
                <p:cNvSpPr/>
                <p:nvPr/>
              </p:nvSpPr>
              <p:spPr>
                <a:xfrm>
                  <a:off x="7851761" y="3023481"/>
                  <a:ext cx="45993" cy="46247"/>
                </a:xfrm>
                <a:custGeom>
                  <a:avLst/>
                  <a:gdLst/>
                  <a:ahLst/>
                  <a:cxnLst/>
                  <a:rect l="l" t="t" r="r" b="b"/>
                  <a:pathLst>
                    <a:path w="542" h="545" extrusionOk="0">
                      <a:moveTo>
                        <a:pt x="524" y="1"/>
                      </a:moveTo>
                      <a:cubicBezTo>
                        <a:pt x="326" y="149"/>
                        <a:pt x="152" y="326"/>
                        <a:pt x="4" y="524"/>
                      </a:cubicBezTo>
                      <a:cubicBezTo>
                        <a:pt x="1" y="527"/>
                        <a:pt x="4" y="538"/>
                        <a:pt x="8" y="541"/>
                      </a:cubicBezTo>
                      <a:cubicBezTo>
                        <a:pt x="11" y="541"/>
                        <a:pt x="11" y="544"/>
                        <a:pt x="15" y="544"/>
                      </a:cubicBezTo>
                      <a:cubicBezTo>
                        <a:pt x="18" y="544"/>
                        <a:pt x="21" y="541"/>
                        <a:pt x="24" y="538"/>
                      </a:cubicBezTo>
                      <a:cubicBezTo>
                        <a:pt x="172" y="340"/>
                        <a:pt x="346" y="165"/>
                        <a:pt x="541" y="18"/>
                      </a:cubicBezTo>
                      <a:cubicBezTo>
                        <a:pt x="535" y="14"/>
                        <a:pt x="532" y="8"/>
                        <a:pt x="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1"/>
                <p:cNvSpPr/>
                <p:nvPr/>
              </p:nvSpPr>
              <p:spPr>
                <a:xfrm>
                  <a:off x="7721080" y="2891358"/>
                  <a:ext cx="103696" cy="102253"/>
                </a:xfrm>
                <a:custGeom>
                  <a:avLst/>
                  <a:gdLst/>
                  <a:ahLst/>
                  <a:cxnLst/>
                  <a:rect l="l" t="t" r="r" b="b"/>
                  <a:pathLst>
                    <a:path w="1222" h="1205" extrusionOk="0">
                      <a:moveTo>
                        <a:pt x="1" y="0"/>
                      </a:moveTo>
                      <a:lnTo>
                        <a:pt x="4" y="1061"/>
                      </a:lnTo>
                      <a:cubicBezTo>
                        <a:pt x="4" y="1061"/>
                        <a:pt x="149" y="1204"/>
                        <a:pt x="394" y="1204"/>
                      </a:cubicBezTo>
                      <a:cubicBezTo>
                        <a:pt x="469" y="1204"/>
                        <a:pt x="555" y="1191"/>
                        <a:pt x="648" y="1155"/>
                      </a:cubicBezTo>
                      <a:cubicBezTo>
                        <a:pt x="1045" y="1004"/>
                        <a:pt x="1222" y="735"/>
                        <a:pt x="1222" y="735"/>
                      </a:cubicBezTo>
                      <a:lnTo>
                        <a:pt x="1175" y="0"/>
                      </a:lnTo>
                      <a:close/>
                    </a:path>
                  </a:pathLst>
                </a:custGeom>
                <a:solidFill>
                  <a:srgbClr val="FFA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1"/>
                <p:cNvSpPr/>
                <p:nvPr/>
              </p:nvSpPr>
              <p:spPr>
                <a:xfrm>
                  <a:off x="7112397" y="2736069"/>
                  <a:ext cx="260937" cy="333151"/>
                </a:xfrm>
                <a:custGeom>
                  <a:avLst/>
                  <a:gdLst/>
                  <a:ahLst/>
                  <a:cxnLst/>
                  <a:rect l="l" t="t" r="r" b="b"/>
                  <a:pathLst>
                    <a:path w="3075" h="3926" extrusionOk="0">
                      <a:moveTo>
                        <a:pt x="1528" y="0"/>
                      </a:moveTo>
                      <a:cubicBezTo>
                        <a:pt x="1400" y="0"/>
                        <a:pt x="1171" y="15"/>
                        <a:pt x="937" y="98"/>
                      </a:cubicBezTo>
                      <a:cubicBezTo>
                        <a:pt x="930" y="98"/>
                        <a:pt x="920" y="102"/>
                        <a:pt x="913" y="105"/>
                      </a:cubicBezTo>
                      <a:cubicBezTo>
                        <a:pt x="729" y="176"/>
                        <a:pt x="537" y="293"/>
                        <a:pt x="396" y="481"/>
                      </a:cubicBezTo>
                      <a:cubicBezTo>
                        <a:pt x="279" y="642"/>
                        <a:pt x="195" y="760"/>
                        <a:pt x="138" y="850"/>
                      </a:cubicBezTo>
                      <a:cubicBezTo>
                        <a:pt x="134" y="857"/>
                        <a:pt x="131" y="864"/>
                        <a:pt x="128" y="870"/>
                      </a:cubicBezTo>
                      <a:cubicBezTo>
                        <a:pt x="1" y="1088"/>
                        <a:pt x="41" y="1159"/>
                        <a:pt x="138" y="1313"/>
                      </a:cubicBezTo>
                      <a:cubicBezTo>
                        <a:pt x="279" y="1535"/>
                        <a:pt x="957" y="2307"/>
                        <a:pt x="1098" y="2633"/>
                      </a:cubicBezTo>
                      <a:cubicBezTo>
                        <a:pt x="1234" y="2951"/>
                        <a:pt x="1785" y="3925"/>
                        <a:pt x="2465" y="3925"/>
                      </a:cubicBezTo>
                      <a:cubicBezTo>
                        <a:pt x="2488" y="3925"/>
                        <a:pt x="2511" y="3924"/>
                        <a:pt x="2534" y="3922"/>
                      </a:cubicBezTo>
                      <a:cubicBezTo>
                        <a:pt x="2907" y="3885"/>
                        <a:pt x="3035" y="3717"/>
                        <a:pt x="3062" y="3536"/>
                      </a:cubicBezTo>
                      <a:cubicBezTo>
                        <a:pt x="3065" y="3519"/>
                        <a:pt x="3065" y="3505"/>
                        <a:pt x="3065" y="3492"/>
                      </a:cubicBezTo>
                      <a:cubicBezTo>
                        <a:pt x="3075" y="3334"/>
                        <a:pt x="3022" y="3177"/>
                        <a:pt x="2991" y="3089"/>
                      </a:cubicBezTo>
                      <a:cubicBezTo>
                        <a:pt x="2968" y="3022"/>
                        <a:pt x="2894" y="2851"/>
                        <a:pt x="2810" y="2626"/>
                      </a:cubicBezTo>
                      <a:cubicBezTo>
                        <a:pt x="2807" y="2619"/>
                        <a:pt x="2803" y="2613"/>
                        <a:pt x="2800" y="2605"/>
                      </a:cubicBezTo>
                      <a:cubicBezTo>
                        <a:pt x="2736" y="2441"/>
                        <a:pt x="2666" y="2250"/>
                        <a:pt x="2605" y="2045"/>
                      </a:cubicBezTo>
                      <a:cubicBezTo>
                        <a:pt x="2602" y="2038"/>
                        <a:pt x="2602" y="2032"/>
                        <a:pt x="2599" y="2025"/>
                      </a:cubicBezTo>
                      <a:cubicBezTo>
                        <a:pt x="2568" y="1925"/>
                        <a:pt x="2538" y="1824"/>
                        <a:pt x="2514" y="1719"/>
                      </a:cubicBezTo>
                      <a:cubicBezTo>
                        <a:pt x="2511" y="1713"/>
                        <a:pt x="2508" y="1706"/>
                        <a:pt x="2508" y="1699"/>
                      </a:cubicBezTo>
                      <a:cubicBezTo>
                        <a:pt x="2488" y="1612"/>
                        <a:pt x="2467" y="1528"/>
                        <a:pt x="2454" y="1445"/>
                      </a:cubicBezTo>
                      <a:cubicBezTo>
                        <a:pt x="2450" y="1437"/>
                        <a:pt x="2450" y="1431"/>
                        <a:pt x="2450" y="1424"/>
                      </a:cubicBezTo>
                      <a:cubicBezTo>
                        <a:pt x="2430" y="1310"/>
                        <a:pt x="2413" y="1200"/>
                        <a:pt x="2407" y="1092"/>
                      </a:cubicBezTo>
                      <a:cubicBezTo>
                        <a:pt x="2407" y="1092"/>
                        <a:pt x="1705" y="682"/>
                        <a:pt x="1635" y="4"/>
                      </a:cubicBezTo>
                      <a:cubicBezTo>
                        <a:pt x="1635" y="4"/>
                        <a:pt x="1595" y="0"/>
                        <a:pt x="15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1"/>
                <p:cNvSpPr/>
                <p:nvPr/>
              </p:nvSpPr>
              <p:spPr>
                <a:xfrm>
                  <a:off x="7123174" y="2808198"/>
                  <a:ext cx="249396" cy="247275"/>
                </a:xfrm>
                <a:custGeom>
                  <a:avLst/>
                  <a:gdLst/>
                  <a:ahLst/>
                  <a:cxnLst/>
                  <a:rect l="l" t="t" r="r" b="b"/>
                  <a:pathLst>
                    <a:path w="2939" h="2914" extrusionOk="0">
                      <a:moveTo>
                        <a:pt x="11" y="0"/>
                      </a:moveTo>
                      <a:cubicBezTo>
                        <a:pt x="7" y="7"/>
                        <a:pt x="4" y="14"/>
                        <a:pt x="1" y="20"/>
                      </a:cubicBezTo>
                      <a:cubicBezTo>
                        <a:pt x="404" y="554"/>
                        <a:pt x="776" y="1121"/>
                        <a:pt x="1109" y="1705"/>
                      </a:cubicBezTo>
                      <a:lnTo>
                        <a:pt x="1155" y="1786"/>
                      </a:lnTo>
                      <a:cubicBezTo>
                        <a:pt x="1293" y="2031"/>
                        <a:pt x="1437" y="2279"/>
                        <a:pt x="1629" y="2488"/>
                      </a:cubicBezTo>
                      <a:cubicBezTo>
                        <a:pt x="1871" y="2753"/>
                        <a:pt x="2162" y="2903"/>
                        <a:pt x="2448" y="2914"/>
                      </a:cubicBezTo>
                      <a:lnTo>
                        <a:pt x="2461" y="2914"/>
                      </a:lnTo>
                      <a:cubicBezTo>
                        <a:pt x="2616" y="2914"/>
                        <a:pt x="2824" y="2810"/>
                        <a:pt x="2935" y="2686"/>
                      </a:cubicBezTo>
                      <a:cubicBezTo>
                        <a:pt x="2938" y="2669"/>
                        <a:pt x="2938" y="2655"/>
                        <a:pt x="2938" y="2642"/>
                      </a:cubicBezTo>
                      <a:lnTo>
                        <a:pt x="2938" y="2642"/>
                      </a:lnTo>
                      <a:cubicBezTo>
                        <a:pt x="2844" y="2773"/>
                        <a:pt x="2619" y="2890"/>
                        <a:pt x="2461" y="2890"/>
                      </a:cubicBezTo>
                      <a:lnTo>
                        <a:pt x="2448" y="2890"/>
                      </a:lnTo>
                      <a:cubicBezTo>
                        <a:pt x="2170" y="2880"/>
                        <a:pt x="1884" y="2733"/>
                        <a:pt x="1646" y="2474"/>
                      </a:cubicBezTo>
                      <a:cubicBezTo>
                        <a:pt x="1454" y="2266"/>
                        <a:pt x="1313" y="2017"/>
                        <a:pt x="1176" y="1776"/>
                      </a:cubicBezTo>
                      <a:lnTo>
                        <a:pt x="1129" y="1692"/>
                      </a:lnTo>
                      <a:cubicBezTo>
                        <a:pt x="884" y="1266"/>
                        <a:pt x="619" y="846"/>
                        <a:pt x="333" y="440"/>
                      </a:cubicBezTo>
                      <a:cubicBezTo>
                        <a:pt x="330" y="433"/>
                        <a:pt x="323" y="426"/>
                        <a:pt x="320" y="420"/>
                      </a:cubicBezTo>
                      <a:cubicBezTo>
                        <a:pt x="219" y="279"/>
                        <a:pt x="119" y="138"/>
                        <a:pt x="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1"/>
                <p:cNvSpPr/>
                <p:nvPr/>
              </p:nvSpPr>
              <p:spPr>
                <a:xfrm>
                  <a:off x="7253939" y="2957123"/>
                  <a:ext cx="96907" cy="49981"/>
                </a:xfrm>
                <a:custGeom>
                  <a:avLst/>
                  <a:gdLst/>
                  <a:ahLst/>
                  <a:cxnLst/>
                  <a:rect l="l" t="t" r="r" b="b"/>
                  <a:pathLst>
                    <a:path w="1142" h="589" extrusionOk="0">
                      <a:moveTo>
                        <a:pt x="1132" y="0"/>
                      </a:moveTo>
                      <a:cubicBezTo>
                        <a:pt x="705" y="51"/>
                        <a:pt x="299" y="256"/>
                        <a:pt x="4" y="568"/>
                      </a:cubicBezTo>
                      <a:cubicBezTo>
                        <a:pt x="0" y="575"/>
                        <a:pt x="0" y="581"/>
                        <a:pt x="4" y="584"/>
                      </a:cubicBezTo>
                      <a:cubicBezTo>
                        <a:pt x="7" y="588"/>
                        <a:pt x="11" y="588"/>
                        <a:pt x="14" y="588"/>
                      </a:cubicBezTo>
                      <a:cubicBezTo>
                        <a:pt x="14" y="588"/>
                        <a:pt x="17" y="588"/>
                        <a:pt x="20" y="584"/>
                      </a:cubicBezTo>
                      <a:cubicBezTo>
                        <a:pt x="313" y="276"/>
                        <a:pt x="716" y="71"/>
                        <a:pt x="1142" y="21"/>
                      </a:cubicBezTo>
                      <a:cubicBezTo>
                        <a:pt x="1139" y="14"/>
                        <a:pt x="1135" y="8"/>
                        <a:pt x="1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1"/>
                <p:cNvSpPr/>
                <p:nvPr/>
              </p:nvSpPr>
              <p:spPr>
                <a:xfrm>
                  <a:off x="7149649" y="2744385"/>
                  <a:ext cx="42259" cy="101490"/>
                </a:xfrm>
                <a:custGeom>
                  <a:avLst/>
                  <a:gdLst/>
                  <a:ahLst/>
                  <a:cxnLst/>
                  <a:rect l="l" t="t" r="r" b="b"/>
                  <a:pathLst>
                    <a:path w="498" h="1196" extrusionOk="0">
                      <a:moveTo>
                        <a:pt x="498" y="0"/>
                      </a:moveTo>
                      <a:cubicBezTo>
                        <a:pt x="491" y="0"/>
                        <a:pt x="481" y="4"/>
                        <a:pt x="474" y="7"/>
                      </a:cubicBezTo>
                      <a:cubicBezTo>
                        <a:pt x="394" y="420"/>
                        <a:pt x="233" y="820"/>
                        <a:pt x="8" y="1172"/>
                      </a:cubicBezTo>
                      <a:cubicBezTo>
                        <a:pt x="5" y="1175"/>
                        <a:pt x="5" y="1175"/>
                        <a:pt x="1" y="1178"/>
                      </a:cubicBezTo>
                      <a:cubicBezTo>
                        <a:pt x="1" y="1185"/>
                        <a:pt x="1" y="1192"/>
                        <a:pt x="5" y="1195"/>
                      </a:cubicBezTo>
                      <a:lnTo>
                        <a:pt x="11" y="1195"/>
                      </a:lnTo>
                      <a:cubicBezTo>
                        <a:pt x="14" y="1195"/>
                        <a:pt x="18" y="1195"/>
                        <a:pt x="21" y="1192"/>
                      </a:cubicBezTo>
                      <a:cubicBezTo>
                        <a:pt x="253" y="829"/>
                        <a:pt x="417" y="42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1"/>
                <p:cNvSpPr/>
                <p:nvPr/>
              </p:nvSpPr>
              <p:spPr>
                <a:xfrm>
                  <a:off x="7259964" y="2856906"/>
                  <a:ext cx="60673" cy="11456"/>
                </a:xfrm>
                <a:custGeom>
                  <a:avLst/>
                  <a:gdLst/>
                  <a:ahLst/>
                  <a:cxnLst/>
                  <a:rect l="l" t="t" r="r" b="b"/>
                  <a:pathLst>
                    <a:path w="715" h="135" extrusionOk="0">
                      <a:moveTo>
                        <a:pt x="711" y="0"/>
                      </a:moveTo>
                      <a:cubicBezTo>
                        <a:pt x="473" y="10"/>
                        <a:pt x="242" y="47"/>
                        <a:pt x="10" y="111"/>
                      </a:cubicBezTo>
                      <a:cubicBezTo>
                        <a:pt x="3" y="114"/>
                        <a:pt x="0" y="121"/>
                        <a:pt x="3" y="128"/>
                      </a:cubicBezTo>
                      <a:cubicBezTo>
                        <a:pt x="3" y="131"/>
                        <a:pt x="10" y="134"/>
                        <a:pt x="14" y="134"/>
                      </a:cubicBezTo>
                      <a:lnTo>
                        <a:pt x="17" y="134"/>
                      </a:lnTo>
                      <a:cubicBezTo>
                        <a:pt x="245" y="70"/>
                        <a:pt x="477" y="33"/>
                        <a:pt x="715" y="21"/>
                      </a:cubicBezTo>
                      <a:cubicBezTo>
                        <a:pt x="711" y="13"/>
                        <a:pt x="711" y="7"/>
                        <a:pt x="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1"/>
                <p:cNvSpPr/>
                <p:nvPr/>
              </p:nvSpPr>
              <p:spPr>
                <a:xfrm>
                  <a:off x="7271929" y="2880242"/>
                  <a:ext cx="53885" cy="10947"/>
                </a:xfrm>
                <a:custGeom>
                  <a:avLst/>
                  <a:gdLst/>
                  <a:ahLst/>
                  <a:cxnLst/>
                  <a:rect l="l" t="t" r="r" b="b"/>
                  <a:pathLst>
                    <a:path w="635" h="129" extrusionOk="0">
                      <a:moveTo>
                        <a:pt x="628" y="0"/>
                      </a:moveTo>
                      <a:cubicBezTo>
                        <a:pt x="420" y="14"/>
                        <a:pt x="211" y="51"/>
                        <a:pt x="10" y="105"/>
                      </a:cubicBezTo>
                      <a:cubicBezTo>
                        <a:pt x="3" y="108"/>
                        <a:pt x="0" y="114"/>
                        <a:pt x="3" y="121"/>
                      </a:cubicBezTo>
                      <a:cubicBezTo>
                        <a:pt x="3" y="125"/>
                        <a:pt x="10" y="128"/>
                        <a:pt x="14" y="128"/>
                      </a:cubicBezTo>
                      <a:lnTo>
                        <a:pt x="17" y="128"/>
                      </a:lnTo>
                      <a:cubicBezTo>
                        <a:pt x="218" y="71"/>
                        <a:pt x="426" y="34"/>
                        <a:pt x="634" y="20"/>
                      </a:cubicBezTo>
                      <a:cubicBezTo>
                        <a:pt x="631" y="14"/>
                        <a:pt x="628" y="7"/>
                        <a:pt x="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1"/>
                <p:cNvSpPr/>
                <p:nvPr/>
              </p:nvSpPr>
              <p:spPr>
                <a:xfrm>
                  <a:off x="7279906" y="2907905"/>
                  <a:ext cx="53630" cy="11116"/>
                </a:xfrm>
                <a:custGeom>
                  <a:avLst/>
                  <a:gdLst/>
                  <a:ahLst/>
                  <a:cxnLst/>
                  <a:rect l="l" t="t" r="r" b="b"/>
                  <a:pathLst>
                    <a:path w="632" h="131" extrusionOk="0">
                      <a:moveTo>
                        <a:pt x="625" y="0"/>
                      </a:moveTo>
                      <a:cubicBezTo>
                        <a:pt x="416" y="16"/>
                        <a:pt x="211" y="50"/>
                        <a:pt x="10" y="107"/>
                      </a:cubicBezTo>
                      <a:cubicBezTo>
                        <a:pt x="4" y="111"/>
                        <a:pt x="0" y="114"/>
                        <a:pt x="0" y="121"/>
                      </a:cubicBezTo>
                      <a:cubicBezTo>
                        <a:pt x="4" y="128"/>
                        <a:pt x="7" y="131"/>
                        <a:pt x="13" y="131"/>
                      </a:cubicBezTo>
                      <a:lnTo>
                        <a:pt x="16" y="131"/>
                      </a:lnTo>
                      <a:cubicBezTo>
                        <a:pt x="218" y="74"/>
                        <a:pt x="423" y="37"/>
                        <a:pt x="631" y="20"/>
                      </a:cubicBezTo>
                      <a:cubicBezTo>
                        <a:pt x="628" y="13"/>
                        <a:pt x="628" y="7"/>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1"/>
                <p:cNvSpPr/>
                <p:nvPr/>
              </p:nvSpPr>
              <p:spPr>
                <a:xfrm>
                  <a:off x="7251139" y="2710442"/>
                  <a:ext cx="98265" cy="118461"/>
                </a:xfrm>
                <a:custGeom>
                  <a:avLst/>
                  <a:gdLst/>
                  <a:ahLst/>
                  <a:cxnLst/>
                  <a:rect l="l" t="t" r="r" b="b"/>
                  <a:pathLst>
                    <a:path w="1158" h="1396" extrusionOk="0">
                      <a:moveTo>
                        <a:pt x="339" y="1"/>
                      </a:moveTo>
                      <a:lnTo>
                        <a:pt x="0" y="306"/>
                      </a:lnTo>
                      <a:cubicBezTo>
                        <a:pt x="0" y="306"/>
                        <a:pt x="0" y="890"/>
                        <a:pt x="292" y="1159"/>
                      </a:cubicBezTo>
                      <a:cubicBezTo>
                        <a:pt x="525" y="1373"/>
                        <a:pt x="692" y="1395"/>
                        <a:pt x="750" y="1395"/>
                      </a:cubicBezTo>
                      <a:cubicBezTo>
                        <a:pt x="764" y="1395"/>
                        <a:pt x="772" y="1394"/>
                        <a:pt x="772" y="1394"/>
                      </a:cubicBezTo>
                      <a:lnTo>
                        <a:pt x="1158" y="1042"/>
                      </a:lnTo>
                      <a:lnTo>
                        <a:pt x="339" y="1"/>
                      </a:lnTo>
                      <a:close/>
                    </a:path>
                  </a:pathLst>
                </a:custGeom>
                <a:solidFill>
                  <a:srgbClr val="FFA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1"/>
                <p:cNvSpPr/>
                <p:nvPr/>
              </p:nvSpPr>
              <p:spPr>
                <a:xfrm>
                  <a:off x="7267007" y="2203420"/>
                  <a:ext cx="439307" cy="600876"/>
                </a:xfrm>
                <a:custGeom>
                  <a:avLst/>
                  <a:gdLst/>
                  <a:ahLst/>
                  <a:cxnLst/>
                  <a:rect l="l" t="t" r="r" b="b"/>
                  <a:pathLst>
                    <a:path w="5177" h="7081" extrusionOk="0">
                      <a:moveTo>
                        <a:pt x="3710" y="1"/>
                      </a:moveTo>
                      <a:lnTo>
                        <a:pt x="3401" y="2153"/>
                      </a:lnTo>
                      <a:lnTo>
                        <a:pt x="1" y="5801"/>
                      </a:lnTo>
                      <a:lnTo>
                        <a:pt x="1031" y="7080"/>
                      </a:lnTo>
                      <a:lnTo>
                        <a:pt x="5177" y="4150"/>
                      </a:lnTo>
                      <a:lnTo>
                        <a:pt x="5113" y="1841"/>
                      </a:lnTo>
                      <a:lnTo>
                        <a:pt x="37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1"/>
                <p:cNvSpPr/>
                <p:nvPr/>
              </p:nvSpPr>
              <p:spPr>
                <a:xfrm>
                  <a:off x="7292974" y="2350732"/>
                  <a:ext cx="327380" cy="379058"/>
                </a:xfrm>
                <a:custGeom>
                  <a:avLst/>
                  <a:gdLst/>
                  <a:ahLst/>
                  <a:cxnLst/>
                  <a:rect l="l" t="t" r="r" b="b"/>
                  <a:pathLst>
                    <a:path w="3858" h="4467" extrusionOk="0">
                      <a:moveTo>
                        <a:pt x="3847" y="1"/>
                      </a:moveTo>
                      <a:cubicBezTo>
                        <a:pt x="3840" y="1"/>
                        <a:pt x="3834" y="7"/>
                        <a:pt x="3834" y="14"/>
                      </a:cubicBezTo>
                      <a:cubicBezTo>
                        <a:pt x="3820" y="182"/>
                        <a:pt x="3777" y="333"/>
                        <a:pt x="3713" y="471"/>
                      </a:cubicBezTo>
                      <a:cubicBezTo>
                        <a:pt x="3645" y="611"/>
                        <a:pt x="3555" y="742"/>
                        <a:pt x="3451" y="880"/>
                      </a:cubicBezTo>
                      <a:cubicBezTo>
                        <a:pt x="3243" y="1155"/>
                        <a:pt x="2988" y="1390"/>
                        <a:pt x="2736" y="1625"/>
                      </a:cubicBezTo>
                      <a:cubicBezTo>
                        <a:pt x="1786" y="2525"/>
                        <a:pt x="894" y="3488"/>
                        <a:pt x="3" y="4448"/>
                      </a:cubicBezTo>
                      <a:cubicBezTo>
                        <a:pt x="0" y="4452"/>
                        <a:pt x="0" y="4458"/>
                        <a:pt x="3" y="4465"/>
                      </a:cubicBezTo>
                      <a:cubicBezTo>
                        <a:pt x="6" y="4466"/>
                        <a:pt x="9" y="4467"/>
                        <a:pt x="12" y="4467"/>
                      </a:cubicBezTo>
                      <a:cubicBezTo>
                        <a:pt x="15" y="4467"/>
                        <a:pt x="18" y="4465"/>
                        <a:pt x="20" y="4461"/>
                      </a:cubicBezTo>
                      <a:cubicBezTo>
                        <a:pt x="910" y="3501"/>
                        <a:pt x="1800" y="2542"/>
                        <a:pt x="2753" y="1642"/>
                      </a:cubicBezTo>
                      <a:cubicBezTo>
                        <a:pt x="3004" y="1407"/>
                        <a:pt x="3260" y="1172"/>
                        <a:pt x="3467" y="893"/>
                      </a:cubicBezTo>
                      <a:cubicBezTo>
                        <a:pt x="3572" y="756"/>
                        <a:pt x="3662" y="621"/>
                        <a:pt x="3733" y="480"/>
                      </a:cubicBezTo>
                      <a:cubicBezTo>
                        <a:pt x="3800" y="339"/>
                        <a:pt x="3844" y="189"/>
                        <a:pt x="3857" y="14"/>
                      </a:cubicBezTo>
                      <a:cubicBezTo>
                        <a:pt x="3857" y="7"/>
                        <a:pt x="3854" y="4"/>
                        <a:pt x="38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1"/>
                <p:cNvSpPr/>
                <p:nvPr/>
              </p:nvSpPr>
              <p:spPr>
                <a:xfrm>
                  <a:off x="7295859" y="2661904"/>
                  <a:ext cx="91476" cy="122025"/>
                </a:xfrm>
                <a:custGeom>
                  <a:avLst/>
                  <a:gdLst/>
                  <a:ahLst/>
                  <a:cxnLst/>
                  <a:rect l="l" t="t" r="r" b="b"/>
                  <a:pathLst>
                    <a:path w="1078" h="1438" extrusionOk="0">
                      <a:moveTo>
                        <a:pt x="11" y="0"/>
                      </a:moveTo>
                      <a:cubicBezTo>
                        <a:pt x="9" y="0"/>
                        <a:pt x="6" y="1"/>
                        <a:pt x="3" y="2"/>
                      </a:cubicBezTo>
                      <a:cubicBezTo>
                        <a:pt x="0" y="6"/>
                        <a:pt x="0" y="12"/>
                        <a:pt x="3" y="19"/>
                      </a:cubicBezTo>
                      <a:lnTo>
                        <a:pt x="1054" y="1432"/>
                      </a:lnTo>
                      <a:cubicBezTo>
                        <a:pt x="1056" y="1436"/>
                        <a:pt x="1060" y="1438"/>
                        <a:pt x="1064" y="1438"/>
                      </a:cubicBezTo>
                      <a:cubicBezTo>
                        <a:pt x="1067" y="1438"/>
                        <a:pt x="1069" y="1437"/>
                        <a:pt x="1071" y="1436"/>
                      </a:cubicBezTo>
                      <a:cubicBezTo>
                        <a:pt x="1077" y="1432"/>
                        <a:pt x="1077" y="1425"/>
                        <a:pt x="1074" y="1419"/>
                      </a:cubicBezTo>
                      <a:lnTo>
                        <a:pt x="20" y="6"/>
                      </a:lnTo>
                      <a:cubicBezTo>
                        <a:pt x="18" y="2"/>
                        <a:pt x="15" y="0"/>
                        <a:pt x="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1"/>
                <p:cNvSpPr/>
                <p:nvPr/>
              </p:nvSpPr>
              <p:spPr>
                <a:xfrm>
                  <a:off x="7469053" y="1840909"/>
                  <a:ext cx="401376" cy="1050536"/>
                </a:xfrm>
                <a:custGeom>
                  <a:avLst/>
                  <a:gdLst/>
                  <a:ahLst/>
                  <a:cxnLst/>
                  <a:rect l="l" t="t" r="r" b="b"/>
                  <a:pathLst>
                    <a:path w="4730" h="12380" extrusionOk="0">
                      <a:moveTo>
                        <a:pt x="20" y="0"/>
                      </a:moveTo>
                      <a:cubicBezTo>
                        <a:pt x="0" y="0"/>
                        <a:pt x="224" y="1743"/>
                        <a:pt x="255" y="1890"/>
                      </a:cubicBezTo>
                      <a:cubicBezTo>
                        <a:pt x="543" y="3340"/>
                        <a:pt x="1161" y="4660"/>
                        <a:pt x="1742" y="6005"/>
                      </a:cubicBezTo>
                      <a:cubicBezTo>
                        <a:pt x="1849" y="6260"/>
                        <a:pt x="1956" y="6512"/>
                        <a:pt x="2068" y="6764"/>
                      </a:cubicBezTo>
                      <a:cubicBezTo>
                        <a:pt x="2134" y="6925"/>
                        <a:pt x="2376" y="7284"/>
                        <a:pt x="2359" y="7455"/>
                      </a:cubicBezTo>
                      <a:cubicBezTo>
                        <a:pt x="2359" y="7455"/>
                        <a:pt x="2077" y="10322"/>
                        <a:pt x="2859" y="12379"/>
                      </a:cubicBezTo>
                      <a:lnTo>
                        <a:pt x="4263" y="12379"/>
                      </a:lnTo>
                      <a:cubicBezTo>
                        <a:pt x="4263" y="12379"/>
                        <a:pt x="4635" y="7983"/>
                        <a:pt x="4541" y="6206"/>
                      </a:cubicBezTo>
                      <a:cubicBezTo>
                        <a:pt x="4447" y="4428"/>
                        <a:pt x="4729" y="813"/>
                        <a:pt x="4729" y="813"/>
                      </a:cubicBezTo>
                      <a:cubicBezTo>
                        <a:pt x="4729" y="813"/>
                        <a:pt x="60" y="7"/>
                        <a:pt x="20" y="0"/>
                      </a:cubicBezTo>
                      <a:cubicBezTo>
                        <a:pt x="20" y="0"/>
                        <a:pt x="20"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1"/>
                <p:cNvSpPr/>
                <p:nvPr/>
              </p:nvSpPr>
              <p:spPr>
                <a:xfrm>
                  <a:off x="7572919" y="2244830"/>
                  <a:ext cx="139675" cy="647548"/>
                </a:xfrm>
                <a:custGeom>
                  <a:avLst/>
                  <a:gdLst/>
                  <a:ahLst/>
                  <a:cxnLst/>
                  <a:rect l="l" t="t" r="r" b="b"/>
                  <a:pathLst>
                    <a:path w="1646" h="7631" extrusionOk="0">
                      <a:moveTo>
                        <a:pt x="7" y="0"/>
                      </a:moveTo>
                      <a:cubicBezTo>
                        <a:pt x="1" y="3"/>
                        <a:pt x="1" y="10"/>
                        <a:pt x="1" y="16"/>
                      </a:cubicBezTo>
                      <a:lnTo>
                        <a:pt x="1125" y="2698"/>
                      </a:lnTo>
                      <a:lnTo>
                        <a:pt x="1125" y="2698"/>
                      </a:lnTo>
                      <a:cubicBezTo>
                        <a:pt x="1121" y="2762"/>
                        <a:pt x="1088" y="3310"/>
                        <a:pt x="1088" y="3988"/>
                      </a:cubicBezTo>
                      <a:cubicBezTo>
                        <a:pt x="1088" y="4639"/>
                        <a:pt x="1119" y="5410"/>
                        <a:pt x="1226" y="5982"/>
                      </a:cubicBezTo>
                      <a:cubicBezTo>
                        <a:pt x="1468" y="7271"/>
                        <a:pt x="1623" y="7623"/>
                        <a:pt x="1623" y="7626"/>
                      </a:cubicBezTo>
                      <a:cubicBezTo>
                        <a:pt x="1625" y="7628"/>
                        <a:pt x="1629" y="7631"/>
                        <a:pt x="1633" y="7631"/>
                      </a:cubicBezTo>
                      <a:cubicBezTo>
                        <a:pt x="1635" y="7631"/>
                        <a:pt x="1637" y="7630"/>
                        <a:pt x="1639" y="7629"/>
                      </a:cubicBezTo>
                      <a:cubicBezTo>
                        <a:pt x="1646" y="7629"/>
                        <a:pt x="1646" y="7623"/>
                        <a:pt x="1646" y="7616"/>
                      </a:cubicBezTo>
                      <a:cubicBezTo>
                        <a:pt x="1635" y="7596"/>
                        <a:pt x="1485" y="7226"/>
                        <a:pt x="1250" y="5978"/>
                      </a:cubicBezTo>
                      <a:cubicBezTo>
                        <a:pt x="1142" y="5407"/>
                        <a:pt x="1112" y="4639"/>
                        <a:pt x="1112" y="3988"/>
                      </a:cubicBezTo>
                      <a:cubicBezTo>
                        <a:pt x="1112" y="3629"/>
                        <a:pt x="1122" y="3303"/>
                        <a:pt x="1129" y="3071"/>
                      </a:cubicBezTo>
                      <a:cubicBezTo>
                        <a:pt x="1135" y="2953"/>
                        <a:pt x="1139" y="2860"/>
                        <a:pt x="1142" y="2796"/>
                      </a:cubicBezTo>
                      <a:cubicBezTo>
                        <a:pt x="1142" y="2763"/>
                        <a:pt x="1146" y="2739"/>
                        <a:pt x="1146" y="2719"/>
                      </a:cubicBezTo>
                      <a:lnTo>
                        <a:pt x="1146" y="2695"/>
                      </a:lnTo>
                      <a:lnTo>
                        <a:pt x="1146" y="2688"/>
                      </a:lnTo>
                      <a:lnTo>
                        <a:pt x="24" y="7"/>
                      </a:lnTo>
                      <a:cubicBezTo>
                        <a:pt x="21" y="3"/>
                        <a:pt x="15"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1"/>
                <p:cNvSpPr/>
                <p:nvPr/>
              </p:nvSpPr>
              <p:spPr>
                <a:xfrm>
                  <a:off x="7823333" y="1974305"/>
                  <a:ext cx="33434" cy="918328"/>
                </a:xfrm>
                <a:custGeom>
                  <a:avLst/>
                  <a:gdLst/>
                  <a:ahLst/>
                  <a:cxnLst/>
                  <a:rect l="l" t="t" r="r" b="b"/>
                  <a:pathLst>
                    <a:path w="394" h="10822" extrusionOk="0">
                      <a:moveTo>
                        <a:pt x="202" y="1"/>
                      </a:moveTo>
                      <a:cubicBezTo>
                        <a:pt x="199" y="1"/>
                        <a:pt x="194" y="4"/>
                        <a:pt x="192" y="9"/>
                      </a:cubicBezTo>
                      <a:lnTo>
                        <a:pt x="1" y="647"/>
                      </a:lnTo>
                      <a:lnTo>
                        <a:pt x="1" y="651"/>
                      </a:lnTo>
                      <a:cubicBezTo>
                        <a:pt x="1" y="651"/>
                        <a:pt x="1" y="664"/>
                        <a:pt x="4" y="691"/>
                      </a:cubicBezTo>
                      <a:cubicBezTo>
                        <a:pt x="24" y="885"/>
                        <a:pt x="114" y="1768"/>
                        <a:pt x="202" y="2705"/>
                      </a:cubicBezTo>
                      <a:cubicBezTo>
                        <a:pt x="289" y="3638"/>
                        <a:pt x="373" y="4628"/>
                        <a:pt x="373" y="5037"/>
                      </a:cubicBezTo>
                      <a:cubicBezTo>
                        <a:pt x="373" y="5054"/>
                        <a:pt x="373" y="5071"/>
                        <a:pt x="370" y="5088"/>
                      </a:cubicBezTo>
                      <a:cubicBezTo>
                        <a:pt x="356" y="5867"/>
                        <a:pt x="279" y="8360"/>
                        <a:pt x="198" y="9340"/>
                      </a:cubicBezTo>
                      <a:cubicBezTo>
                        <a:pt x="162" y="9834"/>
                        <a:pt x="128" y="10200"/>
                        <a:pt x="108" y="10442"/>
                      </a:cubicBezTo>
                      <a:cubicBezTo>
                        <a:pt x="97" y="10566"/>
                        <a:pt x="88" y="10656"/>
                        <a:pt x="84" y="10716"/>
                      </a:cubicBezTo>
                      <a:cubicBezTo>
                        <a:pt x="81" y="10747"/>
                        <a:pt x="77" y="10770"/>
                        <a:pt x="77" y="10784"/>
                      </a:cubicBezTo>
                      <a:cubicBezTo>
                        <a:pt x="74" y="10801"/>
                        <a:pt x="74" y="10807"/>
                        <a:pt x="74" y="10807"/>
                      </a:cubicBezTo>
                      <a:cubicBezTo>
                        <a:pt x="74" y="10814"/>
                        <a:pt x="77" y="10821"/>
                        <a:pt x="84" y="10821"/>
                      </a:cubicBezTo>
                      <a:cubicBezTo>
                        <a:pt x="91" y="10821"/>
                        <a:pt x="97" y="10814"/>
                        <a:pt x="97" y="10811"/>
                      </a:cubicBezTo>
                      <a:cubicBezTo>
                        <a:pt x="97" y="10811"/>
                        <a:pt x="145" y="10327"/>
                        <a:pt x="222" y="9344"/>
                      </a:cubicBezTo>
                      <a:cubicBezTo>
                        <a:pt x="299" y="8360"/>
                        <a:pt x="379" y="5867"/>
                        <a:pt x="393" y="5088"/>
                      </a:cubicBezTo>
                      <a:lnTo>
                        <a:pt x="393" y="5037"/>
                      </a:lnTo>
                      <a:cubicBezTo>
                        <a:pt x="393" y="4601"/>
                        <a:pt x="303" y="3503"/>
                        <a:pt x="209" y="2513"/>
                      </a:cubicBezTo>
                      <a:cubicBezTo>
                        <a:pt x="119" y="1571"/>
                        <a:pt x="29" y="727"/>
                        <a:pt x="21" y="652"/>
                      </a:cubicBezTo>
                      <a:lnTo>
                        <a:pt x="21" y="652"/>
                      </a:lnTo>
                      <a:lnTo>
                        <a:pt x="215" y="16"/>
                      </a:lnTo>
                      <a:cubicBezTo>
                        <a:pt x="215" y="9"/>
                        <a:pt x="212" y="2"/>
                        <a:pt x="205" y="2"/>
                      </a:cubicBezTo>
                      <a:cubicBezTo>
                        <a:pt x="204" y="1"/>
                        <a:pt x="203" y="1"/>
                        <a:pt x="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1"/>
                <p:cNvSpPr/>
                <p:nvPr/>
              </p:nvSpPr>
              <p:spPr>
                <a:xfrm>
                  <a:off x="7537363" y="1901837"/>
                  <a:ext cx="197718" cy="985026"/>
                </a:xfrm>
                <a:custGeom>
                  <a:avLst/>
                  <a:gdLst/>
                  <a:ahLst/>
                  <a:cxnLst/>
                  <a:rect l="l" t="t" r="r" b="b"/>
                  <a:pathLst>
                    <a:path w="2330" h="11608" extrusionOk="0">
                      <a:moveTo>
                        <a:pt x="11" y="1"/>
                      </a:moveTo>
                      <a:cubicBezTo>
                        <a:pt x="3" y="4"/>
                        <a:pt x="0" y="7"/>
                        <a:pt x="0" y="14"/>
                      </a:cubicBezTo>
                      <a:cubicBezTo>
                        <a:pt x="356" y="1978"/>
                        <a:pt x="886" y="3908"/>
                        <a:pt x="1585" y="5774"/>
                      </a:cubicBezTo>
                      <a:cubicBezTo>
                        <a:pt x="1715" y="6129"/>
                        <a:pt x="1853" y="6482"/>
                        <a:pt x="1921" y="6851"/>
                      </a:cubicBezTo>
                      <a:cubicBezTo>
                        <a:pt x="1981" y="7164"/>
                        <a:pt x="1988" y="7479"/>
                        <a:pt x="1988" y="7798"/>
                      </a:cubicBezTo>
                      <a:cubicBezTo>
                        <a:pt x="1988" y="7892"/>
                        <a:pt x="1984" y="7986"/>
                        <a:pt x="1984" y="8080"/>
                      </a:cubicBezTo>
                      <a:lnTo>
                        <a:pt x="1984" y="8103"/>
                      </a:lnTo>
                      <a:cubicBezTo>
                        <a:pt x="1988" y="9274"/>
                        <a:pt x="2095" y="10447"/>
                        <a:pt x="2307" y="11598"/>
                      </a:cubicBezTo>
                      <a:cubicBezTo>
                        <a:pt x="2307" y="11604"/>
                        <a:pt x="2313" y="11607"/>
                        <a:pt x="2319" y="11607"/>
                      </a:cubicBezTo>
                      <a:cubicBezTo>
                        <a:pt x="2323" y="11607"/>
                        <a:pt x="2330" y="11601"/>
                        <a:pt x="2327" y="11595"/>
                      </a:cubicBezTo>
                      <a:cubicBezTo>
                        <a:pt x="2115" y="10443"/>
                        <a:pt x="2011" y="9271"/>
                        <a:pt x="2008" y="8103"/>
                      </a:cubicBezTo>
                      <a:lnTo>
                        <a:pt x="2008" y="8080"/>
                      </a:lnTo>
                      <a:lnTo>
                        <a:pt x="2008" y="7798"/>
                      </a:lnTo>
                      <a:cubicBezTo>
                        <a:pt x="2008" y="7479"/>
                        <a:pt x="2001" y="7160"/>
                        <a:pt x="1944" y="6848"/>
                      </a:cubicBezTo>
                      <a:cubicBezTo>
                        <a:pt x="1876" y="6475"/>
                        <a:pt x="1735" y="6120"/>
                        <a:pt x="1605" y="5767"/>
                      </a:cubicBezTo>
                      <a:cubicBezTo>
                        <a:pt x="906" y="3901"/>
                        <a:pt x="376" y="1971"/>
                        <a:pt x="24" y="10"/>
                      </a:cubicBezTo>
                      <a:cubicBezTo>
                        <a:pt x="20" y="4"/>
                        <a:pt x="17" y="1"/>
                        <a:pt x="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1"/>
                <p:cNvSpPr/>
                <p:nvPr/>
              </p:nvSpPr>
              <p:spPr>
                <a:xfrm>
                  <a:off x="7572410" y="1906843"/>
                  <a:ext cx="129323" cy="156817"/>
                </a:xfrm>
                <a:custGeom>
                  <a:avLst/>
                  <a:gdLst/>
                  <a:ahLst/>
                  <a:cxnLst/>
                  <a:rect l="l" t="t" r="r" b="b"/>
                  <a:pathLst>
                    <a:path w="1524" h="1848" extrusionOk="0">
                      <a:moveTo>
                        <a:pt x="1509" y="1"/>
                      </a:moveTo>
                      <a:cubicBezTo>
                        <a:pt x="1504" y="1"/>
                        <a:pt x="1500" y="4"/>
                        <a:pt x="1500" y="8"/>
                      </a:cubicBezTo>
                      <a:cubicBezTo>
                        <a:pt x="1383" y="613"/>
                        <a:pt x="1011" y="1069"/>
                        <a:pt x="668" y="1372"/>
                      </a:cubicBezTo>
                      <a:cubicBezTo>
                        <a:pt x="497" y="1522"/>
                        <a:pt x="332" y="1637"/>
                        <a:pt x="208" y="1711"/>
                      </a:cubicBezTo>
                      <a:cubicBezTo>
                        <a:pt x="148" y="1751"/>
                        <a:pt x="98" y="1778"/>
                        <a:pt x="64" y="1798"/>
                      </a:cubicBezTo>
                      <a:cubicBezTo>
                        <a:pt x="47" y="1808"/>
                        <a:pt x="33" y="1815"/>
                        <a:pt x="24" y="1818"/>
                      </a:cubicBezTo>
                      <a:cubicBezTo>
                        <a:pt x="21" y="1821"/>
                        <a:pt x="17" y="1821"/>
                        <a:pt x="13" y="1824"/>
                      </a:cubicBezTo>
                      <a:lnTo>
                        <a:pt x="10" y="1824"/>
                      </a:lnTo>
                      <a:cubicBezTo>
                        <a:pt x="4" y="1828"/>
                        <a:pt x="0" y="1835"/>
                        <a:pt x="4" y="1841"/>
                      </a:cubicBezTo>
                      <a:cubicBezTo>
                        <a:pt x="6" y="1845"/>
                        <a:pt x="8" y="1847"/>
                        <a:pt x="12" y="1847"/>
                      </a:cubicBezTo>
                      <a:cubicBezTo>
                        <a:pt x="15" y="1847"/>
                        <a:pt x="17" y="1846"/>
                        <a:pt x="21" y="1844"/>
                      </a:cubicBezTo>
                      <a:cubicBezTo>
                        <a:pt x="21" y="1844"/>
                        <a:pt x="336" y="1694"/>
                        <a:pt x="682" y="1388"/>
                      </a:cubicBezTo>
                      <a:cubicBezTo>
                        <a:pt x="1031" y="1083"/>
                        <a:pt x="1407" y="626"/>
                        <a:pt x="1524" y="16"/>
                      </a:cubicBezTo>
                      <a:cubicBezTo>
                        <a:pt x="1524" y="8"/>
                        <a:pt x="1521" y="2"/>
                        <a:pt x="1514" y="2"/>
                      </a:cubicBezTo>
                      <a:cubicBezTo>
                        <a:pt x="1512" y="1"/>
                        <a:pt x="1511" y="1"/>
                        <a:pt x="1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1"/>
                <p:cNvSpPr/>
                <p:nvPr/>
              </p:nvSpPr>
              <p:spPr>
                <a:xfrm>
                  <a:off x="7701987" y="2860046"/>
                  <a:ext cx="132208" cy="3479"/>
                </a:xfrm>
                <a:custGeom>
                  <a:avLst/>
                  <a:gdLst/>
                  <a:ahLst/>
                  <a:cxnLst/>
                  <a:rect l="l" t="t" r="r" b="b"/>
                  <a:pathLst>
                    <a:path w="1558" h="41" extrusionOk="0">
                      <a:moveTo>
                        <a:pt x="1548" y="0"/>
                      </a:moveTo>
                      <a:lnTo>
                        <a:pt x="10" y="17"/>
                      </a:lnTo>
                      <a:cubicBezTo>
                        <a:pt x="4" y="17"/>
                        <a:pt x="1" y="21"/>
                        <a:pt x="1" y="27"/>
                      </a:cubicBezTo>
                      <a:cubicBezTo>
                        <a:pt x="1" y="33"/>
                        <a:pt x="7" y="41"/>
                        <a:pt x="10" y="41"/>
                      </a:cubicBezTo>
                      <a:lnTo>
                        <a:pt x="1548" y="24"/>
                      </a:lnTo>
                      <a:cubicBezTo>
                        <a:pt x="1555" y="24"/>
                        <a:pt x="1558" y="17"/>
                        <a:pt x="1558" y="10"/>
                      </a:cubicBezTo>
                      <a:cubicBezTo>
                        <a:pt x="1558" y="7"/>
                        <a:pt x="1555" y="0"/>
                        <a:pt x="15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1"/>
                <p:cNvSpPr/>
                <p:nvPr/>
              </p:nvSpPr>
              <p:spPr>
                <a:xfrm>
                  <a:off x="7667195" y="955847"/>
                  <a:ext cx="135093" cy="245662"/>
                </a:xfrm>
                <a:custGeom>
                  <a:avLst/>
                  <a:gdLst/>
                  <a:ahLst/>
                  <a:cxnLst/>
                  <a:rect l="l" t="t" r="r" b="b"/>
                  <a:pathLst>
                    <a:path w="1592" h="2895" extrusionOk="0">
                      <a:moveTo>
                        <a:pt x="330" y="1"/>
                      </a:moveTo>
                      <a:cubicBezTo>
                        <a:pt x="330" y="1"/>
                        <a:pt x="165" y="726"/>
                        <a:pt x="1" y="1042"/>
                      </a:cubicBezTo>
                      <a:cubicBezTo>
                        <a:pt x="1" y="1042"/>
                        <a:pt x="628" y="2891"/>
                        <a:pt x="1369" y="2891"/>
                      </a:cubicBezTo>
                      <a:cubicBezTo>
                        <a:pt x="1385" y="2891"/>
                        <a:pt x="1402" y="2890"/>
                        <a:pt x="1418" y="2888"/>
                      </a:cubicBezTo>
                      <a:cubicBezTo>
                        <a:pt x="1418" y="2888"/>
                        <a:pt x="1427" y="2895"/>
                        <a:pt x="1442" y="2895"/>
                      </a:cubicBezTo>
                      <a:cubicBezTo>
                        <a:pt x="1486" y="2895"/>
                        <a:pt x="1576" y="2833"/>
                        <a:pt x="1568" y="2328"/>
                      </a:cubicBezTo>
                      <a:cubicBezTo>
                        <a:pt x="1562" y="2092"/>
                        <a:pt x="1565" y="1884"/>
                        <a:pt x="1568" y="1713"/>
                      </a:cubicBezTo>
                      <a:cubicBezTo>
                        <a:pt x="1575" y="1408"/>
                        <a:pt x="1592" y="1230"/>
                        <a:pt x="1592" y="1230"/>
                      </a:cubicBezTo>
                      <a:lnTo>
                        <a:pt x="656" y="320"/>
                      </a:lnTo>
                      <a:lnTo>
                        <a:pt x="330" y="1"/>
                      </a:lnTo>
                      <a:close/>
                    </a:path>
                  </a:pathLst>
                </a:custGeom>
                <a:solidFill>
                  <a:srgbClr val="FFA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1"/>
                <p:cNvSpPr/>
                <p:nvPr/>
              </p:nvSpPr>
              <p:spPr>
                <a:xfrm>
                  <a:off x="7866102" y="782993"/>
                  <a:ext cx="33858" cy="97756"/>
                </a:xfrm>
                <a:custGeom>
                  <a:avLst/>
                  <a:gdLst/>
                  <a:ahLst/>
                  <a:cxnLst/>
                  <a:rect l="l" t="t" r="r" b="b"/>
                  <a:pathLst>
                    <a:path w="399" h="1152" extrusionOk="0">
                      <a:moveTo>
                        <a:pt x="126" y="0"/>
                      </a:moveTo>
                      <a:cubicBezTo>
                        <a:pt x="9" y="0"/>
                        <a:pt x="1" y="198"/>
                        <a:pt x="20" y="279"/>
                      </a:cubicBezTo>
                      <a:cubicBezTo>
                        <a:pt x="40" y="377"/>
                        <a:pt x="74" y="471"/>
                        <a:pt x="104" y="565"/>
                      </a:cubicBezTo>
                      <a:cubicBezTo>
                        <a:pt x="137" y="662"/>
                        <a:pt x="171" y="763"/>
                        <a:pt x="205" y="860"/>
                      </a:cubicBezTo>
                      <a:cubicBezTo>
                        <a:pt x="238" y="961"/>
                        <a:pt x="272" y="1065"/>
                        <a:pt x="329" y="1152"/>
                      </a:cubicBezTo>
                      <a:lnTo>
                        <a:pt x="329" y="1152"/>
                      </a:lnTo>
                      <a:cubicBezTo>
                        <a:pt x="327" y="1147"/>
                        <a:pt x="363" y="1075"/>
                        <a:pt x="366" y="1065"/>
                      </a:cubicBezTo>
                      <a:cubicBezTo>
                        <a:pt x="399" y="961"/>
                        <a:pt x="393" y="847"/>
                        <a:pt x="389" y="739"/>
                      </a:cubicBezTo>
                      <a:cubicBezTo>
                        <a:pt x="389" y="713"/>
                        <a:pt x="386" y="689"/>
                        <a:pt x="386" y="665"/>
                      </a:cubicBezTo>
                      <a:cubicBezTo>
                        <a:pt x="386" y="572"/>
                        <a:pt x="386" y="481"/>
                        <a:pt x="376" y="387"/>
                      </a:cubicBezTo>
                      <a:cubicBezTo>
                        <a:pt x="363" y="259"/>
                        <a:pt x="295" y="14"/>
                        <a:pt x="137" y="1"/>
                      </a:cubicBezTo>
                      <a:cubicBezTo>
                        <a:pt x="133" y="0"/>
                        <a:pt x="130" y="0"/>
                        <a:pt x="126" y="0"/>
                      </a:cubicBezTo>
                      <a:close/>
                      <a:moveTo>
                        <a:pt x="329" y="1152"/>
                      </a:moveTo>
                      <a:lnTo>
                        <a:pt x="329" y="1152"/>
                      </a:lnTo>
                      <a:cubicBezTo>
                        <a:pt x="329" y="1152"/>
                        <a:pt x="329" y="1152"/>
                        <a:pt x="329" y="1152"/>
                      </a:cubicBezTo>
                      <a:cubicBezTo>
                        <a:pt x="329" y="1152"/>
                        <a:pt x="329" y="1152"/>
                        <a:pt x="329" y="11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1"/>
                <p:cNvSpPr/>
                <p:nvPr/>
              </p:nvSpPr>
              <p:spPr>
                <a:xfrm>
                  <a:off x="7649885" y="735642"/>
                  <a:ext cx="249057" cy="331793"/>
                </a:xfrm>
                <a:custGeom>
                  <a:avLst/>
                  <a:gdLst/>
                  <a:ahLst/>
                  <a:cxnLst/>
                  <a:rect l="l" t="t" r="r" b="b"/>
                  <a:pathLst>
                    <a:path w="2935" h="3910" extrusionOk="0">
                      <a:moveTo>
                        <a:pt x="1496" y="1"/>
                      </a:moveTo>
                      <a:cubicBezTo>
                        <a:pt x="1411" y="1"/>
                        <a:pt x="1322" y="8"/>
                        <a:pt x="1229" y="22"/>
                      </a:cubicBezTo>
                      <a:cubicBezTo>
                        <a:pt x="0" y="213"/>
                        <a:pt x="94" y="1629"/>
                        <a:pt x="94" y="1629"/>
                      </a:cubicBezTo>
                      <a:cubicBezTo>
                        <a:pt x="94" y="1727"/>
                        <a:pt x="282" y="2294"/>
                        <a:pt x="474" y="2673"/>
                      </a:cubicBezTo>
                      <a:cubicBezTo>
                        <a:pt x="507" y="2741"/>
                        <a:pt x="550" y="2825"/>
                        <a:pt x="611" y="2922"/>
                      </a:cubicBezTo>
                      <a:cubicBezTo>
                        <a:pt x="645" y="2979"/>
                        <a:pt x="682" y="3039"/>
                        <a:pt x="725" y="3099"/>
                      </a:cubicBezTo>
                      <a:cubicBezTo>
                        <a:pt x="742" y="3120"/>
                        <a:pt x="756" y="3144"/>
                        <a:pt x="772" y="3164"/>
                      </a:cubicBezTo>
                      <a:cubicBezTo>
                        <a:pt x="890" y="3321"/>
                        <a:pt x="1030" y="3482"/>
                        <a:pt x="1195" y="3617"/>
                      </a:cubicBezTo>
                      <a:lnTo>
                        <a:pt x="1199" y="3617"/>
                      </a:lnTo>
                      <a:cubicBezTo>
                        <a:pt x="1414" y="3788"/>
                        <a:pt x="1667" y="3909"/>
                        <a:pt x="1957" y="3909"/>
                      </a:cubicBezTo>
                      <a:cubicBezTo>
                        <a:pt x="1998" y="3909"/>
                        <a:pt x="2039" y="3907"/>
                        <a:pt x="2081" y="3902"/>
                      </a:cubicBezTo>
                      <a:cubicBezTo>
                        <a:pt x="2400" y="3869"/>
                        <a:pt x="2601" y="3630"/>
                        <a:pt x="2725" y="3318"/>
                      </a:cubicBezTo>
                      <a:cubicBezTo>
                        <a:pt x="2725" y="3315"/>
                        <a:pt x="2729" y="3311"/>
                        <a:pt x="2729" y="3308"/>
                      </a:cubicBezTo>
                      <a:cubicBezTo>
                        <a:pt x="2786" y="3160"/>
                        <a:pt x="2826" y="2996"/>
                        <a:pt x="2857" y="2825"/>
                      </a:cubicBezTo>
                      <a:cubicBezTo>
                        <a:pt x="2863" y="2791"/>
                        <a:pt x="2870" y="2761"/>
                        <a:pt x="2874" y="2727"/>
                      </a:cubicBezTo>
                      <a:cubicBezTo>
                        <a:pt x="2883" y="2664"/>
                        <a:pt x="2891" y="2596"/>
                        <a:pt x="2897" y="2529"/>
                      </a:cubicBezTo>
                      <a:cubicBezTo>
                        <a:pt x="2903" y="2499"/>
                        <a:pt x="2903" y="2465"/>
                        <a:pt x="2907" y="2435"/>
                      </a:cubicBezTo>
                      <a:cubicBezTo>
                        <a:pt x="2924" y="2238"/>
                        <a:pt x="2931" y="2043"/>
                        <a:pt x="2934" y="1875"/>
                      </a:cubicBezTo>
                      <a:lnTo>
                        <a:pt x="2934" y="1629"/>
                      </a:lnTo>
                      <a:cubicBezTo>
                        <a:pt x="2934" y="1562"/>
                        <a:pt x="2927" y="1488"/>
                        <a:pt x="2917" y="1408"/>
                      </a:cubicBezTo>
                      <a:cubicBezTo>
                        <a:pt x="2903" y="1307"/>
                        <a:pt x="2880" y="1200"/>
                        <a:pt x="2843" y="1090"/>
                      </a:cubicBezTo>
                      <a:cubicBezTo>
                        <a:pt x="2677" y="555"/>
                        <a:pt x="2258" y="1"/>
                        <a:pt x="1496" y="1"/>
                      </a:cubicBezTo>
                      <a:close/>
                    </a:path>
                  </a:pathLst>
                </a:custGeom>
                <a:solidFill>
                  <a:srgbClr val="FFA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1"/>
                <p:cNvSpPr/>
                <p:nvPr/>
              </p:nvSpPr>
              <p:spPr>
                <a:xfrm>
                  <a:off x="7638429" y="756687"/>
                  <a:ext cx="90713" cy="134923"/>
                </a:xfrm>
                <a:custGeom>
                  <a:avLst/>
                  <a:gdLst/>
                  <a:ahLst/>
                  <a:cxnLst/>
                  <a:rect l="l" t="t" r="r" b="b"/>
                  <a:pathLst>
                    <a:path w="1069" h="1590" extrusionOk="0">
                      <a:moveTo>
                        <a:pt x="512" y="0"/>
                      </a:moveTo>
                      <a:cubicBezTo>
                        <a:pt x="449" y="0"/>
                        <a:pt x="386" y="16"/>
                        <a:pt x="333" y="52"/>
                      </a:cubicBezTo>
                      <a:cubicBezTo>
                        <a:pt x="287" y="86"/>
                        <a:pt x="250" y="129"/>
                        <a:pt x="216" y="177"/>
                      </a:cubicBezTo>
                      <a:cubicBezTo>
                        <a:pt x="138" y="284"/>
                        <a:pt x="75" y="408"/>
                        <a:pt x="48" y="539"/>
                      </a:cubicBezTo>
                      <a:cubicBezTo>
                        <a:pt x="1" y="771"/>
                        <a:pt x="75" y="1016"/>
                        <a:pt x="219" y="1204"/>
                      </a:cubicBezTo>
                      <a:cubicBezTo>
                        <a:pt x="293" y="1301"/>
                        <a:pt x="383" y="1385"/>
                        <a:pt x="488" y="1455"/>
                      </a:cubicBezTo>
                      <a:cubicBezTo>
                        <a:pt x="551" y="1499"/>
                        <a:pt x="665" y="1590"/>
                        <a:pt x="758" y="1590"/>
                      </a:cubicBezTo>
                      <a:cubicBezTo>
                        <a:pt x="772" y="1590"/>
                        <a:pt x="786" y="1588"/>
                        <a:pt x="800" y="1583"/>
                      </a:cubicBezTo>
                      <a:cubicBezTo>
                        <a:pt x="904" y="1542"/>
                        <a:pt x="958" y="1372"/>
                        <a:pt x="991" y="1274"/>
                      </a:cubicBezTo>
                      <a:cubicBezTo>
                        <a:pt x="1035" y="1150"/>
                        <a:pt x="1058" y="1019"/>
                        <a:pt x="1062" y="888"/>
                      </a:cubicBezTo>
                      <a:cubicBezTo>
                        <a:pt x="1068" y="737"/>
                        <a:pt x="1045" y="586"/>
                        <a:pt x="998" y="442"/>
                      </a:cubicBezTo>
                      <a:cubicBezTo>
                        <a:pt x="951" y="301"/>
                        <a:pt x="874" y="163"/>
                        <a:pt x="753" y="79"/>
                      </a:cubicBezTo>
                      <a:cubicBezTo>
                        <a:pt x="684" y="29"/>
                        <a:pt x="597" y="0"/>
                        <a:pt x="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1"/>
                <p:cNvSpPr/>
                <p:nvPr/>
              </p:nvSpPr>
              <p:spPr>
                <a:xfrm>
                  <a:off x="7648200" y="668265"/>
                  <a:ext cx="284867" cy="143155"/>
                </a:xfrm>
                <a:custGeom>
                  <a:avLst/>
                  <a:gdLst/>
                  <a:ahLst/>
                  <a:cxnLst/>
                  <a:rect l="l" t="t" r="r" b="b"/>
                  <a:pathLst>
                    <a:path w="3357" h="1687" extrusionOk="0">
                      <a:moveTo>
                        <a:pt x="2619" y="1"/>
                      </a:moveTo>
                      <a:cubicBezTo>
                        <a:pt x="2591" y="1"/>
                        <a:pt x="2564" y="3"/>
                        <a:pt x="2538" y="9"/>
                      </a:cubicBezTo>
                      <a:cubicBezTo>
                        <a:pt x="2468" y="26"/>
                        <a:pt x="2403" y="59"/>
                        <a:pt x="2339" y="89"/>
                      </a:cubicBezTo>
                      <a:cubicBezTo>
                        <a:pt x="2206" y="156"/>
                        <a:pt x="2065" y="217"/>
                        <a:pt x="1913" y="230"/>
                      </a:cubicBezTo>
                      <a:cubicBezTo>
                        <a:pt x="1888" y="233"/>
                        <a:pt x="1864" y="233"/>
                        <a:pt x="1839" y="233"/>
                      </a:cubicBezTo>
                      <a:cubicBezTo>
                        <a:pt x="1716" y="233"/>
                        <a:pt x="1593" y="210"/>
                        <a:pt x="1473" y="193"/>
                      </a:cubicBezTo>
                      <a:cubicBezTo>
                        <a:pt x="1347" y="173"/>
                        <a:pt x="1218" y="160"/>
                        <a:pt x="1089" y="160"/>
                      </a:cubicBezTo>
                      <a:cubicBezTo>
                        <a:pt x="979" y="160"/>
                        <a:pt x="869" y="170"/>
                        <a:pt x="762" y="193"/>
                      </a:cubicBezTo>
                      <a:cubicBezTo>
                        <a:pt x="527" y="247"/>
                        <a:pt x="305" y="368"/>
                        <a:pt x="168" y="565"/>
                      </a:cubicBezTo>
                      <a:cubicBezTo>
                        <a:pt x="34" y="760"/>
                        <a:pt x="0" y="1036"/>
                        <a:pt x="121" y="1241"/>
                      </a:cubicBezTo>
                      <a:cubicBezTo>
                        <a:pt x="178" y="1341"/>
                        <a:pt x="262" y="1419"/>
                        <a:pt x="363" y="1472"/>
                      </a:cubicBezTo>
                      <a:cubicBezTo>
                        <a:pt x="421" y="1500"/>
                        <a:pt x="487" y="1518"/>
                        <a:pt x="552" y="1518"/>
                      </a:cubicBezTo>
                      <a:cubicBezTo>
                        <a:pt x="573" y="1518"/>
                        <a:pt x="594" y="1516"/>
                        <a:pt x="615" y="1512"/>
                      </a:cubicBezTo>
                      <a:cubicBezTo>
                        <a:pt x="674" y="1501"/>
                        <a:pt x="713" y="1467"/>
                        <a:pt x="759" y="1467"/>
                      </a:cubicBezTo>
                      <a:cubicBezTo>
                        <a:pt x="778" y="1467"/>
                        <a:pt x="799" y="1473"/>
                        <a:pt x="823" y="1489"/>
                      </a:cubicBezTo>
                      <a:cubicBezTo>
                        <a:pt x="984" y="1600"/>
                        <a:pt x="1118" y="1687"/>
                        <a:pt x="1323" y="1687"/>
                      </a:cubicBezTo>
                      <a:cubicBezTo>
                        <a:pt x="1327" y="1687"/>
                        <a:pt x="1331" y="1687"/>
                        <a:pt x="1335" y="1687"/>
                      </a:cubicBezTo>
                      <a:cubicBezTo>
                        <a:pt x="1539" y="1687"/>
                        <a:pt x="1738" y="1607"/>
                        <a:pt x="1904" y="1485"/>
                      </a:cubicBezTo>
                      <a:cubicBezTo>
                        <a:pt x="1992" y="1419"/>
                        <a:pt x="2087" y="1334"/>
                        <a:pt x="2197" y="1334"/>
                      </a:cubicBezTo>
                      <a:cubicBezTo>
                        <a:pt x="2203" y="1334"/>
                        <a:pt x="2209" y="1334"/>
                        <a:pt x="2215" y="1335"/>
                      </a:cubicBezTo>
                      <a:cubicBezTo>
                        <a:pt x="2273" y="1341"/>
                        <a:pt x="2327" y="1368"/>
                        <a:pt x="2383" y="1391"/>
                      </a:cubicBezTo>
                      <a:cubicBezTo>
                        <a:pt x="2471" y="1431"/>
                        <a:pt x="2564" y="1452"/>
                        <a:pt x="2658" y="1459"/>
                      </a:cubicBezTo>
                      <a:cubicBezTo>
                        <a:pt x="2668" y="1459"/>
                        <a:pt x="2677" y="1459"/>
                        <a:pt x="2687" y="1459"/>
                      </a:cubicBezTo>
                      <a:cubicBezTo>
                        <a:pt x="2758" y="1459"/>
                        <a:pt x="2828" y="1449"/>
                        <a:pt x="2894" y="1425"/>
                      </a:cubicBezTo>
                      <a:cubicBezTo>
                        <a:pt x="3085" y="1358"/>
                        <a:pt x="3222" y="1177"/>
                        <a:pt x="3273" y="982"/>
                      </a:cubicBezTo>
                      <a:cubicBezTo>
                        <a:pt x="3357" y="653"/>
                        <a:pt x="3209" y="280"/>
                        <a:pt x="2923" y="99"/>
                      </a:cubicBezTo>
                      <a:cubicBezTo>
                        <a:pt x="2833" y="41"/>
                        <a:pt x="2725" y="1"/>
                        <a:pt x="2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1"/>
                <p:cNvSpPr/>
                <p:nvPr/>
              </p:nvSpPr>
              <p:spPr>
                <a:xfrm>
                  <a:off x="7593963" y="755244"/>
                  <a:ext cx="100641" cy="152659"/>
                </a:xfrm>
                <a:custGeom>
                  <a:avLst/>
                  <a:gdLst/>
                  <a:ahLst/>
                  <a:cxnLst/>
                  <a:rect l="l" t="t" r="r" b="b"/>
                  <a:pathLst>
                    <a:path w="1186" h="1799" extrusionOk="0">
                      <a:moveTo>
                        <a:pt x="856" y="0"/>
                      </a:moveTo>
                      <a:cubicBezTo>
                        <a:pt x="794" y="0"/>
                        <a:pt x="704" y="55"/>
                        <a:pt x="649" y="69"/>
                      </a:cubicBezTo>
                      <a:cubicBezTo>
                        <a:pt x="555" y="96"/>
                        <a:pt x="468" y="137"/>
                        <a:pt x="384" y="190"/>
                      </a:cubicBezTo>
                      <a:cubicBezTo>
                        <a:pt x="290" y="247"/>
                        <a:pt x="202" y="321"/>
                        <a:pt x="129" y="408"/>
                      </a:cubicBezTo>
                      <a:cubicBezTo>
                        <a:pt x="82" y="462"/>
                        <a:pt x="41" y="526"/>
                        <a:pt x="21" y="597"/>
                      </a:cubicBezTo>
                      <a:cubicBezTo>
                        <a:pt x="5" y="653"/>
                        <a:pt x="1" y="718"/>
                        <a:pt x="5" y="778"/>
                      </a:cubicBezTo>
                      <a:cubicBezTo>
                        <a:pt x="11" y="871"/>
                        <a:pt x="25" y="969"/>
                        <a:pt x="58" y="1056"/>
                      </a:cubicBezTo>
                      <a:cubicBezTo>
                        <a:pt x="132" y="1241"/>
                        <a:pt x="283" y="1378"/>
                        <a:pt x="408" y="1533"/>
                      </a:cubicBezTo>
                      <a:cubicBezTo>
                        <a:pt x="458" y="1604"/>
                        <a:pt x="509" y="1674"/>
                        <a:pt x="575" y="1728"/>
                      </a:cubicBezTo>
                      <a:cubicBezTo>
                        <a:pt x="636" y="1774"/>
                        <a:pt x="712" y="1798"/>
                        <a:pt x="788" y="1798"/>
                      </a:cubicBezTo>
                      <a:cubicBezTo>
                        <a:pt x="851" y="1798"/>
                        <a:pt x="913" y="1781"/>
                        <a:pt x="964" y="1745"/>
                      </a:cubicBezTo>
                      <a:cubicBezTo>
                        <a:pt x="1093" y="1654"/>
                        <a:pt x="1129" y="1479"/>
                        <a:pt x="1146" y="1322"/>
                      </a:cubicBezTo>
                      <a:cubicBezTo>
                        <a:pt x="1176" y="1049"/>
                        <a:pt x="1186" y="774"/>
                        <a:pt x="1136" y="506"/>
                      </a:cubicBezTo>
                      <a:cubicBezTo>
                        <a:pt x="1113" y="368"/>
                        <a:pt x="1042" y="39"/>
                        <a:pt x="874" y="2"/>
                      </a:cubicBezTo>
                      <a:cubicBezTo>
                        <a:pt x="869" y="1"/>
                        <a:pt x="862" y="0"/>
                        <a:pt x="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1"/>
                <p:cNvSpPr/>
                <p:nvPr/>
              </p:nvSpPr>
              <p:spPr>
                <a:xfrm>
                  <a:off x="7637920" y="910194"/>
                  <a:ext cx="66443" cy="87997"/>
                </a:xfrm>
                <a:custGeom>
                  <a:avLst/>
                  <a:gdLst/>
                  <a:ahLst/>
                  <a:cxnLst/>
                  <a:rect l="l" t="t" r="r" b="b"/>
                  <a:pathLst>
                    <a:path w="783" h="1037" extrusionOk="0">
                      <a:moveTo>
                        <a:pt x="204" y="1"/>
                      </a:moveTo>
                      <a:cubicBezTo>
                        <a:pt x="171" y="1"/>
                        <a:pt x="139" y="3"/>
                        <a:pt x="107" y="9"/>
                      </a:cubicBezTo>
                      <a:lnTo>
                        <a:pt x="0" y="60"/>
                      </a:lnTo>
                      <a:cubicBezTo>
                        <a:pt x="87" y="234"/>
                        <a:pt x="67" y="425"/>
                        <a:pt x="74" y="610"/>
                      </a:cubicBezTo>
                      <a:cubicBezTo>
                        <a:pt x="78" y="694"/>
                        <a:pt x="87" y="777"/>
                        <a:pt x="127" y="858"/>
                      </a:cubicBezTo>
                      <a:cubicBezTo>
                        <a:pt x="168" y="935"/>
                        <a:pt x="245" y="1006"/>
                        <a:pt x="343" y="1030"/>
                      </a:cubicBezTo>
                      <a:cubicBezTo>
                        <a:pt x="363" y="1035"/>
                        <a:pt x="384" y="1037"/>
                        <a:pt x="406" y="1037"/>
                      </a:cubicBezTo>
                      <a:cubicBezTo>
                        <a:pt x="470" y="1037"/>
                        <a:pt x="534" y="1015"/>
                        <a:pt x="584" y="982"/>
                      </a:cubicBezTo>
                      <a:cubicBezTo>
                        <a:pt x="651" y="939"/>
                        <a:pt x="691" y="872"/>
                        <a:pt x="722" y="805"/>
                      </a:cubicBezTo>
                      <a:cubicBezTo>
                        <a:pt x="769" y="690"/>
                        <a:pt x="782" y="563"/>
                        <a:pt x="765" y="435"/>
                      </a:cubicBezTo>
                      <a:cubicBezTo>
                        <a:pt x="756" y="365"/>
                        <a:pt x="736" y="294"/>
                        <a:pt x="691" y="234"/>
                      </a:cubicBezTo>
                      <a:cubicBezTo>
                        <a:pt x="648" y="167"/>
                        <a:pt x="578" y="113"/>
                        <a:pt x="500" y="76"/>
                      </a:cubicBezTo>
                      <a:cubicBezTo>
                        <a:pt x="409" y="28"/>
                        <a:pt x="306" y="1"/>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1"/>
                <p:cNvSpPr/>
                <p:nvPr/>
              </p:nvSpPr>
              <p:spPr>
                <a:xfrm>
                  <a:off x="7607031" y="869887"/>
                  <a:ext cx="106666" cy="103187"/>
                </a:xfrm>
                <a:custGeom>
                  <a:avLst/>
                  <a:gdLst/>
                  <a:ahLst/>
                  <a:cxnLst/>
                  <a:rect l="l" t="t" r="r" b="b"/>
                  <a:pathLst>
                    <a:path w="1257" h="1216" extrusionOk="0">
                      <a:moveTo>
                        <a:pt x="676" y="1"/>
                      </a:moveTo>
                      <a:cubicBezTo>
                        <a:pt x="597" y="1"/>
                        <a:pt x="517" y="37"/>
                        <a:pt x="442" y="128"/>
                      </a:cubicBezTo>
                      <a:cubicBezTo>
                        <a:pt x="0" y="652"/>
                        <a:pt x="824" y="1216"/>
                        <a:pt x="1168" y="1216"/>
                      </a:cubicBezTo>
                      <a:cubicBezTo>
                        <a:pt x="1172" y="1216"/>
                        <a:pt x="1176" y="1216"/>
                        <a:pt x="1180" y="1215"/>
                      </a:cubicBezTo>
                      <a:lnTo>
                        <a:pt x="1257" y="507"/>
                      </a:lnTo>
                      <a:cubicBezTo>
                        <a:pt x="1257" y="507"/>
                        <a:pt x="972" y="1"/>
                        <a:pt x="676" y="1"/>
                      </a:cubicBezTo>
                      <a:close/>
                    </a:path>
                  </a:pathLst>
                </a:custGeom>
                <a:solidFill>
                  <a:srgbClr val="FFA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1"/>
                <p:cNvSpPr/>
                <p:nvPr/>
              </p:nvSpPr>
              <p:spPr>
                <a:xfrm>
                  <a:off x="7645642" y="881003"/>
                  <a:ext cx="45823" cy="71026"/>
                </a:xfrm>
                <a:custGeom>
                  <a:avLst/>
                  <a:gdLst/>
                  <a:ahLst/>
                  <a:cxnLst/>
                  <a:rect l="l" t="t" r="r" b="b"/>
                  <a:pathLst>
                    <a:path w="540" h="837" extrusionOk="0">
                      <a:moveTo>
                        <a:pt x="242" y="1"/>
                      </a:moveTo>
                      <a:cubicBezTo>
                        <a:pt x="157" y="1"/>
                        <a:pt x="77" y="48"/>
                        <a:pt x="36" y="131"/>
                      </a:cubicBezTo>
                      <a:cubicBezTo>
                        <a:pt x="10" y="182"/>
                        <a:pt x="0" y="235"/>
                        <a:pt x="0" y="289"/>
                      </a:cubicBezTo>
                      <a:cubicBezTo>
                        <a:pt x="0" y="319"/>
                        <a:pt x="3" y="350"/>
                        <a:pt x="10" y="380"/>
                      </a:cubicBezTo>
                      <a:cubicBezTo>
                        <a:pt x="33" y="528"/>
                        <a:pt x="114" y="669"/>
                        <a:pt x="231" y="762"/>
                      </a:cubicBezTo>
                      <a:cubicBezTo>
                        <a:pt x="268" y="793"/>
                        <a:pt x="309" y="823"/>
                        <a:pt x="359" y="833"/>
                      </a:cubicBezTo>
                      <a:cubicBezTo>
                        <a:pt x="372" y="836"/>
                        <a:pt x="383" y="836"/>
                        <a:pt x="396" y="836"/>
                      </a:cubicBezTo>
                      <a:cubicBezTo>
                        <a:pt x="423" y="836"/>
                        <a:pt x="450" y="830"/>
                        <a:pt x="470" y="816"/>
                      </a:cubicBezTo>
                      <a:cubicBezTo>
                        <a:pt x="493" y="806"/>
                        <a:pt x="513" y="790"/>
                        <a:pt x="534" y="773"/>
                      </a:cubicBezTo>
                      <a:cubicBezTo>
                        <a:pt x="540" y="769"/>
                        <a:pt x="540" y="762"/>
                        <a:pt x="537" y="756"/>
                      </a:cubicBezTo>
                      <a:cubicBezTo>
                        <a:pt x="535" y="754"/>
                        <a:pt x="532" y="752"/>
                        <a:pt x="528" y="752"/>
                      </a:cubicBezTo>
                      <a:cubicBezTo>
                        <a:pt x="526" y="752"/>
                        <a:pt x="523" y="753"/>
                        <a:pt x="520" y="756"/>
                      </a:cubicBezTo>
                      <a:cubicBezTo>
                        <a:pt x="500" y="773"/>
                        <a:pt x="480" y="786"/>
                        <a:pt x="459" y="796"/>
                      </a:cubicBezTo>
                      <a:cubicBezTo>
                        <a:pt x="439" y="810"/>
                        <a:pt x="419" y="816"/>
                        <a:pt x="396" y="816"/>
                      </a:cubicBezTo>
                      <a:cubicBezTo>
                        <a:pt x="386" y="816"/>
                        <a:pt x="376" y="813"/>
                        <a:pt x="363" y="810"/>
                      </a:cubicBezTo>
                      <a:cubicBezTo>
                        <a:pt x="318" y="802"/>
                        <a:pt x="282" y="776"/>
                        <a:pt x="245" y="746"/>
                      </a:cubicBezTo>
                      <a:cubicBezTo>
                        <a:pt x="134" y="655"/>
                        <a:pt x="53" y="520"/>
                        <a:pt x="30" y="376"/>
                      </a:cubicBezTo>
                      <a:cubicBezTo>
                        <a:pt x="27" y="350"/>
                        <a:pt x="24" y="319"/>
                        <a:pt x="24" y="289"/>
                      </a:cubicBezTo>
                      <a:cubicBezTo>
                        <a:pt x="24" y="239"/>
                        <a:pt x="33" y="185"/>
                        <a:pt x="57" y="142"/>
                      </a:cubicBezTo>
                      <a:cubicBezTo>
                        <a:pt x="94" y="68"/>
                        <a:pt x="165" y="24"/>
                        <a:pt x="242" y="24"/>
                      </a:cubicBezTo>
                      <a:cubicBezTo>
                        <a:pt x="265" y="24"/>
                        <a:pt x="285" y="27"/>
                        <a:pt x="309" y="34"/>
                      </a:cubicBezTo>
                      <a:cubicBezTo>
                        <a:pt x="369" y="54"/>
                        <a:pt x="433" y="94"/>
                        <a:pt x="463" y="152"/>
                      </a:cubicBezTo>
                      <a:cubicBezTo>
                        <a:pt x="466" y="154"/>
                        <a:pt x="470" y="156"/>
                        <a:pt x="473" y="156"/>
                      </a:cubicBezTo>
                      <a:cubicBezTo>
                        <a:pt x="474" y="156"/>
                        <a:pt x="475" y="156"/>
                        <a:pt x="476" y="155"/>
                      </a:cubicBezTo>
                      <a:cubicBezTo>
                        <a:pt x="484" y="152"/>
                        <a:pt x="487" y="145"/>
                        <a:pt x="484" y="138"/>
                      </a:cubicBezTo>
                      <a:cubicBezTo>
                        <a:pt x="447" y="77"/>
                        <a:pt x="379" y="34"/>
                        <a:pt x="315" y="14"/>
                      </a:cubicBezTo>
                      <a:cubicBezTo>
                        <a:pt x="292" y="7"/>
                        <a:pt x="265" y="1"/>
                        <a:pt x="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1"/>
                <p:cNvSpPr/>
                <p:nvPr/>
              </p:nvSpPr>
              <p:spPr>
                <a:xfrm>
                  <a:off x="7676954" y="885076"/>
                  <a:ext cx="8061" cy="66443"/>
                </a:xfrm>
                <a:custGeom>
                  <a:avLst/>
                  <a:gdLst/>
                  <a:ahLst/>
                  <a:cxnLst/>
                  <a:rect l="l" t="t" r="r" b="b"/>
                  <a:pathLst>
                    <a:path w="95" h="783" extrusionOk="0">
                      <a:moveTo>
                        <a:pt x="13" y="0"/>
                      </a:moveTo>
                      <a:cubicBezTo>
                        <a:pt x="11" y="0"/>
                        <a:pt x="8" y="1"/>
                        <a:pt x="7" y="3"/>
                      </a:cubicBezTo>
                      <a:cubicBezTo>
                        <a:pt x="0" y="6"/>
                        <a:pt x="0" y="13"/>
                        <a:pt x="3" y="20"/>
                      </a:cubicBezTo>
                      <a:cubicBezTo>
                        <a:pt x="27" y="46"/>
                        <a:pt x="40" y="74"/>
                        <a:pt x="47" y="104"/>
                      </a:cubicBezTo>
                      <a:cubicBezTo>
                        <a:pt x="54" y="134"/>
                        <a:pt x="57" y="164"/>
                        <a:pt x="61" y="201"/>
                      </a:cubicBezTo>
                      <a:cubicBezTo>
                        <a:pt x="67" y="275"/>
                        <a:pt x="70" y="345"/>
                        <a:pt x="70" y="416"/>
                      </a:cubicBezTo>
                      <a:cubicBezTo>
                        <a:pt x="70" y="533"/>
                        <a:pt x="61" y="651"/>
                        <a:pt x="40" y="768"/>
                      </a:cubicBezTo>
                      <a:cubicBezTo>
                        <a:pt x="37" y="775"/>
                        <a:pt x="44" y="782"/>
                        <a:pt x="47" y="782"/>
                      </a:cubicBezTo>
                      <a:cubicBezTo>
                        <a:pt x="48" y="782"/>
                        <a:pt x="50" y="783"/>
                        <a:pt x="51" y="783"/>
                      </a:cubicBezTo>
                      <a:cubicBezTo>
                        <a:pt x="56" y="783"/>
                        <a:pt x="61" y="778"/>
                        <a:pt x="61" y="775"/>
                      </a:cubicBezTo>
                      <a:cubicBezTo>
                        <a:pt x="84" y="654"/>
                        <a:pt x="94" y="537"/>
                        <a:pt x="94" y="416"/>
                      </a:cubicBezTo>
                      <a:cubicBezTo>
                        <a:pt x="94" y="345"/>
                        <a:pt x="90" y="271"/>
                        <a:pt x="81" y="201"/>
                      </a:cubicBezTo>
                      <a:cubicBezTo>
                        <a:pt x="78" y="164"/>
                        <a:pt x="74" y="130"/>
                        <a:pt x="67" y="97"/>
                      </a:cubicBezTo>
                      <a:cubicBezTo>
                        <a:pt x="61" y="63"/>
                        <a:pt x="47" y="33"/>
                        <a:pt x="20" y="3"/>
                      </a:cubicBezTo>
                      <a:cubicBezTo>
                        <a:pt x="19" y="1"/>
                        <a:pt x="16" y="0"/>
                        <a:pt x="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1"/>
                <p:cNvSpPr/>
                <p:nvPr/>
              </p:nvSpPr>
              <p:spPr>
                <a:xfrm>
                  <a:off x="7687476" y="870226"/>
                  <a:ext cx="206289" cy="197039"/>
                </a:xfrm>
                <a:custGeom>
                  <a:avLst/>
                  <a:gdLst/>
                  <a:ahLst/>
                  <a:cxnLst/>
                  <a:rect l="l" t="t" r="r" b="b"/>
                  <a:pathLst>
                    <a:path w="2431" h="2322" extrusionOk="0">
                      <a:moveTo>
                        <a:pt x="1997" y="985"/>
                      </a:moveTo>
                      <a:cubicBezTo>
                        <a:pt x="2095" y="985"/>
                        <a:pt x="2182" y="1011"/>
                        <a:pt x="2222" y="1115"/>
                      </a:cubicBezTo>
                      <a:cubicBezTo>
                        <a:pt x="2242" y="1168"/>
                        <a:pt x="2239" y="1225"/>
                        <a:pt x="2226" y="1279"/>
                      </a:cubicBezTo>
                      <a:cubicBezTo>
                        <a:pt x="2212" y="1343"/>
                        <a:pt x="2192" y="1403"/>
                        <a:pt x="2149" y="1450"/>
                      </a:cubicBezTo>
                      <a:cubicBezTo>
                        <a:pt x="2125" y="1473"/>
                        <a:pt x="2098" y="1493"/>
                        <a:pt x="2068" y="1513"/>
                      </a:cubicBezTo>
                      <a:cubicBezTo>
                        <a:pt x="1969" y="1568"/>
                        <a:pt x="1857" y="1596"/>
                        <a:pt x="1744" y="1596"/>
                      </a:cubicBezTo>
                      <a:cubicBezTo>
                        <a:pt x="1643" y="1596"/>
                        <a:pt x="1541" y="1573"/>
                        <a:pt x="1450" y="1527"/>
                      </a:cubicBezTo>
                      <a:cubicBezTo>
                        <a:pt x="1413" y="1510"/>
                        <a:pt x="1380" y="1487"/>
                        <a:pt x="1353" y="1453"/>
                      </a:cubicBezTo>
                      <a:cubicBezTo>
                        <a:pt x="1292" y="1377"/>
                        <a:pt x="1303" y="1265"/>
                        <a:pt x="1343" y="1175"/>
                      </a:cubicBezTo>
                      <a:cubicBezTo>
                        <a:pt x="1363" y="1118"/>
                        <a:pt x="1396" y="1064"/>
                        <a:pt x="1447" y="1034"/>
                      </a:cubicBezTo>
                      <a:cubicBezTo>
                        <a:pt x="1487" y="1013"/>
                        <a:pt x="1531" y="1007"/>
                        <a:pt x="1575" y="1007"/>
                      </a:cubicBezTo>
                      <a:cubicBezTo>
                        <a:pt x="1610" y="1007"/>
                        <a:pt x="1645" y="1011"/>
                        <a:pt x="1678" y="1014"/>
                      </a:cubicBezTo>
                      <a:cubicBezTo>
                        <a:pt x="1683" y="1014"/>
                        <a:pt x="1687" y="1014"/>
                        <a:pt x="1691" y="1014"/>
                      </a:cubicBezTo>
                      <a:cubicBezTo>
                        <a:pt x="1777" y="1014"/>
                        <a:pt x="1893" y="985"/>
                        <a:pt x="1997" y="985"/>
                      </a:cubicBezTo>
                      <a:close/>
                      <a:moveTo>
                        <a:pt x="42" y="1"/>
                      </a:moveTo>
                      <a:cubicBezTo>
                        <a:pt x="27" y="1"/>
                        <a:pt x="14" y="8"/>
                        <a:pt x="7" y="27"/>
                      </a:cubicBezTo>
                      <a:cubicBezTo>
                        <a:pt x="0" y="43"/>
                        <a:pt x="3" y="63"/>
                        <a:pt x="7" y="80"/>
                      </a:cubicBezTo>
                      <a:cubicBezTo>
                        <a:pt x="24" y="154"/>
                        <a:pt x="67" y="218"/>
                        <a:pt x="104" y="285"/>
                      </a:cubicBezTo>
                      <a:cubicBezTo>
                        <a:pt x="195" y="446"/>
                        <a:pt x="239" y="624"/>
                        <a:pt x="235" y="813"/>
                      </a:cubicBezTo>
                      <a:cubicBezTo>
                        <a:pt x="232" y="994"/>
                        <a:pt x="198" y="1178"/>
                        <a:pt x="239" y="1360"/>
                      </a:cubicBezTo>
                      <a:cubicBezTo>
                        <a:pt x="256" y="1433"/>
                        <a:pt x="289" y="1507"/>
                        <a:pt x="329" y="1578"/>
                      </a:cubicBezTo>
                      <a:cubicBezTo>
                        <a:pt x="430" y="1755"/>
                        <a:pt x="587" y="1910"/>
                        <a:pt x="752" y="2031"/>
                      </a:cubicBezTo>
                      <a:lnTo>
                        <a:pt x="756" y="2031"/>
                      </a:lnTo>
                      <a:cubicBezTo>
                        <a:pt x="823" y="2081"/>
                        <a:pt x="893" y="2125"/>
                        <a:pt x="960" y="2162"/>
                      </a:cubicBezTo>
                      <a:cubicBezTo>
                        <a:pt x="1130" y="2256"/>
                        <a:pt x="1327" y="2322"/>
                        <a:pt x="1519" y="2322"/>
                      </a:cubicBezTo>
                      <a:cubicBezTo>
                        <a:pt x="1668" y="2322"/>
                        <a:pt x="1815" y="2282"/>
                        <a:pt x="1944" y="2185"/>
                      </a:cubicBezTo>
                      <a:cubicBezTo>
                        <a:pt x="2098" y="2071"/>
                        <a:pt x="2206" y="1910"/>
                        <a:pt x="2282" y="1732"/>
                      </a:cubicBezTo>
                      <a:cubicBezTo>
                        <a:pt x="2282" y="1729"/>
                        <a:pt x="2286" y="1725"/>
                        <a:pt x="2286" y="1722"/>
                      </a:cubicBezTo>
                      <a:cubicBezTo>
                        <a:pt x="2353" y="1547"/>
                        <a:pt x="2400" y="1346"/>
                        <a:pt x="2431" y="1141"/>
                      </a:cubicBezTo>
                      <a:cubicBezTo>
                        <a:pt x="2431" y="1141"/>
                        <a:pt x="2427" y="1135"/>
                        <a:pt x="2423" y="1124"/>
                      </a:cubicBezTo>
                      <a:cubicBezTo>
                        <a:pt x="2364" y="896"/>
                        <a:pt x="2119" y="821"/>
                        <a:pt x="1886" y="821"/>
                      </a:cubicBezTo>
                      <a:cubicBezTo>
                        <a:pt x="1767" y="821"/>
                        <a:pt x="1651" y="841"/>
                        <a:pt x="1565" y="869"/>
                      </a:cubicBezTo>
                      <a:cubicBezTo>
                        <a:pt x="1394" y="924"/>
                        <a:pt x="1197" y="997"/>
                        <a:pt x="1005" y="997"/>
                      </a:cubicBezTo>
                      <a:cubicBezTo>
                        <a:pt x="913" y="997"/>
                        <a:pt x="822" y="980"/>
                        <a:pt x="736" y="937"/>
                      </a:cubicBezTo>
                      <a:cubicBezTo>
                        <a:pt x="538" y="839"/>
                        <a:pt x="480" y="574"/>
                        <a:pt x="393" y="390"/>
                      </a:cubicBezTo>
                      <a:cubicBezTo>
                        <a:pt x="333" y="255"/>
                        <a:pt x="252" y="124"/>
                        <a:pt x="132" y="40"/>
                      </a:cubicBezTo>
                      <a:cubicBezTo>
                        <a:pt x="111" y="27"/>
                        <a:pt x="72"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1"/>
                <p:cNvSpPr/>
                <p:nvPr/>
              </p:nvSpPr>
              <p:spPr>
                <a:xfrm>
                  <a:off x="7824436" y="978758"/>
                  <a:ext cx="29446" cy="5431"/>
                </a:xfrm>
                <a:custGeom>
                  <a:avLst/>
                  <a:gdLst/>
                  <a:ahLst/>
                  <a:cxnLst/>
                  <a:rect l="l" t="t" r="r" b="b"/>
                  <a:pathLst>
                    <a:path w="347" h="64" extrusionOk="0">
                      <a:moveTo>
                        <a:pt x="11" y="0"/>
                      </a:moveTo>
                      <a:cubicBezTo>
                        <a:pt x="8" y="0"/>
                        <a:pt x="4" y="0"/>
                        <a:pt x="4" y="3"/>
                      </a:cubicBezTo>
                      <a:cubicBezTo>
                        <a:pt x="1" y="7"/>
                        <a:pt x="4" y="10"/>
                        <a:pt x="4" y="10"/>
                      </a:cubicBezTo>
                      <a:cubicBezTo>
                        <a:pt x="8" y="10"/>
                        <a:pt x="95" y="64"/>
                        <a:pt x="205" y="64"/>
                      </a:cubicBezTo>
                      <a:cubicBezTo>
                        <a:pt x="250" y="64"/>
                        <a:pt x="296" y="53"/>
                        <a:pt x="343" y="30"/>
                      </a:cubicBezTo>
                      <a:cubicBezTo>
                        <a:pt x="346" y="30"/>
                        <a:pt x="346" y="27"/>
                        <a:pt x="343" y="23"/>
                      </a:cubicBezTo>
                      <a:cubicBezTo>
                        <a:pt x="343" y="20"/>
                        <a:pt x="340" y="20"/>
                        <a:pt x="337" y="20"/>
                      </a:cubicBezTo>
                      <a:cubicBezTo>
                        <a:pt x="293" y="44"/>
                        <a:pt x="250" y="50"/>
                        <a:pt x="205" y="50"/>
                      </a:cubicBezTo>
                      <a:cubicBezTo>
                        <a:pt x="152" y="50"/>
                        <a:pt x="105" y="40"/>
                        <a:pt x="68" y="27"/>
                      </a:cubicBezTo>
                      <a:cubicBezTo>
                        <a:pt x="51" y="20"/>
                        <a:pt x="38" y="13"/>
                        <a:pt x="28" y="10"/>
                      </a:cubicBezTo>
                      <a:cubicBezTo>
                        <a:pt x="21" y="7"/>
                        <a:pt x="18" y="3"/>
                        <a:pt x="14" y="3"/>
                      </a:cubicBezTo>
                      <a:lnTo>
                        <a:pt x="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1"/>
                <p:cNvSpPr/>
                <p:nvPr/>
              </p:nvSpPr>
              <p:spPr>
                <a:xfrm>
                  <a:off x="7869750" y="874299"/>
                  <a:ext cx="16547" cy="15529"/>
                </a:xfrm>
                <a:custGeom>
                  <a:avLst/>
                  <a:gdLst/>
                  <a:ahLst/>
                  <a:cxnLst/>
                  <a:rect l="l" t="t" r="r" b="b"/>
                  <a:pathLst>
                    <a:path w="195" h="183" extrusionOk="0">
                      <a:moveTo>
                        <a:pt x="104" y="1"/>
                      </a:moveTo>
                      <a:cubicBezTo>
                        <a:pt x="98" y="1"/>
                        <a:pt x="93" y="1"/>
                        <a:pt x="88" y="3"/>
                      </a:cubicBezTo>
                      <a:cubicBezTo>
                        <a:pt x="38" y="9"/>
                        <a:pt x="1" y="56"/>
                        <a:pt x="10" y="103"/>
                      </a:cubicBezTo>
                      <a:cubicBezTo>
                        <a:pt x="17" y="148"/>
                        <a:pt x="52" y="182"/>
                        <a:pt x="95" y="182"/>
                      </a:cubicBezTo>
                      <a:cubicBezTo>
                        <a:pt x="100" y="182"/>
                        <a:pt x="106" y="182"/>
                        <a:pt x="111" y="181"/>
                      </a:cubicBezTo>
                      <a:cubicBezTo>
                        <a:pt x="162" y="173"/>
                        <a:pt x="195" y="130"/>
                        <a:pt x="188" y="80"/>
                      </a:cubicBezTo>
                      <a:cubicBezTo>
                        <a:pt x="183" y="35"/>
                        <a:pt x="145"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1"/>
                <p:cNvSpPr/>
                <p:nvPr/>
              </p:nvSpPr>
              <p:spPr>
                <a:xfrm>
                  <a:off x="7784553" y="872941"/>
                  <a:ext cx="17226" cy="16462"/>
                </a:xfrm>
                <a:custGeom>
                  <a:avLst/>
                  <a:gdLst/>
                  <a:ahLst/>
                  <a:cxnLst/>
                  <a:rect l="l" t="t" r="r" b="b"/>
                  <a:pathLst>
                    <a:path w="203" h="194" extrusionOk="0">
                      <a:moveTo>
                        <a:pt x="100" y="1"/>
                      </a:moveTo>
                      <a:cubicBezTo>
                        <a:pt x="96" y="1"/>
                        <a:pt x="92" y="1"/>
                        <a:pt x="88" y="2"/>
                      </a:cubicBezTo>
                      <a:cubicBezTo>
                        <a:pt x="38" y="11"/>
                        <a:pt x="1" y="59"/>
                        <a:pt x="7" y="112"/>
                      </a:cubicBezTo>
                      <a:cubicBezTo>
                        <a:pt x="14" y="158"/>
                        <a:pt x="56" y="193"/>
                        <a:pt x="103" y="193"/>
                      </a:cubicBezTo>
                      <a:cubicBezTo>
                        <a:pt x="107" y="193"/>
                        <a:pt x="111" y="193"/>
                        <a:pt x="115" y="193"/>
                      </a:cubicBezTo>
                      <a:cubicBezTo>
                        <a:pt x="169" y="183"/>
                        <a:pt x="202" y="136"/>
                        <a:pt x="196" y="82"/>
                      </a:cubicBezTo>
                      <a:cubicBezTo>
                        <a:pt x="189" y="35"/>
                        <a:pt x="149"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1"/>
                <p:cNvSpPr/>
                <p:nvPr/>
              </p:nvSpPr>
              <p:spPr>
                <a:xfrm>
                  <a:off x="7746113" y="825167"/>
                  <a:ext cx="71026" cy="37337"/>
                </a:xfrm>
                <a:custGeom>
                  <a:avLst/>
                  <a:gdLst/>
                  <a:ahLst/>
                  <a:cxnLst/>
                  <a:rect l="l" t="t" r="r" b="b"/>
                  <a:pathLst>
                    <a:path w="837" h="440" extrusionOk="0">
                      <a:moveTo>
                        <a:pt x="644" y="1"/>
                      </a:moveTo>
                      <a:cubicBezTo>
                        <a:pt x="633" y="1"/>
                        <a:pt x="621" y="2"/>
                        <a:pt x="609" y="4"/>
                      </a:cubicBezTo>
                      <a:cubicBezTo>
                        <a:pt x="511" y="21"/>
                        <a:pt x="410" y="64"/>
                        <a:pt x="319" y="91"/>
                      </a:cubicBezTo>
                      <a:cubicBezTo>
                        <a:pt x="212" y="125"/>
                        <a:pt x="112" y="182"/>
                        <a:pt x="48" y="276"/>
                      </a:cubicBezTo>
                      <a:cubicBezTo>
                        <a:pt x="17" y="320"/>
                        <a:pt x="0" y="387"/>
                        <a:pt x="41" y="420"/>
                      </a:cubicBezTo>
                      <a:cubicBezTo>
                        <a:pt x="57" y="434"/>
                        <a:pt x="76" y="440"/>
                        <a:pt x="96" y="440"/>
                      </a:cubicBezTo>
                      <a:cubicBezTo>
                        <a:pt x="129" y="440"/>
                        <a:pt x="164" y="425"/>
                        <a:pt x="195" y="410"/>
                      </a:cubicBezTo>
                      <a:cubicBezTo>
                        <a:pt x="327" y="346"/>
                        <a:pt x="474" y="309"/>
                        <a:pt x="622" y="300"/>
                      </a:cubicBezTo>
                      <a:cubicBezTo>
                        <a:pt x="739" y="292"/>
                        <a:pt x="837" y="246"/>
                        <a:pt x="786" y="108"/>
                      </a:cubicBezTo>
                      <a:cubicBezTo>
                        <a:pt x="760" y="36"/>
                        <a:pt x="712" y="1"/>
                        <a:pt x="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1"/>
                <p:cNvSpPr/>
                <p:nvPr/>
              </p:nvSpPr>
              <p:spPr>
                <a:xfrm>
                  <a:off x="7870005" y="826524"/>
                  <a:ext cx="27494" cy="28597"/>
                </a:xfrm>
                <a:custGeom>
                  <a:avLst/>
                  <a:gdLst/>
                  <a:ahLst/>
                  <a:cxnLst/>
                  <a:rect l="l" t="t" r="r" b="b"/>
                  <a:pathLst>
                    <a:path w="324" h="337" extrusionOk="0">
                      <a:moveTo>
                        <a:pt x="135" y="1"/>
                      </a:moveTo>
                      <a:cubicBezTo>
                        <a:pt x="128" y="1"/>
                        <a:pt x="121" y="1"/>
                        <a:pt x="115" y="2"/>
                      </a:cubicBezTo>
                      <a:cubicBezTo>
                        <a:pt x="71" y="8"/>
                        <a:pt x="31" y="31"/>
                        <a:pt x="15" y="69"/>
                      </a:cubicBezTo>
                      <a:cubicBezTo>
                        <a:pt x="1" y="99"/>
                        <a:pt x="4" y="129"/>
                        <a:pt x="4" y="156"/>
                      </a:cubicBezTo>
                      <a:cubicBezTo>
                        <a:pt x="4" y="186"/>
                        <a:pt x="7" y="216"/>
                        <a:pt x="24" y="243"/>
                      </a:cubicBezTo>
                      <a:cubicBezTo>
                        <a:pt x="41" y="263"/>
                        <a:pt x="68" y="273"/>
                        <a:pt x="95" y="284"/>
                      </a:cubicBezTo>
                      <a:cubicBezTo>
                        <a:pt x="168" y="307"/>
                        <a:pt x="243" y="334"/>
                        <a:pt x="320" y="337"/>
                      </a:cubicBezTo>
                      <a:lnTo>
                        <a:pt x="323" y="337"/>
                      </a:lnTo>
                      <a:cubicBezTo>
                        <a:pt x="309" y="236"/>
                        <a:pt x="286" y="129"/>
                        <a:pt x="249" y="19"/>
                      </a:cubicBezTo>
                      <a:cubicBezTo>
                        <a:pt x="210" y="7"/>
                        <a:pt x="169"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1"/>
                <p:cNvSpPr/>
                <p:nvPr/>
              </p:nvSpPr>
              <p:spPr>
                <a:xfrm>
                  <a:off x="7862283" y="1974135"/>
                  <a:ext cx="45144" cy="52866"/>
                </a:xfrm>
                <a:custGeom>
                  <a:avLst/>
                  <a:gdLst/>
                  <a:ahLst/>
                  <a:cxnLst/>
                  <a:rect l="l" t="t" r="r" b="b"/>
                  <a:pathLst>
                    <a:path w="532" h="623" extrusionOk="0">
                      <a:moveTo>
                        <a:pt x="41" y="1"/>
                      </a:moveTo>
                      <a:lnTo>
                        <a:pt x="1" y="622"/>
                      </a:lnTo>
                      <a:cubicBezTo>
                        <a:pt x="1" y="622"/>
                        <a:pt x="521" y="558"/>
                        <a:pt x="532" y="313"/>
                      </a:cubicBezTo>
                      <a:cubicBezTo>
                        <a:pt x="532" y="313"/>
                        <a:pt x="287" y="41"/>
                        <a:pt x="41" y="1"/>
                      </a:cubicBezTo>
                      <a:close/>
                    </a:path>
                  </a:pathLst>
                </a:custGeom>
                <a:solidFill>
                  <a:srgbClr val="FF7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1"/>
                <p:cNvSpPr/>
                <p:nvPr/>
              </p:nvSpPr>
              <p:spPr>
                <a:xfrm>
                  <a:off x="7862283" y="1974135"/>
                  <a:ext cx="45144" cy="52866"/>
                </a:xfrm>
                <a:custGeom>
                  <a:avLst/>
                  <a:gdLst/>
                  <a:ahLst/>
                  <a:cxnLst/>
                  <a:rect l="l" t="t" r="r" b="b"/>
                  <a:pathLst>
                    <a:path w="532" h="623" extrusionOk="0">
                      <a:moveTo>
                        <a:pt x="41" y="1"/>
                      </a:moveTo>
                      <a:lnTo>
                        <a:pt x="1" y="622"/>
                      </a:lnTo>
                      <a:cubicBezTo>
                        <a:pt x="1" y="622"/>
                        <a:pt x="521" y="558"/>
                        <a:pt x="532" y="313"/>
                      </a:cubicBezTo>
                      <a:cubicBezTo>
                        <a:pt x="532" y="313"/>
                        <a:pt x="287" y="44"/>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1"/>
                <p:cNvSpPr/>
                <p:nvPr/>
              </p:nvSpPr>
              <p:spPr>
                <a:xfrm>
                  <a:off x="7797706" y="1117415"/>
                  <a:ext cx="111163" cy="883367"/>
                </a:xfrm>
                <a:custGeom>
                  <a:avLst/>
                  <a:gdLst/>
                  <a:ahLst/>
                  <a:cxnLst/>
                  <a:rect l="l" t="t" r="r" b="b"/>
                  <a:pathLst>
                    <a:path w="1310" h="10410" extrusionOk="0">
                      <a:moveTo>
                        <a:pt x="1" y="1"/>
                      </a:moveTo>
                      <a:lnTo>
                        <a:pt x="30" y="639"/>
                      </a:lnTo>
                      <a:lnTo>
                        <a:pt x="289" y="9883"/>
                      </a:lnTo>
                      <a:cubicBezTo>
                        <a:pt x="1182" y="10231"/>
                        <a:pt x="1293" y="10409"/>
                        <a:pt x="1293" y="10409"/>
                      </a:cubicBezTo>
                      <a:cubicBezTo>
                        <a:pt x="1293" y="10409"/>
                        <a:pt x="1310" y="9946"/>
                        <a:pt x="1276" y="9291"/>
                      </a:cubicBezTo>
                      <a:cubicBezTo>
                        <a:pt x="1245" y="8637"/>
                        <a:pt x="746" y="4475"/>
                        <a:pt x="746" y="3414"/>
                      </a:cubicBezTo>
                      <a:cubicBezTo>
                        <a:pt x="746" y="2354"/>
                        <a:pt x="591" y="1528"/>
                        <a:pt x="561" y="1279"/>
                      </a:cubicBezTo>
                      <a:cubicBezTo>
                        <a:pt x="527" y="1028"/>
                        <a:pt x="668" y="655"/>
                        <a:pt x="668" y="655"/>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1"/>
                <p:cNvSpPr/>
                <p:nvPr/>
              </p:nvSpPr>
              <p:spPr>
                <a:xfrm>
                  <a:off x="7808229" y="1171809"/>
                  <a:ext cx="47350" cy="38525"/>
                </a:xfrm>
                <a:custGeom>
                  <a:avLst/>
                  <a:gdLst/>
                  <a:ahLst/>
                  <a:cxnLst/>
                  <a:rect l="l" t="t" r="r" b="b"/>
                  <a:pathLst>
                    <a:path w="558" h="454" extrusionOk="0">
                      <a:moveTo>
                        <a:pt x="544" y="1"/>
                      </a:moveTo>
                      <a:cubicBezTo>
                        <a:pt x="461" y="1"/>
                        <a:pt x="383" y="31"/>
                        <a:pt x="316" y="71"/>
                      </a:cubicBezTo>
                      <a:cubicBezTo>
                        <a:pt x="215" y="131"/>
                        <a:pt x="138" y="222"/>
                        <a:pt x="84" y="300"/>
                      </a:cubicBezTo>
                      <a:cubicBezTo>
                        <a:pt x="30" y="376"/>
                        <a:pt x="4" y="437"/>
                        <a:pt x="4" y="437"/>
                      </a:cubicBezTo>
                      <a:cubicBezTo>
                        <a:pt x="1" y="444"/>
                        <a:pt x="4" y="450"/>
                        <a:pt x="7" y="454"/>
                      </a:cubicBezTo>
                      <a:cubicBezTo>
                        <a:pt x="14" y="454"/>
                        <a:pt x="21" y="454"/>
                        <a:pt x="24" y="447"/>
                      </a:cubicBezTo>
                      <a:cubicBezTo>
                        <a:pt x="30" y="433"/>
                        <a:pt x="84" y="326"/>
                        <a:pt x="171" y="226"/>
                      </a:cubicBezTo>
                      <a:cubicBezTo>
                        <a:pt x="219" y="175"/>
                        <a:pt x="272" y="125"/>
                        <a:pt x="333" y="88"/>
                      </a:cubicBezTo>
                      <a:cubicBezTo>
                        <a:pt x="396" y="48"/>
                        <a:pt x="467" y="24"/>
                        <a:pt x="544" y="24"/>
                      </a:cubicBezTo>
                      <a:cubicBezTo>
                        <a:pt x="551" y="24"/>
                        <a:pt x="557" y="21"/>
                        <a:pt x="557" y="14"/>
                      </a:cubicBezTo>
                      <a:cubicBezTo>
                        <a:pt x="557" y="7"/>
                        <a:pt x="551" y="1"/>
                        <a:pt x="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1"/>
                <p:cNvSpPr/>
                <p:nvPr/>
              </p:nvSpPr>
              <p:spPr>
                <a:xfrm>
                  <a:off x="7820194" y="1191920"/>
                  <a:ext cx="24863" cy="23760"/>
                </a:xfrm>
                <a:custGeom>
                  <a:avLst/>
                  <a:gdLst/>
                  <a:ahLst/>
                  <a:cxnLst/>
                  <a:rect l="l" t="t" r="r" b="b"/>
                  <a:pathLst>
                    <a:path w="293" h="280" extrusionOk="0">
                      <a:moveTo>
                        <a:pt x="12" y="0"/>
                      </a:moveTo>
                      <a:cubicBezTo>
                        <a:pt x="9" y="0"/>
                        <a:pt x="5" y="2"/>
                        <a:pt x="4" y="6"/>
                      </a:cubicBezTo>
                      <a:cubicBezTo>
                        <a:pt x="1" y="9"/>
                        <a:pt x="1" y="15"/>
                        <a:pt x="4" y="18"/>
                      </a:cubicBezTo>
                      <a:lnTo>
                        <a:pt x="272" y="277"/>
                      </a:lnTo>
                      <a:cubicBezTo>
                        <a:pt x="276" y="279"/>
                        <a:pt x="279" y="279"/>
                        <a:pt x="282" y="279"/>
                      </a:cubicBezTo>
                      <a:cubicBezTo>
                        <a:pt x="285" y="279"/>
                        <a:pt x="287" y="279"/>
                        <a:pt x="289" y="277"/>
                      </a:cubicBezTo>
                      <a:cubicBezTo>
                        <a:pt x="292" y="274"/>
                        <a:pt x="292" y="264"/>
                        <a:pt x="289" y="260"/>
                      </a:cubicBezTo>
                      <a:lnTo>
                        <a:pt x="21" y="6"/>
                      </a:lnTo>
                      <a:cubicBezTo>
                        <a:pt x="19" y="2"/>
                        <a:pt x="16" y="0"/>
                        <a:pt x="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1"/>
                <p:cNvSpPr/>
                <p:nvPr/>
              </p:nvSpPr>
              <p:spPr>
                <a:xfrm>
                  <a:off x="7817054" y="1194296"/>
                  <a:ext cx="19687" cy="765160"/>
                </a:xfrm>
                <a:custGeom>
                  <a:avLst/>
                  <a:gdLst/>
                  <a:ahLst/>
                  <a:cxnLst/>
                  <a:rect l="l" t="t" r="r" b="b"/>
                  <a:pathLst>
                    <a:path w="232" h="9017" extrusionOk="0">
                      <a:moveTo>
                        <a:pt x="10" y="1"/>
                      </a:moveTo>
                      <a:cubicBezTo>
                        <a:pt x="4" y="1"/>
                        <a:pt x="1" y="7"/>
                        <a:pt x="1" y="15"/>
                      </a:cubicBezTo>
                      <a:cubicBezTo>
                        <a:pt x="158" y="1642"/>
                        <a:pt x="208" y="3287"/>
                        <a:pt x="208" y="4935"/>
                      </a:cubicBezTo>
                      <a:cubicBezTo>
                        <a:pt x="208" y="6294"/>
                        <a:pt x="175" y="7654"/>
                        <a:pt x="142" y="9003"/>
                      </a:cubicBezTo>
                      <a:cubicBezTo>
                        <a:pt x="142" y="9010"/>
                        <a:pt x="145" y="9017"/>
                        <a:pt x="151" y="9017"/>
                      </a:cubicBezTo>
                      <a:cubicBezTo>
                        <a:pt x="158" y="9017"/>
                        <a:pt x="165" y="9013"/>
                        <a:pt x="165" y="9006"/>
                      </a:cubicBezTo>
                      <a:cubicBezTo>
                        <a:pt x="199" y="7657"/>
                        <a:pt x="232" y="6294"/>
                        <a:pt x="232" y="4935"/>
                      </a:cubicBezTo>
                      <a:cubicBezTo>
                        <a:pt x="232" y="3287"/>
                        <a:pt x="182" y="1639"/>
                        <a:pt x="24" y="11"/>
                      </a:cubicBezTo>
                      <a:cubicBezTo>
                        <a:pt x="21" y="4"/>
                        <a:pt x="18" y="1"/>
                        <a:pt x="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1"/>
                <p:cNvSpPr/>
                <p:nvPr/>
              </p:nvSpPr>
              <p:spPr>
                <a:xfrm>
                  <a:off x="7735336" y="1171554"/>
                  <a:ext cx="87488" cy="743521"/>
                </a:xfrm>
                <a:custGeom>
                  <a:avLst/>
                  <a:gdLst/>
                  <a:ahLst/>
                  <a:cxnLst/>
                  <a:rect l="l" t="t" r="r" b="b"/>
                  <a:pathLst>
                    <a:path w="1031" h="8762" extrusionOk="0">
                      <a:moveTo>
                        <a:pt x="765" y="1"/>
                      </a:moveTo>
                      <a:lnTo>
                        <a:pt x="205" y="94"/>
                      </a:lnTo>
                      <a:lnTo>
                        <a:pt x="0" y="8670"/>
                      </a:lnTo>
                      <a:lnTo>
                        <a:pt x="1014" y="8761"/>
                      </a:lnTo>
                      <a:cubicBezTo>
                        <a:pt x="1014" y="8761"/>
                        <a:pt x="1030" y="3431"/>
                        <a:pt x="1014" y="2088"/>
                      </a:cubicBezTo>
                      <a:cubicBezTo>
                        <a:pt x="997" y="749"/>
                        <a:pt x="765" y="1"/>
                        <a:pt x="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1"/>
                <p:cNvSpPr/>
                <p:nvPr/>
              </p:nvSpPr>
              <p:spPr>
                <a:xfrm>
                  <a:off x="7429679" y="1044184"/>
                  <a:ext cx="377192" cy="932414"/>
                </a:xfrm>
                <a:custGeom>
                  <a:avLst/>
                  <a:gdLst/>
                  <a:ahLst/>
                  <a:cxnLst/>
                  <a:rect l="l" t="t" r="r" b="b"/>
                  <a:pathLst>
                    <a:path w="4445" h="10988" extrusionOk="0">
                      <a:moveTo>
                        <a:pt x="2800" y="1"/>
                      </a:moveTo>
                      <a:cubicBezTo>
                        <a:pt x="2800" y="1"/>
                        <a:pt x="1467" y="817"/>
                        <a:pt x="1061" y="1441"/>
                      </a:cubicBezTo>
                      <a:cubicBezTo>
                        <a:pt x="655" y="2061"/>
                        <a:pt x="299" y="8799"/>
                        <a:pt x="0" y="9984"/>
                      </a:cubicBezTo>
                      <a:lnTo>
                        <a:pt x="3495" y="10987"/>
                      </a:lnTo>
                      <a:cubicBezTo>
                        <a:pt x="3495" y="10987"/>
                        <a:pt x="3884" y="8953"/>
                        <a:pt x="4056" y="6818"/>
                      </a:cubicBezTo>
                      <a:cubicBezTo>
                        <a:pt x="4226" y="4684"/>
                        <a:pt x="4445" y="3294"/>
                        <a:pt x="4290" y="2844"/>
                      </a:cubicBezTo>
                      <a:cubicBezTo>
                        <a:pt x="4132" y="2391"/>
                        <a:pt x="4008" y="2156"/>
                        <a:pt x="4008" y="2001"/>
                      </a:cubicBezTo>
                      <a:cubicBezTo>
                        <a:pt x="4008" y="1844"/>
                        <a:pt x="4102" y="1659"/>
                        <a:pt x="3991" y="1518"/>
                      </a:cubicBezTo>
                      <a:cubicBezTo>
                        <a:pt x="3884" y="1377"/>
                        <a:pt x="3230" y="947"/>
                        <a:pt x="2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1"/>
                <p:cNvSpPr/>
                <p:nvPr/>
              </p:nvSpPr>
              <p:spPr>
                <a:xfrm>
                  <a:off x="7371297" y="1119961"/>
                  <a:ext cx="293777" cy="600791"/>
                </a:xfrm>
                <a:custGeom>
                  <a:avLst/>
                  <a:gdLst/>
                  <a:ahLst/>
                  <a:cxnLst/>
                  <a:rect l="l" t="t" r="r" b="b"/>
                  <a:pathLst>
                    <a:path w="3462" h="7080" extrusionOk="0">
                      <a:moveTo>
                        <a:pt x="2226" y="0"/>
                      </a:moveTo>
                      <a:cubicBezTo>
                        <a:pt x="2088" y="0"/>
                        <a:pt x="1994" y="28"/>
                        <a:pt x="1991" y="31"/>
                      </a:cubicBezTo>
                      <a:cubicBezTo>
                        <a:pt x="1890" y="58"/>
                        <a:pt x="1793" y="112"/>
                        <a:pt x="1706" y="186"/>
                      </a:cubicBezTo>
                      <a:cubicBezTo>
                        <a:pt x="1622" y="253"/>
                        <a:pt x="1545" y="336"/>
                        <a:pt x="1471" y="437"/>
                      </a:cubicBezTo>
                      <a:cubicBezTo>
                        <a:pt x="1333" y="621"/>
                        <a:pt x="1209" y="854"/>
                        <a:pt x="1094" y="1122"/>
                      </a:cubicBezTo>
                      <a:cubicBezTo>
                        <a:pt x="897" y="1588"/>
                        <a:pt x="732" y="2163"/>
                        <a:pt x="591" y="2760"/>
                      </a:cubicBezTo>
                      <a:cubicBezTo>
                        <a:pt x="383" y="3656"/>
                        <a:pt x="236" y="4609"/>
                        <a:pt x="141" y="5341"/>
                      </a:cubicBezTo>
                      <a:cubicBezTo>
                        <a:pt x="44" y="6070"/>
                        <a:pt x="0" y="6576"/>
                        <a:pt x="0" y="6576"/>
                      </a:cubicBezTo>
                      <a:lnTo>
                        <a:pt x="185" y="6593"/>
                      </a:lnTo>
                      <a:lnTo>
                        <a:pt x="185" y="6586"/>
                      </a:lnTo>
                      <a:cubicBezTo>
                        <a:pt x="192" y="6496"/>
                        <a:pt x="326" y="4982"/>
                        <a:pt x="631" y="3444"/>
                      </a:cubicBezTo>
                      <a:cubicBezTo>
                        <a:pt x="709" y="3062"/>
                        <a:pt x="796" y="2676"/>
                        <a:pt x="893" y="2310"/>
                      </a:cubicBezTo>
                      <a:cubicBezTo>
                        <a:pt x="967" y="2039"/>
                        <a:pt x="1044" y="1777"/>
                        <a:pt x="1131" y="1535"/>
                      </a:cubicBezTo>
                      <a:cubicBezTo>
                        <a:pt x="1260" y="1173"/>
                        <a:pt x="1404" y="860"/>
                        <a:pt x="1558" y="629"/>
                      </a:cubicBezTo>
                      <a:cubicBezTo>
                        <a:pt x="1635" y="514"/>
                        <a:pt x="1715" y="417"/>
                        <a:pt x="1796" y="347"/>
                      </a:cubicBezTo>
                      <a:cubicBezTo>
                        <a:pt x="1880" y="276"/>
                        <a:pt x="1960" y="229"/>
                        <a:pt x="2041" y="206"/>
                      </a:cubicBezTo>
                      <a:lnTo>
                        <a:pt x="2045" y="206"/>
                      </a:lnTo>
                      <a:cubicBezTo>
                        <a:pt x="2048" y="206"/>
                        <a:pt x="2118" y="182"/>
                        <a:pt x="2226" y="182"/>
                      </a:cubicBezTo>
                      <a:cubicBezTo>
                        <a:pt x="2293" y="182"/>
                        <a:pt x="2370" y="192"/>
                        <a:pt x="2457" y="215"/>
                      </a:cubicBezTo>
                      <a:cubicBezTo>
                        <a:pt x="2521" y="236"/>
                        <a:pt x="2589" y="266"/>
                        <a:pt x="2656" y="307"/>
                      </a:cubicBezTo>
                      <a:cubicBezTo>
                        <a:pt x="2756" y="373"/>
                        <a:pt x="2857" y="468"/>
                        <a:pt x="2951" y="615"/>
                      </a:cubicBezTo>
                      <a:cubicBezTo>
                        <a:pt x="3048" y="762"/>
                        <a:pt x="3133" y="957"/>
                        <a:pt x="3196" y="1219"/>
                      </a:cubicBezTo>
                      <a:cubicBezTo>
                        <a:pt x="3226" y="1337"/>
                        <a:pt x="3246" y="1481"/>
                        <a:pt x="3260" y="1645"/>
                      </a:cubicBezTo>
                      <a:cubicBezTo>
                        <a:pt x="3273" y="1810"/>
                        <a:pt x="3277" y="1994"/>
                        <a:pt x="3277" y="2196"/>
                      </a:cubicBezTo>
                      <a:cubicBezTo>
                        <a:pt x="3277" y="2652"/>
                        <a:pt x="3246" y="3186"/>
                        <a:pt x="3199" y="3726"/>
                      </a:cubicBezTo>
                      <a:cubicBezTo>
                        <a:pt x="3125" y="4539"/>
                        <a:pt x="3018" y="5368"/>
                        <a:pt x="2927" y="5996"/>
                      </a:cubicBezTo>
                      <a:cubicBezTo>
                        <a:pt x="2884" y="6311"/>
                        <a:pt x="2843" y="6573"/>
                        <a:pt x="2814" y="6758"/>
                      </a:cubicBezTo>
                      <a:cubicBezTo>
                        <a:pt x="2800" y="6848"/>
                        <a:pt x="2786" y="6922"/>
                        <a:pt x="2780" y="6973"/>
                      </a:cubicBezTo>
                      <a:cubicBezTo>
                        <a:pt x="2773" y="6996"/>
                        <a:pt x="2770" y="7016"/>
                        <a:pt x="2770" y="7029"/>
                      </a:cubicBezTo>
                      <a:cubicBezTo>
                        <a:pt x="2766" y="7043"/>
                        <a:pt x="2766" y="7046"/>
                        <a:pt x="2766" y="7046"/>
                      </a:cubicBezTo>
                      <a:lnTo>
                        <a:pt x="2947" y="7080"/>
                      </a:lnTo>
                      <a:cubicBezTo>
                        <a:pt x="2947" y="7077"/>
                        <a:pt x="3075" y="6321"/>
                        <a:pt x="3203" y="5331"/>
                      </a:cubicBezTo>
                      <a:cubicBezTo>
                        <a:pt x="3266" y="4838"/>
                        <a:pt x="3334" y="4287"/>
                        <a:pt x="3381" y="3743"/>
                      </a:cubicBezTo>
                      <a:cubicBezTo>
                        <a:pt x="3427" y="3196"/>
                        <a:pt x="3461" y="2659"/>
                        <a:pt x="3461" y="2196"/>
                      </a:cubicBezTo>
                      <a:cubicBezTo>
                        <a:pt x="3461" y="1991"/>
                        <a:pt x="3455" y="1803"/>
                        <a:pt x="3441" y="1632"/>
                      </a:cubicBezTo>
                      <a:cubicBezTo>
                        <a:pt x="3427" y="1461"/>
                        <a:pt x="3407" y="1306"/>
                        <a:pt x="3374" y="1179"/>
                      </a:cubicBezTo>
                      <a:cubicBezTo>
                        <a:pt x="3314" y="931"/>
                        <a:pt x="3233" y="733"/>
                        <a:pt x="3142" y="575"/>
                      </a:cubicBezTo>
                      <a:cubicBezTo>
                        <a:pt x="3072" y="454"/>
                        <a:pt x="2995" y="360"/>
                        <a:pt x="2917" y="282"/>
                      </a:cubicBezTo>
                      <a:cubicBezTo>
                        <a:pt x="2797" y="169"/>
                        <a:pt x="2669" y="95"/>
                        <a:pt x="2548" y="54"/>
                      </a:cubicBezTo>
                      <a:cubicBezTo>
                        <a:pt x="2431" y="11"/>
                        <a:pt x="2316" y="0"/>
                        <a:pt x="22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1"/>
                <p:cNvSpPr/>
                <p:nvPr/>
              </p:nvSpPr>
              <p:spPr>
                <a:xfrm>
                  <a:off x="7472363" y="1642937"/>
                  <a:ext cx="36658" cy="259919"/>
                </a:xfrm>
                <a:custGeom>
                  <a:avLst/>
                  <a:gdLst/>
                  <a:ahLst/>
                  <a:cxnLst/>
                  <a:rect l="l" t="t" r="r" b="b"/>
                  <a:pathLst>
                    <a:path w="432" h="3063" extrusionOk="0">
                      <a:moveTo>
                        <a:pt x="421" y="0"/>
                      </a:moveTo>
                      <a:cubicBezTo>
                        <a:pt x="414" y="0"/>
                        <a:pt x="407" y="4"/>
                        <a:pt x="407" y="11"/>
                      </a:cubicBezTo>
                      <a:lnTo>
                        <a:pt x="1" y="3052"/>
                      </a:lnTo>
                      <a:cubicBezTo>
                        <a:pt x="1" y="3055"/>
                        <a:pt x="4" y="3061"/>
                        <a:pt x="11" y="3061"/>
                      </a:cubicBezTo>
                      <a:cubicBezTo>
                        <a:pt x="13" y="3062"/>
                        <a:pt x="14" y="3062"/>
                        <a:pt x="15" y="3062"/>
                      </a:cubicBezTo>
                      <a:cubicBezTo>
                        <a:pt x="20" y="3062"/>
                        <a:pt x="24" y="3057"/>
                        <a:pt x="24" y="3052"/>
                      </a:cubicBezTo>
                      <a:lnTo>
                        <a:pt x="431" y="14"/>
                      </a:lnTo>
                      <a:cubicBezTo>
                        <a:pt x="431" y="7"/>
                        <a:pt x="427" y="0"/>
                        <a:pt x="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1"/>
                <p:cNvSpPr/>
                <p:nvPr/>
              </p:nvSpPr>
              <p:spPr>
                <a:xfrm>
                  <a:off x="7603977" y="1083982"/>
                  <a:ext cx="163351" cy="136875"/>
                </a:xfrm>
                <a:custGeom>
                  <a:avLst/>
                  <a:gdLst/>
                  <a:ahLst/>
                  <a:cxnLst/>
                  <a:rect l="l" t="t" r="r" b="b"/>
                  <a:pathLst>
                    <a:path w="1925" h="1613" extrusionOk="0">
                      <a:moveTo>
                        <a:pt x="13" y="0"/>
                      </a:moveTo>
                      <a:cubicBezTo>
                        <a:pt x="12" y="0"/>
                        <a:pt x="10" y="1"/>
                        <a:pt x="8" y="1"/>
                      </a:cubicBezTo>
                      <a:cubicBezTo>
                        <a:pt x="1" y="5"/>
                        <a:pt x="1" y="12"/>
                        <a:pt x="4" y="18"/>
                      </a:cubicBezTo>
                      <a:cubicBezTo>
                        <a:pt x="4" y="18"/>
                        <a:pt x="182" y="324"/>
                        <a:pt x="407" y="677"/>
                      </a:cubicBezTo>
                      <a:cubicBezTo>
                        <a:pt x="518" y="851"/>
                        <a:pt x="639" y="1039"/>
                        <a:pt x="756" y="1207"/>
                      </a:cubicBezTo>
                      <a:cubicBezTo>
                        <a:pt x="874" y="1371"/>
                        <a:pt x="984" y="1516"/>
                        <a:pt x="1071" y="1609"/>
                      </a:cubicBezTo>
                      <a:cubicBezTo>
                        <a:pt x="1075" y="1613"/>
                        <a:pt x="1078" y="1613"/>
                        <a:pt x="1082" y="1613"/>
                      </a:cubicBezTo>
                      <a:cubicBezTo>
                        <a:pt x="1085" y="1613"/>
                        <a:pt x="1088" y="1609"/>
                        <a:pt x="1091" y="1606"/>
                      </a:cubicBezTo>
                      <a:cubicBezTo>
                        <a:pt x="1102" y="1589"/>
                        <a:pt x="1176" y="1448"/>
                        <a:pt x="1313" y="1315"/>
                      </a:cubicBezTo>
                      <a:cubicBezTo>
                        <a:pt x="1451" y="1177"/>
                        <a:pt x="1652" y="1042"/>
                        <a:pt x="1911" y="1039"/>
                      </a:cubicBezTo>
                      <a:cubicBezTo>
                        <a:pt x="1917" y="1039"/>
                        <a:pt x="1924" y="1036"/>
                        <a:pt x="1924" y="1029"/>
                      </a:cubicBezTo>
                      <a:cubicBezTo>
                        <a:pt x="1924" y="1023"/>
                        <a:pt x="1920" y="1018"/>
                        <a:pt x="1914" y="1018"/>
                      </a:cubicBezTo>
                      <a:cubicBezTo>
                        <a:pt x="1913" y="1018"/>
                        <a:pt x="1912" y="1018"/>
                        <a:pt x="1911" y="1019"/>
                      </a:cubicBezTo>
                      <a:cubicBezTo>
                        <a:pt x="1773" y="1019"/>
                        <a:pt x="1652" y="1056"/>
                        <a:pt x="1545" y="1113"/>
                      </a:cubicBezTo>
                      <a:cubicBezTo>
                        <a:pt x="1390" y="1194"/>
                        <a:pt x="1269" y="1315"/>
                        <a:pt x="1192" y="1415"/>
                      </a:cubicBezTo>
                      <a:cubicBezTo>
                        <a:pt x="1132" y="1491"/>
                        <a:pt x="1094" y="1555"/>
                        <a:pt x="1079" y="1583"/>
                      </a:cubicBezTo>
                      <a:lnTo>
                        <a:pt x="1079" y="1583"/>
                      </a:lnTo>
                      <a:cubicBezTo>
                        <a:pt x="993" y="1492"/>
                        <a:pt x="890" y="1352"/>
                        <a:pt x="776" y="1194"/>
                      </a:cubicBezTo>
                      <a:cubicBezTo>
                        <a:pt x="602" y="942"/>
                        <a:pt x="414" y="646"/>
                        <a:pt x="270" y="412"/>
                      </a:cubicBezTo>
                      <a:cubicBezTo>
                        <a:pt x="196" y="294"/>
                        <a:pt x="135" y="193"/>
                        <a:pt x="92" y="119"/>
                      </a:cubicBezTo>
                      <a:cubicBezTo>
                        <a:pt x="72" y="86"/>
                        <a:pt x="51" y="55"/>
                        <a:pt x="41" y="35"/>
                      </a:cubicBezTo>
                      <a:cubicBezTo>
                        <a:pt x="31" y="15"/>
                        <a:pt x="24" y="5"/>
                        <a:pt x="24" y="5"/>
                      </a:cubicBezTo>
                      <a:cubicBezTo>
                        <a:pt x="22" y="3"/>
                        <a:pt x="18" y="0"/>
                        <a:pt x="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1"/>
                <p:cNvSpPr/>
                <p:nvPr/>
              </p:nvSpPr>
              <p:spPr>
                <a:xfrm>
                  <a:off x="7707673" y="1170536"/>
                  <a:ext cx="72723" cy="801225"/>
                </a:xfrm>
                <a:custGeom>
                  <a:avLst/>
                  <a:gdLst/>
                  <a:ahLst/>
                  <a:cxnLst/>
                  <a:rect l="l" t="t" r="r" b="b"/>
                  <a:pathLst>
                    <a:path w="857" h="9442" extrusionOk="0">
                      <a:moveTo>
                        <a:pt x="578" y="1"/>
                      </a:moveTo>
                      <a:cubicBezTo>
                        <a:pt x="577" y="1"/>
                        <a:pt x="575" y="1"/>
                        <a:pt x="574" y="2"/>
                      </a:cubicBezTo>
                      <a:cubicBezTo>
                        <a:pt x="568" y="2"/>
                        <a:pt x="565" y="9"/>
                        <a:pt x="565" y="16"/>
                      </a:cubicBezTo>
                      <a:cubicBezTo>
                        <a:pt x="578" y="56"/>
                        <a:pt x="581" y="96"/>
                        <a:pt x="581" y="137"/>
                      </a:cubicBezTo>
                      <a:cubicBezTo>
                        <a:pt x="581" y="258"/>
                        <a:pt x="544" y="385"/>
                        <a:pt x="544" y="512"/>
                      </a:cubicBezTo>
                      <a:lnTo>
                        <a:pt x="544" y="552"/>
                      </a:lnTo>
                      <a:cubicBezTo>
                        <a:pt x="554" y="670"/>
                        <a:pt x="605" y="781"/>
                        <a:pt x="645" y="888"/>
                      </a:cubicBezTo>
                      <a:cubicBezTo>
                        <a:pt x="789" y="1261"/>
                        <a:pt x="833" y="1660"/>
                        <a:pt x="833" y="2063"/>
                      </a:cubicBezTo>
                      <a:cubicBezTo>
                        <a:pt x="833" y="2332"/>
                        <a:pt x="813" y="2603"/>
                        <a:pt x="793" y="2868"/>
                      </a:cubicBezTo>
                      <a:cubicBezTo>
                        <a:pt x="615" y="5064"/>
                        <a:pt x="309" y="7246"/>
                        <a:pt x="4" y="9427"/>
                      </a:cubicBezTo>
                      <a:cubicBezTo>
                        <a:pt x="1" y="9434"/>
                        <a:pt x="7" y="9441"/>
                        <a:pt x="10" y="9441"/>
                      </a:cubicBezTo>
                      <a:cubicBezTo>
                        <a:pt x="18" y="9441"/>
                        <a:pt x="24" y="9438"/>
                        <a:pt x="24" y="9431"/>
                      </a:cubicBezTo>
                      <a:cubicBezTo>
                        <a:pt x="329" y="7249"/>
                        <a:pt x="635" y="5068"/>
                        <a:pt x="816" y="2868"/>
                      </a:cubicBezTo>
                      <a:cubicBezTo>
                        <a:pt x="836" y="2603"/>
                        <a:pt x="856" y="2332"/>
                        <a:pt x="856" y="2063"/>
                      </a:cubicBezTo>
                      <a:cubicBezTo>
                        <a:pt x="856" y="1657"/>
                        <a:pt x="813" y="1257"/>
                        <a:pt x="669" y="882"/>
                      </a:cubicBezTo>
                      <a:cubicBezTo>
                        <a:pt x="625" y="771"/>
                        <a:pt x="574" y="664"/>
                        <a:pt x="568" y="549"/>
                      </a:cubicBezTo>
                      <a:cubicBezTo>
                        <a:pt x="568" y="536"/>
                        <a:pt x="565" y="523"/>
                        <a:pt x="565" y="512"/>
                      </a:cubicBezTo>
                      <a:cubicBezTo>
                        <a:pt x="565" y="388"/>
                        <a:pt x="605" y="264"/>
                        <a:pt x="605" y="137"/>
                      </a:cubicBezTo>
                      <a:cubicBezTo>
                        <a:pt x="605" y="96"/>
                        <a:pt x="602" y="53"/>
                        <a:pt x="588" y="9"/>
                      </a:cubicBezTo>
                      <a:cubicBezTo>
                        <a:pt x="586" y="4"/>
                        <a:pt x="581" y="1"/>
                        <a:pt x="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1"/>
                <p:cNvSpPr/>
                <p:nvPr/>
              </p:nvSpPr>
              <p:spPr>
                <a:xfrm>
                  <a:off x="7302902" y="1633009"/>
                  <a:ext cx="374137" cy="526541"/>
                </a:xfrm>
                <a:custGeom>
                  <a:avLst/>
                  <a:gdLst/>
                  <a:ahLst/>
                  <a:cxnLst/>
                  <a:rect l="l" t="t" r="r" b="b"/>
                  <a:pathLst>
                    <a:path w="4409" h="6205" extrusionOk="0">
                      <a:moveTo>
                        <a:pt x="631" y="1"/>
                      </a:moveTo>
                      <a:cubicBezTo>
                        <a:pt x="551" y="1"/>
                        <a:pt x="474" y="56"/>
                        <a:pt x="461" y="148"/>
                      </a:cubicBezTo>
                      <a:cubicBezTo>
                        <a:pt x="447" y="245"/>
                        <a:pt x="430" y="356"/>
                        <a:pt x="410" y="484"/>
                      </a:cubicBezTo>
                      <a:cubicBezTo>
                        <a:pt x="410" y="490"/>
                        <a:pt x="410" y="500"/>
                        <a:pt x="407" y="510"/>
                      </a:cubicBezTo>
                      <a:cubicBezTo>
                        <a:pt x="354" y="903"/>
                        <a:pt x="280" y="1426"/>
                        <a:pt x="216" y="1987"/>
                      </a:cubicBezTo>
                      <a:cubicBezTo>
                        <a:pt x="213" y="1994"/>
                        <a:pt x="213" y="2001"/>
                        <a:pt x="209" y="2010"/>
                      </a:cubicBezTo>
                      <a:cubicBezTo>
                        <a:pt x="165" y="2400"/>
                        <a:pt x="118" y="2806"/>
                        <a:pt x="85" y="3195"/>
                      </a:cubicBezTo>
                      <a:cubicBezTo>
                        <a:pt x="85" y="3206"/>
                        <a:pt x="81" y="3212"/>
                        <a:pt x="81" y="3223"/>
                      </a:cubicBezTo>
                      <a:cubicBezTo>
                        <a:pt x="64" y="3404"/>
                        <a:pt x="52" y="3578"/>
                        <a:pt x="38" y="3749"/>
                      </a:cubicBezTo>
                      <a:lnTo>
                        <a:pt x="38" y="3779"/>
                      </a:lnTo>
                      <a:cubicBezTo>
                        <a:pt x="15" y="4098"/>
                        <a:pt x="1" y="4394"/>
                        <a:pt x="1" y="4648"/>
                      </a:cubicBezTo>
                      <a:lnTo>
                        <a:pt x="1" y="4673"/>
                      </a:lnTo>
                      <a:cubicBezTo>
                        <a:pt x="1" y="4867"/>
                        <a:pt x="7" y="5035"/>
                        <a:pt x="27" y="5166"/>
                      </a:cubicBezTo>
                      <a:cubicBezTo>
                        <a:pt x="27" y="5179"/>
                        <a:pt x="31" y="5189"/>
                        <a:pt x="31" y="5199"/>
                      </a:cubicBezTo>
                      <a:cubicBezTo>
                        <a:pt x="44" y="5273"/>
                        <a:pt x="58" y="5333"/>
                        <a:pt x="78" y="5384"/>
                      </a:cubicBezTo>
                      <a:cubicBezTo>
                        <a:pt x="270" y="5873"/>
                        <a:pt x="1348" y="6204"/>
                        <a:pt x="2303" y="6204"/>
                      </a:cubicBezTo>
                      <a:cubicBezTo>
                        <a:pt x="2554" y="6204"/>
                        <a:pt x="2797" y="6181"/>
                        <a:pt x="3012" y="6132"/>
                      </a:cubicBezTo>
                      <a:cubicBezTo>
                        <a:pt x="3056" y="6126"/>
                        <a:pt x="3099" y="6112"/>
                        <a:pt x="3139" y="6103"/>
                      </a:cubicBezTo>
                      <a:cubicBezTo>
                        <a:pt x="3375" y="6032"/>
                        <a:pt x="3569" y="5931"/>
                        <a:pt x="3693" y="5787"/>
                      </a:cubicBezTo>
                      <a:cubicBezTo>
                        <a:pt x="3798" y="5672"/>
                        <a:pt x="3885" y="5468"/>
                        <a:pt x="3959" y="5206"/>
                      </a:cubicBezTo>
                      <a:cubicBezTo>
                        <a:pt x="3962" y="5196"/>
                        <a:pt x="3965" y="5186"/>
                        <a:pt x="3968" y="5179"/>
                      </a:cubicBezTo>
                      <a:cubicBezTo>
                        <a:pt x="4059" y="4850"/>
                        <a:pt x="4133" y="4431"/>
                        <a:pt x="4190" y="3981"/>
                      </a:cubicBezTo>
                      <a:cubicBezTo>
                        <a:pt x="4193" y="3971"/>
                        <a:pt x="4193" y="3961"/>
                        <a:pt x="4193" y="3954"/>
                      </a:cubicBezTo>
                      <a:cubicBezTo>
                        <a:pt x="4227" y="3686"/>
                        <a:pt x="4257" y="3410"/>
                        <a:pt x="4281" y="3135"/>
                      </a:cubicBezTo>
                      <a:cubicBezTo>
                        <a:pt x="4281" y="3125"/>
                        <a:pt x="4284" y="3115"/>
                        <a:pt x="4284" y="3105"/>
                      </a:cubicBezTo>
                      <a:cubicBezTo>
                        <a:pt x="4321" y="2675"/>
                        <a:pt x="4348" y="2245"/>
                        <a:pt x="4368" y="1866"/>
                      </a:cubicBezTo>
                      <a:lnTo>
                        <a:pt x="4368" y="1839"/>
                      </a:lnTo>
                      <a:cubicBezTo>
                        <a:pt x="4371" y="1745"/>
                        <a:pt x="4374" y="1658"/>
                        <a:pt x="4382" y="1571"/>
                      </a:cubicBezTo>
                      <a:lnTo>
                        <a:pt x="4382" y="1547"/>
                      </a:lnTo>
                      <a:cubicBezTo>
                        <a:pt x="4394" y="1189"/>
                        <a:pt x="4405" y="896"/>
                        <a:pt x="4408" y="712"/>
                      </a:cubicBezTo>
                      <a:cubicBezTo>
                        <a:pt x="4408" y="614"/>
                        <a:pt x="4329" y="535"/>
                        <a:pt x="4237" y="535"/>
                      </a:cubicBezTo>
                      <a:cubicBezTo>
                        <a:pt x="4228" y="535"/>
                        <a:pt x="4219" y="535"/>
                        <a:pt x="4210" y="537"/>
                      </a:cubicBezTo>
                      <a:cubicBezTo>
                        <a:pt x="3879" y="588"/>
                        <a:pt x="3186" y="675"/>
                        <a:pt x="2417" y="675"/>
                      </a:cubicBezTo>
                      <a:cubicBezTo>
                        <a:pt x="2375" y="675"/>
                        <a:pt x="2333" y="675"/>
                        <a:pt x="2290" y="675"/>
                      </a:cubicBezTo>
                      <a:cubicBezTo>
                        <a:pt x="1562" y="665"/>
                        <a:pt x="1031" y="302"/>
                        <a:pt x="749" y="47"/>
                      </a:cubicBezTo>
                      <a:cubicBezTo>
                        <a:pt x="714" y="15"/>
                        <a:pt x="672" y="1"/>
                        <a:pt x="6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1"/>
                <p:cNvSpPr/>
                <p:nvPr/>
              </p:nvSpPr>
              <p:spPr>
                <a:xfrm>
                  <a:off x="7337354" y="1673995"/>
                  <a:ext cx="337393" cy="93768"/>
                </a:xfrm>
                <a:custGeom>
                  <a:avLst/>
                  <a:gdLst/>
                  <a:ahLst/>
                  <a:cxnLst/>
                  <a:rect l="l" t="t" r="r" b="b"/>
                  <a:pathLst>
                    <a:path w="3976" h="1105" extrusionOk="0">
                      <a:moveTo>
                        <a:pt x="4" y="1"/>
                      </a:moveTo>
                      <a:cubicBezTo>
                        <a:pt x="4" y="7"/>
                        <a:pt x="4" y="17"/>
                        <a:pt x="1" y="27"/>
                      </a:cubicBezTo>
                      <a:cubicBezTo>
                        <a:pt x="585" y="420"/>
                        <a:pt x="1249" y="722"/>
                        <a:pt x="1945" y="900"/>
                      </a:cubicBezTo>
                      <a:cubicBezTo>
                        <a:pt x="2465" y="1034"/>
                        <a:pt x="3002" y="1104"/>
                        <a:pt x="3536" y="1104"/>
                      </a:cubicBezTo>
                      <a:cubicBezTo>
                        <a:pt x="3683" y="1104"/>
                        <a:pt x="3827" y="1098"/>
                        <a:pt x="3976" y="1088"/>
                      </a:cubicBezTo>
                      <a:lnTo>
                        <a:pt x="3976" y="1064"/>
                      </a:lnTo>
                      <a:cubicBezTo>
                        <a:pt x="3831" y="1075"/>
                        <a:pt x="3686" y="1080"/>
                        <a:pt x="3540" y="1080"/>
                      </a:cubicBezTo>
                      <a:cubicBezTo>
                        <a:pt x="2295" y="1080"/>
                        <a:pt x="1036" y="697"/>
                        <a:pt x="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1"/>
                <p:cNvSpPr/>
                <p:nvPr/>
              </p:nvSpPr>
              <p:spPr>
                <a:xfrm>
                  <a:off x="7320552" y="1789061"/>
                  <a:ext cx="353007" cy="41071"/>
                </a:xfrm>
                <a:custGeom>
                  <a:avLst/>
                  <a:gdLst/>
                  <a:ahLst/>
                  <a:cxnLst/>
                  <a:rect l="l" t="t" r="r" b="b"/>
                  <a:pathLst>
                    <a:path w="4160" h="484" extrusionOk="0">
                      <a:moveTo>
                        <a:pt x="4160" y="0"/>
                      </a:moveTo>
                      <a:cubicBezTo>
                        <a:pt x="3760" y="222"/>
                        <a:pt x="3283" y="369"/>
                        <a:pt x="2764" y="430"/>
                      </a:cubicBezTo>
                      <a:cubicBezTo>
                        <a:pt x="2578" y="450"/>
                        <a:pt x="2386" y="460"/>
                        <a:pt x="2181" y="460"/>
                      </a:cubicBezTo>
                      <a:cubicBezTo>
                        <a:pt x="1831" y="460"/>
                        <a:pt x="1446" y="430"/>
                        <a:pt x="1004" y="366"/>
                      </a:cubicBezTo>
                      <a:cubicBezTo>
                        <a:pt x="685" y="323"/>
                        <a:pt x="340" y="259"/>
                        <a:pt x="8" y="148"/>
                      </a:cubicBezTo>
                      <a:cubicBezTo>
                        <a:pt x="5" y="155"/>
                        <a:pt x="5" y="162"/>
                        <a:pt x="1" y="171"/>
                      </a:cubicBezTo>
                      <a:cubicBezTo>
                        <a:pt x="337" y="282"/>
                        <a:pt x="682" y="343"/>
                        <a:pt x="1001" y="390"/>
                      </a:cubicBezTo>
                      <a:cubicBezTo>
                        <a:pt x="1444" y="453"/>
                        <a:pt x="1830" y="484"/>
                        <a:pt x="2183" y="484"/>
                      </a:cubicBezTo>
                      <a:cubicBezTo>
                        <a:pt x="2388" y="484"/>
                        <a:pt x="2583" y="473"/>
                        <a:pt x="2767" y="453"/>
                      </a:cubicBezTo>
                      <a:cubicBezTo>
                        <a:pt x="3283" y="393"/>
                        <a:pt x="3760" y="249"/>
                        <a:pt x="4160" y="27"/>
                      </a:cubicBezTo>
                      <a:lnTo>
                        <a:pt x="4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1"/>
                <p:cNvSpPr/>
                <p:nvPr/>
              </p:nvSpPr>
              <p:spPr>
                <a:xfrm>
                  <a:off x="7309776" y="1896406"/>
                  <a:ext cx="356741" cy="42853"/>
                </a:xfrm>
                <a:custGeom>
                  <a:avLst/>
                  <a:gdLst/>
                  <a:ahLst/>
                  <a:cxnLst/>
                  <a:rect l="l" t="t" r="r" b="b"/>
                  <a:pathLst>
                    <a:path w="4204" h="505" extrusionOk="0">
                      <a:moveTo>
                        <a:pt x="4203" y="1"/>
                      </a:moveTo>
                      <a:lnTo>
                        <a:pt x="4203" y="1"/>
                      </a:lnTo>
                      <a:cubicBezTo>
                        <a:pt x="3978" y="135"/>
                        <a:pt x="3723" y="246"/>
                        <a:pt x="3451" y="320"/>
                      </a:cubicBezTo>
                      <a:cubicBezTo>
                        <a:pt x="3071" y="428"/>
                        <a:pt x="2655" y="482"/>
                        <a:pt x="2173" y="482"/>
                      </a:cubicBezTo>
                      <a:cubicBezTo>
                        <a:pt x="1970" y="482"/>
                        <a:pt x="1756" y="473"/>
                        <a:pt x="1528" y="454"/>
                      </a:cubicBezTo>
                      <a:cubicBezTo>
                        <a:pt x="1185" y="427"/>
                        <a:pt x="739" y="376"/>
                        <a:pt x="313" y="226"/>
                      </a:cubicBezTo>
                      <a:cubicBezTo>
                        <a:pt x="205" y="185"/>
                        <a:pt x="101" y="142"/>
                        <a:pt x="4" y="91"/>
                      </a:cubicBezTo>
                      <a:cubicBezTo>
                        <a:pt x="4" y="102"/>
                        <a:pt x="0" y="108"/>
                        <a:pt x="0" y="119"/>
                      </a:cubicBezTo>
                      <a:cubicBezTo>
                        <a:pt x="98" y="165"/>
                        <a:pt x="199" y="209"/>
                        <a:pt x="306" y="246"/>
                      </a:cubicBezTo>
                      <a:cubicBezTo>
                        <a:pt x="736" y="397"/>
                        <a:pt x="1182" y="450"/>
                        <a:pt x="1525" y="477"/>
                      </a:cubicBezTo>
                      <a:cubicBezTo>
                        <a:pt x="1756" y="497"/>
                        <a:pt x="1968" y="504"/>
                        <a:pt x="2172" y="504"/>
                      </a:cubicBezTo>
                      <a:cubicBezTo>
                        <a:pt x="2659" y="504"/>
                        <a:pt x="3075" y="450"/>
                        <a:pt x="3458" y="343"/>
                      </a:cubicBezTo>
                      <a:cubicBezTo>
                        <a:pt x="3726" y="266"/>
                        <a:pt x="3974" y="162"/>
                        <a:pt x="4200" y="31"/>
                      </a:cubicBezTo>
                      <a:cubicBezTo>
                        <a:pt x="4200" y="21"/>
                        <a:pt x="4203" y="11"/>
                        <a:pt x="4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1"/>
                <p:cNvSpPr/>
                <p:nvPr/>
              </p:nvSpPr>
              <p:spPr>
                <a:xfrm>
                  <a:off x="7306042" y="1951139"/>
                  <a:ext cx="352753" cy="51339"/>
                </a:xfrm>
                <a:custGeom>
                  <a:avLst/>
                  <a:gdLst/>
                  <a:ahLst/>
                  <a:cxnLst/>
                  <a:rect l="l" t="t" r="r" b="b"/>
                  <a:pathLst>
                    <a:path w="4157" h="605" extrusionOk="0">
                      <a:moveTo>
                        <a:pt x="1" y="0"/>
                      </a:moveTo>
                      <a:lnTo>
                        <a:pt x="1" y="30"/>
                      </a:lnTo>
                      <a:cubicBezTo>
                        <a:pt x="608" y="403"/>
                        <a:pt x="1417" y="597"/>
                        <a:pt x="2407" y="601"/>
                      </a:cubicBezTo>
                      <a:cubicBezTo>
                        <a:pt x="2424" y="601"/>
                        <a:pt x="2441" y="605"/>
                        <a:pt x="2461" y="605"/>
                      </a:cubicBezTo>
                      <a:cubicBezTo>
                        <a:pt x="2790" y="605"/>
                        <a:pt x="3206" y="584"/>
                        <a:pt x="3606" y="464"/>
                      </a:cubicBezTo>
                      <a:cubicBezTo>
                        <a:pt x="3797" y="403"/>
                        <a:pt x="3978" y="326"/>
                        <a:pt x="4153" y="232"/>
                      </a:cubicBezTo>
                      <a:cubicBezTo>
                        <a:pt x="4156" y="222"/>
                        <a:pt x="4156" y="212"/>
                        <a:pt x="4156" y="205"/>
                      </a:cubicBezTo>
                      <a:lnTo>
                        <a:pt x="4156" y="205"/>
                      </a:lnTo>
                      <a:cubicBezTo>
                        <a:pt x="3978" y="299"/>
                        <a:pt x="3794" y="380"/>
                        <a:pt x="3599" y="440"/>
                      </a:cubicBezTo>
                      <a:cubicBezTo>
                        <a:pt x="3183" y="568"/>
                        <a:pt x="2743" y="581"/>
                        <a:pt x="2407" y="581"/>
                      </a:cubicBezTo>
                      <a:cubicBezTo>
                        <a:pt x="1414" y="574"/>
                        <a:pt x="608" y="38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1"/>
                <p:cNvSpPr/>
                <p:nvPr/>
              </p:nvSpPr>
              <p:spPr>
                <a:xfrm>
                  <a:off x="7302902" y="2027426"/>
                  <a:ext cx="336799" cy="65340"/>
                </a:xfrm>
                <a:custGeom>
                  <a:avLst/>
                  <a:gdLst/>
                  <a:ahLst/>
                  <a:cxnLst/>
                  <a:rect l="l" t="t" r="r" b="b"/>
                  <a:pathLst>
                    <a:path w="3969" h="770" extrusionOk="0">
                      <a:moveTo>
                        <a:pt x="1" y="0"/>
                      </a:moveTo>
                      <a:lnTo>
                        <a:pt x="1" y="25"/>
                      </a:lnTo>
                      <a:cubicBezTo>
                        <a:pt x="193" y="118"/>
                        <a:pt x="387" y="202"/>
                        <a:pt x="582" y="282"/>
                      </a:cubicBezTo>
                      <a:cubicBezTo>
                        <a:pt x="988" y="448"/>
                        <a:pt x="1474" y="629"/>
                        <a:pt x="1978" y="713"/>
                      </a:cubicBezTo>
                      <a:cubicBezTo>
                        <a:pt x="2199" y="753"/>
                        <a:pt x="2421" y="770"/>
                        <a:pt x="2646" y="770"/>
                      </a:cubicBezTo>
                      <a:cubicBezTo>
                        <a:pt x="3093" y="770"/>
                        <a:pt x="3536" y="696"/>
                        <a:pt x="3959" y="558"/>
                      </a:cubicBezTo>
                      <a:cubicBezTo>
                        <a:pt x="3962" y="548"/>
                        <a:pt x="3965" y="538"/>
                        <a:pt x="3968" y="531"/>
                      </a:cubicBezTo>
                      <a:lnTo>
                        <a:pt x="3968" y="531"/>
                      </a:lnTo>
                      <a:cubicBezTo>
                        <a:pt x="3543" y="672"/>
                        <a:pt x="3098" y="746"/>
                        <a:pt x="2651" y="746"/>
                      </a:cubicBezTo>
                      <a:cubicBezTo>
                        <a:pt x="2427" y="746"/>
                        <a:pt x="2203" y="727"/>
                        <a:pt x="1981" y="689"/>
                      </a:cubicBezTo>
                      <a:cubicBezTo>
                        <a:pt x="1481" y="605"/>
                        <a:pt x="998" y="423"/>
                        <a:pt x="588" y="259"/>
                      </a:cubicBezTo>
                      <a:cubicBezTo>
                        <a:pt x="394" y="182"/>
                        <a:pt x="196" y="95"/>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1"/>
                <p:cNvSpPr/>
                <p:nvPr/>
              </p:nvSpPr>
              <p:spPr>
                <a:xfrm>
                  <a:off x="7305193" y="2071297"/>
                  <a:ext cx="264161" cy="82991"/>
                </a:xfrm>
                <a:custGeom>
                  <a:avLst/>
                  <a:gdLst/>
                  <a:ahLst/>
                  <a:cxnLst/>
                  <a:rect l="l" t="t" r="r" b="b"/>
                  <a:pathLst>
                    <a:path w="3113" h="978" extrusionOk="0">
                      <a:moveTo>
                        <a:pt x="0" y="1"/>
                      </a:moveTo>
                      <a:cubicBezTo>
                        <a:pt x="0" y="14"/>
                        <a:pt x="4" y="24"/>
                        <a:pt x="4" y="34"/>
                      </a:cubicBezTo>
                      <a:cubicBezTo>
                        <a:pt x="551" y="467"/>
                        <a:pt x="1199" y="766"/>
                        <a:pt x="1887" y="897"/>
                      </a:cubicBezTo>
                      <a:cubicBezTo>
                        <a:pt x="2159" y="950"/>
                        <a:pt x="2437" y="978"/>
                        <a:pt x="2716" y="978"/>
                      </a:cubicBezTo>
                      <a:cubicBezTo>
                        <a:pt x="2807" y="978"/>
                        <a:pt x="2894" y="974"/>
                        <a:pt x="2985" y="967"/>
                      </a:cubicBezTo>
                      <a:cubicBezTo>
                        <a:pt x="3029" y="961"/>
                        <a:pt x="3072" y="947"/>
                        <a:pt x="3112" y="938"/>
                      </a:cubicBezTo>
                      <a:lnTo>
                        <a:pt x="3112" y="938"/>
                      </a:lnTo>
                      <a:cubicBezTo>
                        <a:pt x="2982" y="949"/>
                        <a:pt x="2851" y="955"/>
                        <a:pt x="2719" y="955"/>
                      </a:cubicBezTo>
                      <a:cubicBezTo>
                        <a:pt x="2442" y="955"/>
                        <a:pt x="2164" y="929"/>
                        <a:pt x="1890" y="877"/>
                      </a:cubicBezTo>
                      <a:cubicBezTo>
                        <a:pt x="1199" y="743"/>
                        <a:pt x="548" y="43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1"/>
                <p:cNvSpPr/>
                <p:nvPr/>
              </p:nvSpPr>
              <p:spPr>
                <a:xfrm>
                  <a:off x="7783450" y="1048172"/>
                  <a:ext cx="617253" cy="759220"/>
                </a:xfrm>
                <a:custGeom>
                  <a:avLst/>
                  <a:gdLst/>
                  <a:ahLst/>
                  <a:cxnLst/>
                  <a:rect l="l" t="t" r="r" b="b"/>
                  <a:pathLst>
                    <a:path w="7274" h="8947" extrusionOk="0">
                      <a:moveTo>
                        <a:pt x="3045" y="1"/>
                      </a:moveTo>
                      <a:lnTo>
                        <a:pt x="0" y="7802"/>
                      </a:lnTo>
                      <a:lnTo>
                        <a:pt x="4146" y="8947"/>
                      </a:lnTo>
                      <a:lnTo>
                        <a:pt x="7274" y="1810"/>
                      </a:lnTo>
                      <a:lnTo>
                        <a:pt x="30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1"/>
                <p:cNvSpPr/>
                <p:nvPr/>
              </p:nvSpPr>
              <p:spPr>
                <a:xfrm>
                  <a:off x="7802543" y="1071847"/>
                  <a:ext cx="578813" cy="711870"/>
                </a:xfrm>
                <a:custGeom>
                  <a:avLst/>
                  <a:gdLst/>
                  <a:ahLst/>
                  <a:cxnLst/>
                  <a:rect l="l" t="t" r="r" b="b"/>
                  <a:pathLst>
                    <a:path w="6821" h="8389" extrusionOk="0">
                      <a:moveTo>
                        <a:pt x="2853" y="0"/>
                      </a:moveTo>
                      <a:lnTo>
                        <a:pt x="0" y="7314"/>
                      </a:lnTo>
                      <a:lnTo>
                        <a:pt x="3887" y="8389"/>
                      </a:lnTo>
                      <a:lnTo>
                        <a:pt x="6821" y="1695"/>
                      </a:lnTo>
                      <a:lnTo>
                        <a:pt x="2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1"/>
                <p:cNvSpPr/>
                <p:nvPr/>
              </p:nvSpPr>
              <p:spPr>
                <a:xfrm>
                  <a:off x="7842681" y="1100614"/>
                  <a:ext cx="532141" cy="693116"/>
                </a:xfrm>
                <a:custGeom>
                  <a:avLst/>
                  <a:gdLst/>
                  <a:ahLst/>
                  <a:cxnLst/>
                  <a:rect l="l" t="t" r="r" b="b"/>
                  <a:pathLst>
                    <a:path w="6271" h="8168" extrusionOk="0">
                      <a:moveTo>
                        <a:pt x="2988" y="3717"/>
                      </a:moveTo>
                      <a:cubicBezTo>
                        <a:pt x="3414" y="3924"/>
                        <a:pt x="3834" y="4139"/>
                        <a:pt x="4253" y="4357"/>
                      </a:cubicBezTo>
                      <a:lnTo>
                        <a:pt x="3508" y="5650"/>
                      </a:lnTo>
                      <a:cubicBezTo>
                        <a:pt x="3391" y="5660"/>
                        <a:pt x="3277" y="5693"/>
                        <a:pt x="3166" y="5726"/>
                      </a:cubicBezTo>
                      <a:cubicBezTo>
                        <a:pt x="2844" y="5821"/>
                        <a:pt x="2512" y="5918"/>
                        <a:pt x="2206" y="6076"/>
                      </a:cubicBezTo>
                      <a:cubicBezTo>
                        <a:pt x="2202" y="6079"/>
                        <a:pt x="2199" y="6079"/>
                        <a:pt x="2193" y="6083"/>
                      </a:cubicBezTo>
                      <a:cubicBezTo>
                        <a:pt x="2182" y="5892"/>
                        <a:pt x="2185" y="5686"/>
                        <a:pt x="2206" y="5472"/>
                      </a:cubicBezTo>
                      <a:cubicBezTo>
                        <a:pt x="2236" y="5122"/>
                        <a:pt x="2297" y="4857"/>
                        <a:pt x="2394" y="4633"/>
                      </a:cubicBezTo>
                      <a:cubicBezTo>
                        <a:pt x="2492" y="4414"/>
                        <a:pt x="2636" y="4216"/>
                        <a:pt x="2774" y="4022"/>
                      </a:cubicBezTo>
                      <a:lnTo>
                        <a:pt x="2834" y="3938"/>
                      </a:lnTo>
                      <a:cubicBezTo>
                        <a:pt x="2887" y="3864"/>
                        <a:pt x="2938" y="3790"/>
                        <a:pt x="2988" y="3717"/>
                      </a:cubicBezTo>
                      <a:close/>
                      <a:moveTo>
                        <a:pt x="3575" y="0"/>
                      </a:moveTo>
                      <a:cubicBezTo>
                        <a:pt x="3378" y="454"/>
                        <a:pt x="3172" y="903"/>
                        <a:pt x="2961" y="1350"/>
                      </a:cubicBezTo>
                      <a:cubicBezTo>
                        <a:pt x="2582" y="1195"/>
                        <a:pt x="2213" y="1007"/>
                        <a:pt x="1867" y="792"/>
                      </a:cubicBezTo>
                      <a:lnTo>
                        <a:pt x="1810" y="880"/>
                      </a:lnTo>
                      <a:cubicBezTo>
                        <a:pt x="2162" y="1098"/>
                        <a:pt x="2535" y="1286"/>
                        <a:pt x="2918" y="1444"/>
                      </a:cubicBezTo>
                      <a:cubicBezTo>
                        <a:pt x="2639" y="2021"/>
                        <a:pt x="2351" y="2595"/>
                        <a:pt x="2052" y="3156"/>
                      </a:cubicBezTo>
                      <a:cubicBezTo>
                        <a:pt x="1739" y="3012"/>
                        <a:pt x="1424" y="2871"/>
                        <a:pt x="1112" y="2733"/>
                      </a:cubicBezTo>
                      <a:lnTo>
                        <a:pt x="1068" y="2826"/>
                      </a:lnTo>
                      <a:cubicBezTo>
                        <a:pt x="1679" y="3095"/>
                        <a:pt x="2290" y="3377"/>
                        <a:pt x="2894" y="3672"/>
                      </a:cubicBezTo>
                      <a:cubicBezTo>
                        <a:pt x="2847" y="3740"/>
                        <a:pt x="2800" y="3810"/>
                        <a:pt x="2749" y="3878"/>
                      </a:cubicBezTo>
                      <a:lnTo>
                        <a:pt x="2689" y="3961"/>
                      </a:lnTo>
                      <a:cubicBezTo>
                        <a:pt x="2548" y="4160"/>
                        <a:pt x="2401" y="4364"/>
                        <a:pt x="2300" y="4589"/>
                      </a:cubicBezTo>
                      <a:cubicBezTo>
                        <a:pt x="2260" y="4679"/>
                        <a:pt x="2226" y="4773"/>
                        <a:pt x="2199" y="4877"/>
                      </a:cubicBezTo>
                      <a:cubicBezTo>
                        <a:pt x="1642" y="4639"/>
                        <a:pt x="1062" y="4448"/>
                        <a:pt x="470" y="4310"/>
                      </a:cubicBezTo>
                      <a:lnTo>
                        <a:pt x="447" y="4411"/>
                      </a:lnTo>
                      <a:cubicBezTo>
                        <a:pt x="756" y="4485"/>
                        <a:pt x="1062" y="4569"/>
                        <a:pt x="1360" y="4670"/>
                      </a:cubicBezTo>
                      <a:cubicBezTo>
                        <a:pt x="1286" y="4985"/>
                        <a:pt x="1186" y="5294"/>
                        <a:pt x="1065" y="5596"/>
                      </a:cubicBezTo>
                      <a:lnTo>
                        <a:pt x="1051" y="5590"/>
                      </a:lnTo>
                      <a:cubicBezTo>
                        <a:pt x="1037" y="5639"/>
                        <a:pt x="1021" y="5690"/>
                        <a:pt x="1004" y="5740"/>
                      </a:cubicBezTo>
                      <a:cubicBezTo>
                        <a:pt x="994" y="5764"/>
                        <a:pt x="981" y="5784"/>
                        <a:pt x="964" y="5791"/>
                      </a:cubicBezTo>
                      <a:cubicBezTo>
                        <a:pt x="957" y="5794"/>
                        <a:pt x="949" y="5795"/>
                        <a:pt x="940" y="5795"/>
                      </a:cubicBezTo>
                      <a:cubicBezTo>
                        <a:pt x="928" y="5795"/>
                        <a:pt x="914" y="5793"/>
                        <a:pt x="901" y="5791"/>
                      </a:cubicBezTo>
                      <a:cubicBezTo>
                        <a:pt x="605" y="5734"/>
                        <a:pt x="316" y="5639"/>
                        <a:pt x="47" y="5509"/>
                      </a:cubicBezTo>
                      <a:lnTo>
                        <a:pt x="1" y="5602"/>
                      </a:lnTo>
                      <a:cubicBezTo>
                        <a:pt x="279" y="5737"/>
                        <a:pt x="574" y="5834"/>
                        <a:pt x="880" y="5892"/>
                      </a:cubicBezTo>
                      <a:cubicBezTo>
                        <a:pt x="904" y="5895"/>
                        <a:pt x="930" y="5898"/>
                        <a:pt x="957" y="5898"/>
                      </a:cubicBezTo>
                      <a:cubicBezTo>
                        <a:pt x="800" y="6402"/>
                        <a:pt x="625" y="6902"/>
                        <a:pt x="437" y="7395"/>
                      </a:cubicBezTo>
                      <a:lnTo>
                        <a:pt x="534" y="7432"/>
                      </a:lnTo>
                      <a:cubicBezTo>
                        <a:pt x="739" y="6891"/>
                        <a:pt x="930" y="6338"/>
                        <a:pt x="1102" y="5780"/>
                      </a:cubicBezTo>
                      <a:cubicBezTo>
                        <a:pt x="1105" y="5771"/>
                        <a:pt x="1112" y="5760"/>
                        <a:pt x="1115" y="5754"/>
                      </a:cubicBezTo>
                      <a:cubicBezTo>
                        <a:pt x="1256" y="5415"/>
                        <a:pt x="1370" y="5062"/>
                        <a:pt x="1460" y="4703"/>
                      </a:cubicBezTo>
                      <a:cubicBezTo>
                        <a:pt x="1702" y="4787"/>
                        <a:pt x="1941" y="4877"/>
                        <a:pt x="2173" y="4978"/>
                      </a:cubicBezTo>
                      <a:cubicBezTo>
                        <a:pt x="2142" y="5122"/>
                        <a:pt x="2119" y="5280"/>
                        <a:pt x="2102" y="5461"/>
                      </a:cubicBezTo>
                      <a:cubicBezTo>
                        <a:pt x="2082" y="5700"/>
                        <a:pt x="2078" y="5925"/>
                        <a:pt x="2092" y="6137"/>
                      </a:cubicBezTo>
                      <a:cubicBezTo>
                        <a:pt x="1565" y="6425"/>
                        <a:pt x="1125" y="6888"/>
                        <a:pt x="880" y="7435"/>
                      </a:cubicBezTo>
                      <a:lnTo>
                        <a:pt x="974" y="7479"/>
                      </a:lnTo>
                      <a:cubicBezTo>
                        <a:pt x="1206" y="6965"/>
                        <a:pt x="1612" y="6526"/>
                        <a:pt x="2105" y="6247"/>
                      </a:cubicBezTo>
                      <a:cubicBezTo>
                        <a:pt x="2135" y="6552"/>
                        <a:pt x="2202" y="6828"/>
                        <a:pt x="2306" y="7073"/>
                      </a:cubicBezTo>
                      <a:cubicBezTo>
                        <a:pt x="2541" y="7620"/>
                        <a:pt x="2981" y="8030"/>
                        <a:pt x="3478" y="8167"/>
                      </a:cubicBezTo>
                      <a:lnTo>
                        <a:pt x="3508" y="8070"/>
                      </a:lnTo>
                      <a:cubicBezTo>
                        <a:pt x="3039" y="7935"/>
                        <a:pt x="2625" y="7550"/>
                        <a:pt x="2401" y="7032"/>
                      </a:cubicBezTo>
                      <a:cubicBezTo>
                        <a:pt x="2297" y="6784"/>
                        <a:pt x="2230" y="6505"/>
                        <a:pt x="2202" y="6197"/>
                      </a:cubicBezTo>
                      <a:cubicBezTo>
                        <a:pt x="2210" y="6194"/>
                        <a:pt x="2213" y="6190"/>
                        <a:pt x="2219" y="6186"/>
                      </a:cubicBezTo>
                      <a:cubicBezTo>
                        <a:pt x="2525" y="6022"/>
                        <a:pt x="2864" y="5921"/>
                        <a:pt x="3192" y="5824"/>
                      </a:cubicBezTo>
                      <a:cubicBezTo>
                        <a:pt x="3317" y="5787"/>
                        <a:pt x="3445" y="5751"/>
                        <a:pt x="3572" y="5747"/>
                      </a:cubicBezTo>
                      <a:cubicBezTo>
                        <a:pt x="3578" y="5746"/>
                        <a:pt x="3585" y="5746"/>
                        <a:pt x="3592" y="5746"/>
                      </a:cubicBezTo>
                      <a:cubicBezTo>
                        <a:pt x="3694" y="5746"/>
                        <a:pt x="3805" y="5770"/>
                        <a:pt x="3942" y="5814"/>
                      </a:cubicBezTo>
                      <a:cubicBezTo>
                        <a:pt x="4099" y="5867"/>
                        <a:pt x="4253" y="5938"/>
                        <a:pt x="4394" y="6029"/>
                      </a:cubicBezTo>
                      <a:lnTo>
                        <a:pt x="4448" y="5942"/>
                      </a:lnTo>
                      <a:cubicBezTo>
                        <a:pt x="4300" y="5847"/>
                        <a:pt x="4139" y="5774"/>
                        <a:pt x="3975" y="5717"/>
                      </a:cubicBezTo>
                      <a:cubicBezTo>
                        <a:pt x="3844" y="5673"/>
                        <a:pt x="3733" y="5650"/>
                        <a:pt x="3629" y="5646"/>
                      </a:cubicBezTo>
                      <a:lnTo>
                        <a:pt x="4344" y="4405"/>
                      </a:lnTo>
                      <a:cubicBezTo>
                        <a:pt x="4555" y="4515"/>
                        <a:pt x="4763" y="4623"/>
                        <a:pt x="4969" y="4733"/>
                      </a:cubicBezTo>
                      <a:lnTo>
                        <a:pt x="5019" y="4643"/>
                      </a:lnTo>
                      <a:cubicBezTo>
                        <a:pt x="4371" y="4293"/>
                        <a:pt x="3713" y="3954"/>
                        <a:pt x="3048" y="3629"/>
                      </a:cubicBezTo>
                      <a:cubicBezTo>
                        <a:pt x="3387" y="3119"/>
                        <a:pt x="3689" y="2585"/>
                        <a:pt x="3948" y="2028"/>
                      </a:cubicBezTo>
                      <a:cubicBezTo>
                        <a:pt x="4311" y="2222"/>
                        <a:pt x="4717" y="2337"/>
                        <a:pt x="5126" y="2357"/>
                      </a:cubicBezTo>
                      <a:cubicBezTo>
                        <a:pt x="5170" y="2359"/>
                        <a:pt x="5212" y="2360"/>
                        <a:pt x="5254" y="2360"/>
                      </a:cubicBezTo>
                      <a:cubicBezTo>
                        <a:pt x="5336" y="2360"/>
                        <a:pt x="5415" y="2356"/>
                        <a:pt x="5488" y="2347"/>
                      </a:cubicBezTo>
                      <a:cubicBezTo>
                        <a:pt x="5586" y="2337"/>
                        <a:pt x="5674" y="2316"/>
                        <a:pt x="5754" y="2290"/>
                      </a:cubicBezTo>
                      <a:cubicBezTo>
                        <a:pt x="5976" y="2216"/>
                        <a:pt x="6160" y="2081"/>
                        <a:pt x="6271" y="1910"/>
                      </a:cubicBezTo>
                      <a:lnTo>
                        <a:pt x="6184" y="1853"/>
                      </a:lnTo>
                      <a:cubicBezTo>
                        <a:pt x="6086" y="2005"/>
                        <a:pt x="5922" y="2126"/>
                        <a:pt x="5724" y="2189"/>
                      </a:cubicBezTo>
                      <a:cubicBezTo>
                        <a:pt x="5590" y="2235"/>
                        <a:pt x="5440" y="2257"/>
                        <a:pt x="5267" y="2257"/>
                      </a:cubicBezTo>
                      <a:cubicBezTo>
                        <a:pt x="5224" y="2257"/>
                        <a:pt x="5179" y="2256"/>
                        <a:pt x="5133" y="2253"/>
                      </a:cubicBezTo>
                      <a:cubicBezTo>
                        <a:pt x="4733" y="2233"/>
                        <a:pt x="4340" y="2122"/>
                        <a:pt x="3988" y="1934"/>
                      </a:cubicBezTo>
                      <a:cubicBezTo>
                        <a:pt x="4075" y="1746"/>
                        <a:pt x="4156" y="1554"/>
                        <a:pt x="4233" y="1363"/>
                      </a:cubicBezTo>
                      <a:cubicBezTo>
                        <a:pt x="4357" y="1044"/>
                        <a:pt x="4475" y="702"/>
                        <a:pt x="4492" y="346"/>
                      </a:cubicBezTo>
                      <a:lnTo>
                        <a:pt x="4388" y="340"/>
                      </a:lnTo>
                      <a:cubicBezTo>
                        <a:pt x="4371" y="682"/>
                        <a:pt x="4257" y="1014"/>
                        <a:pt x="4136" y="1323"/>
                      </a:cubicBezTo>
                      <a:cubicBezTo>
                        <a:pt x="3824" y="2118"/>
                        <a:pt x="3428" y="2877"/>
                        <a:pt x="2955" y="3585"/>
                      </a:cubicBezTo>
                      <a:cubicBezTo>
                        <a:pt x="2686" y="3455"/>
                        <a:pt x="2414" y="3327"/>
                        <a:pt x="2145" y="3199"/>
                      </a:cubicBezTo>
                      <a:cubicBezTo>
                        <a:pt x="2693" y="2172"/>
                        <a:pt x="3206" y="1111"/>
                        <a:pt x="3669" y="44"/>
                      </a:cubicBezTo>
                      <a:lnTo>
                        <a:pt x="35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1"/>
                <p:cNvSpPr/>
                <p:nvPr/>
              </p:nvSpPr>
              <p:spPr>
                <a:xfrm>
                  <a:off x="7437656" y="1474580"/>
                  <a:ext cx="367263" cy="169376"/>
                </a:xfrm>
                <a:custGeom>
                  <a:avLst/>
                  <a:gdLst/>
                  <a:ahLst/>
                  <a:cxnLst/>
                  <a:rect l="l" t="t" r="r" b="b"/>
                  <a:pathLst>
                    <a:path w="4328" h="1996" extrusionOk="0">
                      <a:moveTo>
                        <a:pt x="4327" y="1"/>
                      </a:moveTo>
                      <a:lnTo>
                        <a:pt x="2152" y="326"/>
                      </a:lnTo>
                      <a:lnTo>
                        <a:pt x="1" y="1232"/>
                      </a:lnTo>
                      <a:cubicBezTo>
                        <a:pt x="188" y="1948"/>
                        <a:pt x="826" y="1995"/>
                        <a:pt x="826" y="1995"/>
                      </a:cubicBezTo>
                      <a:cubicBezTo>
                        <a:pt x="845" y="1995"/>
                        <a:pt x="864" y="1995"/>
                        <a:pt x="884" y="1995"/>
                      </a:cubicBezTo>
                      <a:cubicBezTo>
                        <a:pt x="2122" y="1995"/>
                        <a:pt x="4139" y="944"/>
                        <a:pt x="4139" y="944"/>
                      </a:cubicBezTo>
                      <a:lnTo>
                        <a:pt x="4327" y="1"/>
                      </a:lnTo>
                      <a:close/>
                    </a:path>
                  </a:pathLst>
                </a:custGeom>
                <a:solidFill>
                  <a:srgbClr val="FFA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1"/>
                <p:cNvSpPr/>
                <p:nvPr/>
              </p:nvSpPr>
              <p:spPr>
                <a:xfrm>
                  <a:off x="7413981" y="1131926"/>
                  <a:ext cx="247360" cy="492343"/>
                </a:xfrm>
                <a:custGeom>
                  <a:avLst/>
                  <a:gdLst/>
                  <a:ahLst/>
                  <a:cxnLst/>
                  <a:rect l="l" t="t" r="r" b="b"/>
                  <a:pathLst>
                    <a:path w="2915" h="5802" extrusionOk="0">
                      <a:moveTo>
                        <a:pt x="1623" y="0"/>
                      </a:moveTo>
                      <a:cubicBezTo>
                        <a:pt x="1623" y="0"/>
                        <a:pt x="1045" y="125"/>
                        <a:pt x="608" y="1293"/>
                      </a:cubicBezTo>
                      <a:cubicBezTo>
                        <a:pt x="172" y="2465"/>
                        <a:pt x="1" y="4646"/>
                        <a:pt x="78" y="5052"/>
                      </a:cubicBezTo>
                      <a:cubicBezTo>
                        <a:pt x="156" y="5455"/>
                        <a:pt x="309" y="5768"/>
                        <a:pt x="438" y="5801"/>
                      </a:cubicBezTo>
                      <a:cubicBezTo>
                        <a:pt x="440" y="5801"/>
                        <a:pt x="442" y="5801"/>
                        <a:pt x="444" y="5801"/>
                      </a:cubicBezTo>
                      <a:cubicBezTo>
                        <a:pt x="585" y="5801"/>
                        <a:pt x="1287" y="4907"/>
                        <a:pt x="1931" y="4646"/>
                      </a:cubicBezTo>
                      <a:cubicBezTo>
                        <a:pt x="2589" y="4381"/>
                        <a:pt x="2572" y="4210"/>
                        <a:pt x="2572" y="4210"/>
                      </a:cubicBezTo>
                      <a:cubicBezTo>
                        <a:pt x="2572" y="4210"/>
                        <a:pt x="2837" y="2555"/>
                        <a:pt x="2774" y="1887"/>
                      </a:cubicBezTo>
                      <a:cubicBezTo>
                        <a:pt x="2713" y="1216"/>
                        <a:pt x="2915" y="313"/>
                        <a:pt x="16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1"/>
                <p:cNvSpPr/>
                <p:nvPr/>
              </p:nvSpPr>
              <p:spPr>
                <a:xfrm>
                  <a:off x="7563584" y="1136763"/>
                  <a:ext cx="70941" cy="342485"/>
                </a:xfrm>
                <a:custGeom>
                  <a:avLst/>
                  <a:gdLst/>
                  <a:ahLst/>
                  <a:cxnLst/>
                  <a:rect l="l" t="t" r="r" b="b"/>
                  <a:pathLst>
                    <a:path w="836" h="4036" extrusionOk="0">
                      <a:moveTo>
                        <a:pt x="17" y="1"/>
                      </a:moveTo>
                      <a:cubicBezTo>
                        <a:pt x="10" y="1"/>
                        <a:pt x="4" y="4"/>
                        <a:pt x="4" y="11"/>
                      </a:cubicBezTo>
                      <a:cubicBezTo>
                        <a:pt x="1" y="17"/>
                        <a:pt x="4" y="24"/>
                        <a:pt x="10" y="24"/>
                      </a:cubicBezTo>
                      <a:cubicBezTo>
                        <a:pt x="21" y="28"/>
                        <a:pt x="185" y="71"/>
                        <a:pt x="363" y="245"/>
                      </a:cubicBezTo>
                      <a:cubicBezTo>
                        <a:pt x="540" y="417"/>
                        <a:pt x="729" y="719"/>
                        <a:pt x="786" y="1243"/>
                      </a:cubicBezTo>
                      <a:cubicBezTo>
                        <a:pt x="802" y="1407"/>
                        <a:pt x="813" y="1588"/>
                        <a:pt x="813" y="1780"/>
                      </a:cubicBezTo>
                      <a:cubicBezTo>
                        <a:pt x="813" y="2290"/>
                        <a:pt x="755" y="2851"/>
                        <a:pt x="698" y="3283"/>
                      </a:cubicBezTo>
                      <a:cubicBezTo>
                        <a:pt x="672" y="3498"/>
                        <a:pt x="645" y="3683"/>
                        <a:pt x="621" y="3814"/>
                      </a:cubicBezTo>
                      <a:cubicBezTo>
                        <a:pt x="611" y="3881"/>
                        <a:pt x="605" y="3931"/>
                        <a:pt x="597" y="3968"/>
                      </a:cubicBezTo>
                      <a:cubicBezTo>
                        <a:pt x="594" y="3985"/>
                        <a:pt x="591" y="3999"/>
                        <a:pt x="591" y="4008"/>
                      </a:cubicBezTo>
                      <a:cubicBezTo>
                        <a:pt x="588" y="4016"/>
                        <a:pt x="588" y="4022"/>
                        <a:pt x="588" y="4022"/>
                      </a:cubicBezTo>
                      <a:cubicBezTo>
                        <a:pt x="588" y="4028"/>
                        <a:pt x="591" y="4036"/>
                        <a:pt x="597" y="4036"/>
                      </a:cubicBezTo>
                      <a:cubicBezTo>
                        <a:pt x="601" y="4036"/>
                        <a:pt x="608" y="4032"/>
                        <a:pt x="611" y="4025"/>
                      </a:cubicBezTo>
                      <a:cubicBezTo>
                        <a:pt x="611" y="4025"/>
                        <a:pt x="836" y="2800"/>
                        <a:pt x="836" y="1780"/>
                      </a:cubicBezTo>
                      <a:cubicBezTo>
                        <a:pt x="836" y="1588"/>
                        <a:pt x="826" y="1407"/>
                        <a:pt x="809" y="1240"/>
                      </a:cubicBezTo>
                      <a:cubicBezTo>
                        <a:pt x="749" y="705"/>
                        <a:pt x="554" y="397"/>
                        <a:pt x="369" y="219"/>
                      </a:cubicBezTo>
                      <a:cubicBezTo>
                        <a:pt x="185" y="44"/>
                        <a:pt x="17" y="1"/>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1"/>
                <p:cNvSpPr/>
                <p:nvPr/>
              </p:nvSpPr>
              <p:spPr>
                <a:xfrm>
                  <a:off x="7626209" y="1245889"/>
                  <a:ext cx="18838" cy="138063"/>
                </a:xfrm>
                <a:custGeom>
                  <a:avLst/>
                  <a:gdLst/>
                  <a:ahLst/>
                  <a:cxnLst/>
                  <a:rect l="l" t="t" r="r" b="b"/>
                  <a:pathLst>
                    <a:path w="222" h="1627" extrusionOk="0">
                      <a:moveTo>
                        <a:pt x="212" y="0"/>
                      </a:moveTo>
                      <a:cubicBezTo>
                        <a:pt x="205" y="0"/>
                        <a:pt x="199" y="7"/>
                        <a:pt x="199" y="14"/>
                      </a:cubicBezTo>
                      <a:lnTo>
                        <a:pt x="199" y="47"/>
                      </a:lnTo>
                      <a:cubicBezTo>
                        <a:pt x="189" y="198"/>
                        <a:pt x="145" y="857"/>
                        <a:pt x="0" y="1611"/>
                      </a:cubicBezTo>
                      <a:cubicBezTo>
                        <a:pt x="0" y="1618"/>
                        <a:pt x="4" y="1625"/>
                        <a:pt x="11" y="1625"/>
                      </a:cubicBezTo>
                      <a:cubicBezTo>
                        <a:pt x="13" y="1626"/>
                        <a:pt x="14" y="1626"/>
                        <a:pt x="15" y="1626"/>
                      </a:cubicBezTo>
                      <a:cubicBezTo>
                        <a:pt x="19" y="1626"/>
                        <a:pt x="21" y="1623"/>
                        <a:pt x="24" y="1618"/>
                      </a:cubicBezTo>
                      <a:cubicBezTo>
                        <a:pt x="189" y="752"/>
                        <a:pt x="222" y="14"/>
                        <a:pt x="222" y="14"/>
                      </a:cubicBezTo>
                      <a:cubicBezTo>
                        <a:pt x="222" y="7"/>
                        <a:pt x="219" y="3"/>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1"/>
                <p:cNvSpPr/>
                <p:nvPr/>
              </p:nvSpPr>
              <p:spPr>
                <a:xfrm>
                  <a:off x="7416866" y="1475768"/>
                  <a:ext cx="215708" cy="148755"/>
                </a:xfrm>
                <a:custGeom>
                  <a:avLst/>
                  <a:gdLst/>
                  <a:ahLst/>
                  <a:cxnLst/>
                  <a:rect l="l" t="t" r="r" b="b"/>
                  <a:pathLst>
                    <a:path w="2542" h="1753" extrusionOk="0">
                      <a:moveTo>
                        <a:pt x="2128" y="0"/>
                      </a:moveTo>
                      <a:cubicBezTo>
                        <a:pt x="1934" y="0"/>
                        <a:pt x="1649" y="37"/>
                        <a:pt x="1202" y="101"/>
                      </a:cubicBezTo>
                      <a:cubicBezTo>
                        <a:pt x="759" y="162"/>
                        <a:pt x="461" y="366"/>
                        <a:pt x="269" y="554"/>
                      </a:cubicBezTo>
                      <a:cubicBezTo>
                        <a:pt x="81" y="742"/>
                        <a:pt x="1" y="916"/>
                        <a:pt x="1" y="916"/>
                      </a:cubicBezTo>
                      <a:cubicBezTo>
                        <a:pt x="1" y="923"/>
                        <a:pt x="1" y="930"/>
                        <a:pt x="7" y="933"/>
                      </a:cubicBezTo>
                      <a:cubicBezTo>
                        <a:pt x="14" y="933"/>
                        <a:pt x="21" y="933"/>
                        <a:pt x="24" y="927"/>
                      </a:cubicBezTo>
                      <a:lnTo>
                        <a:pt x="24" y="923"/>
                      </a:lnTo>
                      <a:cubicBezTo>
                        <a:pt x="34" y="907"/>
                        <a:pt x="118" y="735"/>
                        <a:pt x="303" y="554"/>
                      </a:cubicBezTo>
                      <a:cubicBezTo>
                        <a:pt x="491" y="373"/>
                        <a:pt x="783" y="182"/>
                        <a:pt x="1206" y="121"/>
                      </a:cubicBezTo>
                      <a:cubicBezTo>
                        <a:pt x="1652" y="57"/>
                        <a:pt x="1937" y="24"/>
                        <a:pt x="2128" y="24"/>
                      </a:cubicBezTo>
                      <a:cubicBezTo>
                        <a:pt x="2219" y="24"/>
                        <a:pt x="2289" y="30"/>
                        <a:pt x="2347" y="50"/>
                      </a:cubicBezTo>
                      <a:cubicBezTo>
                        <a:pt x="2404" y="67"/>
                        <a:pt x="2447" y="91"/>
                        <a:pt x="2484" y="128"/>
                      </a:cubicBezTo>
                      <a:cubicBezTo>
                        <a:pt x="2508" y="151"/>
                        <a:pt x="2518" y="171"/>
                        <a:pt x="2518" y="195"/>
                      </a:cubicBezTo>
                      <a:cubicBezTo>
                        <a:pt x="2518" y="208"/>
                        <a:pt x="2515" y="222"/>
                        <a:pt x="2508" y="238"/>
                      </a:cubicBezTo>
                      <a:cubicBezTo>
                        <a:pt x="2495" y="262"/>
                        <a:pt x="2471" y="289"/>
                        <a:pt x="2438" y="315"/>
                      </a:cubicBezTo>
                      <a:cubicBezTo>
                        <a:pt x="2343" y="393"/>
                        <a:pt x="2182" y="467"/>
                        <a:pt x="2058" y="514"/>
                      </a:cubicBezTo>
                      <a:cubicBezTo>
                        <a:pt x="1944" y="557"/>
                        <a:pt x="1779" y="641"/>
                        <a:pt x="1598" y="762"/>
                      </a:cubicBezTo>
                      <a:cubicBezTo>
                        <a:pt x="1414" y="879"/>
                        <a:pt x="1212" y="1034"/>
                        <a:pt x="1025" y="1209"/>
                      </a:cubicBezTo>
                      <a:cubicBezTo>
                        <a:pt x="839" y="1383"/>
                        <a:pt x="712" y="1511"/>
                        <a:pt x="625" y="1595"/>
                      </a:cubicBezTo>
                      <a:cubicBezTo>
                        <a:pt x="578" y="1635"/>
                        <a:pt x="545" y="1665"/>
                        <a:pt x="514" y="1688"/>
                      </a:cubicBezTo>
                      <a:cubicBezTo>
                        <a:pt x="484" y="1712"/>
                        <a:pt x="461" y="1722"/>
                        <a:pt x="437" y="1728"/>
                      </a:cubicBezTo>
                      <a:cubicBezTo>
                        <a:pt x="433" y="1728"/>
                        <a:pt x="427" y="1736"/>
                        <a:pt x="430" y="1742"/>
                      </a:cubicBezTo>
                      <a:cubicBezTo>
                        <a:pt x="430" y="1749"/>
                        <a:pt x="437" y="1753"/>
                        <a:pt x="444" y="1753"/>
                      </a:cubicBezTo>
                      <a:cubicBezTo>
                        <a:pt x="470" y="1745"/>
                        <a:pt x="497" y="1728"/>
                        <a:pt x="528" y="1705"/>
                      </a:cubicBezTo>
                      <a:cubicBezTo>
                        <a:pt x="574" y="1672"/>
                        <a:pt x="632" y="1618"/>
                        <a:pt x="715" y="1537"/>
                      </a:cubicBezTo>
                      <a:cubicBezTo>
                        <a:pt x="796" y="1460"/>
                        <a:pt x="900" y="1356"/>
                        <a:pt x="1041" y="1225"/>
                      </a:cubicBezTo>
                      <a:cubicBezTo>
                        <a:pt x="1229" y="1051"/>
                        <a:pt x="1427" y="899"/>
                        <a:pt x="1609" y="782"/>
                      </a:cubicBezTo>
                      <a:cubicBezTo>
                        <a:pt x="1790" y="661"/>
                        <a:pt x="1954" y="577"/>
                        <a:pt x="2065" y="534"/>
                      </a:cubicBezTo>
                      <a:cubicBezTo>
                        <a:pt x="2162" y="500"/>
                        <a:pt x="2277" y="447"/>
                        <a:pt x="2374" y="390"/>
                      </a:cubicBezTo>
                      <a:cubicBezTo>
                        <a:pt x="2421" y="363"/>
                        <a:pt x="2461" y="329"/>
                        <a:pt x="2491" y="299"/>
                      </a:cubicBezTo>
                      <a:cubicBezTo>
                        <a:pt x="2504" y="282"/>
                        <a:pt x="2518" y="265"/>
                        <a:pt x="2528" y="249"/>
                      </a:cubicBezTo>
                      <a:cubicBezTo>
                        <a:pt x="2535" y="232"/>
                        <a:pt x="2542" y="212"/>
                        <a:pt x="2542" y="195"/>
                      </a:cubicBezTo>
                      <a:cubicBezTo>
                        <a:pt x="2542" y="165"/>
                        <a:pt x="2528" y="137"/>
                        <a:pt x="2498" y="111"/>
                      </a:cubicBezTo>
                      <a:cubicBezTo>
                        <a:pt x="2461" y="74"/>
                        <a:pt x="2414" y="44"/>
                        <a:pt x="2354" y="27"/>
                      </a:cubicBezTo>
                      <a:cubicBezTo>
                        <a:pt x="2293" y="10"/>
                        <a:pt x="2223" y="0"/>
                        <a:pt x="2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1"/>
                <p:cNvSpPr/>
                <p:nvPr/>
              </p:nvSpPr>
              <p:spPr>
                <a:xfrm>
                  <a:off x="7427728" y="1515821"/>
                  <a:ext cx="107175" cy="76966"/>
                </a:xfrm>
                <a:custGeom>
                  <a:avLst/>
                  <a:gdLst/>
                  <a:ahLst/>
                  <a:cxnLst/>
                  <a:rect l="l" t="t" r="r" b="b"/>
                  <a:pathLst>
                    <a:path w="1263" h="907" extrusionOk="0">
                      <a:moveTo>
                        <a:pt x="1247" y="0"/>
                      </a:moveTo>
                      <a:cubicBezTo>
                        <a:pt x="1246" y="0"/>
                        <a:pt x="1244" y="0"/>
                        <a:pt x="1242" y="1"/>
                      </a:cubicBezTo>
                      <a:cubicBezTo>
                        <a:pt x="406" y="378"/>
                        <a:pt x="3" y="887"/>
                        <a:pt x="3" y="887"/>
                      </a:cubicBezTo>
                      <a:cubicBezTo>
                        <a:pt x="0" y="894"/>
                        <a:pt x="0" y="901"/>
                        <a:pt x="6" y="904"/>
                      </a:cubicBezTo>
                      <a:cubicBezTo>
                        <a:pt x="8" y="906"/>
                        <a:pt x="10" y="906"/>
                        <a:pt x="12" y="906"/>
                      </a:cubicBezTo>
                      <a:cubicBezTo>
                        <a:pt x="15" y="906"/>
                        <a:pt x="18" y="905"/>
                        <a:pt x="20" y="901"/>
                      </a:cubicBezTo>
                      <a:lnTo>
                        <a:pt x="23" y="901"/>
                      </a:lnTo>
                      <a:cubicBezTo>
                        <a:pt x="47" y="871"/>
                        <a:pt x="446" y="384"/>
                        <a:pt x="1252" y="21"/>
                      </a:cubicBezTo>
                      <a:cubicBezTo>
                        <a:pt x="1259" y="21"/>
                        <a:pt x="1262" y="15"/>
                        <a:pt x="1259" y="8"/>
                      </a:cubicBezTo>
                      <a:cubicBezTo>
                        <a:pt x="1256" y="3"/>
                        <a:pt x="1252" y="0"/>
                        <a:pt x="1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1"/>
                <p:cNvSpPr/>
                <p:nvPr/>
              </p:nvSpPr>
              <p:spPr>
                <a:xfrm>
                  <a:off x="7497480" y="1488157"/>
                  <a:ext cx="133141" cy="71365"/>
                </a:xfrm>
                <a:custGeom>
                  <a:avLst/>
                  <a:gdLst/>
                  <a:ahLst/>
                  <a:cxnLst/>
                  <a:rect l="l" t="t" r="r" b="b"/>
                  <a:pathLst>
                    <a:path w="1569" h="841" extrusionOk="0">
                      <a:moveTo>
                        <a:pt x="1558" y="1"/>
                      </a:moveTo>
                      <a:cubicBezTo>
                        <a:pt x="1556" y="1"/>
                        <a:pt x="1555" y="1"/>
                        <a:pt x="1554" y="2"/>
                      </a:cubicBezTo>
                      <a:cubicBezTo>
                        <a:pt x="1551" y="2"/>
                        <a:pt x="1289" y="89"/>
                        <a:pt x="964" y="237"/>
                      </a:cubicBezTo>
                      <a:cubicBezTo>
                        <a:pt x="639" y="385"/>
                        <a:pt x="252" y="589"/>
                        <a:pt x="4" y="821"/>
                      </a:cubicBezTo>
                      <a:cubicBezTo>
                        <a:pt x="1" y="824"/>
                        <a:pt x="1" y="834"/>
                        <a:pt x="4" y="837"/>
                      </a:cubicBezTo>
                      <a:cubicBezTo>
                        <a:pt x="7" y="839"/>
                        <a:pt x="10" y="840"/>
                        <a:pt x="13" y="840"/>
                      </a:cubicBezTo>
                      <a:cubicBezTo>
                        <a:pt x="16" y="840"/>
                        <a:pt x="19" y="839"/>
                        <a:pt x="21" y="837"/>
                      </a:cubicBezTo>
                      <a:cubicBezTo>
                        <a:pt x="266" y="609"/>
                        <a:pt x="648" y="405"/>
                        <a:pt x="974" y="257"/>
                      </a:cubicBezTo>
                      <a:cubicBezTo>
                        <a:pt x="1135" y="186"/>
                        <a:pt x="1283" y="126"/>
                        <a:pt x="1390" y="86"/>
                      </a:cubicBezTo>
                      <a:cubicBezTo>
                        <a:pt x="1440" y="66"/>
                        <a:pt x="1484" y="49"/>
                        <a:pt x="1514" y="39"/>
                      </a:cubicBezTo>
                      <a:cubicBezTo>
                        <a:pt x="1528" y="32"/>
                        <a:pt x="1541" y="28"/>
                        <a:pt x="1548" y="25"/>
                      </a:cubicBezTo>
                      <a:cubicBezTo>
                        <a:pt x="1558" y="22"/>
                        <a:pt x="1561" y="22"/>
                        <a:pt x="1561" y="22"/>
                      </a:cubicBezTo>
                      <a:cubicBezTo>
                        <a:pt x="1568" y="19"/>
                        <a:pt x="1568" y="16"/>
                        <a:pt x="1568" y="8"/>
                      </a:cubicBezTo>
                      <a:cubicBezTo>
                        <a:pt x="1566" y="4"/>
                        <a:pt x="1561" y="1"/>
                        <a:pt x="15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1"/>
                <p:cNvSpPr/>
                <p:nvPr/>
              </p:nvSpPr>
              <p:spPr>
                <a:xfrm>
                  <a:off x="7789136" y="1386753"/>
                  <a:ext cx="181256" cy="172940"/>
                </a:xfrm>
                <a:custGeom>
                  <a:avLst/>
                  <a:gdLst/>
                  <a:ahLst/>
                  <a:cxnLst/>
                  <a:rect l="l" t="t" r="r" b="b"/>
                  <a:pathLst>
                    <a:path w="2136" h="2038" extrusionOk="0">
                      <a:moveTo>
                        <a:pt x="1212" y="0"/>
                      </a:moveTo>
                      <a:cubicBezTo>
                        <a:pt x="1185" y="0"/>
                        <a:pt x="1163" y="2"/>
                        <a:pt x="1145" y="5"/>
                      </a:cubicBezTo>
                      <a:cubicBezTo>
                        <a:pt x="981" y="35"/>
                        <a:pt x="185" y="1036"/>
                        <a:pt x="185" y="1036"/>
                      </a:cubicBezTo>
                      <a:lnTo>
                        <a:pt x="1" y="1979"/>
                      </a:lnTo>
                      <a:cubicBezTo>
                        <a:pt x="1" y="1979"/>
                        <a:pt x="166" y="2037"/>
                        <a:pt x="343" y="2037"/>
                      </a:cubicBezTo>
                      <a:cubicBezTo>
                        <a:pt x="441" y="2037"/>
                        <a:pt x="543" y="2019"/>
                        <a:pt x="621" y="1962"/>
                      </a:cubicBezTo>
                      <a:cubicBezTo>
                        <a:pt x="840" y="1807"/>
                        <a:pt x="903" y="1542"/>
                        <a:pt x="903" y="1542"/>
                      </a:cubicBezTo>
                      <a:cubicBezTo>
                        <a:pt x="947" y="1603"/>
                        <a:pt x="1017" y="1626"/>
                        <a:pt x="1096" y="1626"/>
                      </a:cubicBezTo>
                      <a:cubicBezTo>
                        <a:pt x="1270" y="1626"/>
                        <a:pt x="1485" y="1513"/>
                        <a:pt x="1548" y="1448"/>
                      </a:cubicBezTo>
                      <a:cubicBezTo>
                        <a:pt x="1642" y="1355"/>
                        <a:pt x="2088" y="888"/>
                        <a:pt x="2112" y="777"/>
                      </a:cubicBezTo>
                      <a:cubicBezTo>
                        <a:pt x="2136" y="670"/>
                        <a:pt x="2018" y="294"/>
                        <a:pt x="1947" y="193"/>
                      </a:cubicBezTo>
                      <a:cubicBezTo>
                        <a:pt x="1885" y="103"/>
                        <a:pt x="1426" y="0"/>
                        <a:pt x="1212" y="0"/>
                      </a:cubicBezTo>
                      <a:close/>
                    </a:path>
                  </a:pathLst>
                </a:custGeom>
                <a:solidFill>
                  <a:srgbClr val="FFA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1"/>
                <p:cNvSpPr/>
                <p:nvPr/>
              </p:nvSpPr>
              <p:spPr>
                <a:xfrm>
                  <a:off x="7863471" y="1495964"/>
                  <a:ext cx="27409" cy="24354"/>
                </a:xfrm>
                <a:custGeom>
                  <a:avLst/>
                  <a:gdLst/>
                  <a:ahLst/>
                  <a:cxnLst/>
                  <a:rect l="l" t="t" r="r" b="b"/>
                  <a:pathLst>
                    <a:path w="323" h="287" extrusionOk="0">
                      <a:moveTo>
                        <a:pt x="309" y="0"/>
                      </a:moveTo>
                      <a:cubicBezTo>
                        <a:pt x="309" y="0"/>
                        <a:pt x="236" y="11"/>
                        <a:pt x="158" y="40"/>
                      </a:cubicBezTo>
                      <a:cubicBezTo>
                        <a:pt x="121" y="54"/>
                        <a:pt x="81" y="77"/>
                        <a:pt x="51" y="105"/>
                      </a:cubicBezTo>
                      <a:cubicBezTo>
                        <a:pt x="24" y="135"/>
                        <a:pt x="1" y="172"/>
                        <a:pt x="1" y="218"/>
                      </a:cubicBezTo>
                      <a:cubicBezTo>
                        <a:pt x="1" y="239"/>
                        <a:pt x="4" y="255"/>
                        <a:pt x="11" y="279"/>
                      </a:cubicBezTo>
                      <a:cubicBezTo>
                        <a:pt x="14" y="282"/>
                        <a:pt x="21" y="286"/>
                        <a:pt x="27" y="286"/>
                      </a:cubicBezTo>
                      <a:cubicBezTo>
                        <a:pt x="31" y="282"/>
                        <a:pt x="34" y="276"/>
                        <a:pt x="34" y="269"/>
                      </a:cubicBezTo>
                      <a:cubicBezTo>
                        <a:pt x="27" y="252"/>
                        <a:pt x="24" y="235"/>
                        <a:pt x="24" y="218"/>
                      </a:cubicBezTo>
                      <a:cubicBezTo>
                        <a:pt x="24" y="178"/>
                        <a:pt x="41" y="148"/>
                        <a:pt x="67" y="121"/>
                      </a:cubicBezTo>
                      <a:cubicBezTo>
                        <a:pt x="108" y="85"/>
                        <a:pt x="168" y="57"/>
                        <a:pt x="219" y="44"/>
                      </a:cubicBezTo>
                      <a:cubicBezTo>
                        <a:pt x="245" y="37"/>
                        <a:pt x="269" y="31"/>
                        <a:pt x="286" y="27"/>
                      </a:cubicBezTo>
                      <a:cubicBezTo>
                        <a:pt x="293" y="27"/>
                        <a:pt x="299" y="27"/>
                        <a:pt x="306" y="24"/>
                      </a:cubicBezTo>
                      <a:lnTo>
                        <a:pt x="313" y="24"/>
                      </a:lnTo>
                      <a:cubicBezTo>
                        <a:pt x="320" y="24"/>
                        <a:pt x="323" y="17"/>
                        <a:pt x="323" y="11"/>
                      </a:cubicBezTo>
                      <a:cubicBezTo>
                        <a:pt x="323" y="4"/>
                        <a:pt x="316" y="0"/>
                        <a:pt x="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1"/>
                <p:cNvSpPr/>
                <p:nvPr/>
              </p:nvSpPr>
              <p:spPr>
                <a:xfrm>
                  <a:off x="7917865" y="1406694"/>
                  <a:ext cx="43362" cy="59740"/>
                </a:xfrm>
                <a:custGeom>
                  <a:avLst/>
                  <a:gdLst/>
                  <a:ahLst/>
                  <a:cxnLst/>
                  <a:rect l="l" t="t" r="r" b="b"/>
                  <a:pathLst>
                    <a:path w="511" h="704" extrusionOk="0">
                      <a:moveTo>
                        <a:pt x="12" y="0"/>
                      </a:moveTo>
                      <a:cubicBezTo>
                        <a:pt x="7" y="0"/>
                        <a:pt x="3" y="4"/>
                        <a:pt x="1" y="9"/>
                      </a:cubicBezTo>
                      <a:cubicBezTo>
                        <a:pt x="1" y="15"/>
                        <a:pt x="4" y="22"/>
                        <a:pt x="7" y="22"/>
                      </a:cubicBezTo>
                      <a:cubicBezTo>
                        <a:pt x="7" y="22"/>
                        <a:pt x="11" y="22"/>
                        <a:pt x="11" y="25"/>
                      </a:cubicBezTo>
                      <a:cubicBezTo>
                        <a:pt x="24" y="29"/>
                        <a:pt x="78" y="52"/>
                        <a:pt x="139" y="85"/>
                      </a:cubicBezTo>
                      <a:cubicBezTo>
                        <a:pt x="199" y="119"/>
                        <a:pt x="266" y="166"/>
                        <a:pt x="303" y="217"/>
                      </a:cubicBezTo>
                      <a:cubicBezTo>
                        <a:pt x="343" y="274"/>
                        <a:pt x="390" y="361"/>
                        <a:pt x="424" y="445"/>
                      </a:cubicBezTo>
                      <a:cubicBezTo>
                        <a:pt x="461" y="532"/>
                        <a:pt x="484" y="623"/>
                        <a:pt x="487" y="690"/>
                      </a:cubicBezTo>
                      <a:cubicBezTo>
                        <a:pt x="491" y="697"/>
                        <a:pt x="494" y="703"/>
                        <a:pt x="501" y="703"/>
                      </a:cubicBezTo>
                      <a:cubicBezTo>
                        <a:pt x="508" y="703"/>
                        <a:pt x="511" y="697"/>
                        <a:pt x="511" y="690"/>
                      </a:cubicBezTo>
                      <a:cubicBezTo>
                        <a:pt x="508" y="616"/>
                        <a:pt x="481" y="525"/>
                        <a:pt x="444" y="438"/>
                      </a:cubicBezTo>
                      <a:cubicBezTo>
                        <a:pt x="410" y="351"/>
                        <a:pt x="363" y="263"/>
                        <a:pt x="323" y="203"/>
                      </a:cubicBezTo>
                      <a:cubicBezTo>
                        <a:pt x="280" y="143"/>
                        <a:pt x="202" y="93"/>
                        <a:pt x="139" y="59"/>
                      </a:cubicBezTo>
                      <a:cubicBezTo>
                        <a:pt x="71" y="22"/>
                        <a:pt x="18" y="2"/>
                        <a:pt x="18" y="2"/>
                      </a:cubicBezTo>
                      <a:cubicBezTo>
                        <a:pt x="16" y="1"/>
                        <a:pt x="14" y="0"/>
                        <a:pt x="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1"/>
                <p:cNvSpPr/>
                <p:nvPr/>
              </p:nvSpPr>
              <p:spPr>
                <a:xfrm>
                  <a:off x="7901657" y="1429181"/>
                  <a:ext cx="42259" cy="58043"/>
                </a:xfrm>
                <a:custGeom>
                  <a:avLst/>
                  <a:gdLst/>
                  <a:ahLst/>
                  <a:cxnLst/>
                  <a:rect l="l" t="t" r="r" b="b"/>
                  <a:pathLst>
                    <a:path w="498" h="684" extrusionOk="0">
                      <a:moveTo>
                        <a:pt x="12" y="0"/>
                      </a:moveTo>
                      <a:cubicBezTo>
                        <a:pt x="8" y="0"/>
                        <a:pt x="4" y="4"/>
                        <a:pt x="4" y="9"/>
                      </a:cubicBezTo>
                      <a:cubicBezTo>
                        <a:pt x="0" y="15"/>
                        <a:pt x="4" y="22"/>
                        <a:pt x="11" y="22"/>
                      </a:cubicBezTo>
                      <a:lnTo>
                        <a:pt x="11" y="26"/>
                      </a:lnTo>
                      <a:cubicBezTo>
                        <a:pt x="24" y="29"/>
                        <a:pt x="88" y="56"/>
                        <a:pt x="158" y="102"/>
                      </a:cubicBezTo>
                      <a:cubicBezTo>
                        <a:pt x="229" y="147"/>
                        <a:pt x="306" y="210"/>
                        <a:pt x="347" y="288"/>
                      </a:cubicBezTo>
                      <a:cubicBezTo>
                        <a:pt x="390" y="371"/>
                        <a:pt x="423" y="469"/>
                        <a:pt x="443" y="542"/>
                      </a:cubicBezTo>
                      <a:cubicBezTo>
                        <a:pt x="454" y="582"/>
                        <a:pt x="460" y="613"/>
                        <a:pt x="467" y="636"/>
                      </a:cubicBezTo>
                      <a:cubicBezTo>
                        <a:pt x="467" y="650"/>
                        <a:pt x="471" y="657"/>
                        <a:pt x="471" y="663"/>
                      </a:cubicBezTo>
                      <a:cubicBezTo>
                        <a:pt x="474" y="670"/>
                        <a:pt x="474" y="673"/>
                        <a:pt x="474" y="673"/>
                      </a:cubicBezTo>
                      <a:cubicBezTo>
                        <a:pt x="474" y="680"/>
                        <a:pt x="480" y="683"/>
                        <a:pt x="487" y="683"/>
                      </a:cubicBezTo>
                      <a:cubicBezTo>
                        <a:pt x="494" y="680"/>
                        <a:pt x="497" y="677"/>
                        <a:pt x="497" y="670"/>
                      </a:cubicBezTo>
                      <a:cubicBezTo>
                        <a:pt x="497" y="670"/>
                        <a:pt x="457" y="449"/>
                        <a:pt x="367" y="277"/>
                      </a:cubicBezTo>
                      <a:cubicBezTo>
                        <a:pt x="319" y="187"/>
                        <a:pt x="232" y="119"/>
                        <a:pt x="158" y="73"/>
                      </a:cubicBezTo>
                      <a:cubicBezTo>
                        <a:pt x="81" y="26"/>
                        <a:pt x="17" y="2"/>
                        <a:pt x="17" y="2"/>
                      </a:cubicBezTo>
                      <a:cubicBezTo>
                        <a:pt x="15" y="1"/>
                        <a:pt x="14" y="0"/>
                        <a:pt x="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1"/>
                <p:cNvSpPr/>
                <p:nvPr/>
              </p:nvSpPr>
              <p:spPr>
                <a:xfrm>
                  <a:off x="7884516" y="1454893"/>
                  <a:ext cx="41156" cy="51084"/>
                </a:xfrm>
                <a:custGeom>
                  <a:avLst/>
                  <a:gdLst/>
                  <a:ahLst/>
                  <a:cxnLst/>
                  <a:rect l="l" t="t" r="r" b="b"/>
                  <a:pathLst>
                    <a:path w="485" h="602" extrusionOk="0">
                      <a:moveTo>
                        <a:pt x="14" y="1"/>
                      </a:moveTo>
                      <a:cubicBezTo>
                        <a:pt x="11" y="1"/>
                        <a:pt x="5" y="5"/>
                        <a:pt x="1" y="11"/>
                      </a:cubicBezTo>
                      <a:cubicBezTo>
                        <a:pt x="1" y="14"/>
                        <a:pt x="5" y="21"/>
                        <a:pt x="8" y="25"/>
                      </a:cubicBezTo>
                      <a:lnTo>
                        <a:pt x="11" y="25"/>
                      </a:lnTo>
                      <a:cubicBezTo>
                        <a:pt x="25" y="31"/>
                        <a:pt x="85" y="51"/>
                        <a:pt x="152" y="92"/>
                      </a:cubicBezTo>
                      <a:cubicBezTo>
                        <a:pt x="219" y="129"/>
                        <a:pt x="293" y="182"/>
                        <a:pt x="330" y="250"/>
                      </a:cubicBezTo>
                      <a:cubicBezTo>
                        <a:pt x="370" y="323"/>
                        <a:pt x="404" y="408"/>
                        <a:pt x="428" y="478"/>
                      </a:cubicBezTo>
                      <a:cubicBezTo>
                        <a:pt x="437" y="511"/>
                        <a:pt x="448" y="538"/>
                        <a:pt x="451" y="561"/>
                      </a:cubicBezTo>
                      <a:cubicBezTo>
                        <a:pt x="454" y="572"/>
                        <a:pt x="457" y="578"/>
                        <a:pt x="457" y="585"/>
                      </a:cubicBezTo>
                      <a:lnTo>
                        <a:pt x="461" y="592"/>
                      </a:lnTo>
                      <a:cubicBezTo>
                        <a:pt x="464" y="598"/>
                        <a:pt x="468" y="602"/>
                        <a:pt x="474" y="602"/>
                      </a:cubicBezTo>
                      <a:cubicBezTo>
                        <a:pt x="481" y="598"/>
                        <a:pt x="484" y="595"/>
                        <a:pt x="484" y="589"/>
                      </a:cubicBezTo>
                      <a:cubicBezTo>
                        <a:pt x="484" y="589"/>
                        <a:pt x="434" y="387"/>
                        <a:pt x="350" y="239"/>
                      </a:cubicBezTo>
                      <a:cubicBezTo>
                        <a:pt x="307" y="162"/>
                        <a:pt x="222" y="101"/>
                        <a:pt x="152" y="61"/>
                      </a:cubicBezTo>
                      <a:cubicBezTo>
                        <a:pt x="78" y="25"/>
                        <a:pt x="18" y="5"/>
                        <a:pt x="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21" name="Google Shape;2421;p51"/>
            <p:cNvSpPr/>
            <p:nvPr/>
          </p:nvSpPr>
          <p:spPr>
            <a:xfrm flipH="1">
              <a:off x="2444925" y="1115200"/>
              <a:ext cx="111750" cy="96900"/>
            </a:xfrm>
            <a:custGeom>
              <a:avLst/>
              <a:gdLst/>
              <a:ahLst/>
              <a:cxnLst/>
              <a:rect l="l" t="t" r="r" b="b"/>
              <a:pathLst>
                <a:path w="350" h="712" extrusionOk="0">
                  <a:moveTo>
                    <a:pt x="349" y="0"/>
                  </a:moveTo>
                  <a:lnTo>
                    <a:pt x="31" y="477"/>
                  </a:lnTo>
                  <a:cubicBezTo>
                    <a:pt x="0" y="517"/>
                    <a:pt x="17" y="578"/>
                    <a:pt x="64" y="601"/>
                  </a:cubicBezTo>
                  <a:lnTo>
                    <a:pt x="296" y="712"/>
                  </a:lnTo>
                  <a:lnTo>
                    <a:pt x="349" y="0"/>
                  </a:lnTo>
                  <a:close/>
                </a:path>
              </a:pathLst>
            </a:custGeom>
            <a:solidFill>
              <a:srgbClr val="FFA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07C99C6F-5A0D-6A55-189C-266D488C4F23}"/>
              </a:ext>
            </a:extLst>
          </p:cNvPr>
          <p:cNvSpPr txBox="1"/>
          <p:nvPr/>
        </p:nvSpPr>
        <p:spPr>
          <a:xfrm>
            <a:off x="417935" y="501956"/>
            <a:ext cx="8667855" cy="598177"/>
          </a:xfrm>
          <a:prstGeom prst="rect">
            <a:avLst/>
          </a:prstGeom>
          <a:noFill/>
        </p:spPr>
        <p:txBody>
          <a:bodyPr wrap="square" rtlCol="0">
            <a:spAutoFit/>
          </a:bodyPr>
          <a:lstStyle/>
          <a:p>
            <a:pPr algn="ctr">
              <a:lnSpc>
                <a:spcPct val="150000"/>
              </a:lnSpc>
            </a:pPr>
            <a:r>
              <a:rPr lang="en-US" sz="2500" b="1"/>
              <a:t>II.SỬ DỤNG ĐỒ THỊ QUÃNG ĐƯỜNG – THỜI GIAN</a:t>
            </a:r>
          </a:p>
        </p:txBody>
      </p:sp>
      <p:sp>
        <p:nvSpPr>
          <p:cNvPr id="9" name="TextBox 8">
            <a:extLst>
              <a:ext uri="{FF2B5EF4-FFF2-40B4-BE49-F238E27FC236}">
                <a16:creationId xmlns:a16="http://schemas.microsoft.com/office/drawing/2014/main" id="{81C6B2B2-64B7-9D8B-A133-5940B0472679}"/>
              </a:ext>
            </a:extLst>
          </p:cNvPr>
          <p:cNvSpPr txBox="1"/>
          <p:nvPr/>
        </p:nvSpPr>
        <p:spPr>
          <a:xfrm>
            <a:off x="3367824" y="1334207"/>
            <a:ext cx="2408352" cy="496996"/>
          </a:xfrm>
          <a:prstGeom prst="rect">
            <a:avLst/>
          </a:prstGeom>
          <a:solidFill>
            <a:schemeClr val="accent1">
              <a:lumMod val="20000"/>
              <a:lumOff val="80000"/>
            </a:schemeClr>
          </a:solidFill>
        </p:spPr>
        <p:txBody>
          <a:bodyPr wrap="square" rtlCol="0">
            <a:spAutoFit/>
          </a:bodyPr>
          <a:lstStyle/>
          <a:p>
            <a:pPr algn="just">
              <a:lnSpc>
                <a:spcPct val="150000"/>
              </a:lnSpc>
            </a:pPr>
            <a:r>
              <a:rPr lang="en-US" sz="2000"/>
              <a:t>Bài tập mục II SGK</a:t>
            </a:r>
          </a:p>
        </p:txBody>
      </p:sp>
      <p:sp>
        <p:nvSpPr>
          <p:cNvPr id="2" name="Rectangle 1">
            <a:extLst>
              <a:ext uri="{FF2B5EF4-FFF2-40B4-BE49-F238E27FC236}">
                <a16:creationId xmlns:a16="http://schemas.microsoft.com/office/drawing/2014/main" id="{3112F709-0EBC-F9FD-589C-3C8ABD95E49B}"/>
              </a:ext>
            </a:extLst>
          </p:cNvPr>
          <p:cNvSpPr/>
          <p:nvPr/>
        </p:nvSpPr>
        <p:spPr>
          <a:xfrm>
            <a:off x="2628061" y="2020512"/>
            <a:ext cx="5826248" cy="2552806"/>
          </a:xfrm>
          <a:prstGeom prst="rect">
            <a:avLst/>
          </a:prstGeom>
          <a:solidFill>
            <a:srgbClr val="FC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300"/>
              </a:spcBef>
              <a:spcAft>
                <a:spcPts val="300"/>
              </a:spcAft>
            </a:pPr>
            <a:r>
              <a:rPr lang="en-US" sz="1800" b="1">
                <a:solidFill>
                  <a:srgbClr val="000000"/>
                </a:solidFill>
                <a:effectLst/>
                <a:latin typeface="+mj-lt"/>
                <a:ea typeface="Calibri" panose="020F0502020204030204" pitchFamily="34" charset="0"/>
                <a:cs typeface="Times New Roman" panose="02020603050405020304" pitchFamily="18" charset="0"/>
              </a:rPr>
              <a:t>Câu hỏi 1</a:t>
            </a:r>
            <a:r>
              <a:rPr lang="en-US" sz="1800">
                <a:solidFill>
                  <a:srgbClr val="000000"/>
                </a:solidFill>
                <a:effectLst/>
                <a:latin typeface="+mj-lt"/>
                <a:ea typeface="Calibri" panose="020F0502020204030204" pitchFamily="34" charset="0"/>
                <a:cs typeface="Times New Roman" panose="02020603050405020304" pitchFamily="18" charset="0"/>
              </a:rPr>
              <a:t>. Từ đồ thị ở Hình 10.2:</a:t>
            </a:r>
            <a:endParaRPr lang="en-US" sz="1800">
              <a:effectLst/>
              <a:latin typeface="+mj-lt"/>
              <a:ea typeface="Calibri" panose="020F0502020204030204" pitchFamily="34" charset="0"/>
              <a:cs typeface="Times New Roman" panose="02020603050405020304" pitchFamily="18" charset="0"/>
            </a:endParaRPr>
          </a:p>
          <a:p>
            <a:pPr marL="0" marR="0" algn="just">
              <a:lnSpc>
                <a:spcPct val="150000"/>
              </a:lnSpc>
              <a:spcBef>
                <a:spcPts val="300"/>
              </a:spcBef>
              <a:spcAft>
                <a:spcPts val="300"/>
              </a:spcAft>
            </a:pPr>
            <a:r>
              <a:rPr lang="en-US" sz="1800">
                <a:solidFill>
                  <a:srgbClr val="000000"/>
                </a:solidFill>
                <a:effectLst/>
                <a:latin typeface="+mj-lt"/>
                <a:ea typeface="Calibri" panose="020F0502020204030204" pitchFamily="34" charset="0"/>
                <a:cs typeface="Times New Roman" panose="02020603050405020304" pitchFamily="18" charset="0"/>
              </a:rPr>
              <a:t>a) Mô tả lại bằng lời chuyển động của ô tô trong 4h đầu</a:t>
            </a:r>
            <a:endParaRPr lang="en-US" sz="1800">
              <a:effectLst/>
              <a:latin typeface="+mj-lt"/>
              <a:ea typeface="Calibri" panose="020F0502020204030204" pitchFamily="34" charset="0"/>
              <a:cs typeface="Times New Roman" panose="02020603050405020304" pitchFamily="18" charset="0"/>
            </a:endParaRPr>
          </a:p>
          <a:p>
            <a:pPr marL="0" marR="0" algn="just">
              <a:lnSpc>
                <a:spcPct val="150000"/>
              </a:lnSpc>
              <a:spcBef>
                <a:spcPts val="300"/>
              </a:spcBef>
              <a:spcAft>
                <a:spcPts val="300"/>
              </a:spcAft>
            </a:pPr>
            <a:r>
              <a:rPr lang="en-US" sz="1800">
                <a:solidFill>
                  <a:srgbClr val="000000"/>
                </a:solidFill>
                <a:effectLst/>
                <a:latin typeface="+mj-lt"/>
                <a:ea typeface="Calibri" panose="020F0502020204030204" pitchFamily="34" charset="0"/>
                <a:cs typeface="Times New Roman" panose="02020603050405020304" pitchFamily="18" charset="0"/>
              </a:rPr>
              <a:t>b) Xác định tốc độ của ô tô trong 3h đầu</a:t>
            </a:r>
            <a:endParaRPr lang="en-US" sz="1800">
              <a:effectLst/>
              <a:latin typeface="+mj-lt"/>
              <a:ea typeface="Calibri" panose="020F0502020204030204" pitchFamily="34" charset="0"/>
              <a:cs typeface="Times New Roman" panose="02020603050405020304" pitchFamily="18" charset="0"/>
            </a:endParaRPr>
          </a:p>
          <a:p>
            <a:pPr marL="0" marR="0" algn="just">
              <a:lnSpc>
                <a:spcPct val="150000"/>
              </a:lnSpc>
              <a:spcBef>
                <a:spcPts val="300"/>
              </a:spcBef>
              <a:spcAft>
                <a:spcPts val="300"/>
              </a:spcAft>
            </a:pPr>
            <a:r>
              <a:rPr lang="en-US" sz="1800">
                <a:solidFill>
                  <a:srgbClr val="000000"/>
                </a:solidFill>
                <a:effectLst/>
                <a:latin typeface="+mj-lt"/>
                <a:ea typeface="Calibri" panose="020F0502020204030204" pitchFamily="34" charset="0"/>
                <a:cs typeface="Times New Roman" panose="02020603050405020304" pitchFamily="18" charset="0"/>
              </a:rPr>
              <a:t>c) Xác định quãng đường ô tô đi được sau 1h30 min từ khi khởi hành</a:t>
            </a:r>
            <a:endParaRPr lang="en-US" sz="1800">
              <a:effectLst/>
              <a:latin typeface="+mj-lt"/>
              <a:ea typeface="Calibri" panose="020F0502020204030204" pitchFamily="34"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3E716DA-BAC0-DDAD-4824-93235353B952}"/>
              </a:ext>
            </a:extLst>
          </p:cNvPr>
          <p:cNvSpPr/>
          <p:nvPr/>
        </p:nvSpPr>
        <p:spPr>
          <a:xfrm>
            <a:off x="404949" y="1058333"/>
            <a:ext cx="8334102" cy="3094567"/>
          </a:xfrm>
          <a:prstGeom prst="roundRect">
            <a:avLst/>
          </a:prstGeom>
          <a:solidFill>
            <a:srgbClr val="F3EE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en-US" sz="2000" b="1">
                <a:solidFill>
                  <a:srgbClr val="000000"/>
                </a:solidFill>
                <a:ea typeface="Calibri" panose="020F0502020204030204" pitchFamily="34" charset="0"/>
                <a:cs typeface="Times New Roman" panose="02020603050405020304" pitchFamily="18" charset="0"/>
              </a:rPr>
              <a:t>Lời giải: </a:t>
            </a:r>
          </a:p>
          <a:p>
            <a:pPr algn="just">
              <a:lnSpc>
                <a:spcPct val="150000"/>
              </a:lnSpc>
              <a:spcBef>
                <a:spcPts val="300"/>
              </a:spcBef>
              <a:spcAft>
                <a:spcPts val="300"/>
              </a:spcAft>
            </a:pPr>
            <a:r>
              <a:rPr lang="en-US" sz="1900">
                <a:solidFill>
                  <a:srgbClr val="000000"/>
                </a:solidFill>
                <a:ea typeface="Calibri" panose="020F0502020204030204" pitchFamily="34" charset="0"/>
                <a:cs typeface="Times New Roman" panose="02020603050405020304" pitchFamily="18" charset="0"/>
              </a:rPr>
              <a:t>a) Trong 3 h đầu tiên, ô tô đi được quãng đường 180 km. Sau đó, 1 h tiếp theo ô tô dừng lại để hành khách nghỉ ngơi</a:t>
            </a:r>
            <a:endParaRPr lang="en-US" sz="190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900">
                <a:solidFill>
                  <a:srgbClr val="000000"/>
                </a:solidFill>
                <a:ea typeface="Calibri" panose="020F0502020204030204" pitchFamily="34" charset="0"/>
                <a:cs typeface="Times New Roman" panose="02020603050405020304" pitchFamily="18" charset="0"/>
              </a:rPr>
              <a:t>b) Tốc độ của ô tô trong 3 h đầu là: 180 : 3 = 60 (km/h)</a:t>
            </a:r>
            <a:endParaRPr lang="en-US" sz="190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900">
                <a:solidFill>
                  <a:srgbClr val="000000"/>
                </a:solidFill>
                <a:ea typeface="Calibri" panose="020F0502020204030204" pitchFamily="34" charset="0"/>
                <a:cs typeface="Times New Roman" panose="02020603050405020304" pitchFamily="18" charset="0"/>
              </a:rPr>
              <a:t>c) Quãng đường ô tô đi được sau 1 h 30 min từ khi khởi hành là 90 km</a:t>
            </a:r>
            <a:endParaRPr lang="en-US" sz="190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58E2B85-BAE5-D8BF-2E58-706FDF6006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532602" y="0"/>
            <a:ext cx="1820165" cy="1667933"/>
          </a:xfrm>
          <a:prstGeom prst="rect">
            <a:avLst/>
          </a:prstGeom>
        </p:spPr>
      </p:pic>
    </p:spTree>
    <p:extLst>
      <p:ext uri="{BB962C8B-B14F-4D97-AF65-F5344CB8AC3E}">
        <p14:creationId xmlns:p14="http://schemas.microsoft.com/office/powerpoint/2010/main" val="1965235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6"/>
        <p:cNvGrpSpPr/>
        <p:nvPr/>
      </p:nvGrpSpPr>
      <p:grpSpPr>
        <a:xfrm>
          <a:off x="0" y="0"/>
          <a:ext cx="0" cy="0"/>
          <a:chOff x="0" y="0"/>
          <a:chExt cx="0" cy="0"/>
        </a:xfrm>
      </p:grpSpPr>
      <p:grpSp>
        <p:nvGrpSpPr>
          <p:cNvPr id="2" name="Group 1">
            <a:extLst>
              <a:ext uri="{FF2B5EF4-FFF2-40B4-BE49-F238E27FC236}">
                <a16:creationId xmlns:a16="http://schemas.microsoft.com/office/drawing/2014/main" id="{C87B9F6E-0734-C0A5-D158-072BD01BB782}"/>
              </a:ext>
            </a:extLst>
          </p:cNvPr>
          <p:cNvGrpSpPr/>
          <p:nvPr/>
        </p:nvGrpSpPr>
        <p:grpSpPr>
          <a:xfrm>
            <a:off x="1711281" y="358907"/>
            <a:ext cx="6994675" cy="4425685"/>
            <a:chOff x="1711281" y="358907"/>
            <a:chExt cx="6994675" cy="4425685"/>
          </a:xfrm>
        </p:grpSpPr>
        <p:sp>
          <p:nvSpPr>
            <p:cNvPr id="4" name="Rectangle: Rounded Corners 3">
              <a:extLst>
                <a:ext uri="{FF2B5EF4-FFF2-40B4-BE49-F238E27FC236}">
                  <a16:creationId xmlns:a16="http://schemas.microsoft.com/office/drawing/2014/main" id="{EABD0523-7BCD-4257-F2C9-D9AC3B850691}"/>
                </a:ext>
              </a:extLst>
            </p:cNvPr>
            <p:cNvSpPr/>
            <p:nvPr/>
          </p:nvSpPr>
          <p:spPr>
            <a:xfrm>
              <a:off x="1711281" y="358907"/>
              <a:ext cx="6994675" cy="4425685"/>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763673E-78AE-52EA-1760-C0471D4B2DBF}"/>
                </a:ext>
              </a:extLst>
            </p:cNvPr>
            <p:cNvSpPr txBox="1"/>
            <p:nvPr/>
          </p:nvSpPr>
          <p:spPr>
            <a:xfrm>
              <a:off x="2138831" y="433856"/>
              <a:ext cx="6293969" cy="4275786"/>
            </a:xfrm>
            <a:prstGeom prst="rect">
              <a:avLst/>
            </a:prstGeom>
            <a:noFill/>
          </p:spPr>
          <p:txBody>
            <a:bodyPr wrap="square" rtlCol="0">
              <a:spAutoFit/>
            </a:bodyPr>
            <a:lstStyle/>
            <a:p>
              <a:pPr marL="0" marR="0" algn="just">
                <a:lnSpc>
                  <a:spcPct val="150000"/>
                </a:lnSpc>
                <a:spcBef>
                  <a:spcPts val="300"/>
                </a:spcBef>
                <a:spcAft>
                  <a:spcPts val="300"/>
                </a:spcAft>
              </a:pPr>
              <a:r>
                <a:rPr lang="en-US" sz="1700" b="1">
                  <a:solidFill>
                    <a:srgbClr val="000000"/>
                  </a:solidFill>
                  <a:effectLst/>
                  <a:latin typeface="+mj-lt"/>
                  <a:ea typeface="Calibri" panose="020F0502020204030204" pitchFamily="34" charset="0"/>
                  <a:cs typeface="Times New Roman" panose="02020603050405020304" pitchFamily="18" charset="0"/>
                </a:rPr>
                <a:t>Câu hỏi 2.</a:t>
              </a:r>
              <a:r>
                <a:rPr lang="en-US" sz="1700">
                  <a:solidFill>
                    <a:srgbClr val="000000"/>
                  </a:solidFill>
                  <a:effectLst/>
                  <a:latin typeface="+mj-lt"/>
                  <a:ea typeface="Calibri" panose="020F0502020204030204" pitchFamily="34" charset="0"/>
                  <a:cs typeface="Times New Roman" panose="02020603050405020304" pitchFamily="18" charset="0"/>
                </a:rPr>
                <a:t> Lúc 6h sáng, bạn A đi bộ từ nhà ra công viên để tập thể dục cùng các bạn. Trong 15 </a:t>
              </a:r>
              <a:r>
                <a:rPr lang="en-US" sz="1700">
                  <a:latin typeface="+mj-lt"/>
                  <a:ea typeface="Calibri" panose="020F0502020204030204" pitchFamily="34" charset="0"/>
                  <a:cs typeface="Times New Roman" panose="02020603050405020304" pitchFamily="18" charset="0"/>
                </a:rPr>
                <a:t>phút</a:t>
              </a:r>
              <a:r>
                <a:rPr lang="en-US" sz="1700">
                  <a:solidFill>
                    <a:srgbClr val="000000"/>
                  </a:solidFill>
                  <a:effectLst/>
                  <a:latin typeface="+mj-lt"/>
                  <a:ea typeface="Calibri" panose="020F0502020204030204" pitchFamily="34" charset="0"/>
                  <a:cs typeface="Times New Roman" panose="02020603050405020304" pitchFamily="18" charset="0"/>
                </a:rPr>
                <a:t> đầu, A đi thong thả được 1000 m thì gặp B. A đứng lại nói chuyện với B trong 5 phút. Chợt A nhớ ra là các bạn hẹn mình bắt đầu tập thể dục ở công viên vào lúc 6 giờ 30 </a:t>
              </a:r>
              <a:r>
                <a:rPr lang="en-US" sz="1700">
                  <a:latin typeface="+mj-lt"/>
                  <a:ea typeface="Calibri" panose="020F0502020204030204" pitchFamily="34" charset="0"/>
                  <a:cs typeface="Times New Roman" panose="02020603050405020304" pitchFamily="18" charset="0"/>
                </a:rPr>
                <a:t>phút</a:t>
              </a:r>
              <a:r>
                <a:rPr lang="en-US" sz="1700">
                  <a:solidFill>
                    <a:srgbClr val="000000"/>
                  </a:solidFill>
                  <a:effectLst/>
                  <a:latin typeface="+mj-lt"/>
                  <a:ea typeface="Calibri" panose="020F0502020204030204" pitchFamily="34" charset="0"/>
                  <a:cs typeface="Times New Roman" panose="02020603050405020304" pitchFamily="18" charset="0"/>
                </a:rPr>
                <a:t> nên vội vã đi nốt 1000 m còn lại và đến công viên vào đúng lúc 6 giờ 30 </a:t>
              </a:r>
              <a:r>
                <a:rPr lang="en-US" sz="1700">
                  <a:latin typeface="+mj-lt"/>
                  <a:ea typeface="Calibri" panose="020F0502020204030204" pitchFamily="34" charset="0"/>
                  <a:cs typeface="Times New Roman" panose="02020603050405020304" pitchFamily="18" charset="0"/>
                </a:rPr>
                <a:t>phút</a:t>
              </a:r>
              <a:r>
                <a:rPr lang="en-US" sz="1700">
                  <a:solidFill>
                    <a:srgbClr val="000000"/>
                  </a:solidFill>
                  <a:effectLst/>
                  <a:latin typeface="+mj-lt"/>
                  <a:ea typeface="Calibri" panose="020F0502020204030204" pitchFamily="34" charset="0"/>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300"/>
                </a:spcBef>
                <a:spcAft>
                  <a:spcPts val="300"/>
                </a:spcAft>
                <a:buAutoNum type="alphaLcParenR"/>
              </a:pPr>
              <a:r>
                <a:rPr lang="en-US" sz="1700">
                  <a:solidFill>
                    <a:srgbClr val="000000"/>
                  </a:solidFill>
                  <a:effectLst/>
                  <a:latin typeface="+mj-lt"/>
                  <a:ea typeface="Calibri" panose="020F0502020204030204" pitchFamily="34" charset="0"/>
                  <a:cs typeface="Times New Roman" panose="02020603050405020304" pitchFamily="18" charset="0"/>
                </a:rPr>
                <a:t>Vẽ đồ thị quãng đường - thời gian của bạn A trong suốt</a:t>
              </a:r>
            </a:p>
            <a:p>
              <a:pPr marR="0" algn="just">
                <a:lnSpc>
                  <a:spcPct val="150000"/>
                </a:lnSpc>
                <a:spcBef>
                  <a:spcPts val="300"/>
                </a:spcBef>
                <a:spcAft>
                  <a:spcPts val="300"/>
                </a:spcAft>
              </a:pPr>
              <a:r>
                <a:rPr lang="en-US" sz="1700">
                  <a:solidFill>
                    <a:srgbClr val="000000"/>
                  </a:solidFill>
                  <a:effectLst/>
                  <a:latin typeface="+mj-lt"/>
                  <a:ea typeface="Calibri" panose="020F0502020204030204" pitchFamily="34" charset="0"/>
                  <a:cs typeface="Times New Roman" panose="02020603050405020304" pitchFamily="18" charset="0"/>
                </a:rPr>
                <a:t> quá trình 30 </a:t>
              </a:r>
              <a:r>
                <a:rPr lang="en-US" sz="1700">
                  <a:latin typeface="+mj-lt"/>
                  <a:ea typeface="Calibri" panose="020F0502020204030204" pitchFamily="34" charset="0"/>
                  <a:cs typeface="Times New Roman" panose="02020603050405020304" pitchFamily="18" charset="0"/>
                </a:rPr>
                <a:t>phút</a:t>
              </a:r>
              <a:r>
                <a:rPr lang="en-US" sz="1700">
                  <a:solidFill>
                    <a:srgbClr val="000000"/>
                  </a:solidFill>
                  <a:effectLst/>
                  <a:latin typeface="+mj-lt"/>
                  <a:ea typeface="Calibri" panose="020F0502020204030204" pitchFamily="34" charset="0"/>
                  <a:cs typeface="Times New Roman" panose="02020603050405020304" pitchFamily="18" charset="0"/>
                </a:rPr>
                <a:t> đi từ nhà đến công viên</a:t>
              </a:r>
              <a:endParaRPr lang="en-US" sz="1700">
                <a:effectLst/>
                <a:latin typeface="+mj-lt"/>
                <a:ea typeface="Calibri" panose="020F0502020204030204" pitchFamily="34" charset="0"/>
                <a:cs typeface="Times New Roman" panose="02020603050405020304" pitchFamily="18" charset="0"/>
              </a:endParaRPr>
            </a:p>
            <a:p>
              <a:pPr marL="0" marR="0" algn="just">
                <a:lnSpc>
                  <a:spcPct val="150000"/>
                </a:lnSpc>
                <a:spcBef>
                  <a:spcPts val="300"/>
                </a:spcBef>
                <a:spcAft>
                  <a:spcPts val="300"/>
                </a:spcAft>
              </a:pPr>
              <a:r>
                <a:rPr lang="en-US" sz="1700">
                  <a:solidFill>
                    <a:srgbClr val="000000"/>
                  </a:solidFill>
                  <a:effectLst/>
                  <a:latin typeface="+mj-lt"/>
                  <a:ea typeface="Calibri" panose="020F0502020204030204" pitchFamily="34" charset="0"/>
                  <a:cs typeface="Times New Roman" panose="02020603050405020304" pitchFamily="18" charset="0"/>
                </a:rPr>
                <a:t>b) Xác định tốc độ của bạn A trong 15 </a:t>
              </a:r>
              <a:r>
                <a:rPr lang="en-US" sz="1700">
                  <a:latin typeface="+mj-lt"/>
                  <a:ea typeface="Calibri" panose="020F0502020204030204" pitchFamily="34" charset="0"/>
                  <a:cs typeface="Times New Roman" panose="02020603050405020304" pitchFamily="18" charset="0"/>
                </a:rPr>
                <a:t>phút</a:t>
              </a:r>
              <a:r>
                <a:rPr lang="en-US" sz="1700">
                  <a:solidFill>
                    <a:srgbClr val="000000"/>
                  </a:solidFill>
                  <a:effectLst/>
                  <a:latin typeface="+mj-lt"/>
                  <a:ea typeface="Calibri" panose="020F0502020204030204" pitchFamily="34" charset="0"/>
                  <a:cs typeface="Times New Roman" panose="02020603050405020304" pitchFamily="18" charset="0"/>
                </a:rPr>
                <a:t> đầu và 10 phút cuối của hành trình</a:t>
              </a:r>
              <a:endParaRPr lang="en-US" sz="1700">
                <a:effectLst/>
                <a:latin typeface="+mj-lt"/>
                <a:ea typeface="Calibri" panose="020F0502020204030204" pitchFamily="34" charset="0"/>
                <a:cs typeface="Times New Roman" panose="02020603050405020304" pitchFamily="18" charset="0"/>
              </a:endParaRPr>
            </a:p>
          </p:txBody>
        </p:sp>
      </p:grpSp>
      <p:pic>
        <p:nvPicPr>
          <p:cNvPr id="7" name="Picture 34">
            <a:extLst>
              <a:ext uri="{FF2B5EF4-FFF2-40B4-BE49-F238E27FC236}">
                <a16:creationId xmlns:a16="http://schemas.microsoft.com/office/drawing/2014/main" id="{8692E533-3E96-D206-FA94-4865DD9CCF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7312" y="3337467"/>
            <a:ext cx="1798593" cy="192456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2"/>
        <p:cNvGrpSpPr/>
        <p:nvPr/>
      </p:nvGrpSpPr>
      <p:grpSpPr>
        <a:xfrm>
          <a:off x="0" y="0"/>
          <a:ext cx="0" cy="0"/>
          <a:chOff x="0" y="0"/>
          <a:chExt cx="0" cy="0"/>
        </a:xfrm>
      </p:grpSpPr>
      <p:grpSp>
        <p:nvGrpSpPr>
          <p:cNvPr id="2465" name="Google Shape;2465;p54"/>
          <p:cNvGrpSpPr/>
          <p:nvPr/>
        </p:nvGrpSpPr>
        <p:grpSpPr>
          <a:xfrm>
            <a:off x="8603664" y="4538659"/>
            <a:ext cx="379881" cy="444335"/>
            <a:chOff x="11563276" y="3001812"/>
            <a:chExt cx="289301" cy="338386"/>
          </a:xfrm>
        </p:grpSpPr>
        <p:sp>
          <p:nvSpPr>
            <p:cNvPr id="2466" name="Google Shape;2466;p54"/>
            <p:cNvSpPr/>
            <p:nvPr/>
          </p:nvSpPr>
          <p:spPr>
            <a:xfrm>
              <a:off x="11703525" y="3046250"/>
              <a:ext cx="8800" cy="293948"/>
            </a:xfrm>
            <a:custGeom>
              <a:avLst/>
              <a:gdLst/>
              <a:ahLst/>
              <a:cxnLst/>
              <a:rect l="l" t="t" r="r" b="b"/>
              <a:pathLst>
                <a:path w="62" h="2525" extrusionOk="0">
                  <a:moveTo>
                    <a:pt x="1" y="0"/>
                  </a:moveTo>
                  <a:lnTo>
                    <a:pt x="1" y="2524"/>
                  </a:lnTo>
                  <a:lnTo>
                    <a:pt x="61" y="2524"/>
                  </a:lnTo>
                  <a:lnTo>
                    <a:pt x="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4"/>
            <p:cNvSpPr/>
            <p:nvPr/>
          </p:nvSpPr>
          <p:spPr>
            <a:xfrm>
              <a:off x="11563276" y="3196925"/>
              <a:ext cx="289301" cy="7475"/>
            </a:xfrm>
            <a:custGeom>
              <a:avLst/>
              <a:gdLst/>
              <a:ahLst/>
              <a:cxnLst/>
              <a:rect l="l" t="t" r="r" b="b"/>
              <a:pathLst>
                <a:path w="2524" h="61" extrusionOk="0">
                  <a:moveTo>
                    <a:pt x="0" y="0"/>
                  </a:moveTo>
                  <a:lnTo>
                    <a:pt x="0" y="61"/>
                  </a:lnTo>
                  <a:lnTo>
                    <a:pt x="2524" y="61"/>
                  </a:lnTo>
                  <a:lnTo>
                    <a:pt x="2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4"/>
            <p:cNvSpPr/>
            <p:nvPr/>
          </p:nvSpPr>
          <p:spPr>
            <a:xfrm>
              <a:off x="11662975" y="3001812"/>
              <a:ext cx="89735" cy="65436"/>
            </a:xfrm>
            <a:custGeom>
              <a:avLst/>
              <a:gdLst/>
              <a:ahLst/>
              <a:cxnLst/>
              <a:rect l="l" t="t" r="r" b="b"/>
              <a:pathLst>
                <a:path w="632" h="535" extrusionOk="0">
                  <a:moveTo>
                    <a:pt x="320" y="1"/>
                  </a:moveTo>
                  <a:lnTo>
                    <a:pt x="1" y="534"/>
                  </a:lnTo>
                  <a:lnTo>
                    <a:pt x="320" y="376"/>
                  </a:lnTo>
                  <a:lnTo>
                    <a:pt x="631" y="534"/>
                  </a:lnTo>
                  <a:lnTo>
                    <a:pt x="631" y="534"/>
                  </a:lnTo>
                  <a:lnTo>
                    <a:pt x="3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4"/>
            <p:cNvSpPr/>
            <p:nvPr/>
          </p:nvSpPr>
          <p:spPr>
            <a:xfrm>
              <a:off x="11658650" y="3151463"/>
              <a:ext cx="98400" cy="98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4"/>
            <p:cNvSpPr/>
            <p:nvPr/>
          </p:nvSpPr>
          <p:spPr>
            <a:xfrm>
              <a:off x="11616763" y="3109510"/>
              <a:ext cx="182400" cy="182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1" name="Google Shape;2471;p54"/>
          <p:cNvGrpSpPr/>
          <p:nvPr/>
        </p:nvGrpSpPr>
        <p:grpSpPr>
          <a:xfrm>
            <a:off x="7650430" y="203333"/>
            <a:ext cx="584646" cy="920534"/>
            <a:chOff x="-2136795" y="4533295"/>
            <a:chExt cx="584646" cy="920534"/>
          </a:xfrm>
        </p:grpSpPr>
        <p:sp>
          <p:nvSpPr>
            <p:cNvPr id="2472" name="Google Shape;2472;p54"/>
            <p:cNvSpPr/>
            <p:nvPr/>
          </p:nvSpPr>
          <p:spPr>
            <a:xfrm>
              <a:off x="-2136795" y="4533295"/>
              <a:ext cx="584646" cy="665326"/>
            </a:xfrm>
            <a:custGeom>
              <a:avLst/>
              <a:gdLst/>
              <a:ahLst/>
              <a:cxnLst/>
              <a:rect l="l" t="t" r="r" b="b"/>
              <a:pathLst>
                <a:path w="4827" h="5493" extrusionOk="0">
                  <a:moveTo>
                    <a:pt x="2447" y="0"/>
                  </a:moveTo>
                  <a:cubicBezTo>
                    <a:pt x="2322" y="0"/>
                    <a:pt x="2196" y="54"/>
                    <a:pt x="2131" y="162"/>
                  </a:cubicBezTo>
                  <a:lnTo>
                    <a:pt x="678" y="2613"/>
                  </a:lnTo>
                  <a:cubicBezTo>
                    <a:pt x="562" y="2804"/>
                    <a:pt x="730" y="3028"/>
                    <a:pt x="988" y="3028"/>
                  </a:cubicBezTo>
                  <a:cubicBezTo>
                    <a:pt x="992" y="3028"/>
                    <a:pt x="996" y="3028"/>
                    <a:pt x="1000" y="3028"/>
                  </a:cubicBezTo>
                  <a:cubicBezTo>
                    <a:pt x="1091" y="3028"/>
                    <a:pt x="1188" y="3025"/>
                    <a:pt x="1292" y="3025"/>
                  </a:cubicBezTo>
                  <a:lnTo>
                    <a:pt x="154" y="4946"/>
                  </a:lnTo>
                  <a:cubicBezTo>
                    <a:pt x="0" y="5199"/>
                    <a:pt x="229" y="5493"/>
                    <a:pt x="568" y="5493"/>
                  </a:cubicBezTo>
                  <a:cubicBezTo>
                    <a:pt x="570" y="5493"/>
                    <a:pt x="572" y="5493"/>
                    <a:pt x="574" y="5493"/>
                  </a:cubicBezTo>
                  <a:cubicBezTo>
                    <a:pt x="1268" y="5481"/>
                    <a:pt x="2313" y="5477"/>
                    <a:pt x="3213" y="5477"/>
                  </a:cubicBezTo>
                  <a:cubicBezTo>
                    <a:pt x="3605" y="5477"/>
                    <a:pt x="3970" y="5478"/>
                    <a:pt x="4266" y="5479"/>
                  </a:cubicBezTo>
                  <a:cubicBezTo>
                    <a:pt x="4602" y="5479"/>
                    <a:pt x="4827" y="5190"/>
                    <a:pt x="4682" y="4938"/>
                  </a:cubicBezTo>
                  <a:lnTo>
                    <a:pt x="3604" y="3019"/>
                  </a:lnTo>
                  <a:lnTo>
                    <a:pt x="3816" y="3019"/>
                  </a:lnTo>
                  <a:cubicBezTo>
                    <a:pt x="3818" y="3019"/>
                    <a:pt x="3820" y="3019"/>
                    <a:pt x="3822" y="3019"/>
                  </a:cubicBezTo>
                  <a:cubicBezTo>
                    <a:pt x="4077" y="3019"/>
                    <a:pt x="4245" y="2799"/>
                    <a:pt x="4135" y="2609"/>
                  </a:cubicBezTo>
                  <a:lnTo>
                    <a:pt x="2766" y="168"/>
                  </a:lnTo>
                  <a:cubicBezTo>
                    <a:pt x="2703" y="56"/>
                    <a:pt x="2575" y="0"/>
                    <a:pt x="2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4"/>
            <p:cNvSpPr/>
            <p:nvPr/>
          </p:nvSpPr>
          <p:spPr>
            <a:xfrm>
              <a:off x="-1846106" y="4649696"/>
              <a:ext cx="6177" cy="804132"/>
            </a:xfrm>
            <a:custGeom>
              <a:avLst/>
              <a:gdLst/>
              <a:ahLst/>
              <a:cxnLst/>
              <a:rect l="l" t="t" r="r" b="b"/>
              <a:pathLst>
                <a:path w="51" h="6639" extrusionOk="0">
                  <a:moveTo>
                    <a:pt x="27" y="0"/>
                  </a:moveTo>
                  <a:cubicBezTo>
                    <a:pt x="13" y="0"/>
                    <a:pt x="0" y="10"/>
                    <a:pt x="0" y="24"/>
                  </a:cubicBezTo>
                  <a:lnTo>
                    <a:pt x="0" y="6612"/>
                  </a:lnTo>
                  <a:cubicBezTo>
                    <a:pt x="0" y="6626"/>
                    <a:pt x="13" y="6639"/>
                    <a:pt x="27" y="6639"/>
                  </a:cubicBezTo>
                  <a:cubicBezTo>
                    <a:pt x="40" y="6639"/>
                    <a:pt x="50" y="6626"/>
                    <a:pt x="50" y="6612"/>
                  </a:cubicBezTo>
                  <a:lnTo>
                    <a:pt x="50" y="24"/>
                  </a:lnTo>
                  <a:cubicBezTo>
                    <a:pt x="50" y="10"/>
                    <a:pt x="4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4"/>
            <p:cNvSpPr/>
            <p:nvPr/>
          </p:nvSpPr>
          <p:spPr>
            <a:xfrm>
              <a:off x="-1914418" y="4711107"/>
              <a:ext cx="74852" cy="82727"/>
            </a:xfrm>
            <a:custGeom>
              <a:avLst/>
              <a:gdLst/>
              <a:ahLst/>
              <a:cxnLst/>
              <a:rect l="l" t="t" r="r" b="b"/>
              <a:pathLst>
                <a:path w="618" h="683" extrusionOk="0">
                  <a:moveTo>
                    <a:pt x="25" y="0"/>
                  </a:moveTo>
                  <a:cubicBezTo>
                    <a:pt x="20" y="0"/>
                    <a:pt x="14" y="2"/>
                    <a:pt x="10" y="6"/>
                  </a:cubicBezTo>
                  <a:cubicBezTo>
                    <a:pt x="0" y="17"/>
                    <a:pt x="0" y="30"/>
                    <a:pt x="7" y="40"/>
                  </a:cubicBezTo>
                  <a:lnTo>
                    <a:pt x="571" y="674"/>
                  </a:lnTo>
                  <a:cubicBezTo>
                    <a:pt x="576" y="680"/>
                    <a:pt x="584" y="683"/>
                    <a:pt x="591" y="683"/>
                  </a:cubicBezTo>
                  <a:cubicBezTo>
                    <a:pt x="597" y="683"/>
                    <a:pt x="603" y="681"/>
                    <a:pt x="608" y="678"/>
                  </a:cubicBezTo>
                  <a:cubicBezTo>
                    <a:pt x="617" y="668"/>
                    <a:pt x="617" y="651"/>
                    <a:pt x="608" y="641"/>
                  </a:cubicBezTo>
                  <a:lnTo>
                    <a:pt x="44" y="10"/>
                  </a:lnTo>
                  <a:cubicBezTo>
                    <a:pt x="40" y="4"/>
                    <a:pt x="32"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4"/>
            <p:cNvSpPr/>
            <p:nvPr/>
          </p:nvSpPr>
          <p:spPr>
            <a:xfrm>
              <a:off x="-1842956" y="4786083"/>
              <a:ext cx="88781" cy="103317"/>
            </a:xfrm>
            <a:custGeom>
              <a:avLst/>
              <a:gdLst/>
              <a:ahLst/>
              <a:cxnLst/>
              <a:rect l="l" t="t" r="r" b="b"/>
              <a:pathLst>
                <a:path w="733" h="853" extrusionOk="0">
                  <a:moveTo>
                    <a:pt x="703" y="1"/>
                  </a:moveTo>
                  <a:cubicBezTo>
                    <a:pt x="696" y="1"/>
                    <a:pt x="689" y="3"/>
                    <a:pt x="685" y="8"/>
                  </a:cubicBezTo>
                  <a:lnTo>
                    <a:pt x="7" y="811"/>
                  </a:lnTo>
                  <a:cubicBezTo>
                    <a:pt x="1" y="820"/>
                    <a:pt x="1" y="837"/>
                    <a:pt x="10" y="848"/>
                  </a:cubicBezTo>
                  <a:cubicBezTo>
                    <a:pt x="15" y="851"/>
                    <a:pt x="21" y="852"/>
                    <a:pt x="27" y="852"/>
                  </a:cubicBezTo>
                  <a:cubicBezTo>
                    <a:pt x="35" y="852"/>
                    <a:pt x="42" y="850"/>
                    <a:pt x="47" y="845"/>
                  </a:cubicBezTo>
                  <a:lnTo>
                    <a:pt x="723" y="42"/>
                  </a:lnTo>
                  <a:cubicBezTo>
                    <a:pt x="732" y="32"/>
                    <a:pt x="729" y="15"/>
                    <a:pt x="719" y="5"/>
                  </a:cubicBezTo>
                  <a:cubicBezTo>
                    <a:pt x="715" y="2"/>
                    <a:pt x="709"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4"/>
            <p:cNvSpPr/>
            <p:nvPr/>
          </p:nvSpPr>
          <p:spPr>
            <a:xfrm>
              <a:off x="-1941791" y="4898730"/>
              <a:ext cx="102225" cy="94718"/>
            </a:xfrm>
            <a:custGeom>
              <a:avLst/>
              <a:gdLst/>
              <a:ahLst/>
              <a:cxnLst/>
              <a:rect l="l" t="t" r="r" b="b"/>
              <a:pathLst>
                <a:path w="844" h="782" extrusionOk="0">
                  <a:moveTo>
                    <a:pt x="28" y="0"/>
                  </a:moveTo>
                  <a:cubicBezTo>
                    <a:pt x="21" y="0"/>
                    <a:pt x="13" y="3"/>
                    <a:pt x="8" y="8"/>
                  </a:cubicBezTo>
                  <a:cubicBezTo>
                    <a:pt x="1" y="19"/>
                    <a:pt x="1" y="31"/>
                    <a:pt x="11" y="42"/>
                  </a:cubicBezTo>
                  <a:lnTo>
                    <a:pt x="800" y="773"/>
                  </a:lnTo>
                  <a:cubicBezTo>
                    <a:pt x="805" y="779"/>
                    <a:pt x="811" y="781"/>
                    <a:pt x="817" y="781"/>
                  </a:cubicBezTo>
                  <a:cubicBezTo>
                    <a:pt x="823" y="781"/>
                    <a:pt x="828" y="779"/>
                    <a:pt x="834" y="773"/>
                  </a:cubicBezTo>
                  <a:cubicBezTo>
                    <a:pt x="843" y="764"/>
                    <a:pt x="843" y="747"/>
                    <a:pt x="834" y="736"/>
                  </a:cubicBezTo>
                  <a:lnTo>
                    <a:pt x="45" y="5"/>
                  </a:lnTo>
                  <a:cubicBezTo>
                    <a:pt x="40" y="2"/>
                    <a:pt x="3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4"/>
            <p:cNvSpPr/>
            <p:nvPr/>
          </p:nvSpPr>
          <p:spPr>
            <a:xfrm>
              <a:off x="-1844531" y="5002534"/>
              <a:ext cx="112278" cy="89752"/>
            </a:xfrm>
            <a:custGeom>
              <a:avLst/>
              <a:gdLst/>
              <a:ahLst/>
              <a:cxnLst/>
              <a:rect l="l" t="t" r="r" b="b"/>
              <a:pathLst>
                <a:path w="927" h="741" extrusionOk="0">
                  <a:moveTo>
                    <a:pt x="900" y="1"/>
                  </a:moveTo>
                  <a:cubicBezTo>
                    <a:pt x="894" y="1"/>
                    <a:pt x="889" y="3"/>
                    <a:pt x="883" y="7"/>
                  </a:cubicBezTo>
                  <a:lnTo>
                    <a:pt x="11" y="695"/>
                  </a:lnTo>
                  <a:cubicBezTo>
                    <a:pt x="0" y="705"/>
                    <a:pt x="0" y="719"/>
                    <a:pt x="7" y="732"/>
                  </a:cubicBezTo>
                  <a:cubicBezTo>
                    <a:pt x="13" y="738"/>
                    <a:pt x="19" y="740"/>
                    <a:pt x="26" y="740"/>
                  </a:cubicBezTo>
                  <a:cubicBezTo>
                    <a:pt x="31" y="740"/>
                    <a:pt x="36" y="739"/>
                    <a:pt x="40" y="736"/>
                  </a:cubicBezTo>
                  <a:lnTo>
                    <a:pt x="914" y="44"/>
                  </a:lnTo>
                  <a:cubicBezTo>
                    <a:pt x="926" y="37"/>
                    <a:pt x="926" y="20"/>
                    <a:pt x="920" y="11"/>
                  </a:cubicBezTo>
                  <a:cubicBezTo>
                    <a:pt x="914" y="5"/>
                    <a:pt x="907"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8" name="Google Shape;2478;p54"/>
          <p:cNvSpPr/>
          <p:nvPr/>
        </p:nvSpPr>
        <p:spPr>
          <a:xfrm>
            <a:off x="4586763" y="608888"/>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4"/>
          <p:cNvSpPr/>
          <p:nvPr/>
        </p:nvSpPr>
        <p:spPr>
          <a:xfrm flipH="1">
            <a:off x="1925813" y="968388"/>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4"/>
          <p:cNvSpPr/>
          <p:nvPr/>
        </p:nvSpPr>
        <p:spPr>
          <a:xfrm flipH="1">
            <a:off x="5358313" y="3688925"/>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10">
            <a:extLst>
              <a:ext uri="{FF2B5EF4-FFF2-40B4-BE49-F238E27FC236}">
                <a16:creationId xmlns:a16="http://schemas.microsoft.com/office/drawing/2014/main" id="{FB57C71C-7EC6-75CB-5712-13BF0D9DE085}"/>
              </a:ext>
            </a:extLst>
          </p:cNvPr>
          <p:cNvGrpSpPr/>
          <p:nvPr/>
        </p:nvGrpSpPr>
        <p:grpSpPr>
          <a:xfrm rot="173988">
            <a:off x="491399" y="68511"/>
            <a:ext cx="8161592" cy="4965798"/>
            <a:chOff x="152629" y="-134482"/>
            <a:chExt cx="7184404" cy="7544447"/>
          </a:xfrm>
        </p:grpSpPr>
        <p:grpSp>
          <p:nvGrpSpPr>
            <p:cNvPr id="7" name="Group 11">
              <a:extLst>
                <a:ext uri="{FF2B5EF4-FFF2-40B4-BE49-F238E27FC236}">
                  <a16:creationId xmlns:a16="http://schemas.microsoft.com/office/drawing/2014/main" id="{5DA9950F-D296-37A9-58A6-3D07F452FAE0}"/>
                </a:ext>
              </a:extLst>
            </p:cNvPr>
            <p:cNvGrpSpPr/>
            <p:nvPr/>
          </p:nvGrpSpPr>
          <p:grpSpPr>
            <a:xfrm rot="-151959">
              <a:off x="152629" y="343111"/>
              <a:ext cx="7184404" cy="7066854"/>
              <a:chOff x="0" y="0"/>
              <a:chExt cx="3665517" cy="3605542"/>
            </a:xfrm>
          </p:grpSpPr>
          <p:sp>
            <p:nvSpPr>
              <p:cNvPr id="9" name="Freeform 12">
                <a:extLst>
                  <a:ext uri="{FF2B5EF4-FFF2-40B4-BE49-F238E27FC236}">
                    <a16:creationId xmlns:a16="http://schemas.microsoft.com/office/drawing/2014/main" id="{635BA9C0-4738-3650-0B2C-B9C330DAB1E5}"/>
                  </a:ext>
                </a:extLst>
              </p:cNvPr>
              <p:cNvSpPr/>
              <p:nvPr/>
            </p:nvSpPr>
            <p:spPr>
              <a:xfrm>
                <a:off x="10160" y="16510"/>
                <a:ext cx="3642657" cy="3577602"/>
              </a:xfrm>
              <a:custGeom>
                <a:avLst/>
                <a:gdLst/>
                <a:ahLst/>
                <a:cxnLst/>
                <a:rect l="l" t="t" r="r" b="b"/>
                <a:pathLst>
                  <a:path w="3642657" h="3577602">
                    <a:moveTo>
                      <a:pt x="3642657" y="3577602"/>
                    </a:moveTo>
                    <a:lnTo>
                      <a:pt x="0" y="3569982"/>
                    </a:lnTo>
                    <a:lnTo>
                      <a:pt x="0" y="1254033"/>
                    </a:lnTo>
                    <a:lnTo>
                      <a:pt x="17780" y="19050"/>
                    </a:lnTo>
                    <a:lnTo>
                      <a:pt x="1814367" y="0"/>
                    </a:lnTo>
                    <a:lnTo>
                      <a:pt x="3623607" y="5080"/>
                    </a:lnTo>
                    <a:close/>
                  </a:path>
                </a:pathLst>
              </a:custGeom>
              <a:solidFill>
                <a:srgbClr val="FFFFFF"/>
              </a:solidFill>
            </p:spPr>
          </p:sp>
          <p:sp>
            <p:nvSpPr>
              <p:cNvPr id="10" name="Freeform 13">
                <a:extLst>
                  <a:ext uri="{FF2B5EF4-FFF2-40B4-BE49-F238E27FC236}">
                    <a16:creationId xmlns:a16="http://schemas.microsoft.com/office/drawing/2014/main" id="{48102698-B24E-8B28-6A1A-8C3F391B8B4C}"/>
                  </a:ext>
                </a:extLst>
              </p:cNvPr>
              <p:cNvSpPr/>
              <p:nvPr/>
            </p:nvSpPr>
            <p:spPr>
              <a:xfrm>
                <a:off x="-3810" y="0"/>
                <a:ext cx="3671867" cy="3604272"/>
              </a:xfrm>
              <a:custGeom>
                <a:avLst/>
                <a:gdLst/>
                <a:ahLst/>
                <a:cxnLst/>
                <a:rect l="l" t="t" r="r" b="b"/>
                <a:pathLst>
                  <a:path w="3671867" h="3604272">
                    <a:moveTo>
                      <a:pt x="3637577" y="21590"/>
                    </a:moveTo>
                    <a:cubicBezTo>
                      <a:pt x="3638847" y="34290"/>
                      <a:pt x="3638847" y="44450"/>
                      <a:pt x="3640117" y="54610"/>
                    </a:cubicBezTo>
                    <a:cubicBezTo>
                      <a:pt x="3642657" y="118160"/>
                      <a:pt x="3643927" y="196099"/>
                      <a:pt x="3646467" y="271254"/>
                    </a:cubicBezTo>
                    <a:cubicBezTo>
                      <a:pt x="3646467" y="379812"/>
                      <a:pt x="3659167" y="2520349"/>
                      <a:pt x="3665517" y="2628907"/>
                    </a:cubicBezTo>
                    <a:cubicBezTo>
                      <a:pt x="3671867" y="2793136"/>
                      <a:pt x="3668057" y="2960148"/>
                      <a:pt x="3668057" y="3124376"/>
                    </a:cubicBezTo>
                    <a:cubicBezTo>
                      <a:pt x="3668057"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0"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4"/>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7"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6"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79"/>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3"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sp>
        </p:grpSp>
        <p:pic>
          <p:nvPicPr>
            <p:cNvPr id="8" name="Picture 14">
              <a:extLst>
                <a:ext uri="{FF2B5EF4-FFF2-40B4-BE49-F238E27FC236}">
                  <a16:creationId xmlns:a16="http://schemas.microsoft.com/office/drawing/2014/main" id="{FE3166FA-488C-B157-EA24-65CDEDE14AE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68489" y="-134482"/>
              <a:ext cx="2750817" cy="905269"/>
            </a:xfrm>
            <a:prstGeom prst="rect">
              <a:avLst/>
            </a:prstGeom>
          </p:spPr>
        </p:pic>
      </p:grpSp>
      <p:sp>
        <p:nvSpPr>
          <p:cNvPr id="11" name="TextBox 10">
            <a:extLst>
              <a:ext uri="{FF2B5EF4-FFF2-40B4-BE49-F238E27FC236}">
                <a16:creationId xmlns:a16="http://schemas.microsoft.com/office/drawing/2014/main" id="{4B9F681A-C9EC-84BA-5782-127678FF4DFC}"/>
              </a:ext>
            </a:extLst>
          </p:cNvPr>
          <p:cNvSpPr txBox="1"/>
          <p:nvPr/>
        </p:nvSpPr>
        <p:spPr>
          <a:xfrm>
            <a:off x="1059991" y="669010"/>
            <a:ext cx="7134420" cy="436273"/>
          </a:xfrm>
          <a:prstGeom prst="rect">
            <a:avLst/>
          </a:prstGeom>
          <a:noFill/>
        </p:spPr>
        <p:txBody>
          <a:bodyPr wrap="square" rtlCol="0">
            <a:spAutoFit/>
          </a:bodyPr>
          <a:lstStyle/>
          <a:p>
            <a:pPr algn="just">
              <a:lnSpc>
                <a:spcPct val="150000"/>
              </a:lnSpc>
            </a:pPr>
            <a:r>
              <a:rPr lang="en-US" sz="1700">
                <a:latin typeface="+mj-lt"/>
                <a:ea typeface="Calibri" panose="020F0502020204030204" pitchFamily="34" charset="0"/>
                <a:cs typeface="Times New Roman" panose="02020603050405020304" pitchFamily="18" charset="0"/>
              </a:rPr>
              <a:t>a) </a:t>
            </a:r>
            <a:r>
              <a:rPr lang="en-US" sz="1700">
                <a:ea typeface="Calibri" panose="020F0502020204030204" pitchFamily="34" charset="0"/>
                <a:cs typeface="Times New Roman" panose="02020603050405020304" pitchFamily="18" charset="0"/>
              </a:rPr>
              <a:t>Lập bảng quãng đường đi được theo thời gian  </a:t>
            </a:r>
            <a:r>
              <a:rPr lang="en-US" sz="1700">
                <a:latin typeface="+mj-lt"/>
                <a:ea typeface="Calibri" panose="020F0502020204030204" pitchFamily="34" charset="0"/>
                <a:cs typeface="Times New Roman" panose="02020603050405020304" pitchFamily="18" charset="0"/>
              </a:rPr>
              <a:t> </a:t>
            </a:r>
          </a:p>
        </p:txBody>
      </p:sp>
      <p:grpSp>
        <p:nvGrpSpPr>
          <p:cNvPr id="31" name="Google Shape;1979;p45">
            <a:extLst>
              <a:ext uri="{FF2B5EF4-FFF2-40B4-BE49-F238E27FC236}">
                <a16:creationId xmlns:a16="http://schemas.microsoft.com/office/drawing/2014/main" id="{C7A94BF7-85D0-4945-9BED-0E3A7FEB08C7}"/>
              </a:ext>
            </a:extLst>
          </p:cNvPr>
          <p:cNvGrpSpPr/>
          <p:nvPr/>
        </p:nvGrpSpPr>
        <p:grpSpPr>
          <a:xfrm>
            <a:off x="7708165" y="3409733"/>
            <a:ext cx="1281324" cy="1712914"/>
            <a:chOff x="2475306" y="2531490"/>
            <a:chExt cx="1411927" cy="1922354"/>
          </a:xfrm>
        </p:grpSpPr>
        <p:grpSp>
          <p:nvGrpSpPr>
            <p:cNvPr id="32" name="Google Shape;1980;p45">
              <a:extLst>
                <a:ext uri="{FF2B5EF4-FFF2-40B4-BE49-F238E27FC236}">
                  <a16:creationId xmlns:a16="http://schemas.microsoft.com/office/drawing/2014/main" id="{D2821FF0-2651-1C2F-AB13-B3171F5F1BDA}"/>
                </a:ext>
              </a:extLst>
            </p:cNvPr>
            <p:cNvGrpSpPr/>
            <p:nvPr/>
          </p:nvGrpSpPr>
          <p:grpSpPr>
            <a:xfrm>
              <a:off x="2475306" y="2531490"/>
              <a:ext cx="1411927" cy="1922354"/>
              <a:chOff x="2541781" y="2498527"/>
              <a:chExt cx="1411927" cy="1922354"/>
            </a:xfrm>
          </p:grpSpPr>
          <p:sp>
            <p:nvSpPr>
              <p:cNvPr id="40" name="Google Shape;1981;p45">
                <a:extLst>
                  <a:ext uri="{FF2B5EF4-FFF2-40B4-BE49-F238E27FC236}">
                    <a16:creationId xmlns:a16="http://schemas.microsoft.com/office/drawing/2014/main" id="{1CA878A8-8967-1625-A7B7-BCF0358355C9}"/>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82;p45">
                <a:extLst>
                  <a:ext uri="{FF2B5EF4-FFF2-40B4-BE49-F238E27FC236}">
                    <a16:creationId xmlns:a16="http://schemas.microsoft.com/office/drawing/2014/main" id="{B14390A3-E554-17B5-8EEA-A36F664959AE}"/>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83;p45">
                <a:extLst>
                  <a:ext uri="{FF2B5EF4-FFF2-40B4-BE49-F238E27FC236}">
                    <a16:creationId xmlns:a16="http://schemas.microsoft.com/office/drawing/2014/main" id="{F0B310B3-2049-1302-3D48-C8EB38957C99}"/>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84;p45">
                <a:extLst>
                  <a:ext uri="{FF2B5EF4-FFF2-40B4-BE49-F238E27FC236}">
                    <a16:creationId xmlns:a16="http://schemas.microsoft.com/office/drawing/2014/main" id="{8498F7D5-5CB1-6C6A-EF59-7C8C85F8EFDE}"/>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85;p45">
                <a:extLst>
                  <a:ext uri="{FF2B5EF4-FFF2-40B4-BE49-F238E27FC236}">
                    <a16:creationId xmlns:a16="http://schemas.microsoft.com/office/drawing/2014/main" id="{EEE2F378-E6E6-C95B-9B7A-19B90324A6C5}"/>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86;p45">
                <a:extLst>
                  <a:ext uri="{FF2B5EF4-FFF2-40B4-BE49-F238E27FC236}">
                    <a16:creationId xmlns:a16="http://schemas.microsoft.com/office/drawing/2014/main" id="{C64A8B1B-006F-55D2-E0C9-F7AD13E46110}"/>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87;p45">
                <a:extLst>
                  <a:ext uri="{FF2B5EF4-FFF2-40B4-BE49-F238E27FC236}">
                    <a16:creationId xmlns:a16="http://schemas.microsoft.com/office/drawing/2014/main" id="{3361E4EA-FBC4-DBCD-EE04-5DA980E427AA}"/>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88;p45">
                <a:extLst>
                  <a:ext uri="{FF2B5EF4-FFF2-40B4-BE49-F238E27FC236}">
                    <a16:creationId xmlns:a16="http://schemas.microsoft.com/office/drawing/2014/main" id="{F2DBB512-340F-76A6-54C4-E7DD9E9FD79D}"/>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89;p45">
                <a:extLst>
                  <a:ext uri="{FF2B5EF4-FFF2-40B4-BE49-F238E27FC236}">
                    <a16:creationId xmlns:a16="http://schemas.microsoft.com/office/drawing/2014/main" id="{54957DFA-0C31-CD27-BA0C-CEC0EB32B71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90;p45">
                <a:extLst>
                  <a:ext uri="{FF2B5EF4-FFF2-40B4-BE49-F238E27FC236}">
                    <a16:creationId xmlns:a16="http://schemas.microsoft.com/office/drawing/2014/main" id="{4D848BDF-C6BA-3D3A-4A64-74AA10F66E21}"/>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91;p45">
                <a:extLst>
                  <a:ext uri="{FF2B5EF4-FFF2-40B4-BE49-F238E27FC236}">
                    <a16:creationId xmlns:a16="http://schemas.microsoft.com/office/drawing/2014/main" id="{0CEA6073-D2C4-8F83-AFE3-14BF896164DA}"/>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92;p45">
                <a:extLst>
                  <a:ext uri="{FF2B5EF4-FFF2-40B4-BE49-F238E27FC236}">
                    <a16:creationId xmlns:a16="http://schemas.microsoft.com/office/drawing/2014/main" id="{19FF7AEC-DC00-61ED-A274-622C04492C72}"/>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93;p45">
                <a:extLst>
                  <a:ext uri="{FF2B5EF4-FFF2-40B4-BE49-F238E27FC236}">
                    <a16:creationId xmlns:a16="http://schemas.microsoft.com/office/drawing/2014/main" id="{94BD2113-A6B6-9480-B638-0AAB6EC63459}"/>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94;p45">
                <a:extLst>
                  <a:ext uri="{FF2B5EF4-FFF2-40B4-BE49-F238E27FC236}">
                    <a16:creationId xmlns:a16="http://schemas.microsoft.com/office/drawing/2014/main" id="{A6BD3F72-4F59-72B2-CE12-6F45532EF532}"/>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95;p45">
                <a:extLst>
                  <a:ext uri="{FF2B5EF4-FFF2-40B4-BE49-F238E27FC236}">
                    <a16:creationId xmlns:a16="http://schemas.microsoft.com/office/drawing/2014/main" id="{11334060-ABB4-FEC9-C442-5E6176243DC8}"/>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96;p45">
                <a:extLst>
                  <a:ext uri="{FF2B5EF4-FFF2-40B4-BE49-F238E27FC236}">
                    <a16:creationId xmlns:a16="http://schemas.microsoft.com/office/drawing/2014/main" id="{3C1F10E8-8971-4ACB-62E0-24372AB7E052}"/>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97;p45">
                <a:extLst>
                  <a:ext uri="{FF2B5EF4-FFF2-40B4-BE49-F238E27FC236}">
                    <a16:creationId xmlns:a16="http://schemas.microsoft.com/office/drawing/2014/main" id="{0E05ABC0-0BE2-DA79-CA0E-B3CCB58A9B95}"/>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98;p45">
                <a:extLst>
                  <a:ext uri="{FF2B5EF4-FFF2-40B4-BE49-F238E27FC236}">
                    <a16:creationId xmlns:a16="http://schemas.microsoft.com/office/drawing/2014/main" id="{7BD4CC36-14F2-AB5B-9337-118FE98AA58E}"/>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99;p45">
                <a:extLst>
                  <a:ext uri="{FF2B5EF4-FFF2-40B4-BE49-F238E27FC236}">
                    <a16:creationId xmlns:a16="http://schemas.microsoft.com/office/drawing/2014/main" id="{5F503C21-3AB3-C1BA-5E3C-EFE8B41794D4}"/>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00;p45">
                <a:extLst>
                  <a:ext uri="{FF2B5EF4-FFF2-40B4-BE49-F238E27FC236}">
                    <a16:creationId xmlns:a16="http://schemas.microsoft.com/office/drawing/2014/main" id="{0EC49303-66F3-D335-D5DD-D8C1834C7237}"/>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01;p45">
                <a:extLst>
                  <a:ext uri="{FF2B5EF4-FFF2-40B4-BE49-F238E27FC236}">
                    <a16:creationId xmlns:a16="http://schemas.microsoft.com/office/drawing/2014/main" id="{57CA497D-DEDB-F869-D248-5D65ABDB557B}"/>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02;p45">
                <a:extLst>
                  <a:ext uri="{FF2B5EF4-FFF2-40B4-BE49-F238E27FC236}">
                    <a16:creationId xmlns:a16="http://schemas.microsoft.com/office/drawing/2014/main" id="{06DB153A-915E-8DCE-C09B-E1BF0308D469}"/>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03;p45">
                <a:extLst>
                  <a:ext uri="{FF2B5EF4-FFF2-40B4-BE49-F238E27FC236}">
                    <a16:creationId xmlns:a16="http://schemas.microsoft.com/office/drawing/2014/main" id="{07257574-1CEE-773F-CA45-8BF3BC1CE72B}"/>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04;p45">
                <a:extLst>
                  <a:ext uri="{FF2B5EF4-FFF2-40B4-BE49-F238E27FC236}">
                    <a16:creationId xmlns:a16="http://schemas.microsoft.com/office/drawing/2014/main" id="{831C683E-AFD0-1AB1-821F-8DDDDB12F977}"/>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2005;p45">
                <a:extLst>
                  <a:ext uri="{FF2B5EF4-FFF2-40B4-BE49-F238E27FC236}">
                    <a16:creationId xmlns:a16="http://schemas.microsoft.com/office/drawing/2014/main" id="{5D427CC5-3DE3-7ECE-6B28-5CE0CA5462F6}"/>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2006;p45">
                <a:extLst>
                  <a:ext uri="{FF2B5EF4-FFF2-40B4-BE49-F238E27FC236}">
                    <a16:creationId xmlns:a16="http://schemas.microsoft.com/office/drawing/2014/main" id="{AAFFE36B-8EE8-1CC3-29B7-BA3E75FC101D}"/>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2007;p45">
                <a:extLst>
                  <a:ext uri="{FF2B5EF4-FFF2-40B4-BE49-F238E27FC236}">
                    <a16:creationId xmlns:a16="http://schemas.microsoft.com/office/drawing/2014/main" id="{06F81CD1-7FD7-6169-E214-C65E7592CD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2008;p45">
                <a:extLst>
                  <a:ext uri="{FF2B5EF4-FFF2-40B4-BE49-F238E27FC236}">
                    <a16:creationId xmlns:a16="http://schemas.microsoft.com/office/drawing/2014/main" id="{4DF99F0D-8DB1-924E-CB7C-F2DA9CA2D875}"/>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2009;p45">
                <a:extLst>
                  <a:ext uri="{FF2B5EF4-FFF2-40B4-BE49-F238E27FC236}">
                    <a16:creationId xmlns:a16="http://schemas.microsoft.com/office/drawing/2014/main" id="{1B66D70A-18A3-6479-CE26-18920AAE39AE}"/>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2010;p45">
                <a:extLst>
                  <a:ext uri="{FF2B5EF4-FFF2-40B4-BE49-F238E27FC236}">
                    <a16:creationId xmlns:a16="http://schemas.microsoft.com/office/drawing/2014/main" id="{3EF1C3FC-2306-4A77-29D4-0C0B311EC706}"/>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2011;p45">
                <a:extLst>
                  <a:ext uri="{FF2B5EF4-FFF2-40B4-BE49-F238E27FC236}">
                    <a16:creationId xmlns:a16="http://schemas.microsoft.com/office/drawing/2014/main" id="{F9621471-BDCD-09EF-7058-84A1F7EB8FA7}"/>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2012;p45">
                <a:extLst>
                  <a:ext uri="{FF2B5EF4-FFF2-40B4-BE49-F238E27FC236}">
                    <a16:creationId xmlns:a16="http://schemas.microsoft.com/office/drawing/2014/main" id="{EC68675B-C7C4-00A4-22F7-7B4E503C230F}"/>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2013;p45">
                <a:extLst>
                  <a:ext uri="{FF2B5EF4-FFF2-40B4-BE49-F238E27FC236}">
                    <a16:creationId xmlns:a16="http://schemas.microsoft.com/office/drawing/2014/main" id="{339641D0-7A4D-283B-B88A-3B37558369CC}"/>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2014;p45">
                <a:extLst>
                  <a:ext uri="{FF2B5EF4-FFF2-40B4-BE49-F238E27FC236}">
                    <a16:creationId xmlns:a16="http://schemas.microsoft.com/office/drawing/2014/main" id="{CAC6F91A-00B9-1E74-4B6C-7182DEDCFFF7}"/>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2015;p45">
                <a:extLst>
                  <a:ext uri="{FF2B5EF4-FFF2-40B4-BE49-F238E27FC236}">
                    <a16:creationId xmlns:a16="http://schemas.microsoft.com/office/drawing/2014/main" id="{79C708DE-E13A-C1C4-3F1C-74591C6FCC19}"/>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2016;p45">
                <a:extLst>
                  <a:ext uri="{FF2B5EF4-FFF2-40B4-BE49-F238E27FC236}">
                    <a16:creationId xmlns:a16="http://schemas.microsoft.com/office/drawing/2014/main" id="{F8B118A9-67F2-E56C-E960-AF13963C695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2017;p45">
                <a:extLst>
                  <a:ext uri="{FF2B5EF4-FFF2-40B4-BE49-F238E27FC236}">
                    <a16:creationId xmlns:a16="http://schemas.microsoft.com/office/drawing/2014/main" id="{46E45AA4-B14B-BFEA-23B4-B0AEA824E9B0}"/>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2018;p45">
                <a:extLst>
                  <a:ext uri="{FF2B5EF4-FFF2-40B4-BE49-F238E27FC236}">
                    <a16:creationId xmlns:a16="http://schemas.microsoft.com/office/drawing/2014/main" id="{39909BE2-19B2-3216-FB5A-1C6FA2F0600C}"/>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2019;p45">
                <a:extLst>
                  <a:ext uri="{FF2B5EF4-FFF2-40B4-BE49-F238E27FC236}">
                    <a16:creationId xmlns:a16="http://schemas.microsoft.com/office/drawing/2014/main" id="{574A5916-665A-8448-7149-6B0053E92319}"/>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2020;p45">
                <a:extLst>
                  <a:ext uri="{FF2B5EF4-FFF2-40B4-BE49-F238E27FC236}">
                    <a16:creationId xmlns:a16="http://schemas.microsoft.com/office/drawing/2014/main" id="{E444B4A9-AC7B-F6A2-D346-A6BD9BD7FA26}"/>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2021;p45">
                <a:extLst>
                  <a:ext uri="{FF2B5EF4-FFF2-40B4-BE49-F238E27FC236}">
                    <a16:creationId xmlns:a16="http://schemas.microsoft.com/office/drawing/2014/main" id="{D274E0B4-5D99-6B36-0C4C-6CA5B3278EF6}"/>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2022;p45">
                <a:extLst>
                  <a:ext uri="{FF2B5EF4-FFF2-40B4-BE49-F238E27FC236}">
                    <a16:creationId xmlns:a16="http://schemas.microsoft.com/office/drawing/2014/main" id="{2240A077-98A6-ED5F-D48B-E599605D0A1D}"/>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2023;p45">
                <a:extLst>
                  <a:ext uri="{FF2B5EF4-FFF2-40B4-BE49-F238E27FC236}">
                    <a16:creationId xmlns:a16="http://schemas.microsoft.com/office/drawing/2014/main" id="{EDC8E998-2D5F-2A31-93A0-45C9AF0958D0}"/>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2024;p45">
                <a:extLst>
                  <a:ext uri="{FF2B5EF4-FFF2-40B4-BE49-F238E27FC236}">
                    <a16:creationId xmlns:a16="http://schemas.microsoft.com/office/drawing/2014/main" id="{54D3DFE5-A0F7-E3D9-55C0-ED401757777B}"/>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2025;p45">
                <a:extLst>
                  <a:ext uri="{FF2B5EF4-FFF2-40B4-BE49-F238E27FC236}">
                    <a16:creationId xmlns:a16="http://schemas.microsoft.com/office/drawing/2014/main" id="{2391E2B3-25FD-A953-72F4-9BF94C36C314}"/>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2026;p45">
                <a:extLst>
                  <a:ext uri="{FF2B5EF4-FFF2-40B4-BE49-F238E27FC236}">
                    <a16:creationId xmlns:a16="http://schemas.microsoft.com/office/drawing/2014/main" id="{2B04B626-3CE9-9929-6316-BAEFD8BB06CC}"/>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2027;p45">
                <a:extLst>
                  <a:ext uri="{FF2B5EF4-FFF2-40B4-BE49-F238E27FC236}">
                    <a16:creationId xmlns:a16="http://schemas.microsoft.com/office/drawing/2014/main" id="{3F2A3AAC-E776-45B3-54B1-FBD855FBDEB8}"/>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2028;p45">
                <a:extLst>
                  <a:ext uri="{FF2B5EF4-FFF2-40B4-BE49-F238E27FC236}">
                    <a16:creationId xmlns:a16="http://schemas.microsoft.com/office/drawing/2014/main" id="{C68666DB-2A40-F5D3-D02C-D50537ED886F}"/>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2029;p45">
                <a:extLst>
                  <a:ext uri="{FF2B5EF4-FFF2-40B4-BE49-F238E27FC236}">
                    <a16:creationId xmlns:a16="http://schemas.microsoft.com/office/drawing/2014/main" id="{A28E3C1C-C0E7-C7C9-C093-AAD4F3F6B073}"/>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2030;p45">
                <a:extLst>
                  <a:ext uri="{FF2B5EF4-FFF2-40B4-BE49-F238E27FC236}">
                    <a16:creationId xmlns:a16="http://schemas.microsoft.com/office/drawing/2014/main" id="{379861B4-BC99-3875-D5CC-6764050ED142}"/>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2031;p45">
                <a:extLst>
                  <a:ext uri="{FF2B5EF4-FFF2-40B4-BE49-F238E27FC236}">
                    <a16:creationId xmlns:a16="http://schemas.microsoft.com/office/drawing/2014/main" id="{20415971-D2D0-7CCF-2C32-917F37228C0B}"/>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2032;p45">
                <a:extLst>
                  <a:ext uri="{FF2B5EF4-FFF2-40B4-BE49-F238E27FC236}">
                    <a16:creationId xmlns:a16="http://schemas.microsoft.com/office/drawing/2014/main" id="{36006346-71D7-1154-9D2F-7F68E1A5E2E1}"/>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2033;p45">
                <a:extLst>
                  <a:ext uri="{FF2B5EF4-FFF2-40B4-BE49-F238E27FC236}">
                    <a16:creationId xmlns:a16="http://schemas.microsoft.com/office/drawing/2014/main" id="{F21CF08C-0F91-0954-54BC-811E82FEC8E6}"/>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2034;p45">
                <a:extLst>
                  <a:ext uri="{FF2B5EF4-FFF2-40B4-BE49-F238E27FC236}">
                    <a16:creationId xmlns:a16="http://schemas.microsoft.com/office/drawing/2014/main" id="{50D3B7C1-5693-5322-189A-1D84B1B53AB8}"/>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2035;p45">
                <a:extLst>
                  <a:ext uri="{FF2B5EF4-FFF2-40B4-BE49-F238E27FC236}">
                    <a16:creationId xmlns:a16="http://schemas.microsoft.com/office/drawing/2014/main" id="{982211E1-742B-B747-F1AB-D2FFEEB98827}"/>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2036;p45">
                <a:extLst>
                  <a:ext uri="{FF2B5EF4-FFF2-40B4-BE49-F238E27FC236}">
                    <a16:creationId xmlns:a16="http://schemas.microsoft.com/office/drawing/2014/main" id="{91481B5B-037A-91BF-1403-25097B45D99D}"/>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2037;p45">
                <a:extLst>
                  <a:ext uri="{FF2B5EF4-FFF2-40B4-BE49-F238E27FC236}">
                    <a16:creationId xmlns:a16="http://schemas.microsoft.com/office/drawing/2014/main" id="{ACFFBB2D-825B-AD6E-38A1-48EE9FE134CC}"/>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2038;p45">
                <a:extLst>
                  <a:ext uri="{FF2B5EF4-FFF2-40B4-BE49-F238E27FC236}">
                    <a16:creationId xmlns:a16="http://schemas.microsoft.com/office/drawing/2014/main" id="{08FF263E-4ECA-898E-5371-507BBEBE61DF}"/>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2039;p45">
                <a:extLst>
                  <a:ext uri="{FF2B5EF4-FFF2-40B4-BE49-F238E27FC236}">
                    <a16:creationId xmlns:a16="http://schemas.microsoft.com/office/drawing/2014/main" id="{AFF441FD-3FA6-DB10-88ED-C1BC19AD8D0E}"/>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2040;p45">
                <a:extLst>
                  <a:ext uri="{FF2B5EF4-FFF2-40B4-BE49-F238E27FC236}">
                    <a16:creationId xmlns:a16="http://schemas.microsoft.com/office/drawing/2014/main" id="{4891CB09-B0EB-87F4-DF60-89B6A7923501}"/>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2041;p45">
                <a:extLst>
                  <a:ext uri="{FF2B5EF4-FFF2-40B4-BE49-F238E27FC236}">
                    <a16:creationId xmlns:a16="http://schemas.microsoft.com/office/drawing/2014/main" id="{D969C2D3-0FA9-D557-E710-A79FE9C4DBE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2042;p45">
                <a:extLst>
                  <a:ext uri="{FF2B5EF4-FFF2-40B4-BE49-F238E27FC236}">
                    <a16:creationId xmlns:a16="http://schemas.microsoft.com/office/drawing/2014/main" id="{6FFCAB2D-D68E-E68B-CFEF-F58601BE5747}"/>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2043;p45">
                <a:extLst>
                  <a:ext uri="{FF2B5EF4-FFF2-40B4-BE49-F238E27FC236}">
                    <a16:creationId xmlns:a16="http://schemas.microsoft.com/office/drawing/2014/main" id="{EB74F463-C37A-24A0-8F7B-B831BE732B55}"/>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2044;p45">
                <a:extLst>
                  <a:ext uri="{FF2B5EF4-FFF2-40B4-BE49-F238E27FC236}">
                    <a16:creationId xmlns:a16="http://schemas.microsoft.com/office/drawing/2014/main" id="{3ADFF2AA-C4ED-9A45-BFB3-AFD36C6F4B95}"/>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2045;p45">
                <a:extLst>
                  <a:ext uri="{FF2B5EF4-FFF2-40B4-BE49-F238E27FC236}">
                    <a16:creationId xmlns:a16="http://schemas.microsoft.com/office/drawing/2014/main" id="{65C284F8-D4C7-2D76-B22C-134F13CE5CF1}"/>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2046;p45">
                <a:extLst>
                  <a:ext uri="{FF2B5EF4-FFF2-40B4-BE49-F238E27FC236}">
                    <a16:creationId xmlns:a16="http://schemas.microsoft.com/office/drawing/2014/main" id="{939D5284-B11E-D2B0-C61E-935E99284D18}"/>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2047;p45">
                <a:extLst>
                  <a:ext uri="{FF2B5EF4-FFF2-40B4-BE49-F238E27FC236}">
                    <a16:creationId xmlns:a16="http://schemas.microsoft.com/office/drawing/2014/main" id="{2A4E9EAB-05C9-7332-EF47-AE084D8D2A16}"/>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2048;p45">
                <a:extLst>
                  <a:ext uri="{FF2B5EF4-FFF2-40B4-BE49-F238E27FC236}">
                    <a16:creationId xmlns:a16="http://schemas.microsoft.com/office/drawing/2014/main" id="{2FFE21D7-2CF7-92D0-F85D-B8DAC402FDB1}"/>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2049;p45">
                <a:extLst>
                  <a:ext uri="{FF2B5EF4-FFF2-40B4-BE49-F238E27FC236}">
                    <a16:creationId xmlns:a16="http://schemas.microsoft.com/office/drawing/2014/main" id="{6250CDCF-6C9D-2BB0-C167-A6938C6A2738}"/>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2050;p45">
                <a:extLst>
                  <a:ext uri="{FF2B5EF4-FFF2-40B4-BE49-F238E27FC236}">
                    <a16:creationId xmlns:a16="http://schemas.microsoft.com/office/drawing/2014/main" id="{BC91100A-B28B-A99E-EDDB-7CF22F821EB3}"/>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2051;p45">
                <a:extLst>
                  <a:ext uri="{FF2B5EF4-FFF2-40B4-BE49-F238E27FC236}">
                    <a16:creationId xmlns:a16="http://schemas.microsoft.com/office/drawing/2014/main" id="{AFC1EE2D-C31B-DBAB-4215-7EE0537AE598}"/>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2052;p45">
              <a:extLst>
                <a:ext uri="{FF2B5EF4-FFF2-40B4-BE49-F238E27FC236}">
                  <a16:creationId xmlns:a16="http://schemas.microsoft.com/office/drawing/2014/main" id="{1DA26DA0-B893-3FBE-15B0-06134C96373B}"/>
                </a:ext>
              </a:extLst>
            </p:cNvPr>
            <p:cNvGrpSpPr/>
            <p:nvPr/>
          </p:nvGrpSpPr>
          <p:grpSpPr>
            <a:xfrm>
              <a:off x="3076557" y="2794399"/>
              <a:ext cx="314524" cy="180771"/>
              <a:chOff x="3380175" y="493600"/>
              <a:chExt cx="356725" cy="205025"/>
            </a:xfrm>
          </p:grpSpPr>
          <p:sp>
            <p:nvSpPr>
              <p:cNvPr id="35" name="Google Shape;2053;p45">
                <a:extLst>
                  <a:ext uri="{FF2B5EF4-FFF2-40B4-BE49-F238E27FC236}">
                    <a16:creationId xmlns:a16="http://schemas.microsoft.com/office/drawing/2014/main" id="{F3D34F5F-F283-C087-5DAD-444C370586FF}"/>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54;p45">
                <a:extLst>
                  <a:ext uri="{FF2B5EF4-FFF2-40B4-BE49-F238E27FC236}">
                    <a16:creationId xmlns:a16="http://schemas.microsoft.com/office/drawing/2014/main" id="{DF4C63AB-DE12-E873-EC71-7C28F55C24F2}"/>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55;p45">
                <a:extLst>
                  <a:ext uri="{FF2B5EF4-FFF2-40B4-BE49-F238E27FC236}">
                    <a16:creationId xmlns:a16="http://schemas.microsoft.com/office/drawing/2014/main" id="{CE0D1BD1-32A8-DF22-8AD9-F96826641EFF}"/>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56;p45">
                <a:extLst>
                  <a:ext uri="{FF2B5EF4-FFF2-40B4-BE49-F238E27FC236}">
                    <a16:creationId xmlns:a16="http://schemas.microsoft.com/office/drawing/2014/main" id="{FB9012FE-79C8-9BDF-D16F-FCE33269CD49}"/>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57;p45">
                <a:extLst>
                  <a:ext uri="{FF2B5EF4-FFF2-40B4-BE49-F238E27FC236}">
                    <a16:creationId xmlns:a16="http://schemas.microsoft.com/office/drawing/2014/main" id="{5EC6EBA1-FDB9-F074-A933-0727D737216C}"/>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2058;p45">
              <a:extLst>
                <a:ext uri="{FF2B5EF4-FFF2-40B4-BE49-F238E27FC236}">
                  <a16:creationId xmlns:a16="http://schemas.microsoft.com/office/drawing/2014/main" id="{10475EBD-9D50-1148-E558-52E080EA9D94}"/>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30">
            <a:extLst>
              <a:ext uri="{FF2B5EF4-FFF2-40B4-BE49-F238E27FC236}">
                <a16:creationId xmlns:a16="http://schemas.microsoft.com/office/drawing/2014/main" id="{3E3097DE-38FD-8482-F3E5-5A793DCB6B3E}"/>
              </a:ext>
            </a:extLst>
          </p:cNvPr>
          <p:cNvGraphicFramePr>
            <a:graphicFrameLocks noGrp="1"/>
          </p:cNvGraphicFramePr>
          <p:nvPr>
            <p:extLst>
              <p:ext uri="{D42A27DB-BD31-4B8C-83A1-F6EECF244321}">
                <p14:modId xmlns:p14="http://schemas.microsoft.com/office/powerpoint/2010/main" val="177193010"/>
              </p:ext>
            </p:extLst>
          </p:nvPr>
        </p:nvGraphicFramePr>
        <p:xfrm>
          <a:off x="868791" y="1243567"/>
          <a:ext cx="7414944" cy="730435"/>
        </p:xfrm>
        <a:graphic>
          <a:graphicData uri="http://schemas.openxmlformats.org/drawingml/2006/table">
            <a:tbl>
              <a:tblPr firstRow="1" bandRow="1">
                <a:tableStyleId>{DD990773-ACE7-402E-8B8A-A6DC3C4EE94C}</a:tableStyleId>
              </a:tblPr>
              <a:tblGrid>
                <a:gridCol w="2529840">
                  <a:extLst>
                    <a:ext uri="{9D8B030D-6E8A-4147-A177-3AD203B41FA5}">
                      <a16:colId xmlns:a16="http://schemas.microsoft.com/office/drawing/2014/main" val="4100673632"/>
                    </a:ext>
                  </a:extLst>
                </a:gridCol>
                <a:gridCol w="1181100">
                  <a:extLst>
                    <a:ext uri="{9D8B030D-6E8A-4147-A177-3AD203B41FA5}">
                      <a16:colId xmlns:a16="http://schemas.microsoft.com/office/drawing/2014/main" val="3665570980"/>
                    </a:ext>
                  </a:extLst>
                </a:gridCol>
                <a:gridCol w="1264920">
                  <a:extLst>
                    <a:ext uri="{9D8B030D-6E8A-4147-A177-3AD203B41FA5}">
                      <a16:colId xmlns:a16="http://schemas.microsoft.com/office/drawing/2014/main" val="3792788304"/>
                    </a:ext>
                  </a:extLst>
                </a:gridCol>
                <a:gridCol w="1234440">
                  <a:extLst>
                    <a:ext uri="{9D8B030D-6E8A-4147-A177-3AD203B41FA5}">
                      <a16:colId xmlns:a16="http://schemas.microsoft.com/office/drawing/2014/main" val="3451756301"/>
                    </a:ext>
                  </a:extLst>
                </a:gridCol>
                <a:gridCol w="1204644">
                  <a:extLst>
                    <a:ext uri="{9D8B030D-6E8A-4147-A177-3AD203B41FA5}">
                      <a16:colId xmlns:a16="http://schemas.microsoft.com/office/drawing/2014/main" val="846943558"/>
                    </a:ext>
                  </a:extLst>
                </a:gridCol>
              </a:tblGrid>
              <a:tr h="359595">
                <a:tc>
                  <a:txBody>
                    <a:bodyPr/>
                    <a:lstStyle/>
                    <a:p>
                      <a:pPr algn="ctr"/>
                      <a:r>
                        <a:rPr lang="en-US" sz="1500"/>
                        <a:t>Thời gian (phút)</a:t>
                      </a:r>
                    </a:p>
                  </a:txBody>
                  <a:tcPr>
                    <a:solidFill>
                      <a:schemeClr val="accent6">
                        <a:lumMod val="60000"/>
                        <a:lumOff val="40000"/>
                      </a:schemeClr>
                    </a:solidFill>
                  </a:tcPr>
                </a:tc>
                <a:tc>
                  <a:txBody>
                    <a:bodyPr/>
                    <a:lstStyle/>
                    <a:p>
                      <a:pPr algn="ctr"/>
                      <a:r>
                        <a:rPr lang="en-US" sz="1500"/>
                        <a:t>0</a:t>
                      </a:r>
                    </a:p>
                  </a:txBody>
                  <a:tcPr>
                    <a:solidFill>
                      <a:schemeClr val="accent2">
                        <a:lumMod val="40000"/>
                        <a:lumOff val="60000"/>
                      </a:schemeClr>
                    </a:solidFill>
                  </a:tcPr>
                </a:tc>
                <a:tc>
                  <a:txBody>
                    <a:bodyPr/>
                    <a:lstStyle/>
                    <a:p>
                      <a:pPr algn="ctr"/>
                      <a:r>
                        <a:rPr lang="en-US" sz="1500"/>
                        <a:t>15</a:t>
                      </a:r>
                    </a:p>
                  </a:txBody>
                  <a:tcPr>
                    <a:solidFill>
                      <a:schemeClr val="accent2">
                        <a:lumMod val="40000"/>
                        <a:lumOff val="60000"/>
                      </a:schemeClr>
                    </a:solidFill>
                  </a:tcPr>
                </a:tc>
                <a:tc>
                  <a:txBody>
                    <a:bodyPr/>
                    <a:lstStyle/>
                    <a:p>
                      <a:pPr algn="ctr"/>
                      <a:r>
                        <a:rPr lang="en-US" sz="1500"/>
                        <a:t>20</a:t>
                      </a:r>
                    </a:p>
                  </a:txBody>
                  <a:tcPr>
                    <a:solidFill>
                      <a:schemeClr val="accent2">
                        <a:lumMod val="40000"/>
                        <a:lumOff val="60000"/>
                      </a:schemeClr>
                    </a:solidFill>
                  </a:tcPr>
                </a:tc>
                <a:tc>
                  <a:txBody>
                    <a:bodyPr/>
                    <a:lstStyle/>
                    <a:p>
                      <a:pPr algn="ctr"/>
                      <a:r>
                        <a:rPr lang="en-US" sz="1500"/>
                        <a:t>30</a:t>
                      </a:r>
                    </a:p>
                  </a:txBody>
                  <a:tcPr>
                    <a:solidFill>
                      <a:schemeClr val="accent2">
                        <a:lumMod val="40000"/>
                        <a:lumOff val="60000"/>
                      </a:schemeClr>
                    </a:solidFill>
                  </a:tcPr>
                </a:tc>
                <a:extLst>
                  <a:ext uri="{0D108BD9-81ED-4DB2-BD59-A6C34878D82A}">
                    <a16:rowId xmlns:a16="http://schemas.microsoft.com/office/drawing/2014/main" val="4171083937"/>
                  </a:ext>
                </a:extLst>
              </a:tr>
              <a:tr h="370840">
                <a:tc>
                  <a:txBody>
                    <a:bodyPr/>
                    <a:lstStyle/>
                    <a:p>
                      <a:pPr algn="ctr"/>
                      <a:r>
                        <a:rPr lang="en-US" sz="1500"/>
                        <a:t>Quãng đường đi được  (m)</a:t>
                      </a:r>
                    </a:p>
                  </a:txBody>
                  <a:tcPr>
                    <a:solidFill>
                      <a:schemeClr val="accent6">
                        <a:lumMod val="60000"/>
                        <a:lumOff val="40000"/>
                      </a:schemeClr>
                    </a:solidFill>
                  </a:tcPr>
                </a:tc>
                <a:tc>
                  <a:txBody>
                    <a:bodyPr/>
                    <a:lstStyle/>
                    <a:p>
                      <a:pPr algn="ctr"/>
                      <a:r>
                        <a:rPr lang="en-US" sz="1500"/>
                        <a:t>0</a:t>
                      </a:r>
                    </a:p>
                  </a:txBody>
                  <a:tcPr>
                    <a:solidFill>
                      <a:schemeClr val="accent2">
                        <a:lumMod val="40000"/>
                        <a:lumOff val="60000"/>
                      </a:schemeClr>
                    </a:solidFill>
                  </a:tcPr>
                </a:tc>
                <a:tc>
                  <a:txBody>
                    <a:bodyPr/>
                    <a:lstStyle/>
                    <a:p>
                      <a:pPr algn="ctr"/>
                      <a:r>
                        <a:rPr lang="en-US" sz="1500"/>
                        <a:t>1000</a:t>
                      </a:r>
                    </a:p>
                  </a:txBody>
                  <a:tcPr>
                    <a:solidFill>
                      <a:schemeClr val="accent2">
                        <a:lumMod val="40000"/>
                        <a:lumOff val="60000"/>
                      </a:schemeClr>
                    </a:solidFill>
                  </a:tcPr>
                </a:tc>
                <a:tc>
                  <a:txBody>
                    <a:bodyPr/>
                    <a:lstStyle/>
                    <a:p>
                      <a:pPr algn="ctr"/>
                      <a:r>
                        <a:rPr lang="en-US" sz="1500"/>
                        <a:t>1000</a:t>
                      </a:r>
                    </a:p>
                  </a:txBody>
                  <a:tcPr>
                    <a:solidFill>
                      <a:schemeClr val="accent2">
                        <a:lumMod val="40000"/>
                        <a:lumOff val="60000"/>
                      </a:schemeClr>
                    </a:solidFill>
                  </a:tcPr>
                </a:tc>
                <a:tc>
                  <a:txBody>
                    <a:bodyPr/>
                    <a:lstStyle/>
                    <a:p>
                      <a:pPr algn="ctr"/>
                      <a:r>
                        <a:rPr lang="en-US" sz="1500"/>
                        <a:t>2000</a:t>
                      </a:r>
                    </a:p>
                  </a:txBody>
                  <a:tcPr>
                    <a:solidFill>
                      <a:schemeClr val="accent2">
                        <a:lumMod val="40000"/>
                        <a:lumOff val="60000"/>
                      </a:schemeClr>
                    </a:solidFill>
                  </a:tcPr>
                </a:tc>
                <a:extLst>
                  <a:ext uri="{0D108BD9-81ED-4DB2-BD59-A6C34878D82A}">
                    <a16:rowId xmlns:a16="http://schemas.microsoft.com/office/drawing/2014/main" val="2134701933"/>
                  </a:ext>
                </a:extLst>
              </a:tr>
            </a:tbl>
          </a:graphicData>
        </a:graphic>
      </p:graphicFrame>
      <p:sp>
        <p:nvSpPr>
          <p:cNvPr id="4" name="TextBox 3">
            <a:extLst>
              <a:ext uri="{FF2B5EF4-FFF2-40B4-BE49-F238E27FC236}">
                <a16:creationId xmlns:a16="http://schemas.microsoft.com/office/drawing/2014/main" id="{6E869E8E-76C5-1C82-8426-558C02F338F1}"/>
              </a:ext>
            </a:extLst>
          </p:cNvPr>
          <p:cNvSpPr txBox="1"/>
          <p:nvPr/>
        </p:nvSpPr>
        <p:spPr>
          <a:xfrm>
            <a:off x="877607" y="2220541"/>
            <a:ext cx="3859814" cy="1221104"/>
          </a:xfrm>
          <a:prstGeom prst="rect">
            <a:avLst/>
          </a:prstGeom>
          <a:noFill/>
        </p:spPr>
        <p:txBody>
          <a:bodyPr wrap="square">
            <a:spAutoFit/>
          </a:bodyPr>
          <a:lstStyle/>
          <a:p>
            <a:pPr algn="just">
              <a:lnSpc>
                <a:spcPct val="150000"/>
              </a:lnSpc>
            </a:pPr>
            <a:r>
              <a:rPr lang="en-US" sz="1700">
                <a:latin typeface="+mj-lt"/>
                <a:ea typeface="Calibri" panose="020F0502020204030204" pitchFamily="34" charset="0"/>
                <a:cs typeface="Times New Roman" panose="02020603050405020304" pitchFamily="18" charset="0"/>
              </a:rPr>
              <a:t>- Đồ thị quãng đường – thời gian của bạn A trong suốt hành trình 30 phút đi từ nhà đến công viên.</a:t>
            </a:r>
          </a:p>
        </p:txBody>
      </p:sp>
      <p:pic>
        <p:nvPicPr>
          <p:cNvPr id="5" name="Picture 4">
            <a:extLst>
              <a:ext uri="{FF2B5EF4-FFF2-40B4-BE49-F238E27FC236}">
                <a16:creationId xmlns:a16="http://schemas.microsoft.com/office/drawing/2014/main" id="{8D547EE2-EF5C-EC47-B756-173767E9B00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43840" y="2060227"/>
            <a:ext cx="3012859" cy="1817131"/>
          </a:xfrm>
          <a:prstGeom prst="rect">
            <a:avLst/>
          </a:prstGeom>
          <a:noFill/>
          <a:ln>
            <a:noFill/>
          </a:ln>
        </p:spPr>
      </p:pic>
      <p:sp>
        <p:nvSpPr>
          <p:cNvPr id="13" name="TextBox 12">
            <a:extLst>
              <a:ext uri="{FF2B5EF4-FFF2-40B4-BE49-F238E27FC236}">
                <a16:creationId xmlns:a16="http://schemas.microsoft.com/office/drawing/2014/main" id="{85EFD47B-6FAF-3756-B0CD-8F34A6FA594A}"/>
              </a:ext>
            </a:extLst>
          </p:cNvPr>
          <p:cNvSpPr txBox="1"/>
          <p:nvPr/>
        </p:nvSpPr>
        <p:spPr>
          <a:xfrm>
            <a:off x="865864" y="3477511"/>
            <a:ext cx="5178977" cy="1221104"/>
          </a:xfrm>
          <a:prstGeom prst="rect">
            <a:avLst/>
          </a:prstGeom>
          <a:noFill/>
        </p:spPr>
        <p:txBody>
          <a:bodyPr wrap="square">
            <a:spAutoFit/>
          </a:bodyPr>
          <a:lstStyle/>
          <a:p>
            <a:pPr algn="just">
              <a:lnSpc>
                <a:spcPct val="150000"/>
              </a:lnSpc>
            </a:pPr>
            <a:r>
              <a:rPr lang="en-US" sz="1700">
                <a:latin typeface="+mj-lt"/>
                <a:ea typeface="Calibri" panose="020F0502020204030204" pitchFamily="34" charset="0"/>
                <a:cs typeface="Times New Roman" panose="02020603050405020304" pitchFamily="18" charset="0"/>
              </a:rPr>
              <a:t>b) </a:t>
            </a:r>
          </a:p>
          <a:p>
            <a:pPr marL="285750" indent="-285750" algn="just">
              <a:lnSpc>
                <a:spcPct val="150000"/>
              </a:lnSpc>
              <a:buFont typeface="Arial" panose="020B0604020202020204" pitchFamily="34" charset="0"/>
              <a:buChar char="•"/>
            </a:pPr>
            <a:r>
              <a:rPr lang="en-US" sz="1700">
                <a:latin typeface="+mj-lt"/>
                <a:ea typeface="Calibri" panose="020F0502020204030204" pitchFamily="34" charset="0"/>
                <a:cs typeface="Times New Roman" panose="02020603050405020304" pitchFamily="18" charset="0"/>
              </a:rPr>
              <a:t>Tốc độ của bạn A trong 15 phút đầu là 4 km/h</a:t>
            </a:r>
          </a:p>
          <a:p>
            <a:pPr marL="285750" indent="-285750" algn="just">
              <a:lnSpc>
                <a:spcPct val="150000"/>
              </a:lnSpc>
              <a:buFont typeface="Arial" panose="020B0604020202020204" pitchFamily="34" charset="0"/>
              <a:buChar char="•"/>
            </a:pPr>
            <a:r>
              <a:rPr lang="en-US" sz="1700">
                <a:latin typeface="+mj-lt"/>
                <a:ea typeface="Calibri" panose="020F0502020204030204" pitchFamily="34" charset="0"/>
                <a:cs typeface="Times New Roman" panose="02020603050405020304" pitchFamily="18" charset="0"/>
              </a:rPr>
              <a:t>Tốc độ của bạn A trong 10 phút cuối là 6 km/h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8C57270-6C25-A6BB-A7CC-2FD4882E9C67}"/>
              </a:ext>
            </a:extLst>
          </p:cNvPr>
          <p:cNvSpPr txBox="1"/>
          <p:nvPr/>
        </p:nvSpPr>
        <p:spPr>
          <a:xfrm>
            <a:off x="3259455" y="906261"/>
            <a:ext cx="2491740" cy="584775"/>
          </a:xfrm>
          <a:prstGeom prst="rect">
            <a:avLst/>
          </a:prstGeom>
          <a:noFill/>
        </p:spPr>
        <p:txBody>
          <a:bodyPr wrap="square" rtlCol="0">
            <a:spAutoFit/>
          </a:bodyPr>
          <a:lstStyle/>
          <a:p>
            <a:pPr algn="ctr"/>
            <a:r>
              <a:rPr lang="en-US" sz="3200" b="1"/>
              <a:t>LUYỆN TẬP</a:t>
            </a:r>
          </a:p>
        </p:txBody>
      </p:sp>
      <p:pic>
        <p:nvPicPr>
          <p:cNvPr id="2" name="Picture 3">
            <a:extLst>
              <a:ext uri="{FF2B5EF4-FFF2-40B4-BE49-F238E27FC236}">
                <a16:creationId xmlns:a16="http://schemas.microsoft.com/office/drawing/2014/main" id="{B6904F21-0379-BD6D-ABCF-60413EE366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268038" y="1725697"/>
            <a:ext cx="4607923" cy="3162401"/>
          </a:xfrm>
          <a:prstGeom prst="rect">
            <a:avLst/>
          </a:prstGeom>
        </p:spPr>
      </p:pic>
    </p:spTree>
    <p:extLst>
      <p:ext uri="{BB962C8B-B14F-4D97-AF65-F5344CB8AC3E}">
        <p14:creationId xmlns:p14="http://schemas.microsoft.com/office/powerpoint/2010/main" val="155044512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sp>
        <p:nvSpPr>
          <p:cNvPr id="1985" name="Google Shape;1985;p45"/>
          <p:cNvSpPr/>
          <p:nvPr/>
        </p:nvSpPr>
        <p:spPr>
          <a:xfrm rot="10800000">
            <a:off x="7736294" y="4248581"/>
            <a:ext cx="379886" cy="355513"/>
          </a:xfrm>
          <a:custGeom>
            <a:avLst/>
            <a:gdLst/>
            <a:ahLst/>
            <a:cxnLst/>
            <a:rect l="l" t="t" r="r" b="b"/>
            <a:pathLst>
              <a:path w="2525" h="2363" extrusionOk="0">
                <a:moveTo>
                  <a:pt x="1539" y="1"/>
                </a:moveTo>
                <a:cubicBezTo>
                  <a:pt x="1417" y="1"/>
                  <a:pt x="1295" y="22"/>
                  <a:pt x="1186" y="70"/>
                </a:cubicBezTo>
                <a:cubicBezTo>
                  <a:pt x="957" y="167"/>
                  <a:pt x="877" y="362"/>
                  <a:pt x="773" y="570"/>
                </a:cubicBezTo>
                <a:cubicBezTo>
                  <a:pt x="538" y="1041"/>
                  <a:pt x="313" y="1513"/>
                  <a:pt x="91" y="1990"/>
                </a:cubicBezTo>
                <a:cubicBezTo>
                  <a:pt x="74" y="2027"/>
                  <a:pt x="71" y="2054"/>
                  <a:pt x="82" y="2081"/>
                </a:cubicBezTo>
                <a:cubicBezTo>
                  <a:pt x="65" y="2108"/>
                  <a:pt x="48" y="2134"/>
                  <a:pt x="38" y="2164"/>
                </a:cubicBezTo>
                <a:cubicBezTo>
                  <a:pt x="1" y="2242"/>
                  <a:pt x="38" y="2313"/>
                  <a:pt x="125" y="2333"/>
                </a:cubicBezTo>
                <a:cubicBezTo>
                  <a:pt x="200" y="2353"/>
                  <a:pt x="273" y="2362"/>
                  <a:pt x="344" y="2362"/>
                </a:cubicBezTo>
                <a:cubicBezTo>
                  <a:pt x="730" y="2362"/>
                  <a:pt x="1072" y="2093"/>
                  <a:pt x="1363" y="1853"/>
                </a:cubicBezTo>
                <a:cubicBezTo>
                  <a:pt x="1535" y="1715"/>
                  <a:pt x="1699" y="1571"/>
                  <a:pt x="1857" y="1419"/>
                </a:cubicBezTo>
                <a:cubicBezTo>
                  <a:pt x="2008" y="1268"/>
                  <a:pt x="2173" y="1111"/>
                  <a:pt x="2286" y="929"/>
                </a:cubicBezTo>
                <a:cubicBezTo>
                  <a:pt x="2525" y="543"/>
                  <a:pt x="2246" y="150"/>
                  <a:pt x="1851" y="43"/>
                </a:cubicBezTo>
                <a:cubicBezTo>
                  <a:pt x="1752" y="17"/>
                  <a:pt x="1646" y="1"/>
                  <a:pt x="1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6" name="Google Shape;1986;p45"/>
          <p:cNvGrpSpPr/>
          <p:nvPr/>
        </p:nvGrpSpPr>
        <p:grpSpPr>
          <a:xfrm>
            <a:off x="8603664" y="160508"/>
            <a:ext cx="379881" cy="444335"/>
            <a:chOff x="11563276" y="3001812"/>
            <a:chExt cx="289301" cy="338386"/>
          </a:xfrm>
        </p:grpSpPr>
        <p:sp>
          <p:nvSpPr>
            <p:cNvPr id="1987" name="Google Shape;1987;p45"/>
            <p:cNvSpPr/>
            <p:nvPr/>
          </p:nvSpPr>
          <p:spPr>
            <a:xfrm>
              <a:off x="11703525" y="3046250"/>
              <a:ext cx="8800" cy="293948"/>
            </a:xfrm>
            <a:custGeom>
              <a:avLst/>
              <a:gdLst/>
              <a:ahLst/>
              <a:cxnLst/>
              <a:rect l="l" t="t" r="r" b="b"/>
              <a:pathLst>
                <a:path w="62" h="2525" extrusionOk="0">
                  <a:moveTo>
                    <a:pt x="1" y="0"/>
                  </a:moveTo>
                  <a:lnTo>
                    <a:pt x="1" y="2524"/>
                  </a:lnTo>
                  <a:lnTo>
                    <a:pt x="61" y="2524"/>
                  </a:lnTo>
                  <a:lnTo>
                    <a:pt x="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5"/>
            <p:cNvSpPr/>
            <p:nvPr/>
          </p:nvSpPr>
          <p:spPr>
            <a:xfrm>
              <a:off x="11563276" y="3196925"/>
              <a:ext cx="289301" cy="7475"/>
            </a:xfrm>
            <a:custGeom>
              <a:avLst/>
              <a:gdLst/>
              <a:ahLst/>
              <a:cxnLst/>
              <a:rect l="l" t="t" r="r" b="b"/>
              <a:pathLst>
                <a:path w="2524" h="61" extrusionOk="0">
                  <a:moveTo>
                    <a:pt x="0" y="0"/>
                  </a:moveTo>
                  <a:lnTo>
                    <a:pt x="0" y="61"/>
                  </a:lnTo>
                  <a:lnTo>
                    <a:pt x="2524" y="61"/>
                  </a:lnTo>
                  <a:lnTo>
                    <a:pt x="2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5"/>
            <p:cNvSpPr/>
            <p:nvPr/>
          </p:nvSpPr>
          <p:spPr>
            <a:xfrm>
              <a:off x="11662975" y="3001812"/>
              <a:ext cx="89735" cy="65436"/>
            </a:xfrm>
            <a:custGeom>
              <a:avLst/>
              <a:gdLst/>
              <a:ahLst/>
              <a:cxnLst/>
              <a:rect l="l" t="t" r="r" b="b"/>
              <a:pathLst>
                <a:path w="632" h="535" extrusionOk="0">
                  <a:moveTo>
                    <a:pt x="320" y="1"/>
                  </a:moveTo>
                  <a:lnTo>
                    <a:pt x="1" y="534"/>
                  </a:lnTo>
                  <a:lnTo>
                    <a:pt x="320" y="376"/>
                  </a:lnTo>
                  <a:lnTo>
                    <a:pt x="631" y="534"/>
                  </a:lnTo>
                  <a:lnTo>
                    <a:pt x="631" y="534"/>
                  </a:lnTo>
                  <a:lnTo>
                    <a:pt x="3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5"/>
            <p:cNvSpPr/>
            <p:nvPr/>
          </p:nvSpPr>
          <p:spPr>
            <a:xfrm>
              <a:off x="11658650" y="3151463"/>
              <a:ext cx="98400" cy="98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5"/>
            <p:cNvSpPr/>
            <p:nvPr/>
          </p:nvSpPr>
          <p:spPr>
            <a:xfrm>
              <a:off x="11616763" y="3109510"/>
              <a:ext cx="182400" cy="182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2" name="Google Shape;1992;p45"/>
          <p:cNvGrpSpPr/>
          <p:nvPr/>
        </p:nvGrpSpPr>
        <p:grpSpPr>
          <a:xfrm>
            <a:off x="245955" y="3990333"/>
            <a:ext cx="584646" cy="920534"/>
            <a:chOff x="-2136795" y="4533295"/>
            <a:chExt cx="584646" cy="920534"/>
          </a:xfrm>
        </p:grpSpPr>
        <p:sp>
          <p:nvSpPr>
            <p:cNvPr id="1993" name="Google Shape;1993;p45"/>
            <p:cNvSpPr/>
            <p:nvPr/>
          </p:nvSpPr>
          <p:spPr>
            <a:xfrm>
              <a:off x="-2136795" y="4533295"/>
              <a:ext cx="584646" cy="665326"/>
            </a:xfrm>
            <a:custGeom>
              <a:avLst/>
              <a:gdLst/>
              <a:ahLst/>
              <a:cxnLst/>
              <a:rect l="l" t="t" r="r" b="b"/>
              <a:pathLst>
                <a:path w="4827" h="5493" extrusionOk="0">
                  <a:moveTo>
                    <a:pt x="2447" y="0"/>
                  </a:moveTo>
                  <a:cubicBezTo>
                    <a:pt x="2322" y="0"/>
                    <a:pt x="2196" y="54"/>
                    <a:pt x="2131" y="162"/>
                  </a:cubicBezTo>
                  <a:lnTo>
                    <a:pt x="678" y="2613"/>
                  </a:lnTo>
                  <a:cubicBezTo>
                    <a:pt x="562" y="2804"/>
                    <a:pt x="730" y="3028"/>
                    <a:pt x="988" y="3028"/>
                  </a:cubicBezTo>
                  <a:cubicBezTo>
                    <a:pt x="992" y="3028"/>
                    <a:pt x="996" y="3028"/>
                    <a:pt x="1000" y="3028"/>
                  </a:cubicBezTo>
                  <a:cubicBezTo>
                    <a:pt x="1091" y="3028"/>
                    <a:pt x="1188" y="3025"/>
                    <a:pt x="1292" y="3025"/>
                  </a:cubicBezTo>
                  <a:lnTo>
                    <a:pt x="154" y="4946"/>
                  </a:lnTo>
                  <a:cubicBezTo>
                    <a:pt x="0" y="5199"/>
                    <a:pt x="229" y="5493"/>
                    <a:pt x="568" y="5493"/>
                  </a:cubicBezTo>
                  <a:cubicBezTo>
                    <a:pt x="570" y="5493"/>
                    <a:pt x="572" y="5493"/>
                    <a:pt x="574" y="5493"/>
                  </a:cubicBezTo>
                  <a:cubicBezTo>
                    <a:pt x="1268" y="5481"/>
                    <a:pt x="2313" y="5477"/>
                    <a:pt x="3213" y="5477"/>
                  </a:cubicBezTo>
                  <a:cubicBezTo>
                    <a:pt x="3605" y="5477"/>
                    <a:pt x="3970" y="5478"/>
                    <a:pt x="4266" y="5479"/>
                  </a:cubicBezTo>
                  <a:cubicBezTo>
                    <a:pt x="4602" y="5479"/>
                    <a:pt x="4827" y="5190"/>
                    <a:pt x="4682" y="4938"/>
                  </a:cubicBezTo>
                  <a:lnTo>
                    <a:pt x="3604" y="3019"/>
                  </a:lnTo>
                  <a:lnTo>
                    <a:pt x="3816" y="3019"/>
                  </a:lnTo>
                  <a:cubicBezTo>
                    <a:pt x="3818" y="3019"/>
                    <a:pt x="3820" y="3019"/>
                    <a:pt x="3822" y="3019"/>
                  </a:cubicBezTo>
                  <a:cubicBezTo>
                    <a:pt x="4077" y="3019"/>
                    <a:pt x="4245" y="2799"/>
                    <a:pt x="4135" y="2609"/>
                  </a:cubicBezTo>
                  <a:lnTo>
                    <a:pt x="2766" y="168"/>
                  </a:lnTo>
                  <a:cubicBezTo>
                    <a:pt x="2703" y="56"/>
                    <a:pt x="2575" y="0"/>
                    <a:pt x="2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5"/>
            <p:cNvSpPr/>
            <p:nvPr/>
          </p:nvSpPr>
          <p:spPr>
            <a:xfrm>
              <a:off x="-1846106" y="4649696"/>
              <a:ext cx="6177" cy="804132"/>
            </a:xfrm>
            <a:custGeom>
              <a:avLst/>
              <a:gdLst/>
              <a:ahLst/>
              <a:cxnLst/>
              <a:rect l="l" t="t" r="r" b="b"/>
              <a:pathLst>
                <a:path w="51" h="6639" extrusionOk="0">
                  <a:moveTo>
                    <a:pt x="27" y="0"/>
                  </a:moveTo>
                  <a:cubicBezTo>
                    <a:pt x="13" y="0"/>
                    <a:pt x="0" y="10"/>
                    <a:pt x="0" y="24"/>
                  </a:cubicBezTo>
                  <a:lnTo>
                    <a:pt x="0" y="6612"/>
                  </a:lnTo>
                  <a:cubicBezTo>
                    <a:pt x="0" y="6626"/>
                    <a:pt x="13" y="6639"/>
                    <a:pt x="27" y="6639"/>
                  </a:cubicBezTo>
                  <a:cubicBezTo>
                    <a:pt x="40" y="6639"/>
                    <a:pt x="50" y="6626"/>
                    <a:pt x="50" y="6612"/>
                  </a:cubicBezTo>
                  <a:lnTo>
                    <a:pt x="50" y="24"/>
                  </a:lnTo>
                  <a:cubicBezTo>
                    <a:pt x="50" y="10"/>
                    <a:pt x="4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5"/>
            <p:cNvSpPr/>
            <p:nvPr/>
          </p:nvSpPr>
          <p:spPr>
            <a:xfrm>
              <a:off x="-1914418" y="4711107"/>
              <a:ext cx="74852" cy="82727"/>
            </a:xfrm>
            <a:custGeom>
              <a:avLst/>
              <a:gdLst/>
              <a:ahLst/>
              <a:cxnLst/>
              <a:rect l="l" t="t" r="r" b="b"/>
              <a:pathLst>
                <a:path w="618" h="683" extrusionOk="0">
                  <a:moveTo>
                    <a:pt x="25" y="0"/>
                  </a:moveTo>
                  <a:cubicBezTo>
                    <a:pt x="20" y="0"/>
                    <a:pt x="14" y="2"/>
                    <a:pt x="10" y="6"/>
                  </a:cubicBezTo>
                  <a:cubicBezTo>
                    <a:pt x="0" y="17"/>
                    <a:pt x="0" y="30"/>
                    <a:pt x="7" y="40"/>
                  </a:cubicBezTo>
                  <a:lnTo>
                    <a:pt x="571" y="674"/>
                  </a:lnTo>
                  <a:cubicBezTo>
                    <a:pt x="576" y="680"/>
                    <a:pt x="584" y="683"/>
                    <a:pt x="591" y="683"/>
                  </a:cubicBezTo>
                  <a:cubicBezTo>
                    <a:pt x="597" y="683"/>
                    <a:pt x="603" y="681"/>
                    <a:pt x="608" y="678"/>
                  </a:cubicBezTo>
                  <a:cubicBezTo>
                    <a:pt x="617" y="668"/>
                    <a:pt x="617" y="651"/>
                    <a:pt x="608" y="641"/>
                  </a:cubicBezTo>
                  <a:lnTo>
                    <a:pt x="44" y="10"/>
                  </a:lnTo>
                  <a:cubicBezTo>
                    <a:pt x="40" y="4"/>
                    <a:pt x="32"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5"/>
            <p:cNvSpPr/>
            <p:nvPr/>
          </p:nvSpPr>
          <p:spPr>
            <a:xfrm>
              <a:off x="-1842956" y="4786083"/>
              <a:ext cx="88781" cy="103317"/>
            </a:xfrm>
            <a:custGeom>
              <a:avLst/>
              <a:gdLst/>
              <a:ahLst/>
              <a:cxnLst/>
              <a:rect l="l" t="t" r="r" b="b"/>
              <a:pathLst>
                <a:path w="733" h="853" extrusionOk="0">
                  <a:moveTo>
                    <a:pt x="703" y="1"/>
                  </a:moveTo>
                  <a:cubicBezTo>
                    <a:pt x="696" y="1"/>
                    <a:pt x="689" y="3"/>
                    <a:pt x="685" y="8"/>
                  </a:cubicBezTo>
                  <a:lnTo>
                    <a:pt x="7" y="811"/>
                  </a:lnTo>
                  <a:cubicBezTo>
                    <a:pt x="1" y="820"/>
                    <a:pt x="1" y="837"/>
                    <a:pt x="10" y="848"/>
                  </a:cubicBezTo>
                  <a:cubicBezTo>
                    <a:pt x="15" y="851"/>
                    <a:pt x="21" y="852"/>
                    <a:pt x="27" y="852"/>
                  </a:cubicBezTo>
                  <a:cubicBezTo>
                    <a:pt x="35" y="852"/>
                    <a:pt x="42" y="850"/>
                    <a:pt x="47" y="845"/>
                  </a:cubicBezTo>
                  <a:lnTo>
                    <a:pt x="723" y="42"/>
                  </a:lnTo>
                  <a:cubicBezTo>
                    <a:pt x="732" y="32"/>
                    <a:pt x="729" y="15"/>
                    <a:pt x="719" y="5"/>
                  </a:cubicBezTo>
                  <a:cubicBezTo>
                    <a:pt x="715" y="2"/>
                    <a:pt x="709"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5"/>
            <p:cNvSpPr/>
            <p:nvPr/>
          </p:nvSpPr>
          <p:spPr>
            <a:xfrm>
              <a:off x="-1941791" y="4898730"/>
              <a:ext cx="102225" cy="94718"/>
            </a:xfrm>
            <a:custGeom>
              <a:avLst/>
              <a:gdLst/>
              <a:ahLst/>
              <a:cxnLst/>
              <a:rect l="l" t="t" r="r" b="b"/>
              <a:pathLst>
                <a:path w="844" h="782" extrusionOk="0">
                  <a:moveTo>
                    <a:pt x="28" y="0"/>
                  </a:moveTo>
                  <a:cubicBezTo>
                    <a:pt x="21" y="0"/>
                    <a:pt x="13" y="3"/>
                    <a:pt x="8" y="8"/>
                  </a:cubicBezTo>
                  <a:cubicBezTo>
                    <a:pt x="1" y="19"/>
                    <a:pt x="1" y="31"/>
                    <a:pt x="11" y="42"/>
                  </a:cubicBezTo>
                  <a:lnTo>
                    <a:pt x="800" y="773"/>
                  </a:lnTo>
                  <a:cubicBezTo>
                    <a:pt x="805" y="779"/>
                    <a:pt x="811" y="781"/>
                    <a:pt x="817" y="781"/>
                  </a:cubicBezTo>
                  <a:cubicBezTo>
                    <a:pt x="823" y="781"/>
                    <a:pt x="828" y="779"/>
                    <a:pt x="834" y="773"/>
                  </a:cubicBezTo>
                  <a:cubicBezTo>
                    <a:pt x="843" y="764"/>
                    <a:pt x="843" y="747"/>
                    <a:pt x="834" y="736"/>
                  </a:cubicBezTo>
                  <a:lnTo>
                    <a:pt x="45" y="5"/>
                  </a:lnTo>
                  <a:cubicBezTo>
                    <a:pt x="40" y="2"/>
                    <a:pt x="3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5"/>
            <p:cNvSpPr/>
            <p:nvPr/>
          </p:nvSpPr>
          <p:spPr>
            <a:xfrm>
              <a:off x="-1844531" y="5002534"/>
              <a:ext cx="112278" cy="89752"/>
            </a:xfrm>
            <a:custGeom>
              <a:avLst/>
              <a:gdLst/>
              <a:ahLst/>
              <a:cxnLst/>
              <a:rect l="l" t="t" r="r" b="b"/>
              <a:pathLst>
                <a:path w="927" h="741" extrusionOk="0">
                  <a:moveTo>
                    <a:pt x="900" y="1"/>
                  </a:moveTo>
                  <a:cubicBezTo>
                    <a:pt x="894" y="1"/>
                    <a:pt x="889" y="3"/>
                    <a:pt x="883" y="7"/>
                  </a:cubicBezTo>
                  <a:lnTo>
                    <a:pt x="11" y="695"/>
                  </a:lnTo>
                  <a:cubicBezTo>
                    <a:pt x="0" y="705"/>
                    <a:pt x="0" y="719"/>
                    <a:pt x="7" y="732"/>
                  </a:cubicBezTo>
                  <a:cubicBezTo>
                    <a:pt x="13" y="738"/>
                    <a:pt x="19" y="740"/>
                    <a:pt x="26" y="740"/>
                  </a:cubicBezTo>
                  <a:cubicBezTo>
                    <a:pt x="31" y="740"/>
                    <a:pt x="36" y="739"/>
                    <a:pt x="40" y="736"/>
                  </a:cubicBezTo>
                  <a:lnTo>
                    <a:pt x="914" y="44"/>
                  </a:lnTo>
                  <a:cubicBezTo>
                    <a:pt x="926" y="37"/>
                    <a:pt x="926" y="20"/>
                    <a:pt x="920" y="11"/>
                  </a:cubicBezTo>
                  <a:cubicBezTo>
                    <a:pt x="914" y="5"/>
                    <a:pt x="907"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9" name="Google Shape;1999;p45"/>
          <p:cNvSpPr/>
          <p:nvPr/>
        </p:nvSpPr>
        <p:spPr>
          <a:xfrm>
            <a:off x="373050" y="2778575"/>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0" name="Google Shape;2000;p45"/>
          <p:cNvGrpSpPr/>
          <p:nvPr/>
        </p:nvGrpSpPr>
        <p:grpSpPr>
          <a:xfrm>
            <a:off x="8561386" y="3054782"/>
            <a:ext cx="415563" cy="935553"/>
            <a:chOff x="-1865549" y="3175732"/>
            <a:chExt cx="415563" cy="935553"/>
          </a:xfrm>
        </p:grpSpPr>
        <p:sp>
          <p:nvSpPr>
            <p:cNvPr id="2001" name="Google Shape;2001;p45"/>
            <p:cNvSpPr/>
            <p:nvPr/>
          </p:nvSpPr>
          <p:spPr>
            <a:xfrm>
              <a:off x="-1865549" y="3175732"/>
              <a:ext cx="415563" cy="760892"/>
            </a:xfrm>
            <a:custGeom>
              <a:avLst/>
              <a:gdLst/>
              <a:ahLst/>
              <a:cxnLst/>
              <a:rect l="l" t="t" r="r" b="b"/>
              <a:pathLst>
                <a:path w="3431" h="6282" extrusionOk="0">
                  <a:moveTo>
                    <a:pt x="1766" y="1"/>
                  </a:moveTo>
                  <a:cubicBezTo>
                    <a:pt x="1222" y="1"/>
                    <a:pt x="783" y="441"/>
                    <a:pt x="783" y="988"/>
                  </a:cubicBezTo>
                  <a:cubicBezTo>
                    <a:pt x="783" y="1091"/>
                    <a:pt x="796" y="1192"/>
                    <a:pt x="827" y="1286"/>
                  </a:cubicBezTo>
                  <a:cubicBezTo>
                    <a:pt x="548" y="1531"/>
                    <a:pt x="370" y="1891"/>
                    <a:pt x="370" y="2293"/>
                  </a:cubicBezTo>
                  <a:cubicBezTo>
                    <a:pt x="370" y="2633"/>
                    <a:pt x="497" y="2941"/>
                    <a:pt x="706" y="3180"/>
                  </a:cubicBezTo>
                  <a:cubicBezTo>
                    <a:pt x="280" y="3491"/>
                    <a:pt x="1" y="3995"/>
                    <a:pt x="1" y="4566"/>
                  </a:cubicBezTo>
                  <a:cubicBezTo>
                    <a:pt x="1" y="5513"/>
                    <a:pt x="769" y="6281"/>
                    <a:pt x="1716" y="6281"/>
                  </a:cubicBezTo>
                  <a:cubicBezTo>
                    <a:pt x="2666" y="6281"/>
                    <a:pt x="3431" y="5513"/>
                    <a:pt x="3431" y="4566"/>
                  </a:cubicBezTo>
                  <a:cubicBezTo>
                    <a:pt x="3431" y="3995"/>
                    <a:pt x="3152" y="3491"/>
                    <a:pt x="2726" y="3180"/>
                  </a:cubicBezTo>
                  <a:cubicBezTo>
                    <a:pt x="2934" y="2941"/>
                    <a:pt x="3062" y="2633"/>
                    <a:pt x="3062" y="2293"/>
                  </a:cubicBezTo>
                  <a:cubicBezTo>
                    <a:pt x="3062" y="1928"/>
                    <a:pt x="2918" y="1598"/>
                    <a:pt x="2683" y="1357"/>
                  </a:cubicBezTo>
                  <a:cubicBezTo>
                    <a:pt x="2729" y="1243"/>
                    <a:pt x="2753" y="1118"/>
                    <a:pt x="2753" y="988"/>
                  </a:cubicBezTo>
                  <a:cubicBezTo>
                    <a:pt x="2753" y="441"/>
                    <a:pt x="2314" y="1"/>
                    <a:pt x="1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5"/>
            <p:cNvSpPr/>
            <p:nvPr/>
          </p:nvSpPr>
          <p:spPr>
            <a:xfrm>
              <a:off x="-1656616" y="3299764"/>
              <a:ext cx="10416" cy="811521"/>
            </a:xfrm>
            <a:custGeom>
              <a:avLst/>
              <a:gdLst/>
              <a:ahLst/>
              <a:cxnLst/>
              <a:rect l="l" t="t" r="r" b="b"/>
              <a:pathLst>
                <a:path w="86" h="6700" extrusionOk="0">
                  <a:moveTo>
                    <a:pt x="41" y="1"/>
                  </a:moveTo>
                  <a:cubicBezTo>
                    <a:pt x="21" y="1"/>
                    <a:pt x="1" y="21"/>
                    <a:pt x="1" y="44"/>
                  </a:cubicBezTo>
                  <a:lnTo>
                    <a:pt x="1" y="6656"/>
                  </a:lnTo>
                  <a:cubicBezTo>
                    <a:pt x="1" y="6680"/>
                    <a:pt x="21" y="6700"/>
                    <a:pt x="41" y="6700"/>
                  </a:cubicBezTo>
                  <a:cubicBezTo>
                    <a:pt x="65" y="6700"/>
                    <a:pt x="85" y="6680"/>
                    <a:pt x="85" y="6656"/>
                  </a:cubicBezTo>
                  <a:lnTo>
                    <a:pt x="85" y="44"/>
                  </a:lnTo>
                  <a:cubicBezTo>
                    <a:pt x="85" y="21"/>
                    <a:pt x="65"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5"/>
            <p:cNvSpPr/>
            <p:nvPr/>
          </p:nvSpPr>
          <p:spPr>
            <a:xfrm>
              <a:off x="-1717055" y="3446931"/>
              <a:ext cx="137835" cy="88662"/>
            </a:xfrm>
            <a:custGeom>
              <a:avLst/>
              <a:gdLst/>
              <a:ahLst/>
              <a:cxnLst/>
              <a:rect l="l" t="t" r="r" b="b"/>
              <a:pathLst>
                <a:path w="1138" h="732" extrusionOk="0">
                  <a:moveTo>
                    <a:pt x="49" y="0"/>
                  </a:moveTo>
                  <a:cubicBezTo>
                    <a:pt x="39" y="0"/>
                    <a:pt x="29" y="4"/>
                    <a:pt x="20" y="11"/>
                  </a:cubicBezTo>
                  <a:cubicBezTo>
                    <a:pt x="3" y="24"/>
                    <a:pt x="0" y="51"/>
                    <a:pt x="13" y="67"/>
                  </a:cubicBezTo>
                  <a:lnTo>
                    <a:pt x="510" y="716"/>
                  </a:lnTo>
                  <a:cubicBezTo>
                    <a:pt x="516" y="725"/>
                    <a:pt x="527" y="729"/>
                    <a:pt x="540" y="732"/>
                  </a:cubicBezTo>
                  <a:cubicBezTo>
                    <a:pt x="554" y="732"/>
                    <a:pt x="567" y="725"/>
                    <a:pt x="574" y="716"/>
                  </a:cubicBezTo>
                  <a:lnTo>
                    <a:pt x="1124" y="71"/>
                  </a:lnTo>
                  <a:cubicBezTo>
                    <a:pt x="1138" y="51"/>
                    <a:pt x="1134" y="27"/>
                    <a:pt x="1117" y="11"/>
                  </a:cubicBezTo>
                  <a:cubicBezTo>
                    <a:pt x="1109" y="4"/>
                    <a:pt x="1099" y="1"/>
                    <a:pt x="1089" y="1"/>
                  </a:cubicBezTo>
                  <a:cubicBezTo>
                    <a:pt x="1077" y="1"/>
                    <a:pt x="1066" y="5"/>
                    <a:pt x="1057" y="14"/>
                  </a:cubicBezTo>
                  <a:lnTo>
                    <a:pt x="544" y="622"/>
                  </a:lnTo>
                  <a:lnTo>
                    <a:pt x="81" y="17"/>
                  </a:lnTo>
                  <a:cubicBezTo>
                    <a:pt x="73" y="6"/>
                    <a:pt x="61"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5"/>
            <p:cNvSpPr/>
            <p:nvPr/>
          </p:nvSpPr>
          <p:spPr>
            <a:xfrm>
              <a:off x="-1654193" y="3626923"/>
              <a:ext cx="94474" cy="69040"/>
            </a:xfrm>
            <a:custGeom>
              <a:avLst/>
              <a:gdLst/>
              <a:ahLst/>
              <a:cxnLst/>
              <a:rect l="l" t="t" r="r" b="b"/>
              <a:pathLst>
                <a:path w="780" h="570" extrusionOk="0">
                  <a:moveTo>
                    <a:pt x="732" y="0"/>
                  </a:moveTo>
                  <a:cubicBezTo>
                    <a:pt x="724" y="0"/>
                    <a:pt x="716" y="3"/>
                    <a:pt x="710" y="8"/>
                  </a:cubicBezTo>
                  <a:lnTo>
                    <a:pt x="25" y="491"/>
                  </a:lnTo>
                  <a:cubicBezTo>
                    <a:pt x="8" y="505"/>
                    <a:pt x="1" y="532"/>
                    <a:pt x="14" y="552"/>
                  </a:cubicBezTo>
                  <a:cubicBezTo>
                    <a:pt x="23" y="563"/>
                    <a:pt x="37" y="569"/>
                    <a:pt x="51" y="569"/>
                  </a:cubicBezTo>
                  <a:cubicBezTo>
                    <a:pt x="59" y="569"/>
                    <a:pt x="67" y="567"/>
                    <a:pt x="75" y="562"/>
                  </a:cubicBezTo>
                  <a:lnTo>
                    <a:pt x="756" y="76"/>
                  </a:lnTo>
                  <a:cubicBezTo>
                    <a:pt x="776" y="62"/>
                    <a:pt x="780" y="35"/>
                    <a:pt x="766" y="18"/>
                  </a:cubicBezTo>
                  <a:cubicBezTo>
                    <a:pt x="758" y="6"/>
                    <a:pt x="745"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5"/>
            <p:cNvSpPr/>
            <p:nvPr/>
          </p:nvSpPr>
          <p:spPr>
            <a:xfrm>
              <a:off x="-1738251" y="3673799"/>
              <a:ext cx="92778" cy="134083"/>
            </a:xfrm>
            <a:custGeom>
              <a:avLst/>
              <a:gdLst/>
              <a:ahLst/>
              <a:cxnLst/>
              <a:rect l="l" t="t" r="r" b="b"/>
              <a:pathLst>
                <a:path w="766" h="1107" extrusionOk="0">
                  <a:moveTo>
                    <a:pt x="49" y="0"/>
                  </a:moveTo>
                  <a:cubicBezTo>
                    <a:pt x="41" y="0"/>
                    <a:pt x="34" y="2"/>
                    <a:pt x="27" y="7"/>
                  </a:cubicBezTo>
                  <a:cubicBezTo>
                    <a:pt x="7" y="21"/>
                    <a:pt x="0" y="44"/>
                    <a:pt x="14" y="64"/>
                  </a:cubicBezTo>
                  <a:lnTo>
                    <a:pt x="682" y="1088"/>
                  </a:lnTo>
                  <a:cubicBezTo>
                    <a:pt x="690" y="1100"/>
                    <a:pt x="703" y="1106"/>
                    <a:pt x="716" y="1106"/>
                  </a:cubicBezTo>
                  <a:cubicBezTo>
                    <a:pt x="724" y="1106"/>
                    <a:pt x="732" y="1104"/>
                    <a:pt x="739" y="1098"/>
                  </a:cubicBezTo>
                  <a:cubicBezTo>
                    <a:pt x="759" y="1088"/>
                    <a:pt x="766" y="1061"/>
                    <a:pt x="752" y="1041"/>
                  </a:cubicBezTo>
                  <a:lnTo>
                    <a:pt x="84" y="21"/>
                  </a:lnTo>
                  <a:cubicBezTo>
                    <a:pt x="75" y="8"/>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5"/>
            <p:cNvSpPr/>
            <p:nvPr/>
          </p:nvSpPr>
          <p:spPr>
            <a:xfrm>
              <a:off x="-1653709" y="3338888"/>
              <a:ext cx="52566" cy="49539"/>
            </a:xfrm>
            <a:custGeom>
              <a:avLst/>
              <a:gdLst/>
              <a:ahLst/>
              <a:cxnLst/>
              <a:rect l="l" t="t" r="r" b="b"/>
              <a:pathLst>
                <a:path w="434" h="409" extrusionOk="0">
                  <a:moveTo>
                    <a:pt x="389" y="1"/>
                  </a:moveTo>
                  <a:cubicBezTo>
                    <a:pt x="379" y="1"/>
                    <a:pt x="368" y="5"/>
                    <a:pt x="359" y="13"/>
                  </a:cubicBezTo>
                  <a:lnTo>
                    <a:pt x="17" y="335"/>
                  </a:lnTo>
                  <a:cubicBezTo>
                    <a:pt x="1" y="352"/>
                    <a:pt x="1" y="379"/>
                    <a:pt x="14" y="395"/>
                  </a:cubicBezTo>
                  <a:cubicBezTo>
                    <a:pt x="23" y="404"/>
                    <a:pt x="34" y="409"/>
                    <a:pt x="46" y="409"/>
                  </a:cubicBezTo>
                  <a:cubicBezTo>
                    <a:pt x="56" y="409"/>
                    <a:pt x="66" y="405"/>
                    <a:pt x="74" y="399"/>
                  </a:cubicBezTo>
                  <a:lnTo>
                    <a:pt x="416" y="73"/>
                  </a:lnTo>
                  <a:cubicBezTo>
                    <a:pt x="433" y="57"/>
                    <a:pt x="433" y="30"/>
                    <a:pt x="416" y="13"/>
                  </a:cubicBezTo>
                  <a:cubicBezTo>
                    <a:pt x="410" y="5"/>
                    <a:pt x="400"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7" name="Google Shape;2007;p45"/>
          <p:cNvGrpSpPr/>
          <p:nvPr/>
        </p:nvGrpSpPr>
        <p:grpSpPr>
          <a:xfrm>
            <a:off x="245953" y="1364559"/>
            <a:ext cx="467281" cy="765375"/>
            <a:chOff x="-1343372" y="3978196"/>
            <a:chExt cx="467281" cy="765375"/>
          </a:xfrm>
        </p:grpSpPr>
        <p:sp>
          <p:nvSpPr>
            <p:cNvPr id="2008" name="Google Shape;2008;p45"/>
            <p:cNvSpPr/>
            <p:nvPr/>
          </p:nvSpPr>
          <p:spPr>
            <a:xfrm>
              <a:off x="-1343372" y="3978196"/>
              <a:ext cx="467281" cy="467291"/>
            </a:xfrm>
            <a:custGeom>
              <a:avLst/>
              <a:gdLst/>
              <a:ahLst/>
              <a:cxnLst/>
              <a:rect l="l" t="t" r="r" b="b"/>
              <a:pathLst>
                <a:path w="3858" h="3858" extrusionOk="0">
                  <a:moveTo>
                    <a:pt x="1931" y="1"/>
                  </a:moveTo>
                  <a:cubicBezTo>
                    <a:pt x="863" y="1"/>
                    <a:pt x="1" y="864"/>
                    <a:pt x="1" y="1928"/>
                  </a:cubicBezTo>
                  <a:cubicBezTo>
                    <a:pt x="1" y="2995"/>
                    <a:pt x="863" y="3857"/>
                    <a:pt x="1931" y="3857"/>
                  </a:cubicBezTo>
                  <a:cubicBezTo>
                    <a:pt x="2995" y="3857"/>
                    <a:pt x="3858" y="2995"/>
                    <a:pt x="3858" y="1928"/>
                  </a:cubicBezTo>
                  <a:cubicBezTo>
                    <a:pt x="3858" y="864"/>
                    <a:pt x="2995"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5"/>
            <p:cNvSpPr/>
            <p:nvPr/>
          </p:nvSpPr>
          <p:spPr>
            <a:xfrm>
              <a:off x="-1113243" y="4080305"/>
              <a:ext cx="7873" cy="663267"/>
            </a:xfrm>
            <a:custGeom>
              <a:avLst/>
              <a:gdLst/>
              <a:ahLst/>
              <a:cxnLst/>
              <a:rect l="l" t="t" r="r" b="b"/>
              <a:pathLst>
                <a:path w="65" h="5476" extrusionOk="0">
                  <a:moveTo>
                    <a:pt x="34" y="1"/>
                  </a:moveTo>
                  <a:cubicBezTo>
                    <a:pt x="17" y="1"/>
                    <a:pt x="0" y="13"/>
                    <a:pt x="0" y="34"/>
                  </a:cubicBezTo>
                  <a:lnTo>
                    <a:pt x="0" y="5445"/>
                  </a:lnTo>
                  <a:cubicBezTo>
                    <a:pt x="0" y="5462"/>
                    <a:pt x="17" y="5475"/>
                    <a:pt x="34" y="5475"/>
                  </a:cubicBezTo>
                  <a:cubicBezTo>
                    <a:pt x="51" y="5475"/>
                    <a:pt x="65" y="5462"/>
                    <a:pt x="65" y="5445"/>
                  </a:cubicBezTo>
                  <a:lnTo>
                    <a:pt x="65" y="34"/>
                  </a:lnTo>
                  <a:cubicBezTo>
                    <a:pt x="65" y="13"/>
                    <a:pt x="5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5"/>
            <p:cNvSpPr/>
            <p:nvPr/>
          </p:nvSpPr>
          <p:spPr>
            <a:xfrm>
              <a:off x="-1204326" y="4164971"/>
              <a:ext cx="198516" cy="74975"/>
            </a:xfrm>
            <a:custGeom>
              <a:avLst/>
              <a:gdLst/>
              <a:ahLst/>
              <a:cxnLst/>
              <a:rect l="l" t="t" r="r" b="b"/>
              <a:pathLst>
                <a:path w="1639" h="619" extrusionOk="0">
                  <a:moveTo>
                    <a:pt x="36" y="0"/>
                  </a:moveTo>
                  <a:cubicBezTo>
                    <a:pt x="26" y="0"/>
                    <a:pt x="17" y="5"/>
                    <a:pt x="11" y="13"/>
                  </a:cubicBezTo>
                  <a:cubicBezTo>
                    <a:pt x="1" y="27"/>
                    <a:pt x="1" y="47"/>
                    <a:pt x="17" y="56"/>
                  </a:cubicBezTo>
                  <a:lnTo>
                    <a:pt x="766" y="611"/>
                  </a:lnTo>
                  <a:cubicBezTo>
                    <a:pt x="772" y="616"/>
                    <a:pt x="779" y="618"/>
                    <a:pt x="786" y="618"/>
                  </a:cubicBezTo>
                  <a:cubicBezTo>
                    <a:pt x="792" y="618"/>
                    <a:pt x="798" y="617"/>
                    <a:pt x="803" y="614"/>
                  </a:cubicBezTo>
                  <a:lnTo>
                    <a:pt x="1622" y="56"/>
                  </a:lnTo>
                  <a:cubicBezTo>
                    <a:pt x="1635" y="47"/>
                    <a:pt x="1638" y="30"/>
                    <a:pt x="1632" y="13"/>
                  </a:cubicBezTo>
                  <a:cubicBezTo>
                    <a:pt x="1626" y="5"/>
                    <a:pt x="1617" y="0"/>
                    <a:pt x="1607" y="0"/>
                  </a:cubicBezTo>
                  <a:cubicBezTo>
                    <a:pt x="1600" y="0"/>
                    <a:pt x="1594" y="2"/>
                    <a:pt x="1588" y="6"/>
                  </a:cubicBezTo>
                  <a:lnTo>
                    <a:pt x="786" y="547"/>
                  </a:lnTo>
                  <a:lnTo>
                    <a:pt x="55" y="6"/>
                  </a:lnTo>
                  <a:cubicBezTo>
                    <a:pt x="49" y="2"/>
                    <a:pt x="42"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5"/>
            <p:cNvSpPr/>
            <p:nvPr/>
          </p:nvSpPr>
          <p:spPr>
            <a:xfrm>
              <a:off x="-1204326" y="4273984"/>
              <a:ext cx="198516" cy="74975"/>
            </a:xfrm>
            <a:custGeom>
              <a:avLst/>
              <a:gdLst/>
              <a:ahLst/>
              <a:cxnLst/>
              <a:rect l="l" t="t" r="r" b="b"/>
              <a:pathLst>
                <a:path w="1639" h="619" extrusionOk="0">
                  <a:moveTo>
                    <a:pt x="34" y="1"/>
                  </a:moveTo>
                  <a:cubicBezTo>
                    <a:pt x="25" y="1"/>
                    <a:pt x="16" y="5"/>
                    <a:pt x="11" y="13"/>
                  </a:cubicBezTo>
                  <a:cubicBezTo>
                    <a:pt x="1" y="30"/>
                    <a:pt x="1" y="46"/>
                    <a:pt x="17" y="59"/>
                  </a:cubicBezTo>
                  <a:lnTo>
                    <a:pt x="766" y="614"/>
                  </a:lnTo>
                  <a:cubicBezTo>
                    <a:pt x="771" y="617"/>
                    <a:pt x="778" y="618"/>
                    <a:pt x="784" y="618"/>
                  </a:cubicBezTo>
                  <a:cubicBezTo>
                    <a:pt x="791" y="618"/>
                    <a:pt x="798" y="617"/>
                    <a:pt x="803" y="614"/>
                  </a:cubicBezTo>
                  <a:lnTo>
                    <a:pt x="1622" y="59"/>
                  </a:lnTo>
                  <a:cubicBezTo>
                    <a:pt x="1635" y="50"/>
                    <a:pt x="1638" y="30"/>
                    <a:pt x="1632" y="16"/>
                  </a:cubicBezTo>
                  <a:cubicBezTo>
                    <a:pt x="1625" y="7"/>
                    <a:pt x="1614" y="1"/>
                    <a:pt x="1603" y="1"/>
                  </a:cubicBezTo>
                  <a:cubicBezTo>
                    <a:pt x="1598" y="1"/>
                    <a:pt x="1593" y="2"/>
                    <a:pt x="1588" y="5"/>
                  </a:cubicBezTo>
                  <a:lnTo>
                    <a:pt x="786" y="549"/>
                  </a:lnTo>
                  <a:lnTo>
                    <a:pt x="55" y="9"/>
                  </a:lnTo>
                  <a:cubicBezTo>
                    <a:pt x="48" y="3"/>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2" name="Google Shape;2012;p45"/>
          <p:cNvSpPr/>
          <p:nvPr/>
        </p:nvSpPr>
        <p:spPr>
          <a:xfrm flipH="1">
            <a:off x="8700363" y="1365938"/>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3E417CCC-DCC2-3AFD-5DE9-6860323A7AEC}"/>
              </a:ext>
            </a:extLst>
          </p:cNvPr>
          <p:cNvSpPr txBox="1"/>
          <p:nvPr/>
        </p:nvSpPr>
        <p:spPr>
          <a:xfrm>
            <a:off x="164662" y="971735"/>
            <a:ext cx="8818883" cy="1651671"/>
          </a:xfrm>
          <a:prstGeom prst="rect">
            <a:avLst/>
          </a:prstGeom>
          <a:noFill/>
        </p:spPr>
        <p:txBody>
          <a:bodyPr wrap="square" rtlCol="0">
            <a:spAutoFit/>
          </a:bodyPr>
          <a:lstStyle/>
          <a:p>
            <a:pPr algn="ctr">
              <a:lnSpc>
                <a:spcPct val="150000"/>
              </a:lnSpc>
            </a:pPr>
            <a:r>
              <a:rPr lang="en-US" sz="3600" b="1"/>
              <a:t>BÀI 10: </a:t>
            </a:r>
          </a:p>
          <a:p>
            <a:pPr algn="ctr">
              <a:lnSpc>
                <a:spcPct val="150000"/>
              </a:lnSpc>
            </a:pPr>
            <a:r>
              <a:rPr lang="en-US" sz="3600" b="1"/>
              <a:t>ĐỒ THỊ QUÃNG ĐƯỜNG – THỜI GIAN</a:t>
            </a:r>
          </a:p>
        </p:txBody>
      </p:sp>
      <p:pic>
        <p:nvPicPr>
          <p:cNvPr id="8" name="Picture 7">
            <a:extLst>
              <a:ext uri="{FF2B5EF4-FFF2-40B4-BE49-F238E27FC236}">
                <a16:creationId xmlns:a16="http://schemas.microsoft.com/office/drawing/2014/main" id="{97523CEB-864B-6C9A-7767-D37129AF6201}"/>
              </a:ext>
            </a:extLst>
          </p:cNvPr>
          <p:cNvPicPr>
            <a:picLocks noChangeAspect="1"/>
          </p:cNvPicPr>
          <p:nvPr/>
        </p:nvPicPr>
        <p:blipFill>
          <a:blip r:embed="rId3"/>
          <a:stretch>
            <a:fillRect/>
          </a:stretch>
        </p:blipFill>
        <p:spPr>
          <a:xfrm rot="1903258">
            <a:off x="2856623" y="2809407"/>
            <a:ext cx="3888782" cy="2970741"/>
          </a:xfrm>
          <a:prstGeom prst="rect">
            <a:avLst/>
          </a:prstGeom>
        </p:spPr>
      </p:pic>
      <p:pic>
        <p:nvPicPr>
          <p:cNvPr id="9" name="Picture 34">
            <a:extLst>
              <a:ext uri="{FF2B5EF4-FFF2-40B4-BE49-F238E27FC236}">
                <a16:creationId xmlns:a16="http://schemas.microsoft.com/office/drawing/2014/main" id="{6098D8FB-E3A4-281A-46D2-BD46B84917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851557" y="6515100"/>
            <a:ext cx="2791528" cy="2987044"/>
          </a:xfrm>
          <a:prstGeom prst="rect">
            <a:avLst/>
          </a:prstGeom>
        </p:spPr>
      </p:pic>
      <p:pic>
        <p:nvPicPr>
          <p:cNvPr id="10" name="Picture 9">
            <a:extLst>
              <a:ext uri="{FF2B5EF4-FFF2-40B4-BE49-F238E27FC236}">
                <a16:creationId xmlns:a16="http://schemas.microsoft.com/office/drawing/2014/main" id="{3343934A-D69D-A781-D1CB-EC9B4800A747}"/>
              </a:ext>
            </a:extLst>
          </p:cNvPr>
          <p:cNvPicPr>
            <a:picLocks noChangeAspect="1"/>
          </p:cNvPicPr>
          <p:nvPr/>
        </p:nvPicPr>
        <p:blipFill>
          <a:blip r:embed="rId5"/>
          <a:stretch>
            <a:fillRect/>
          </a:stretch>
        </p:blipFill>
        <p:spPr>
          <a:xfrm>
            <a:off x="1263112" y="3030549"/>
            <a:ext cx="1777994" cy="1902221"/>
          </a:xfrm>
          <a:prstGeom prst="rect">
            <a:avLst/>
          </a:prstGeom>
        </p:spPr>
      </p:pic>
      <p:pic>
        <p:nvPicPr>
          <p:cNvPr id="11" name="Picture 10">
            <a:extLst>
              <a:ext uri="{FF2B5EF4-FFF2-40B4-BE49-F238E27FC236}">
                <a16:creationId xmlns:a16="http://schemas.microsoft.com/office/drawing/2014/main" id="{426A5F1B-ABA6-8E2A-7276-EB127E25B755}"/>
              </a:ext>
            </a:extLst>
          </p:cNvPr>
          <p:cNvPicPr>
            <a:picLocks noChangeAspect="1"/>
          </p:cNvPicPr>
          <p:nvPr/>
        </p:nvPicPr>
        <p:blipFill>
          <a:blip r:embed="rId6"/>
          <a:stretch>
            <a:fillRect/>
          </a:stretch>
        </p:blipFill>
        <p:spPr>
          <a:xfrm>
            <a:off x="6311037" y="2992446"/>
            <a:ext cx="1711870" cy="1638354"/>
          </a:xfrm>
          <a:prstGeom prst="rect">
            <a:avLst/>
          </a:prstGeom>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2475E4D3-3964-C3D6-F2C5-514085AE3B30}"/>
              </a:ext>
            </a:extLst>
          </p:cNvPr>
          <p:cNvSpPr txBox="1"/>
          <p:nvPr/>
        </p:nvSpPr>
        <p:spPr>
          <a:xfrm>
            <a:off x="826770" y="459869"/>
            <a:ext cx="7490460" cy="436273"/>
          </a:xfrm>
          <a:prstGeom prst="rect">
            <a:avLst/>
          </a:prstGeom>
          <a:noFill/>
        </p:spPr>
        <p:txBody>
          <a:bodyPr wrap="square" rtlCol="0">
            <a:spAutoFit/>
          </a:bodyPr>
          <a:lstStyle/>
          <a:p>
            <a:pPr algn="ctr">
              <a:lnSpc>
                <a:spcPct val="150000"/>
              </a:lnSpc>
            </a:pPr>
            <a:r>
              <a:rPr lang="en-US" sz="1700" b="1"/>
              <a:t>Câu 1:</a:t>
            </a:r>
            <a:r>
              <a:rPr lang="en-US" sz="1700"/>
              <a:t> Bảng dưới đây mô tả chuyển động của một ô tô trong 4h</a:t>
            </a:r>
          </a:p>
        </p:txBody>
      </p:sp>
      <p:pic>
        <p:nvPicPr>
          <p:cNvPr id="23" name="Picture 22" descr="Table&#10;&#10;Description automatically generated">
            <a:extLst>
              <a:ext uri="{FF2B5EF4-FFF2-40B4-BE49-F238E27FC236}">
                <a16:creationId xmlns:a16="http://schemas.microsoft.com/office/drawing/2014/main" id="{D88BECDC-685C-46CB-C1FA-9F3D3213F592}"/>
              </a:ext>
            </a:extLst>
          </p:cNvPr>
          <p:cNvPicPr>
            <a:picLocks noChangeAspect="1"/>
          </p:cNvPicPr>
          <p:nvPr/>
        </p:nvPicPr>
        <p:blipFill>
          <a:blip r:embed="rId2"/>
          <a:stretch>
            <a:fillRect/>
          </a:stretch>
        </p:blipFill>
        <p:spPr>
          <a:xfrm>
            <a:off x="2007870" y="1044374"/>
            <a:ext cx="5128260" cy="800100"/>
          </a:xfrm>
          <a:prstGeom prst="rect">
            <a:avLst/>
          </a:prstGeom>
        </p:spPr>
      </p:pic>
      <p:pic>
        <p:nvPicPr>
          <p:cNvPr id="26" name="Picture 25" descr="Chart&#10;&#10;Description automatically generated with medium confidence">
            <a:extLst>
              <a:ext uri="{FF2B5EF4-FFF2-40B4-BE49-F238E27FC236}">
                <a16:creationId xmlns:a16="http://schemas.microsoft.com/office/drawing/2014/main" id="{FCD629CD-DAA6-C990-31C8-5E592DBA29FD}"/>
              </a:ext>
            </a:extLst>
          </p:cNvPr>
          <p:cNvPicPr>
            <a:picLocks noChangeAspect="1"/>
          </p:cNvPicPr>
          <p:nvPr/>
        </p:nvPicPr>
        <p:blipFill rotWithShape="1">
          <a:blip r:embed="rId3">
            <a:biLevel thresh="75000"/>
          </a:blip>
          <a:srcRect r="59111" b="50000"/>
          <a:stretch/>
        </p:blipFill>
        <p:spPr>
          <a:xfrm>
            <a:off x="375284" y="2902761"/>
            <a:ext cx="1991673" cy="1612089"/>
          </a:xfrm>
          <a:prstGeom prst="rect">
            <a:avLst/>
          </a:prstGeom>
        </p:spPr>
      </p:pic>
      <p:sp>
        <p:nvSpPr>
          <p:cNvPr id="2" name="TextBox 1">
            <a:extLst>
              <a:ext uri="{FF2B5EF4-FFF2-40B4-BE49-F238E27FC236}">
                <a16:creationId xmlns:a16="http://schemas.microsoft.com/office/drawing/2014/main" id="{CF65FBD6-023F-3729-5AA3-29CFBEBD441C}"/>
              </a:ext>
            </a:extLst>
          </p:cNvPr>
          <p:cNvSpPr txBox="1"/>
          <p:nvPr/>
        </p:nvSpPr>
        <p:spPr>
          <a:xfrm>
            <a:off x="1137285" y="1939535"/>
            <a:ext cx="6869430" cy="828688"/>
          </a:xfrm>
          <a:prstGeom prst="rect">
            <a:avLst/>
          </a:prstGeom>
          <a:noFill/>
        </p:spPr>
        <p:txBody>
          <a:bodyPr wrap="square" rtlCol="0">
            <a:spAutoFit/>
          </a:bodyPr>
          <a:lstStyle/>
          <a:p>
            <a:pPr algn="ctr">
              <a:lnSpc>
                <a:spcPct val="150000"/>
              </a:lnSpc>
            </a:pPr>
            <a:r>
              <a:rPr lang="en-US" sz="1700"/>
              <a:t>Hình vẽ nào sau đây biểu diễn đúng đồ thị quãng đường – thời gian của chuyển động trên? </a:t>
            </a:r>
          </a:p>
        </p:txBody>
      </p:sp>
      <p:pic>
        <p:nvPicPr>
          <p:cNvPr id="3" name="Picture 2" descr="Chart&#10;&#10;Description automatically generated with medium confidence">
            <a:extLst>
              <a:ext uri="{FF2B5EF4-FFF2-40B4-BE49-F238E27FC236}">
                <a16:creationId xmlns:a16="http://schemas.microsoft.com/office/drawing/2014/main" id="{47064710-8920-A962-F410-21EAEE3862E1}"/>
              </a:ext>
            </a:extLst>
          </p:cNvPr>
          <p:cNvPicPr>
            <a:picLocks noChangeAspect="1"/>
          </p:cNvPicPr>
          <p:nvPr/>
        </p:nvPicPr>
        <p:blipFill rotWithShape="1">
          <a:blip r:embed="rId3">
            <a:biLevel thresh="75000"/>
          </a:blip>
          <a:srcRect l="58762" r="349" b="50000"/>
          <a:stretch/>
        </p:blipFill>
        <p:spPr>
          <a:xfrm>
            <a:off x="2530792" y="2902761"/>
            <a:ext cx="1991673" cy="1612089"/>
          </a:xfrm>
          <a:prstGeom prst="rect">
            <a:avLst/>
          </a:prstGeom>
        </p:spPr>
      </p:pic>
      <p:pic>
        <p:nvPicPr>
          <p:cNvPr id="4" name="Picture 3" descr="Chart&#10;&#10;Description automatically generated with medium confidence">
            <a:extLst>
              <a:ext uri="{FF2B5EF4-FFF2-40B4-BE49-F238E27FC236}">
                <a16:creationId xmlns:a16="http://schemas.microsoft.com/office/drawing/2014/main" id="{E780B2C2-D25A-2C5F-EB54-FF1AFD03DE88}"/>
              </a:ext>
            </a:extLst>
          </p:cNvPr>
          <p:cNvPicPr>
            <a:picLocks noChangeAspect="1"/>
          </p:cNvPicPr>
          <p:nvPr/>
        </p:nvPicPr>
        <p:blipFill rotWithShape="1">
          <a:blip r:embed="rId3">
            <a:biLevel thresh="75000"/>
          </a:blip>
          <a:srcRect l="175" t="50000" r="58936"/>
          <a:stretch/>
        </p:blipFill>
        <p:spPr>
          <a:xfrm>
            <a:off x="4686301" y="2902761"/>
            <a:ext cx="1991673" cy="1612089"/>
          </a:xfrm>
          <a:prstGeom prst="rect">
            <a:avLst/>
          </a:prstGeom>
        </p:spPr>
      </p:pic>
      <p:pic>
        <p:nvPicPr>
          <p:cNvPr id="5" name="Picture 4" descr="Chart&#10;&#10;Description automatically generated with medium confidence">
            <a:extLst>
              <a:ext uri="{FF2B5EF4-FFF2-40B4-BE49-F238E27FC236}">
                <a16:creationId xmlns:a16="http://schemas.microsoft.com/office/drawing/2014/main" id="{CD58D021-73B0-B012-0105-4A938B7733DC}"/>
              </a:ext>
            </a:extLst>
          </p:cNvPr>
          <p:cNvPicPr>
            <a:picLocks noChangeAspect="1"/>
          </p:cNvPicPr>
          <p:nvPr/>
        </p:nvPicPr>
        <p:blipFill rotWithShape="1">
          <a:blip r:embed="rId3">
            <a:biLevel thresh="75000"/>
          </a:blip>
          <a:srcRect l="58631" t="49146" r="480" b="854"/>
          <a:stretch/>
        </p:blipFill>
        <p:spPr>
          <a:xfrm>
            <a:off x="6841810" y="2902761"/>
            <a:ext cx="1991673" cy="1612089"/>
          </a:xfrm>
          <a:prstGeom prst="rect">
            <a:avLst/>
          </a:prstGeom>
        </p:spPr>
      </p:pic>
      <p:pic>
        <p:nvPicPr>
          <p:cNvPr id="6" name="Picture 5">
            <a:extLst>
              <a:ext uri="{FF2B5EF4-FFF2-40B4-BE49-F238E27FC236}">
                <a16:creationId xmlns:a16="http://schemas.microsoft.com/office/drawing/2014/main" id="{A6EFD59F-AE63-8345-C552-3F33BE4015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93306" y="4166398"/>
            <a:ext cx="923924" cy="804186"/>
          </a:xfrm>
          <a:prstGeom prst="rect">
            <a:avLst/>
          </a:prstGeom>
        </p:spPr>
      </p:pic>
    </p:spTree>
    <p:extLst>
      <p:ext uri="{BB962C8B-B14F-4D97-AF65-F5344CB8AC3E}">
        <p14:creationId xmlns:p14="http://schemas.microsoft.com/office/powerpoint/2010/main" val="4005703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par>
                                <p:cTn id="26" presetID="14" presetClass="entr" presetSubtype="1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E3CA1C9-BCE1-592C-E81F-D08640B18CA0}"/>
              </a:ext>
            </a:extLst>
          </p:cNvPr>
          <p:cNvSpPr txBox="1"/>
          <p:nvPr/>
        </p:nvSpPr>
        <p:spPr>
          <a:xfrm>
            <a:off x="771524" y="771784"/>
            <a:ext cx="7600952" cy="1703030"/>
          </a:xfrm>
          <a:prstGeom prst="rect">
            <a:avLst/>
          </a:prstGeom>
          <a:noFill/>
        </p:spPr>
        <p:txBody>
          <a:bodyPr wrap="square" rtlCol="0">
            <a:spAutoFit/>
          </a:bodyPr>
          <a:lstStyle/>
          <a:p>
            <a:pPr algn="just">
              <a:lnSpc>
                <a:spcPct val="150000"/>
              </a:lnSpc>
            </a:pPr>
            <a:r>
              <a:rPr lang="en-US" sz="1800" b="1">
                <a:solidFill>
                  <a:srgbClr val="000000"/>
                </a:solidFill>
                <a:effectLst/>
                <a:latin typeface="+mj-lt"/>
                <a:ea typeface="Times New Roman" panose="02020603050405020304" pitchFamily="18" charset="0"/>
                <a:cs typeface="Times New Roman" panose="02020603050405020304" pitchFamily="18" charset="0"/>
              </a:rPr>
              <a:t>Câu 2: </a:t>
            </a:r>
            <a:r>
              <a:rPr lang="en-US" sz="1800">
                <a:solidFill>
                  <a:srgbClr val="000000"/>
                </a:solidFill>
                <a:effectLst/>
                <a:latin typeface="+mj-lt"/>
                <a:ea typeface="Times New Roman" panose="02020603050405020304" pitchFamily="18" charset="0"/>
                <a:cs typeface="Times New Roman" panose="02020603050405020304" pitchFamily="18" charset="0"/>
              </a:rPr>
              <a:t>Lúc 1h sáng, một đoàn tàu hỏa chạy từ gia A đến ga B với tốc độ 60km/h, đến ga B lúc 2h và dừng ở ga B 15 min. Sau đó, đoàn tàu tiếp tục chạy với tốc độ cũ thì đến ga C lúc 3h15 min. Hình vẽ nào sau đây biểu diễn đúng đồ thị quãng đường – thời gian của đoàn tàu nói trên? </a:t>
            </a:r>
          </a:p>
        </p:txBody>
      </p:sp>
      <p:pic>
        <p:nvPicPr>
          <p:cNvPr id="13" name="Picture 12" descr="Chart, line chart&#10;&#10;Description automatically generated">
            <a:extLst>
              <a:ext uri="{FF2B5EF4-FFF2-40B4-BE49-F238E27FC236}">
                <a16:creationId xmlns:a16="http://schemas.microsoft.com/office/drawing/2014/main" id="{525C2738-4A7E-348A-2DFF-16988272E196}"/>
              </a:ext>
            </a:extLst>
          </p:cNvPr>
          <p:cNvPicPr>
            <a:picLocks noChangeAspect="1"/>
          </p:cNvPicPr>
          <p:nvPr/>
        </p:nvPicPr>
        <p:blipFill rotWithShape="1">
          <a:blip r:embed="rId2">
            <a:biLevel thresh="75000"/>
          </a:blip>
          <a:srcRect l="1925" t="2087" r="54370" b="51851"/>
          <a:stretch/>
        </p:blipFill>
        <p:spPr bwMode="auto">
          <a:xfrm>
            <a:off x="299783" y="2821524"/>
            <a:ext cx="2094001" cy="1495423"/>
          </a:xfrm>
          <a:prstGeom prst="rect">
            <a:avLst/>
          </a:prstGeom>
          <a:ln>
            <a:noFill/>
          </a:ln>
          <a:extLst>
            <a:ext uri="{53640926-AAD7-44D8-BBD7-CCE9431645EC}">
              <a14:shadowObscured xmlns:a14="http://schemas.microsoft.com/office/drawing/2010/main"/>
            </a:ext>
          </a:extLst>
        </p:spPr>
      </p:pic>
      <p:pic>
        <p:nvPicPr>
          <p:cNvPr id="2" name="Picture 1" descr="Chart, line chart&#10;&#10;Description automatically generated">
            <a:extLst>
              <a:ext uri="{FF2B5EF4-FFF2-40B4-BE49-F238E27FC236}">
                <a16:creationId xmlns:a16="http://schemas.microsoft.com/office/drawing/2014/main" id="{9E3C2285-C2E0-6A23-5088-DD076F4F7B5D}"/>
              </a:ext>
            </a:extLst>
          </p:cNvPr>
          <p:cNvPicPr>
            <a:picLocks noChangeAspect="1"/>
          </p:cNvPicPr>
          <p:nvPr/>
        </p:nvPicPr>
        <p:blipFill rotWithShape="1">
          <a:blip r:embed="rId2">
            <a:biLevel thresh="75000"/>
          </a:blip>
          <a:srcRect l="51590" t="1884" r="4705" b="52054"/>
          <a:stretch/>
        </p:blipFill>
        <p:spPr bwMode="auto">
          <a:xfrm>
            <a:off x="2469980" y="2821524"/>
            <a:ext cx="2094001" cy="1495423"/>
          </a:xfrm>
          <a:prstGeom prst="rect">
            <a:avLst/>
          </a:prstGeom>
          <a:ln>
            <a:noFill/>
          </a:ln>
          <a:extLst>
            <a:ext uri="{53640926-AAD7-44D8-BBD7-CCE9431645EC}">
              <a14:shadowObscured xmlns:a14="http://schemas.microsoft.com/office/drawing/2010/main"/>
            </a:ext>
          </a:extLst>
        </p:spPr>
      </p:pic>
      <p:pic>
        <p:nvPicPr>
          <p:cNvPr id="3" name="Picture 2" descr="Chart, line chart&#10;&#10;Description automatically generated">
            <a:extLst>
              <a:ext uri="{FF2B5EF4-FFF2-40B4-BE49-F238E27FC236}">
                <a16:creationId xmlns:a16="http://schemas.microsoft.com/office/drawing/2014/main" id="{BF191CC9-DDA1-4FDC-1348-029D444C9A16}"/>
              </a:ext>
            </a:extLst>
          </p:cNvPr>
          <p:cNvPicPr>
            <a:picLocks noChangeAspect="1"/>
          </p:cNvPicPr>
          <p:nvPr/>
        </p:nvPicPr>
        <p:blipFill rotWithShape="1">
          <a:blip r:embed="rId2">
            <a:biLevel thresh="75000"/>
          </a:blip>
          <a:srcRect l="1590" t="51827" r="54705" b="2111"/>
          <a:stretch/>
        </p:blipFill>
        <p:spPr bwMode="auto">
          <a:xfrm>
            <a:off x="4640177" y="2821524"/>
            <a:ext cx="2094001" cy="1495423"/>
          </a:xfrm>
          <a:prstGeom prst="rect">
            <a:avLst/>
          </a:prstGeom>
          <a:ln>
            <a:noFill/>
          </a:ln>
          <a:extLst>
            <a:ext uri="{53640926-AAD7-44D8-BBD7-CCE9431645EC}">
              <a14:shadowObscured xmlns:a14="http://schemas.microsoft.com/office/drawing/2010/main"/>
            </a:ext>
          </a:extLst>
        </p:spPr>
      </p:pic>
      <p:pic>
        <p:nvPicPr>
          <p:cNvPr id="4" name="Picture 3" descr="Chart, line chart&#10;&#10;Description automatically generated">
            <a:extLst>
              <a:ext uri="{FF2B5EF4-FFF2-40B4-BE49-F238E27FC236}">
                <a16:creationId xmlns:a16="http://schemas.microsoft.com/office/drawing/2014/main" id="{7B620335-9AF8-98A0-1949-2FEAEA674603}"/>
              </a:ext>
            </a:extLst>
          </p:cNvPr>
          <p:cNvPicPr>
            <a:picLocks noChangeAspect="1"/>
          </p:cNvPicPr>
          <p:nvPr/>
        </p:nvPicPr>
        <p:blipFill rotWithShape="1">
          <a:blip r:embed="rId2">
            <a:biLevel thresh="75000"/>
          </a:blip>
          <a:srcRect l="51590" t="51907" r="4705" b="2031"/>
          <a:stretch/>
        </p:blipFill>
        <p:spPr bwMode="auto">
          <a:xfrm>
            <a:off x="6810374" y="2821524"/>
            <a:ext cx="2094001" cy="1495423"/>
          </a:xfrm>
          <a:prstGeom prst="rect">
            <a:avLst/>
          </a:prstGeom>
          <a:ln>
            <a:noFill/>
          </a:ln>
          <a:extLst>
            <a:ext uri="{53640926-AAD7-44D8-BBD7-CCE9431645EC}">
              <a14:shadowObscured xmlns:a14="http://schemas.microsoft.com/office/drawing/2010/main"/>
            </a:ext>
          </a:extLst>
        </p:spPr>
      </p:pic>
      <p:pic>
        <p:nvPicPr>
          <p:cNvPr id="5" name="Picture 5">
            <a:extLst>
              <a:ext uri="{FF2B5EF4-FFF2-40B4-BE49-F238E27FC236}">
                <a16:creationId xmlns:a16="http://schemas.microsoft.com/office/drawing/2014/main" id="{94B143A9-E1BF-08B0-F2C2-2CA00784D2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410927" y="4126090"/>
            <a:ext cx="923924" cy="804186"/>
          </a:xfrm>
          <a:prstGeom prst="rect">
            <a:avLst/>
          </a:prstGeom>
        </p:spPr>
      </p:pic>
    </p:spTree>
    <p:extLst>
      <p:ext uri="{BB962C8B-B14F-4D97-AF65-F5344CB8AC3E}">
        <p14:creationId xmlns:p14="http://schemas.microsoft.com/office/powerpoint/2010/main" val="3701520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B9ECD0E-24B7-51B7-DB40-0F3042CE32F3}"/>
              </a:ext>
            </a:extLst>
          </p:cNvPr>
          <p:cNvSpPr txBox="1"/>
          <p:nvPr/>
        </p:nvSpPr>
        <p:spPr>
          <a:xfrm>
            <a:off x="716279" y="363146"/>
            <a:ext cx="5142654" cy="2118529"/>
          </a:xfrm>
          <a:prstGeom prst="rect">
            <a:avLst/>
          </a:prstGeom>
          <a:noFill/>
        </p:spPr>
        <p:txBody>
          <a:bodyPr wrap="square" rtlCol="0">
            <a:spAutoFit/>
          </a:bodyPr>
          <a:lstStyle/>
          <a:p>
            <a:pPr algn="just">
              <a:lnSpc>
                <a:spcPct val="150000"/>
              </a:lnSpc>
            </a:pPr>
            <a:r>
              <a:rPr lang="en-US" sz="1800" b="1">
                <a:solidFill>
                  <a:srgbClr val="000000"/>
                </a:solidFill>
                <a:effectLst/>
                <a:latin typeface="+mj-lt"/>
                <a:ea typeface="Times New Roman" panose="02020603050405020304" pitchFamily="18" charset="0"/>
                <a:cs typeface="Times New Roman" panose="02020603050405020304" pitchFamily="18" charset="0"/>
              </a:rPr>
              <a:t>Câu 3: </a:t>
            </a:r>
            <a:r>
              <a:rPr lang="en-US" sz="1800">
                <a:solidFill>
                  <a:srgbClr val="000000"/>
                </a:solidFill>
                <a:effectLst/>
                <a:latin typeface="+mj-lt"/>
                <a:ea typeface="Times New Roman" panose="02020603050405020304" pitchFamily="18" charset="0"/>
                <a:cs typeface="Times New Roman" panose="02020603050405020304" pitchFamily="18" charset="0"/>
              </a:rPr>
              <a:t>Minh và Nam đi xe đạp trên một đoạn thẳng. Trên hình dưới, đoạn thẳng OM là đồ thị quãng đường – thời gian của Minh, đoạn thẳng ON  là đồ thị quãng đường – thời gian của Nam. Mô tả nào sau đây </a:t>
            </a:r>
            <a:r>
              <a:rPr lang="en-US" sz="1800" b="1">
                <a:solidFill>
                  <a:srgbClr val="000000"/>
                </a:solidFill>
                <a:effectLst/>
                <a:latin typeface="+mj-lt"/>
                <a:ea typeface="Times New Roman" panose="02020603050405020304" pitchFamily="18" charset="0"/>
                <a:cs typeface="Times New Roman" panose="02020603050405020304" pitchFamily="18" charset="0"/>
              </a:rPr>
              <a:t>không </a:t>
            </a:r>
            <a:r>
              <a:rPr lang="en-US" sz="1800">
                <a:solidFill>
                  <a:srgbClr val="000000"/>
                </a:solidFill>
                <a:effectLst/>
                <a:latin typeface="+mj-lt"/>
                <a:ea typeface="Times New Roman" panose="02020603050405020304" pitchFamily="18" charset="0"/>
                <a:cs typeface="Times New Roman" panose="02020603050405020304" pitchFamily="18" charset="0"/>
              </a:rPr>
              <a:t>đúng? </a:t>
            </a:r>
            <a:endParaRPr lang="en-US" sz="1800">
              <a:effectLst/>
              <a:latin typeface="+mj-lt"/>
              <a:ea typeface="Calibri" panose="020F0502020204030204" pitchFamily="34" charset="0"/>
              <a:cs typeface="Times New Roman" panose="02020603050405020304" pitchFamily="18" charset="0"/>
            </a:endParaRPr>
          </a:p>
        </p:txBody>
      </p:sp>
      <p:pic>
        <p:nvPicPr>
          <p:cNvPr id="17" name="Picture 16" descr="Chart, line chart&#10;&#10;Description automatically generated">
            <a:extLst>
              <a:ext uri="{FF2B5EF4-FFF2-40B4-BE49-F238E27FC236}">
                <a16:creationId xmlns:a16="http://schemas.microsoft.com/office/drawing/2014/main" id="{3F950E35-A400-685E-8F5A-890650D27FD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Lst>
          </a:blip>
          <a:srcRect r="10553" b="17101"/>
          <a:stretch/>
        </p:blipFill>
        <p:spPr bwMode="auto">
          <a:xfrm>
            <a:off x="6104468" y="363194"/>
            <a:ext cx="2582332" cy="2243633"/>
          </a:xfrm>
          <a:prstGeom prst="rect">
            <a:avLst/>
          </a:prstGeom>
          <a:ln>
            <a:noFill/>
          </a:ln>
          <a:extLst>
            <a:ext uri="{53640926-AAD7-44D8-BBD7-CCE9431645EC}">
              <a14:shadowObscured xmlns:a14="http://schemas.microsoft.com/office/drawing/2010/main"/>
            </a:ext>
          </a:extLst>
        </p:spPr>
      </p:pic>
      <p:sp>
        <p:nvSpPr>
          <p:cNvPr id="18" name="Rectangle: Rounded Corners 17">
            <a:extLst>
              <a:ext uri="{FF2B5EF4-FFF2-40B4-BE49-F238E27FC236}">
                <a16:creationId xmlns:a16="http://schemas.microsoft.com/office/drawing/2014/main" id="{017E114F-5B83-6BE9-1B53-A6C4F29DA655}"/>
              </a:ext>
            </a:extLst>
          </p:cNvPr>
          <p:cNvSpPr/>
          <p:nvPr/>
        </p:nvSpPr>
        <p:spPr>
          <a:xfrm>
            <a:off x="198122" y="2661826"/>
            <a:ext cx="4301387" cy="969359"/>
          </a:xfrm>
          <a:prstGeom prst="roundRect">
            <a:avLst/>
          </a:prstGeom>
          <a:solidFill>
            <a:schemeClr val="accent6">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r>
              <a:rPr lang="en-US" sz="1600">
                <a:solidFill>
                  <a:srgbClr val="000000"/>
                </a:solidFill>
                <a:ea typeface="Times New Roman" panose="02020603050405020304" pitchFamily="18" charset="0"/>
                <a:cs typeface="Times New Roman" panose="02020603050405020304" pitchFamily="18" charset="0"/>
              </a:rPr>
              <a:t>A. Minh và Nam xuất phát cùng một lúc </a:t>
            </a:r>
            <a:endParaRPr lang="en-US" sz="1600">
              <a:ea typeface="Calibri" panose="020F0502020204030204" pitchFamily="34"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7C8096AE-832A-1D22-0BF4-AF49C4B0EBCF}"/>
              </a:ext>
            </a:extLst>
          </p:cNvPr>
          <p:cNvSpPr/>
          <p:nvPr/>
        </p:nvSpPr>
        <p:spPr>
          <a:xfrm>
            <a:off x="198122" y="3801240"/>
            <a:ext cx="4301387" cy="969264"/>
          </a:xfrm>
          <a:prstGeom prst="roundRect">
            <a:avLst/>
          </a:prstGeom>
          <a:solidFill>
            <a:schemeClr val="accent6">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90170" algn="just">
              <a:lnSpc>
                <a:spcPct val="150000"/>
              </a:lnSpc>
              <a:spcBef>
                <a:spcPts val="300"/>
              </a:spcBef>
              <a:spcAft>
                <a:spcPts val="300"/>
              </a:spcAft>
            </a:pPr>
            <a:r>
              <a:rPr lang="en-US" sz="1600">
                <a:solidFill>
                  <a:srgbClr val="000000"/>
                </a:solidFill>
                <a:ea typeface="Times New Roman" panose="02020603050405020304" pitchFamily="18" charset="0"/>
                <a:cs typeface="Times New Roman" panose="02020603050405020304" pitchFamily="18" charset="0"/>
              </a:rPr>
              <a:t>C. Quãng đường Minh đi ngắn hơn quãng đường Nam đi </a:t>
            </a:r>
            <a:endParaRPr lang="en-US" sz="1600">
              <a:ea typeface="Calibri" panose="020F0502020204030204" pitchFamily="34"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B8E1EF70-9D45-7B54-FDE4-BA07AAAB7695}"/>
              </a:ext>
            </a:extLst>
          </p:cNvPr>
          <p:cNvSpPr/>
          <p:nvPr/>
        </p:nvSpPr>
        <p:spPr>
          <a:xfrm>
            <a:off x="4724080" y="3795322"/>
            <a:ext cx="4301387" cy="969264"/>
          </a:xfrm>
          <a:prstGeom prst="roundRect">
            <a:avLst/>
          </a:prstGeom>
          <a:solidFill>
            <a:schemeClr val="accent6">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just">
              <a:lnSpc>
                <a:spcPct val="150000"/>
              </a:lnSpc>
            </a:pPr>
            <a:r>
              <a:rPr lang="en-US" sz="1600">
                <a:solidFill>
                  <a:srgbClr val="000000"/>
                </a:solidFill>
                <a:ea typeface="Times New Roman" panose="02020603050405020304" pitchFamily="18" charset="0"/>
                <a:cs typeface="Times New Roman" panose="02020603050405020304" pitchFamily="18" charset="0"/>
              </a:rPr>
              <a:t>D. Thời gian đạp xe của Nam nhiều hơn thời gian đạp xe của Minh.</a:t>
            </a:r>
            <a:endParaRPr lang="en-US" sz="1600">
              <a:ea typeface="Calibri" panose="020F0502020204030204" pitchFamily="34"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4DD49DA4-963D-9C15-8B4F-A11335AB5BF3}"/>
              </a:ext>
            </a:extLst>
          </p:cNvPr>
          <p:cNvSpPr/>
          <p:nvPr/>
        </p:nvSpPr>
        <p:spPr>
          <a:xfrm>
            <a:off x="4726143" y="2653819"/>
            <a:ext cx="4297030" cy="969359"/>
          </a:xfrm>
          <a:prstGeom prst="roundRect">
            <a:avLst/>
          </a:prstGeom>
          <a:solidFill>
            <a:schemeClr val="accent6">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just">
              <a:lnSpc>
                <a:spcPct val="150000"/>
              </a:lnSpc>
            </a:pPr>
            <a:r>
              <a:rPr lang="en-US" sz="1600">
                <a:solidFill>
                  <a:srgbClr val="000000"/>
                </a:solidFill>
                <a:ea typeface="Times New Roman" panose="02020603050405020304" pitchFamily="18" charset="0"/>
                <a:cs typeface="Times New Roman" panose="02020603050405020304" pitchFamily="18" charset="0"/>
              </a:rPr>
              <a:t>B. Tốc độ của Minh lớn hơn tốc độ của Nam </a:t>
            </a:r>
            <a:endParaRPr lang="en-US" sz="160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A89DB601-FE67-8959-FC3D-197D4D9EEEBF}"/>
              </a:ext>
            </a:extLst>
          </p:cNvPr>
          <p:cNvSpPr/>
          <p:nvPr/>
        </p:nvSpPr>
        <p:spPr>
          <a:xfrm>
            <a:off x="198121" y="3795322"/>
            <a:ext cx="4301387" cy="969264"/>
          </a:xfrm>
          <a:prstGeom prst="roundRect">
            <a:avLst/>
          </a:prstGeom>
          <a:solidFill>
            <a:schemeClr val="accent1">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90170" algn="just">
              <a:lnSpc>
                <a:spcPct val="150000"/>
              </a:lnSpc>
              <a:spcBef>
                <a:spcPts val="300"/>
              </a:spcBef>
              <a:spcAft>
                <a:spcPts val="300"/>
              </a:spcAft>
            </a:pPr>
            <a:r>
              <a:rPr lang="en-US" sz="1600">
                <a:solidFill>
                  <a:srgbClr val="000000"/>
                </a:solidFill>
                <a:ea typeface="Times New Roman" panose="02020603050405020304" pitchFamily="18" charset="0"/>
                <a:cs typeface="Times New Roman" panose="02020603050405020304" pitchFamily="18" charset="0"/>
              </a:rPr>
              <a:t>C. Quãng đường Minh đi ngắn hơn quãng đường Nam đi </a:t>
            </a:r>
            <a:endParaRPr lang="en-US" sz="16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3514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animBg="1"/>
      <p:bldP spid="24" grpId="0" animBg="1"/>
      <p:bldP spid="25"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FC7884A-46D5-CE77-9D73-32EAF994E70B}"/>
              </a:ext>
            </a:extLst>
          </p:cNvPr>
          <p:cNvSpPr txBox="1"/>
          <p:nvPr/>
        </p:nvSpPr>
        <p:spPr>
          <a:xfrm>
            <a:off x="1134534" y="566112"/>
            <a:ext cx="3716867" cy="1703030"/>
          </a:xfrm>
          <a:prstGeom prst="rect">
            <a:avLst/>
          </a:prstGeom>
          <a:noFill/>
        </p:spPr>
        <p:txBody>
          <a:bodyPr wrap="square" rtlCol="0">
            <a:spAutoFit/>
          </a:bodyPr>
          <a:lstStyle/>
          <a:p>
            <a:pPr algn="just">
              <a:lnSpc>
                <a:spcPct val="150000"/>
              </a:lnSpc>
            </a:pPr>
            <a:r>
              <a:rPr lang="en-US" sz="1800" b="1">
                <a:latin typeface="+mj-lt"/>
              </a:rPr>
              <a:t>Câu 4: </a:t>
            </a:r>
            <a:r>
              <a:rPr lang="en-US" sz="1800">
                <a:latin typeface="+mj-lt"/>
              </a:rPr>
              <a:t>Đồ thị quãng đường – thời gian ở hình dưới mô tả chuyển động của các vật 1,2,3 có tốc độ tương ứng là </a:t>
            </a:r>
            <a:r>
              <a:rPr lang="en-US" sz="1800">
                <a:solidFill>
                  <a:srgbClr val="000000"/>
                </a:solidFill>
                <a:effectLst/>
                <a:latin typeface="+mj-lt"/>
                <a:ea typeface="Times New Roman" panose="02020603050405020304" pitchFamily="18" charset="0"/>
              </a:rPr>
              <a:t>v</a:t>
            </a:r>
            <a:r>
              <a:rPr lang="en-US" sz="1800" baseline="-25000">
                <a:solidFill>
                  <a:srgbClr val="000000"/>
                </a:solidFill>
                <a:effectLst/>
                <a:latin typeface="+mj-lt"/>
                <a:ea typeface="Times New Roman" panose="02020603050405020304" pitchFamily="18" charset="0"/>
              </a:rPr>
              <a:t>1</a:t>
            </a:r>
            <a:r>
              <a:rPr lang="en-US" sz="1800">
                <a:solidFill>
                  <a:srgbClr val="000000"/>
                </a:solidFill>
                <a:effectLst/>
                <a:latin typeface="+mj-lt"/>
                <a:ea typeface="Times New Roman" panose="02020603050405020304" pitchFamily="18" charset="0"/>
              </a:rPr>
              <a:t>, v</a:t>
            </a:r>
            <a:r>
              <a:rPr lang="en-US" sz="1800" baseline="-25000">
                <a:solidFill>
                  <a:srgbClr val="000000"/>
                </a:solidFill>
                <a:effectLst/>
                <a:latin typeface="+mj-lt"/>
                <a:ea typeface="Times New Roman" panose="02020603050405020304" pitchFamily="18" charset="0"/>
              </a:rPr>
              <a:t>2</a:t>
            </a:r>
            <a:r>
              <a:rPr lang="en-US" sz="1800">
                <a:solidFill>
                  <a:srgbClr val="000000"/>
                </a:solidFill>
                <a:effectLst/>
                <a:latin typeface="+mj-lt"/>
                <a:ea typeface="Times New Roman" panose="02020603050405020304" pitchFamily="18" charset="0"/>
              </a:rPr>
              <a:t>, v</a:t>
            </a:r>
            <a:r>
              <a:rPr lang="en-US" sz="1800" baseline="-25000">
                <a:solidFill>
                  <a:srgbClr val="000000"/>
                </a:solidFill>
                <a:effectLst/>
                <a:latin typeface="+mj-lt"/>
                <a:ea typeface="Times New Roman" panose="02020603050405020304" pitchFamily="18" charset="0"/>
              </a:rPr>
              <a:t>3 </a:t>
            </a:r>
            <a:r>
              <a:rPr lang="en-US" sz="1800">
                <a:latin typeface="+mj-lt"/>
              </a:rPr>
              <a:t>cho</a:t>
            </a:r>
          </a:p>
        </p:txBody>
      </p:sp>
      <p:sp>
        <p:nvSpPr>
          <p:cNvPr id="17" name="Rectangle: Rounded Corners 16">
            <a:extLst>
              <a:ext uri="{FF2B5EF4-FFF2-40B4-BE49-F238E27FC236}">
                <a16:creationId xmlns:a16="http://schemas.microsoft.com/office/drawing/2014/main" id="{27ECC483-9EFA-79BD-AD3A-B7CA7EF14C39}"/>
              </a:ext>
            </a:extLst>
          </p:cNvPr>
          <p:cNvSpPr/>
          <p:nvPr/>
        </p:nvSpPr>
        <p:spPr>
          <a:xfrm>
            <a:off x="1389594" y="2733506"/>
            <a:ext cx="2377440" cy="914400"/>
          </a:xfrm>
          <a:prstGeom prst="roundRect">
            <a:avLst/>
          </a:prstGeom>
          <a:solidFill>
            <a:schemeClr val="accent6">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a:solidFill>
                  <a:srgbClr val="000000"/>
                </a:solidFill>
                <a:ea typeface="Times New Roman" panose="02020603050405020304" pitchFamily="18" charset="0"/>
                <a:cs typeface="Times New Roman" panose="02020603050405020304" pitchFamily="18" charset="0"/>
              </a:rPr>
              <a:t>A. v</a:t>
            </a:r>
            <a:r>
              <a:rPr lang="en-US" sz="1800" baseline="-25000">
                <a:solidFill>
                  <a:srgbClr val="000000"/>
                </a:solidFill>
                <a:ea typeface="Times New Roman" panose="02020603050405020304" pitchFamily="18" charset="0"/>
                <a:cs typeface="Times New Roman" panose="02020603050405020304" pitchFamily="18" charset="0"/>
              </a:rPr>
              <a:t>1</a:t>
            </a:r>
            <a:r>
              <a:rPr lang="en-US" sz="1800">
                <a:solidFill>
                  <a:srgbClr val="000000"/>
                </a:solidFill>
                <a:ea typeface="Times New Roman" panose="02020603050405020304" pitchFamily="18" charset="0"/>
                <a:cs typeface="Times New Roman" panose="02020603050405020304" pitchFamily="18" charset="0"/>
              </a:rPr>
              <a:t> = v</a:t>
            </a:r>
            <a:r>
              <a:rPr lang="en-US" sz="1800" baseline="-25000">
                <a:solidFill>
                  <a:srgbClr val="000000"/>
                </a:solidFill>
                <a:ea typeface="Times New Roman" panose="02020603050405020304" pitchFamily="18" charset="0"/>
                <a:cs typeface="Times New Roman" panose="02020603050405020304" pitchFamily="18" charset="0"/>
              </a:rPr>
              <a:t>2</a:t>
            </a:r>
            <a:r>
              <a:rPr lang="en-US" sz="1800">
                <a:solidFill>
                  <a:srgbClr val="000000"/>
                </a:solidFill>
                <a:ea typeface="Times New Roman" panose="02020603050405020304" pitchFamily="18" charset="0"/>
                <a:cs typeface="Times New Roman" panose="02020603050405020304" pitchFamily="18" charset="0"/>
              </a:rPr>
              <a:t> = v</a:t>
            </a:r>
            <a:r>
              <a:rPr lang="en-US" sz="1800" baseline="-25000">
                <a:solidFill>
                  <a:srgbClr val="000000"/>
                </a:solidFill>
                <a:ea typeface="Times New Roman" panose="02020603050405020304" pitchFamily="18" charset="0"/>
                <a:cs typeface="Times New Roman" panose="02020603050405020304" pitchFamily="18" charset="0"/>
              </a:rPr>
              <a:t>3</a:t>
            </a:r>
            <a:r>
              <a:rPr lang="en-US" sz="1800">
                <a:solidFill>
                  <a:srgbClr val="000000"/>
                </a:solidFill>
                <a:ea typeface="Times New Roman" panose="02020603050405020304" pitchFamily="18" charset="0"/>
                <a:cs typeface="Times New Roman" panose="02020603050405020304" pitchFamily="18" charset="0"/>
              </a:rPr>
              <a:t> </a:t>
            </a:r>
            <a:endParaRPr lang="en-US" sz="1800">
              <a:ea typeface="Calibri" panose="020F0502020204030204" pitchFamily="34" charset="0"/>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E2951200-5D9D-B437-FED2-6B6BBE59592D}"/>
              </a:ext>
            </a:extLst>
          </p:cNvPr>
          <p:cNvSpPr/>
          <p:nvPr/>
        </p:nvSpPr>
        <p:spPr>
          <a:xfrm>
            <a:off x="1389594" y="3843030"/>
            <a:ext cx="2377440" cy="914400"/>
          </a:xfrm>
          <a:prstGeom prst="roundRect">
            <a:avLst/>
          </a:prstGeom>
          <a:solidFill>
            <a:schemeClr val="accent6">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a:solidFill>
                  <a:srgbClr val="000000"/>
                </a:solidFill>
                <a:ea typeface="Times New Roman" panose="02020603050405020304" pitchFamily="18" charset="0"/>
                <a:cs typeface="Times New Roman" panose="02020603050405020304" pitchFamily="18" charset="0"/>
              </a:rPr>
              <a:t>C. v</a:t>
            </a:r>
            <a:r>
              <a:rPr lang="en-US" sz="1800" baseline="-25000">
                <a:solidFill>
                  <a:srgbClr val="000000"/>
                </a:solidFill>
                <a:ea typeface="Times New Roman" panose="02020603050405020304" pitchFamily="18" charset="0"/>
                <a:cs typeface="Times New Roman" panose="02020603050405020304" pitchFamily="18" charset="0"/>
              </a:rPr>
              <a:t>1</a:t>
            </a:r>
            <a:r>
              <a:rPr lang="en-US" sz="1800">
                <a:solidFill>
                  <a:srgbClr val="000000"/>
                </a:solidFill>
                <a:ea typeface="Times New Roman" panose="02020603050405020304" pitchFamily="18" charset="0"/>
                <a:cs typeface="Times New Roman" panose="02020603050405020304" pitchFamily="18" charset="0"/>
              </a:rPr>
              <a:t> &lt; v</a:t>
            </a:r>
            <a:r>
              <a:rPr lang="en-US" sz="1800" baseline="-25000">
                <a:solidFill>
                  <a:srgbClr val="000000"/>
                </a:solidFill>
                <a:ea typeface="Times New Roman" panose="02020603050405020304" pitchFamily="18" charset="0"/>
                <a:cs typeface="Times New Roman" panose="02020603050405020304" pitchFamily="18" charset="0"/>
              </a:rPr>
              <a:t>2</a:t>
            </a:r>
            <a:r>
              <a:rPr lang="en-US" sz="1800">
                <a:solidFill>
                  <a:srgbClr val="000000"/>
                </a:solidFill>
                <a:ea typeface="Times New Roman" panose="02020603050405020304" pitchFamily="18" charset="0"/>
                <a:cs typeface="Times New Roman" panose="02020603050405020304" pitchFamily="18" charset="0"/>
              </a:rPr>
              <a:t> &lt; v</a:t>
            </a:r>
            <a:r>
              <a:rPr lang="en-US" sz="1800" baseline="-25000">
                <a:solidFill>
                  <a:srgbClr val="000000"/>
                </a:solidFill>
                <a:ea typeface="Times New Roman" panose="02020603050405020304" pitchFamily="18" charset="0"/>
                <a:cs typeface="Times New Roman" panose="02020603050405020304" pitchFamily="18" charset="0"/>
              </a:rPr>
              <a:t>3</a:t>
            </a:r>
            <a:endParaRPr lang="en-US" sz="1800">
              <a:ea typeface="Calibri" panose="020F0502020204030204" pitchFamily="34" charset="0"/>
              <a:cs typeface="Times New Roman" panose="02020603050405020304" pitchFamily="18" charset="0"/>
            </a:endParaRPr>
          </a:p>
        </p:txBody>
      </p:sp>
      <p:sp>
        <p:nvSpPr>
          <p:cNvPr id="27" name="Rectangle: Rounded Corners 26">
            <a:extLst>
              <a:ext uri="{FF2B5EF4-FFF2-40B4-BE49-F238E27FC236}">
                <a16:creationId xmlns:a16="http://schemas.microsoft.com/office/drawing/2014/main" id="{BE7E415C-65A0-23F4-3CD2-DEF47A2DF29A}"/>
              </a:ext>
            </a:extLst>
          </p:cNvPr>
          <p:cNvSpPr/>
          <p:nvPr/>
        </p:nvSpPr>
        <p:spPr>
          <a:xfrm>
            <a:off x="5376968" y="3843030"/>
            <a:ext cx="2377440" cy="914400"/>
          </a:xfrm>
          <a:prstGeom prst="roundRect">
            <a:avLst/>
          </a:prstGeom>
          <a:solidFill>
            <a:schemeClr val="accent6">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a:solidFill>
                  <a:srgbClr val="000000"/>
                </a:solidFill>
                <a:ea typeface="Times New Roman" panose="02020603050405020304" pitchFamily="18" charset="0"/>
                <a:cs typeface="Times New Roman" panose="02020603050405020304" pitchFamily="18" charset="0"/>
              </a:rPr>
              <a:t>D. v</a:t>
            </a:r>
            <a:r>
              <a:rPr lang="en-US" sz="1800" baseline="-25000">
                <a:solidFill>
                  <a:srgbClr val="000000"/>
                </a:solidFill>
                <a:ea typeface="Times New Roman" panose="02020603050405020304" pitchFamily="18" charset="0"/>
                <a:cs typeface="Times New Roman" panose="02020603050405020304" pitchFamily="18" charset="0"/>
              </a:rPr>
              <a:t>1</a:t>
            </a:r>
            <a:r>
              <a:rPr lang="en-US" sz="1800">
                <a:solidFill>
                  <a:srgbClr val="000000"/>
                </a:solidFill>
                <a:ea typeface="Times New Roman" panose="02020603050405020304" pitchFamily="18" charset="0"/>
                <a:cs typeface="Times New Roman" panose="02020603050405020304" pitchFamily="18" charset="0"/>
              </a:rPr>
              <a:t> = v</a:t>
            </a:r>
            <a:r>
              <a:rPr lang="en-US" sz="1800" baseline="-25000">
                <a:solidFill>
                  <a:srgbClr val="000000"/>
                </a:solidFill>
                <a:ea typeface="Times New Roman" panose="02020603050405020304" pitchFamily="18" charset="0"/>
                <a:cs typeface="Times New Roman" panose="02020603050405020304" pitchFamily="18" charset="0"/>
              </a:rPr>
              <a:t>2</a:t>
            </a:r>
            <a:r>
              <a:rPr lang="en-US" sz="1800">
                <a:solidFill>
                  <a:srgbClr val="000000"/>
                </a:solidFill>
                <a:ea typeface="Times New Roman" panose="02020603050405020304" pitchFamily="18" charset="0"/>
                <a:cs typeface="Times New Roman" panose="02020603050405020304" pitchFamily="18" charset="0"/>
              </a:rPr>
              <a:t> &gt; v</a:t>
            </a:r>
            <a:r>
              <a:rPr lang="en-US" sz="1800" baseline="-25000">
                <a:solidFill>
                  <a:srgbClr val="000000"/>
                </a:solidFill>
                <a:ea typeface="Times New Roman" panose="02020603050405020304" pitchFamily="18" charset="0"/>
                <a:cs typeface="Times New Roman" panose="02020603050405020304" pitchFamily="18" charset="0"/>
              </a:rPr>
              <a:t>3</a:t>
            </a:r>
            <a:endParaRPr lang="en-US" sz="1800">
              <a:ea typeface="Calibri" panose="020F0502020204030204" pitchFamily="34" charset="0"/>
              <a:cs typeface="Times New Roman" panose="02020603050405020304" pitchFamily="18" charset="0"/>
            </a:endParaRPr>
          </a:p>
        </p:txBody>
      </p:sp>
      <p:sp>
        <p:nvSpPr>
          <p:cNvPr id="28" name="Rectangle: Rounded Corners 27">
            <a:extLst>
              <a:ext uri="{FF2B5EF4-FFF2-40B4-BE49-F238E27FC236}">
                <a16:creationId xmlns:a16="http://schemas.microsoft.com/office/drawing/2014/main" id="{DB1FC5C6-14D8-D0F2-B9D1-862D20B1A0E1}"/>
              </a:ext>
            </a:extLst>
          </p:cNvPr>
          <p:cNvSpPr/>
          <p:nvPr/>
        </p:nvSpPr>
        <p:spPr>
          <a:xfrm>
            <a:off x="5376968" y="2733506"/>
            <a:ext cx="2377440" cy="914400"/>
          </a:xfrm>
          <a:prstGeom prst="roundRect">
            <a:avLst/>
          </a:prstGeom>
          <a:solidFill>
            <a:schemeClr val="accent6">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90170" algn="ctr">
              <a:spcBef>
                <a:spcPts val="300"/>
              </a:spcBef>
              <a:spcAft>
                <a:spcPts val="300"/>
              </a:spcAft>
            </a:pPr>
            <a:r>
              <a:rPr lang="en-US" sz="1800">
                <a:solidFill>
                  <a:srgbClr val="000000"/>
                </a:solidFill>
                <a:effectLst/>
                <a:latin typeface="+mj-lt"/>
                <a:ea typeface="Times New Roman" panose="02020603050405020304" pitchFamily="18" charset="0"/>
                <a:cs typeface="Times New Roman" panose="02020603050405020304" pitchFamily="18" charset="0"/>
              </a:rPr>
              <a:t>B. v</a:t>
            </a:r>
            <a:r>
              <a:rPr lang="en-US" sz="1800" baseline="-25000">
                <a:solidFill>
                  <a:srgbClr val="000000"/>
                </a:solidFill>
                <a:effectLst/>
                <a:latin typeface="+mj-lt"/>
                <a:ea typeface="Times New Roman" panose="02020603050405020304" pitchFamily="18" charset="0"/>
                <a:cs typeface="Times New Roman" panose="02020603050405020304" pitchFamily="18" charset="0"/>
              </a:rPr>
              <a:t>1</a:t>
            </a:r>
            <a:r>
              <a:rPr lang="en-US" sz="1800">
                <a:solidFill>
                  <a:srgbClr val="000000"/>
                </a:solidFill>
                <a:effectLst/>
                <a:latin typeface="+mj-lt"/>
                <a:ea typeface="Times New Roman" panose="02020603050405020304" pitchFamily="18" charset="0"/>
                <a:cs typeface="Times New Roman" panose="02020603050405020304" pitchFamily="18" charset="0"/>
              </a:rPr>
              <a:t> &gt; v</a:t>
            </a:r>
            <a:r>
              <a:rPr lang="en-US" sz="1800" baseline="-25000">
                <a:solidFill>
                  <a:srgbClr val="000000"/>
                </a:solidFill>
                <a:effectLst/>
                <a:latin typeface="+mj-lt"/>
                <a:ea typeface="Times New Roman" panose="02020603050405020304" pitchFamily="18" charset="0"/>
                <a:cs typeface="Times New Roman" panose="02020603050405020304" pitchFamily="18" charset="0"/>
              </a:rPr>
              <a:t>2</a:t>
            </a:r>
            <a:r>
              <a:rPr lang="en-US" sz="1800">
                <a:solidFill>
                  <a:srgbClr val="000000"/>
                </a:solidFill>
                <a:effectLst/>
                <a:latin typeface="+mj-lt"/>
                <a:ea typeface="Times New Roman" panose="02020603050405020304" pitchFamily="18" charset="0"/>
                <a:cs typeface="Times New Roman" panose="02020603050405020304" pitchFamily="18" charset="0"/>
              </a:rPr>
              <a:t> &gt; v</a:t>
            </a:r>
            <a:r>
              <a:rPr lang="en-US" sz="1800" baseline="-25000">
                <a:solidFill>
                  <a:srgbClr val="000000"/>
                </a:solidFill>
                <a:effectLst/>
                <a:latin typeface="+mj-lt"/>
                <a:ea typeface="Times New Roman" panose="02020603050405020304" pitchFamily="18" charset="0"/>
                <a:cs typeface="Times New Roman" panose="02020603050405020304" pitchFamily="18" charset="0"/>
              </a:rPr>
              <a:t>3</a:t>
            </a:r>
            <a:endParaRPr lang="en-US" sz="1800">
              <a:effectLst/>
              <a:latin typeface="+mj-lt"/>
              <a:ea typeface="Calibri" panose="020F0502020204030204" pitchFamily="34" charset="0"/>
              <a:cs typeface="Times New Roman" panose="02020603050405020304" pitchFamily="18" charset="0"/>
            </a:endParaRPr>
          </a:p>
        </p:txBody>
      </p:sp>
      <p:pic>
        <p:nvPicPr>
          <p:cNvPr id="38" name="Picture 37" descr="Chart, radar chart&#10;&#10;Description automatically generated">
            <a:extLst>
              <a:ext uri="{FF2B5EF4-FFF2-40B4-BE49-F238E27FC236}">
                <a16:creationId xmlns:a16="http://schemas.microsoft.com/office/drawing/2014/main" id="{781ADAFF-76FD-BE41-9213-54A884755B86}"/>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5314725" y="335039"/>
            <a:ext cx="2603417" cy="2236711"/>
          </a:xfrm>
          <a:prstGeom prst="rect">
            <a:avLst/>
          </a:prstGeom>
        </p:spPr>
      </p:pic>
      <p:sp>
        <p:nvSpPr>
          <p:cNvPr id="2" name="Rectangle: Rounded Corners 1">
            <a:extLst>
              <a:ext uri="{FF2B5EF4-FFF2-40B4-BE49-F238E27FC236}">
                <a16:creationId xmlns:a16="http://schemas.microsoft.com/office/drawing/2014/main" id="{B0DA09A3-22EB-39CA-FA56-08C5EC48665C}"/>
              </a:ext>
            </a:extLst>
          </p:cNvPr>
          <p:cNvSpPr/>
          <p:nvPr/>
        </p:nvSpPr>
        <p:spPr>
          <a:xfrm>
            <a:off x="5376968" y="2733506"/>
            <a:ext cx="2377440" cy="914400"/>
          </a:xfrm>
          <a:prstGeom prst="roundRect">
            <a:avLst/>
          </a:prstGeom>
          <a:solidFill>
            <a:schemeClr val="accent1">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90170" algn="ctr">
              <a:spcBef>
                <a:spcPts val="300"/>
              </a:spcBef>
              <a:spcAft>
                <a:spcPts val="300"/>
              </a:spcAft>
            </a:pPr>
            <a:r>
              <a:rPr lang="en-US" sz="1800">
                <a:solidFill>
                  <a:srgbClr val="000000"/>
                </a:solidFill>
                <a:effectLst/>
                <a:latin typeface="+mj-lt"/>
                <a:ea typeface="Times New Roman" panose="02020603050405020304" pitchFamily="18" charset="0"/>
                <a:cs typeface="Times New Roman" panose="02020603050405020304" pitchFamily="18" charset="0"/>
              </a:rPr>
              <a:t>B. v</a:t>
            </a:r>
            <a:r>
              <a:rPr lang="en-US" sz="1800" baseline="-25000">
                <a:solidFill>
                  <a:srgbClr val="000000"/>
                </a:solidFill>
                <a:effectLst/>
                <a:latin typeface="+mj-lt"/>
                <a:ea typeface="Times New Roman" panose="02020603050405020304" pitchFamily="18" charset="0"/>
                <a:cs typeface="Times New Roman" panose="02020603050405020304" pitchFamily="18" charset="0"/>
              </a:rPr>
              <a:t>1</a:t>
            </a:r>
            <a:r>
              <a:rPr lang="en-US" sz="1800">
                <a:solidFill>
                  <a:srgbClr val="000000"/>
                </a:solidFill>
                <a:effectLst/>
                <a:latin typeface="+mj-lt"/>
                <a:ea typeface="Times New Roman" panose="02020603050405020304" pitchFamily="18" charset="0"/>
                <a:cs typeface="Times New Roman" panose="02020603050405020304" pitchFamily="18" charset="0"/>
              </a:rPr>
              <a:t> &gt; v</a:t>
            </a:r>
            <a:r>
              <a:rPr lang="en-US" sz="1800" baseline="-25000">
                <a:solidFill>
                  <a:srgbClr val="000000"/>
                </a:solidFill>
                <a:effectLst/>
                <a:latin typeface="+mj-lt"/>
                <a:ea typeface="Times New Roman" panose="02020603050405020304" pitchFamily="18" charset="0"/>
                <a:cs typeface="Times New Roman" panose="02020603050405020304" pitchFamily="18" charset="0"/>
              </a:rPr>
              <a:t>2</a:t>
            </a:r>
            <a:r>
              <a:rPr lang="en-US" sz="1800">
                <a:solidFill>
                  <a:srgbClr val="000000"/>
                </a:solidFill>
                <a:effectLst/>
                <a:latin typeface="+mj-lt"/>
                <a:ea typeface="Times New Roman" panose="02020603050405020304" pitchFamily="18" charset="0"/>
                <a:cs typeface="Times New Roman" panose="02020603050405020304" pitchFamily="18" charset="0"/>
              </a:rPr>
              <a:t> &gt; v</a:t>
            </a:r>
            <a:r>
              <a:rPr lang="en-US" sz="1800" baseline="-25000">
                <a:solidFill>
                  <a:srgbClr val="000000"/>
                </a:solidFill>
                <a:effectLst/>
                <a:latin typeface="+mj-lt"/>
                <a:ea typeface="Times New Roman" panose="02020603050405020304" pitchFamily="18" charset="0"/>
                <a:cs typeface="Times New Roman" panose="02020603050405020304" pitchFamily="18" charset="0"/>
              </a:rPr>
              <a:t>3</a:t>
            </a:r>
            <a:endParaRPr lang="en-US" sz="1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9299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randombar(horizont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P spid="26" grpId="0" animBg="1"/>
      <p:bldP spid="27" grpId="0" animBg="1"/>
      <p:bldP spid="28"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EA766F4-C9EC-7518-7190-367655281DEF}"/>
              </a:ext>
            </a:extLst>
          </p:cNvPr>
          <p:cNvSpPr txBox="1"/>
          <p:nvPr/>
        </p:nvSpPr>
        <p:spPr>
          <a:xfrm>
            <a:off x="1085850" y="301112"/>
            <a:ext cx="6972300" cy="1287532"/>
          </a:xfrm>
          <a:prstGeom prst="rect">
            <a:avLst/>
          </a:prstGeom>
          <a:noFill/>
        </p:spPr>
        <p:txBody>
          <a:bodyPr wrap="square" rtlCol="0">
            <a:spAutoFit/>
          </a:bodyPr>
          <a:lstStyle/>
          <a:p>
            <a:pPr algn="just">
              <a:lnSpc>
                <a:spcPct val="150000"/>
              </a:lnSpc>
            </a:pPr>
            <a:r>
              <a:rPr lang="en-US" sz="1800" b="1">
                <a:latin typeface="+mj-lt"/>
              </a:rPr>
              <a:t>Câu 5: </a:t>
            </a:r>
            <a:r>
              <a:rPr lang="en-US" sz="1800">
                <a:solidFill>
                  <a:srgbClr val="000000"/>
                </a:solidFill>
                <a:effectLst/>
                <a:latin typeface="+mj-lt"/>
                <a:ea typeface="Times New Roman" panose="02020603050405020304" pitchFamily="18" charset="0"/>
                <a:cs typeface="Times New Roman" panose="02020603050405020304" pitchFamily="18" charset="0"/>
              </a:rPr>
              <a:t>Hình dưới là đồ thị quãng đường – thời gian của một vật chuyển động. Dựa vào hình vẽ, hãy kiểm tra các thông tin sau đây là đúng hay sai. Hãy đánh dấu x và cột tương ứng.</a:t>
            </a:r>
            <a:endParaRPr lang="en-US" sz="1800">
              <a:effectLst/>
              <a:latin typeface="+mj-lt"/>
              <a:ea typeface="Calibri" panose="020F0502020204030204" pitchFamily="34"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55BCF068-726F-0836-C348-9362AFD160B0}"/>
              </a:ext>
            </a:extLst>
          </p:cNvPr>
          <p:cNvGraphicFramePr>
            <a:graphicFrameLocks noGrp="1"/>
          </p:cNvGraphicFramePr>
          <p:nvPr>
            <p:extLst>
              <p:ext uri="{D42A27DB-BD31-4B8C-83A1-F6EECF244321}">
                <p14:modId xmlns:p14="http://schemas.microsoft.com/office/powerpoint/2010/main" val="3764398799"/>
              </p:ext>
            </p:extLst>
          </p:nvPr>
        </p:nvGraphicFramePr>
        <p:xfrm>
          <a:off x="939270" y="1720518"/>
          <a:ext cx="7265459" cy="3121870"/>
        </p:xfrm>
        <a:graphic>
          <a:graphicData uri="http://schemas.openxmlformats.org/drawingml/2006/table">
            <a:tbl>
              <a:tblPr firstRow="1" firstCol="1" bandRow="1">
                <a:tableStyleId>{DD990773-ACE7-402E-8B8A-A6DC3C4EE94C}</a:tableStyleId>
              </a:tblPr>
              <a:tblGrid>
                <a:gridCol w="4945063">
                  <a:extLst>
                    <a:ext uri="{9D8B030D-6E8A-4147-A177-3AD203B41FA5}">
                      <a16:colId xmlns:a16="http://schemas.microsoft.com/office/drawing/2014/main" val="3656531279"/>
                    </a:ext>
                  </a:extLst>
                </a:gridCol>
                <a:gridCol w="1210734">
                  <a:extLst>
                    <a:ext uri="{9D8B030D-6E8A-4147-A177-3AD203B41FA5}">
                      <a16:colId xmlns:a16="http://schemas.microsoft.com/office/drawing/2014/main" val="572793698"/>
                    </a:ext>
                  </a:extLst>
                </a:gridCol>
                <a:gridCol w="1109662">
                  <a:extLst>
                    <a:ext uri="{9D8B030D-6E8A-4147-A177-3AD203B41FA5}">
                      <a16:colId xmlns:a16="http://schemas.microsoft.com/office/drawing/2014/main" val="1991080039"/>
                    </a:ext>
                  </a:extLst>
                </a:gridCol>
              </a:tblGrid>
              <a:tr h="624374">
                <a:tc>
                  <a:txBody>
                    <a:bodyPr/>
                    <a:lstStyle/>
                    <a:p>
                      <a:pPr marL="0" marR="90170" algn="ctr">
                        <a:lnSpc>
                          <a:spcPct val="115000"/>
                        </a:lnSpc>
                        <a:spcBef>
                          <a:spcPts val="0"/>
                        </a:spcBef>
                        <a:spcAft>
                          <a:spcPts val="0"/>
                        </a:spcAft>
                      </a:pPr>
                      <a:r>
                        <a:rPr lang="en-US" sz="1800" b="1">
                          <a:effectLst/>
                          <a:latin typeface="Arial" panose="020B0604020202020204" pitchFamily="34" charset="0"/>
                          <a:cs typeface="Arial" panose="020B0604020202020204" pitchFamily="34" charset="0"/>
                        </a:rPr>
                        <a:t>Nội dung</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marL="0" marR="90170" algn="ctr">
                        <a:lnSpc>
                          <a:spcPct val="115000"/>
                        </a:lnSpc>
                        <a:spcBef>
                          <a:spcPts val="0"/>
                        </a:spcBef>
                        <a:spcAft>
                          <a:spcPts val="0"/>
                        </a:spcAft>
                      </a:pPr>
                      <a:r>
                        <a:rPr lang="en-US" sz="1800" b="1">
                          <a:effectLst/>
                          <a:latin typeface="Arial" panose="020B0604020202020204" pitchFamily="34" charset="0"/>
                          <a:cs typeface="Arial" panose="020B0604020202020204" pitchFamily="34" charset="0"/>
                        </a:rPr>
                        <a:t>Đúng</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marL="0" marR="90170" algn="ctr">
                        <a:lnSpc>
                          <a:spcPct val="115000"/>
                        </a:lnSpc>
                        <a:spcBef>
                          <a:spcPts val="0"/>
                        </a:spcBef>
                        <a:spcAft>
                          <a:spcPts val="0"/>
                        </a:spcAft>
                      </a:pPr>
                      <a:r>
                        <a:rPr lang="en-US" sz="1800" b="1">
                          <a:effectLst/>
                          <a:latin typeface="Arial" panose="020B0604020202020204" pitchFamily="34" charset="0"/>
                          <a:cs typeface="Arial" panose="020B0604020202020204" pitchFamily="34" charset="0"/>
                        </a:rPr>
                        <a:t>Sai</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562259990"/>
                  </a:ext>
                </a:extLst>
              </a:tr>
              <a:tr h="624374">
                <a:tc>
                  <a:txBody>
                    <a:bodyPr/>
                    <a:lstStyle/>
                    <a:p>
                      <a:pPr marL="0" marR="90170">
                        <a:lnSpc>
                          <a:spcPct val="115000"/>
                        </a:lnSpc>
                        <a:spcBef>
                          <a:spcPts val="0"/>
                        </a:spcBef>
                        <a:spcAft>
                          <a:spcPts val="0"/>
                        </a:spcAft>
                      </a:pPr>
                      <a:r>
                        <a:rPr lang="en-US" sz="1800">
                          <a:effectLst/>
                          <a:latin typeface="Arial" panose="020B0604020202020204" pitchFamily="34" charset="0"/>
                          <a:cs typeface="Arial" panose="020B0604020202020204" pitchFamily="34" charset="0"/>
                        </a:rPr>
                        <a:t>Tốc độ của vật là 2m/s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1">
                        <a:lumMod val="90000"/>
                      </a:schemeClr>
                    </a:solidFill>
                  </a:tcPr>
                </a:tc>
                <a:tc>
                  <a:txBody>
                    <a:bodyPr/>
                    <a:lstStyle/>
                    <a:p>
                      <a:pPr marL="0" marR="90170" algn="ctr">
                        <a:lnSpc>
                          <a:spcPct val="115000"/>
                        </a:lnSpc>
                        <a:spcBef>
                          <a:spcPts val="0"/>
                        </a:spcBef>
                        <a:spcAft>
                          <a:spcPts val="0"/>
                        </a:spcAft>
                      </a:pP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1">
                        <a:lumMod val="90000"/>
                      </a:schemeClr>
                    </a:solidFill>
                  </a:tcPr>
                </a:tc>
                <a:tc>
                  <a:txBody>
                    <a:bodyPr/>
                    <a:lstStyle/>
                    <a:p>
                      <a:pPr marL="0" marR="9017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1">
                        <a:lumMod val="90000"/>
                      </a:schemeClr>
                    </a:solidFill>
                  </a:tcPr>
                </a:tc>
                <a:extLst>
                  <a:ext uri="{0D108BD9-81ED-4DB2-BD59-A6C34878D82A}">
                    <a16:rowId xmlns:a16="http://schemas.microsoft.com/office/drawing/2014/main" val="1609331945"/>
                  </a:ext>
                </a:extLst>
              </a:tr>
              <a:tr h="624374">
                <a:tc>
                  <a:txBody>
                    <a:bodyPr/>
                    <a:lstStyle/>
                    <a:p>
                      <a:pPr marL="0" marR="90170">
                        <a:lnSpc>
                          <a:spcPct val="115000"/>
                        </a:lnSpc>
                        <a:spcBef>
                          <a:spcPts val="0"/>
                        </a:spcBef>
                        <a:spcAft>
                          <a:spcPts val="0"/>
                        </a:spcAft>
                      </a:pPr>
                      <a:r>
                        <a:rPr lang="en-US" sz="1800">
                          <a:effectLst/>
                          <a:latin typeface="Arial" panose="020B0604020202020204" pitchFamily="34" charset="0"/>
                          <a:cs typeface="Arial" panose="020B0604020202020204" pitchFamily="34" charset="0"/>
                        </a:rPr>
                        <a:t>Sau 2s, vật đi được 4m</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1">
                        <a:lumMod val="90000"/>
                      </a:schemeClr>
                    </a:solidFill>
                  </a:tcPr>
                </a:tc>
                <a:tc>
                  <a:txBody>
                    <a:bodyPr/>
                    <a:lstStyle/>
                    <a:p>
                      <a:pPr marL="0" marR="90170" algn="ctr">
                        <a:lnSpc>
                          <a:spcPct val="115000"/>
                        </a:lnSpc>
                        <a:spcBef>
                          <a:spcPts val="0"/>
                        </a:spcBef>
                        <a:spcAft>
                          <a:spcPts val="0"/>
                        </a:spcAft>
                      </a:pP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1">
                        <a:lumMod val="90000"/>
                      </a:schemeClr>
                    </a:solidFill>
                  </a:tcPr>
                </a:tc>
                <a:tc>
                  <a:txBody>
                    <a:bodyPr/>
                    <a:lstStyle/>
                    <a:p>
                      <a:pPr marL="0" marR="9017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1">
                        <a:lumMod val="90000"/>
                      </a:schemeClr>
                    </a:solidFill>
                  </a:tcPr>
                </a:tc>
                <a:extLst>
                  <a:ext uri="{0D108BD9-81ED-4DB2-BD59-A6C34878D82A}">
                    <a16:rowId xmlns:a16="http://schemas.microsoft.com/office/drawing/2014/main" val="2504660827"/>
                  </a:ext>
                </a:extLst>
              </a:tr>
              <a:tr h="624374">
                <a:tc>
                  <a:txBody>
                    <a:bodyPr/>
                    <a:lstStyle/>
                    <a:p>
                      <a:pPr marL="0" marR="90170">
                        <a:lnSpc>
                          <a:spcPct val="115000"/>
                        </a:lnSpc>
                        <a:spcBef>
                          <a:spcPts val="0"/>
                        </a:spcBef>
                        <a:spcAft>
                          <a:spcPts val="0"/>
                        </a:spcAft>
                      </a:pPr>
                      <a:r>
                        <a:rPr lang="en-US" sz="1800">
                          <a:effectLst/>
                          <a:latin typeface="Arial" panose="020B0604020202020204" pitchFamily="34" charset="0"/>
                          <a:cs typeface="Arial" panose="020B0604020202020204" pitchFamily="34" charset="0"/>
                        </a:rPr>
                        <a:t>Từ giây thứ 4 đến giây thứ 6, vật đi được 12m</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1">
                        <a:lumMod val="90000"/>
                      </a:schemeClr>
                    </a:solidFill>
                  </a:tcPr>
                </a:tc>
                <a:tc>
                  <a:txBody>
                    <a:bodyPr/>
                    <a:lstStyle/>
                    <a:p>
                      <a:pPr marL="0" marR="9017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1">
                        <a:lumMod val="90000"/>
                      </a:schemeClr>
                    </a:solidFill>
                  </a:tcPr>
                </a:tc>
                <a:tc>
                  <a:txBody>
                    <a:bodyPr/>
                    <a:lstStyle/>
                    <a:p>
                      <a:pPr marL="0" marR="9017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1">
                        <a:lumMod val="90000"/>
                      </a:schemeClr>
                    </a:solidFill>
                  </a:tcPr>
                </a:tc>
                <a:extLst>
                  <a:ext uri="{0D108BD9-81ED-4DB2-BD59-A6C34878D82A}">
                    <a16:rowId xmlns:a16="http://schemas.microsoft.com/office/drawing/2014/main" val="640824834"/>
                  </a:ext>
                </a:extLst>
              </a:tr>
              <a:tr h="624374">
                <a:tc>
                  <a:txBody>
                    <a:bodyPr/>
                    <a:lstStyle/>
                    <a:p>
                      <a:pPr marL="0" marR="90170">
                        <a:lnSpc>
                          <a:spcPct val="115000"/>
                        </a:lnSpc>
                        <a:spcBef>
                          <a:spcPts val="0"/>
                        </a:spcBef>
                        <a:spcAft>
                          <a:spcPts val="0"/>
                        </a:spcAft>
                      </a:pPr>
                      <a:r>
                        <a:rPr lang="en-US" sz="1800">
                          <a:effectLst/>
                          <a:latin typeface="Arial" panose="020B0604020202020204" pitchFamily="34" charset="0"/>
                          <a:cs typeface="Arial" panose="020B0604020202020204" pitchFamily="34" charset="0"/>
                        </a:rPr>
                        <a:t>Thời gian để vật đi được 8m là 4s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1">
                        <a:lumMod val="90000"/>
                      </a:schemeClr>
                    </a:solidFill>
                  </a:tcPr>
                </a:tc>
                <a:tc>
                  <a:txBody>
                    <a:bodyPr/>
                    <a:lstStyle/>
                    <a:p>
                      <a:pPr marL="0" marR="90170" algn="ctr">
                        <a:lnSpc>
                          <a:spcPct val="115000"/>
                        </a:lnSpc>
                        <a:spcBef>
                          <a:spcPts val="0"/>
                        </a:spcBef>
                        <a:spcAft>
                          <a:spcPts val="0"/>
                        </a:spcAft>
                      </a:pP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1">
                        <a:lumMod val="90000"/>
                      </a:schemeClr>
                    </a:solidFill>
                  </a:tcPr>
                </a:tc>
                <a:tc>
                  <a:txBody>
                    <a:bodyPr/>
                    <a:lstStyle/>
                    <a:p>
                      <a:pPr marL="0" marR="9017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1">
                        <a:lumMod val="90000"/>
                      </a:schemeClr>
                    </a:solidFill>
                  </a:tcPr>
                </a:tc>
                <a:extLst>
                  <a:ext uri="{0D108BD9-81ED-4DB2-BD59-A6C34878D82A}">
                    <a16:rowId xmlns:a16="http://schemas.microsoft.com/office/drawing/2014/main" val="3999032730"/>
                  </a:ext>
                </a:extLst>
              </a:tr>
            </a:tbl>
          </a:graphicData>
        </a:graphic>
      </p:graphicFrame>
      <p:sp>
        <p:nvSpPr>
          <p:cNvPr id="16" name="TextBox 15">
            <a:extLst>
              <a:ext uri="{FF2B5EF4-FFF2-40B4-BE49-F238E27FC236}">
                <a16:creationId xmlns:a16="http://schemas.microsoft.com/office/drawing/2014/main" id="{11036031-484B-7B4D-B6F6-A118AF326828}"/>
              </a:ext>
            </a:extLst>
          </p:cNvPr>
          <p:cNvSpPr txBox="1"/>
          <p:nvPr/>
        </p:nvSpPr>
        <p:spPr>
          <a:xfrm>
            <a:off x="6282690" y="2280920"/>
            <a:ext cx="381000" cy="707886"/>
          </a:xfrm>
          <a:prstGeom prst="rect">
            <a:avLst/>
          </a:prstGeom>
          <a:noFill/>
        </p:spPr>
        <p:txBody>
          <a:bodyPr wrap="square" rtlCol="0">
            <a:spAutoFit/>
          </a:bodyPr>
          <a:lstStyle/>
          <a:p>
            <a:pPr algn="ctr"/>
            <a:r>
              <a:rPr lang="en-US" sz="4000" b="1">
                <a:solidFill>
                  <a:srgbClr val="FF0000"/>
                </a:solidFill>
              </a:rPr>
              <a:t>x</a:t>
            </a:r>
          </a:p>
        </p:txBody>
      </p:sp>
      <p:sp>
        <p:nvSpPr>
          <p:cNvPr id="17" name="TextBox 16">
            <a:extLst>
              <a:ext uri="{FF2B5EF4-FFF2-40B4-BE49-F238E27FC236}">
                <a16:creationId xmlns:a16="http://schemas.microsoft.com/office/drawing/2014/main" id="{2588B5CE-A359-30F6-1D54-FE38B6B1662A}"/>
              </a:ext>
            </a:extLst>
          </p:cNvPr>
          <p:cNvSpPr txBox="1"/>
          <p:nvPr/>
        </p:nvSpPr>
        <p:spPr>
          <a:xfrm>
            <a:off x="6282690" y="2914772"/>
            <a:ext cx="381000" cy="707886"/>
          </a:xfrm>
          <a:prstGeom prst="rect">
            <a:avLst/>
          </a:prstGeom>
          <a:noFill/>
        </p:spPr>
        <p:txBody>
          <a:bodyPr wrap="square" rtlCol="0">
            <a:spAutoFit/>
          </a:bodyPr>
          <a:lstStyle/>
          <a:p>
            <a:r>
              <a:rPr lang="en-US" sz="4000" b="1">
                <a:solidFill>
                  <a:srgbClr val="FF0000"/>
                </a:solidFill>
              </a:rPr>
              <a:t>x</a:t>
            </a:r>
          </a:p>
        </p:txBody>
      </p:sp>
      <p:sp>
        <p:nvSpPr>
          <p:cNvPr id="18" name="TextBox 17">
            <a:extLst>
              <a:ext uri="{FF2B5EF4-FFF2-40B4-BE49-F238E27FC236}">
                <a16:creationId xmlns:a16="http://schemas.microsoft.com/office/drawing/2014/main" id="{65CF6D95-6276-EBB3-2B3B-C68DAF236931}"/>
              </a:ext>
            </a:extLst>
          </p:cNvPr>
          <p:cNvSpPr txBox="1"/>
          <p:nvPr/>
        </p:nvSpPr>
        <p:spPr>
          <a:xfrm>
            <a:off x="7379547" y="3491617"/>
            <a:ext cx="327660" cy="707886"/>
          </a:xfrm>
          <a:prstGeom prst="rect">
            <a:avLst/>
          </a:prstGeom>
          <a:noFill/>
        </p:spPr>
        <p:txBody>
          <a:bodyPr wrap="square" rtlCol="0">
            <a:spAutoFit/>
          </a:bodyPr>
          <a:lstStyle/>
          <a:p>
            <a:r>
              <a:rPr lang="en-US" sz="4000" b="1">
                <a:solidFill>
                  <a:srgbClr val="FF0000"/>
                </a:solidFill>
              </a:rPr>
              <a:t>x</a:t>
            </a:r>
          </a:p>
        </p:txBody>
      </p:sp>
      <p:sp>
        <p:nvSpPr>
          <p:cNvPr id="19" name="TextBox 18">
            <a:extLst>
              <a:ext uri="{FF2B5EF4-FFF2-40B4-BE49-F238E27FC236}">
                <a16:creationId xmlns:a16="http://schemas.microsoft.com/office/drawing/2014/main" id="{947A6AE9-6660-7A52-55DF-C8AF310FDF61}"/>
              </a:ext>
            </a:extLst>
          </p:cNvPr>
          <p:cNvSpPr txBox="1"/>
          <p:nvPr/>
        </p:nvSpPr>
        <p:spPr>
          <a:xfrm>
            <a:off x="6282690" y="4097485"/>
            <a:ext cx="556260" cy="707886"/>
          </a:xfrm>
          <a:prstGeom prst="rect">
            <a:avLst/>
          </a:prstGeom>
          <a:noFill/>
        </p:spPr>
        <p:txBody>
          <a:bodyPr wrap="square" rtlCol="0">
            <a:spAutoFit/>
          </a:bodyPr>
          <a:lstStyle/>
          <a:p>
            <a:r>
              <a:rPr lang="en-US" sz="4000" b="1">
                <a:solidFill>
                  <a:srgbClr val="FF0000"/>
                </a:solidFill>
              </a:rPr>
              <a:t>x</a:t>
            </a:r>
          </a:p>
        </p:txBody>
      </p:sp>
    </p:spTree>
    <p:extLst>
      <p:ext uri="{BB962C8B-B14F-4D97-AF65-F5344CB8AC3E}">
        <p14:creationId xmlns:p14="http://schemas.microsoft.com/office/powerpoint/2010/main" val="1373227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50"/>
                                        <p:tgtEl>
                                          <p:spTgt spid="16"/>
                                        </p:tgtEl>
                                      </p:cBhvr>
                                    </p:animEffect>
                                    <p:anim calcmode="lin" valueType="num">
                                      <p:cBhvr>
                                        <p:cTn id="18" dur="750" fill="hold"/>
                                        <p:tgtEl>
                                          <p:spTgt spid="16"/>
                                        </p:tgtEl>
                                        <p:attrNameLst>
                                          <p:attrName>ppt_x</p:attrName>
                                        </p:attrNameLst>
                                      </p:cBhvr>
                                      <p:tavLst>
                                        <p:tav tm="0">
                                          <p:val>
                                            <p:strVal val="#ppt_x"/>
                                          </p:val>
                                        </p:tav>
                                        <p:tav tm="100000">
                                          <p:val>
                                            <p:strVal val="#ppt_x"/>
                                          </p:val>
                                        </p:tav>
                                      </p:tavLst>
                                    </p:anim>
                                    <p:anim calcmode="lin" valueType="num">
                                      <p:cBhvr>
                                        <p:cTn id="19"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750"/>
                                        <p:tgtEl>
                                          <p:spTgt spid="17"/>
                                        </p:tgtEl>
                                      </p:cBhvr>
                                    </p:animEffect>
                                    <p:anim calcmode="lin" valueType="num">
                                      <p:cBhvr>
                                        <p:cTn id="25" dur="750" fill="hold"/>
                                        <p:tgtEl>
                                          <p:spTgt spid="17"/>
                                        </p:tgtEl>
                                        <p:attrNameLst>
                                          <p:attrName>ppt_x</p:attrName>
                                        </p:attrNameLst>
                                      </p:cBhvr>
                                      <p:tavLst>
                                        <p:tav tm="0">
                                          <p:val>
                                            <p:strVal val="#ppt_x"/>
                                          </p:val>
                                        </p:tav>
                                        <p:tav tm="100000">
                                          <p:val>
                                            <p:strVal val="#ppt_x"/>
                                          </p:val>
                                        </p:tav>
                                      </p:tavLst>
                                    </p:anim>
                                    <p:anim calcmode="lin" valueType="num">
                                      <p:cBhvr>
                                        <p:cTn id="26" dur="7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750"/>
                                        <p:tgtEl>
                                          <p:spTgt spid="18"/>
                                        </p:tgtEl>
                                      </p:cBhvr>
                                    </p:animEffect>
                                    <p:anim calcmode="lin" valueType="num">
                                      <p:cBhvr>
                                        <p:cTn id="32" dur="750" fill="hold"/>
                                        <p:tgtEl>
                                          <p:spTgt spid="18"/>
                                        </p:tgtEl>
                                        <p:attrNameLst>
                                          <p:attrName>ppt_x</p:attrName>
                                        </p:attrNameLst>
                                      </p:cBhvr>
                                      <p:tavLst>
                                        <p:tav tm="0">
                                          <p:val>
                                            <p:strVal val="#ppt_x"/>
                                          </p:val>
                                        </p:tav>
                                        <p:tav tm="100000">
                                          <p:val>
                                            <p:strVal val="#ppt_x"/>
                                          </p:val>
                                        </p:tav>
                                      </p:tavLst>
                                    </p:anim>
                                    <p:anim calcmode="lin" valueType="num">
                                      <p:cBhvr>
                                        <p:cTn id="33" dur="7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750"/>
                                        <p:tgtEl>
                                          <p:spTgt spid="19"/>
                                        </p:tgtEl>
                                      </p:cBhvr>
                                    </p:animEffect>
                                    <p:anim calcmode="lin" valueType="num">
                                      <p:cBhvr>
                                        <p:cTn id="39" dur="750" fill="hold"/>
                                        <p:tgtEl>
                                          <p:spTgt spid="19"/>
                                        </p:tgtEl>
                                        <p:attrNameLst>
                                          <p:attrName>ppt_x</p:attrName>
                                        </p:attrNameLst>
                                      </p:cBhvr>
                                      <p:tavLst>
                                        <p:tav tm="0">
                                          <p:val>
                                            <p:strVal val="#ppt_x"/>
                                          </p:val>
                                        </p:tav>
                                        <p:tav tm="100000">
                                          <p:val>
                                            <p:strVal val="#ppt_x"/>
                                          </p:val>
                                        </p:tav>
                                      </p:tavLst>
                                    </p:anim>
                                    <p:anim calcmode="lin" valueType="num">
                                      <p:cBhvr>
                                        <p:cTn id="40"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8C57270-6C25-A6BB-A7CC-2FD4882E9C67}"/>
              </a:ext>
            </a:extLst>
          </p:cNvPr>
          <p:cNvSpPr txBox="1"/>
          <p:nvPr/>
        </p:nvSpPr>
        <p:spPr>
          <a:xfrm>
            <a:off x="3259455" y="906261"/>
            <a:ext cx="2491740" cy="584775"/>
          </a:xfrm>
          <a:prstGeom prst="rect">
            <a:avLst/>
          </a:prstGeom>
          <a:noFill/>
        </p:spPr>
        <p:txBody>
          <a:bodyPr wrap="square" rtlCol="0">
            <a:spAutoFit/>
          </a:bodyPr>
          <a:lstStyle/>
          <a:p>
            <a:pPr algn="ctr"/>
            <a:r>
              <a:rPr lang="en-US" sz="3200" b="1"/>
              <a:t>VẬN DỤNG</a:t>
            </a:r>
          </a:p>
        </p:txBody>
      </p:sp>
      <p:pic>
        <p:nvPicPr>
          <p:cNvPr id="2" name="Picture 3">
            <a:extLst>
              <a:ext uri="{FF2B5EF4-FFF2-40B4-BE49-F238E27FC236}">
                <a16:creationId xmlns:a16="http://schemas.microsoft.com/office/drawing/2014/main" id="{B6904F21-0379-BD6D-ABCF-60413EE366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268038" y="1725697"/>
            <a:ext cx="4607923" cy="3162401"/>
          </a:xfrm>
          <a:prstGeom prst="rect">
            <a:avLst/>
          </a:prstGeom>
        </p:spPr>
      </p:pic>
    </p:spTree>
    <p:extLst>
      <p:ext uri="{BB962C8B-B14F-4D97-AF65-F5344CB8AC3E}">
        <p14:creationId xmlns:p14="http://schemas.microsoft.com/office/powerpoint/2010/main" val="343773742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1"/>
        <p:cNvGrpSpPr/>
        <p:nvPr/>
      </p:nvGrpSpPr>
      <p:grpSpPr>
        <a:xfrm>
          <a:off x="0" y="0"/>
          <a:ext cx="0" cy="0"/>
          <a:chOff x="0" y="0"/>
          <a:chExt cx="0" cy="0"/>
        </a:xfrm>
      </p:grpSpPr>
      <p:sp>
        <p:nvSpPr>
          <p:cNvPr id="22" name="TextBox 21">
            <a:extLst>
              <a:ext uri="{FF2B5EF4-FFF2-40B4-BE49-F238E27FC236}">
                <a16:creationId xmlns:a16="http://schemas.microsoft.com/office/drawing/2014/main" id="{CEE19230-BA24-8BDA-E2D5-421325C24E54}"/>
              </a:ext>
            </a:extLst>
          </p:cNvPr>
          <p:cNvSpPr txBox="1"/>
          <p:nvPr/>
        </p:nvSpPr>
        <p:spPr>
          <a:xfrm>
            <a:off x="543681" y="1000807"/>
            <a:ext cx="4358520" cy="3141886"/>
          </a:xfrm>
          <a:prstGeom prst="rect">
            <a:avLst/>
          </a:prstGeom>
          <a:noFill/>
        </p:spPr>
        <p:txBody>
          <a:bodyPr wrap="square" rtlCol="0">
            <a:spAutoFit/>
          </a:bodyPr>
          <a:lstStyle/>
          <a:p>
            <a:pPr algn="just">
              <a:lnSpc>
                <a:spcPct val="150000"/>
              </a:lnSpc>
            </a:pPr>
            <a:r>
              <a:rPr lang="en-US" sz="1800" b="1">
                <a:solidFill>
                  <a:srgbClr val="000000"/>
                </a:solidFill>
                <a:effectLst/>
                <a:latin typeface="+mj-lt"/>
                <a:ea typeface="Times New Roman" panose="02020603050405020304" pitchFamily="18" charset="0"/>
                <a:cs typeface="Times New Roman" panose="02020603050405020304" pitchFamily="18" charset="0"/>
              </a:rPr>
              <a:t>Câu 1: </a:t>
            </a:r>
            <a:r>
              <a:rPr lang="en-US" sz="1800">
                <a:solidFill>
                  <a:srgbClr val="000000"/>
                </a:solidFill>
                <a:effectLst/>
                <a:latin typeface="+mj-lt"/>
                <a:ea typeface="Times New Roman" panose="02020603050405020304" pitchFamily="18" charset="0"/>
                <a:cs typeface="Times New Roman" panose="02020603050405020304" pitchFamily="18" charset="0"/>
              </a:rPr>
              <a:t>Hình dưới là đồ thị quãng đường – thời gian của một người đi mô tô. Biết mô tô chuyển động nhanh hơn xe đạp.</a:t>
            </a:r>
          </a:p>
          <a:p>
            <a:pPr marL="0" marR="90170" algn="just">
              <a:lnSpc>
                <a:spcPct val="150000"/>
              </a:lnSpc>
              <a:spcBef>
                <a:spcPts val="300"/>
              </a:spcBef>
              <a:spcAft>
                <a:spcPts val="300"/>
              </a:spcAft>
            </a:pPr>
            <a:r>
              <a:rPr lang="en-US" sz="1800">
                <a:solidFill>
                  <a:srgbClr val="000000"/>
                </a:solidFill>
                <a:effectLst/>
                <a:latin typeface="+mj-lt"/>
                <a:ea typeface="Times New Roman" panose="02020603050405020304" pitchFamily="18" charset="0"/>
                <a:cs typeface="Times New Roman" panose="02020603050405020304" pitchFamily="18" charset="0"/>
              </a:rPr>
              <a:t>a) Đường biểu diễn nào ứng với chuyển động của xe đạp </a:t>
            </a:r>
            <a:endParaRPr lang="en-US" sz="1800">
              <a:effectLst/>
              <a:latin typeface="+mj-lt"/>
              <a:ea typeface="Calibri" panose="020F0502020204030204" pitchFamily="34" charset="0"/>
              <a:cs typeface="Times New Roman" panose="02020603050405020304" pitchFamily="18" charset="0"/>
            </a:endParaRPr>
          </a:p>
          <a:p>
            <a:pPr marL="0" marR="90170" algn="just">
              <a:lnSpc>
                <a:spcPct val="150000"/>
              </a:lnSpc>
              <a:spcBef>
                <a:spcPts val="300"/>
              </a:spcBef>
              <a:spcAft>
                <a:spcPts val="300"/>
              </a:spcAft>
            </a:pPr>
            <a:r>
              <a:rPr lang="en-US" sz="1800">
                <a:solidFill>
                  <a:srgbClr val="000000"/>
                </a:solidFill>
                <a:effectLst/>
                <a:latin typeface="+mj-lt"/>
                <a:ea typeface="Times New Roman" panose="02020603050405020304" pitchFamily="18" charset="0"/>
                <a:cs typeface="Times New Roman" panose="02020603050405020304" pitchFamily="18" charset="0"/>
              </a:rPr>
              <a:t>b) Tính tốc độ của mỗi chuyển động </a:t>
            </a:r>
            <a:endParaRPr lang="en-US" sz="1800">
              <a:effectLst/>
              <a:latin typeface="+mj-lt"/>
              <a:ea typeface="Calibri" panose="020F0502020204030204" pitchFamily="34" charset="0"/>
              <a:cs typeface="Times New Roman" panose="02020603050405020304" pitchFamily="18" charset="0"/>
            </a:endParaRPr>
          </a:p>
          <a:p>
            <a:pPr marL="0" marR="90170" algn="just">
              <a:lnSpc>
                <a:spcPct val="150000"/>
              </a:lnSpc>
              <a:spcBef>
                <a:spcPts val="300"/>
              </a:spcBef>
              <a:spcAft>
                <a:spcPts val="300"/>
              </a:spcAft>
            </a:pPr>
            <a:r>
              <a:rPr lang="en-US" sz="1800">
                <a:solidFill>
                  <a:srgbClr val="000000"/>
                </a:solidFill>
                <a:effectLst/>
                <a:latin typeface="+mj-lt"/>
                <a:ea typeface="Times New Roman" panose="02020603050405020304" pitchFamily="18" charset="0"/>
                <a:cs typeface="Times New Roman" panose="02020603050405020304" pitchFamily="18" charset="0"/>
              </a:rPr>
              <a:t>c) Sau bao lâu thì hai xe gặp nhau? </a:t>
            </a:r>
            <a:endParaRPr lang="en-US" sz="1800">
              <a:effectLst/>
              <a:latin typeface="+mj-lt"/>
              <a:ea typeface="Calibri" panose="020F0502020204030204" pitchFamily="34" charset="0"/>
              <a:cs typeface="Times New Roman" panose="02020603050405020304" pitchFamily="18" charset="0"/>
            </a:endParaRPr>
          </a:p>
        </p:txBody>
      </p:sp>
      <p:pic>
        <p:nvPicPr>
          <p:cNvPr id="26" name="Picture 25" descr="Chart, line chart&#10;&#10;Description automatically generated">
            <a:extLst>
              <a:ext uri="{FF2B5EF4-FFF2-40B4-BE49-F238E27FC236}">
                <a16:creationId xmlns:a16="http://schemas.microsoft.com/office/drawing/2014/main" id="{50924A8C-66CE-9E68-92BF-5E42CB28B499}"/>
              </a:ext>
            </a:extLst>
          </p:cNvPr>
          <p:cNvPicPr>
            <a:picLocks noChangeAspect="1"/>
          </p:cNvPicPr>
          <p:nvPr/>
        </p:nvPicPr>
        <p:blipFill>
          <a:blip r:embed="rId3">
            <a:biLevel thresh="75000"/>
          </a:blip>
          <a:stretch>
            <a:fillRect/>
          </a:stretch>
        </p:blipFill>
        <p:spPr>
          <a:xfrm>
            <a:off x="5080000" y="1167398"/>
            <a:ext cx="3644295" cy="297529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randombar(horizontal)">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7"/>
        <p:cNvGrpSpPr/>
        <p:nvPr/>
      </p:nvGrpSpPr>
      <p:grpSpPr>
        <a:xfrm>
          <a:off x="0" y="0"/>
          <a:ext cx="0" cy="0"/>
          <a:chOff x="0" y="0"/>
          <a:chExt cx="0" cy="0"/>
        </a:xfrm>
      </p:grpSpPr>
      <p:sp>
        <p:nvSpPr>
          <p:cNvPr id="28" name="Rectangle 27">
            <a:extLst>
              <a:ext uri="{FF2B5EF4-FFF2-40B4-BE49-F238E27FC236}">
                <a16:creationId xmlns:a16="http://schemas.microsoft.com/office/drawing/2014/main" id="{FD75081A-2E93-FE69-8C09-B5F32557F09E}"/>
              </a:ext>
            </a:extLst>
          </p:cNvPr>
          <p:cNvSpPr/>
          <p:nvPr/>
        </p:nvSpPr>
        <p:spPr>
          <a:xfrm>
            <a:off x="1458687" y="516517"/>
            <a:ext cx="7016446" cy="2055233"/>
          </a:xfrm>
          <a:prstGeom prst="rect">
            <a:avLst/>
          </a:prstGeom>
          <a:solidFill>
            <a:schemeClr val="tx1">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just">
              <a:lnSpc>
                <a:spcPct val="150000"/>
              </a:lnSpc>
            </a:pPr>
            <a:r>
              <a:rPr lang="en-US" sz="2000">
                <a:solidFill>
                  <a:srgbClr val="000000"/>
                </a:solidFill>
                <a:ea typeface="Times New Roman" panose="02020603050405020304" pitchFamily="18" charset="0"/>
                <a:cs typeface="Times New Roman" panose="02020603050405020304" pitchFamily="18" charset="0"/>
              </a:rPr>
              <a:t>a) Đường biểu diễn 2 </a:t>
            </a:r>
            <a:endParaRPr lang="en-US" sz="2000">
              <a:ea typeface="Calibri" panose="020F0502020204030204" pitchFamily="34" charset="0"/>
              <a:cs typeface="Times New Roman" panose="02020603050405020304" pitchFamily="18" charset="0"/>
            </a:endParaRPr>
          </a:p>
          <a:p>
            <a:pPr algn="just">
              <a:lnSpc>
                <a:spcPct val="150000"/>
              </a:lnSpc>
            </a:pPr>
            <a:r>
              <a:rPr lang="en-US" sz="2000">
                <a:solidFill>
                  <a:srgbClr val="000000"/>
                </a:solidFill>
                <a:ea typeface="Times New Roman" panose="02020603050405020304" pitchFamily="18" charset="0"/>
                <a:cs typeface="Times New Roman" panose="02020603050405020304" pitchFamily="18" charset="0"/>
              </a:rPr>
              <a:t>b) v</a:t>
            </a:r>
            <a:r>
              <a:rPr lang="en-US" sz="2000" baseline="-25000">
                <a:solidFill>
                  <a:srgbClr val="000000"/>
                </a:solidFill>
                <a:ea typeface="Times New Roman" panose="02020603050405020304" pitchFamily="18" charset="0"/>
                <a:cs typeface="Times New Roman" panose="02020603050405020304" pitchFamily="18" charset="0"/>
              </a:rPr>
              <a:t>xe đạp </a:t>
            </a:r>
            <a:r>
              <a:rPr lang="en-US" sz="2000">
                <a:solidFill>
                  <a:srgbClr val="000000"/>
                </a:solidFill>
                <a:ea typeface="Times New Roman" panose="02020603050405020304" pitchFamily="18" charset="0"/>
                <a:cs typeface="Times New Roman" panose="02020603050405020304" pitchFamily="18" charset="0"/>
              </a:rPr>
              <a:t>= 20km/h và v</a:t>
            </a:r>
            <a:r>
              <a:rPr lang="en-US" sz="2000" baseline="-25000">
                <a:solidFill>
                  <a:srgbClr val="000000"/>
                </a:solidFill>
                <a:ea typeface="Times New Roman" panose="02020603050405020304" pitchFamily="18" charset="0"/>
                <a:cs typeface="Times New Roman" panose="02020603050405020304" pitchFamily="18" charset="0"/>
              </a:rPr>
              <a:t>ô tô </a:t>
            </a:r>
            <a:r>
              <a:rPr lang="en-US" sz="2000">
                <a:solidFill>
                  <a:srgbClr val="000000"/>
                </a:solidFill>
                <a:ea typeface="Times New Roman" panose="02020603050405020304" pitchFamily="18" charset="0"/>
                <a:cs typeface="Times New Roman" panose="02020603050405020304" pitchFamily="18" charset="0"/>
              </a:rPr>
              <a:t>= 60km/h </a:t>
            </a:r>
            <a:endParaRPr lang="en-US" sz="2000">
              <a:ea typeface="Calibri" panose="020F0502020204030204" pitchFamily="34" charset="0"/>
              <a:cs typeface="Times New Roman" panose="02020603050405020304" pitchFamily="18" charset="0"/>
            </a:endParaRPr>
          </a:p>
          <a:p>
            <a:pPr algn="just">
              <a:lnSpc>
                <a:spcPct val="150000"/>
              </a:lnSpc>
            </a:pPr>
            <a:r>
              <a:rPr lang="en-US" sz="2000">
                <a:solidFill>
                  <a:srgbClr val="000000"/>
                </a:solidFill>
                <a:ea typeface="Times New Roman" panose="02020603050405020304" pitchFamily="18" charset="0"/>
                <a:cs typeface="Times New Roman" panose="02020603050405020304" pitchFamily="18" charset="0"/>
              </a:rPr>
              <a:t>c) Sau 1h tính từ lúc người đó đi mô tô bắt đầu chuyển động </a:t>
            </a:r>
            <a:endParaRPr lang="en-US" sz="2000">
              <a:ea typeface="Calibri" panose="020F0502020204030204" pitchFamily="34" charset="0"/>
              <a:cs typeface="Times New Roman" panose="02020603050405020304" pitchFamily="18" charset="0"/>
            </a:endParaRPr>
          </a:p>
        </p:txBody>
      </p:sp>
      <p:sp>
        <p:nvSpPr>
          <p:cNvPr id="29" name="Right Arrow 8">
            <a:extLst>
              <a:ext uri="{FF2B5EF4-FFF2-40B4-BE49-F238E27FC236}">
                <a16:creationId xmlns:a16="http://schemas.microsoft.com/office/drawing/2014/main" id="{51A0B65C-586A-5385-C3DC-BCC032D275EC}"/>
              </a:ext>
            </a:extLst>
          </p:cNvPr>
          <p:cNvSpPr/>
          <p:nvPr/>
        </p:nvSpPr>
        <p:spPr>
          <a:xfrm>
            <a:off x="432408" y="1376394"/>
            <a:ext cx="881334" cy="440484"/>
          </a:xfrm>
          <a:prstGeom prst="rightArrow">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65EF7DDF-6F51-18E1-FC11-5304B32B9866}"/>
              </a:ext>
            </a:extLst>
          </p:cNvPr>
          <p:cNvPicPr>
            <a:picLocks noChangeAspect="1"/>
          </p:cNvPicPr>
          <p:nvPr/>
        </p:nvPicPr>
        <p:blipFill>
          <a:blip r:embed="rId3"/>
          <a:stretch>
            <a:fillRect/>
          </a:stretch>
        </p:blipFill>
        <p:spPr>
          <a:xfrm>
            <a:off x="2286303" y="2742374"/>
            <a:ext cx="4571394" cy="240112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4"/>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FC46EB50-E8A2-E3C4-ACD5-92A06E47B655}"/>
              </a:ext>
            </a:extLst>
          </p:cNvPr>
          <p:cNvSpPr/>
          <p:nvPr/>
        </p:nvSpPr>
        <p:spPr>
          <a:xfrm>
            <a:off x="776513" y="109437"/>
            <a:ext cx="7736113" cy="1986064"/>
          </a:xfrm>
          <a:prstGeom prst="roundRect">
            <a:avLst/>
          </a:prstGeom>
          <a:solidFill>
            <a:schemeClr val="accent6">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marL="0" marR="90170" algn="just">
              <a:lnSpc>
                <a:spcPct val="150000"/>
              </a:lnSpc>
              <a:spcBef>
                <a:spcPts val="300"/>
              </a:spcBef>
              <a:spcAft>
                <a:spcPts val="300"/>
              </a:spcAft>
            </a:pPr>
            <a:r>
              <a:rPr lang="en-US"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Câu 2:  </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người đi xe đạp, sau khi đi được 8km với tốc độ 12km/h thì dừng lại để sửa xe trong 40 min, sau đó đi tiếp 12km với tốc độ 9 km/h. </a:t>
            </a:r>
            <a:endParaRPr lang="en-US" sz="1800">
              <a:effectLst/>
              <a:latin typeface="Arial" panose="020B0604020202020204" pitchFamily="34" charset="0"/>
              <a:ea typeface="Calibri" panose="020F0502020204030204" pitchFamily="34" charset="0"/>
              <a:cs typeface="Arial" panose="020B0604020202020204" pitchFamily="34" charset="0"/>
            </a:endParaRPr>
          </a:p>
          <a:p>
            <a:pPr marL="0" marR="90170" algn="just">
              <a:lnSpc>
                <a:spcPct val="150000"/>
              </a:lnSpc>
              <a:spcBef>
                <a:spcPts val="300"/>
              </a:spcBef>
              <a:spcAft>
                <a:spcPts val="30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Vẽ đồ thị quãng đường – thời gian của người đi xe đạp </a:t>
            </a:r>
            <a:endParaRPr lang="en-US" sz="1800">
              <a:effectLst/>
              <a:latin typeface="Arial" panose="020B0604020202020204" pitchFamily="34" charset="0"/>
              <a:ea typeface="Calibri" panose="020F0502020204030204" pitchFamily="34" charset="0"/>
              <a:cs typeface="Arial" panose="020B0604020202020204" pitchFamily="34" charset="0"/>
            </a:endParaRPr>
          </a:p>
          <a:p>
            <a:pPr marL="0" marR="90170" algn="just">
              <a:lnSpc>
                <a:spcPct val="150000"/>
              </a:lnSpc>
              <a:spcBef>
                <a:spcPts val="300"/>
              </a:spcBef>
              <a:spcAft>
                <a:spcPts val="30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Xác định tốc độ của người đi xe đạp trên cả quãng đường </a:t>
            </a:r>
            <a:endParaRPr lang="en-US" sz="1800">
              <a:effectLst/>
              <a:latin typeface="Arial" panose="020B0604020202020204" pitchFamily="34" charset="0"/>
              <a:ea typeface="Calibri" panose="020F0502020204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A6CA3FD-25C7-0725-D1DE-5B2DB60302FF}"/>
              </a:ext>
            </a:extLst>
          </p:cNvPr>
          <p:cNvSpPr txBox="1"/>
          <p:nvPr/>
        </p:nvSpPr>
        <p:spPr>
          <a:xfrm>
            <a:off x="1237342" y="2235199"/>
            <a:ext cx="1404256" cy="456535"/>
          </a:xfrm>
          <a:prstGeom prst="rect">
            <a:avLst/>
          </a:prstGeom>
          <a:noFill/>
        </p:spPr>
        <p:txBody>
          <a:bodyPr wrap="square" rtlCol="0">
            <a:spAutoFit/>
          </a:bodyPr>
          <a:lstStyle/>
          <a:p>
            <a:pPr algn="just">
              <a:lnSpc>
                <a:spcPct val="150000"/>
              </a:lnSpc>
            </a:pPr>
            <a:r>
              <a:rPr lang="en-US" sz="1800">
                <a:latin typeface="+mj-lt"/>
              </a:rPr>
              <a:t>a) Hình vẽ</a:t>
            </a:r>
          </a:p>
        </p:txBody>
      </p:sp>
      <p:pic>
        <p:nvPicPr>
          <p:cNvPr id="33" name="Picture 32" descr="Chart, line chart&#10;&#10;Description automatically generated">
            <a:extLst>
              <a:ext uri="{FF2B5EF4-FFF2-40B4-BE49-F238E27FC236}">
                <a16:creationId xmlns:a16="http://schemas.microsoft.com/office/drawing/2014/main" id="{7AA030A7-5E5D-DDE9-76BC-A9D8AB33B7BF}"/>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2641598" y="2269316"/>
            <a:ext cx="2406350" cy="2063020"/>
          </a:xfrm>
          <a:prstGeom prst="rect">
            <a:avLst/>
          </a:prstGeom>
        </p:spPr>
      </p:pic>
      <p:sp>
        <p:nvSpPr>
          <p:cNvPr id="3" name="TextBox 2">
            <a:extLst>
              <a:ext uri="{FF2B5EF4-FFF2-40B4-BE49-F238E27FC236}">
                <a16:creationId xmlns:a16="http://schemas.microsoft.com/office/drawing/2014/main" id="{F3479548-E570-821C-5998-AD1B456F1146}"/>
              </a:ext>
            </a:extLst>
          </p:cNvPr>
          <p:cNvSpPr txBox="1"/>
          <p:nvPr/>
        </p:nvSpPr>
        <p:spPr>
          <a:xfrm>
            <a:off x="1070805" y="4375879"/>
            <a:ext cx="7002390" cy="456535"/>
          </a:xfrm>
          <a:prstGeom prst="rect">
            <a:avLst/>
          </a:prstGeom>
          <a:noFill/>
        </p:spPr>
        <p:txBody>
          <a:bodyPr wrap="square">
            <a:spAutoFit/>
          </a:bodyPr>
          <a:lstStyle/>
          <a:p>
            <a:pPr algn="ctr">
              <a:lnSpc>
                <a:spcPct val="150000"/>
              </a:lnSpc>
            </a:pPr>
            <a:r>
              <a:rPr lang="en-US" sz="1800">
                <a:solidFill>
                  <a:srgbClr val="000000"/>
                </a:solidFill>
                <a:effectLst/>
                <a:latin typeface="+mj-lt"/>
                <a:ea typeface="Times New Roman" panose="02020603050405020304" pitchFamily="18" charset="0"/>
                <a:cs typeface="Times New Roman" panose="02020603050405020304" pitchFamily="18" charset="0"/>
              </a:rPr>
              <a:t>b) Tốc độ của người đi xe đạp trên cả quãng đường: v = 7,5 km/h </a:t>
            </a:r>
            <a:endParaRPr lang="en-US" sz="1800">
              <a:effectLst/>
              <a:latin typeface="+mj-lt"/>
              <a:ea typeface="Calibri" panose="020F0502020204030204" pitchFamily="34"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par>
                                <p:cTn id="13" presetID="16" presetClass="entr" presetSubtype="21"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roup 1">
            <a:extLst>
              <a:ext uri="{FF2B5EF4-FFF2-40B4-BE49-F238E27FC236}">
                <a16:creationId xmlns:a16="http://schemas.microsoft.com/office/drawing/2014/main" id="{96549083-B879-4DE1-00F2-503056868FBB}"/>
              </a:ext>
            </a:extLst>
          </p:cNvPr>
          <p:cNvGrpSpPr/>
          <p:nvPr/>
        </p:nvGrpSpPr>
        <p:grpSpPr>
          <a:xfrm>
            <a:off x="2105383" y="534661"/>
            <a:ext cx="4933236" cy="936613"/>
            <a:chOff x="2105383" y="534661"/>
            <a:chExt cx="4933236" cy="936613"/>
          </a:xfrm>
        </p:grpSpPr>
        <p:grpSp>
          <p:nvGrpSpPr>
            <p:cNvPr id="7" name="Group 5">
              <a:extLst>
                <a:ext uri="{FF2B5EF4-FFF2-40B4-BE49-F238E27FC236}">
                  <a16:creationId xmlns:a16="http://schemas.microsoft.com/office/drawing/2014/main" id="{F27BD2CB-11E9-83EF-390D-FBDACAB0EE37}"/>
                </a:ext>
              </a:extLst>
            </p:cNvPr>
            <p:cNvGrpSpPr/>
            <p:nvPr/>
          </p:nvGrpSpPr>
          <p:grpSpPr>
            <a:xfrm rot="5400000">
              <a:off x="4103694" y="-1463650"/>
              <a:ext cx="936613" cy="4933236"/>
              <a:chOff x="0" y="0"/>
              <a:chExt cx="1917354" cy="7155888"/>
            </a:xfrm>
            <a:solidFill>
              <a:schemeClr val="tx1">
                <a:lumMod val="75000"/>
              </a:schemeClr>
            </a:solidFill>
          </p:grpSpPr>
          <p:sp>
            <p:nvSpPr>
              <p:cNvPr id="8" name="Freeform 6">
                <a:extLst>
                  <a:ext uri="{FF2B5EF4-FFF2-40B4-BE49-F238E27FC236}">
                    <a16:creationId xmlns:a16="http://schemas.microsoft.com/office/drawing/2014/main" id="{F3A9E22C-1782-912F-73A3-644F1CEDB057}"/>
                  </a:ext>
                </a:extLst>
              </p:cNvPr>
              <p:cNvSpPr/>
              <p:nvPr/>
            </p:nvSpPr>
            <p:spPr>
              <a:xfrm>
                <a:off x="-9098" y="-6509"/>
                <a:ext cx="1931685" cy="7187942"/>
              </a:xfrm>
              <a:custGeom>
                <a:avLst/>
                <a:gdLst/>
                <a:ahLst/>
                <a:cxnLst/>
                <a:rect l="l" t="t" r="r" b="b"/>
                <a:pathLst>
                  <a:path w="1931685" h="7187942">
                    <a:moveTo>
                      <a:pt x="63030" y="6594388"/>
                    </a:moveTo>
                    <a:cubicBezTo>
                      <a:pt x="63030" y="6594388"/>
                      <a:pt x="0" y="6347824"/>
                      <a:pt x="10218" y="1214762"/>
                    </a:cubicBezTo>
                    <a:cubicBezTo>
                      <a:pt x="18651" y="990971"/>
                      <a:pt x="65033" y="645332"/>
                      <a:pt x="65033" y="645332"/>
                    </a:cubicBezTo>
                    <a:cubicBezTo>
                      <a:pt x="82233" y="502466"/>
                      <a:pt x="56685" y="337866"/>
                      <a:pt x="181385" y="223925"/>
                    </a:cubicBezTo>
                    <a:cubicBezTo>
                      <a:pt x="346794" y="72788"/>
                      <a:pt x="621643" y="0"/>
                      <a:pt x="1038611" y="6965"/>
                    </a:cubicBezTo>
                    <a:lnTo>
                      <a:pt x="1038613" y="6965"/>
                    </a:lnTo>
                    <a:cubicBezTo>
                      <a:pt x="1255360" y="16819"/>
                      <a:pt x="1459675" y="36481"/>
                      <a:pt x="1593863" y="101690"/>
                    </a:cubicBezTo>
                    <a:cubicBezTo>
                      <a:pt x="1849909" y="226120"/>
                      <a:pt x="1931684" y="459160"/>
                      <a:pt x="1926196" y="704684"/>
                    </a:cubicBezTo>
                    <a:cubicBezTo>
                      <a:pt x="1926196" y="704684"/>
                      <a:pt x="1882909" y="1013073"/>
                      <a:pt x="1890342" y="1248607"/>
                    </a:cubicBezTo>
                    <a:cubicBezTo>
                      <a:pt x="1897465" y="6336190"/>
                      <a:pt x="1904622" y="6531793"/>
                      <a:pt x="1904622" y="6531793"/>
                    </a:cubicBezTo>
                    <a:cubicBezTo>
                      <a:pt x="1887940" y="6747525"/>
                      <a:pt x="1773296" y="6958137"/>
                      <a:pt x="1576427" y="7069761"/>
                    </a:cubicBezTo>
                    <a:cubicBezTo>
                      <a:pt x="1426076" y="7155010"/>
                      <a:pt x="1228045" y="7170107"/>
                      <a:pt x="965965" y="7159366"/>
                    </a:cubicBezTo>
                    <a:lnTo>
                      <a:pt x="965962" y="7159366"/>
                    </a:lnTo>
                    <a:cubicBezTo>
                      <a:pt x="645952" y="7154089"/>
                      <a:pt x="384604" y="7187942"/>
                      <a:pt x="254278" y="7078784"/>
                    </a:cubicBezTo>
                    <a:cubicBezTo>
                      <a:pt x="145767" y="6987899"/>
                      <a:pt x="81795" y="6794588"/>
                      <a:pt x="63030" y="6594388"/>
                    </a:cubicBezTo>
                    <a:close/>
                  </a:path>
                </a:pathLst>
              </a:custGeom>
              <a:grpFill/>
            </p:spPr>
          </p:sp>
        </p:grpSp>
        <p:sp>
          <p:nvSpPr>
            <p:cNvPr id="9" name="TextBox 8">
              <a:extLst>
                <a:ext uri="{FF2B5EF4-FFF2-40B4-BE49-F238E27FC236}">
                  <a16:creationId xmlns:a16="http://schemas.microsoft.com/office/drawing/2014/main" id="{09BFB7AA-C821-CFE1-F4E4-05205C86DF42}"/>
                </a:ext>
              </a:extLst>
            </p:cNvPr>
            <p:cNvSpPr txBox="1"/>
            <p:nvPr/>
          </p:nvSpPr>
          <p:spPr>
            <a:xfrm>
              <a:off x="2648856" y="651215"/>
              <a:ext cx="4245429" cy="658835"/>
            </a:xfrm>
            <a:prstGeom prst="rect">
              <a:avLst/>
            </a:prstGeom>
            <a:noFill/>
          </p:spPr>
          <p:txBody>
            <a:bodyPr wrap="square" rtlCol="0">
              <a:spAutoFit/>
            </a:bodyPr>
            <a:lstStyle/>
            <a:p>
              <a:pPr algn="just">
                <a:lnSpc>
                  <a:spcPct val="150000"/>
                </a:lnSpc>
              </a:pPr>
              <a:r>
                <a:rPr lang="en-US" sz="2800" b="1"/>
                <a:t>HƯỚNG DẪN VỀ NHÀ</a:t>
              </a:r>
            </a:p>
          </p:txBody>
        </p:sp>
      </p:grpSp>
      <p:pic>
        <p:nvPicPr>
          <p:cNvPr id="14" name="Picture 17">
            <a:extLst>
              <a:ext uri="{FF2B5EF4-FFF2-40B4-BE49-F238E27FC236}">
                <a16:creationId xmlns:a16="http://schemas.microsoft.com/office/drawing/2014/main" id="{7D8DD2FA-692B-7BA4-E507-2249CE0DC03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584644">
            <a:off x="2892675" y="4031544"/>
            <a:ext cx="599260" cy="480497"/>
          </a:xfrm>
          <a:prstGeom prst="rect">
            <a:avLst/>
          </a:prstGeom>
        </p:spPr>
      </p:pic>
      <p:grpSp>
        <p:nvGrpSpPr>
          <p:cNvPr id="3" name="Group 2">
            <a:extLst>
              <a:ext uri="{FF2B5EF4-FFF2-40B4-BE49-F238E27FC236}">
                <a16:creationId xmlns:a16="http://schemas.microsoft.com/office/drawing/2014/main" id="{7E884698-A7DD-2A05-7B6C-70F1DFE9AF63}"/>
              </a:ext>
            </a:extLst>
          </p:cNvPr>
          <p:cNvGrpSpPr/>
          <p:nvPr/>
        </p:nvGrpSpPr>
        <p:grpSpPr>
          <a:xfrm>
            <a:off x="666933" y="1805104"/>
            <a:ext cx="3745047" cy="1388884"/>
            <a:chOff x="666933" y="1805104"/>
            <a:chExt cx="3745047" cy="1388884"/>
          </a:xfrm>
        </p:grpSpPr>
        <p:sp>
          <p:nvSpPr>
            <p:cNvPr id="12" name="AutoShape 9">
              <a:extLst>
                <a:ext uri="{FF2B5EF4-FFF2-40B4-BE49-F238E27FC236}">
                  <a16:creationId xmlns:a16="http://schemas.microsoft.com/office/drawing/2014/main" id="{957C0211-518C-75B4-54B7-AA5FFA17F0DE}"/>
                </a:ext>
              </a:extLst>
            </p:cNvPr>
            <p:cNvSpPr/>
            <p:nvPr/>
          </p:nvSpPr>
          <p:spPr>
            <a:xfrm>
              <a:off x="666933" y="1805104"/>
              <a:ext cx="3745047" cy="1388884"/>
            </a:xfrm>
            <a:prstGeom prst="rect">
              <a:avLst/>
            </a:prstGeom>
            <a:solidFill>
              <a:schemeClr val="accent6">
                <a:lumMod val="40000"/>
                <a:lumOff val="60000"/>
              </a:schemeClr>
            </a:solidFill>
          </p:spPr>
        </p:sp>
        <p:sp>
          <p:nvSpPr>
            <p:cNvPr id="15" name="TextBox 14">
              <a:extLst>
                <a:ext uri="{FF2B5EF4-FFF2-40B4-BE49-F238E27FC236}">
                  <a16:creationId xmlns:a16="http://schemas.microsoft.com/office/drawing/2014/main" id="{A46C81B3-4DA4-3108-7CFF-CAEA961180CC}"/>
                </a:ext>
              </a:extLst>
            </p:cNvPr>
            <p:cNvSpPr txBox="1"/>
            <p:nvPr/>
          </p:nvSpPr>
          <p:spPr>
            <a:xfrm>
              <a:off x="1286048" y="2063529"/>
              <a:ext cx="2520043" cy="872034"/>
            </a:xfrm>
            <a:prstGeom prst="rect">
              <a:avLst/>
            </a:prstGeom>
            <a:noFill/>
          </p:spPr>
          <p:txBody>
            <a:bodyPr wrap="square" rtlCol="0">
              <a:spAutoFit/>
            </a:bodyPr>
            <a:lstStyle/>
            <a:p>
              <a:pPr marR="0" lvl="0" algn="ctr">
                <a:lnSpc>
                  <a:spcPct val="150000"/>
                </a:lnSpc>
                <a:spcBef>
                  <a:spcPts val="300"/>
                </a:spcBef>
                <a:spcAft>
                  <a:spcPts val="300"/>
                </a:spcAft>
              </a:pPr>
              <a:r>
                <a:rPr lang="en-US" sz="1800">
                  <a:solidFill>
                    <a:srgbClr val="000000"/>
                  </a:solidFill>
                  <a:effectLst/>
                  <a:latin typeface="+mj-lt"/>
                  <a:ea typeface="Times New Roman" panose="02020603050405020304" pitchFamily="18" charset="0"/>
                  <a:cs typeface="Times New Roman" panose="02020603050405020304" pitchFamily="18" charset="0"/>
                </a:rPr>
                <a:t>1. Ôn tập và ghi nhớ kiến thức vừa học.</a:t>
              </a:r>
              <a:endParaRPr lang="en-US" sz="1800">
                <a:effectLst/>
                <a:latin typeface="+mj-lt"/>
                <a:ea typeface="Calibri" panose="020F0502020204030204" pitchFamily="34" charset="0"/>
                <a:cs typeface="Times New Roman" panose="02020603050405020304" pitchFamily="18" charset="0"/>
              </a:endParaRPr>
            </a:p>
          </p:txBody>
        </p:sp>
      </p:grpSp>
      <p:pic>
        <p:nvPicPr>
          <p:cNvPr id="17" name="Picture 19">
            <a:extLst>
              <a:ext uri="{FF2B5EF4-FFF2-40B4-BE49-F238E27FC236}">
                <a16:creationId xmlns:a16="http://schemas.microsoft.com/office/drawing/2014/main" id="{73B39B7F-D872-78FD-611F-F4AADBC5B2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864959" y="2618710"/>
            <a:ext cx="2509454" cy="2579812"/>
          </a:xfrm>
          <a:prstGeom prst="rect">
            <a:avLst/>
          </a:prstGeom>
        </p:spPr>
      </p:pic>
      <p:grpSp>
        <p:nvGrpSpPr>
          <p:cNvPr id="4" name="Group 3">
            <a:extLst>
              <a:ext uri="{FF2B5EF4-FFF2-40B4-BE49-F238E27FC236}">
                <a16:creationId xmlns:a16="http://schemas.microsoft.com/office/drawing/2014/main" id="{5E944868-67BC-ECAA-4AE4-C5F01410F3A3}"/>
              </a:ext>
            </a:extLst>
          </p:cNvPr>
          <p:cNvGrpSpPr/>
          <p:nvPr/>
        </p:nvGrpSpPr>
        <p:grpSpPr>
          <a:xfrm>
            <a:off x="4880428" y="1805104"/>
            <a:ext cx="4027714" cy="1388884"/>
            <a:chOff x="4880428" y="1805104"/>
            <a:chExt cx="4027714" cy="1388884"/>
          </a:xfrm>
        </p:grpSpPr>
        <p:sp>
          <p:nvSpPr>
            <p:cNvPr id="11" name="AutoShape 8">
              <a:extLst>
                <a:ext uri="{FF2B5EF4-FFF2-40B4-BE49-F238E27FC236}">
                  <a16:creationId xmlns:a16="http://schemas.microsoft.com/office/drawing/2014/main" id="{1CFF8CCD-D6C4-BA3F-4D45-49E053EA20CF}"/>
                </a:ext>
              </a:extLst>
            </p:cNvPr>
            <p:cNvSpPr/>
            <p:nvPr/>
          </p:nvSpPr>
          <p:spPr>
            <a:xfrm>
              <a:off x="4880428" y="1805104"/>
              <a:ext cx="4027714" cy="1388884"/>
            </a:xfrm>
            <a:prstGeom prst="rect">
              <a:avLst/>
            </a:prstGeom>
            <a:solidFill>
              <a:schemeClr val="tx2">
                <a:lumMod val="20000"/>
                <a:lumOff val="80000"/>
              </a:schemeClr>
            </a:solidFill>
          </p:spPr>
        </p:sp>
        <p:sp>
          <p:nvSpPr>
            <p:cNvPr id="18" name="TextBox 17">
              <a:extLst>
                <a:ext uri="{FF2B5EF4-FFF2-40B4-BE49-F238E27FC236}">
                  <a16:creationId xmlns:a16="http://schemas.microsoft.com/office/drawing/2014/main" id="{35787FB5-4C0A-E151-0884-AAE2E346FC2E}"/>
                </a:ext>
              </a:extLst>
            </p:cNvPr>
            <p:cNvSpPr txBox="1"/>
            <p:nvPr/>
          </p:nvSpPr>
          <p:spPr>
            <a:xfrm>
              <a:off x="4934857" y="1888994"/>
              <a:ext cx="3918856" cy="1221104"/>
            </a:xfrm>
            <a:prstGeom prst="rect">
              <a:avLst/>
            </a:prstGeom>
            <a:noFill/>
          </p:spPr>
          <p:txBody>
            <a:bodyPr wrap="square" rtlCol="0">
              <a:spAutoFit/>
            </a:bodyPr>
            <a:lstStyle/>
            <a:p>
              <a:pPr algn="ctr">
                <a:lnSpc>
                  <a:spcPct val="150000"/>
                </a:lnSpc>
              </a:pPr>
              <a:r>
                <a:rPr lang="en-US" sz="1700"/>
                <a:t>2. Tìm hiểu trước nội dung </a:t>
              </a:r>
            </a:p>
            <a:p>
              <a:pPr algn="ctr">
                <a:lnSpc>
                  <a:spcPct val="150000"/>
                </a:lnSpc>
              </a:pPr>
              <a:r>
                <a:rPr lang="en-US" sz="1700" b="1" i="1"/>
                <a:t>Bài 11. Thảo luận về ảnh hưởng của tốc độ trong toàn giao thông.</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10"/>
        <p:cNvGrpSpPr/>
        <p:nvPr/>
      </p:nvGrpSpPr>
      <p:grpSpPr>
        <a:xfrm>
          <a:off x="0" y="0"/>
          <a:ext cx="0" cy="0"/>
          <a:chOff x="0" y="0"/>
          <a:chExt cx="0" cy="0"/>
        </a:xfrm>
      </p:grpSpPr>
      <p:sp>
        <p:nvSpPr>
          <p:cNvPr id="3211" name="Google Shape;3211;p63"/>
          <p:cNvSpPr txBox="1">
            <a:spLocks noGrp="1"/>
          </p:cNvSpPr>
          <p:nvPr>
            <p:ph type="title"/>
          </p:nvPr>
        </p:nvSpPr>
        <p:spPr>
          <a:xfrm>
            <a:off x="720000" y="745144"/>
            <a:ext cx="7704000" cy="572700"/>
          </a:xfrm>
          <a:prstGeom prst="rect">
            <a:avLst/>
          </a:prstGeom>
        </p:spPr>
        <p:txBody>
          <a:bodyPr spcFirstLastPara="1" wrap="square" lIns="91425" tIns="0" rIns="91425" bIns="0" anchor="t" anchorCtr="0">
            <a:noAutofit/>
          </a:bodyPr>
          <a:lstStyle/>
          <a:p>
            <a:pPr marL="0" lvl="0" indent="0" rtl="0">
              <a:lnSpc>
                <a:spcPct val="150000"/>
              </a:lnSpc>
              <a:spcBef>
                <a:spcPts val="0"/>
              </a:spcBef>
              <a:spcAft>
                <a:spcPts val="0"/>
              </a:spcAft>
              <a:buNone/>
            </a:pPr>
            <a:r>
              <a:rPr lang="en-US" sz="3200" b="1">
                <a:latin typeface="+mj-lt"/>
              </a:rPr>
              <a:t>NỘI DUNG BÀI HỌC</a:t>
            </a:r>
            <a:endParaRPr sz="3200" b="1">
              <a:latin typeface="+mj-lt"/>
            </a:endParaRPr>
          </a:p>
        </p:txBody>
      </p:sp>
      <p:sp>
        <p:nvSpPr>
          <p:cNvPr id="3250" name="Google Shape;3250;p63"/>
          <p:cNvSpPr/>
          <p:nvPr/>
        </p:nvSpPr>
        <p:spPr>
          <a:xfrm flipH="1">
            <a:off x="4256600" y="1557563"/>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1074F4C6-9BA8-6BFC-CBAD-F5062BB7B6B3}"/>
              </a:ext>
            </a:extLst>
          </p:cNvPr>
          <p:cNvSpPr txBox="1"/>
          <p:nvPr/>
        </p:nvSpPr>
        <p:spPr>
          <a:xfrm>
            <a:off x="695325" y="2727067"/>
            <a:ext cx="4045015" cy="958660"/>
          </a:xfrm>
          <a:prstGeom prst="rect">
            <a:avLst/>
          </a:prstGeom>
          <a:noFill/>
        </p:spPr>
        <p:txBody>
          <a:bodyPr wrap="square" rtlCol="0">
            <a:spAutoFit/>
          </a:bodyPr>
          <a:lstStyle/>
          <a:p>
            <a:pPr algn="ctr">
              <a:lnSpc>
                <a:spcPct val="150000"/>
              </a:lnSpc>
            </a:pPr>
            <a:r>
              <a:rPr lang="en-US" sz="2000">
                <a:latin typeface="Arial" panose="020B0604020202020204" pitchFamily="34" charset="0"/>
                <a:cs typeface="Arial" panose="020B0604020202020204" pitchFamily="34" charset="0"/>
              </a:rPr>
              <a:t>Vẽ đồ thị quãng đường – </a:t>
            </a:r>
          </a:p>
          <a:p>
            <a:pPr algn="ctr">
              <a:lnSpc>
                <a:spcPct val="150000"/>
              </a:lnSpc>
            </a:pPr>
            <a:r>
              <a:rPr lang="en-US" sz="2000">
                <a:latin typeface="Arial" panose="020B0604020202020204" pitchFamily="34" charset="0"/>
                <a:cs typeface="Arial" panose="020B0604020202020204" pitchFamily="34" charset="0"/>
              </a:rPr>
              <a:t>thời gian cho chuyển động thẳng</a:t>
            </a:r>
          </a:p>
        </p:txBody>
      </p:sp>
      <p:grpSp>
        <p:nvGrpSpPr>
          <p:cNvPr id="2" name="Group 1">
            <a:extLst>
              <a:ext uri="{FF2B5EF4-FFF2-40B4-BE49-F238E27FC236}">
                <a16:creationId xmlns:a16="http://schemas.microsoft.com/office/drawing/2014/main" id="{E4705BB7-B9AB-63C3-523D-23CE697F1B32}"/>
              </a:ext>
            </a:extLst>
          </p:cNvPr>
          <p:cNvGrpSpPr/>
          <p:nvPr/>
        </p:nvGrpSpPr>
        <p:grpSpPr>
          <a:xfrm>
            <a:off x="2411427" y="1795702"/>
            <a:ext cx="760800" cy="760800"/>
            <a:chOff x="2411427" y="1557577"/>
            <a:chExt cx="760800" cy="760800"/>
          </a:xfrm>
        </p:grpSpPr>
        <p:sp>
          <p:nvSpPr>
            <p:cNvPr id="3216" name="Google Shape;3216;p63"/>
            <p:cNvSpPr/>
            <p:nvPr/>
          </p:nvSpPr>
          <p:spPr>
            <a:xfrm>
              <a:off x="2411427" y="1557577"/>
              <a:ext cx="760800" cy="76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974CF205-6A75-1714-6B50-B7A05D20E140}"/>
                </a:ext>
              </a:extLst>
            </p:cNvPr>
            <p:cNvSpPr txBox="1"/>
            <p:nvPr/>
          </p:nvSpPr>
          <p:spPr>
            <a:xfrm>
              <a:off x="2634343" y="1728142"/>
              <a:ext cx="304800" cy="461665"/>
            </a:xfrm>
            <a:prstGeom prst="rect">
              <a:avLst/>
            </a:prstGeom>
            <a:noFill/>
          </p:spPr>
          <p:txBody>
            <a:bodyPr wrap="square" rtlCol="0">
              <a:spAutoFit/>
            </a:bodyPr>
            <a:lstStyle/>
            <a:p>
              <a:r>
                <a:rPr lang="en-US" sz="2400" b="1"/>
                <a:t>1</a:t>
              </a:r>
            </a:p>
          </p:txBody>
        </p:sp>
      </p:grpSp>
      <p:grpSp>
        <p:nvGrpSpPr>
          <p:cNvPr id="3" name="Group 2">
            <a:extLst>
              <a:ext uri="{FF2B5EF4-FFF2-40B4-BE49-F238E27FC236}">
                <a16:creationId xmlns:a16="http://schemas.microsoft.com/office/drawing/2014/main" id="{7FB25A53-316D-0765-182B-390686AC2C98}"/>
              </a:ext>
            </a:extLst>
          </p:cNvPr>
          <p:cNvGrpSpPr/>
          <p:nvPr/>
        </p:nvGrpSpPr>
        <p:grpSpPr>
          <a:xfrm>
            <a:off x="5971755" y="1810599"/>
            <a:ext cx="760800" cy="760800"/>
            <a:chOff x="5971755" y="1572474"/>
            <a:chExt cx="760800" cy="760800"/>
          </a:xfrm>
        </p:grpSpPr>
        <p:sp>
          <p:nvSpPr>
            <p:cNvPr id="3217" name="Google Shape;3217;p63"/>
            <p:cNvSpPr/>
            <p:nvPr/>
          </p:nvSpPr>
          <p:spPr>
            <a:xfrm>
              <a:off x="5971755" y="1572474"/>
              <a:ext cx="760800" cy="76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3ACE6E44-8183-F5BE-695F-CA4442781427}"/>
                </a:ext>
              </a:extLst>
            </p:cNvPr>
            <p:cNvSpPr txBox="1"/>
            <p:nvPr/>
          </p:nvSpPr>
          <p:spPr>
            <a:xfrm>
              <a:off x="6197803" y="1572474"/>
              <a:ext cx="348343" cy="577850"/>
            </a:xfrm>
            <a:prstGeom prst="rect">
              <a:avLst/>
            </a:prstGeom>
            <a:noFill/>
          </p:spPr>
          <p:txBody>
            <a:bodyPr wrap="square" rtlCol="0">
              <a:spAutoFit/>
            </a:bodyPr>
            <a:lstStyle/>
            <a:p>
              <a:pPr algn="just">
                <a:lnSpc>
                  <a:spcPct val="150000"/>
                </a:lnSpc>
              </a:pPr>
              <a:r>
                <a:rPr lang="en-US" sz="2400" b="1"/>
                <a:t>2</a:t>
              </a:r>
            </a:p>
          </p:txBody>
        </p:sp>
      </p:grpSp>
      <p:sp>
        <p:nvSpPr>
          <p:cNvPr id="18" name="TextBox 17">
            <a:extLst>
              <a:ext uri="{FF2B5EF4-FFF2-40B4-BE49-F238E27FC236}">
                <a16:creationId xmlns:a16="http://schemas.microsoft.com/office/drawing/2014/main" id="{09DF4C55-5175-8D03-3E9E-67BEEFA7804C}"/>
              </a:ext>
            </a:extLst>
          </p:cNvPr>
          <p:cNvSpPr txBox="1"/>
          <p:nvPr/>
        </p:nvSpPr>
        <p:spPr>
          <a:xfrm>
            <a:off x="4845116" y="2727067"/>
            <a:ext cx="3053715" cy="958660"/>
          </a:xfrm>
          <a:prstGeom prst="rect">
            <a:avLst/>
          </a:prstGeom>
          <a:noFill/>
        </p:spPr>
        <p:txBody>
          <a:bodyPr wrap="square" rtlCol="0">
            <a:spAutoFit/>
          </a:bodyPr>
          <a:lstStyle/>
          <a:p>
            <a:pPr algn="ctr">
              <a:lnSpc>
                <a:spcPct val="150000"/>
              </a:lnSpc>
            </a:pPr>
            <a:r>
              <a:rPr lang="en-US" sz="2000"/>
              <a:t>Sử dụng đồ thị </a:t>
            </a:r>
          </a:p>
          <a:p>
            <a:pPr algn="ctr">
              <a:lnSpc>
                <a:spcPct val="150000"/>
              </a:lnSpc>
            </a:pPr>
            <a:r>
              <a:rPr lang="en-US" sz="2000"/>
              <a:t>quãng đường – thời gian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11"/>
                                        </p:tgtEl>
                                        <p:attrNameLst>
                                          <p:attrName>style.visibility</p:attrName>
                                        </p:attrNameLst>
                                      </p:cBhvr>
                                      <p:to>
                                        <p:strVal val="visible"/>
                                      </p:to>
                                    </p:set>
                                    <p:animEffect transition="in" filter="barn(inVertical)">
                                      <p:cBhvr>
                                        <p:cTn id="7" dur="500"/>
                                        <p:tgtEl>
                                          <p:spTgt spid="32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1" grpId="0"/>
      <p:bldP spid="9"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2"/>
        <p:cNvGrpSpPr/>
        <p:nvPr/>
      </p:nvGrpSpPr>
      <p:grpSpPr>
        <a:xfrm>
          <a:off x="0" y="0"/>
          <a:ext cx="0" cy="0"/>
          <a:chOff x="0" y="0"/>
          <a:chExt cx="0" cy="0"/>
        </a:xfrm>
      </p:grpSpPr>
      <p:grpSp>
        <p:nvGrpSpPr>
          <p:cNvPr id="1923" name="Google Shape;1923;p42"/>
          <p:cNvGrpSpPr/>
          <p:nvPr/>
        </p:nvGrpSpPr>
        <p:grpSpPr>
          <a:xfrm>
            <a:off x="4254865" y="4221421"/>
            <a:ext cx="467281" cy="765375"/>
            <a:chOff x="-1343372" y="3978196"/>
            <a:chExt cx="467281" cy="765375"/>
          </a:xfrm>
        </p:grpSpPr>
        <p:sp>
          <p:nvSpPr>
            <p:cNvPr id="1924" name="Google Shape;1924;p42"/>
            <p:cNvSpPr/>
            <p:nvPr/>
          </p:nvSpPr>
          <p:spPr>
            <a:xfrm>
              <a:off x="-1343372" y="3978196"/>
              <a:ext cx="467281" cy="467291"/>
            </a:xfrm>
            <a:custGeom>
              <a:avLst/>
              <a:gdLst/>
              <a:ahLst/>
              <a:cxnLst/>
              <a:rect l="l" t="t" r="r" b="b"/>
              <a:pathLst>
                <a:path w="3858" h="3858" extrusionOk="0">
                  <a:moveTo>
                    <a:pt x="1931" y="1"/>
                  </a:moveTo>
                  <a:cubicBezTo>
                    <a:pt x="863" y="1"/>
                    <a:pt x="1" y="864"/>
                    <a:pt x="1" y="1928"/>
                  </a:cubicBezTo>
                  <a:cubicBezTo>
                    <a:pt x="1" y="2995"/>
                    <a:pt x="863" y="3857"/>
                    <a:pt x="1931" y="3857"/>
                  </a:cubicBezTo>
                  <a:cubicBezTo>
                    <a:pt x="2995" y="3857"/>
                    <a:pt x="3858" y="2995"/>
                    <a:pt x="3858" y="1928"/>
                  </a:cubicBezTo>
                  <a:cubicBezTo>
                    <a:pt x="3858" y="864"/>
                    <a:pt x="2995" y="1"/>
                    <a:pt x="19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2"/>
            <p:cNvSpPr/>
            <p:nvPr/>
          </p:nvSpPr>
          <p:spPr>
            <a:xfrm>
              <a:off x="-1113243" y="4080305"/>
              <a:ext cx="7873" cy="663267"/>
            </a:xfrm>
            <a:custGeom>
              <a:avLst/>
              <a:gdLst/>
              <a:ahLst/>
              <a:cxnLst/>
              <a:rect l="l" t="t" r="r" b="b"/>
              <a:pathLst>
                <a:path w="65" h="5476" extrusionOk="0">
                  <a:moveTo>
                    <a:pt x="34" y="1"/>
                  </a:moveTo>
                  <a:cubicBezTo>
                    <a:pt x="17" y="1"/>
                    <a:pt x="0" y="13"/>
                    <a:pt x="0" y="34"/>
                  </a:cubicBezTo>
                  <a:lnTo>
                    <a:pt x="0" y="5445"/>
                  </a:lnTo>
                  <a:cubicBezTo>
                    <a:pt x="0" y="5462"/>
                    <a:pt x="17" y="5475"/>
                    <a:pt x="34" y="5475"/>
                  </a:cubicBezTo>
                  <a:cubicBezTo>
                    <a:pt x="51" y="5475"/>
                    <a:pt x="65" y="5462"/>
                    <a:pt x="65" y="5445"/>
                  </a:cubicBezTo>
                  <a:lnTo>
                    <a:pt x="65" y="34"/>
                  </a:lnTo>
                  <a:cubicBezTo>
                    <a:pt x="65" y="13"/>
                    <a:pt x="5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2"/>
            <p:cNvSpPr/>
            <p:nvPr/>
          </p:nvSpPr>
          <p:spPr>
            <a:xfrm>
              <a:off x="-1204326" y="4164971"/>
              <a:ext cx="198516" cy="74975"/>
            </a:xfrm>
            <a:custGeom>
              <a:avLst/>
              <a:gdLst/>
              <a:ahLst/>
              <a:cxnLst/>
              <a:rect l="l" t="t" r="r" b="b"/>
              <a:pathLst>
                <a:path w="1639" h="619" extrusionOk="0">
                  <a:moveTo>
                    <a:pt x="36" y="0"/>
                  </a:moveTo>
                  <a:cubicBezTo>
                    <a:pt x="26" y="0"/>
                    <a:pt x="17" y="5"/>
                    <a:pt x="11" y="13"/>
                  </a:cubicBezTo>
                  <a:cubicBezTo>
                    <a:pt x="1" y="27"/>
                    <a:pt x="1" y="47"/>
                    <a:pt x="17" y="56"/>
                  </a:cubicBezTo>
                  <a:lnTo>
                    <a:pt x="766" y="611"/>
                  </a:lnTo>
                  <a:cubicBezTo>
                    <a:pt x="772" y="616"/>
                    <a:pt x="779" y="618"/>
                    <a:pt x="786" y="618"/>
                  </a:cubicBezTo>
                  <a:cubicBezTo>
                    <a:pt x="792" y="618"/>
                    <a:pt x="798" y="617"/>
                    <a:pt x="803" y="614"/>
                  </a:cubicBezTo>
                  <a:lnTo>
                    <a:pt x="1622" y="56"/>
                  </a:lnTo>
                  <a:cubicBezTo>
                    <a:pt x="1635" y="47"/>
                    <a:pt x="1638" y="30"/>
                    <a:pt x="1632" y="13"/>
                  </a:cubicBezTo>
                  <a:cubicBezTo>
                    <a:pt x="1626" y="5"/>
                    <a:pt x="1617" y="0"/>
                    <a:pt x="1607" y="0"/>
                  </a:cubicBezTo>
                  <a:cubicBezTo>
                    <a:pt x="1600" y="0"/>
                    <a:pt x="1594" y="2"/>
                    <a:pt x="1588" y="6"/>
                  </a:cubicBezTo>
                  <a:lnTo>
                    <a:pt x="786" y="547"/>
                  </a:lnTo>
                  <a:lnTo>
                    <a:pt x="55" y="6"/>
                  </a:lnTo>
                  <a:cubicBezTo>
                    <a:pt x="49" y="2"/>
                    <a:pt x="42"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2"/>
            <p:cNvSpPr/>
            <p:nvPr/>
          </p:nvSpPr>
          <p:spPr>
            <a:xfrm>
              <a:off x="-1204326" y="4273984"/>
              <a:ext cx="198516" cy="74975"/>
            </a:xfrm>
            <a:custGeom>
              <a:avLst/>
              <a:gdLst/>
              <a:ahLst/>
              <a:cxnLst/>
              <a:rect l="l" t="t" r="r" b="b"/>
              <a:pathLst>
                <a:path w="1639" h="619" extrusionOk="0">
                  <a:moveTo>
                    <a:pt x="34" y="1"/>
                  </a:moveTo>
                  <a:cubicBezTo>
                    <a:pt x="25" y="1"/>
                    <a:pt x="16" y="5"/>
                    <a:pt x="11" y="13"/>
                  </a:cubicBezTo>
                  <a:cubicBezTo>
                    <a:pt x="1" y="30"/>
                    <a:pt x="1" y="46"/>
                    <a:pt x="17" y="59"/>
                  </a:cubicBezTo>
                  <a:lnTo>
                    <a:pt x="766" y="614"/>
                  </a:lnTo>
                  <a:cubicBezTo>
                    <a:pt x="771" y="617"/>
                    <a:pt x="778" y="618"/>
                    <a:pt x="784" y="618"/>
                  </a:cubicBezTo>
                  <a:cubicBezTo>
                    <a:pt x="791" y="618"/>
                    <a:pt x="798" y="617"/>
                    <a:pt x="803" y="614"/>
                  </a:cubicBezTo>
                  <a:lnTo>
                    <a:pt x="1622" y="59"/>
                  </a:lnTo>
                  <a:cubicBezTo>
                    <a:pt x="1635" y="50"/>
                    <a:pt x="1638" y="30"/>
                    <a:pt x="1632" y="16"/>
                  </a:cubicBezTo>
                  <a:cubicBezTo>
                    <a:pt x="1625" y="7"/>
                    <a:pt x="1614" y="1"/>
                    <a:pt x="1603" y="1"/>
                  </a:cubicBezTo>
                  <a:cubicBezTo>
                    <a:pt x="1598" y="1"/>
                    <a:pt x="1593" y="2"/>
                    <a:pt x="1588" y="5"/>
                  </a:cubicBezTo>
                  <a:lnTo>
                    <a:pt x="786" y="549"/>
                  </a:lnTo>
                  <a:lnTo>
                    <a:pt x="55" y="9"/>
                  </a:lnTo>
                  <a:cubicBezTo>
                    <a:pt x="48" y="3"/>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F0514D24-0213-0E57-66CA-53ED509DA53B}"/>
              </a:ext>
            </a:extLst>
          </p:cNvPr>
          <p:cNvSpPr txBox="1"/>
          <p:nvPr/>
        </p:nvSpPr>
        <p:spPr>
          <a:xfrm>
            <a:off x="377190" y="156703"/>
            <a:ext cx="8389620" cy="1175258"/>
          </a:xfrm>
          <a:prstGeom prst="rect">
            <a:avLst/>
          </a:prstGeom>
          <a:noFill/>
        </p:spPr>
        <p:txBody>
          <a:bodyPr wrap="square" rtlCol="0">
            <a:spAutoFit/>
          </a:bodyPr>
          <a:lstStyle/>
          <a:p>
            <a:pPr marL="514350" indent="-514350" algn="ctr">
              <a:lnSpc>
                <a:spcPct val="150000"/>
              </a:lnSpc>
              <a:buAutoNum type="romanUcPeriod"/>
            </a:pPr>
            <a:r>
              <a:rPr lang="en-US" sz="2500" b="1"/>
              <a:t>VẼ ĐỒ THỊ QUÃNG ĐƯỜNG – THỜI GIAN</a:t>
            </a:r>
          </a:p>
          <a:p>
            <a:pPr algn="ctr">
              <a:lnSpc>
                <a:spcPct val="150000"/>
              </a:lnSpc>
            </a:pPr>
            <a:r>
              <a:rPr lang="en-US" sz="2500" b="1"/>
              <a:t> CHO CHUYỂN ĐỘNG THẲNG</a:t>
            </a:r>
          </a:p>
        </p:txBody>
      </p:sp>
      <p:pic>
        <p:nvPicPr>
          <p:cNvPr id="5" name="Picture 12">
            <a:extLst>
              <a:ext uri="{FF2B5EF4-FFF2-40B4-BE49-F238E27FC236}">
                <a16:creationId xmlns:a16="http://schemas.microsoft.com/office/drawing/2014/main" id="{53FA0052-D2B9-B70E-E1A9-C096B268DB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1754455" y="1737227"/>
            <a:ext cx="1324015" cy="3609735"/>
          </a:xfrm>
          <a:prstGeom prst="rect">
            <a:avLst/>
          </a:prstGeom>
        </p:spPr>
      </p:pic>
      <p:grpSp>
        <p:nvGrpSpPr>
          <p:cNvPr id="2" name="Group 1">
            <a:extLst>
              <a:ext uri="{FF2B5EF4-FFF2-40B4-BE49-F238E27FC236}">
                <a16:creationId xmlns:a16="http://schemas.microsoft.com/office/drawing/2014/main" id="{55A3CCAB-2B59-0B59-36B0-A995F23C71AA}"/>
              </a:ext>
            </a:extLst>
          </p:cNvPr>
          <p:cNvGrpSpPr/>
          <p:nvPr/>
        </p:nvGrpSpPr>
        <p:grpSpPr>
          <a:xfrm>
            <a:off x="3413760" y="1737226"/>
            <a:ext cx="4518660" cy="2552265"/>
            <a:chOff x="3413760" y="1737226"/>
            <a:chExt cx="4518660" cy="2552265"/>
          </a:xfrm>
        </p:grpSpPr>
        <p:sp>
          <p:nvSpPr>
            <p:cNvPr id="6" name="Rectangle: Rounded Corners 5">
              <a:extLst>
                <a:ext uri="{FF2B5EF4-FFF2-40B4-BE49-F238E27FC236}">
                  <a16:creationId xmlns:a16="http://schemas.microsoft.com/office/drawing/2014/main" id="{9379FB33-CC29-9C3B-0C49-907A0C065209}"/>
                </a:ext>
              </a:extLst>
            </p:cNvPr>
            <p:cNvSpPr/>
            <p:nvPr/>
          </p:nvSpPr>
          <p:spPr>
            <a:xfrm>
              <a:off x="3413760" y="1737226"/>
              <a:ext cx="4518660" cy="255226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02344E1-A4D3-901F-109F-4B0011914A0D}"/>
                    </a:ext>
                  </a:extLst>
                </p:cNvPr>
                <p:cNvSpPr txBox="1"/>
                <p:nvPr/>
              </p:nvSpPr>
              <p:spPr>
                <a:xfrm>
                  <a:off x="3687127" y="1887056"/>
                  <a:ext cx="3971925" cy="2252604"/>
                </a:xfrm>
                <a:prstGeom prst="rect">
                  <a:avLst/>
                </a:prstGeom>
                <a:noFill/>
              </p:spPr>
              <p:txBody>
                <a:bodyPr wrap="square" rtlCol="0">
                  <a:spAutoFit/>
                </a:bodyPr>
                <a:lstStyle/>
                <a:p>
                  <a:pPr algn="just">
                    <a:lnSpc>
                      <a:spcPct val="150000"/>
                    </a:lnSpc>
                  </a:pPr>
                  <a:r>
                    <a:rPr lang="fr-FR" sz="1800">
                      <a:latin typeface="+mj-lt"/>
                      <a:ea typeface="Calibri" panose="020F0502020204030204" pitchFamily="34" charset="0"/>
                      <a:cs typeface="Times New Roman" panose="02020603050405020304" pitchFamily="18" charset="0"/>
                    </a:rPr>
                    <a:t>N</a:t>
                  </a:r>
                  <a:r>
                    <a:rPr lang="fr-FR" sz="1800">
                      <a:solidFill>
                        <a:srgbClr val="000000"/>
                      </a:solidFill>
                      <a:effectLst/>
                      <a:latin typeface="+mj-lt"/>
                      <a:ea typeface="Calibri" panose="020F0502020204030204" pitchFamily="34" charset="0"/>
                      <a:cs typeface="Times New Roman" panose="02020603050405020304" pitchFamily="18" charset="0"/>
                    </a:rPr>
                    <a:t>goài việc mô tả chuyển động và xác định độ lớn của s, v, t bằng công thức </a:t>
                  </a:r>
                  <a14:m>
                    <m:oMath xmlns:m="http://schemas.openxmlformats.org/officeDocument/2006/math">
                      <m:r>
                        <m:rPr>
                          <m:sty m:val="p"/>
                        </m:rPr>
                        <a:rPr lang="fr-FR" sz="1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r>
                        <a:rPr lang="fr-FR" sz="1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000000"/>
                              </a:solidFill>
                              <a:effectLst/>
                              <a:latin typeface="Cambria Math" panose="02040503050406030204" pitchFamily="18" charset="0"/>
                            </a:rPr>
                          </m:ctrlPr>
                        </m:fPr>
                        <m:num>
                          <m:r>
                            <m:rPr>
                              <m:sty m:val="p"/>
                            </m:rPr>
                            <a:rPr lang="fr-FR" sz="1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s</m:t>
                          </m:r>
                        </m:num>
                        <m:den>
                          <m:r>
                            <m:rPr>
                              <m:sty m:val="p"/>
                            </m:rPr>
                            <a:rPr lang="fr-FR" sz="1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m:t>
                          </m:r>
                        </m:den>
                      </m:f>
                    </m:oMath>
                  </a14:m>
                  <a:r>
                    <a:rPr lang="fr-FR" sz="1800">
                      <a:solidFill>
                        <a:srgbClr val="000000"/>
                      </a:solidFill>
                      <a:effectLst/>
                      <a:latin typeface="+mj-lt"/>
                      <a:ea typeface="Times New Roman" panose="02020603050405020304" pitchFamily="18" charset="0"/>
                      <a:cs typeface="Times New Roman" panose="02020603050405020304" pitchFamily="18" charset="0"/>
                    </a:rPr>
                    <a:t>  còn có thể thực hiện các nhiệm vụ trên bằng cách vẽ đồ thị quãng đường – thời gian.</a:t>
                  </a:r>
                  <a:endParaRPr lang="en-US" sz="1800">
                    <a:latin typeface="+mj-lt"/>
                  </a:endParaRPr>
                </a:p>
              </p:txBody>
            </p:sp>
          </mc:Choice>
          <mc:Fallback xmlns="">
            <p:sp>
              <p:nvSpPr>
                <p:cNvPr id="7" name="TextBox 6">
                  <a:extLst>
                    <a:ext uri="{FF2B5EF4-FFF2-40B4-BE49-F238E27FC236}">
                      <a16:creationId xmlns:a16="http://schemas.microsoft.com/office/drawing/2014/main" id="{002344E1-A4D3-901F-109F-4B0011914A0D}"/>
                    </a:ext>
                  </a:extLst>
                </p:cNvPr>
                <p:cNvSpPr txBox="1">
                  <a:spLocks noRot="1" noChangeAspect="1" noMove="1" noResize="1" noEditPoints="1" noAdjustHandles="1" noChangeArrowheads="1" noChangeShapeType="1" noTextEdit="1"/>
                </p:cNvSpPr>
                <p:nvPr/>
              </p:nvSpPr>
              <p:spPr>
                <a:xfrm>
                  <a:off x="3687127" y="1887056"/>
                  <a:ext cx="3971925" cy="2252604"/>
                </a:xfrm>
                <a:prstGeom prst="rect">
                  <a:avLst/>
                </a:prstGeom>
                <a:blipFill>
                  <a:blip r:embed="rId4"/>
                  <a:stretch>
                    <a:fillRect l="-1382" r="-1229" b="-3794"/>
                  </a:stretch>
                </a:blipFill>
              </p:spPr>
              <p:txBody>
                <a:bodyPr/>
                <a:lstStyle/>
                <a:p>
                  <a:r>
                    <a:rPr lang="en-US">
                      <a:noFill/>
                    </a:rPr>
                    <a:t> </a:t>
                  </a:r>
                </a:p>
              </p:txBody>
            </p:sp>
          </mc:Fallback>
        </mc:AlternateContent>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072" name="Google Shape;2072;p46"/>
          <p:cNvSpPr/>
          <p:nvPr/>
        </p:nvSpPr>
        <p:spPr>
          <a:xfrm>
            <a:off x="-1657994" y="-268932"/>
            <a:ext cx="1233900" cy="1233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6" name="Google Shape;2076;p46"/>
          <p:cNvGrpSpPr/>
          <p:nvPr/>
        </p:nvGrpSpPr>
        <p:grpSpPr>
          <a:xfrm>
            <a:off x="109330" y="2819400"/>
            <a:ext cx="1357520" cy="2189217"/>
            <a:chOff x="-2136795" y="4533295"/>
            <a:chExt cx="584646" cy="920534"/>
          </a:xfrm>
        </p:grpSpPr>
        <p:sp>
          <p:nvSpPr>
            <p:cNvPr id="2077" name="Google Shape;2077;p46"/>
            <p:cNvSpPr/>
            <p:nvPr/>
          </p:nvSpPr>
          <p:spPr>
            <a:xfrm>
              <a:off x="-2136795" y="4533295"/>
              <a:ext cx="584646" cy="665326"/>
            </a:xfrm>
            <a:custGeom>
              <a:avLst/>
              <a:gdLst/>
              <a:ahLst/>
              <a:cxnLst/>
              <a:rect l="l" t="t" r="r" b="b"/>
              <a:pathLst>
                <a:path w="4827" h="5493" extrusionOk="0">
                  <a:moveTo>
                    <a:pt x="2447" y="0"/>
                  </a:moveTo>
                  <a:cubicBezTo>
                    <a:pt x="2322" y="0"/>
                    <a:pt x="2196" y="54"/>
                    <a:pt x="2131" y="162"/>
                  </a:cubicBezTo>
                  <a:lnTo>
                    <a:pt x="678" y="2613"/>
                  </a:lnTo>
                  <a:cubicBezTo>
                    <a:pt x="562" y="2804"/>
                    <a:pt x="730" y="3028"/>
                    <a:pt x="988" y="3028"/>
                  </a:cubicBezTo>
                  <a:cubicBezTo>
                    <a:pt x="992" y="3028"/>
                    <a:pt x="996" y="3028"/>
                    <a:pt x="1000" y="3028"/>
                  </a:cubicBezTo>
                  <a:cubicBezTo>
                    <a:pt x="1091" y="3028"/>
                    <a:pt x="1188" y="3025"/>
                    <a:pt x="1292" y="3025"/>
                  </a:cubicBezTo>
                  <a:lnTo>
                    <a:pt x="154" y="4946"/>
                  </a:lnTo>
                  <a:cubicBezTo>
                    <a:pt x="0" y="5199"/>
                    <a:pt x="229" y="5493"/>
                    <a:pt x="568" y="5493"/>
                  </a:cubicBezTo>
                  <a:cubicBezTo>
                    <a:pt x="570" y="5493"/>
                    <a:pt x="572" y="5493"/>
                    <a:pt x="574" y="5493"/>
                  </a:cubicBezTo>
                  <a:cubicBezTo>
                    <a:pt x="1268" y="5481"/>
                    <a:pt x="2313" y="5477"/>
                    <a:pt x="3213" y="5477"/>
                  </a:cubicBezTo>
                  <a:cubicBezTo>
                    <a:pt x="3605" y="5477"/>
                    <a:pt x="3970" y="5478"/>
                    <a:pt x="4266" y="5479"/>
                  </a:cubicBezTo>
                  <a:cubicBezTo>
                    <a:pt x="4602" y="5479"/>
                    <a:pt x="4827" y="5190"/>
                    <a:pt x="4682" y="4938"/>
                  </a:cubicBezTo>
                  <a:lnTo>
                    <a:pt x="3604" y="3019"/>
                  </a:lnTo>
                  <a:lnTo>
                    <a:pt x="3816" y="3019"/>
                  </a:lnTo>
                  <a:cubicBezTo>
                    <a:pt x="3818" y="3019"/>
                    <a:pt x="3820" y="3019"/>
                    <a:pt x="3822" y="3019"/>
                  </a:cubicBezTo>
                  <a:cubicBezTo>
                    <a:pt x="4077" y="3019"/>
                    <a:pt x="4245" y="2799"/>
                    <a:pt x="4135" y="2609"/>
                  </a:cubicBezTo>
                  <a:lnTo>
                    <a:pt x="2766" y="168"/>
                  </a:lnTo>
                  <a:cubicBezTo>
                    <a:pt x="2703" y="56"/>
                    <a:pt x="2575" y="0"/>
                    <a:pt x="2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6"/>
            <p:cNvSpPr/>
            <p:nvPr/>
          </p:nvSpPr>
          <p:spPr>
            <a:xfrm>
              <a:off x="-1846106" y="4649696"/>
              <a:ext cx="6177" cy="804132"/>
            </a:xfrm>
            <a:custGeom>
              <a:avLst/>
              <a:gdLst/>
              <a:ahLst/>
              <a:cxnLst/>
              <a:rect l="l" t="t" r="r" b="b"/>
              <a:pathLst>
                <a:path w="51" h="6639" extrusionOk="0">
                  <a:moveTo>
                    <a:pt x="27" y="0"/>
                  </a:moveTo>
                  <a:cubicBezTo>
                    <a:pt x="13" y="0"/>
                    <a:pt x="0" y="10"/>
                    <a:pt x="0" y="24"/>
                  </a:cubicBezTo>
                  <a:lnTo>
                    <a:pt x="0" y="6612"/>
                  </a:lnTo>
                  <a:cubicBezTo>
                    <a:pt x="0" y="6626"/>
                    <a:pt x="13" y="6639"/>
                    <a:pt x="27" y="6639"/>
                  </a:cubicBezTo>
                  <a:cubicBezTo>
                    <a:pt x="40" y="6639"/>
                    <a:pt x="50" y="6626"/>
                    <a:pt x="50" y="6612"/>
                  </a:cubicBezTo>
                  <a:lnTo>
                    <a:pt x="50" y="24"/>
                  </a:lnTo>
                  <a:cubicBezTo>
                    <a:pt x="50" y="10"/>
                    <a:pt x="4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6"/>
            <p:cNvSpPr/>
            <p:nvPr/>
          </p:nvSpPr>
          <p:spPr>
            <a:xfrm>
              <a:off x="-1914418" y="4711107"/>
              <a:ext cx="74852" cy="82727"/>
            </a:xfrm>
            <a:custGeom>
              <a:avLst/>
              <a:gdLst/>
              <a:ahLst/>
              <a:cxnLst/>
              <a:rect l="l" t="t" r="r" b="b"/>
              <a:pathLst>
                <a:path w="618" h="683" extrusionOk="0">
                  <a:moveTo>
                    <a:pt x="25" y="0"/>
                  </a:moveTo>
                  <a:cubicBezTo>
                    <a:pt x="20" y="0"/>
                    <a:pt x="14" y="2"/>
                    <a:pt x="10" y="6"/>
                  </a:cubicBezTo>
                  <a:cubicBezTo>
                    <a:pt x="0" y="17"/>
                    <a:pt x="0" y="30"/>
                    <a:pt x="7" y="40"/>
                  </a:cubicBezTo>
                  <a:lnTo>
                    <a:pt x="571" y="674"/>
                  </a:lnTo>
                  <a:cubicBezTo>
                    <a:pt x="576" y="680"/>
                    <a:pt x="584" y="683"/>
                    <a:pt x="591" y="683"/>
                  </a:cubicBezTo>
                  <a:cubicBezTo>
                    <a:pt x="597" y="683"/>
                    <a:pt x="603" y="681"/>
                    <a:pt x="608" y="678"/>
                  </a:cubicBezTo>
                  <a:cubicBezTo>
                    <a:pt x="617" y="668"/>
                    <a:pt x="617" y="651"/>
                    <a:pt x="608" y="641"/>
                  </a:cubicBezTo>
                  <a:lnTo>
                    <a:pt x="44" y="10"/>
                  </a:lnTo>
                  <a:cubicBezTo>
                    <a:pt x="40" y="4"/>
                    <a:pt x="32" y="0"/>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6"/>
            <p:cNvSpPr/>
            <p:nvPr/>
          </p:nvSpPr>
          <p:spPr>
            <a:xfrm>
              <a:off x="-1842956" y="4786083"/>
              <a:ext cx="88781" cy="103317"/>
            </a:xfrm>
            <a:custGeom>
              <a:avLst/>
              <a:gdLst/>
              <a:ahLst/>
              <a:cxnLst/>
              <a:rect l="l" t="t" r="r" b="b"/>
              <a:pathLst>
                <a:path w="733" h="853" extrusionOk="0">
                  <a:moveTo>
                    <a:pt x="703" y="1"/>
                  </a:moveTo>
                  <a:cubicBezTo>
                    <a:pt x="696" y="1"/>
                    <a:pt x="689" y="3"/>
                    <a:pt x="685" y="8"/>
                  </a:cubicBezTo>
                  <a:lnTo>
                    <a:pt x="7" y="811"/>
                  </a:lnTo>
                  <a:cubicBezTo>
                    <a:pt x="1" y="820"/>
                    <a:pt x="1" y="837"/>
                    <a:pt x="10" y="848"/>
                  </a:cubicBezTo>
                  <a:cubicBezTo>
                    <a:pt x="15" y="851"/>
                    <a:pt x="21" y="852"/>
                    <a:pt x="27" y="852"/>
                  </a:cubicBezTo>
                  <a:cubicBezTo>
                    <a:pt x="35" y="852"/>
                    <a:pt x="42" y="850"/>
                    <a:pt x="47" y="845"/>
                  </a:cubicBezTo>
                  <a:lnTo>
                    <a:pt x="723" y="42"/>
                  </a:lnTo>
                  <a:cubicBezTo>
                    <a:pt x="732" y="32"/>
                    <a:pt x="729" y="15"/>
                    <a:pt x="719" y="5"/>
                  </a:cubicBezTo>
                  <a:cubicBezTo>
                    <a:pt x="715" y="2"/>
                    <a:pt x="709" y="1"/>
                    <a:pt x="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6"/>
            <p:cNvSpPr/>
            <p:nvPr/>
          </p:nvSpPr>
          <p:spPr>
            <a:xfrm>
              <a:off x="-1941791" y="4898730"/>
              <a:ext cx="102225" cy="94718"/>
            </a:xfrm>
            <a:custGeom>
              <a:avLst/>
              <a:gdLst/>
              <a:ahLst/>
              <a:cxnLst/>
              <a:rect l="l" t="t" r="r" b="b"/>
              <a:pathLst>
                <a:path w="844" h="782" extrusionOk="0">
                  <a:moveTo>
                    <a:pt x="28" y="0"/>
                  </a:moveTo>
                  <a:cubicBezTo>
                    <a:pt x="21" y="0"/>
                    <a:pt x="13" y="3"/>
                    <a:pt x="8" y="8"/>
                  </a:cubicBezTo>
                  <a:cubicBezTo>
                    <a:pt x="1" y="19"/>
                    <a:pt x="1" y="31"/>
                    <a:pt x="11" y="42"/>
                  </a:cubicBezTo>
                  <a:lnTo>
                    <a:pt x="800" y="773"/>
                  </a:lnTo>
                  <a:cubicBezTo>
                    <a:pt x="805" y="779"/>
                    <a:pt x="811" y="781"/>
                    <a:pt x="817" y="781"/>
                  </a:cubicBezTo>
                  <a:cubicBezTo>
                    <a:pt x="823" y="781"/>
                    <a:pt x="828" y="779"/>
                    <a:pt x="834" y="773"/>
                  </a:cubicBezTo>
                  <a:cubicBezTo>
                    <a:pt x="843" y="764"/>
                    <a:pt x="843" y="747"/>
                    <a:pt x="834" y="736"/>
                  </a:cubicBezTo>
                  <a:lnTo>
                    <a:pt x="45" y="5"/>
                  </a:lnTo>
                  <a:cubicBezTo>
                    <a:pt x="40" y="2"/>
                    <a:pt x="3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6"/>
            <p:cNvSpPr/>
            <p:nvPr/>
          </p:nvSpPr>
          <p:spPr>
            <a:xfrm>
              <a:off x="-1844531" y="5002534"/>
              <a:ext cx="112278" cy="89752"/>
            </a:xfrm>
            <a:custGeom>
              <a:avLst/>
              <a:gdLst/>
              <a:ahLst/>
              <a:cxnLst/>
              <a:rect l="l" t="t" r="r" b="b"/>
              <a:pathLst>
                <a:path w="927" h="741" extrusionOk="0">
                  <a:moveTo>
                    <a:pt x="900" y="1"/>
                  </a:moveTo>
                  <a:cubicBezTo>
                    <a:pt x="894" y="1"/>
                    <a:pt x="889" y="3"/>
                    <a:pt x="883" y="7"/>
                  </a:cubicBezTo>
                  <a:lnTo>
                    <a:pt x="11" y="695"/>
                  </a:lnTo>
                  <a:cubicBezTo>
                    <a:pt x="0" y="705"/>
                    <a:pt x="0" y="719"/>
                    <a:pt x="7" y="732"/>
                  </a:cubicBezTo>
                  <a:cubicBezTo>
                    <a:pt x="13" y="738"/>
                    <a:pt x="19" y="740"/>
                    <a:pt x="26" y="740"/>
                  </a:cubicBezTo>
                  <a:cubicBezTo>
                    <a:pt x="31" y="740"/>
                    <a:pt x="36" y="739"/>
                    <a:pt x="40" y="736"/>
                  </a:cubicBezTo>
                  <a:lnTo>
                    <a:pt x="914" y="44"/>
                  </a:lnTo>
                  <a:cubicBezTo>
                    <a:pt x="926" y="37"/>
                    <a:pt x="926" y="20"/>
                    <a:pt x="920" y="11"/>
                  </a:cubicBezTo>
                  <a:cubicBezTo>
                    <a:pt x="914" y="5"/>
                    <a:pt x="907" y="1"/>
                    <a:pt x="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3" name="Google Shape;2083;p46"/>
          <p:cNvSpPr/>
          <p:nvPr/>
        </p:nvSpPr>
        <p:spPr>
          <a:xfrm>
            <a:off x="859088" y="1690263"/>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6"/>
          <p:cNvSpPr/>
          <p:nvPr/>
        </p:nvSpPr>
        <p:spPr>
          <a:xfrm flipH="1">
            <a:off x="1895999" y="225414"/>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6"/>
          <p:cNvSpPr/>
          <p:nvPr/>
        </p:nvSpPr>
        <p:spPr>
          <a:xfrm flipH="1">
            <a:off x="2192922" y="290787"/>
            <a:ext cx="680329" cy="245207"/>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532AC530-4676-C319-5276-AF241C932D3D}"/>
              </a:ext>
            </a:extLst>
          </p:cNvPr>
          <p:cNvSpPr txBox="1"/>
          <p:nvPr/>
        </p:nvSpPr>
        <p:spPr>
          <a:xfrm>
            <a:off x="1385539" y="440567"/>
            <a:ext cx="6372922" cy="537391"/>
          </a:xfrm>
          <a:prstGeom prst="rect">
            <a:avLst/>
          </a:prstGeom>
          <a:noFill/>
        </p:spPr>
        <p:txBody>
          <a:bodyPr wrap="square" rtlCol="0">
            <a:spAutoFit/>
          </a:bodyPr>
          <a:lstStyle/>
          <a:p>
            <a:pPr algn="ctr">
              <a:lnSpc>
                <a:spcPct val="150000"/>
              </a:lnSpc>
            </a:pPr>
            <a:r>
              <a:rPr lang="en-US" sz="2200" b="1"/>
              <a:t>1.Lập bảng ghi quãng đường theo thời gian</a:t>
            </a:r>
          </a:p>
        </p:txBody>
      </p:sp>
      <p:graphicFrame>
        <p:nvGraphicFramePr>
          <p:cNvPr id="11" name="Table 10">
            <a:extLst>
              <a:ext uri="{FF2B5EF4-FFF2-40B4-BE49-F238E27FC236}">
                <a16:creationId xmlns:a16="http://schemas.microsoft.com/office/drawing/2014/main" id="{F7BB0966-2EF0-BCC5-4AB6-DB086AB0491F}"/>
              </a:ext>
            </a:extLst>
          </p:cNvPr>
          <p:cNvGraphicFramePr>
            <a:graphicFrameLocks noGrp="1"/>
          </p:cNvGraphicFramePr>
          <p:nvPr>
            <p:extLst>
              <p:ext uri="{D42A27DB-BD31-4B8C-83A1-F6EECF244321}">
                <p14:modId xmlns:p14="http://schemas.microsoft.com/office/powerpoint/2010/main" val="3152320591"/>
              </p:ext>
            </p:extLst>
          </p:nvPr>
        </p:nvGraphicFramePr>
        <p:xfrm>
          <a:off x="1957725" y="1144990"/>
          <a:ext cx="5228550" cy="3707723"/>
        </p:xfrm>
        <a:graphic>
          <a:graphicData uri="http://schemas.openxmlformats.org/drawingml/2006/table">
            <a:tbl>
              <a:tblPr firstRow="1" firstCol="1" bandRow="1">
                <a:tableStyleId>{DD990773-ACE7-402E-8B8A-A6DC3C4EE94C}</a:tableStyleId>
              </a:tblPr>
              <a:tblGrid>
                <a:gridCol w="2516344">
                  <a:extLst>
                    <a:ext uri="{9D8B030D-6E8A-4147-A177-3AD203B41FA5}">
                      <a16:colId xmlns:a16="http://schemas.microsoft.com/office/drawing/2014/main" val="2120770258"/>
                    </a:ext>
                  </a:extLst>
                </a:gridCol>
                <a:gridCol w="2712206">
                  <a:extLst>
                    <a:ext uri="{9D8B030D-6E8A-4147-A177-3AD203B41FA5}">
                      <a16:colId xmlns:a16="http://schemas.microsoft.com/office/drawing/2014/main" val="963949099"/>
                    </a:ext>
                  </a:extLst>
                </a:gridCol>
              </a:tblGrid>
              <a:tr h="935051">
                <a:tc>
                  <a:txBody>
                    <a:bodyPr/>
                    <a:lstStyle/>
                    <a:p>
                      <a:pPr marL="0" marR="0" algn="ctr">
                        <a:lnSpc>
                          <a:spcPct val="150000"/>
                        </a:lnSpc>
                        <a:spcBef>
                          <a:spcPts val="300"/>
                        </a:spcBef>
                        <a:spcAft>
                          <a:spcPts val="300"/>
                        </a:spcAft>
                      </a:pPr>
                      <a:r>
                        <a:rPr lang="nl-NL" sz="2000">
                          <a:effectLst/>
                        </a:rPr>
                        <a:t>Thời gian</a:t>
                      </a:r>
                      <a:r>
                        <a:rPr lang="en-US" sz="2000">
                          <a:effectLst/>
                        </a:rPr>
                        <a:t> </a:t>
                      </a:r>
                      <a:r>
                        <a:rPr lang="nl-NL" sz="2000">
                          <a:effectLst/>
                        </a:rPr>
                        <a:t>(h)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marL="0" marR="0" algn="ctr">
                        <a:lnSpc>
                          <a:spcPct val="150000"/>
                        </a:lnSpc>
                        <a:spcBef>
                          <a:spcPts val="300"/>
                        </a:spcBef>
                        <a:spcAft>
                          <a:spcPts val="300"/>
                        </a:spcAft>
                      </a:pPr>
                      <a:r>
                        <a:rPr lang="nl-NL" sz="2000">
                          <a:effectLst/>
                        </a:rPr>
                        <a:t>Quãng đường (km)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2143363863"/>
                  </a:ext>
                </a:extLst>
              </a:tr>
              <a:tr h="396096">
                <a:tc>
                  <a:txBody>
                    <a:bodyPr/>
                    <a:lstStyle/>
                    <a:p>
                      <a:pPr marL="0" marR="0" algn="ctr">
                        <a:lnSpc>
                          <a:spcPct val="115000"/>
                        </a:lnSpc>
                        <a:spcBef>
                          <a:spcPts val="300"/>
                        </a:spcBef>
                        <a:spcAft>
                          <a:spcPts val="300"/>
                        </a:spcAft>
                      </a:pPr>
                      <a:r>
                        <a:rPr lang="nl-NL" sz="20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300"/>
                        </a:spcBef>
                        <a:spcAft>
                          <a:spcPts val="300"/>
                        </a:spcAft>
                      </a:pPr>
                      <a:r>
                        <a:rPr lang="nl-NL" sz="2000">
                          <a:effectLst/>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val="2349697672"/>
                  </a:ext>
                </a:extLst>
              </a:tr>
              <a:tr h="396096">
                <a:tc>
                  <a:txBody>
                    <a:bodyPr/>
                    <a:lstStyle/>
                    <a:p>
                      <a:pPr marL="0" marR="0" algn="ctr">
                        <a:lnSpc>
                          <a:spcPct val="115000"/>
                        </a:lnSpc>
                        <a:spcBef>
                          <a:spcPts val="300"/>
                        </a:spcBef>
                        <a:spcAft>
                          <a:spcPts val="300"/>
                        </a:spcAft>
                      </a:pPr>
                      <a:r>
                        <a:rPr lang="nl-NL"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300"/>
                        </a:spcBef>
                        <a:spcAft>
                          <a:spcPts val="300"/>
                        </a:spcAft>
                      </a:pPr>
                      <a:r>
                        <a:rPr lang="nl-NL" sz="2000">
                          <a:effectLst/>
                        </a:rPr>
                        <a:t>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val="1130896333"/>
                  </a:ext>
                </a:extLst>
              </a:tr>
              <a:tr h="396096">
                <a:tc>
                  <a:txBody>
                    <a:bodyPr/>
                    <a:lstStyle/>
                    <a:p>
                      <a:pPr marL="0" marR="0" algn="ctr">
                        <a:lnSpc>
                          <a:spcPct val="115000"/>
                        </a:lnSpc>
                        <a:spcBef>
                          <a:spcPts val="300"/>
                        </a:spcBef>
                        <a:spcAft>
                          <a:spcPts val="300"/>
                        </a:spcAft>
                      </a:pPr>
                      <a:r>
                        <a:rPr lang="nl-NL"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300"/>
                        </a:spcBef>
                        <a:spcAft>
                          <a:spcPts val="300"/>
                        </a:spcAft>
                      </a:pPr>
                      <a:r>
                        <a:rPr lang="nl-NL" sz="2000">
                          <a:effectLst/>
                        </a:rPr>
                        <a:t>120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val="2990989307"/>
                  </a:ext>
                </a:extLst>
              </a:tr>
              <a:tr h="396096">
                <a:tc>
                  <a:txBody>
                    <a:bodyPr/>
                    <a:lstStyle/>
                    <a:p>
                      <a:pPr marL="0" marR="0" algn="ctr">
                        <a:lnSpc>
                          <a:spcPct val="115000"/>
                        </a:lnSpc>
                        <a:spcBef>
                          <a:spcPts val="300"/>
                        </a:spcBef>
                        <a:spcAft>
                          <a:spcPts val="300"/>
                        </a:spcAft>
                      </a:pPr>
                      <a:r>
                        <a:rPr lang="nl-NL"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300"/>
                        </a:spcBef>
                        <a:spcAft>
                          <a:spcPts val="300"/>
                        </a:spcAft>
                      </a:pPr>
                      <a:r>
                        <a:rPr lang="nl-NL" sz="2000">
                          <a:effectLst/>
                        </a:rPr>
                        <a:t>180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val="2217386144"/>
                  </a:ext>
                </a:extLst>
              </a:tr>
              <a:tr h="396096">
                <a:tc>
                  <a:txBody>
                    <a:bodyPr/>
                    <a:lstStyle/>
                    <a:p>
                      <a:pPr marL="0" marR="0" algn="ctr">
                        <a:lnSpc>
                          <a:spcPct val="115000"/>
                        </a:lnSpc>
                        <a:spcBef>
                          <a:spcPts val="300"/>
                        </a:spcBef>
                        <a:spcAft>
                          <a:spcPts val="300"/>
                        </a:spcAft>
                      </a:pPr>
                      <a:r>
                        <a:rPr lang="nl-NL" sz="20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300"/>
                        </a:spcBef>
                        <a:spcAft>
                          <a:spcPts val="300"/>
                        </a:spcAft>
                      </a:pPr>
                      <a:r>
                        <a:rPr lang="nl-NL" sz="2000">
                          <a:effectLst/>
                        </a:rPr>
                        <a:t>180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val="1864092636"/>
                  </a:ext>
                </a:extLst>
              </a:tr>
              <a:tr h="396096">
                <a:tc>
                  <a:txBody>
                    <a:bodyPr/>
                    <a:lstStyle/>
                    <a:p>
                      <a:pPr marL="0" marR="0" algn="ctr">
                        <a:lnSpc>
                          <a:spcPct val="115000"/>
                        </a:lnSpc>
                        <a:spcBef>
                          <a:spcPts val="300"/>
                        </a:spcBef>
                        <a:spcAft>
                          <a:spcPts val="300"/>
                        </a:spcAft>
                      </a:pPr>
                      <a:r>
                        <a:rPr lang="nl-NL"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300"/>
                        </a:spcBef>
                        <a:spcAft>
                          <a:spcPts val="300"/>
                        </a:spcAft>
                      </a:pPr>
                      <a:r>
                        <a:rPr lang="nl-NL" sz="2000">
                          <a:effectLst/>
                        </a:rPr>
                        <a:t>220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val="855953435"/>
                  </a:ext>
                </a:extLst>
              </a:tr>
              <a:tr h="396096">
                <a:tc>
                  <a:txBody>
                    <a:bodyPr/>
                    <a:lstStyle/>
                    <a:p>
                      <a:pPr marL="0" marR="0" algn="ctr">
                        <a:lnSpc>
                          <a:spcPct val="115000"/>
                        </a:lnSpc>
                        <a:spcBef>
                          <a:spcPts val="300"/>
                        </a:spcBef>
                        <a:spcAft>
                          <a:spcPts val="300"/>
                        </a:spcAft>
                      </a:pPr>
                      <a:r>
                        <a:rPr lang="nl-NL" sz="2000">
                          <a:effectLst/>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300"/>
                        </a:spcBef>
                        <a:spcAft>
                          <a:spcPts val="300"/>
                        </a:spcAft>
                      </a:pPr>
                      <a:r>
                        <a:rPr lang="nl-NL" sz="2000">
                          <a:effectLst/>
                        </a:rPr>
                        <a:t>260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val="2518618442"/>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6"/>
        <p:cNvGrpSpPr/>
        <p:nvPr/>
      </p:nvGrpSpPr>
      <p:grpSpPr>
        <a:xfrm>
          <a:off x="0" y="0"/>
          <a:ext cx="0" cy="0"/>
          <a:chOff x="0" y="0"/>
          <a:chExt cx="0" cy="0"/>
        </a:xfrm>
      </p:grpSpPr>
      <p:sp>
        <p:nvSpPr>
          <p:cNvPr id="2102" name="Google Shape;2102;p47"/>
          <p:cNvSpPr/>
          <p:nvPr/>
        </p:nvSpPr>
        <p:spPr>
          <a:xfrm>
            <a:off x="7263008" y="714212"/>
            <a:ext cx="760800" cy="76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4" name="Google Shape;2104;p47"/>
          <p:cNvGrpSpPr/>
          <p:nvPr/>
        </p:nvGrpSpPr>
        <p:grpSpPr>
          <a:xfrm>
            <a:off x="7465845" y="848490"/>
            <a:ext cx="427461" cy="460649"/>
            <a:chOff x="388463" y="3056639"/>
            <a:chExt cx="427461" cy="460649"/>
          </a:xfrm>
        </p:grpSpPr>
        <p:sp>
          <p:nvSpPr>
            <p:cNvPr id="2105" name="Google Shape;2105;p47"/>
            <p:cNvSpPr/>
            <p:nvPr/>
          </p:nvSpPr>
          <p:spPr>
            <a:xfrm>
              <a:off x="602661" y="3078698"/>
              <a:ext cx="106648" cy="58421"/>
            </a:xfrm>
            <a:custGeom>
              <a:avLst/>
              <a:gdLst/>
              <a:ahLst/>
              <a:cxnLst/>
              <a:rect l="l" t="t" r="r" b="b"/>
              <a:pathLst>
                <a:path w="3191" h="1748" extrusionOk="0">
                  <a:moveTo>
                    <a:pt x="1" y="1"/>
                  </a:moveTo>
                  <a:lnTo>
                    <a:pt x="1" y="1748"/>
                  </a:lnTo>
                  <a:lnTo>
                    <a:pt x="2916" y="1748"/>
                  </a:lnTo>
                  <a:cubicBezTo>
                    <a:pt x="3075" y="1748"/>
                    <a:pt x="3191" y="1574"/>
                    <a:pt x="3119" y="1430"/>
                  </a:cubicBezTo>
                  <a:lnTo>
                    <a:pt x="2830" y="882"/>
                  </a:lnTo>
                  <a:lnTo>
                    <a:pt x="3119" y="319"/>
                  </a:lnTo>
                  <a:cubicBezTo>
                    <a:pt x="3191" y="174"/>
                    <a:pt x="3090" y="1"/>
                    <a:pt x="2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06" name="Google Shape;2106;p47"/>
            <p:cNvSpPr/>
            <p:nvPr/>
          </p:nvSpPr>
          <p:spPr>
            <a:xfrm>
              <a:off x="602661" y="3078698"/>
              <a:ext cx="21757" cy="58421"/>
            </a:xfrm>
            <a:custGeom>
              <a:avLst/>
              <a:gdLst/>
              <a:ahLst/>
              <a:cxnLst/>
              <a:rect l="l" t="t" r="r" b="b"/>
              <a:pathLst>
                <a:path w="651" h="1748" extrusionOk="0">
                  <a:moveTo>
                    <a:pt x="1" y="1"/>
                  </a:moveTo>
                  <a:lnTo>
                    <a:pt x="1" y="1748"/>
                  </a:lnTo>
                  <a:lnTo>
                    <a:pt x="650" y="1748"/>
                  </a:lnTo>
                  <a:lnTo>
                    <a:pt x="6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07" name="Google Shape;2107;p47"/>
            <p:cNvSpPr/>
            <p:nvPr/>
          </p:nvSpPr>
          <p:spPr>
            <a:xfrm>
              <a:off x="594941" y="3056639"/>
              <a:ext cx="15006" cy="328934"/>
            </a:xfrm>
            <a:custGeom>
              <a:avLst/>
              <a:gdLst/>
              <a:ahLst/>
              <a:cxnLst/>
              <a:rect l="l" t="t" r="r" b="b"/>
              <a:pathLst>
                <a:path w="449" h="9842" extrusionOk="0">
                  <a:moveTo>
                    <a:pt x="224" y="1"/>
                  </a:moveTo>
                  <a:cubicBezTo>
                    <a:pt x="112" y="1"/>
                    <a:pt x="1" y="76"/>
                    <a:pt x="1" y="228"/>
                  </a:cubicBezTo>
                  <a:lnTo>
                    <a:pt x="1" y="9625"/>
                  </a:lnTo>
                  <a:cubicBezTo>
                    <a:pt x="1" y="9741"/>
                    <a:pt x="102" y="9842"/>
                    <a:pt x="232" y="9842"/>
                  </a:cubicBezTo>
                  <a:cubicBezTo>
                    <a:pt x="347" y="9842"/>
                    <a:pt x="448" y="9741"/>
                    <a:pt x="448" y="9625"/>
                  </a:cubicBezTo>
                  <a:lnTo>
                    <a:pt x="448" y="228"/>
                  </a:lnTo>
                  <a:cubicBezTo>
                    <a:pt x="448" y="76"/>
                    <a:pt x="336"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08" name="Google Shape;2108;p47"/>
            <p:cNvSpPr/>
            <p:nvPr/>
          </p:nvSpPr>
          <p:spPr>
            <a:xfrm>
              <a:off x="478200" y="3319934"/>
              <a:ext cx="58387" cy="131748"/>
            </a:xfrm>
            <a:custGeom>
              <a:avLst/>
              <a:gdLst/>
              <a:ahLst/>
              <a:cxnLst/>
              <a:rect l="l" t="t" r="r" b="b"/>
              <a:pathLst>
                <a:path w="1747" h="3942" extrusionOk="0">
                  <a:moveTo>
                    <a:pt x="0" y="1"/>
                  </a:moveTo>
                  <a:lnTo>
                    <a:pt x="0" y="3942"/>
                  </a:lnTo>
                  <a:lnTo>
                    <a:pt x="1747" y="3942"/>
                  </a:lnTo>
                  <a:lnTo>
                    <a:pt x="17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09" name="Google Shape;2109;p47"/>
            <p:cNvSpPr/>
            <p:nvPr/>
          </p:nvSpPr>
          <p:spPr>
            <a:xfrm>
              <a:off x="463227" y="3181001"/>
              <a:ext cx="155878" cy="153438"/>
            </a:xfrm>
            <a:custGeom>
              <a:avLst/>
              <a:gdLst/>
              <a:ahLst/>
              <a:cxnLst/>
              <a:rect l="l" t="t" r="r" b="b"/>
              <a:pathLst>
                <a:path w="4664" h="4591" extrusionOk="0">
                  <a:moveTo>
                    <a:pt x="881" y="0"/>
                  </a:moveTo>
                  <a:lnTo>
                    <a:pt x="881" y="520"/>
                  </a:lnTo>
                  <a:cubicBezTo>
                    <a:pt x="881" y="607"/>
                    <a:pt x="823" y="679"/>
                    <a:pt x="751" y="708"/>
                  </a:cubicBezTo>
                  <a:lnTo>
                    <a:pt x="260" y="924"/>
                  </a:lnTo>
                  <a:cubicBezTo>
                    <a:pt x="102" y="996"/>
                    <a:pt x="1" y="1155"/>
                    <a:pt x="1" y="1328"/>
                  </a:cubicBezTo>
                  <a:lnTo>
                    <a:pt x="1" y="2671"/>
                  </a:lnTo>
                  <a:cubicBezTo>
                    <a:pt x="1" y="2931"/>
                    <a:pt x="44" y="3191"/>
                    <a:pt x="116" y="3450"/>
                  </a:cubicBezTo>
                  <a:lnTo>
                    <a:pt x="448" y="4591"/>
                  </a:lnTo>
                  <a:lnTo>
                    <a:pt x="665" y="4158"/>
                  </a:lnTo>
                  <a:lnTo>
                    <a:pt x="2195" y="4158"/>
                  </a:lnTo>
                  <a:lnTo>
                    <a:pt x="2195" y="1877"/>
                  </a:lnTo>
                  <a:lnTo>
                    <a:pt x="2715" y="2498"/>
                  </a:lnTo>
                  <a:cubicBezTo>
                    <a:pt x="2798" y="2606"/>
                    <a:pt x="2924" y="2661"/>
                    <a:pt x="3052" y="2661"/>
                  </a:cubicBezTo>
                  <a:cubicBezTo>
                    <a:pt x="3146" y="2661"/>
                    <a:pt x="3241" y="2631"/>
                    <a:pt x="3321" y="2570"/>
                  </a:cubicBezTo>
                  <a:lnTo>
                    <a:pt x="4548" y="1588"/>
                  </a:lnTo>
                  <a:cubicBezTo>
                    <a:pt x="4634" y="1516"/>
                    <a:pt x="4663" y="1386"/>
                    <a:pt x="4620" y="1285"/>
                  </a:cubicBezTo>
                  <a:cubicBezTo>
                    <a:pt x="4571" y="1198"/>
                    <a:pt x="4477" y="1143"/>
                    <a:pt x="4385" y="1143"/>
                  </a:cubicBezTo>
                  <a:cubicBezTo>
                    <a:pt x="4341" y="1143"/>
                    <a:pt x="4297" y="1156"/>
                    <a:pt x="4259" y="1184"/>
                  </a:cubicBezTo>
                  <a:lnTo>
                    <a:pt x="3104" y="1964"/>
                  </a:lnTo>
                  <a:lnTo>
                    <a:pt x="2498" y="1011"/>
                  </a:lnTo>
                  <a:cubicBezTo>
                    <a:pt x="2440" y="924"/>
                    <a:pt x="2354" y="852"/>
                    <a:pt x="2267" y="823"/>
                  </a:cubicBezTo>
                  <a:lnTo>
                    <a:pt x="1906" y="708"/>
                  </a:lnTo>
                  <a:cubicBezTo>
                    <a:pt x="1820" y="679"/>
                    <a:pt x="1747" y="592"/>
                    <a:pt x="1747" y="506"/>
                  </a:cubicBezTo>
                  <a:lnTo>
                    <a:pt x="17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10" name="Google Shape;2110;p47"/>
            <p:cNvSpPr/>
            <p:nvPr/>
          </p:nvSpPr>
          <p:spPr>
            <a:xfrm>
              <a:off x="507610" y="3334406"/>
              <a:ext cx="7286" cy="117276"/>
            </a:xfrm>
            <a:custGeom>
              <a:avLst/>
              <a:gdLst/>
              <a:ahLst/>
              <a:cxnLst/>
              <a:rect l="l" t="t" r="r" b="b"/>
              <a:pathLst>
                <a:path w="218" h="3509" extrusionOk="0">
                  <a:moveTo>
                    <a:pt x="102" y="1"/>
                  </a:moveTo>
                  <a:cubicBezTo>
                    <a:pt x="44" y="1"/>
                    <a:pt x="1" y="58"/>
                    <a:pt x="1" y="116"/>
                  </a:cubicBezTo>
                  <a:lnTo>
                    <a:pt x="1" y="3509"/>
                  </a:lnTo>
                  <a:lnTo>
                    <a:pt x="217" y="3509"/>
                  </a:lnTo>
                  <a:lnTo>
                    <a:pt x="217" y="116"/>
                  </a:lnTo>
                  <a:cubicBezTo>
                    <a:pt x="217" y="44"/>
                    <a:pt x="160"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11" name="Google Shape;2111;p47"/>
            <p:cNvSpPr/>
            <p:nvPr/>
          </p:nvSpPr>
          <p:spPr>
            <a:xfrm>
              <a:off x="388463" y="3363248"/>
              <a:ext cx="427461" cy="154040"/>
            </a:xfrm>
            <a:custGeom>
              <a:avLst/>
              <a:gdLst/>
              <a:ahLst/>
              <a:cxnLst/>
              <a:rect l="l" t="t" r="r" b="b"/>
              <a:pathLst>
                <a:path w="12790" h="4609" extrusionOk="0">
                  <a:moveTo>
                    <a:pt x="6397" y="0"/>
                  </a:moveTo>
                  <a:cubicBezTo>
                    <a:pt x="6218" y="0"/>
                    <a:pt x="6041" y="54"/>
                    <a:pt x="5890" y="163"/>
                  </a:cubicBezTo>
                  <a:lnTo>
                    <a:pt x="173" y="4205"/>
                  </a:lnTo>
                  <a:cubicBezTo>
                    <a:pt x="0" y="4334"/>
                    <a:pt x="87" y="4609"/>
                    <a:pt x="303" y="4609"/>
                  </a:cubicBezTo>
                  <a:lnTo>
                    <a:pt x="12487" y="4609"/>
                  </a:lnTo>
                  <a:cubicBezTo>
                    <a:pt x="12703" y="4609"/>
                    <a:pt x="12790" y="4334"/>
                    <a:pt x="12617" y="4205"/>
                  </a:cubicBezTo>
                  <a:lnTo>
                    <a:pt x="6915" y="163"/>
                  </a:lnTo>
                  <a:cubicBezTo>
                    <a:pt x="6756" y="54"/>
                    <a:pt x="6576" y="0"/>
                    <a:pt x="6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12" name="Google Shape;2112;p47"/>
            <p:cNvSpPr/>
            <p:nvPr/>
          </p:nvSpPr>
          <p:spPr>
            <a:xfrm>
              <a:off x="635548" y="3406228"/>
              <a:ext cx="71823" cy="51235"/>
            </a:xfrm>
            <a:custGeom>
              <a:avLst/>
              <a:gdLst/>
              <a:ahLst/>
              <a:cxnLst/>
              <a:rect l="l" t="t" r="r" b="b"/>
              <a:pathLst>
                <a:path w="2149" h="1533" extrusionOk="0">
                  <a:moveTo>
                    <a:pt x="312" y="0"/>
                  </a:moveTo>
                  <a:cubicBezTo>
                    <a:pt x="126" y="0"/>
                    <a:pt x="0" y="266"/>
                    <a:pt x="200" y="407"/>
                  </a:cubicBezTo>
                  <a:lnTo>
                    <a:pt x="1730" y="1489"/>
                  </a:lnTo>
                  <a:cubicBezTo>
                    <a:pt x="1759" y="1518"/>
                    <a:pt x="1803" y="1533"/>
                    <a:pt x="1846" y="1533"/>
                  </a:cubicBezTo>
                  <a:cubicBezTo>
                    <a:pt x="2062" y="1533"/>
                    <a:pt x="2149" y="1258"/>
                    <a:pt x="1976" y="1129"/>
                  </a:cubicBezTo>
                  <a:lnTo>
                    <a:pt x="446" y="46"/>
                  </a:lnTo>
                  <a:cubicBezTo>
                    <a:pt x="400" y="14"/>
                    <a:pt x="355" y="0"/>
                    <a:pt x="3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13" name="Google Shape;2113;p47"/>
            <p:cNvSpPr/>
            <p:nvPr/>
          </p:nvSpPr>
          <p:spPr>
            <a:xfrm>
              <a:off x="606104" y="3385474"/>
              <a:ext cx="28442" cy="19886"/>
            </a:xfrm>
            <a:custGeom>
              <a:avLst/>
              <a:gdLst/>
              <a:ahLst/>
              <a:cxnLst/>
              <a:rect l="l" t="t" r="r" b="b"/>
              <a:pathLst>
                <a:path w="851" h="595" extrusionOk="0">
                  <a:moveTo>
                    <a:pt x="326" y="0"/>
                  </a:moveTo>
                  <a:cubicBezTo>
                    <a:pt x="136" y="0"/>
                    <a:pt x="1" y="266"/>
                    <a:pt x="201" y="407"/>
                  </a:cubicBezTo>
                  <a:lnTo>
                    <a:pt x="417" y="566"/>
                  </a:lnTo>
                  <a:cubicBezTo>
                    <a:pt x="460" y="580"/>
                    <a:pt x="504" y="595"/>
                    <a:pt x="547" y="595"/>
                  </a:cubicBezTo>
                  <a:cubicBezTo>
                    <a:pt x="764" y="595"/>
                    <a:pt x="850" y="320"/>
                    <a:pt x="677" y="205"/>
                  </a:cubicBezTo>
                  <a:lnTo>
                    <a:pt x="460" y="46"/>
                  </a:lnTo>
                  <a:cubicBezTo>
                    <a:pt x="415" y="14"/>
                    <a:pt x="36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14" name="Google Shape;2114;p47"/>
            <p:cNvSpPr/>
            <p:nvPr/>
          </p:nvSpPr>
          <p:spPr>
            <a:xfrm>
              <a:off x="388463" y="3363181"/>
              <a:ext cx="222420" cy="154107"/>
            </a:xfrm>
            <a:custGeom>
              <a:avLst/>
              <a:gdLst/>
              <a:ahLst/>
              <a:cxnLst/>
              <a:rect l="l" t="t" r="r" b="b"/>
              <a:pathLst>
                <a:path w="6655" h="4611" extrusionOk="0">
                  <a:moveTo>
                    <a:pt x="6406" y="1"/>
                  </a:moveTo>
                  <a:cubicBezTo>
                    <a:pt x="6222" y="1"/>
                    <a:pt x="6039" y="55"/>
                    <a:pt x="5890" y="165"/>
                  </a:cubicBezTo>
                  <a:lnTo>
                    <a:pt x="173" y="4207"/>
                  </a:lnTo>
                  <a:cubicBezTo>
                    <a:pt x="0" y="4336"/>
                    <a:pt x="87" y="4611"/>
                    <a:pt x="303" y="4611"/>
                  </a:cubicBezTo>
                  <a:lnTo>
                    <a:pt x="2974" y="4611"/>
                  </a:lnTo>
                  <a:cubicBezTo>
                    <a:pt x="2844" y="4611"/>
                    <a:pt x="2801" y="4351"/>
                    <a:pt x="2902" y="4207"/>
                  </a:cubicBezTo>
                  <a:lnTo>
                    <a:pt x="6496" y="165"/>
                  </a:lnTo>
                  <a:cubicBezTo>
                    <a:pt x="6539" y="107"/>
                    <a:pt x="6583" y="64"/>
                    <a:pt x="6655" y="35"/>
                  </a:cubicBezTo>
                  <a:cubicBezTo>
                    <a:pt x="6574" y="12"/>
                    <a:pt x="6490" y="1"/>
                    <a:pt x="6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15" name="Google Shape;2115;p47"/>
            <p:cNvSpPr/>
            <p:nvPr/>
          </p:nvSpPr>
          <p:spPr>
            <a:xfrm>
              <a:off x="492671" y="3181001"/>
              <a:ext cx="29946" cy="21724"/>
            </a:xfrm>
            <a:custGeom>
              <a:avLst/>
              <a:gdLst/>
              <a:ahLst/>
              <a:cxnLst/>
              <a:rect l="l" t="t" r="r" b="b"/>
              <a:pathLst>
                <a:path w="896" h="650" extrusionOk="0">
                  <a:moveTo>
                    <a:pt x="0" y="0"/>
                  </a:moveTo>
                  <a:lnTo>
                    <a:pt x="0" y="520"/>
                  </a:lnTo>
                  <a:cubicBezTo>
                    <a:pt x="0" y="534"/>
                    <a:pt x="0" y="549"/>
                    <a:pt x="0" y="578"/>
                  </a:cubicBezTo>
                  <a:cubicBezTo>
                    <a:pt x="145" y="621"/>
                    <a:pt x="289" y="650"/>
                    <a:pt x="448" y="650"/>
                  </a:cubicBezTo>
                  <a:cubicBezTo>
                    <a:pt x="592" y="650"/>
                    <a:pt x="751" y="621"/>
                    <a:pt x="895" y="578"/>
                  </a:cubicBezTo>
                  <a:cubicBezTo>
                    <a:pt x="881" y="549"/>
                    <a:pt x="881" y="520"/>
                    <a:pt x="881" y="506"/>
                  </a:cubicBezTo>
                  <a:lnTo>
                    <a:pt x="8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16" name="Google Shape;2116;p47"/>
            <p:cNvSpPr/>
            <p:nvPr/>
          </p:nvSpPr>
          <p:spPr>
            <a:xfrm>
              <a:off x="478200" y="3129866"/>
              <a:ext cx="58889" cy="65640"/>
            </a:xfrm>
            <a:custGeom>
              <a:avLst/>
              <a:gdLst/>
              <a:ahLst/>
              <a:cxnLst/>
              <a:rect l="l" t="t" r="r" b="b"/>
              <a:pathLst>
                <a:path w="1762" h="1964" extrusionOk="0">
                  <a:moveTo>
                    <a:pt x="650" y="0"/>
                  </a:moveTo>
                  <a:cubicBezTo>
                    <a:pt x="289" y="0"/>
                    <a:pt x="0" y="289"/>
                    <a:pt x="0" y="650"/>
                  </a:cubicBezTo>
                  <a:lnTo>
                    <a:pt x="0" y="1097"/>
                  </a:lnTo>
                  <a:cubicBezTo>
                    <a:pt x="0" y="1574"/>
                    <a:pt x="390" y="1963"/>
                    <a:pt x="881" y="1963"/>
                  </a:cubicBezTo>
                  <a:cubicBezTo>
                    <a:pt x="1357" y="1963"/>
                    <a:pt x="1761" y="1574"/>
                    <a:pt x="1761" y="1097"/>
                  </a:cubicBezTo>
                  <a:lnTo>
                    <a:pt x="1761" y="650"/>
                  </a:lnTo>
                  <a:cubicBezTo>
                    <a:pt x="1761" y="289"/>
                    <a:pt x="1458" y="0"/>
                    <a:pt x="10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17" name="Google Shape;2117;p47"/>
            <p:cNvSpPr/>
            <p:nvPr/>
          </p:nvSpPr>
          <p:spPr>
            <a:xfrm>
              <a:off x="477799" y="3129866"/>
              <a:ext cx="40473" cy="65840"/>
            </a:xfrm>
            <a:custGeom>
              <a:avLst/>
              <a:gdLst/>
              <a:ahLst/>
              <a:cxnLst/>
              <a:rect l="l" t="t" r="r" b="b"/>
              <a:pathLst>
                <a:path w="1211" h="1970" extrusionOk="0">
                  <a:moveTo>
                    <a:pt x="662" y="0"/>
                  </a:moveTo>
                  <a:cubicBezTo>
                    <a:pt x="301" y="0"/>
                    <a:pt x="12" y="289"/>
                    <a:pt x="12" y="664"/>
                  </a:cubicBezTo>
                  <a:lnTo>
                    <a:pt x="12" y="1097"/>
                  </a:lnTo>
                  <a:cubicBezTo>
                    <a:pt x="0" y="1600"/>
                    <a:pt x="415" y="1970"/>
                    <a:pt x="879" y="1970"/>
                  </a:cubicBezTo>
                  <a:cubicBezTo>
                    <a:pt x="989" y="1970"/>
                    <a:pt x="1100" y="1950"/>
                    <a:pt x="1210" y="1906"/>
                  </a:cubicBezTo>
                  <a:cubicBezTo>
                    <a:pt x="878" y="1776"/>
                    <a:pt x="662" y="1444"/>
                    <a:pt x="662" y="1097"/>
                  </a:cubicBezTo>
                  <a:lnTo>
                    <a:pt x="662" y="650"/>
                  </a:lnTo>
                  <a:cubicBezTo>
                    <a:pt x="662" y="332"/>
                    <a:pt x="893" y="72"/>
                    <a:pt x="1210" y="15"/>
                  </a:cubicBezTo>
                  <a:cubicBezTo>
                    <a:pt x="1167" y="0"/>
                    <a:pt x="1138" y="0"/>
                    <a:pt x="10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18" name="Google Shape;2118;p47"/>
            <p:cNvSpPr/>
            <p:nvPr/>
          </p:nvSpPr>
          <p:spPr>
            <a:xfrm>
              <a:off x="478200" y="3129866"/>
              <a:ext cx="58387" cy="29444"/>
            </a:xfrm>
            <a:custGeom>
              <a:avLst/>
              <a:gdLst/>
              <a:ahLst/>
              <a:cxnLst/>
              <a:rect l="l" t="t" r="r" b="b"/>
              <a:pathLst>
                <a:path w="1747" h="881" extrusionOk="0">
                  <a:moveTo>
                    <a:pt x="650" y="0"/>
                  </a:moveTo>
                  <a:cubicBezTo>
                    <a:pt x="289" y="0"/>
                    <a:pt x="0" y="289"/>
                    <a:pt x="0" y="650"/>
                  </a:cubicBezTo>
                  <a:cubicBezTo>
                    <a:pt x="563" y="809"/>
                    <a:pt x="1155" y="881"/>
                    <a:pt x="1747" y="881"/>
                  </a:cubicBezTo>
                  <a:lnTo>
                    <a:pt x="1747" y="650"/>
                  </a:lnTo>
                  <a:cubicBezTo>
                    <a:pt x="1747" y="289"/>
                    <a:pt x="1458" y="0"/>
                    <a:pt x="1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19" name="Google Shape;2119;p47"/>
            <p:cNvSpPr/>
            <p:nvPr/>
          </p:nvSpPr>
          <p:spPr>
            <a:xfrm>
              <a:off x="478200" y="3129866"/>
              <a:ext cx="40072" cy="26570"/>
            </a:xfrm>
            <a:custGeom>
              <a:avLst/>
              <a:gdLst/>
              <a:ahLst/>
              <a:cxnLst/>
              <a:rect l="l" t="t" r="r" b="b"/>
              <a:pathLst>
                <a:path w="1199" h="795" extrusionOk="0">
                  <a:moveTo>
                    <a:pt x="650" y="0"/>
                  </a:moveTo>
                  <a:cubicBezTo>
                    <a:pt x="289" y="0"/>
                    <a:pt x="0" y="289"/>
                    <a:pt x="0" y="664"/>
                  </a:cubicBezTo>
                  <a:cubicBezTo>
                    <a:pt x="202" y="722"/>
                    <a:pt x="433" y="765"/>
                    <a:pt x="650" y="794"/>
                  </a:cubicBezTo>
                  <a:lnTo>
                    <a:pt x="650" y="650"/>
                  </a:lnTo>
                  <a:cubicBezTo>
                    <a:pt x="650" y="332"/>
                    <a:pt x="881" y="72"/>
                    <a:pt x="1198" y="15"/>
                  </a:cubicBezTo>
                  <a:cubicBezTo>
                    <a:pt x="1155" y="0"/>
                    <a:pt x="1126" y="0"/>
                    <a:pt x="1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20" name="Google Shape;2120;p47"/>
            <p:cNvSpPr/>
            <p:nvPr/>
          </p:nvSpPr>
          <p:spPr>
            <a:xfrm>
              <a:off x="463728" y="3205599"/>
              <a:ext cx="142810" cy="114368"/>
            </a:xfrm>
            <a:custGeom>
              <a:avLst/>
              <a:gdLst/>
              <a:ahLst/>
              <a:cxnLst/>
              <a:rect l="l" t="t" r="r" b="b"/>
              <a:pathLst>
                <a:path w="4273" h="3422" extrusionOk="0">
                  <a:moveTo>
                    <a:pt x="2007" y="0"/>
                  </a:moveTo>
                  <a:cubicBezTo>
                    <a:pt x="1829" y="237"/>
                    <a:pt x="1565" y="356"/>
                    <a:pt x="1301" y="356"/>
                  </a:cubicBezTo>
                  <a:cubicBezTo>
                    <a:pt x="1049" y="356"/>
                    <a:pt x="797" y="248"/>
                    <a:pt x="621" y="29"/>
                  </a:cubicBezTo>
                  <a:lnTo>
                    <a:pt x="260" y="188"/>
                  </a:lnTo>
                  <a:cubicBezTo>
                    <a:pt x="101" y="260"/>
                    <a:pt x="0" y="419"/>
                    <a:pt x="0" y="592"/>
                  </a:cubicBezTo>
                  <a:lnTo>
                    <a:pt x="0" y="3422"/>
                  </a:lnTo>
                  <a:lnTo>
                    <a:pt x="2194" y="3422"/>
                  </a:lnTo>
                  <a:lnTo>
                    <a:pt x="2194" y="1141"/>
                  </a:lnTo>
                  <a:lnTo>
                    <a:pt x="2714" y="1762"/>
                  </a:lnTo>
                  <a:cubicBezTo>
                    <a:pt x="2797" y="1870"/>
                    <a:pt x="2923" y="1925"/>
                    <a:pt x="3051" y="1925"/>
                  </a:cubicBezTo>
                  <a:cubicBezTo>
                    <a:pt x="3145" y="1925"/>
                    <a:pt x="3241" y="1895"/>
                    <a:pt x="3320" y="1834"/>
                  </a:cubicBezTo>
                  <a:lnTo>
                    <a:pt x="4273" y="1069"/>
                  </a:lnTo>
                  <a:lnTo>
                    <a:pt x="3970" y="636"/>
                  </a:lnTo>
                  <a:lnTo>
                    <a:pt x="3104" y="1228"/>
                  </a:lnTo>
                  <a:lnTo>
                    <a:pt x="2483" y="275"/>
                  </a:lnTo>
                  <a:cubicBezTo>
                    <a:pt x="2425" y="188"/>
                    <a:pt x="2353" y="116"/>
                    <a:pt x="2252" y="87"/>
                  </a:cubicBezTo>
                  <a:lnTo>
                    <a:pt x="20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21" name="Google Shape;2121;p47"/>
            <p:cNvSpPr/>
            <p:nvPr/>
          </p:nvSpPr>
          <p:spPr>
            <a:xfrm>
              <a:off x="536554" y="3214757"/>
              <a:ext cx="69517" cy="55045"/>
            </a:xfrm>
            <a:custGeom>
              <a:avLst/>
              <a:gdLst/>
              <a:ahLst/>
              <a:cxnLst/>
              <a:rect l="l" t="t" r="r" b="b"/>
              <a:pathLst>
                <a:path w="2080" h="1647" extrusionOk="0">
                  <a:moveTo>
                    <a:pt x="318" y="1"/>
                  </a:moveTo>
                  <a:lnTo>
                    <a:pt x="131" y="318"/>
                  </a:lnTo>
                  <a:cubicBezTo>
                    <a:pt x="44" y="448"/>
                    <a:pt x="1" y="607"/>
                    <a:pt x="1" y="766"/>
                  </a:cubicBezTo>
                  <a:lnTo>
                    <a:pt x="1" y="867"/>
                  </a:lnTo>
                  <a:lnTo>
                    <a:pt x="521" y="1488"/>
                  </a:lnTo>
                  <a:cubicBezTo>
                    <a:pt x="614" y="1590"/>
                    <a:pt x="743" y="1647"/>
                    <a:pt x="871" y="1647"/>
                  </a:cubicBezTo>
                  <a:cubicBezTo>
                    <a:pt x="961" y="1647"/>
                    <a:pt x="1050" y="1619"/>
                    <a:pt x="1127" y="1560"/>
                  </a:cubicBezTo>
                  <a:lnTo>
                    <a:pt x="2080" y="795"/>
                  </a:lnTo>
                  <a:lnTo>
                    <a:pt x="1791" y="362"/>
                  </a:lnTo>
                  <a:lnTo>
                    <a:pt x="925" y="954"/>
                  </a:lnTo>
                  <a:lnTo>
                    <a:pt x="3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22" name="Google Shape;2122;p47"/>
            <p:cNvSpPr/>
            <p:nvPr/>
          </p:nvSpPr>
          <p:spPr>
            <a:xfrm>
              <a:off x="463728" y="3214757"/>
              <a:ext cx="21724" cy="120184"/>
            </a:xfrm>
            <a:custGeom>
              <a:avLst/>
              <a:gdLst/>
              <a:ahLst/>
              <a:cxnLst/>
              <a:rect l="l" t="t" r="r" b="b"/>
              <a:pathLst>
                <a:path w="650" h="3596" extrusionOk="0">
                  <a:moveTo>
                    <a:pt x="130" y="1"/>
                  </a:moveTo>
                  <a:cubicBezTo>
                    <a:pt x="43" y="87"/>
                    <a:pt x="0" y="203"/>
                    <a:pt x="0" y="318"/>
                  </a:cubicBezTo>
                  <a:lnTo>
                    <a:pt x="0" y="3379"/>
                  </a:lnTo>
                  <a:cubicBezTo>
                    <a:pt x="0" y="3494"/>
                    <a:pt x="87" y="3595"/>
                    <a:pt x="217" y="3595"/>
                  </a:cubicBezTo>
                  <a:lnTo>
                    <a:pt x="650" y="3595"/>
                  </a:lnTo>
                  <a:lnTo>
                    <a:pt x="650" y="795"/>
                  </a:lnTo>
                  <a:cubicBezTo>
                    <a:pt x="650" y="621"/>
                    <a:pt x="578" y="448"/>
                    <a:pt x="462" y="333"/>
                  </a:cubicBezTo>
                  <a:lnTo>
                    <a:pt x="1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23" name="Google Shape;2123;p47"/>
            <p:cNvSpPr/>
            <p:nvPr/>
          </p:nvSpPr>
          <p:spPr>
            <a:xfrm>
              <a:off x="470947" y="3334406"/>
              <a:ext cx="14505" cy="14505"/>
            </a:xfrm>
            <a:custGeom>
              <a:avLst/>
              <a:gdLst/>
              <a:ahLst/>
              <a:cxnLst/>
              <a:rect l="l" t="t" r="r" b="b"/>
              <a:pathLst>
                <a:path w="434" h="434" extrusionOk="0">
                  <a:moveTo>
                    <a:pt x="1" y="1"/>
                  </a:moveTo>
                  <a:lnTo>
                    <a:pt x="1" y="217"/>
                  </a:lnTo>
                  <a:cubicBezTo>
                    <a:pt x="1" y="347"/>
                    <a:pt x="102" y="434"/>
                    <a:pt x="217" y="434"/>
                  </a:cubicBezTo>
                  <a:lnTo>
                    <a:pt x="347" y="434"/>
                  </a:lnTo>
                  <a:cubicBezTo>
                    <a:pt x="390" y="434"/>
                    <a:pt x="434" y="405"/>
                    <a:pt x="434" y="347"/>
                  </a:cubicBezTo>
                  <a:lnTo>
                    <a:pt x="4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2136" name="Google Shape;2136;p47"/>
          <p:cNvGrpSpPr/>
          <p:nvPr/>
        </p:nvGrpSpPr>
        <p:grpSpPr>
          <a:xfrm>
            <a:off x="7084547" y="2955953"/>
            <a:ext cx="2039512" cy="2131040"/>
            <a:chOff x="5331503" y="1205524"/>
            <a:chExt cx="2525189" cy="3022863"/>
          </a:xfrm>
        </p:grpSpPr>
        <p:grpSp>
          <p:nvGrpSpPr>
            <p:cNvPr id="2137" name="Google Shape;2137;p47"/>
            <p:cNvGrpSpPr/>
            <p:nvPr/>
          </p:nvGrpSpPr>
          <p:grpSpPr>
            <a:xfrm>
              <a:off x="6878633" y="2509205"/>
              <a:ext cx="978059" cy="1719180"/>
              <a:chOff x="6591934" y="4119950"/>
              <a:chExt cx="498019" cy="875391"/>
            </a:xfrm>
          </p:grpSpPr>
          <p:sp>
            <p:nvSpPr>
              <p:cNvPr id="2138" name="Google Shape;2138;p47"/>
              <p:cNvSpPr/>
              <p:nvPr/>
            </p:nvSpPr>
            <p:spPr>
              <a:xfrm>
                <a:off x="6717527" y="4930698"/>
                <a:ext cx="64708" cy="64643"/>
              </a:xfrm>
              <a:custGeom>
                <a:avLst/>
                <a:gdLst/>
                <a:ahLst/>
                <a:cxnLst/>
                <a:rect l="l" t="t" r="r" b="b"/>
                <a:pathLst>
                  <a:path w="998" h="997" extrusionOk="0">
                    <a:moveTo>
                      <a:pt x="501" y="0"/>
                    </a:moveTo>
                    <a:cubicBezTo>
                      <a:pt x="225" y="0"/>
                      <a:pt x="1" y="225"/>
                      <a:pt x="1" y="500"/>
                    </a:cubicBezTo>
                    <a:cubicBezTo>
                      <a:pt x="1" y="772"/>
                      <a:pt x="225" y="997"/>
                      <a:pt x="501" y="997"/>
                    </a:cubicBezTo>
                    <a:cubicBezTo>
                      <a:pt x="772" y="997"/>
                      <a:pt x="998" y="772"/>
                      <a:pt x="998" y="500"/>
                    </a:cubicBezTo>
                    <a:cubicBezTo>
                      <a:pt x="998" y="225"/>
                      <a:pt x="772"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7"/>
              <p:cNvSpPr/>
              <p:nvPr/>
            </p:nvSpPr>
            <p:spPr>
              <a:xfrm>
                <a:off x="6758894" y="4126888"/>
                <a:ext cx="164363" cy="241260"/>
              </a:xfrm>
              <a:custGeom>
                <a:avLst/>
                <a:gdLst/>
                <a:ahLst/>
                <a:cxnLst/>
                <a:rect l="l" t="t" r="r" b="b"/>
                <a:pathLst>
                  <a:path w="2535" h="3721" extrusionOk="0">
                    <a:moveTo>
                      <a:pt x="2303" y="69"/>
                    </a:moveTo>
                    <a:cubicBezTo>
                      <a:pt x="2346" y="69"/>
                      <a:pt x="2387" y="85"/>
                      <a:pt x="2417" y="115"/>
                    </a:cubicBezTo>
                    <a:cubicBezTo>
                      <a:pt x="2447" y="145"/>
                      <a:pt x="2464" y="185"/>
                      <a:pt x="2464" y="230"/>
                    </a:cubicBezTo>
                    <a:lnTo>
                      <a:pt x="2464" y="3649"/>
                    </a:lnTo>
                    <a:lnTo>
                      <a:pt x="67" y="3649"/>
                    </a:lnTo>
                    <a:lnTo>
                      <a:pt x="67" y="230"/>
                    </a:lnTo>
                    <a:cubicBezTo>
                      <a:pt x="67" y="185"/>
                      <a:pt x="84" y="145"/>
                      <a:pt x="114" y="115"/>
                    </a:cubicBezTo>
                    <a:cubicBezTo>
                      <a:pt x="145" y="85"/>
                      <a:pt x="185" y="69"/>
                      <a:pt x="229" y="69"/>
                    </a:cubicBezTo>
                    <a:close/>
                    <a:moveTo>
                      <a:pt x="229" y="1"/>
                    </a:moveTo>
                    <a:cubicBezTo>
                      <a:pt x="165" y="1"/>
                      <a:pt x="108" y="24"/>
                      <a:pt x="67" y="69"/>
                    </a:cubicBezTo>
                    <a:cubicBezTo>
                      <a:pt x="24" y="109"/>
                      <a:pt x="1" y="165"/>
                      <a:pt x="1" y="230"/>
                    </a:cubicBezTo>
                    <a:lnTo>
                      <a:pt x="1" y="3683"/>
                    </a:lnTo>
                    <a:cubicBezTo>
                      <a:pt x="1" y="3694"/>
                      <a:pt x="4" y="3703"/>
                      <a:pt x="10" y="3710"/>
                    </a:cubicBezTo>
                    <a:cubicBezTo>
                      <a:pt x="13" y="3717"/>
                      <a:pt x="24" y="3720"/>
                      <a:pt x="34" y="3720"/>
                    </a:cubicBezTo>
                    <a:lnTo>
                      <a:pt x="2498" y="3720"/>
                    </a:lnTo>
                    <a:cubicBezTo>
                      <a:pt x="2508" y="3720"/>
                      <a:pt x="2518" y="3717"/>
                      <a:pt x="2524" y="3710"/>
                    </a:cubicBezTo>
                    <a:cubicBezTo>
                      <a:pt x="2531" y="3703"/>
                      <a:pt x="2535" y="3694"/>
                      <a:pt x="2535" y="3683"/>
                    </a:cubicBezTo>
                    <a:lnTo>
                      <a:pt x="2535" y="230"/>
                    </a:lnTo>
                    <a:cubicBezTo>
                      <a:pt x="2535" y="165"/>
                      <a:pt x="2508" y="109"/>
                      <a:pt x="2464" y="69"/>
                    </a:cubicBezTo>
                    <a:cubicBezTo>
                      <a:pt x="2424" y="24"/>
                      <a:pt x="2367" y="1"/>
                      <a:pt x="2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7"/>
              <p:cNvSpPr/>
              <p:nvPr/>
            </p:nvSpPr>
            <p:spPr>
              <a:xfrm>
                <a:off x="6780226" y="4119950"/>
                <a:ext cx="121505" cy="18154"/>
              </a:xfrm>
              <a:custGeom>
                <a:avLst/>
                <a:gdLst/>
                <a:ahLst/>
                <a:cxnLst/>
                <a:rect l="l" t="t" r="r" b="b"/>
                <a:pathLst>
                  <a:path w="1874" h="280" extrusionOk="0">
                    <a:moveTo>
                      <a:pt x="141" y="1"/>
                    </a:moveTo>
                    <a:cubicBezTo>
                      <a:pt x="64" y="1"/>
                      <a:pt x="0" y="64"/>
                      <a:pt x="0" y="142"/>
                    </a:cubicBezTo>
                    <a:cubicBezTo>
                      <a:pt x="0" y="219"/>
                      <a:pt x="64" y="279"/>
                      <a:pt x="141" y="279"/>
                    </a:cubicBezTo>
                    <a:lnTo>
                      <a:pt x="1732" y="279"/>
                    </a:lnTo>
                    <a:cubicBezTo>
                      <a:pt x="1810" y="279"/>
                      <a:pt x="1873" y="219"/>
                      <a:pt x="1873" y="142"/>
                    </a:cubicBezTo>
                    <a:cubicBezTo>
                      <a:pt x="1873" y="64"/>
                      <a:pt x="1810" y="1"/>
                      <a:pt x="1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7"/>
              <p:cNvSpPr/>
              <p:nvPr/>
            </p:nvSpPr>
            <p:spPr>
              <a:xfrm>
                <a:off x="6972604" y="4930698"/>
                <a:ext cx="64708" cy="64643"/>
              </a:xfrm>
              <a:custGeom>
                <a:avLst/>
                <a:gdLst/>
                <a:ahLst/>
                <a:cxnLst/>
                <a:rect l="l" t="t" r="r" b="b"/>
                <a:pathLst>
                  <a:path w="998" h="997" extrusionOk="0">
                    <a:moveTo>
                      <a:pt x="500" y="0"/>
                    </a:moveTo>
                    <a:cubicBezTo>
                      <a:pt x="226" y="0"/>
                      <a:pt x="0" y="225"/>
                      <a:pt x="0" y="500"/>
                    </a:cubicBezTo>
                    <a:cubicBezTo>
                      <a:pt x="0" y="772"/>
                      <a:pt x="226" y="997"/>
                      <a:pt x="500" y="997"/>
                    </a:cubicBezTo>
                    <a:cubicBezTo>
                      <a:pt x="776" y="997"/>
                      <a:pt x="998" y="772"/>
                      <a:pt x="998" y="500"/>
                    </a:cubicBezTo>
                    <a:cubicBezTo>
                      <a:pt x="998" y="225"/>
                      <a:pt x="776" y="0"/>
                      <a:pt x="5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7"/>
              <p:cNvSpPr/>
              <p:nvPr/>
            </p:nvSpPr>
            <p:spPr>
              <a:xfrm>
                <a:off x="6664878" y="4313235"/>
                <a:ext cx="425075" cy="649931"/>
              </a:xfrm>
              <a:custGeom>
                <a:avLst/>
                <a:gdLst/>
                <a:ahLst/>
                <a:cxnLst/>
                <a:rect l="l" t="t" r="r" b="b"/>
                <a:pathLst>
                  <a:path w="6556" h="10024" extrusionOk="0">
                    <a:moveTo>
                      <a:pt x="702" y="0"/>
                    </a:moveTo>
                    <a:cubicBezTo>
                      <a:pt x="316" y="0"/>
                      <a:pt x="1" y="312"/>
                      <a:pt x="1" y="699"/>
                    </a:cubicBezTo>
                    <a:lnTo>
                      <a:pt x="1" y="9322"/>
                    </a:lnTo>
                    <a:cubicBezTo>
                      <a:pt x="1" y="9708"/>
                      <a:pt x="316" y="10023"/>
                      <a:pt x="702" y="10023"/>
                    </a:cubicBezTo>
                    <a:lnTo>
                      <a:pt x="5858" y="10023"/>
                    </a:lnTo>
                    <a:cubicBezTo>
                      <a:pt x="6244" y="10023"/>
                      <a:pt x="6556" y="9708"/>
                      <a:pt x="6556" y="9322"/>
                    </a:cubicBezTo>
                    <a:lnTo>
                      <a:pt x="6556" y="699"/>
                    </a:lnTo>
                    <a:cubicBezTo>
                      <a:pt x="6556" y="312"/>
                      <a:pt x="6244" y="0"/>
                      <a:pt x="5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7"/>
              <p:cNvSpPr/>
              <p:nvPr/>
            </p:nvSpPr>
            <p:spPr>
              <a:xfrm>
                <a:off x="6591934" y="4313235"/>
                <a:ext cx="425075" cy="649931"/>
              </a:xfrm>
              <a:custGeom>
                <a:avLst/>
                <a:gdLst/>
                <a:ahLst/>
                <a:cxnLst/>
                <a:rect l="l" t="t" r="r" b="b"/>
                <a:pathLst>
                  <a:path w="6556" h="10024" extrusionOk="0">
                    <a:moveTo>
                      <a:pt x="703" y="0"/>
                    </a:moveTo>
                    <a:cubicBezTo>
                      <a:pt x="317" y="0"/>
                      <a:pt x="1" y="312"/>
                      <a:pt x="1" y="699"/>
                    </a:cubicBezTo>
                    <a:lnTo>
                      <a:pt x="1" y="9322"/>
                    </a:lnTo>
                    <a:cubicBezTo>
                      <a:pt x="1" y="9708"/>
                      <a:pt x="317" y="10023"/>
                      <a:pt x="703" y="10023"/>
                    </a:cubicBezTo>
                    <a:lnTo>
                      <a:pt x="5858" y="10023"/>
                    </a:lnTo>
                    <a:cubicBezTo>
                      <a:pt x="6244" y="10023"/>
                      <a:pt x="6556" y="9708"/>
                      <a:pt x="6556" y="9322"/>
                    </a:cubicBezTo>
                    <a:lnTo>
                      <a:pt x="6556" y="699"/>
                    </a:lnTo>
                    <a:cubicBezTo>
                      <a:pt x="6556" y="312"/>
                      <a:pt x="6244" y="0"/>
                      <a:pt x="5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7"/>
              <p:cNvSpPr/>
              <p:nvPr/>
            </p:nvSpPr>
            <p:spPr>
              <a:xfrm>
                <a:off x="6642443" y="4363486"/>
                <a:ext cx="324123" cy="549174"/>
              </a:xfrm>
              <a:custGeom>
                <a:avLst/>
                <a:gdLst/>
                <a:ahLst/>
                <a:cxnLst/>
                <a:rect l="l" t="t" r="r" b="b"/>
                <a:pathLst>
                  <a:path w="4999" h="8470" extrusionOk="0">
                    <a:moveTo>
                      <a:pt x="4395" y="71"/>
                    </a:moveTo>
                    <a:cubicBezTo>
                      <a:pt x="4542" y="71"/>
                      <a:pt x="4677" y="128"/>
                      <a:pt x="4774" y="226"/>
                    </a:cubicBezTo>
                    <a:cubicBezTo>
                      <a:pt x="4871" y="323"/>
                      <a:pt x="4931" y="457"/>
                      <a:pt x="4931" y="605"/>
                    </a:cubicBezTo>
                    <a:lnTo>
                      <a:pt x="4931" y="7865"/>
                    </a:lnTo>
                    <a:cubicBezTo>
                      <a:pt x="4931" y="8013"/>
                      <a:pt x="4871" y="8147"/>
                      <a:pt x="4774" y="8245"/>
                    </a:cubicBezTo>
                    <a:cubicBezTo>
                      <a:pt x="4677" y="8342"/>
                      <a:pt x="4542" y="8399"/>
                      <a:pt x="4395" y="8399"/>
                    </a:cubicBezTo>
                    <a:lnTo>
                      <a:pt x="605" y="8399"/>
                    </a:lnTo>
                    <a:cubicBezTo>
                      <a:pt x="457" y="8399"/>
                      <a:pt x="323" y="8342"/>
                      <a:pt x="226" y="8245"/>
                    </a:cubicBezTo>
                    <a:cubicBezTo>
                      <a:pt x="128" y="8147"/>
                      <a:pt x="71" y="8013"/>
                      <a:pt x="71" y="7865"/>
                    </a:cubicBezTo>
                    <a:lnTo>
                      <a:pt x="71" y="605"/>
                    </a:lnTo>
                    <a:cubicBezTo>
                      <a:pt x="71" y="457"/>
                      <a:pt x="128" y="323"/>
                      <a:pt x="226" y="226"/>
                    </a:cubicBezTo>
                    <a:cubicBezTo>
                      <a:pt x="323" y="128"/>
                      <a:pt x="457" y="71"/>
                      <a:pt x="605" y="71"/>
                    </a:cubicBezTo>
                    <a:close/>
                    <a:moveTo>
                      <a:pt x="605" y="0"/>
                    </a:moveTo>
                    <a:cubicBezTo>
                      <a:pt x="272" y="0"/>
                      <a:pt x="1" y="273"/>
                      <a:pt x="1" y="605"/>
                    </a:cubicBezTo>
                    <a:lnTo>
                      <a:pt x="1" y="7865"/>
                    </a:lnTo>
                    <a:cubicBezTo>
                      <a:pt x="1" y="8197"/>
                      <a:pt x="272" y="8469"/>
                      <a:pt x="605" y="8469"/>
                    </a:cubicBezTo>
                    <a:lnTo>
                      <a:pt x="4395" y="8469"/>
                    </a:lnTo>
                    <a:cubicBezTo>
                      <a:pt x="4730" y="8469"/>
                      <a:pt x="4999" y="8197"/>
                      <a:pt x="4999" y="7865"/>
                    </a:cubicBezTo>
                    <a:lnTo>
                      <a:pt x="4999" y="605"/>
                    </a:lnTo>
                    <a:cubicBezTo>
                      <a:pt x="4999" y="273"/>
                      <a:pt x="4730" y="0"/>
                      <a:pt x="4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7"/>
              <p:cNvSpPr/>
              <p:nvPr/>
            </p:nvSpPr>
            <p:spPr>
              <a:xfrm>
                <a:off x="6802207" y="4416589"/>
                <a:ext cx="4603" cy="442970"/>
              </a:xfrm>
              <a:custGeom>
                <a:avLst/>
                <a:gdLst/>
                <a:ahLst/>
                <a:cxnLst/>
                <a:rect l="l" t="t" r="r" b="b"/>
                <a:pathLst>
                  <a:path w="71" h="6832" extrusionOk="0">
                    <a:moveTo>
                      <a:pt x="37" y="1"/>
                    </a:moveTo>
                    <a:cubicBezTo>
                      <a:pt x="17" y="1"/>
                      <a:pt x="0" y="14"/>
                      <a:pt x="0" y="34"/>
                    </a:cubicBezTo>
                    <a:lnTo>
                      <a:pt x="0" y="6798"/>
                    </a:lnTo>
                    <a:cubicBezTo>
                      <a:pt x="0" y="6818"/>
                      <a:pt x="17" y="6831"/>
                      <a:pt x="37" y="6831"/>
                    </a:cubicBezTo>
                    <a:cubicBezTo>
                      <a:pt x="54" y="6831"/>
                      <a:pt x="71" y="6818"/>
                      <a:pt x="71" y="6798"/>
                    </a:cubicBezTo>
                    <a:lnTo>
                      <a:pt x="71" y="34"/>
                    </a:lnTo>
                    <a:cubicBezTo>
                      <a:pt x="71" y="14"/>
                      <a:pt x="54" y="1"/>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7"/>
              <p:cNvSpPr/>
              <p:nvPr/>
            </p:nvSpPr>
            <p:spPr>
              <a:xfrm>
                <a:off x="6749947" y="4416589"/>
                <a:ext cx="4409" cy="442970"/>
              </a:xfrm>
              <a:custGeom>
                <a:avLst/>
                <a:gdLst/>
                <a:ahLst/>
                <a:cxnLst/>
                <a:rect l="l" t="t" r="r" b="b"/>
                <a:pathLst>
                  <a:path w="68" h="6832" extrusionOk="0">
                    <a:moveTo>
                      <a:pt x="35" y="1"/>
                    </a:moveTo>
                    <a:cubicBezTo>
                      <a:pt x="18" y="1"/>
                      <a:pt x="1" y="14"/>
                      <a:pt x="1" y="34"/>
                    </a:cubicBezTo>
                    <a:lnTo>
                      <a:pt x="1" y="6798"/>
                    </a:lnTo>
                    <a:cubicBezTo>
                      <a:pt x="1" y="6818"/>
                      <a:pt x="18" y="6831"/>
                      <a:pt x="35" y="6831"/>
                    </a:cubicBezTo>
                    <a:cubicBezTo>
                      <a:pt x="55" y="6831"/>
                      <a:pt x="68" y="6818"/>
                      <a:pt x="68" y="6798"/>
                    </a:cubicBezTo>
                    <a:lnTo>
                      <a:pt x="68" y="34"/>
                    </a:lnTo>
                    <a:cubicBezTo>
                      <a:pt x="68" y="14"/>
                      <a:pt x="55" y="1"/>
                      <a:pt x="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7"/>
              <p:cNvSpPr/>
              <p:nvPr/>
            </p:nvSpPr>
            <p:spPr>
              <a:xfrm>
                <a:off x="6697751" y="4416589"/>
                <a:ext cx="4409" cy="442970"/>
              </a:xfrm>
              <a:custGeom>
                <a:avLst/>
                <a:gdLst/>
                <a:ahLst/>
                <a:cxnLst/>
                <a:rect l="l" t="t" r="r" b="b"/>
                <a:pathLst>
                  <a:path w="68" h="6832" extrusionOk="0">
                    <a:moveTo>
                      <a:pt x="34" y="1"/>
                    </a:moveTo>
                    <a:cubicBezTo>
                      <a:pt x="14" y="1"/>
                      <a:pt x="0" y="14"/>
                      <a:pt x="0" y="34"/>
                    </a:cubicBezTo>
                    <a:lnTo>
                      <a:pt x="0" y="6798"/>
                    </a:lnTo>
                    <a:cubicBezTo>
                      <a:pt x="0" y="6818"/>
                      <a:pt x="14" y="6831"/>
                      <a:pt x="34" y="6831"/>
                    </a:cubicBezTo>
                    <a:cubicBezTo>
                      <a:pt x="50" y="6831"/>
                      <a:pt x="67" y="6818"/>
                      <a:pt x="67" y="6798"/>
                    </a:cubicBezTo>
                    <a:lnTo>
                      <a:pt x="67" y="34"/>
                    </a:lnTo>
                    <a:cubicBezTo>
                      <a:pt x="67" y="14"/>
                      <a:pt x="50"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7"/>
              <p:cNvSpPr/>
              <p:nvPr/>
            </p:nvSpPr>
            <p:spPr>
              <a:xfrm>
                <a:off x="6906857" y="4416589"/>
                <a:ext cx="4668" cy="442970"/>
              </a:xfrm>
              <a:custGeom>
                <a:avLst/>
                <a:gdLst/>
                <a:ahLst/>
                <a:cxnLst/>
                <a:rect l="l" t="t" r="r" b="b"/>
                <a:pathLst>
                  <a:path w="72" h="6832" extrusionOk="0">
                    <a:moveTo>
                      <a:pt x="35" y="1"/>
                    </a:moveTo>
                    <a:cubicBezTo>
                      <a:pt x="18" y="1"/>
                      <a:pt x="1" y="14"/>
                      <a:pt x="1" y="34"/>
                    </a:cubicBezTo>
                    <a:lnTo>
                      <a:pt x="1" y="6798"/>
                    </a:lnTo>
                    <a:cubicBezTo>
                      <a:pt x="1" y="6818"/>
                      <a:pt x="18" y="6831"/>
                      <a:pt x="35" y="6831"/>
                    </a:cubicBezTo>
                    <a:cubicBezTo>
                      <a:pt x="55" y="6831"/>
                      <a:pt x="72" y="6818"/>
                      <a:pt x="72" y="6798"/>
                    </a:cubicBezTo>
                    <a:lnTo>
                      <a:pt x="72" y="34"/>
                    </a:lnTo>
                    <a:cubicBezTo>
                      <a:pt x="72" y="14"/>
                      <a:pt x="55" y="1"/>
                      <a:pt x="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7"/>
              <p:cNvSpPr/>
              <p:nvPr/>
            </p:nvSpPr>
            <p:spPr>
              <a:xfrm>
                <a:off x="6854662" y="4416589"/>
                <a:ext cx="4409" cy="442970"/>
              </a:xfrm>
              <a:custGeom>
                <a:avLst/>
                <a:gdLst/>
                <a:ahLst/>
                <a:cxnLst/>
                <a:rect l="l" t="t" r="r" b="b"/>
                <a:pathLst>
                  <a:path w="68" h="6832" extrusionOk="0">
                    <a:moveTo>
                      <a:pt x="34" y="1"/>
                    </a:moveTo>
                    <a:cubicBezTo>
                      <a:pt x="14" y="1"/>
                      <a:pt x="0" y="14"/>
                      <a:pt x="0" y="34"/>
                    </a:cubicBezTo>
                    <a:lnTo>
                      <a:pt x="0" y="6798"/>
                    </a:lnTo>
                    <a:cubicBezTo>
                      <a:pt x="0" y="6818"/>
                      <a:pt x="14" y="6831"/>
                      <a:pt x="34" y="6831"/>
                    </a:cubicBezTo>
                    <a:cubicBezTo>
                      <a:pt x="54" y="6831"/>
                      <a:pt x="67" y="6818"/>
                      <a:pt x="67" y="6798"/>
                    </a:cubicBezTo>
                    <a:lnTo>
                      <a:pt x="67" y="34"/>
                    </a:lnTo>
                    <a:cubicBezTo>
                      <a:pt x="67" y="14"/>
                      <a:pt x="54"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7"/>
              <p:cNvSpPr/>
              <p:nvPr/>
            </p:nvSpPr>
            <p:spPr>
              <a:xfrm>
                <a:off x="6644583" y="4930698"/>
                <a:ext cx="64773" cy="64643"/>
              </a:xfrm>
              <a:custGeom>
                <a:avLst/>
                <a:gdLst/>
                <a:ahLst/>
                <a:cxnLst/>
                <a:rect l="l" t="t" r="r" b="b"/>
                <a:pathLst>
                  <a:path w="999" h="997" extrusionOk="0">
                    <a:moveTo>
                      <a:pt x="501" y="0"/>
                    </a:moveTo>
                    <a:cubicBezTo>
                      <a:pt x="226" y="0"/>
                      <a:pt x="1" y="225"/>
                      <a:pt x="1" y="500"/>
                    </a:cubicBezTo>
                    <a:cubicBezTo>
                      <a:pt x="1" y="772"/>
                      <a:pt x="226" y="997"/>
                      <a:pt x="501" y="997"/>
                    </a:cubicBezTo>
                    <a:cubicBezTo>
                      <a:pt x="774" y="997"/>
                      <a:pt x="998" y="772"/>
                      <a:pt x="998" y="500"/>
                    </a:cubicBezTo>
                    <a:cubicBezTo>
                      <a:pt x="998" y="225"/>
                      <a:pt x="774"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7"/>
              <p:cNvSpPr/>
              <p:nvPr/>
            </p:nvSpPr>
            <p:spPr>
              <a:xfrm>
                <a:off x="6899919" y="4930698"/>
                <a:ext cx="64448" cy="64643"/>
              </a:xfrm>
              <a:custGeom>
                <a:avLst/>
                <a:gdLst/>
                <a:ahLst/>
                <a:cxnLst/>
                <a:rect l="l" t="t" r="r" b="b"/>
                <a:pathLst>
                  <a:path w="994" h="997" extrusionOk="0">
                    <a:moveTo>
                      <a:pt x="497" y="0"/>
                    </a:moveTo>
                    <a:cubicBezTo>
                      <a:pt x="222" y="0"/>
                      <a:pt x="1" y="225"/>
                      <a:pt x="1" y="500"/>
                    </a:cubicBezTo>
                    <a:cubicBezTo>
                      <a:pt x="1" y="772"/>
                      <a:pt x="222" y="997"/>
                      <a:pt x="497" y="997"/>
                    </a:cubicBezTo>
                    <a:cubicBezTo>
                      <a:pt x="772" y="997"/>
                      <a:pt x="994" y="772"/>
                      <a:pt x="994" y="500"/>
                    </a:cubicBezTo>
                    <a:cubicBezTo>
                      <a:pt x="994" y="225"/>
                      <a:pt x="772" y="0"/>
                      <a:pt x="4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2" name="Google Shape;2152;p47"/>
            <p:cNvSpPr/>
            <p:nvPr/>
          </p:nvSpPr>
          <p:spPr>
            <a:xfrm>
              <a:off x="6632630" y="4101433"/>
              <a:ext cx="126571" cy="126953"/>
            </a:xfrm>
            <a:custGeom>
              <a:avLst/>
              <a:gdLst/>
              <a:ahLst/>
              <a:cxnLst/>
              <a:rect l="l" t="t" r="r" b="b"/>
              <a:pathLst>
                <a:path w="994" h="997" extrusionOk="0">
                  <a:moveTo>
                    <a:pt x="497" y="0"/>
                  </a:moveTo>
                  <a:cubicBezTo>
                    <a:pt x="222" y="0"/>
                    <a:pt x="0" y="225"/>
                    <a:pt x="0" y="500"/>
                  </a:cubicBezTo>
                  <a:cubicBezTo>
                    <a:pt x="0" y="772"/>
                    <a:pt x="222" y="997"/>
                    <a:pt x="497" y="997"/>
                  </a:cubicBezTo>
                  <a:cubicBezTo>
                    <a:pt x="772" y="997"/>
                    <a:pt x="994" y="772"/>
                    <a:pt x="994" y="500"/>
                  </a:cubicBezTo>
                  <a:cubicBezTo>
                    <a:pt x="994" y="225"/>
                    <a:pt x="772" y="0"/>
                    <a:pt x="497" y="0"/>
                  </a:cubicBezTo>
                  <a:close/>
                </a:path>
              </a:pathLst>
            </a:custGeom>
            <a:solidFill>
              <a:srgbClr val="032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7"/>
            <p:cNvSpPr/>
            <p:nvPr/>
          </p:nvSpPr>
          <p:spPr>
            <a:xfrm>
              <a:off x="6713362" y="2822965"/>
              <a:ext cx="322794" cy="473686"/>
            </a:xfrm>
            <a:custGeom>
              <a:avLst/>
              <a:gdLst/>
              <a:ahLst/>
              <a:cxnLst/>
              <a:rect l="l" t="t" r="r" b="b"/>
              <a:pathLst>
                <a:path w="2535" h="3720" extrusionOk="0">
                  <a:moveTo>
                    <a:pt x="2304" y="71"/>
                  </a:moveTo>
                  <a:cubicBezTo>
                    <a:pt x="2347" y="71"/>
                    <a:pt x="2387" y="88"/>
                    <a:pt x="2417" y="118"/>
                  </a:cubicBezTo>
                  <a:cubicBezTo>
                    <a:pt x="2448" y="148"/>
                    <a:pt x="2465" y="189"/>
                    <a:pt x="2465" y="232"/>
                  </a:cubicBezTo>
                  <a:lnTo>
                    <a:pt x="2465" y="3653"/>
                  </a:lnTo>
                  <a:lnTo>
                    <a:pt x="68" y="3653"/>
                  </a:lnTo>
                  <a:lnTo>
                    <a:pt x="68" y="232"/>
                  </a:lnTo>
                  <a:cubicBezTo>
                    <a:pt x="68" y="189"/>
                    <a:pt x="88" y="148"/>
                    <a:pt x="115" y="118"/>
                  </a:cubicBezTo>
                  <a:cubicBezTo>
                    <a:pt x="145" y="88"/>
                    <a:pt x="186" y="71"/>
                    <a:pt x="232" y="71"/>
                  </a:cubicBezTo>
                  <a:close/>
                  <a:moveTo>
                    <a:pt x="232" y="0"/>
                  </a:moveTo>
                  <a:cubicBezTo>
                    <a:pt x="169" y="0"/>
                    <a:pt x="108" y="28"/>
                    <a:pt x="68" y="68"/>
                  </a:cubicBezTo>
                  <a:cubicBezTo>
                    <a:pt x="25" y="111"/>
                    <a:pt x="0" y="169"/>
                    <a:pt x="0" y="232"/>
                  </a:cubicBezTo>
                  <a:lnTo>
                    <a:pt x="0" y="3686"/>
                  </a:lnTo>
                  <a:cubicBezTo>
                    <a:pt x="0" y="3696"/>
                    <a:pt x="4" y="3703"/>
                    <a:pt x="11" y="3709"/>
                  </a:cubicBezTo>
                  <a:cubicBezTo>
                    <a:pt x="17" y="3716"/>
                    <a:pt x="25" y="3720"/>
                    <a:pt x="34" y="3720"/>
                  </a:cubicBezTo>
                  <a:lnTo>
                    <a:pt x="2502" y="3720"/>
                  </a:lnTo>
                  <a:cubicBezTo>
                    <a:pt x="2508" y="3720"/>
                    <a:pt x="2518" y="3716"/>
                    <a:pt x="2525" y="3709"/>
                  </a:cubicBezTo>
                  <a:cubicBezTo>
                    <a:pt x="2532" y="3703"/>
                    <a:pt x="2535" y="3696"/>
                    <a:pt x="2535" y="3686"/>
                  </a:cubicBezTo>
                  <a:lnTo>
                    <a:pt x="2535" y="232"/>
                  </a:lnTo>
                  <a:cubicBezTo>
                    <a:pt x="2535" y="169"/>
                    <a:pt x="2508" y="111"/>
                    <a:pt x="2468" y="68"/>
                  </a:cubicBezTo>
                  <a:cubicBezTo>
                    <a:pt x="2424" y="28"/>
                    <a:pt x="2367" y="0"/>
                    <a:pt x="2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7"/>
            <p:cNvSpPr/>
            <p:nvPr/>
          </p:nvSpPr>
          <p:spPr>
            <a:xfrm>
              <a:off x="6755766" y="2809722"/>
              <a:ext cx="238116" cy="35526"/>
            </a:xfrm>
            <a:custGeom>
              <a:avLst/>
              <a:gdLst/>
              <a:ahLst/>
              <a:cxnLst/>
              <a:rect l="l" t="t" r="r" b="b"/>
              <a:pathLst>
                <a:path w="1870" h="279" extrusionOk="0">
                  <a:moveTo>
                    <a:pt x="138" y="0"/>
                  </a:moveTo>
                  <a:cubicBezTo>
                    <a:pt x="60" y="0"/>
                    <a:pt x="0" y="61"/>
                    <a:pt x="0" y="138"/>
                  </a:cubicBezTo>
                  <a:cubicBezTo>
                    <a:pt x="0" y="215"/>
                    <a:pt x="60" y="279"/>
                    <a:pt x="138" y="279"/>
                  </a:cubicBezTo>
                  <a:lnTo>
                    <a:pt x="1729" y="279"/>
                  </a:lnTo>
                  <a:cubicBezTo>
                    <a:pt x="1806" y="279"/>
                    <a:pt x="1870" y="215"/>
                    <a:pt x="1870" y="138"/>
                  </a:cubicBezTo>
                  <a:cubicBezTo>
                    <a:pt x="1870" y="61"/>
                    <a:pt x="1806" y="0"/>
                    <a:pt x="1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7"/>
            <p:cNvSpPr/>
            <p:nvPr/>
          </p:nvSpPr>
          <p:spPr>
            <a:xfrm>
              <a:off x="7133576" y="4101433"/>
              <a:ext cx="126698" cy="126953"/>
            </a:xfrm>
            <a:custGeom>
              <a:avLst/>
              <a:gdLst/>
              <a:ahLst/>
              <a:cxnLst/>
              <a:rect l="l" t="t" r="r" b="b"/>
              <a:pathLst>
                <a:path w="995" h="997" extrusionOk="0">
                  <a:moveTo>
                    <a:pt x="497" y="0"/>
                  </a:moveTo>
                  <a:cubicBezTo>
                    <a:pt x="222" y="0"/>
                    <a:pt x="0" y="225"/>
                    <a:pt x="0" y="500"/>
                  </a:cubicBezTo>
                  <a:cubicBezTo>
                    <a:pt x="0" y="772"/>
                    <a:pt x="222" y="997"/>
                    <a:pt x="497" y="997"/>
                  </a:cubicBezTo>
                  <a:cubicBezTo>
                    <a:pt x="773" y="997"/>
                    <a:pt x="994" y="772"/>
                    <a:pt x="994" y="500"/>
                  </a:cubicBezTo>
                  <a:cubicBezTo>
                    <a:pt x="994" y="225"/>
                    <a:pt x="773" y="0"/>
                    <a:pt x="4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7"/>
            <p:cNvSpPr/>
            <p:nvPr/>
          </p:nvSpPr>
          <p:spPr>
            <a:xfrm>
              <a:off x="6529232" y="2888798"/>
              <a:ext cx="834426" cy="1276406"/>
            </a:xfrm>
            <a:custGeom>
              <a:avLst/>
              <a:gdLst/>
              <a:ahLst/>
              <a:cxnLst/>
              <a:rect l="l" t="t" r="r" b="b"/>
              <a:pathLst>
                <a:path w="6553" h="10024" extrusionOk="0">
                  <a:moveTo>
                    <a:pt x="698" y="0"/>
                  </a:moveTo>
                  <a:cubicBezTo>
                    <a:pt x="312" y="0"/>
                    <a:pt x="0" y="312"/>
                    <a:pt x="0" y="699"/>
                  </a:cubicBezTo>
                  <a:lnTo>
                    <a:pt x="0" y="9322"/>
                  </a:lnTo>
                  <a:cubicBezTo>
                    <a:pt x="0" y="9708"/>
                    <a:pt x="312" y="10023"/>
                    <a:pt x="698" y="10023"/>
                  </a:cubicBezTo>
                  <a:lnTo>
                    <a:pt x="5854" y="10023"/>
                  </a:lnTo>
                  <a:cubicBezTo>
                    <a:pt x="6240" y="10023"/>
                    <a:pt x="6552" y="9708"/>
                    <a:pt x="6552" y="9322"/>
                  </a:cubicBezTo>
                  <a:lnTo>
                    <a:pt x="6552" y="699"/>
                  </a:lnTo>
                  <a:cubicBezTo>
                    <a:pt x="6552" y="312"/>
                    <a:pt x="6240" y="0"/>
                    <a:pt x="58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7"/>
            <p:cNvSpPr/>
            <p:nvPr/>
          </p:nvSpPr>
          <p:spPr>
            <a:xfrm>
              <a:off x="6385978" y="2888798"/>
              <a:ext cx="834426" cy="1276406"/>
            </a:xfrm>
            <a:custGeom>
              <a:avLst/>
              <a:gdLst/>
              <a:ahLst/>
              <a:cxnLst/>
              <a:rect l="l" t="t" r="r" b="b"/>
              <a:pathLst>
                <a:path w="6553" h="10024" extrusionOk="0">
                  <a:moveTo>
                    <a:pt x="698" y="0"/>
                  </a:moveTo>
                  <a:cubicBezTo>
                    <a:pt x="313" y="0"/>
                    <a:pt x="1" y="312"/>
                    <a:pt x="1" y="699"/>
                  </a:cubicBezTo>
                  <a:lnTo>
                    <a:pt x="1" y="9322"/>
                  </a:lnTo>
                  <a:cubicBezTo>
                    <a:pt x="1" y="9708"/>
                    <a:pt x="313" y="10023"/>
                    <a:pt x="698" y="10023"/>
                  </a:cubicBezTo>
                  <a:lnTo>
                    <a:pt x="5854" y="10023"/>
                  </a:lnTo>
                  <a:cubicBezTo>
                    <a:pt x="6241" y="10023"/>
                    <a:pt x="6553" y="9708"/>
                    <a:pt x="6553" y="9322"/>
                  </a:cubicBezTo>
                  <a:lnTo>
                    <a:pt x="6553" y="699"/>
                  </a:lnTo>
                  <a:cubicBezTo>
                    <a:pt x="6553" y="312"/>
                    <a:pt x="6241" y="0"/>
                    <a:pt x="5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7"/>
            <p:cNvSpPr/>
            <p:nvPr/>
          </p:nvSpPr>
          <p:spPr>
            <a:xfrm>
              <a:off x="6484664" y="2987485"/>
              <a:ext cx="636548" cy="1078527"/>
            </a:xfrm>
            <a:custGeom>
              <a:avLst/>
              <a:gdLst/>
              <a:ahLst/>
              <a:cxnLst/>
              <a:rect l="l" t="t" r="r" b="b"/>
              <a:pathLst>
                <a:path w="4999" h="8470" extrusionOk="0">
                  <a:moveTo>
                    <a:pt x="4394" y="71"/>
                  </a:moveTo>
                  <a:cubicBezTo>
                    <a:pt x="4543" y="71"/>
                    <a:pt x="4676" y="128"/>
                    <a:pt x="4774" y="226"/>
                  </a:cubicBezTo>
                  <a:cubicBezTo>
                    <a:pt x="4871" y="323"/>
                    <a:pt x="4932" y="457"/>
                    <a:pt x="4932" y="605"/>
                  </a:cubicBezTo>
                  <a:lnTo>
                    <a:pt x="4932" y="7865"/>
                  </a:lnTo>
                  <a:cubicBezTo>
                    <a:pt x="4932" y="8013"/>
                    <a:pt x="4871" y="8147"/>
                    <a:pt x="4774" y="8245"/>
                  </a:cubicBezTo>
                  <a:cubicBezTo>
                    <a:pt x="4676" y="8342"/>
                    <a:pt x="4543" y="8399"/>
                    <a:pt x="4394" y="8399"/>
                  </a:cubicBezTo>
                  <a:lnTo>
                    <a:pt x="605" y="8399"/>
                  </a:lnTo>
                  <a:cubicBezTo>
                    <a:pt x="457" y="8399"/>
                    <a:pt x="323" y="8342"/>
                    <a:pt x="225" y="8245"/>
                  </a:cubicBezTo>
                  <a:cubicBezTo>
                    <a:pt x="132" y="8147"/>
                    <a:pt x="72" y="8013"/>
                    <a:pt x="72" y="7865"/>
                  </a:cubicBezTo>
                  <a:lnTo>
                    <a:pt x="72" y="605"/>
                  </a:lnTo>
                  <a:cubicBezTo>
                    <a:pt x="72" y="457"/>
                    <a:pt x="132" y="323"/>
                    <a:pt x="225" y="226"/>
                  </a:cubicBezTo>
                  <a:cubicBezTo>
                    <a:pt x="323" y="128"/>
                    <a:pt x="457" y="71"/>
                    <a:pt x="605" y="71"/>
                  </a:cubicBezTo>
                  <a:close/>
                  <a:moveTo>
                    <a:pt x="605" y="0"/>
                  </a:moveTo>
                  <a:cubicBezTo>
                    <a:pt x="273" y="0"/>
                    <a:pt x="1" y="273"/>
                    <a:pt x="1" y="605"/>
                  </a:cubicBezTo>
                  <a:lnTo>
                    <a:pt x="1" y="7865"/>
                  </a:lnTo>
                  <a:cubicBezTo>
                    <a:pt x="1" y="8197"/>
                    <a:pt x="273" y="8469"/>
                    <a:pt x="605" y="8469"/>
                  </a:cubicBezTo>
                  <a:lnTo>
                    <a:pt x="4394" y="8469"/>
                  </a:lnTo>
                  <a:cubicBezTo>
                    <a:pt x="4730" y="8469"/>
                    <a:pt x="4999" y="8197"/>
                    <a:pt x="4999" y="7865"/>
                  </a:cubicBezTo>
                  <a:lnTo>
                    <a:pt x="4999" y="605"/>
                  </a:lnTo>
                  <a:cubicBezTo>
                    <a:pt x="4999" y="273"/>
                    <a:pt x="4730" y="0"/>
                    <a:pt x="4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7"/>
            <p:cNvSpPr/>
            <p:nvPr/>
          </p:nvSpPr>
          <p:spPr>
            <a:xfrm>
              <a:off x="6798933" y="3091774"/>
              <a:ext cx="8659" cy="869953"/>
            </a:xfrm>
            <a:custGeom>
              <a:avLst/>
              <a:gdLst/>
              <a:ahLst/>
              <a:cxnLst/>
              <a:rect l="l" t="t" r="r" b="b"/>
              <a:pathLst>
                <a:path w="68" h="6832" extrusionOk="0">
                  <a:moveTo>
                    <a:pt x="33" y="1"/>
                  </a:moveTo>
                  <a:cubicBezTo>
                    <a:pt x="13" y="1"/>
                    <a:pt x="0" y="14"/>
                    <a:pt x="0" y="34"/>
                  </a:cubicBezTo>
                  <a:lnTo>
                    <a:pt x="0" y="6798"/>
                  </a:lnTo>
                  <a:cubicBezTo>
                    <a:pt x="0" y="6818"/>
                    <a:pt x="13" y="6831"/>
                    <a:pt x="33" y="6831"/>
                  </a:cubicBezTo>
                  <a:cubicBezTo>
                    <a:pt x="50" y="6831"/>
                    <a:pt x="67" y="6818"/>
                    <a:pt x="67" y="6798"/>
                  </a:cubicBezTo>
                  <a:lnTo>
                    <a:pt x="67" y="34"/>
                  </a:lnTo>
                  <a:cubicBezTo>
                    <a:pt x="67" y="14"/>
                    <a:pt x="50" y="1"/>
                    <a:pt x="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7"/>
            <p:cNvSpPr/>
            <p:nvPr/>
          </p:nvSpPr>
          <p:spPr>
            <a:xfrm>
              <a:off x="6695917" y="3091774"/>
              <a:ext cx="9041" cy="869953"/>
            </a:xfrm>
            <a:custGeom>
              <a:avLst/>
              <a:gdLst/>
              <a:ahLst/>
              <a:cxnLst/>
              <a:rect l="l" t="t" r="r" b="b"/>
              <a:pathLst>
                <a:path w="71" h="6832" extrusionOk="0">
                  <a:moveTo>
                    <a:pt x="33" y="1"/>
                  </a:moveTo>
                  <a:cubicBezTo>
                    <a:pt x="17" y="1"/>
                    <a:pt x="0" y="14"/>
                    <a:pt x="0" y="34"/>
                  </a:cubicBezTo>
                  <a:lnTo>
                    <a:pt x="0" y="6798"/>
                  </a:lnTo>
                  <a:cubicBezTo>
                    <a:pt x="0" y="6818"/>
                    <a:pt x="17" y="6831"/>
                    <a:pt x="33" y="6831"/>
                  </a:cubicBezTo>
                  <a:cubicBezTo>
                    <a:pt x="54" y="6831"/>
                    <a:pt x="71" y="6818"/>
                    <a:pt x="71" y="6798"/>
                  </a:cubicBezTo>
                  <a:lnTo>
                    <a:pt x="71" y="34"/>
                  </a:lnTo>
                  <a:cubicBezTo>
                    <a:pt x="71" y="14"/>
                    <a:pt x="54" y="1"/>
                    <a:pt x="33" y="1"/>
                  </a:cubicBezTo>
                  <a:close/>
                </a:path>
              </a:pathLst>
            </a:custGeom>
            <a:solidFill>
              <a:srgbClr val="032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7"/>
            <p:cNvSpPr/>
            <p:nvPr/>
          </p:nvSpPr>
          <p:spPr>
            <a:xfrm>
              <a:off x="6593283" y="3091774"/>
              <a:ext cx="8659" cy="869953"/>
            </a:xfrm>
            <a:custGeom>
              <a:avLst/>
              <a:gdLst/>
              <a:ahLst/>
              <a:cxnLst/>
              <a:rect l="l" t="t" r="r" b="b"/>
              <a:pathLst>
                <a:path w="68" h="6832" extrusionOk="0">
                  <a:moveTo>
                    <a:pt x="34" y="1"/>
                  </a:moveTo>
                  <a:cubicBezTo>
                    <a:pt x="14" y="1"/>
                    <a:pt x="1" y="14"/>
                    <a:pt x="1" y="34"/>
                  </a:cubicBezTo>
                  <a:lnTo>
                    <a:pt x="1" y="6798"/>
                  </a:lnTo>
                  <a:cubicBezTo>
                    <a:pt x="1" y="6818"/>
                    <a:pt x="14" y="6831"/>
                    <a:pt x="34" y="6831"/>
                  </a:cubicBezTo>
                  <a:cubicBezTo>
                    <a:pt x="54" y="6831"/>
                    <a:pt x="68" y="6818"/>
                    <a:pt x="68" y="6798"/>
                  </a:cubicBezTo>
                  <a:lnTo>
                    <a:pt x="68" y="34"/>
                  </a:lnTo>
                  <a:cubicBezTo>
                    <a:pt x="68" y="14"/>
                    <a:pt x="54" y="1"/>
                    <a:pt x="34" y="1"/>
                  </a:cubicBezTo>
                  <a:close/>
                </a:path>
              </a:pathLst>
            </a:custGeom>
            <a:solidFill>
              <a:srgbClr val="032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7"/>
            <p:cNvSpPr/>
            <p:nvPr/>
          </p:nvSpPr>
          <p:spPr>
            <a:xfrm>
              <a:off x="7004074" y="3091774"/>
              <a:ext cx="9041" cy="869953"/>
            </a:xfrm>
            <a:custGeom>
              <a:avLst/>
              <a:gdLst/>
              <a:ahLst/>
              <a:cxnLst/>
              <a:rect l="l" t="t" r="r" b="b"/>
              <a:pathLst>
                <a:path w="71" h="6832" extrusionOk="0">
                  <a:moveTo>
                    <a:pt x="37" y="1"/>
                  </a:moveTo>
                  <a:cubicBezTo>
                    <a:pt x="17" y="1"/>
                    <a:pt x="0" y="14"/>
                    <a:pt x="0" y="34"/>
                  </a:cubicBezTo>
                  <a:lnTo>
                    <a:pt x="0" y="6798"/>
                  </a:lnTo>
                  <a:cubicBezTo>
                    <a:pt x="0" y="6818"/>
                    <a:pt x="17" y="6831"/>
                    <a:pt x="37" y="6831"/>
                  </a:cubicBezTo>
                  <a:cubicBezTo>
                    <a:pt x="54" y="6831"/>
                    <a:pt x="70" y="6818"/>
                    <a:pt x="70" y="6798"/>
                  </a:cubicBezTo>
                  <a:lnTo>
                    <a:pt x="70" y="34"/>
                  </a:lnTo>
                  <a:cubicBezTo>
                    <a:pt x="70" y="14"/>
                    <a:pt x="54" y="1"/>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7"/>
            <p:cNvSpPr/>
            <p:nvPr/>
          </p:nvSpPr>
          <p:spPr>
            <a:xfrm>
              <a:off x="6901440" y="3091774"/>
              <a:ext cx="8659" cy="869953"/>
            </a:xfrm>
            <a:custGeom>
              <a:avLst/>
              <a:gdLst/>
              <a:ahLst/>
              <a:cxnLst/>
              <a:rect l="l" t="t" r="r" b="b"/>
              <a:pathLst>
                <a:path w="68" h="6832" extrusionOk="0">
                  <a:moveTo>
                    <a:pt x="34" y="1"/>
                  </a:moveTo>
                  <a:cubicBezTo>
                    <a:pt x="18" y="1"/>
                    <a:pt x="1" y="14"/>
                    <a:pt x="1" y="34"/>
                  </a:cubicBezTo>
                  <a:lnTo>
                    <a:pt x="1" y="6798"/>
                  </a:lnTo>
                  <a:cubicBezTo>
                    <a:pt x="1" y="6818"/>
                    <a:pt x="18" y="6831"/>
                    <a:pt x="34" y="6831"/>
                  </a:cubicBezTo>
                  <a:cubicBezTo>
                    <a:pt x="54" y="6831"/>
                    <a:pt x="68" y="6818"/>
                    <a:pt x="68" y="6798"/>
                  </a:cubicBezTo>
                  <a:lnTo>
                    <a:pt x="68" y="34"/>
                  </a:lnTo>
                  <a:cubicBezTo>
                    <a:pt x="68" y="14"/>
                    <a:pt x="54"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7"/>
            <p:cNvSpPr/>
            <p:nvPr/>
          </p:nvSpPr>
          <p:spPr>
            <a:xfrm>
              <a:off x="6489376" y="4101433"/>
              <a:ext cx="126698" cy="126953"/>
            </a:xfrm>
            <a:custGeom>
              <a:avLst/>
              <a:gdLst/>
              <a:ahLst/>
              <a:cxnLst/>
              <a:rect l="l" t="t" r="r" b="b"/>
              <a:pathLst>
                <a:path w="995" h="997" extrusionOk="0">
                  <a:moveTo>
                    <a:pt x="498" y="0"/>
                  </a:moveTo>
                  <a:cubicBezTo>
                    <a:pt x="222" y="0"/>
                    <a:pt x="1" y="225"/>
                    <a:pt x="1" y="500"/>
                  </a:cubicBezTo>
                  <a:cubicBezTo>
                    <a:pt x="1" y="772"/>
                    <a:pt x="222" y="997"/>
                    <a:pt x="498" y="997"/>
                  </a:cubicBezTo>
                  <a:cubicBezTo>
                    <a:pt x="773" y="997"/>
                    <a:pt x="994" y="772"/>
                    <a:pt x="994" y="500"/>
                  </a:cubicBezTo>
                  <a:cubicBezTo>
                    <a:pt x="994" y="225"/>
                    <a:pt x="773"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7"/>
            <p:cNvSpPr/>
            <p:nvPr/>
          </p:nvSpPr>
          <p:spPr>
            <a:xfrm>
              <a:off x="6990321" y="4101433"/>
              <a:ext cx="126698" cy="126953"/>
            </a:xfrm>
            <a:custGeom>
              <a:avLst/>
              <a:gdLst/>
              <a:ahLst/>
              <a:cxnLst/>
              <a:rect l="l" t="t" r="r" b="b"/>
              <a:pathLst>
                <a:path w="995" h="997" extrusionOk="0">
                  <a:moveTo>
                    <a:pt x="497" y="0"/>
                  </a:moveTo>
                  <a:cubicBezTo>
                    <a:pt x="222" y="0"/>
                    <a:pt x="0" y="225"/>
                    <a:pt x="0" y="500"/>
                  </a:cubicBezTo>
                  <a:cubicBezTo>
                    <a:pt x="0" y="772"/>
                    <a:pt x="222" y="997"/>
                    <a:pt x="497" y="997"/>
                  </a:cubicBezTo>
                  <a:cubicBezTo>
                    <a:pt x="773" y="997"/>
                    <a:pt x="995" y="772"/>
                    <a:pt x="995" y="500"/>
                  </a:cubicBezTo>
                  <a:cubicBezTo>
                    <a:pt x="995" y="225"/>
                    <a:pt x="773" y="0"/>
                    <a:pt x="4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7"/>
            <p:cNvSpPr/>
            <p:nvPr/>
          </p:nvSpPr>
          <p:spPr>
            <a:xfrm>
              <a:off x="5331503" y="3040981"/>
              <a:ext cx="1162259" cy="1187399"/>
            </a:xfrm>
            <a:custGeom>
              <a:avLst/>
              <a:gdLst/>
              <a:ahLst/>
              <a:cxnLst/>
              <a:rect l="l" t="t" r="r" b="b"/>
              <a:pathLst>
                <a:path w="15354" h="9325" extrusionOk="0">
                  <a:moveTo>
                    <a:pt x="0" y="0"/>
                  </a:moveTo>
                  <a:lnTo>
                    <a:pt x="0" y="9325"/>
                  </a:lnTo>
                  <a:lnTo>
                    <a:pt x="15354" y="9325"/>
                  </a:lnTo>
                  <a:lnTo>
                    <a:pt x="15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7"/>
            <p:cNvSpPr/>
            <p:nvPr/>
          </p:nvSpPr>
          <p:spPr>
            <a:xfrm>
              <a:off x="6023448" y="3040967"/>
              <a:ext cx="470375" cy="1187399"/>
            </a:xfrm>
            <a:custGeom>
              <a:avLst/>
              <a:gdLst/>
              <a:ahLst/>
              <a:cxnLst/>
              <a:rect l="l" t="t" r="r" b="b"/>
              <a:pathLst>
                <a:path w="3694" h="9325" extrusionOk="0">
                  <a:moveTo>
                    <a:pt x="1" y="0"/>
                  </a:moveTo>
                  <a:lnTo>
                    <a:pt x="1" y="9325"/>
                  </a:lnTo>
                  <a:lnTo>
                    <a:pt x="3694" y="9325"/>
                  </a:lnTo>
                  <a:lnTo>
                    <a:pt x="3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7"/>
            <p:cNvSpPr/>
            <p:nvPr/>
          </p:nvSpPr>
          <p:spPr>
            <a:xfrm>
              <a:off x="6136269" y="2250583"/>
              <a:ext cx="652083" cy="767321"/>
            </a:xfrm>
            <a:custGeom>
              <a:avLst/>
              <a:gdLst/>
              <a:ahLst/>
              <a:cxnLst/>
              <a:rect l="l" t="t" r="r" b="b"/>
              <a:pathLst>
                <a:path w="5121" h="6026" extrusionOk="0">
                  <a:moveTo>
                    <a:pt x="736" y="1"/>
                  </a:moveTo>
                  <a:lnTo>
                    <a:pt x="1" y="769"/>
                  </a:lnTo>
                  <a:cubicBezTo>
                    <a:pt x="280" y="1572"/>
                    <a:pt x="921" y="3398"/>
                    <a:pt x="941" y="3401"/>
                  </a:cubicBezTo>
                  <a:cubicBezTo>
                    <a:pt x="964" y="3408"/>
                    <a:pt x="3069" y="4270"/>
                    <a:pt x="3069" y="4270"/>
                  </a:cubicBezTo>
                  <a:lnTo>
                    <a:pt x="4080" y="6026"/>
                  </a:lnTo>
                  <a:cubicBezTo>
                    <a:pt x="5120" y="4227"/>
                    <a:pt x="3412" y="3200"/>
                    <a:pt x="2593" y="2213"/>
                  </a:cubicBezTo>
                  <a:cubicBezTo>
                    <a:pt x="2089" y="1602"/>
                    <a:pt x="1804" y="800"/>
                    <a:pt x="1602" y="1"/>
                  </a:cubicBezTo>
                  <a:close/>
                </a:path>
              </a:pathLst>
            </a:custGeom>
            <a:solidFill>
              <a:srgbClr val="E44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7"/>
            <p:cNvSpPr/>
            <p:nvPr/>
          </p:nvSpPr>
          <p:spPr>
            <a:xfrm>
              <a:off x="6120097" y="1874046"/>
              <a:ext cx="220290" cy="477124"/>
            </a:xfrm>
            <a:custGeom>
              <a:avLst/>
              <a:gdLst/>
              <a:ahLst/>
              <a:cxnLst/>
              <a:rect l="l" t="t" r="r" b="b"/>
              <a:pathLst>
                <a:path w="1730" h="3747" extrusionOk="0">
                  <a:moveTo>
                    <a:pt x="873" y="1"/>
                  </a:moveTo>
                  <a:lnTo>
                    <a:pt x="1" y="3361"/>
                  </a:lnTo>
                  <a:cubicBezTo>
                    <a:pt x="1" y="3361"/>
                    <a:pt x="41" y="3512"/>
                    <a:pt x="108" y="3747"/>
                  </a:cubicBezTo>
                  <a:lnTo>
                    <a:pt x="1729" y="2958"/>
                  </a:lnTo>
                  <a:cubicBezTo>
                    <a:pt x="1424" y="1743"/>
                    <a:pt x="1303" y="535"/>
                    <a:pt x="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7"/>
            <p:cNvSpPr/>
            <p:nvPr/>
          </p:nvSpPr>
          <p:spPr>
            <a:xfrm>
              <a:off x="6597103" y="4015862"/>
              <a:ext cx="252760" cy="180561"/>
            </a:xfrm>
            <a:custGeom>
              <a:avLst/>
              <a:gdLst/>
              <a:ahLst/>
              <a:cxnLst/>
              <a:rect l="l" t="t" r="r" b="b"/>
              <a:pathLst>
                <a:path w="1985" h="1418" extrusionOk="0">
                  <a:moveTo>
                    <a:pt x="797" y="0"/>
                  </a:moveTo>
                  <a:lnTo>
                    <a:pt x="1" y="508"/>
                  </a:lnTo>
                  <a:lnTo>
                    <a:pt x="121" y="1182"/>
                  </a:lnTo>
                  <a:lnTo>
                    <a:pt x="1079" y="1417"/>
                  </a:lnTo>
                  <a:lnTo>
                    <a:pt x="1985" y="1182"/>
                  </a:lnTo>
                  <a:cubicBezTo>
                    <a:pt x="1985" y="1182"/>
                    <a:pt x="1968" y="907"/>
                    <a:pt x="1937" y="451"/>
                  </a:cubicBezTo>
                  <a:lnTo>
                    <a:pt x="797" y="0"/>
                  </a:lnTo>
                  <a:close/>
                </a:path>
              </a:pathLst>
            </a:custGeom>
            <a:solidFill>
              <a:srgbClr val="FE5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7"/>
            <p:cNvSpPr/>
            <p:nvPr/>
          </p:nvSpPr>
          <p:spPr>
            <a:xfrm>
              <a:off x="6612511" y="4166375"/>
              <a:ext cx="316937" cy="62012"/>
            </a:xfrm>
            <a:custGeom>
              <a:avLst/>
              <a:gdLst/>
              <a:ahLst/>
              <a:cxnLst/>
              <a:rect l="l" t="t" r="r" b="b"/>
              <a:pathLst>
                <a:path w="2489" h="487" extrusionOk="0">
                  <a:moveTo>
                    <a:pt x="0" y="0"/>
                  </a:moveTo>
                  <a:lnTo>
                    <a:pt x="92" y="487"/>
                  </a:lnTo>
                  <a:lnTo>
                    <a:pt x="2488" y="487"/>
                  </a:lnTo>
                  <a:lnTo>
                    <a:pt x="18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7"/>
            <p:cNvSpPr/>
            <p:nvPr/>
          </p:nvSpPr>
          <p:spPr>
            <a:xfrm>
              <a:off x="6364203" y="2907135"/>
              <a:ext cx="479671" cy="1173392"/>
            </a:xfrm>
            <a:custGeom>
              <a:avLst/>
              <a:gdLst/>
              <a:ahLst/>
              <a:cxnLst/>
              <a:rect l="l" t="t" r="r" b="b"/>
              <a:pathLst>
                <a:path w="3767" h="9215" extrusionOk="0">
                  <a:moveTo>
                    <a:pt x="2226" y="1"/>
                  </a:moveTo>
                  <a:lnTo>
                    <a:pt x="0" y="1934"/>
                  </a:lnTo>
                  <a:lnTo>
                    <a:pt x="1830" y="9215"/>
                  </a:lnTo>
                  <a:lnTo>
                    <a:pt x="3766" y="9158"/>
                  </a:lnTo>
                  <a:cubicBezTo>
                    <a:pt x="3633" y="7184"/>
                    <a:pt x="3189" y="1793"/>
                    <a:pt x="22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7"/>
            <p:cNvSpPr/>
            <p:nvPr/>
          </p:nvSpPr>
          <p:spPr>
            <a:xfrm>
              <a:off x="6364203" y="2907135"/>
              <a:ext cx="347243" cy="697286"/>
            </a:xfrm>
            <a:custGeom>
              <a:avLst/>
              <a:gdLst/>
              <a:ahLst/>
              <a:cxnLst/>
              <a:rect l="l" t="t" r="r" b="b"/>
              <a:pathLst>
                <a:path w="2727" h="5476" extrusionOk="0">
                  <a:moveTo>
                    <a:pt x="2226" y="1"/>
                  </a:moveTo>
                  <a:lnTo>
                    <a:pt x="0" y="1934"/>
                  </a:lnTo>
                  <a:lnTo>
                    <a:pt x="890" y="5475"/>
                  </a:lnTo>
                  <a:cubicBezTo>
                    <a:pt x="1286" y="4891"/>
                    <a:pt x="2279" y="3294"/>
                    <a:pt x="2726" y="1387"/>
                  </a:cubicBezTo>
                  <a:cubicBezTo>
                    <a:pt x="2578" y="826"/>
                    <a:pt x="2410" y="346"/>
                    <a:pt x="22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7"/>
            <p:cNvSpPr/>
            <p:nvPr/>
          </p:nvSpPr>
          <p:spPr>
            <a:xfrm>
              <a:off x="5931638" y="3829950"/>
              <a:ext cx="270205" cy="201444"/>
            </a:xfrm>
            <a:custGeom>
              <a:avLst/>
              <a:gdLst/>
              <a:ahLst/>
              <a:cxnLst/>
              <a:rect l="l" t="t" r="r" b="b"/>
              <a:pathLst>
                <a:path w="2122" h="1582" extrusionOk="0">
                  <a:moveTo>
                    <a:pt x="1487" y="1"/>
                  </a:moveTo>
                  <a:lnTo>
                    <a:pt x="299" y="34"/>
                  </a:lnTo>
                  <a:lnTo>
                    <a:pt x="1" y="735"/>
                  </a:lnTo>
                  <a:lnTo>
                    <a:pt x="839" y="1447"/>
                  </a:lnTo>
                  <a:lnTo>
                    <a:pt x="1753" y="1581"/>
                  </a:lnTo>
                  <a:cubicBezTo>
                    <a:pt x="1753" y="1581"/>
                    <a:pt x="1894" y="1380"/>
                    <a:pt x="2122" y="1037"/>
                  </a:cubicBezTo>
                  <a:lnTo>
                    <a:pt x="1487" y="1"/>
                  </a:lnTo>
                  <a:close/>
                </a:path>
              </a:pathLst>
            </a:custGeom>
            <a:solidFill>
              <a:srgbClr val="FE5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7"/>
            <p:cNvSpPr/>
            <p:nvPr/>
          </p:nvSpPr>
          <p:spPr>
            <a:xfrm>
              <a:off x="5906807" y="3923543"/>
              <a:ext cx="264347" cy="185272"/>
            </a:xfrm>
            <a:custGeom>
              <a:avLst/>
              <a:gdLst/>
              <a:ahLst/>
              <a:cxnLst/>
              <a:rect l="l" t="t" r="r" b="b"/>
              <a:pathLst>
                <a:path w="2076" h="1455" extrusionOk="0">
                  <a:moveTo>
                    <a:pt x="196" y="0"/>
                  </a:moveTo>
                  <a:lnTo>
                    <a:pt x="1" y="463"/>
                  </a:lnTo>
                  <a:lnTo>
                    <a:pt x="2075" y="1454"/>
                  </a:lnTo>
                  <a:lnTo>
                    <a:pt x="1948" y="846"/>
                  </a:lnTo>
                  <a:lnTo>
                    <a:pt x="1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7"/>
            <p:cNvSpPr/>
            <p:nvPr/>
          </p:nvSpPr>
          <p:spPr>
            <a:xfrm>
              <a:off x="5518810" y="2617315"/>
              <a:ext cx="1174411" cy="1344785"/>
            </a:xfrm>
            <a:custGeom>
              <a:avLst/>
              <a:gdLst/>
              <a:ahLst/>
              <a:cxnLst/>
              <a:rect l="l" t="t" r="r" b="b"/>
              <a:pathLst>
                <a:path w="9223" h="10561" extrusionOk="0">
                  <a:moveTo>
                    <a:pt x="2118" y="1"/>
                  </a:moveTo>
                  <a:lnTo>
                    <a:pt x="114" y="421"/>
                  </a:lnTo>
                  <a:cubicBezTo>
                    <a:pt x="0" y="2565"/>
                    <a:pt x="1269" y="3327"/>
                    <a:pt x="1269" y="3327"/>
                  </a:cubicBezTo>
                  <a:lnTo>
                    <a:pt x="6170" y="3327"/>
                  </a:lnTo>
                  <a:lnTo>
                    <a:pt x="3541" y="9557"/>
                  </a:lnTo>
                  <a:lnTo>
                    <a:pt x="5364" y="10560"/>
                  </a:lnTo>
                  <a:cubicBezTo>
                    <a:pt x="6360" y="9054"/>
                    <a:pt x="9059" y="4811"/>
                    <a:pt x="9133" y="2831"/>
                  </a:cubicBezTo>
                  <a:cubicBezTo>
                    <a:pt x="9223" y="377"/>
                    <a:pt x="4750" y="354"/>
                    <a:pt x="4580" y="354"/>
                  </a:cubicBezTo>
                  <a:cubicBezTo>
                    <a:pt x="4577" y="354"/>
                    <a:pt x="4575" y="354"/>
                    <a:pt x="4575" y="354"/>
                  </a:cubicBezTo>
                  <a:lnTo>
                    <a:pt x="21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7"/>
            <p:cNvSpPr/>
            <p:nvPr/>
          </p:nvSpPr>
          <p:spPr>
            <a:xfrm>
              <a:off x="5973914" y="2643801"/>
              <a:ext cx="322412" cy="70671"/>
            </a:xfrm>
            <a:custGeom>
              <a:avLst/>
              <a:gdLst/>
              <a:ahLst/>
              <a:cxnLst/>
              <a:rect l="l" t="t" r="r" b="b"/>
              <a:pathLst>
                <a:path w="2532" h="555" extrusionOk="0">
                  <a:moveTo>
                    <a:pt x="1" y="1"/>
                  </a:moveTo>
                  <a:lnTo>
                    <a:pt x="1" y="1"/>
                  </a:lnTo>
                  <a:cubicBezTo>
                    <a:pt x="152" y="169"/>
                    <a:pt x="320" y="296"/>
                    <a:pt x="511" y="377"/>
                  </a:cubicBezTo>
                  <a:cubicBezTo>
                    <a:pt x="822" y="505"/>
                    <a:pt x="1120" y="555"/>
                    <a:pt x="1397" y="555"/>
                  </a:cubicBezTo>
                  <a:cubicBezTo>
                    <a:pt x="1847" y="555"/>
                    <a:pt x="2239" y="423"/>
                    <a:pt x="2532" y="279"/>
                  </a:cubicBezTo>
                  <a:cubicBezTo>
                    <a:pt x="1736" y="149"/>
                    <a:pt x="1078" y="146"/>
                    <a:pt x="1007" y="146"/>
                  </a:cubicBezTo>
                  <a:cubicBezTo>
                    <a:pt x="1003" y="146"/>
                    <a:pt x="1001" y="146"/>
                    <a:pt x="1001" y="146"/>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7"/>
            <p:cNvSpPr/>
            <p:nvPr/>
          </p:nvSpPr>
          <p:spPr>
            <a:xfrm>
              <a:off x="5533199" y="1769375"/>
              <a:ext cx="703271" cy="914647"/>
            </a:xfrm>
            <a:custGeom>
              <a:avLst/>
              <a:gdLst/>
              <a:ahLst/>
              <a:cxnLst/>
              <a:rect l="l" t="t" r="r" b="b"/>
              <a:pathLst>
                <a:path w="5523" h="7183" extrusionOk="0">
                  <a:moveTo>
                    <a:pt x="4519" y="0"/>
                  </a:moveTo>
                  <a:cubicBezTo>
                    <a:pt x="1851" y="689"/>
                    <a:pt x="256" y="4096"/>
                    <a:pt x="15" y="6901"/>
                  </a:cubicBezTo>
                  <a:cubicBezTo>
                    <a:pt x="11" y="6962"/>
                    <a:pt x="4" y="7022"/>
                    <a:pt x="1" y="7080"/>
                  </a:cubicBezTo>
                  <a:cubicBezTo>
                    <a:pt x="516" y="7155"/>
                    <a:pt x="1101" y="7182"/>
                    <a:pt x="1673" y="7182"/>
                  </a:cubicBezTo>
                  <a:cubicBezTo>
                    <a:pt x="3106" y="7182"/>
                    <a:pt x="4462" y="7013"/>
                    <a:pt x="4462" y="7013"/>
                  </a:cubicBezTo>
                  <a:cubicBezTo>
                    <a:pt x="5522" y="3817"/>
                    <a:pt x="5482" y="823"/>
                    <a:pt x="5482" y="823"/>
                  </a:cubicBezTo>
                  <a:lnTo>
                    <a:pt x="45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7"/>
            <p:cNvSpPr/>
            <p:nvPr/>
          </p:nvSpPr>
          <p:spPr>
            <a:xfrm>
              <a:off x="5834607" y="2189461"/>
              <a:ext cx="321903" cy="482727"/>
            </a:xfrm>
            <a:custGeom>
              <a:avLst/>
              <a:gdLst/>
              <a:ahLst/>
              <a:cxnLst/>
              <a:rect l="l" t="t" r="r" b="b"/>
              <a:pathLst>
                <a:path w="2528" h="3791" extrusionOk="0">
                  <a:moveTo>
                    <a:pt x="1" y="1"/>
                  </a:moveTo>
                  <a:cubicBezTo>
                    <a:pt x="1" y="1"/>
                    <a:pt x="165" y="2921"/>
                    <a:pt x="1336" y="3790"/>
                  </a:cubicBezTo>
                  <a:cubicBezTo>
                    <a:pt x="1796" y="3750"/>
                    <a:pt x="2095" y="3714"/>
                    <a:pt x="2095" y="3714"/>
                  </a:cubicBezTo>
                  <a:cubicBezTo>
                    <a:pt x="2266" y="3193"/>
                    <a:pt x="2410" y="2679"/>
                    <a:pt x="2528" y="2186"/>
                  </a:cubicBezTo>
                  <a:cubicBezTo>
                    <a:pt x="2186" y="1914"/>
                    <a:pt x="1917" y="1700"/>
                    <a:pt x="1887" y="1680"/>
                  </a:cubicBezTo>
                  <a:cubicBezTo>
                    <a:pt x="1796" y="1609"/>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7"/>
            <p:cNvSpPr/>
            <p:nvPr/>
          </p:nvSpPr>
          <p:spPr>
            <a:xfrm>
              <a:off x="6655678" y="1855328"/>
              <a:ext cx="138158" cy="280392"/>
            </a:xfrm>
            <a:custGeom>
              <a:avLst/>
              <a:gdLst/>
              <a:ahLst/>
              <a:cxnLst/>
              <a:rect l="l" t="t" r="r" b="b"/>
              <a:pathLst>
                <a:path w="1085" h="2202" extrusionOk="0">
                  <a:moveTo>
                    <a:pt x="1" y="0"/>
                  </a:moveTo>
                  <a:lnTo>
                    <a:pt x="1" y="2202"/>
                  </a:lnTo>
                  <a:lnTo>
                    <a:pt x="1085" y="2202"/>
                  </a:lnTo>
                  <a:lnTo>
                    <a:pt x="1085" y="57"/>
                  </a:lnTo>
                  <a:cubicBezTo>
                    <a:pt x="1085" y="24"/>
                    <a:pt x="1062" y="0"/>
                    <a:pt x="1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7"/>
            <p:cNvSpPr/>
            <p:nvPr/>
          </p:nvSpPr>
          <p:spPr>
            <a:xfrm>
              <a:off x="6638106" y="1855328"/>
              <a:ext cx="17700" cy="280392"/>
            </a:xfrm>
            <a:custGeom>
              <a:avLst/>
              <a:gdLst/>
              <a:ahLst/>
              <a:cxnLst/>
              <a:rect l="l" t="t" r="r" b="b"/>
              <a:pathLst>
                <a:path w="139" h="2202" extrusionOk="0">
                  <a:moveTo>
                    <a:pt x="61" y="0"/>
                  </a:moveTo>
                  <a:cubicBezTo>
                    <a:pt x="27" y="0"/>
                    <a:pt x="1" y="24"/>
                    <a:pt x="1" y="57"/>
                  </a:cubicBezTo>
                  <a:lnTo>
                    <a:pt x="1" y="2202"/>
                  </a:lnTo>
                  <a:lnTo>
                    <a:pt x="139" y="2202"/>
                  </a:lnTo>
                  <a:lnTo>
                    <a:pt x="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7"/>
            <p:cNvSpPr/>
            <p:nvPr/>
          </p:nvSpPr>
          <p:spPr>
            <a:xfrm>
              <a:off x="5885924" y="1984320"/>
              <a:ext cx="944698" cy="690920"/>
            </a:xfrm>
            <a:custGeom>
              <a:avLst/>
              <a:gdLst/>
              <a:ahLst/>
              <a:cxnLst/>
              <a:rect l="l" t="t" r="r" b="b"/>
              <a:pathLst>
                <a:path w="7419" h="5426" extrusionOk="0">
                  <a:moveTo>
                    <a:pt x="6911" y="0"/>
                  </a:moveTo>
                  <a:cubicBezTo>
                    <a:pt x="6909" y="0"/>
                    <a:pt x="6907" y="0"/>
                    <a:pt x="6905" y="1"/>
                  </a:cubicBezTo>
                  <a:cubicBezTo>
                    <a:pt x="6764" y="17"/>
                    <a:pt x="6578" y="902"/>
                    <a:pt x="6213" y="902"/>
                  </a:cubicBezTo>
                  <a:cubicBezTo>
                    <a:pt x="6204" y="902"/>
                    <a:pt x="6195" y="901"/>
                    <a:pt x="6187" y="900"/>
                  </a:cubicBezTo>
                  <a:cubicBezTo>
                    <a:pt x="5918" y="867"/>
                    <a:pt x="5908" y="424"/>
                    <a:pt x="5908" y="424"/>
                  </a:cubicBezTo>
                  <a:cubicBezTo>
                    <a:pt x="5458" y="716"/>
                    <a:pt x="5770" y="1377"/>
                    <a:pt x="5770" y="1377"/>
                  </a:cubicBezTo>
                  <a:cubicBezTo>
                    <a:pt x="5770" y="1377"/>
                    <a:pt x="5035" y="2569"/>
                    <a:pt x="4368" y="3113"/>
                  </a:cubicBezTo>
                  <a:cubicBezTo>
                    <a:pt x="4077" y="3348"/>
                    <a:pt x="3806" y="3467"/>
                    <a:pt x="3551" y="3467"/>
                  </a:cubicBezTo>
                  <a:cubicBezTo>
                    <a:pt x="3220" y="3467"/>
                    <a:pt x="2916" y="3266"/>
                    <a:pt x="2632" y="2860"/>
                  </a:cubicBezTo>
                  <a:cubicBezTo>
                    <a:pt x="2450" y="2609"/>
                    <a:pt x="2246" y="2156"/>
                    <a:pt x="2055" y="1675"/>
                  </a:cubicBezTo>
                  <a:lnTo>
                    <a:pt x="1028" y="1518"/>
                  </a:lnTo>
                  <a:lnTo>
                    <a:pt x="1" y="2767"/>
                  </a:lnTo>
                  <a:cubicBezTo>
                    <a:pt x="521" y="4012"/>
                    <a:pt x="1380" y="5345"/>
                    <a:pt x="2712" y="5421"/>
                  </a:cubicBezTo>
                  <a:cubicBezTo>
                    <a:pt x="2761" y="5424"/>
                    <a:pt x="2810" y="5425"/>
                    <a:pt x="2859" y="5425"/>
                  </a:cubicBezTo>
                  <a:cubicBezTo>
                    <a:pt x="5369" y="5425"/>
                    <a:pt x="6888" y="1807"/>
                    <a:pt x="6888" y="1807"/>
                  </a:cubicBezTo>
                  <a:cubicBezTo>
                    <a:pt x="6888" y="1807"/>
                    <a:pt x="7173" y="1438"/>
                    <a:pt x="7260" y="1091"/>
                  </a:cubicBezTo>
                  <a:cubicBezTo>
                    <a:pt x="7418" y="454"/>
                    <a:pt x="7130" y="158"/>
                    <a:pt x="7130" y="158"/>
                  </a:cubicBezTo>
                  <a:lnTo>
                    <a:pt x="7130" y="350"/>
                  </a:lnTo>
                  <a:cubicBezTo>
                    <a:pt x="7016" y="713"/>
                    <a:pt x="6797" y="806"/>
                    <a:pt x="6797" y="806"/>
                  </a:cubicBezTo>
                  <a:cubicBezTo>
                    <a:pt x="6970" y="442"/>
                    <a:pt x="7050" y="0"/>
                    <a:pt x="6911" y="0"/>
                  </a:cubicBezTo>
                  <a:close/>
                </a:path>
              </a:pathLst>
            </a:custGeom>
            <a:solidFill>
              <a:srgbClr val="FE5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7"/>
            <p:cNvSpPr/>
            <p:nvPr/>
          </p:nvSpPr>
          <p:spPr>
            <a:xfrm>
              <a:off x="5798698" y="1964710"/>
              <a:ext cx="348898" cy="371946"/>
            </a:xfrm>
            <a:custGeom>
              <a:avLst/>
              <a:gdLst/>
              <a:ahLst/>
              <a:cxnLst/>
              <a:rect l="l" t="t" r="r" b="b"/>
              <a:pathLst>
                <a:path w="2740" h="2921" extrusionOk="0">
                  <a:moveTo>
                    <a:pt x="2092" y="1"/>
                  </a:moveTo>
                  <a:lnTo>
                    <a:pt x="1" y="601"/>
                  </a:lnTo>
                  <a:cubicBezTo>
                    <a:pt x="1" y="601"/>
                    <a:pt x="192" y="1736"/>
                    <a:pt x="686" y="2921"/>
                  </a:cubicBezTo>
                  <a:lnTo>
                    <a:pt x="2740" y="1829"/>
                  </a:lnTo>
                  <a:cubicBezTo>
                    <a:pt x="2390" y="960"/>
                    <a:pt x="2092" y="1"/>
                    <a:pt x="20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7"/>
            <p:cNvSpPr/>
            <p:nvPr/>
          </p:nvSpPr>
          <p:spPr>
            <a:xfrm>
              <a:off x="6065470" y="1345850"/>
              <a:ext cx="439433" cy="384297"/>
            </a:xfrm>
            <a:custGeom>
              <a:avLst/>
              <a:gdLst/>
              <a:ahLst/>
              <a:cxnLst/>
              <a:rect l="l" t="t" r="r" b="b"/>
              <a:pathLst>
                <a:path w="3451" h="3018" extrusionOk="0">
                  <a:moveTo>
                    <a:pt x="1984" y="1"/>
                  </a:moveTo>
                  <a:cubicBezTo>
                    <a:pt x="1443" y="1"/>
                    <a:pt x="896" y="213"/>
                    <a:pt x="621" y="614"/>
                  </a:cubicBezTo>
                  <a:cubicBezTo>
                    <a:pt x="0" y="1527"/>
                    <a:pt x="692" y="2860"/>
                    <a:pt x="692" y="2860"/>
                  </a:cubicBezTo>
                  <a:lnTo>
                    <a:pt x="829" y="3018"/>
                  </a:lnTo>
                  <a:lnTo>
                    <a:pt x="3303" y="1957"/>
                  </a:lnTo>
                  <a:lnTo>
                    <a:pt x="3451" y="1081"/>
                  </a:lnTo>
                  <a:cubicBezTo>
                    <a:pt x="3355" y="345"/>
                    <a:pt x="2674" y="1"/>
                    <a:pt x="19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7"/>
            <p:cNvSpPr/>
            <p:nvPr/>
          </p:nvSpPr>
          <p:spPr>
            <a:xfrm>
              <a:off x="6031216" y="1205524"/>
              <a:ext cx="319993" cy="221054"/>
            </a:xfrm>
            <a:custGeom>
              <a:avLst/>
              <a:gdLst/>
              <a:ahLst/>
              <a:cxnLst/>
              <a:rect l="l" t="t" r="r" b="b"/>
              <a:pathLst>
                <a:path w="2513" h="1736" extrusionOk="0">
                  <a:moveTo>
                    <a:pt x="1473" y="1"/>
                  </a:moveTo>
                  <a:cubicBezTo>
                    <a:pt x="1458" y="1"/>
                    <a:pt x="1443" y="1"/>
                    <a:pt x="1427" y="1"/>
                  </a:cubicBezTo>
                  <a:cubicBezTo>
                    <a:pt x="343" y="38"/>
                    <a:pt x="0" y="1004"/>
                    <a:pt x="508" y="1484"/>
                  </a:cubicBezTo>
                  <a:cubicBezTo>
                    <a:pt x="709" y="1678"/>
                    <a:pt x="930" y="1736"/>
                    <a:pt x="1122" y="1736"/>
                  </a:cubicBezTo>
                  <a:cubicBezTo>
                    <a:pt x="1411" y="1736"/>
                    <a:pt x="1636" y="1605"/>
                    <a:pt x="1636" y="1605"/>
                  </a:cubicBezTo>
                  <a:cubicBezTo>
                    <a:pt x="2512" y="1225"/>
                    <a:pt x="2508" y="1"/>
                    <a:pt x="14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7"/>
            <p:cNvSpPr/>
            <p:nvPr/>
          </p:nvSpPr>
          <p:spPr>
            <a:xfrm>
              <a:off x="6108637" y="1473442"/>
              <a:ext cx="416767" cy="400723"/>
            </a:xfrm>
            <a:custGeom>
              <a:avLst/>
              <a:gdLst/>
              <a:ahLst/>
              <a:cxnLst/>
              <a:rect l="l" t="t" r="r" b="b"/>
              <a:pathLst>
                <a:path w="3273" h="3147" extrusionOk="0">
                  <a:moveTo>
                    <a:pt x="1092" y="1"/>
                  </a:moveTo>
                  <a:cubicBezTo>
                    <a:pt x="1047" y="1"/>
                    <a:pt x="998" y="11"/>
                    <a:pt x="943" y="35"/>
                  </a:cubicBezTo>
                  <a:cubicBezTo>
                    <a:pt x="588" y="189"/>
                    <a:pt x="580" y="844"/>
                    <a:pt x="930" y="1089"/>
                  </a:cubicBezTo>
                  <a:cubicBezTo>
                    <a:pt x="930" y="1089"/>
                    <a:pt x="842" y="1797"/>
                    <a:pt x="353" y="1858"/>
                  </a:cubicBezTo>
                  <a:lnTo>
                    <a:pt x="0" y="2324"/>
                  </a:lnTo>
                  <a:cubicBezTo>
                    <a:pt x="0" y="2324"/>
                    <a:pt x="41" y="2623"/>
                    <a:pt x="353" y="2885"/>
                  </a:cubicBezTo>
                  <a:cubicBezTo>
                    <a:pt x="668" y="3143"/>
                    <a:pt x="963" y="3147"/>
                    <a:pt x="963" y="3147"/>
                  </a:cubicBezTo>
                  <a:lnTo>
                    <a:pt x="1336" y="2358"/>
                  </a:lnTo>
                  <a:cubicBezTo>
                    <a:pt x="1336" y="2358"/>
                    <a:pt x="1659" y="2489"/>
                    <a:pt x="2020" y="2489"/>
                  </a:cubicBezTo>
                  <a:cubicBezTo>
                    <a:pt x="2346" y="2489"/>
                    <a:pt x="2704" y="2383"/>
                    <a:pt x="2887" y="1978"/>
                  </a:cubicBezTo>
                  <a:cubicBezTo>
                    <a:pt x="3273" y="1126"/>
                    <a:pt x="3112" y="79"/>
                    <a:pt x="3112" y="79"/>
                  </a:cubicBezTo>
                  <a:lnTo>
                    <a:pt x="3112" y="79"/>
                  </a:lnTo>
                  <a:cubicBezTo>
                    <a:pt x="3112" y="79"/>
                    <a:pt x="2823" y="615"/>
                    <a:pt x="1983" y="615"/>
                  </a:cubicBezTo>
                  <a:cubicBezTo>
                    <a:pt x="1831" y="615"/>
                    <a:pt x="1661" y="598"/>
                    <a:pt x="1471" y="556"/>
                  </a:cubicBezTo>
                  <a:cubicBezTo>
                    <a:pt x="1471" y="556"/>
                    <a:pt x="1413" y="1"/>
                    <a:pt x="1092" y="1"/>
                  </a:cubicBezTo>
                  <a:close/>
                </a:path>
              </a:pathLst>
            </a:custGeom>
            <a:solidFill>
              <a:srgbClr val="FE5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7"/>
            <p:cNvSpPr/>
            <p:nvPr/>
          </p:nvSpPr>
          <p:spPr>
            <a:xfrm>
              <a:off x="6207323" y="1739832"/>
              <a:ext cx="71562" cy="77165"/>
            </a:xfrm>
            <a:custGeom>
              <a:avLst/>
              <a:gdLst/>
              <a:ahLst/>
              <a:cxnLst/>
              <a:rect l="l" t="t" r="r" b="b"/>
              <a:pathLst>
                <a:path w="562" h="606" extrusionOk="0">
                  <a:moveTo>
                    <a:pt x="87" y="1"/>
                  </a:moveTo>
                  <a:cubicBezTo>
                    <a:pt x="87" y="1"/>
                    <a:pt x="0" y="243"/>
                    <a:pt x="400" y="605"/>
                  </a:cubicBezTo>
                  <a:lnTo>
                    <a:pt x="561" y="266"/>
                  </a:lnTo>
                  <a:cubicBezTo>
                    <a:pt x="353" y="189"/>
                    <a:pt x="87" y="1"/>
                    <a:pt x="87" y="1"/>
                  </a:cubicBezTo>
                  <a:close/>
                </a:path>
              </a:pathLst>
            </a:custGeom>
            <a:solidFill>
              <a:srgbClr val="453239">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7"/>
            <p:cNvSpPr/>
            <p:nvPr/>
          </p:nvSpPr>
          <p:spPr>
            <a:xfrm>
              <a:off x="5837350" y="2212625"/>
              <a:ext cx="308550" cy="441975"/>
            </a:xfrm>
            <a:custGeom>
              <a:avLst/>
              <a:gdLst/>
              <a:ahLst/>
              <a:cxnLst/>
              <a:rect l="l" t="t" r="r" b="b"/>
              <a:pathLst>
                <a:path w="12342" h="17679" extrusionOk="0">
                  <a:moveTo>
                    <a:pt x="0" y="0"/>
                  </a:moveTo>
                  <a:cubicBezTo>
                    <a:pt x="1978" y="6909"/>
                    <a:pt x="6103" y="14111"/>
                    <a:pt x="12342" y="17679"/>
                  </a:cubicBezTo>
                </a:path>
              </a:pathLst>
            </a:custGeom>
            <a:noFill/>
            <a:ln w="9525" cap="rnd" cmpd="sng">
              <a:solidFill>
                <a:schemeClr val="lt2"/>
              </a:solidFill>
              <a:prstDash val="solid"/>
              <a:round/>
              <a:headEnd type="none" w="med" len="med"/>
              <a:tailEnd type="none" w="med" len="med"/>
            </a:ln>
          </p:spPr>
        </p:sp>
        <p:sp>
          <p:nvSpPr>
            <p:cNvPr id="2189" name="Google Shape;2189;p47"/>
            <p:cNvSpPr/>
            <p:nvPr/>
          </p:nvSpPr>
          <p:spPr>
            <a:xfrm>
              <a:off x="5881825" y="1944999"/>
              <a:ext cx="355800" cy="420525"/>
            </a:xfrm>
            <a:custGeom>
              <a:avLst/>
              <a:gdLst/>
              <a:ahLst/>
              <a:cxnLst/>
              <a:rect l="l" t="t" r="r" b="b"/>
              <a:pathLst>
                <a:path w="14232" h="16821" extrusionOk="0">
                  <a:moveTo>
                    <a:pt x="0" y="1699"/>
                  </a:moveTo>
                  <a:cubicBezTo>
                    <a:pt x="346" y="-723"/>
                    <a:pt x="5847" y="-351"/>
                    <a:pt x="7339" y="1588"/>
                  </a:cubicBezTo>
                  <a:cubicBezTo>
                    <a:pt x="10738" y="6005"/>
                    <a:pt x="10890" y="12361"/>
                    <a:pt x="14232" y="16821"/>
                  </a:cubicBezTo>
                </a:path>
              </a:pathLst>
            </a:custGeom>
            <a:noFill/>
            <a:ln w="9525" cap="rnd" cmpd="sng">
              <a:solidFill>
                <a:schemeClr val="lt2"/>
              </a:solidFill>
              <a:prstDash val="solid"/>
              <a:round/>
              <a:headEnd type="none" w="med" len="med"/>
              <a:tailEnd type="none" w="med" len="med"/>
            </a:ln>
          </p:spPr>
        </p:sp>
        <p:sp>
          <p:nvSpPr>
            <p:cNvPr id="2190" name="Google Shape;2190;p47"/>
            <p:cNvSpPr/>
            <p:nvPr/>
          </p:nvSpPr>
          <p:spPr>
            <a:xfrm>
              <a:off x="6393300" y="2835275"/>
              <a:ext cx="289650" cy="825575"/>
            </a:xfrm>
            <a:custGeom>
              <a:avLst/>
              <a:gdLst/>
              <a:ahLst/>
              <a:cxnLst/>
              <a:rect l="l" t="t" r="r" b="b"/>
              <a:pathLst>
                <a:path w="11586" h="33023" extrusionOk="0">
                  <a:moveTo>
                    <a:pt x="9562" y="0"/>
                  </a:moveTo>
                  <a:cubicBezTo>
                    <a:pt x="15917" y="9537"/>
                    <a:pt x="5680" y="23070"/>
                    <a:pt x="0" y="33023"/>
                  </a:cubicBezTo>
                </a:path>
              </a:pathLst>
            </a:custGeom>
            <a:noFill/>
            <a:ln w="9525" cap="rnd" cmpd="sng">
              <a:solidFill>
                <a:schemeClr val="lt2"/>
              </a:solidFill>
              <a:prstDash val="solid"/>
              <a:round/>
              <a:headEnd type="none" w="med" len="med"/>
              <a:tailEnd type="none" w="med" len="med"/>
            </a:ln>
          </p:spPr>
        </p:sp>
        <p:sp>
          <p:nvSpPr>
            <p:cNvPr id="2191" name="Google Shape;2191;p47"/>
            <p:cNvSpPr/>
            <p:nvPr/>
          </p:nvSpPr>
          <p:spPr>
            <a:xfrm rot="1264281" flipH="1">
              <a:off x="6478688" y="1606802"/>
              <a:ext cx="56913" cy="115726"/>
            </a:xfrm>
            <a:custGeom>
              <a:avLst/>
              <a:gdLst/>
              <a:ahLst/>
              <a:cxnLst/>
              <a:rect l="l" t="t" r="r" b="b"/>
              <a:pathLst>
                <a:path w="350" h="712" extrusionOk="0">
                  <a:moveTo>
                    <a:pt x="349" y="0"/>
                  </a:moveTo>
                  <a:lnTo>
                    <a:pt x="31" y="477"/>
                  </a:lnTo>
                  <a:cubicBezTo>
                    <a:pt x="0" y="517"/>
                    <a:pt x="17" y="578"/>
                    <a:pt x="64" y="601"/>
                  </a:cubicBezTo>
                  <a:lnTo>
                    <a:pt x="296" y="712"/>
                  </a:lnTo>
                  <a:lnTo>
                    <a:pt x="349" y="0"/>
                  </a:lnTo>
                  <a:close/>
                </a:path>
              </a:pathLst>
            </a:custGeom>
            <a:solidFill>
              <a:srgbClr val="FE5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7"/>
            <p:cNvSpPr/>
            <p:nvPr/>
          </p:nvSpPr>
          <p:spPr>
            <a:xfrm flipH="1">
              <a:off x="6400971" y="1547298"/>
              <a:ext cx="75944" cy="51609"/>
            </a:xfrm>
            <a:custGeom>
              <a:avLst/>
              <a:gdLst/>
              <a:ahLst/>
              <a:cxnLst/>
              <a:rect l="l" t="t" r="r" b="b"/>
              <a:pathLst>
                <a:path w="696" h="473" extrusionOk="0">
                  <a:moveTo>
                    <a:pt x="151" y="1"/>
                  </a:moveTo>
                  <a:cubicBezTo>
                    <a:pt x="15" y="1"/>
                    <a:pt x="0" y="150"/>
                    <a:pt x="0" y="150"/>
                  </a:cubicBezTo>
                  <a:lnTo>
                    <a:pt x="695" y="473"/>
                  </a:lnTo>
                  <a:cubicBezTo>
                    <a:pt x="695" y="473"/>
                    <a:pt x="595" y="228"/>
                    <a:pt x="353" y="74"/>
                  </a:cubicBezTo>
                  <a:cubicBezTo>
                    <a:pt x="266" y="20"/>
                    <a:pt x="201"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7"/>
            <p:cNvSpPr/>
            <p:nvPr/>
          </p:nvSpPr>
          <p:spPr>
            <a:xfrm flipH="1">
              <a:off x="6438724" y="1600455"/>
              <a:ext cx="27933" cy="27932"/>
            </a:xfrm>
            <a:custGeom>
              <a:avLst/>
              <a:gdLst/>
              <a:ahLst/>
              <a:cxnLst/>
              <a:rect l="l" t="t" r="r" b="b"/>
              <a:pathLst>
                <a:path w="256" h="256" extrusionOk="0">
                  <a:moveTo>
                    <a:pt x="128" y="1"/>
                  </a:moveTo>
                  <a:cubicBezTo>
                    <a:pt x="58" y="1"/>
                    <a:pt x="1" y="58"/>
                    <a:pt x="1" y="128"/>
                  </a:cubicBezTo>
                  <a:cubicBezTo>
                    <a:pt x="1" y="199"/>
                    <a:pt x="58" y="255"/>
                    <a:pt x="128" y="255"/>
                  </a:cubicBezTo>
                  <a:cubicBezTo>
                    <a:pt x="199" y="255"/>
                    <a:pt x="255" y="199"/>
                    <a:pt x="255" y="128"/>
                  </a:cubicBezTo>
                  <a:cubicBezTo>
                    <a:pt x="255" y="58"/>
                    <a:pt x="199"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7"/>
            <p:cNvSpPr/>
            <p:nvPr/>
          </p:nvSpPr>
          <p:spPr>
            <a:xfrm>
              <a:off x="6216364" y="1504767"/>
              <a:ext cx="47496" cy="42530"/>
            </a:xfrm>
            <a:custGeom>
              <a:avLst/>
              <a:gdLst/>
              <a:ahLst/>
              <a:cxnLst/>
              <a:rect l="l" t="t" r="r" b="b"/>
              <a:pathLst>
                <a:path w="373" h="334" extrusionOk="0">
                  <a:moveTo>
                    <a:pt x="332" y="0"/>
                  </a:moveTo>
                  <a:cubicBezTo>
                    <a:pt x="262" y="8"/>
                    <a:pt x="205" y="31"/>
                    <a:pt x="161" y="58"/>
                  </a:cubicBezTo>
                  <a:cubicBezTo>
                    <a:pt x="94" y="101"/>
                    <a:pt x="54" y="158"/>
                    <a:pt x="33" y="205"/>
                  </a:cubicBezTo>
                  <a:cubicBezTo>
                    <a:pt x="10" y="253"/>
                    <a:pt x="4" y="290"/>
                    <a:pt x="4" y="293"/>
                  </a:cubicBezTo>
                  <a:cubicBezTo>
                    <a:pt x="0" y="310"/>
                    <a:pt x="10" y="330"/>
                    <a:pt x="30" y="333"/>
                  </a:cubicBezTo>
                  <a:cubicBezTo>
                    <a:pt x="32" y="334"/>
                    <a:pt x="34" y="334"/>
                    <a:pt x="36" y="334"/>
                  </a:cubicBezTo>
                  <a:cubicBezTo>
                    <a:pt x="53" y="334"/>
                    <a:pt x="68" y="321"/>
                    <a:pt x="70" y="303"/>
                  </a:cubicBezTo>
                  <a:cubicBezTo>
                    <a:pt x="70" y="303"/>
                    <a:pt x="81" y="249"/>
                    <a:pt x="121" y="192"/>
                  </a:cubicBezTo>
                  <a:cubicBezTo>
                    <a:pt x="137" y="165"/>
                    <a:pt x="165" y="138"/>
                    <a:pt x="202" y="115"/>
                  </a:cubicBezTo>
                  <a:cubicBezTo>
                    <a:pt x="235" y="92"/>
                    <a:pt x="282" y="75"/>
                    <a:pt x="339" y="71"/>
                  </a:cubicBezTo>
                  <a:cubicBezTo>
                    <a:pt x="359" y="68"/>
                    <a:pt x="373" y="51"/>
                    <a:pt x="369" y="34"/>
                  </a:cubicBezTo>
                  <a:cubicBezTo>
                    <a:pt x="369" y="14"/>
                    <a:pt x="352" y="0"/>
                    <a:pt x="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a:extLst>
              <a:ext uri="{FF2B5EF4-FFF2-40B4-BE49-F238E27FC236}">
                <a16:creationId xmlns:a16="http://schemas.microsoft.com/office/drawing/2014/main" id="{2A456488-40E7-FB74-DE85-EC631173BE52}"/>
              </a:ext>
            </a:extLst>
          </p:cNvPr>
          <p:cNvGrpSpPr/>
          <p:nvPr/>
        </p:nvGrpSpPr>
        <p:grpSpPr>
          <a:xfrm>
            <a:off x="749652" y="115230"/>
            <a:ext cx="5246795" cy="1134084"/>
            <a:chOff x="749652" y="115230"/>
            <a:chExt cx="5246795" cy="1134084"/>
          </a:xfrm>
        </p:grpSpPr>
        <p:sp>
          <p:nvSpPr>
            <p:cNvPr id="14" name="Arrow: Right 13">
              <a:extLst>
                <a:ext uri="{FF2B5EF4-FFF2-40B4-BE49-F238E27FC236}">
                  <a16:creationId xmlns:a16="http://schemas.microsoft.com/office/drawing/2014/main" id="{BD1E69E4-57DE-414B-8554-A40E11163A2C}"/>
                </a:ext>
              </a:extLst>
            </p:cNvPr>
            <p:cNvSpPr/>
            <p:nvPr/>
          </p:nvSpPr>
          <p:spPr>
            <a:xfrm>
              <a:off x="860277" y="115230"/>
              <a:ext cx="5136170" cy="1134084"/>
            </a:xfrm>
            <a:prstGeom prst="rightArrow">
              <a:avLst/>
            </a:prstGeom>
            <a:solidFill>
              <a:schemeClr val="tx1">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92ABE00-5251-B218-9D4D-38C736C181B1}"/>
                </a:ext>
              </a:extLst>
            </p:cNvPr>
            <p:cNvSpPr txBox="1"/>
            <p:nvPr/>
          </p:nvSpPr>
          <p:spPr>
            <a:xfrm>
              <a:off x="749652" y="370765"/>
              <a:ext cx="5098137" cy="496996"/>
            </a:xfrm>
            <a:prstGeom prst="rect">
              <a:avLst/>
            </a:prstGeom>
            <a:noFill/>
          </p:spPr>
          <p:txBody>
            <a:bodyPr wrap="square" rtlCol="0">
              <a:spAutoFit/>
            </a:bodyPr>
            <a:lstStyle/>
            <a:p>
              <a:pPr algn="ctr">
                <a:lnSpc>
                  <a:spcPct val="150000"/>
                </a:lnSpc>
              </a:pPr>
              <a:r>
                <a:rPr lang="en-US" sz="2000" b="1"/>
                <a:t>Trả lời câu hỏi bài tập (SGK.T53)</a:t>
              </a:r>
            </a:p>
          </p:txBody>
        </p:sp>
      </p:grpSp>
      <p:grpSp>
        <p:nvGrpSpPr>
          <p:cNvPr id="5" name="Group 4">
            <a:extLst>
              <a:ext uri="{FF2B5EF4-FFF2-40B4-BE49-F238E27FC236}">
                <a16:creationId xmlns:a16="http://schemas.microsoft.com/office/drawing/2014/main" id="{B6D6737C-BC5D-DCBE-3080-FA4C962A8C20}"/>
              </a:ext>
            </a:extLst>
          </p:cNvPr>
          <p:cNvGrpSpPr/>
          <p:nvPr/>
        </p:nvGrpSpPr>
        <p:grpSpPr>
          <a:xfrm>
            <a:off x="1638677" y="1513940"/>
            <a:ext cx="5713705" cy="3339874"/>
            <a:chOff x="1638677" y="1513940"/>
            <a:chExt cx="5713705" cy="3339874"/>
          </a:xfrm>
        </p:grpSpPr>
        <p:sp>
          <p:nvSpPr>
            <p:cNvPr id="23" name="Freeform 13">
              <a:extLst>
                <a:ext uri="{FF2B5EF4-FFF2-40B4-BE49-F238E27FC236}">
                  <a16:creationId xmlns:a16="http://schemas.microsoft.com/office/drawing/2014/main" id="{EDA26E99-16F1-ED6A-216C-A4B7FF813D94}"/>
                </a:ext>
              </a:extLst>
            </p:cNvPr>
            <p:cNvSpPr/>
            <p:nvPr/>
          </p:nvSpPr>
          <p:spPr>
            <a:xfrm rot="22029">
              <a:off x="1638677" y="1513940"/>
              <a:ext cx="5713705" cy="3339874"/>
            </a:xfrm>
            <a:custGeom>
              <a:avLst/>
              <a:gdLst/>
              <a:ahLst/>
              <a:cxnLst/>
              <a:rect l="l" t="t" r="r" b="b"/>
              <a:pathLst>
                <a:path w="3671867" h="3604272">
                  <a:moveTo>
                    <a:pt x="3637577" y="21590"/>
                  </a:moveTo>
                  <a:cubicBezTo>
                    <a:pt x="3638847" y="34290"/>
                    <a:pt x="3638847" y="44450"/>
                    <a:pt x="3640117" y="54610"/>
                  </a:cubicBezTo>
                  <a:cubicBezTo>
                    <a:pt x="3642657" y="118160"/>
                    <a:pt x="3643927" y="196099"/>
                    <a:pt x="3646467" y="271254"/>
                  </a:cubicBezTo>
                  <a:cubicBezTo>
                    <a:pt x="3646467" y="379812"/>
                    <a:pt x="3659167" y="2520349"/>
                    <a:pt x="3665517" y="2628907"/>
                  </a:cubicBezTo>
                  <a:cubicBezTo>
                    <a:pt x="3671867" y="2793136"/>
                    <a:pt x="3668057" y="2960148"/>
                    <a:pt x="3668057" y="3124376"/>
                  </a:cubicBezTo>
                  <a:cubicBezTo>
                    <a:pt x="3668057"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0"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4"/>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7"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6"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79"/>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3"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sp>
        <p:sp>
          <p:nvSpPr>
            <p:cNvPr id="27" name="TextBox 26">
              <a:extLst>
                <a:ext uri="{FF2B5EF4-FFF2-40B4-BE49-F238E27FC236}">
                  <a16:creationId xmlns:a16="http://schemas.microsoft.com/office/drawing/2014/main" id="{8FB8BEE8-9EAF-AC33-70D6-81A79C1EA781}"/>
                </a:ext>
              </a:extLst>
            </p:cNvPr>
            <p:cNvSpPr txBox="1"/>
            <p:nvPr/>
          </p:nvSpPr>
          <p:spPr>
            <a:xfrm>
              <a:off x="1860801" y="2056692"/>
              <a:ext cx="5275166" cy="2316788"/>
            </a:xfrm>
            <a:prstGeom prst="rect">
              <a:avLst/>
            </a:prstGeom>
            <a:noFill/>
          </p:spPr>
          <p:txBody>
            <a:bodyPr wrap="square">
              <a:spAutoFit/>
            </a:bodyPr>
            <a:lstStyle/>
            <a:p>
              <a:pPr marL="0" marR="0" algn="just">
                <a:lnSpc>
                  <a:spcPct val="150000"/>
                </a:lnSpc>
                <a:spcBef>
                  <a:spcPts val="300"/>
                </a:spcBef>
                <a:spcAft>
                  <a:spcPts val="300"/>
                </a:spcAft>
              </a:pPr>
              <a:r>
                <a:rPr lang="fr-FR" sz="2400">
                  <a:solidFill>
                    <a:srgbClr val="000000"/>
                  </a:solidFill>
                  <a:effectLst/>
                  <a:latin typeface="+mj-lt"/>
                  <a:ea typeface="Calibri" panose="020F0502020204030204" pitchFamily="34" charset="0"/>
                  <a:cs typeface="Times New Roman" panose="02020603050405020304" pitchFamily="18" charset="0"/>
                </a:rPr>
                <a:t>1. Trong 3h đầu, ô tô chạy với tốc độ bao nhiêu km/h</a:t>
              </a:r>
              <a:endParaRPr lang="en-US" sz="2400">
                <a:effectLst/>
                <a:latin typeface="+mj-lt"/>
                <a:ea typeface="Calibri" panose="020F0502020204030204" pitchFamily="34" charset="0"/>
                <a:cs typeface="Times New Roman" panose="02020603050405020304" pitchFamily="18" charset="0"/>
              </a:endParaRPr>
            </a:p>
            <a:p>
              <a:pPr marL="0" marR="0" algn="just">
                <a:lnSpc>
                  <a:spcPct val="150000"/>
                </a:lnSpc>
                <a:spcBef>
                  <a:spcPts val="300"/>
                </a:spcBef>
                <a:spcAft>
                  <a:spcPts val="300"/>
                </a:spcAft>
              </a:pPr>
              <a:r>
                <a:rPr lang="fr-FR" sz="2400">
                  <a:solidFill>
                    <a:srgbClr val="000000"/>
                  </a:solidFill>
                  <a:effectLst/>
                  <a:latin typeface="+mj-lt"/>
                  <a:ea typeface="Calibri" panose="020F0502020204030204" pitchFamily="34" charset="0"/>
                  <a:cs typeface="Times New Roman" panose="02020603050405020304" pitchFamily="18" charset="0"/>
                </a:rPr>
                <a:t>2. Trong khoảng thời gian nào thì ô tô dừng lại để hành khách nghỉ ngơi?</a:t>
              </a:r>
              <a:endParaRPr lang="en-US" sz="2400">
                <a:effectLst/>
                <a:latin typeface="+mj-lt"/>
                <a:ea typeface="Calibri" panose="020F0502020204030204" pitchFamily="34"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22569F8A-BFB1-95B3-C2D5-15818326B722}"/>
              </a:ext>
            </a:extLst>
          </p:cNvPr>
          <p:cNvGrpSpPr/>
          <p:nvPr/>
        </p:nvGrpSpPr>
        <p:grpSpPr>
          <a:xfrm>
            <a:off x="3688060" y="1271496"/>
            <a:ext cx="2152840" cy="601266"/>
            <a:chOff x="3689786" y="1271496"/>
            <a:chExt cx="1613387" cy="601266"/>
          </a:xfrm>
        </p:grpSpPr>
        <p:pic>
          <p:nvPicPr>
            <p:cNvPr id="28" name="Picture 14">
              <a:extLst>
                <a:ext uri="{FF2B5EF4-FFF2-40B4-BE49-F238E27FC236}">
                  <a16:creationId xmlns:a16="http://schemas.microsoft.com/office/drawing/2014/main" id="{98A6A337-44AC-5BFC-C2AE-AA504AA93D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988">
              <a:off x="3689786" y="1271496"/>
              <a:ext cx="1613387" cy="601266"/>
            </a:xfrm>
            <a:prstGeom prst="rect">
              <a:avLst/>
            </a:prstGeom>
          </p:spPr>
        </p:pic>
        <p:sp>
          <p:nvSpPr>
            <p:cNvPr id="2" name="TextBox 1">
              <a:extLst>
                <a:ext uri="{FF2B5EF4-FFF2-40B4-BE49-F238E27FC236}">
                  <a16:creationId xmlns:a16="http://schemas.microsoft.com/office/drawing/2014/main" id="{63E729D6-3FA3-DA16-5603-C7C8BCE33A0B}"/>
                </a:ext>
              </a:extLst>
            </p:cNvPr>
            <p:cNvSpPr txBox="1"/>
            <p:nvPr/>
          </p:nvSpPr>
          <p:spPr>
            <a:xfrm>
              <a:off x="4000632" y="1324462"/>
              <a:ext cx="1139326" cy="523220"/>
            </a:xfrm>
            <a:prstGeom prst="rect">
              <a:avLst/>
            </a:prstGeom>
            <a:noFill/>
          </p:spPr>
          <p:txBody>
            <a:bodyPr wrap="square" rtlCol="0">
              <a:spAutoFit/>
            </a:bodyPr>
            <a:lstStyle/>
            <a:p>
              <a:r>
                <a:rPr lang="en-US" sz="2800" b="1"/>
                <a:t>Câu hỏi</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78E8A83-8AAE-FA0F-3453-1FB4CCA93DB8}"/>
              </a:ext>
            </a:extLst>
          </p:cNvPr>
          <p:cNvGrpSpPr/>
          <p:nvPr/>
        </p:nvGrpSpPr>
        <p:grpSpPr>
          <a:xfrm>
            <a:off x="1076494" y="1232336"/>
            <a:ext cx="6838810" cy="2857658"/>
            <a:chOff x="1076494" y="1346636"/>
            <a:chExt cx="6838810" cy="2857658"/>
          </a:xfrm>
        </p:grpSpPr>
        <p:sp>
          <p:nvSpPr>
            <p:cNvPr id="9" name="Freeform 13">
              <a:extLst>
                <a:ext uri="{FF2B5EF4-FFF2-40B4-BE49-F238E27FC236}">
                  <a16:creationId xmlns:a16="http://schemas.microsoft.com/office/drawing/2014/main" id="{BAAEC9E5-A10B-147E-CE21-CC043131EEB8}"/>
                </a:ext>
              </a:extLst>
            </p:cNvPr>
            <p:cNvSpPr/>
            <p:nvPr/>
          </p:nvSpPr>
          <p:spPr>
            <a:xfrm rot="22029">
              <a:off x="1076494" y="1346636"/>
              <a:ext cx="6838810" cy="2857658"/>
            </a:xfrm>
            <a:custGeom>
              <a:avLst/>
              <a:gdLst/>
              <a:ahLst/>
              <a:cxnLst/>
              <a:rect l="l" t="t" r="r" b="b"/>
              <a:pathLst>
                <a:path w="3671867" h="3604272">
                  <a:moveTo>
                    <a:pt x="3637577" y="21590"/>
                  </a:moveTo>
                  <a:cubicBezTo>
                    <a:pt x="3638847" y="34290"/>
                    <a:pt x="3638847" y="44450"/>
                    <a:pt x="3640117" y="54610"/>
                  </a:cubicBezTo>
                  <a:cubicBezTo>
                    <a:pt x="3642657" y="118160"/>
                    <a:pt x="3643927" y="196099"/>
                    <a:pt x="3646467" y="271254"/>
                  </a:cubicBezTo>
                  <a:cubicBezTo>
                    <a:pt x="3646467" y="379812"/>
                    <a:pt x="3659167" y="2520349"/>
                    <a:pt x="3665517" y="2628907"/>
                  </a:cubicBezTo>
                  <a:cubicBezTo>
                    <a:pt x="3671867" y="2793136"/>
                    <a:pt x="3668057" y="2960148"/>
                    <a:pt x="3668057" y="3124376"/>
                  </a:cubicBezTo>
                  <a:cubicBezTo>
                    <a:pt x="3668057"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0"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4"/>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7"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6"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79"/>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3"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sp>
        <p:sp>
          <p:nvSpPr>
            <p:cNvPr id="11" name="TextBox 10">
              <a:extLst>
                <a:ext uri="{FF2B5EF4-FFF2-40B4-BE49-F238E27FC236}">
                  <a16:creationId xmlns:a16="http://schemas.microsoft.com/office/drawing/2014/main" id="{1E61F58B-EA1C-D86C-7EA5-A52DC6FF5AD4}"/>
                </a:ext>
              </a:extLst>
            </p:cNvPr>
            <p:cNvSpPr txBox="1"/>
            <p:nvPr/>
          </p:nvSpPr>
          <p:spPr>
            <a:xfrm>
              <a:off x="1388337" y="1894070"/>
              <a:ext cx="6367326" cy="1762790"/>
            </a:xfrm>
            <a:prstGeom prst="rect">
              <a:avLst/>
            </a:prstGeom>
            <a:noFill/>
          </p:spPr>
          <p:txBody>
            <a:bodyPr wrap="square">
              <a:spAutoFit/>
            </a:bodyPr>
            <a:lstStyle/>
            <a:p>
              <a:pPr marR="0" algn="just">
                <a:lnSpc>
                  <a:spcPct val="150000"/>
                </a:lnSpc>
                <a:spcBef>
                  <a:spcPts val="300"/>
                </a:spcBef>
                <a:spcAft>
                  <a:spcPts val="300"/>
                </a:spcAft>
              </a:pPr>
              <a:r>
                <a:rPr lang="en-US" sz="2400">
                  <a:solidFill>
                    <a:srgbClr val="000000"/>
                  </a:solidFill>
                  <a:effectLst/>
                  <a:latin typeface="+mj-lt"/>
                  <a:ea typeface="Calibri" panose="020F0502020204030204" pitchFamily="34" charset="0"/>
                  <a:cs typeface="Times New Roman" panose="02020603050405020304" pitchFamily="18" charset="0"/>
                </a:rPr>
                <a:t>1. Trong 3h đầu, ô tô chạy với tốc độ 60 km/h</a:t>
              </a:r>
              <a:endParaRPr lang="en-US" sz="2400">
                <a:effectLst/>
                <a:latin typeface="+mj-lt"/>
                <a:ea typeface="Calibri" panose="020F0502020204030204" pitchFamily="34" charset="0"/>
                <a:cs typeface="Times New Roman" panose="02020603050405020304" pitchFamily="18" charset="0"/>
              </a:endParaRPr>
            </a:p>
            <a:p>
              <a:pPr marR="0" algn="just">
                <a:lnSpc>
                  <a:spcPct val="150000"/>
                </a:lnSpc>
                <a:spcBef>
                  <a:spcPts val="300"/>
                </a:spcBef>
                <a:spcAft>
                  <a:spcPts val="300"/>
                </a:spcAft>
              </a:pPr>
              <a:r>
                <a:rPr lang="en-US" sz="2400">
                  <a:solidFill>
                    <a:srgbClr val="000000"/>
                  </a:solidFill>
                  <a:effectLst/>
                  <a:latin typeface="+mj-lt"/>
                  <a:ea typeface="Calibri" panose="020F0502020204030204" pitchFamily="34" charset="0"/>
                  <a:cs typeface="Times New Roman" panose="02020603050405020304" pitchFamily="18" charset="0"/>
                </a:rPr>
                <a:t>2. Trong khoảng thời gian từ 3h - 4h tiếp theo thì ô tô dừng lại để hành khách nghỉ ngơi.</a:t>
              </a:r>
              <a:endParaRPr lang="en-US" sz="2400">
                <a:effectLst/>
                <a:latin typeface="+mj-lt"/>
                <a:ea typeface="Calibri" panose="020F0502020204030204" pitchFamily="34"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93605831-15C8-C542-95E9-392D403131E6}"/>
              </a:ext>
            </a:extLst>
          </p:cNvPr>
          <p:cNvGrpSpPr/>
          <p:nvPr/>
        </p:nvGrpSpPr>
        <p:grpSpPr>
          <a:xfrm>
            <a:off x="3530887" y="855057"/>
            <a:ext cx="2082226" cy="617349"/>
            <a:chOff x="4331971" y="1056208"/>
            <a:chExt cx="1613387" cy="617349"/>
          </a:xfrm>
        </p:grpSpPr>
        <p:pic>
          <p:nvPicPr>
            <p:cNvPr id="12" name="Picture 14">
              <a:extLst>
                <a:ext uri="{FF2B5EF4-FFF2-40B4-BE49-F238E27FC236}">
                  <a16:creationId xmlns:a16="http://schemas.microsoft.com/office/drawing/2014/main" id="{54D674F5-14CC-B273-29D0-D68CACD9979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3988">
              <a:off x="4331971" y="1056208"/>
              <a:ext cx="1613387" cy="617349"/>
            </a:xfrm>
            <a:prstGeom prst="rect">
              <a:avLst/>
            </a:prstGeom>
          </p:spPr>
        </p:pic>
        <p:sp>
          <p:nvSpPr>
            <p:cNvPr id="13" name="TextBox 12">
              <a:extLst>
                <a:ext uri="{FF2B5EF4-FFF2-40B4-BE49-F238E27FC236}">
                  <a16:creationId xmlns:a16="http://schemas.microsoft.com/office/drawing/2014/main" id="{DA698E4E-B9E1-C079-DD2F-1406B8B82D71}"/>
                </a:ext>
              </a:extLst>
            </p:cNvPr>
            <p:cNvSpPr txBox="1"/>
            <p:nvPr/>
          </p:nvSpPr>
          <p:spPr>
            <a:xfrm>
              <a:off x="4536113" y="1103272"/>
              <a:ext cx="1219200" cy="523220"/>
            </a:xfrm>
            <a:prstGeom prst="rect">
              <a:avLst/>
            </a:prstGeom>
            <a:noFill/>
          </p:spPr>
          <p:txBody>
            <a:bodyPr wrap="square" rtlCol="0">
              <a:spAutoFit/>
            </a:bodyPr>
            <a:lstStyle/>
            <a:p>
              <a:pPr algn="ctr"/>
              <a:r>
                <a:rPr lang="en-US" sz="2800" b="1"/>
                <a:t>Trả lời</a:t>
              </a:r>
            </a:p>
          </p:txBody>
        </p:sp>
      </p:grpSp>
      <p:pic>
        <p:nvPicPr>
          <p:cNvPr id="14" name="Picture 4">
            <a:extLst>
              <a:ext uri="{FF2B5EF4-FFF2-40B4-BE49-F238E27FC236}">
                <a16:creationId xmlns:a16="http://schemas.microsoft.com/office/drawing/2014/main" id="{E60F1021-B7D7-ED83-5415-EF5F581075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0790" y="3390900"/>
            <a:ext cx="2598441" cy="1968319"/>
          </a:xfrm>
          <a:prstGeom prst="rect">
            <a:avLst/>
          </a:prstGeom>
        </p:spPr>
      </p:pic>
    </p:spTree>
    <p:extLst>
      <p:ext uri="{BB962C8B-B14F-4D97-AF65-F5344CB8AC3E}">
        <p14:creationId xmlns:p14="http://schemas.microsoft.com/office/powerpoint/2010/main" val="350841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sp>
        <p:nvSpPr>
          <p:cNvPr id="1943" name="Google Shape;1943;p43"/>
          <p:cNvSpPr/>
          <p:nvPr/>
        </p:nvSpPr>
        <p:spPr>
          <a:xfrm>
            <a:off x="-3815957" y="-3731562"/>
            <a:ext cx="860719" cy="816057"/>
          </a:xfrm>
          <a:custGeom>
            <a:avLst/>
            <a:gdLst/>
            <a:ahLst/>
            <a:cxnLst/>
            <a:rect l="l" t="t" r="r" b="b"/>
            <a:pathLst>
              <a:path w="3045" h="2887" extrusionOk="0">
                <a:moveTo>
                  <a:pt x="1632" y="0"/>
                </a:moveTo>
                <a:cubicBezTo>
                  <a:pt x="1612" y="0"/>
                  <a:pt x="1595" y="10"/>
                  <a:pt x="1585" y="27"/>
                </a:cubicBezTo>
                <a:cubicBezTo>
                  <a:pt x="1582" y="30"/>
                  <a:pt x="1578" y="33"/>
                  <a:pt x="1575" y="41"/>
                </a:cubicBezTo>
                <a:cubicBezTo>
                  <a:pt x="1485" y="67"/>
                  <a:pt x="1397" y="94"/>
                  <a:pt x="1310" y="124"/>
                </a:cubicBezTo>
                <a:cubicBezTo>
                  <a:pt x="1203" y="158"/>
                  <a:pt x="1095" y="188"/>
                  <a:pt x="1001" y="242"/>
                </a:cubicBezTo>
                <a:cubicBezTo>
                  <a:pt x="910" y="295"/>
                  <a:pt x="837" y="366"/>
                  <a:pt x="803" y="467"/>
                </a:cubicBezTo>
                <a:cubicBezTo>
                  <a:pt x="772" y="551"/>
                  <a:pt x="772" y="651"/>
                  <a:pt x="820" y="729"/>
                </a:cubicBezTo>
                <a:cubicBezTo>
                  <a:pt x="843" y="769"/>
                  <a:pt x="880" y="803"/>
                  <a:pt x="921" y="823"/>
                </a:cubicBezTo>
                <a:cubicBezTo>
                  <a:pt x="961" y="839"/>
                  <a:pt x="1014" y="849"/>
                  <a:pt x="1045" y="886"/>
                </a:cubicBezTo>
                <a:cubicBezTo>
                  <a:pt x="1071" y="916"/>
                  <a:pt x="1062" y="957"/>
                  <a:pt x="1051" y="994"/>
                </a:cubicBezTo>
                <a:cubicBezTo>
                  <a:pt x="1034" y="1040"/>
                  <a:pt x="1001" y="1085"/>
                  <a:pt x="971" y="1125"/>
                </a:cubicBezTo>
                <a:lnTo>
                  <a:pt x="732" y="1440"/>
                </a:lnTo>
                <a:cubicBezTo>
                  <a:pt x="659" y="1541"/>
                  <a:pt x="585" y="1641"/>
                  <a:pt x="507" y="1739"/>
                </a:cubicBezTo>
                <a:cubicBezTo>
                  <a:pt x="470" y="1782"/>
                  <a:pt x="430" y="1819"/>
                  <a:pt x="380" y="1850"/>
                </a:cubicBezTo>
                <a:cubicBezTo>
                  <a:pt x="333" y="1877"/>
                  <a:pt x="279" y="1900"/>
                  <a:pt x="233" y="1926"/>
                </a:cubicBezTo>
                <a:cubicBezTo>
                  <a:pt x="152" y="1974"/>
                  <a:pt x="95" y="2044"/>
                  <a:pt x="61" y="2132"/>
                </a:cubicBezTo>
                <a:cubicBezTo>
                  <a:pt x="1" y="2293"/>
                  <a:pt x="47" y="2484"/>
                  <a:pt x="152" y="2618"/>
                </a:cubicBezTo>
                <a:cubicBezTo>
                  <a:pt x="256" y="2752"/>
                  <a:pt x="430" y="2817"/>
                  <a:pt x="602" y="2817"/>
                </a:cubicBezTo>
                <a:cubicBezTo>
                  <a:pt x="628" y="2817"/>
                  <a:pt x="656" y="2813"/>
                  <a:pt x="682" y="2809"/>
                </a:cubicBezTo>
                <a:cubicBezTo>
                  <a:pt x="887" y="2786"/>
                  <a:pt x="1108" y="2689"/>
                  <a:pt x="1240" y="2524"/>
                </a:cubicBezTo>
                <a:cubicBezTo>
                  <a:pt x="1307" y="2440"/>
                  <a:pt x="1340" y="2343"/>
                  <a:pt x="1336" y="2236"/>
                </a:cubicBezTo>
                <a:cubicBezTo>
                  <a:pt x="1336" y="2138"/>
                  <a:pt x="1316" y="2041"/>
                  <a:pt x="1310" y="1943"/>
                </a:cubicBezTo>
                <a:cubicBezTo>
                  <a:pt x="1303" y="1863"/>
                  <a:pt x="1310" y="1779"/>
                  <a:pt x="1377" y="1725"/>
                </a:cubicBezTo>
                <a:cubicBezTo>
                  <a:pt x="1414" y="1692"/>
                  <a:pt x="1464" y="1675"/>
                  <a:pt x="1508" y="1652"/>
                </a:cubicBezTo>
                <a:cubicBezTo>
                  <a:pt x="1558" y="1624"/>
                  <a:pt x="1602" y="1588"/>
                  <a:pt x="1629" y="1537"/>
                </a:cubicBezTo>
                <a:cubicBezTo>
                  <a:pt x="1638" y="1517"/>
                  <a:pt x="1646" y="1497"/>
                  <a:pt x="1649" y="1477"/>
                </a:cubicBezTo>
                <a:cubicBezTo>
                  <a:pt x="1767" y="1517"/>
                  <a:pt x="1854" y="1632"/>
                  <a:pt x="1887" y="1745"/>
                </a:cubicBezTo>
                <a:cubicBezTo>
                  <a:pt x="1934" y="1917"/>
                  <a:pt x="1867" y="2092"/>
                  <a:pt x="1770" y="2229"/>
                </a:cubicBezTo>
                <a:cubicBezTo>
                  <a:pt x="1716" y="2303"/>
                  <a:pt x="1649" y="2363"/>
                  <a:pt x="1585" y="2430"/>
                </a:cubicBezTo>
                <a:cubicBezTo>
                  <a:pt x="1518" y="2498"/>
                  <a:pt x="1491" y="2585"/>
                  <a:pt x="1535" y="2676"/>
                </a:cubicBezTo>
                <a:cubicBezTo>
                  <a:pt x="1572" y="2752"/>
                  <a:pt x="1652" y="2803"/>
                  <a:pt x="1729" y="2837"/>
                </a:cubicBezTo>
                <a:cubicBezTo>
                  <a:pt x="1813" y="2870"/>
                  <a:pt x="1911" y="2883"/>
                  <a:pt x="2001" y="2887"/>
                </a:cubicBezTo>
                <a:lnTo>
                  <a:pt x="2058" y="2887"/>
                </a:lnTo>
                <a:cubicBezTo>
                  <a:pt x="2230" y="2887"/>
                  <a:pt x="2401" y="2850"/>
                  <a:pt x="2555" y="2776"/>
                </a:cubicBezTo>
                <a:cubicBezTo>
                  <a:pt x="2720" y="2699"/>
                  <a:pt x="2884" y="2578"/>
                  <a:pt x="2968" y="2410"/>
                </a:cubicBezTo>
                <a:cubicBezTo>
                  <a:pt x="3045" y="2253"/>
                  <a:pt x="3042" y="2041"/>
                  <a:pt x="2901" y="1920"/>
                </a:cubicBezTo>
                <a:cubicBezTo>
                  <a:pt x="2840" y="1866"/>
                  <a:pt x="2763" y="1839"/>
                  <a:pt x="2690" y="1816"/>
                </a:cubicBezTo>
                <a:cubicBezTo>
                  <a:pt x="2625" y="1796"/>
                  <a:pt x="2555" y="1779"/>
                  <a:pt x="2508" y="1732"/>
                </a:cubicBezTo>
                <a:cubicBezTo>
                  <a:pt x="2484" y="1709"/>
                  <a:pt x="2471" y="1672"/>
                  <a:pt x="2461" y="1635"/>
                </a:cubicBezTo>
                <a:cubicBezTo>
                  <a:pt x="2451" y="1591"/>
                  <a:pt x="2434" y="1548"/>
                  <a:pt x="2401" y="1511"/>
                </a:cubicBezTo>
                <a:cubicBezTo>
                  <a:pt x="2377" y="1480"/>
                  <a:pt x="2340" y="1460"/>
                  <a:pt x="2310" y="1440"/>
                </a:cubicBezTo>
                <a:cubicBezTo>
                  <a:pt x="2283" y="1420"/>
                  <a:pt x="2253" y="1403"/>
                  <a:pt x="2236" y="1376"/>
                </a:cubicBezTo>
                <a:cubicBezTo>
                  <a:pt x="2226" y="1367"/>
                  <a:pt x="2222" y="1356"/>
                  <a:pt x="2222" y="1342"/>
                </a:cubicBezTo>
                <a:lnTo>
                  <a:pt x="2222" y="1326"/>
                </a:lnTo>
                <a:lnTo>
                  <a:pt x="2222" y="1322"/>
                </a:lnTo>
                <a:lnTo>
                  <a:pt x="2222" y="1313"/>
                </a:lnTo>
                <a:cubicBezTo>
                  <a:pt x="2230" y="1286"/>
                  <a:pt x="2243" y="1266"/>
                  <a:pt x="2260" y="1238"/>
                </a:cubicBezTo>
                <a:cubicBezTo>
                  <a:pt x="2300" y="1181"/>
                  <a:pt x="2351" y="1128"/>
                  <a:pt x="2377" y="1068"/>
                </a:cubicBezTo>
                <a:cubicBezTo>
                  <a:pt x="2394" y="1031"/>
                  <a:pt x="2408" y="997"/>
                  <a:pt x="2408" y="957"/>
                </a:cubicBezTo>
                <a:cubicBezTo>
                  <a:pt x="2411" y="927"/>
                  <a:pt x="2380" y="903"/>
                  <a:pt x="2354" y="903"/>
                </a:cubicBezTo>
                <a:cubicBezTo>
                  <a:pt x="2323" y="903"/>
                  <a:pt x="2300" y="893"/>
                  <a:pt x="2276" y="870"/>
                </a:cubicBezTo>
                <a:cubicBezTo>
                  <a:pt x="2253" y="846"/>
                  <a:pt x="2239" y="809"/>
                  <a:pt x="2230" y="775"/>
                </a:cubicBezTo>
                <a:cubicBezTo>
                  <a:pt x="2202" y="692"/>
                  <a:pt x="2213" y="608"/>
                  <a:pt x="2219" y="521"/>
                </a:cubicBezTo>
                <a:cubicBezTo>
                  <a:pt x="2230" y="423"/>
                  <a:pt x="2233" y="319"/>
                  <a:pt x="2193" y="228"/>
                </a:cubicBezTo>
                <a:cubicBezTo>
                  <a:pt x="2149" y="121"/>
                  <a:pt x="2048" y="74"/>
                  <a:pt x="1937" y="61"/>
                </a:cubicBezTo>
                <a:cubicBezTo>
                  <a:pt x="1894" y="58"/>
                  <a:pt x="1854" y="53"/>
                  <a:pt x="1810" y="53"/>
                </a:cubicBezTo>
                <a:cubicBezTo>
                  <a:pt x="1790" y="53"/>
                  <a:pt x="1770" y="53"/>
                  <a:pt x="1750" y="58"/>
                </a:cubicBezTo>
                <a:cubicBezTo>
                  <a:pt x="1746" y="30"/>
                  <a:pt x="1729" y="4"/>
                  <a:pt x="1699" y="4"/>
                </a:cubicBezTo>
                <a:lnTo>
                  <a:pt x="1683" y="4"/>
                </a:lnTo>
                <a:cubicBezTo>
                  <a:pt x="1675" y="7"/>
                  <a:pt x="1669" y="10"/>
                  <a:pt x="1663" y="10"/>
                </a:cubicBezTo>
                <a:lnTo>
                  <a:pt x="1659" y="7"/>
                </a:lnTo>
                <a:cubicBezTo>
                  <a:pt x="1649" y="0"/>
                  <a:pt x="1638" y="0"/>
                  <a:pt x="1632" y="0"/>
                </a:cubicBezTo>
                <a:close/>
              </a:path>
            </a:pathLst>
          </a:custGeom>
          <a:solidFill>
            <a:srgbClr val="FFB98F">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3"/>
          <p:cNvSpPr/>
          <p:nvPr/>
        </p:nvSpPr>
        <p:spPr>
          <a:xfrm>
            <a:off x="7748087" y="5289570"/>
            <a:ext cx="430218" cy="563636"/>
          </a:xfrm>
          <a:custGeom>
            <a:avLst/>
            <a:gdLst/>
            <a:ahLst/>
            <a:cxnLst/>
            <a:rect l="l" t="t" r="r" b="b"/>
            <a:pathLst>
              <a:path w="1522" h="1994" extrusionOk="0">
                <a:moveTo>
                  <a:pt x="1340" y="0"/>
                </a:moveTo>
                <a:cubicBezTo>
                  <a:pt x="1229" y="0"/>
                  <a:pt x="1145" y="98"/>
                  <a:pt x="1115" y="198"/>
                </a:cubicBezTo>
                <a:cubicBezTo>
                  <a:pt x="1085" y="302"/>
                  <a:pt x="1102" y="434"/>
                  <a:pt x="1035" y="528"/>
                </a:cubicBezTo>
                <a:cubicBezTo>
                  <a:pt x="1011" y="558"/>
                  <a:pt x="971" y="584"/>
                  <a:pt x="934" y="584"/>
                </a:cubicBezTo>
                <a:lnTo>
                  <a:pt x="931" y="584"/>
                </a:lnTo>
                <a:cubicBezTo>
                  <a:pt x="891" y="584"/>
                  <a:pt x="863" y="548"/>
                  <a:pt x="833" y="521"/>
                </a:cubicBezTo>
                <a:cubicBezTo>
                  <a:pt x="800" y="497"/>
                  <a:pt x="766" y="480"/>
                  <a:pt x="725" y="480"/>
                </a:cubicBezTo>
                <a:cubicBezTo>
                  <a:pt x="713" y="480"/>
                  <a:pt x="696" y="484"/>
                  <a:pt x="679" y="491"/>
                </a:cubicBezTo>
                <a:cubicBezTo>
                  <a:pt x="635" y="504"/>
                  <a:pt x="598" y="544"/>
                  <a:pt x="551" y="551"/>
                </a:cubicBezTo>
                <a:lnTo>
                  <a:pt x="541" y="551"/>
                </a:lnTo>
                <a:cubicBezTo>
                  <a:pt x="535" y="551"/>
                  <a:pt x="528" y="551"/>
                  <a:pt x="521" y="544"/>
                </a:cubicBezTo>
                <a:cubicBezTo>
                  <a:pt x="511" y="538"/>
                  <a:pt x="497" y="524"/>
                  <a:pt x="491" y="511"/>
                </a:cubicBezTo>
                <a:cubicBezTo>
                  <a:pt x="471" y="474"/>
                  <a:pt x="460" y="430"/>
                  <a:pt x="457" y="393"/>
                </a:cubicBezTo>
                <a:cubicBezTo>
                  <a:pt x="444" y="306"/>
                  <a:pt x="420" y="195"/>
                  <a:pt x="333" y="152"/>
                </a:cubicBezTo>
                <a:cubicBezTo>
                  <a:pt x="310" y="141"/>
                  <a:pt x="286" y="135"/>
                  <a:pt x="262" y="135"/>
                </a:cubicBezTo>
                <a:cubicBezTo>
                  <a:pt x="239" y="135"/>
                  <a:pt x="216" y="141"/>
                  <a:pt x="195" y="152"/>
                </a:cubicBezTo>
                <a:cubicBezTo>
                  <a:pt x="182" y="155"/>
                  <a:pt x="169" y="158"/>
                  <a:pt x="162" y="169"/>
                </a:cubicBezTo>
                <a:cubicBezTo>
                  <a:pt x="152" y="175"/>
                  <a:pt x="145" y="185"/>
                  <a:pt x="138" y="192"/>
                </a:cubicBezTo>
                <a:cubicBezTo>
                  <a:pt x="138" y="195"/>
                  <a:pt x="135" y="195"/>
                  <a:pt x="135" y="198"/>
                </a:cubicBezTo>
                <a:cubicBezTo>
                  <a:pt x="132" y="198"/>
                  <a:pt x="132" y="202"/>
                  <a:pt x="132" y="202"/>
                </a:cubicBezTo>
                <a:cubicBezTo>
                  <a:pt x="125" y="209"/>
                  <a:pt x="118" y="219"/>
                  <a:pt x="112" y="229"/>
                </a:cubicBezTo>
                <a:cubicBezTo>
                  <a:pt x="58" y="302"/>
                  <a:pt x="25" y="390"/>
                  <a:pt x="14" y="484"/>
                </a:cubicBezTo>
                <a:cubicBezTo>
                  <a:pt x="0" y="612"/>
                  <a:pt x="41" y="739"/>
                  <a:pt x="75" y="863"/>
                </a:cubicBezTo>
                <a:cubicBezTo>
                  <a:pt x="145" y="1122"/>
                  <a:pt x="138" y="1387"/>
                  <a:pt x="138" y="1648"/>
                </a:cubicBezTo>
                <a:cubicBezTo>
                  <a:pt x="138" y="1716"/>
                  <a:pt x="138" y="1780"/>
                  <a:pt x="141" y="1843"/>
                </a:cubicBezTo>
                <a:cubicBezTo>
                  <a:pt x="145" y="1907"/>
                  <a:pt x="172" y="1967"/>
                  <a:pt x="236" y="1988"/>
                </a:cubicBezTo>
                <a:cubicBezTo>
                  <a:pt x="249" y="1991"/>
                  <a:pt x="266" y="1994"/>
                  <a:pt x="279" y="1994"/>
                </a:cubicBezTo>
                <a:cubicBezTo>
                  <a:pt x="316" y="1994"/>
                  <a:pt x="357" y="1981"/>
                  <a:pt x="387" y="1961"/>
                </a:cubicBezTo>
                <a:cubicBezTo>
                  <a:pt x="434" y="1924"/>
                  <a:pt x="460" y="1873"/>
                  <a:pt x="491" y="1826"/>
                </a:cubicBezTo>
                <a:cubicBezTo>
                  <a:pt x="508" y="1803"/>
                  <a:pt x="538" y="1756"/>
                  <a:pt x="575" y="1756"/>
                </a:cubicBezTo>
                <a:cubicBezTo>
                  <a:pt x="578" y="1756"/>
                  <a:pt x="584" y="1760"/>
                  <a:pt x="589" y="1760"/>
                </a:cubicBezTo>
                <a:cubicBezTo>
                  <a:pt x="605" y="1766"/>
                  <a:pt x="618" y="1783"/>
                  <a:pt x="632" y="1797"/>
                </a:cubicBezTo>
                <a:cubicBezTo>
                  <a:pt x="659" y="1817"/>
                  <a:pt x="685" y="1830"/>
                  <a:pt x="719" y="1833"/>
                </a:cubicBezTo>
                <a:lnTo>
                  <a:pt x="733" y="1833"/>
                </a:lnTo>
                <a:cubicBezTo>
                  <a:pt x="840" y="1833"/>
                  <a:pt x="917" y="1716"/>
                  <a:pt x="961" y="1628"/>
                </a:cubicBezTo>
                <a:cubicBezTo>
                  <a:pt x="1078" y="1390"/>
                  <a:pt x="1189" y="1148"/>
                  <a:pt x="1293" y="903"/>
                </a:cubicBezTo>
                <a:cubicBezTo>
                  <a:pt x="1343" y="779"/>
                  <a:pt x="1390" y="652"/>
                  <a:pt x="1438" y="528"/>
                </a:cubicBezTo>
                <a:cubicBezTo>
                  <a:pt x="1475" y="427"/>
                  <a:pt x="1521" y="322"/>
                  <a:pt x="1521" y="212"/>
                </a:cubicBezTo>
                <a:cubicBezTo>
                  <a:pt x="1521" y="111"/>
                  <a:pt x="1471" y="14"/>
                  <a:pt x="1360" y="0"/>
                </a:cubicBezTo>
                <a:close/>
              </a:path>
            </a:pathLst>
          </a:custGeom>
          <a:solidFill>
            <a:srgbClr val="FFB98F">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a:extLst>
              <a:ext uri="{FF2B5EF4-FFF2-40B4-BE49-F238E27FC236}">
                <a16:creationId xmlns:a16="http://schemas.microsoft.com/office/drawing/2014/main" id="{38AD6054-67BE-0E1A-68DB-5E386FB2AFC5}"/>
              </a:ext>
            </a:extLst>
          </p:cNvPr>
          <p:cNvGrpSpPr/>
          <p:nvPr/>
        </p:nvGrpSpPr>
        <p:grpSpPr>
          <a:xfrm>
            <a:off x="3244297" y="1339850"/>
            <a:ext cx="5051977" cy="2463800"/>
            <a:chOff x="3739597" y="551543"/>
            <a:chExt cx="5051977" cy="2463800"/>
          </a:xfrm>
        </p:grpSpPr>
        <p:pic>
          <p:nvPicPr>
            <p:cNvPr id="2" name="Picture 5">
              <a:extLst>
                <a:ext uri="{FF2B5EF4-FFF2-40B4-BE49-F238E27FC236}">
                  <a16:creationId xmlns:a16="http://schemas.microsoft.com/office/drawing/2014/main" id="{A1CD4753-1571-C6C8-BE2A-DF6217BF95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39597" y="551543"/>
              <a:ext cx="5051977" cy="2463800"/>
            </a:xfrm>
            <a:prstGeom prst="rect">
              <a:avLst/>
            </a:prstGeom>
          </p:spPr>
        </p:pic>
        <p:sp>
          <p:nvSpPr>
            <p:cNvPr id="3" name="TextBox 2">
              <a:extLst>
                <a:ext uri="{FF2B5EF4-FFF2-40B4-BE49-F238E27FC236}">
                  <a16:creationId xmlns:a16="http://schemas.microsoft.com/office/drawing/2014/main" id="{3C136EE2-C051-9073-2A51-372AA67891EC}"/>
                </a:ext>
              </a:extLst>
            </p:cNvPr>
            <p:cNvSpPr txBox="1"/>
            <p:nvPr/>
          </p:nvSpPr>
          <p:spPr>
            <a:xfrm>
              <a:off x="4082498" y="1087964"/>
              <a:ext cx="4475025" cy="1661993"/>
            </a:xfrm>
            <a:prstGeom prst="rect">
              <a:avLst/>
            </a:prstGeom>
            <a:noFill/>
          </p:spPr>
          <p:txBody>
            <a:bodyPr wrap="square" rtlCol="0">
              <a:spAutoFit/>
            </a:bodyPr>
            <a:lstStyle/>
            <a:p>
              <a:pPr algn="ctr">
                <a:lnSpc>
                  <a:spcPct val="150000"/>
                </a:lnSpc>
              </a:pPr>
              <a:r>
                <a:rPr lang="fr-FR" sz="2800">
                  <a:latin typeface="+mj-lt"/>
                  <a:ea typeface="Calibri" panose="020F0502020204030204" pitchFamily="34" charset="0"/>
                  <a:cs typeface="Times New Roman" panose="02020603050405020304" pitchFamily="18" charset="0"/>
                </a:rPr>
                <a:t>N</a:t>
              </a:r>
              <a:r>
                <a:rPr lang="fr-FR" sz="2800">
                  <a:solidFill>
                    <a:srgbClr val="000000"/>
                  </a:solidFill>
                  <a:effectLst/>
                  <a:latin typeface="+mj-lt"/>
                  <a:ea typeface="Calibri" panose="020F0502020204030204" pitchFamily="34" charset="0"/>
                  <a:cs typeface="Times New Roman" panose="02020603050405020304" pitchFamily="18" charset="0"/>
                </a:rPr>
                <a:t>êu lại các bước vẽ đồ thị quãng đường – thời gian. </a:t>
              </a:r>
              <a:endParaRPr lang="en-US" sz="2800">
                <a:effectLst/>
                <a:latin typeface="+mj-lt"/>
                <a:ea typeface="Calibri" panose="020F0502020204030204" pitchFamily="34" charset="0"/>
                <a:cs typeface="Times New Roman" panose="02020603050405020304" pitchFamily="18" charset="0"/>
              </a:endParaRPr>
            </a:p>
            <a:p>
              <a:pPr algn="ctr"/>
              <a:endParaRPr lang="en-US" sz="1800"/>
            </a:p>
          </p:txBody>
        </p:sp>
      </p:grpSp>
      <p:pic>
        <p:nvPicPr>
          <p:cNvPr id="5" name="Picture 16">
            <a:extLst>
              <a:ext uri="{FF2B5EF4-FFF2-40B4-BE49-F238E27FC236}">
                <a16:creationId xmlns:a16="http://schemas.microsoft.com/office/drawing/2014/main" id="{8064DA26-01CC-6438-90AB-FD2A3833FB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50728" y="963681"/>
            <a:ext cx="2259518" cy="365913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8"/>
        <p:cNvGrpSpPr/>
        <p:nvPr/>
      </p:nvGrpSpPr>
      <p:grpSpPr>
        <a:xfrm>
          <a:off x="0" y="0"/>
          <a:ext cx="0" cy="0"/>
          <a:chOff x="0" y="0"/>
          <a:chExt cx="0" cy="0"/>
        </a:xfrm>
      </p:grpSpPr>
      <p:sp>
        <p:nvSpPr>
          <p:cNvPr id="18" name="TextBox 17">
            <a:extLst>
              <a:ext uri="{FF2B5EF4-FFF2-40B4-BE49-F238E27FC236}">
                <a16:creationId xmlns:a16="http://schemas.microsoft.com/office/drawing/2014/main" id="{3660C228-AA9B-0E5E-2EB1-7D55E7A5AEFF}"/>
              </a:ext>
            </a:extLst>
          </p:cNvPr>
          <p:cNvSpPr txBox="1"/>
          <p:nvPr/>
        </p:nvSpPr>
        <p:spPr>
          <a:xfrm>
            <a:off x="532600" y="586375"/>
            <a:ext cx="5344325" cy="3608680"/>
          </a:xfrm>
          <a:prstGeom prst="rect">
            <a:avLst/>
          </a:prstGeom>
          <a:noFill/>
        </p:spPr>
        <p:txBody>
          <a:bodyPr wrap="square" rtlCol="0">
            <a:spAutoFit/>
          </a:bodyPr>
          <a:lstStyle/>
          <a:p>
            <a:pPr marL="0" marR="0" algn="ctr">
              <a:lnSpc>
                <a:spcPct val="150000"/>
              </a:lnSpc>
              <a:spcBef>
                <a:spcPts val="300"/>
              </a:spcBef>
              <a:spcAft>
                <a:spcPts val="300"/>
              </a:spcAft>
            </a:pPr>
            <a:r>
              <a:rPr lang="fr-FR" sz="1800" b="1">
                <a:solidFill>
                  <a:srgbClr val="000000"/>
                </a:solidFill>
                <a:effectLst/>
                <a:latin typeface="+mj-lt"/>
                <a:ea typeface="Calibri" panose="020F0502020204030204" pitchFamily="34" charset="0"/>
                <a:cs typeface="Times New Roman" panose="02020603050405020304" pitchFamily="18" charset="0"/>
              </a:rPr>
              <a:t>Cách vẽ đồ thị dựa trên số liệu trong bảng 10.1 </a:t>
            </a:r>
            <a:endParaRPr lang="en-US" sz="1800" b="1">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Tx/>
              <a:buChar char="-"/>
            </a:pPr>
            <a:r>
              <a:rPr lang="en-US" sz="1800">
                <a:solidFill>
                  <a:srgbClr val="000000"/>
                </a:solidFill>
                <a:effectLst/>
                <a:latin typeface="+mj-lt"/>
                <a:ea typeface="Times New Roman" panose="02020603050405020304" pitchFamily="18" charset="0"/>
                <a:cs typeface="Times New Roman" panose="02020603050405020304" pitchFamily="18" charset="0"/>
              </a:rPr>
              <a:t>Vẽ hai tia Os và Ot vuông góc với nhau tại O, gọi là hai trục toạ độ.</a:t>
            </a:r>
            <a:endParaRPr lang="en-US" sz="1800">
              <a:effectLst/>
              <a:latin typeface="+mj-lt"/>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Times New Roman" panose="02020603050405020304" pitchFamily="18" charset="0"/>
              </a:rPr>
              <a:t>Trục thẳng đứng (trục tung) Os được dùng để biểu diễn các độ lớn của quãng đường đi được theo một tỉ xích thích hợp.</a:t>
            </a:r>
            <a:endParaRPr lang="en-US" sz="1800">
              <a:effectLst/>
              <a:latin typeface="+mj-lt"/>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Times New Roman" panose="02020603050405020304" pitchFamily="18" charset="0"/>
              </a:rPr>
              <a:t>Trục nằm ngang (trục hoành) Ot biểu diễn thời gian theo một tỉ xích thích hợp (Hình 10.1).</a:t>
            </a:r>
            <a:endParaRPr lang="en-US" sz="1800">
              <a:effectLst/>
              <a:latin typeface="+mj-lt"/>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EF3D7D4F-F693-AFAD-B8E9-059648F859F9}"/>
              </a:ext>
            </a:extLst>
          </p:cNvPr>
          <p:cNvPicPr>
            <a:picLocks noChangeAspect="1"/>
          </p:cNvPicPr>
          <p:nvPr/>
        </p:nvPicPr>
        <p:blipFill>
          <a:blip r:embed="rId3"/>
          <a:stretch>
            <a:fillRect/>
          </a:stretch>
        </p:blipFill>
        <p:spPr>
          <a:xfrm>
            <a:off x="5959161" y="1266825"/>
            <a:ext cx="2851026" cy="26098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arn(inVertical)">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arn(inVertic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barn(inVertical)">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theme/theme1.xml><?xml version="1.0" encoding="utf-8"?>
<a:theme xmlns:a="http://schemas.openxmlformats.org/drawingml/2006/main" name="Immigration Studies for High School by Slidesgo">
  <a:themeElements>
    <a:clrScheme name="Simple Light">
      <a:dk1>
        <a:srgbClr val="FCF4E8"/>
      </a:dk1>
      <a:lt1>
        <a:srgbClr val="FFE5E5"/>
      </a:lt1>
      <a:dk2>
        <a:srgbClr val="FFB98F"/>
      </a:dk2>
      <a:lt2>
        <a:srgbClr val="453239"/>
      </a:lt2>
      <a:accent1>
        <a:srgbClr val="4C56C5"/>
      </a:accent1>
      <a:accent2>
        <a:srgbClr val="599AFF"/>
      </a:accent2>
      <a:accent3>
        <a:srgbClr val="ED6969"/>
      </a:accent3>
      <a:accent4>
        <a:srgbClr val="FF755E"/>
      </a:accent4>
      <a:accent5>
        <a:srgbClr val="FF9646"/>
      </a:accent5>
      <a:accent6>
        <a:srgbClr val="FFB33D"/>
      </a:accent6>
      <a:hlink>
        <a:srgbClr val="4532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1803</Words>
  <Application>Microsoft Office PowerPoint</Application>
  <PresentationFormat>On-screen Show (16:9)</PresentationFormat>
  <Paragraphs>140</Paragraphs>
  <Slides>29</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Raleway ExtraBold</vt:lpstr>
      <vt:lpstr>Calibri</vt:lpstr>
      <vt:lpstr>Open Sans Medium</vt:lpstr>
      <vt:lpstr>Bebas Neue</vt:lpstr>
      <vt:lpstr>Times New Roman</vt:lpstr>
      <vt:lpstr>Raleway Black</vt:lpstr>
      <vt:lpstr>Cambria Math</vt:lpstr>
      <vt:lpstr>Outfit Black</vt:lpstr>
      <vt:lpstr>Immigration Studies for High School by Slidesgo</vt:lpstr>
      <vt:lpstr>PowerPoint Presentation</vt:lpstr>
      <vt:lpstr>PowerPoint Presentation</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cp:lastModifiedBy>Ha Chi</cp:lastModifiedBy>
  <cp:revision>1</cp:revision>
  <dcterms:modified xsi:type="dcterms:W3CDTF">2025-05-11T08:28:18Z</dcterms:modified>
</cp:coreProperties>
</file>