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0" r:id="rId3"/>
    <p:sldId id="291" r:id="rId4"/>
    <p:sldId id="758" r:id="rId5"/>
    <p:sldId id="759" r:id="rId6"/>
    <p:sldId id="292" r:id="rId7"/>
    <p:sldId id="760" r:id="rId8"/>
    <p:sldId id="293" r:id="rId9"/>
    <p:sldId id="294" r:id="rId10"/>
    <p:sldId id="295" r:id="rId11"/>
    <p:sldId id="761" r:id="rId12"/>
    <p:sldId id="296" r:id="rId13"/>
    <p:sldId id="309" r:id="rId14"/>
    <p:sldId id="314" r:id="rId15"/>
    <p:sldId id="299" r:id="rId16"/>
    <p:sldId id="762" r:id="rId17"/>
    <p:sldId id="763" r:id="rId18"/>
    <p:sldId id="764" r:id="rId19"/>
    <p:sldId id="257" r:id="rId20"/>
    <p:sldId id="258" r:id="rId21"/>
    <p:sldId id="259" r:id="rId22"/>
    <p:sldId id="853" r:id="rId23"/>
    <p:sldId id="349" r:id="rId24"/>
    <p:sldId id="855" r:id="rId25"/>
    <p:sldId id="854" r:id="rId26"/>
    <p:sldId id="856" r:id="rId27"/>
    <p:sldId id="31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85"/>
    <a:srgbClr val="FF00FF"/>
    <a:srgbClr val="007434"/>
    <a:srgbClr val="007E39"/>
    <a:srgbClr val="0F54B9"/>
    <a:srgbClr val="7CAFDE"/>
    <a:srgbClr val="F6BC94"/>
    <a:srgbClr val="FFFFC5"/>
    <a:srgbClr val="B6E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DD7C0-C0BC-426E-8F3B-8F4FCEC8EBCB}" v="5338" dt="2023-06-11T13:49:3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4660"/>
  </p:normalViewPr>
  <p:slideViewPr>
    <p:cSldViewPr snapToGrid="0">
      <p:cViewPr>
        <p:scale>
          <a:sx n="66" d="100"/>
          <a:sy n="66" d="100"/>
        </p:scale>
        <p:origin x="461" y="365"/>
      </p:cViewPr>
      <p:guideLst>
        <p:guide orient="horz" pos="3384"/>
        <p:guide pos="312"/>
        <p:guide orient="horz" pos="42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Đình Hoàng" userId="c8fe505b-42f3-4e84-9347-555dc7f5a4e0" providerId="ADAL" clId="{4A3DD7C0-C0BC-426E-8F3B-8F4FCEC8EBCB}"/>
    <pc:docChg chg="undo custSel addSld delSld modSld sldOrd">
      <pc:chgData name="Trần Đình Hoàng" userId="c8fe505b-42f3-4e84-9347-555dc7f5a4e0" providerId="ADAL" clId="{4A3DD7C0-C0BC-426E-8F3B-8F4FCEC8EBCB}" dt="2023-06-26T13:52:57.007" v="14145" actId="20577"/>
      <pc:docMkLst>
        <pc:docMk/>
      </pc:docMkLst>
      <pc:sldChg chg="addSp delSp modSp mod modAnim">
        <pc:chgData name="Trần Đình Hoàng" userId="c8fe505b-42f3-4e84-9347-555dc7f5a4e0" providerId="ADAL" clId="{4A3DD7C0-C0BC-426E-8F3B-8F4FCEC8EBCB}" dt="2023-06-05T03:05:06.827" v="12887"/>
        <pc:sldMkLst>
          <pc:docMk/>
          <pc:sldMk cId="2478370720" sldId="256"/>
        </pc:sldMkLst>
        <pc:spChg chg="add del mod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" creationId="{4E620E87-A85F-EDAE-3A2F-34302FE72D51}"/>
          </ac:spMkLst>
        </pc:spChg>
        <pc:spChg chg="add mod">
          <ac:chgData name="Trần Đình Hoàng" userId="c8fe505b-42f3-4e84-9347-555dc7f5a4e0" providerId="ADAL" clId="{4A3DD7C0-C0BC-426E-8F3B-8F4FCEC8EBCB}" dt="2023-06-05T03:03:08.311" v="12882" actId="207"/>
          <ac:spMkLst>
            <pc:docMk/>
            <pc:sldMk cId="2478370720" sldId="256"/>
            <ac:spMk id="3" creationId="{D5EBF486-5E69-6932-0CAA-D7427283DCCB}"/>
          </ac:spMkLst>
        </pc:spChg>
        <pc:spChg chg="mod">
          <ac:chgData name="Trần Đình Hoàng" userId="c8fe505b-42f3-4e84-9347-555dc7f5a4e0" providerId="ADAL" clId="{4A3DD7C0-C0BC-426E-8F3B-8F4FCEC8EBCB}" dt="2023-06-05T03:02:27.341" v="12880" actId="1076"/>
          <ac:spMkLst>
            <pc:docMk/>
            <pc:sldMk cId="2478370720" sldId="256"/>
            <ac:spMk id="12" creationId="{60ADBFA9-6EAB-CE11-CA0C-5BA983442684}"/>
          </ac:spMkLst>
        </pc:spChg>
        <pc:spChg chg="mod">
          <ac:chgData name="Trần Đình Hoàng" userId="c8fe505b-42f3-4e84-9347-555dc7f5a4e0" providerId="ADAL" clId="{4A3DD7C0-C0BC-426E-8F3B-8F4FCEC8EBCB}" dt="2023-06-05T03:02:30.022" v="12881" actId="1076"/>
          <ac:spMkLst>
            <pc:docMk/>
            <pc:sldMk cId="2478370720" sldId="256"/>
            <ac:spMk id="13" creationId="{B42F5751-9A00-4E20-348E-E1B066BABE36}"/>
          </ac:spMkLst>
        </pc:spChg>
        <pc:spChg chg="mod">
          <ac:chgData name="Trần Đình Hoàng" userId="c8fe505b-42f3-4e84-9347-555dc7f5a4e0" providerId="ADAL" clId="{4A3DD7C0-C0BC-426E-8F3B-8F4FCEC8EBCB}" dt="2023-06-03T12:55:34.862" v="3159" actId="207"/>
          <ac:spMkLst>
            <pc:docMk/>
            <pc:sldMk cId="2478370720" sldId="256"/>
            <ac:spMk id="18" creationId="{12B45E35-A1DE-920F-D602-2F1CD30C08BC}"/>
          </ac:spMkLst>
        </pc:spChg>
        <pc:spChg chg="del mod">
          <ac:chgData name="Trần Đình Hoàng" userId="c8fe505b-42f3-4e84-9347-555dc7f5a4e0" providerId="ADAL" clId="{4A3DD7C0-C0BC-426E-8F3B-8F4FCEC8EBCB}" dt="2023-06-03T09:10:31.716" v="2168"/>
          <ac:spMkLst>
            <pc:docMk/>
            <pc:sldMk cId="2478370720" sldId="256"/>
            <ac:spMk id="22" creationId="{20564B34-90AA-0661-E323-B5CFD23AFB3F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3" creationId="{C168CF99-489E-A8E0-4694-EC96DFD0429A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4" creationId="{F5C6BFB6-5391-F465-CB2F-95D70759D4D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7" creationId="{E8B42ACF-8B53-1016-68CB-3D7234750BB4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8" creationId="{40FAA014-B255-F6EF-38E6-554778BD119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9" creationId="{7C56E8FB-ED9C-513F-363A-44214AF2BC2C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0" creationId="{DDF3ED8F-A665-9E92-5A09-0FC1858F369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1" creationId="{35E726BC-461B-4ADB-56CA-211B0611AEB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2" creationId="{D4B8FA0A-33E1-2439-F96E-5D3EE92BFF9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3" creationId="{73D7BC1A-B7C4-D1A2-1CFA-C616DFC414A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4" creationId="{0F46BC50-A12E-64ED-FF6B-B86999C8ADC5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5" creationId="{E5AC0178-39FF-32F6-3FA5-FA07A1C76A5D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6" creationId="{82FCC0A2-8E23-15ED-2CD8-DB5DBFFADEB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7" creationId="{6CAAF576-4EAA-E0AF-F337-D152113F11C1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8" creationId="{A3FE1AB6-7D5B-A327-3FD0-C7DB233469F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9" creationId="{1297A6F5-72A7-95FE-9EA6-38E3EF984520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0" creationId="{30B385BE-747B-D2AA-3D33-BB4EEFF4383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1" creationId="{2BBC5C55-C9C3-34A6-5B83-D6CBA5787F8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2" creationId="{A76E586F-968E-40C2-14DA-145621F688F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3" creationId="{F81E14F2-0C52-2519-2814-103783C41BAB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4" creationId="{E96EF658-CC00-EB9A-DEC5-47DB0B7293C3}"/>
          </ac:spMkLst>
        </pc:spChg>
        <pc:grpChg chg="add 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5" creationId="{7F1004EA-D78D-D71B-5DB4-E517A2BE1771}"/>
          </ac:grpSpMkLst>
        </pc:grpChg>
        <pc:grpChg chg="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6" creationId="{D28FD678-6604-46AF-F6C7-0E6FCFF21BCE}"/>
          </ac:grpSpMkLst>
        </pc:grpChg>
        <pc:picChg chg="del">
          <ac:chgData name="Trần Đình Hoàng" userId="c8fe505b-42f3-4e84-9347-555dc7f5a4e0" providerId="ADAL" clId="{4A3DD7C0-C0BC-426E-8F3B-8F4FCEC8EBCB}" dt="2023-06-03T02:29:34.199" v="390" actId="478"/>
          <ac:picMkLst>
            <pc:docMk/>
            <pc:sldMk cId="2478370720" sldId="256"/>
            <ac:picMk id="15" creationId="{D0B81740-6B6A-B774-09C6-2586B938247E}"/>
          </ac:picMkLst>
        </pc:picChg>
      </pc:sldChg>
      <pc:sldChg chg="addSp delSp modSp mod ord setBg modAnim">
        <pc:chgData name="Trần Đình Hoàng" userId="c8fe505b-42f3-4e84-9347-555dc7f5a4e0" providerId="ADAL" clId="{4A3DD7C0-C0BC-426E-8F3B-8F4FCEC8EBCB}" dt="2023-06-05T03:11:03.423" v="12937" actId="1076"/>
        <pc:sldMkLst>
          <pc:docMk/>
          <pc:sldMk cId="2314814438" sldId="257"/>
        </pc:sldMkLst>
        <pc:spChg chg="mod">
          <ac:chgData name="Trần Đình Hoàng" userId="c8fe505b-42f3-4e84-9347-555dc7f5a4e0" providerId="ADAL" clId="{4A3DD7C0-C0BC-426E-8F3B-8F4FCEC8EBCB}" dt="2023-06-05T03:06:23.925" v="12908" actId="208"/>
          <ac:spMkLst>
            <pc:docMk/>
            <pc:sldMk cId="2314814438" sldId="257"/>
            <ac:spMk id="5" creationId="{02AB8741-DBA5-99FC-BA33-AF49217B9CDC}"/>
          </ac:spMkLst>
        </pc:spChg>
        <pc:spChg chg="mod">
          <ac:chgData name="Trần Đình Hoàng" userId="c8fe505b-42f3-4e84-9347-555dc7f5a4e0" providerId="ADAL" clId="{4A3DD7C0-C0BC-426E-8F3B-8F4FCEC8EBCB}" dt="2023-06-05T03:10:55.127" v="12934" actId="14100"/>
          <ac:spMkLst>
            <pc:docMk/>
            <pc:sldMk cId="2314814438" sldId="257"/>
            <ac:spMk id="8" creationId="{4A346786-584D-F1AE-7707-30736C80B07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2" creationId="{88D4DEFA-45BA-CECC-6472-12A0C041D00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5" creationId="{0B71598B-4ED4-10B7-7927-1C262E654B19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6" creationId="{7EF40C70-0BD3-134F-0DFA-5FD3E3C9FD54}"/>
          </ac:spMkLst>
        </pc:spChg>
        <pc:spChg chg="mod">
          <ac:chgData name="Trần Đình Hoàng" userId="c8fe505b-42f3-4e84-9347-555dc7f5a4e0" providerId="ADAL" clId="{4A3DD7C0-C0BC-426E-8F3B-8F4FCEC8EBCB}" dt="2023-06-05T03:10:58.191" v="12935" actId="14100"/>
          <ac:spMkLst>
            <pc:docMk/>
            <pc:sldMk cId="2314814438" sldId="257"/>
            <ac:spMk id="18" creationId="{CA607E3E-A7A6-F310-CB47-9B5E2DA1A721}"/>
          </ac:spMkLst>
        </pc:spChg>
        <pc:spChg chg="mod">
          <ac:chgData name="Trần Đình Hoàng" userId="c8fe505b-42f3-4e84-9347-555dc7f5a4e0" providerId="ADAL" clId="{4A3DD7C0-C0BC-426E-8F3B-8F4FCEC8EBCB}" dt="2023-06-05T03:11:00.279" v="12936" actId="14100"/>
          <ac:spMkLst>
            <pc:docMk/>
            <pc:sldMk cId="2314814438" sldId="257"/>
            <ac:spMk id="20" creationId="{E37298B7-F3EB-DCC3-4372-700E9433D692}"/>
          </ac:spMkLst>
        </pc:spChg>
        <pc:spChg chg="add del mod">
          <ac:chgData name="Trần Đình Hoàng" userId="c8fe505b-42f3-4e84-9347-555dc7f5a4e0" providerId="ADAL" clId="{4A3DD7C0-C0BC-426E-8F3B-8F4FCEC8EBCB}" dt="2023-06-03T02:00:16.751" v="60" actId="478"/>
          <ac:spMkLst>
            <pc:docMk/>
            <pc:sldMk cId="2314814438" sldId="257"/>
            <ac:spMk id="22" creationId="{87940977-5516-32FD-8520-D21991355964}"/>
          </ac:spMkLst>
        </pc:spChg>
        <pc:spChg chg="add del mod">
          <ac:chgData name="Trần Đình Hoàng" userId="c8fe505b-42f3-4e84-9347-555dc7f5a4e0" providerId="ADAL" clId="{4A3DD7C0-C0BC-426E-8F3B-8F4FCEC8EBCB}" dt="2023-06-05T03:11:03.423" v="12937" actId="1076"/>
          <ac:spMkLst>
            <pc:docMk/>
            <pc:sldMk cId="2314814438" sldId="257"/>
            <ac:spMk id="24" creationId="{5E59AEDE-BC06-269C-0CA9-28E14322D0CB}"/>
          </ac:spMkLst>
        </pc:spChg>
        <pc:spChg chg="add del mod">
          <ac:chgData name="Trần Đình Hoàng" userId="c8fe505b-42f3-4e84-9347-555dc7f5a4e0" providerId="ADAL" clId="{4A3DD7C0-C0BC-426E-8F3B-8F4FCEC8EBCB}" dt="2023-06-03T02:00:16.752" v="62"/>
          <ac:spMkLst>
            <pc:docMk/>
            <pc:sldMk cId="2314814438" sldId="257"/>
            <ac:spMk id="26" creationId="{E49C9A0D-6E00-CCC4-AE09-A87EA9D6AF2B}"/>
          </ac:spMkLst>
        </pc:spChg>
        <pc:spChg chg="add del mod">
          <ac:chgData name="Trần Đình Hoàng" userId="c8fe505b-42f3-4e84-9347-555dc7f5a4e0" providerId="ADAL" clId="{4A3DD7C0-C0BC-426E-8F3B-8F4FCEC8EBCB}" dt="2023-06-03T02:03:48.776" v="150" actId="478"/>
          <ac:spMkLst>
            <pc:docMk/>
            <pc:sldMk cId="2314814438" sldId="257"/>
            <ac:spMk id="29" creationId="{2F4FA1EB-43A3-32DD-CA9A-2D8F03B34FC0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1" creationId="{0E24B1C5-E81D-FFB2-A428-9ACAE422AECB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3" creationId="{E78631E6-88CB-8941-3A84-BCE82C62E62E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4" creationId="{2EE2218D-0583-1E9A-E41D-02A780F1AFF9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5" creationId="{3FCE6D2A-78BC-E801-F161-07B3CB768D56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6" creationId="{1C6769D4-FAC7-8536-2222-9E254632F207}"/>
          </ac:spMkLst>
        </pc:spChg>
        <pc:spChg chg="del mod">
          <ac:chgData name="Trần Đình Hoàng" userId="c8fe505b-42f3-4e84-9347-555dc7f5a4e0" providerId="ADAL" clId="{4A3DD7C0-C0BC-426E-8F3B-8F4FCEC8EBCB}" dt="2023-06-05T03:05:41.767" v="12889" actId="478"/>
          <ac:spMkLst>
            <pc:docMk/>
            <pc:sldMk cId="2314814438" sldId="257"/>
            <ac:spMk id="40" creationId="{C7C405EF-545F-A529-92D5-93E276CB101A}"/>
          </ac:spMkLst>
        </pc:s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0" creationId="{E636D6CA-9117-5BDD-367E-4EB66FA57EFA}"/>
          </ac:grpSpMkLst>
        </pc:grpChg>
        <pc:grpChg chg="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2" creationId="{7ED9A95A-2D9C-75CF-2BA7-BA64B7561B01}"/>
          </ac:grpSpMkLst>
        </pc:gr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41" creationId="{1924362C-3E22-A978-6AF6-B1BEC3324EDE}"/>
          </ac:grpSpMkLst>
        </pc:grpChg>
        <pc:graphicFrameChg chg="add del mod">
          <ac:chgData name="Trần Đình Hoàng" userId="c8fe505b-42f3-4e84-9347-555dc7f5a4e0" providerId="ADAL" clId="{4A3DD7C0-C0BC-426E-8F3B-8F4FCEC8EBCB}" dt="2023-06-03T01:59:19.930" v="43"/>
          <ac:graphicFrameMkLst>
            <pc:docMk/>
            <pc:sldMk cId="2314814438" sldId="257"/>
            <ac:graphicFrameMk id="27" creationId="{F7F043EC-5541-33A7-93C1-81034895616A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05.336" v="309" actId="26606"/>
          <ac:graphicFrameMkLst>
            <pc:docMk/>
            <pc:sldMk cId="2314814438" sldId="257"/>
            <ac:graphicFrameMk id="45" creationId="{D8DBDA8E-4F7B-ACE5-1243-15B17A62E932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16.932" v="311" actId="26606"/>
          <ac:graphicFrameMkLst>
            <pc:docMk/>
            <pc:sldMk cId="2314814438" sldId="257"/>
            <ac:graphicFrameMk id="47" creationId="{8BFF504D-CE11-F1B4-5B77-564CC5E8BE7F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20.807" v="313" actId="26606"/>
          <ac:graphicFrameMkLst>
            <pc:docMk/>
            <pc:sldMk cId="2314814438" sldId="257"/>
            <ac:graphicFrameMk id="49" creationId="{9A25FD1D-58F5-348E-643F-BB584DB02C5C}"/>
          </ac:graphicFrameMkLst>
        </pc:graphicFrame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7" creationId="{2E4E2297-C0E8-E2CB-0F20-F05948BE8881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8" creationId="{A384672E-AF0E-587E-9A68-4DD5826FDA49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9" creationId="{AD800F11-9D34-FE2B-6739-815929233C7A}"/>
          </ac:picMkLst>
        </pc:picChg>
        <pc:picChg chg="add mod">
          <ac:chgData name="Trần Đình Hoàng" userId="c8fe505b-42f3-4e84-9347-555dc7f5a4e0" providerId="ADAL" clId="{4A3DD7C0-C0BC-426E-8F3B-8F4FCEC8EBCB}" dt="2023-06-03T02:12:11.992" v="303" actId="1037"/>
          <ac:picMkLst>
            <pc:docMk/>
            <pc:sldMk cId="2314814438" sldId="257"/>
            <ac:picMk id="42" creationId="{39AC6212-7556-3812-7BB6-DCC181152A34}"/>
          </ac:picMkLst>
        </pc:picChg>
        <pc:picChg chg="add mod">
          <ac:chgData name="Trần Đình Hoàng" userId="c8fe505b-42f3-4e84-9347-555dc7f5a4e0" providerId="ADAL" clId="{4A3DD7C0-C0BC-426E-8F3B-8F4FCEC8EBCB}" dt="2023-06-03T02:12:09.520" v="301" actId="14100"/>
          <ac:picMkLst>
            <pc:docMk/>
            <pc:sldMk cId="2314814438" sldId="257"/>
            <ac:picMk id="43" creationId="{5EA51A3D-E0DA-76B7-E54D-17AC9D69FE80}"/>
          </ac:picMkLst>
        </pc:picChg>
      </pc:sldChg>
      <pc:sldChg chg="delSp modSp add mod setBg delAnim">
        <pc:chgData name="Trần Đình Hoàng" userId="c8fe505b-42f3-4e84-9347-555dc7f5a4e0" providerId="ADAL" clId="{4A3DD7C0-C0BC-426E-8F3B-8F4FCEC8EBCB}" dt="2023-06-03T10:36:39.821" v="3048" actId="1037"/>
        <pc:sldMkLst>
          <pc:docMk/>
          <pc:sldMk cId="256725959" sldId="265"/>
        </pc:sldMkLst>
        <pc:spChg chg="del">
          <ac:chgData name="Trần Đình Hoàng" userId="c8fe505b-42f3-4e84-9347-555dc7f5a4e0" providerId="ADAL" clId="{4A3DD7C0-C0BC-426E-8F3B-8F4FCEC8EBCB}" dt="2023-06-03T03:36:41.239" v="1546" actId="478"/>
          <ac:spMkLst>
            <pc:docMk/>
            <pc:sldMk cId="256725959" sldId="265"/>
            <ac:spMk id="2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3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43:36.594" v="1605" actId="207"/>
          <ac:spMkLst>
            <pc:docMk/>
            <pc:sldMk cId="256725959" sldId="265"/>
            <ac:spMk id="4" creationId="{00000000-0000-0000-0000-000000000000}"/>
          </ac:spMkLst>
        </pc:spChg>
        <pc:spChg chg="mod or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5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4.150" v="3043" actId="1076"/>
          <ac:spMkLst>
            <pc:docMk/>
            <pc:sldMk cId="256725959" sldId="265"/>
            <ac:spMk id="6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10:36:13.604" v="3036" actId="478"/>
          <ac:spMkLst>
            <pc:docMk/>
            <pc:sldMk cId="256725959" sldId="265"/>
            <ac:spMk id="7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9.821" v="3048" actId="1037"/>
          <ac:spMkLst>
            <pc:docMk/>
            <pc:sldMk cId="256725959" sldId="265"/>
            <ac:spMk id="8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55:00.999" v="1849" actId="207"/>
          <ac:spMkLst>
            <pc:docMk/>
            <pc:sldMk cId="256725959" sldId="265"/>
            <ac:spMk id="10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8:52.418" v="13074"/>
        <pc:sldMkLst>
          <pc:docMk/>
          <pc:sldMk cId="1040645846" sldId="266"/>
        </pc:sldMkLst>
        <pc:spChg chg="add mod">
          <ac:chgData name="Trần Đình Hoàng" userId="c8fe505b-42f3-4e84-9347-555dc7f5a4e0" providerId="ADAL" clId="{4A3DD7C0-C0BC-426E-8F3B-8F4FCEC8EBCB}" dt="2023-06-03T04:00:24.675" v="2074" actId="1037"/>
          <ac:spMkLst>
            <pc:docMk/>
            <pc:sldMk cId="1040645846" sldId="266"/>
            <ac:spMk id="2" creationId="{D67A6982-2C52-8998-F87B-E63190ADD772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4" creationId="{FA676441-A1AC-8B49-698B-ABDA20EABC0F}"/>
          </ac:spMkLst>
        </pc:spChg>
        <pc:spChg chg="mod">
          <ac:chgData name="Trần Đình Hoàng" userId="c8fe505b-42f3-4e84-9347-555dc7f5a4e0" providerId="ADAL" clId="{4A3DD7C0-C0BC-426E-8F3B-8F4FCEC8EBCB}" dt="2023-06-05T03:18:42.155" v="13073" actId="207"/>
          <ac:spMkLst>
            <pc:docMk/>
            <pc:sldMk cId="1040645846" sldId="266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7" creationId="{5CB6F1C4-64BE-EF21-CB4C-F88B38F7C9C8}"/>
          </ac:spMkLst>
        </pc:spChg>
        <pc:spChg chg="mod">
          <ac:chgData name="Trần Đình Hoàng" userId="c8fe505b-42f3-4e84-9347-555dc7f5a4e0" providerId="ADAL" clId="{4A3DD7C0-C0BC-426E-8F3B-8F4FCEC8EBCB}" dt="2023-06-03T04:00:55.077" v="2079" actId="403"/>
          <ac:spMkLst>
            <pc:docMk/>
            <pc:sldMk cId="1040645846" sldId="266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3:56:40.376" v="1944" actId="478"/>
          <ac:spMkLst>
            <pc:docMk/>
            <pc:sldMk cId="1040645846" sldId="266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0" creationId="{AA44AE12-9A98-29C6-33C5-AA955952835D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2" creationId="{8A7A3E37-9BB6-29CA-8D63-C29162764783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9:06.817" v="13075"/>
        <pc:sldMkLst>
          <pc:docMk/>
          <pc:sldMk cId="1483210524" sldId="267"/>
        </pc:sldMkLst>
        <pc:spChg chg="add mod">
          <ac:chgData name="Trần Đình Hoàng" userId="c8fe505b-42f3-4e84-9347-555dc7f5a4e0" providerId="ADAL" clId="{4A3DD7C0-C0BC-426E-8F3B-8F4FCEC8EBCB}" dt="2023-06-03T09:25:37.695" v="2429" actId="1035"/>
          <ac:spMkLst>
            <pc:docMk/>
            <pc:sldMk cId="1483210524" sldId="267"/>
            <ac:spMk id="2" creationId="{2D7BA1B1-585D-DBCF-F168-C4A7B210C70D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4" creationId="{733D6312-0836-48CD-B26C-F7DC4B72480C}"/>
          </ac:spMkLst>
        </pc:spChg>
        <pc:spChg chg="mod">
          <ac:chgData name="Trần Đình Hoàng" userId="c8fe505b-42f3-4e84-9347-555dc7f5a4e0" providerId="ADAL" clId="{4A3DD7C0-C0BC-426E-8F3B-8F4FCEC8EBCB}" dt="2023-06-03T03:43:21.634" v="1604" actId="207"/>
          <ac:spMkLst>
            <pc:docMk/>
            <pc:sldMk cId="1483210524" sldId="267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7" creationId="{440D8469-A2A2-2393-C7C9-D0D9D125D9AF}"/>
          </ac:spMkLst>
        </pc:spChg>
        <pc:spChg chg="mod">
          <ac:chgData name="Trần Đình Hoàng" userId="c8fe505b-42f3-4e84-9347-555dc7f5a4e0" providerId="ADAL" clId="{4A3DD7C0-C0BC-426E-8F3B-8F4FCEC8EBCB}" dt="2023-06-03T09:22:06.047" v="2350" actId="1035"/>
          <ac:spMkLst>
            <pc:docMk/>
            <pc:sldMk cId="1483210524" sldId="267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4:02:56.785" v="2159" actId="478"/>
          <ac:spMkLst>
            <pc:docMk/>
            <pc:sldMk cId="1483210524" sldId="267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9" creationId="{C81B7BF4-FE62-D14A-C78A-45B1C34C7F4A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10" creationId="{713D8719-9E24-9357-CC1D-5EF90D4B30CF}"/>
          </ac:spMkLst>
        </pc:spChg>
      </pc:sldChg>
      <pc:sldChg chg="modSp add del mod setBg">
        <pc:chgData name="Trần Đình Hoàng" userId="c8fe505b-42f3-4e84-9347-555dc7f5a4e0" providerId="ADAL" clId="{4A3DD7C0-C0BC-426E-8F3B-8F4FCEC8EBCB}" dt="2023-06-03T10:36:08.682" v="3035" actId="47"/>
        <pc:sldMkLst>
          <pc:docMk/>
          <pc:sldMk cId="1122439169" sldId="268"/>
        </pc:sldMkLst>
        <pc:spChg chg="mod">
          <ac:chgData name="Trần Đình Hoàng" userId="c8fe505b-42f3-4e84-9347-555dc7f5a4e0" providerId="ADAL" clId="{4A3DD7C0-C0BC-426E-8F3B-8F4FCEC8EBCB}" dt="2023-06-03T03:43:00.041" v="1603" actId="207"/>
          <ac:spMkLst>
            <pc:docMk/>
            <pc:sldMk cId="1122439169" sldId="268"/>
            <ac:spMk id="6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31:06.390" v="13189"/>
        <pc:sldMkLst>
          <pc:docMk/>
          <pc:sldMk cId="3148748766" sldId="269"/>
        </pc:sldMkLst>
        <pc:spChg chg="add mod">
          <ac:chgData name="Trần Đình Hoàng" userId="c8fe505b-42f3-4e84-9347-555dc7f5a4e0" providerId="ADAL" clId="{4A3DD7C0-C0BC-426E-8F3B-8F4FCEC8EBCB}" dt="2023-06-05T03:29:18.656" v="13161" actId="555"/>
          <ac:spMkLst>
            <pc:docMk/>
            <pc:sldMk cId="3148748766" sldId="269"/>
            <ac:spMk id="2" creationId="{0E450DB4-BB35-E137-0C37-E50FF82D5DE8}"/>
          </ac:spMkLst>
        </pc:spChg>
        <pc:spChg chg="add mod">
          <ac:chgData name="Trần Đình Hoàng" userId="c8fe505b-42f3-4e84-9347-555dc7f5a4e0" providerId="ADAL" clId="{4A3DD7C0-C0BC-426E-8F3B-8F4FCEC8EBCB}" dt="2023-06-05T03:30:44.861" v="13188" actId="1076"/>
          <ac:spMkLst>
            <pc:docMk/>
            <pc:sldMk cId="3148748766" sldId="269"/>
            <ac:spMk id="4" creationId="{FB514533-7229-5A96-12E3-2330632A48A0}"/>
          </ac:spMkLst>
        </pc:spChg>
        <pc:spChg chg="mod">
          <ac:chgData name="Trần Đình Hoàng" userId="c8fe505b-42f3-4e84-9347-555dc7f5a4e0" providerId="ADAL" clId="{4A3DD7C0-C0BC-426E-8F3B-8F4FCEC8EBCB}" dt="2023-06-05T03:22:29.115" v="13121" actId="1076"/>
          <ac:spMkLst>
            <pc:docMk/>
            <pc:sldMk cId="3148748766" sldId="269"/>
            <ac:spMk id="6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5T03:28:26.432" v="13153" actId="164"/>
          <ac:spMkLst>
            <pc:docMk/>
            <pc:sldMk cId="3148748766" sldId="269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11:22.249" v="2598" actId="478"/>
          <ac:spMkLst>
            <pc:docMk/>
            <pc:sldMk cId="3148748766" sldId="269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5T03:29:35.424" v="13170" actId="14100"/>
          <ac:spMkLst>
            <pc:docMk/>
            <pc:sldMk cId="3148748766" sldId="269"/>
            <ac:spMk id="9" creationId="{B34FC4F4-0E73-8CCA-23B6-C168FA971510}"/>
          </ac:spMkLst>
        </pc:spChg>
        <pc:spChg chg="add mod">
          <ac:chgData name="Trần Đình Hoàng" userId="c8fe505b-42f3-4e84-9347-555dc7f5a4e0" providerId="ADAL" clId="{4A3DD7C0-C0BC-426E-8F3B-8F4FCEC8EBCB}" dt="2023-06-05T03:30:38.126" v="13187" actId="1076"/>
          <ac:spMkLst>
            <pc:docMk/>
            <pc:sldMk cId="3148748766" sldId="269"/>
            <ac:spMk id="10" creationId="{7B8FC67F-F20C-519E-7836-36473A3D31DF}"/>
          </ac:spMkLst>
        </pc:spChg>
        <pc:grpChg chg="add mod">
          <ac:chgData name="Trần Đình Hoàng" userId="c8fe505b-42f3-4e84-9347-555dc7f5a4e0" providerId="ADAL" clId="{4A3DD7C0-C0BC-426E-8F3B-8F4FCEC8EBCB}" dt="2023-06-05T03:28:26.432" v="13153" actId="164"/>
          <ac:grpSpMkLst>
            <pc:docMk/>
            <pc:sldMk cId="3148748766" sldId="269"/>
            <ac:grpSpMk id="13" creationId="{E16123F0-EA43-B373-0268-DFBCB5F664EC}"/>
          </ac:grpSpMkLst>
        </pc:grpChg>
        <pc:picChg chg="add del">
          <ac:chgData name="Trần Đình Hoàng" userId="c8fe505b-42f3-4e84-9347-555dc7f5a4e0" providerId="ADAL" clId="{4A3DD7C0-C0BC-426E-8F3B-8F4FCEC8EBCB}" dt="2023-06-03T10:20:08.503" v="2610" actId="478"/>
          <ac:picMkLst>
            <pc:docMk/>
            <pc:sldMk cId="3148748766" sldId="269"/>
            <ac:picMk id="2" creationId="{8E8F3381-A377-8533-F1F4-C48CA7F31F0F}"/>
          </ac:picMkLst>
        </pc:picChg>
        <pc:picChg chg="add del mod">
          <ac:chgData name="Trần Đình Hoàng" userId="c8fe505b-42f3-4e84-9347-555dc7f5a4e0" providerId="ADAL" clId="{4A3DD7C0-C0BC-426E-8F3B-8F4FCEC8EBCB}" dt="2023-06-03T10:20:57.646" v="2616" actId="478"/>
          <ac:picMkLst>
            <pc:docMk/>
            <pc:sldMk cId="3148748766" sldId="269"/>
            <ac:picMk id="4" creationId="{975952C7-6CB8-D7CB-11CB-AFA26E0EC3CE}"/>
          </ac:picMkLst>
        </pc:picChg>
        <pc:picChg chg="add del mod">
          <ac:chgData name="Trần Đình Hoàng" userId="c8fe505b-42f3-4e84-9347-555dc7f5a4e0" providerId="ADAL" clId="{4A3DD7C0-C0BC-426E-8F3B-8F4FCEC8EBCB}" dt="2023-06-05T03:23:17.601" v="13123" actId="21"/>
          <ac:picMkLst>
            <pc:docMk/>
            <pc:sldMk cId="3148748766" sldId="269"/>
            <ac:picMk id="7" creationId="{6B92CC55-A57C-E930-F711-545F4C33346F}"/>
          </ac:picMkLst>
        </pc:picChg>
        <pc:picChg chg="add mod">
          <ac:chgData name="Trần Đình Hoàng" userId="c8fe505b-42f3-4e84-9347-555dc7f5a4e0" providerId="ADAL" clId="{4A3DD7C0-C0BC-426E-8F3B-8F4FCEC8EBCB}" dt="2023-06-05T03:28:26.432" v="13153" actId="164"/>
          <ac:picMkLst>
            <pc:docMk/>
            <pc:sldMk cId="3148748766" sldId="269"/>
            <ac:picMk id="12" creationId="{7504C22A-3D65-7212-1F01-8F74D5985AE9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9:45.497" v="13078"/>
        <pc:sldMkLst>
          <pc:docMk/>
          <pc:sldMk cId="2814059045" sldId="270"/>
        </pc:sldMkLst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2" creationId="{6DB67B5A-4A44-5461-E641-7B7C7A46AF75}"/>
          </ac:spMkLst>
        </pc:spChg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4" creationId="{2D7F0CA4-C7B0-5477-0762-0915F57F6B4E}"/>
          </ac:spMkLst>
        </pc:spChg>
        <pc:spChg chg="mod">
          <ac:chgData name="Trần Đình Hoàng" userId="c8fe505b-42f3-4e84-9347-555dc7f5a4e0" providerId="ADAL" clId="{4A3DD7C0-C0BC-426E-8F3B-8F4FCEC8EBCB}" dt="2023-06-05T03:19:24.635" v="13076" actId="207"/>
          <ac:spMkLst>
            <pc:docMk/>
            <pc:sldMk cId="2814059045" sldId="270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2:59.340" v="2997" actId="1035"/>
          <ac:spMkLst>
            <pc:docMk/>
            <pc:sldMk cId="2814059045" sldId="270"/>
            <ac:spMk id="7" creationId="{8EB3B37D-1A06-DEF6-328B-A464865DE9B0}"/>
          </ac:spMkLst>
        </pc:spChg>
        <pc:spChg chg="mod">
          <ac:chgData name="Trần Đình Hoàng" userId="c8fe505b-42f3-4e84-9347-555dc7f5a4e0" providerId="ADAL" clId="{4A3DD7C0-C0BC-426E-8F3B-8F4FCEC8EBCB}" dt="2023-06-03T10:29:15.163" v="2877" actId="20577"/>
          <ac:spMkLst>
            <pc:docMk/>
            <pc:sldMk cId="2814059045" sldId="270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28:32.900" v="2831" actId="478"/>
          <ac:spMkLst>
            <pc:docMk/>
            <pc:sldMk cId="2814059045" sldId="270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3:26.188" v="3034" actId="207"/>
          <ac:spMkLst>
            <pc:docMk/>
            <pc:sldMk cId="2814059045" sldId="270"/>
            <ac:spMk id="10" creationId="{370CB733-0854-095B-403C-92B4BE07BC46}"/>
          </ac:spMkLst>
        </pc:spChg>
      </pc:sldChg>
      <pc:sldChg chg="addSp delSp modSp mod setBg addAnim delAnim modAnim">
        <pc:chgData name="Trần Đình Hoàng" userId="c8fe505b-42f3-4e84-9347-555dc7f5a4e0" providerId="ADAL" clId="{4A3DD7C0-C0BC-426E-8F3B-8F4FCEC8EBCB}" dt="2023-06-05T03:12:26.777" v="12948"/>
        <pc:sldMkLst>
          <pc:docMk/>
          <pc:sldMk cId="1005518472" sldId="278"/>
        </pc:sldMkLst>
        <pc:spChg chg="topLvl">
          <ac:chgData name="Trần Đình Hoàng" userId="c8fe505b-42f3-4e84-9347-555dc7f5a4e0" providerId="ADAL" clId="{4A3DD7C0-C0BC-426E-8F3B-8F4FCEC8EBCB}" dt="2023-06-03T02:22:30.456" v="317" actId="478"/>
          <ac:spMkLst>
            <pc:docMk/>
            <pc:sldMk cId="1005518472" sldId="278"/>
            <ac:spMk id="4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0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1" creationId="{00000000-0000-0000-0000-000000000000}"/>
          </ac:spMkLst>
        </pc:spChg>
        <pc:grpChg chg="del">
          <ac:chgData name="Trần Đình Hoàng" userId="c8fe505b-42f3-4e84-9347-555dc7f5a4e0" providerId="ADAL" clId="{4A3DD7C0-C0BC-426E-8F3B-8F4FCEC8EBCB}" dt="2023-06-03T02:22:30.456" v="317" actId="478"/>
          <ac:grpSpMkLst>
            <pc:docMk/>
            <pc:sldMk cId="1005518472" sldId="278"/>
            <ac:grpSpMk id="5" creationId="{F7A2971A-A2D7-7DBF-B0B3-F73F626B5B42}"/>
          </ac:grpSpMkLst>
        </pc:grpChg>
        <pc:picChg chg="del topLvl">
          <ac:chgData name="Trần Đình Hoàng" userId="c8fe505b-42f3-4e84-9347-555dc7f5a4e0" providerId="ADAL" clId="{4A3DD7C0-C0BC-426E-8F3B-8F4FCEC8EBCB}" dt="2023-06-03T02:22:30.456" v="317" actId="478"/>
          <ac:picMkLst>
            <pc:docMk/>
            <pc:sldMk cId="1005518472" sldId="278"/>
            <ac:picMk id="3" creationId="{14AAC89B-0B92-42D1-D09D-0D30CB6A0EC3}"/>
          </ac:picMkLst>
        </pc:picChg>
      </pc:sldChg>
      <pc:sldChg chg="delSp mod">
        <pc:chgData name="Trần Đình Hoàng" userId="c8fe505b-42f3-4e84-9347-555dc7f5a4e0" providerId="ADAL" clId="{4A3DD7C0-C0BC-426E-8F3B-8F4FCEC8EBCB}" dt="2023-06-03T02:22:22.568" v="316" actId="478"/>
        <pc:sldMkLst>
          <pc:docMk/>
          <pc:sldMk cId="2263934446" sldId="286"/>
        </pc:sldMkLst>
        <pc:spChg chg="topLvl">
          <ac:chgData name="Trần Đình Hoàng" userId="c8fe505b-42f3-4e84-9347-555dc7f5a4e0" providerId="ADAL" clId="{4A3DD7C0-C0BC-426E-8F3B-8F4FCEC8EBCB}" dt="2023-06-03T02:22:22.568" v="316" actId="478"/>
          <ac:spMkLst>
            <pc:docMk/>
            <pc:sldMk cId="2263934446" sldId="286"/>
            <ac:spMk id="8" creationId="{7FE83D74-2AE5-4312-25AA-364481222811}"/>
          </ac:spMkLst>
        </pc:spChg>
        <pc:grpChg chg="del">
          <ac:chgData name="Trần Đình Hoàng" userId="c8fe505b-42f3-4e84-9347-555dc7f5a4e0" providerId="ADAL" clId="{4A3DD7C0-C0BC-426E-8F3B-8F4FCEC8EBCB}" dt="2023-06-03T02:22:22.568" v="316" actId="478"/>
          <ac:grpSpMkLst>
            <pc:docMk/>
            <pc:sldMk cId="2263934446" sldId="286"/>
            <ac:grpSpMk id="11" creationId="{5E112064-C203-A7EF-4C84-7F3DF34476E9}"/>
          </ac:grpSpMkLst>
        </pc:grpChg>
        <pc:picChg chg="del topLvl">
          <ac:chgData name="Trần Đình Hoàng" userId="c8fe505b-42f3-4e84-9347-555dc7f5a4e0" providerId="ADAL" clId="{4A3DD7C0-C0BC-426E-8F3B-8F4FCEC8EBCB}" dt="2023-06-03T02:22:22.568" v="316" actId="478"/>
          <ac:picMkLst>
            <pc:docMk/>
            <pc:sldMk cId="2263934446" sldId="286"/>
            <ac:picMk id="2" creationId="{CDF738D2-574C-ECCE-D709-6775646BB8B8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3:16:04.424" v="13070" actId="207"/>
        <pc:sldMkLst>
          <pc:docMk/>
          <pc:sldMk cId="3495916387" sldId="287"/>
        </pc:sldMkLst>
        <pc:spChg chg="del">
          <ac:chgData name="Trần Đình Hoàng" userId="c8fe505b-42f3-4e84-9347-555dc7f5a4e0" providerId="ADAL" clId="{4A3DD7C0-C0BC-426E-8F3B-8F4FCEC8EBCB}" dt="2023-06-03T01:56:04.353" v="2" actId="478"/>
          <ac:spMkLst>
            <pc:docMk/>
            <pc:sldMk cId="3495916387" sldId="287"/>
            <ac:spMk id="2" creationId="{722F91DF-132C-1488-1E3B-710537D53374}"/>
          </ac:spMkLst>
        </pc:spChg>
        <pc:spChg chg="add mod ord">
          <ac:chgData name="Trần Đình Hoàng" userId="c8fe505b-42f3-4e84-9347-555dc7f5a4e0" providerId="ADAL" clId="{4A3DD7C0-C0BC-426E-8F3B-8F4FCEC8EBCB}" dt="2023-06-03T12:40:10.127" v="3052" actId="207"/>
          <ac:spMkLst>
            <pc:docMk/>
            <pc:sldMk cId="3495916387" sldId="287"/>
            <ac:spMk id="2" creationId="{94D5A4CB-788A-652C-94D8-1D761C2B72B7}"/>
          </ac:spMkLst>
        </pc:spChg>
        <pc:spChg chg="del">
          <ac:chgData name="Trần Đình Hoàng" userId="c8fe505b-42f3-4e84-9347-555dc7f5a4e0" providerId="ADAL" clId="{4A3DD7C0-C0BC-426E-8F3B-8F4FCEC8EBCB}" dt="2023-06-03T01:56:03.562" v="1" actId="478"/>
          <ac:spMkLst>
            <pc:docMk/>
            <pc:sldMk cId="3495916387" sldId="287"/>
            <ac:spMk id="3" creationId="{D866E423-AE08-F3C4-6B11-AC5E3C91615F}"/>
          </ac:spMkLst>
        </pc:spChg>
        <pc:spChg chg="add mod ord">
          <ac:chgData name="Trần Đình Hoàng" userId="c8fe505b-42f3-4e84-9347-555dc7f5a4e0" providerId="ADAL" clId="{4A3DD7C0-C0BC-426E-8F3B-8F4FCEC8EBCB}" dt="2023-06-03T12:40:13.569" v="3053" actId="207"/>
          <ac:spMkLst>
            <pc:docMk/>
            <pc:sldMk cId="3495916387" sldId="287"/>
            <ac:spMk id="3" creationId="{E5F1BAF7-B8D8-0643-8EE4-D1A42392DD57}"/>
          </ac:spMkLst>
        </pc:spChg>
        <pc:spChg chg="add mod ord">
          <ac:chgData name="Trần Đình Hoàng" userId="c8fe505b-42f3-4e84-9347-555dc7f5a4e0" providerId="ADAL" clId="{4A3DD7C0-C0BC-426E-8F3B-8F4FCEC8EBCB}" dt="2023-06-03T12:40:16.825" v="3054" actId="207"/>
          <ac:spMkLst>
            <pc:docMk/>
            <pc:sldMk cId="3495916387" sldId="287"/>
            <ac:spMk id="4" creationId="{0F6AB87C-1B35-F0D5-AB73-6467232F353D}"/>
          </ac:spMkLst>
        </pc:spChg>
        <pc:spChg chg="add mod">
          <ac:chgData name="Trần Đình Hoàng" userId="c8fe505b-42f3-4e84-9347-555dc7f5a4e0" providerId="ADAL" clId="{4A3DD7C0-C0BC-426E-8F3B-8F4FCEC8EBCB}" dt="2023-06-05T03:12:44.024" v="12949" actId="207"/>
          <ac:spMkLst>
            <pc:docMk/>
            <pc:sldMk cId="3495916387" sldId="287"/>
            <ac:spMk id="6" creationId="{EB5226DC-A4A5-6795-6B53-F37E3056E028}"/>
          </ac:spMkLst>
        </pc:spChg>
        <pc:spChg chg="add del mod">
          <ac:chgData name="Trần Đình Hoàng" userId="c8fe505b-42f3-4e84-9347-555dc7f5a4e0" providerId="ADAL" clId="{4A3DD7C0-C0BC-426E-8F3B-8F4FCEC8EBCB}" dt="2023-06-03T02:33:21.019" v="397" actId="478"/>
          <ac:spMkLst>
            <pc:docMk/>
            <pc:sldMk cId="3495916387" sldId="287"/>
            <ac:spMk id="7" creationId="{7B984263-AA3D-75B1-C95D-BDB6C6BE1F01}"/>
          </ac:spMkLst>
        </pc:spChg>
        <pc:spChg chg="add del mod">
          <ac:chgData name="Trần Đình Hoàng" userId="c8fe505b-42f3-4e84-9347-555dc7f5a4e0" providerId="ADAL" clId="{4A3DD7C0-C0BC-426E-8F3B-8F4FCEC8EBCB}" dt="2023-06-03T02:33:19.749" v="395" actId="478"/>
          <ac:spMkLst>
            <pc:docMk/>
            <pc:sldMk cId="3495916387" sldId="287"/>
            <ac:spMk id="8" creationId="{837242CD-06FA-F8CD-E142-6C7865DAAD62}"/>
          </ac:spMkLst>
        </pc:spChg>
        <pc:spChg chg="add del mod">
          <ac:chgData name="Trần Đình Hoàng" userId="c8fe505b-42f3-4e84-9347-555dc7f5a4e0" providerId="ADAL" clId="{4A3DD7C0-C0BC-426E-8F3B-8F4FCEC8EBCB}" dt="2023-06-03T02:33:18.991" v="394" actId="478"/>
          <ac:spMkLst>
            <pc:docMk/>
            <pc:sldMk cId="3495916387" sldId="287"/>
            <ac:spMk id="9" creationId="{482CAE4A-BF8C-278A-8908-658F9935A7F2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0" creationId="{9A7FA015-F0B8-5DDD-54A6-2AC4DB3716A5}"/>
          </ac:spMkLst>
        </pc:spChg>
        <pc:spChg chg="add del mod">
          <ac:chgData name="Trần Đình Hoàng" userId="c8fe505b-42f3-4e84-9347-555dc7f5a4e0" providerId="ADAL" clId="{4A3DD7C0-C0BC-426E-8F3B-8F4FCEC8EBCB}" dt="2023-06-03T02:33:20.215" v="396" actId="478"/>
          <ac:spMkLst>
            <pc:docMk/>
            <pc:sldMk cId="3495916387" sldId="287"/>
            <ac:spMk id="10" creationId="{9C0E25A8-5D92-A2DE-AFDC-73DFFEF60370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1" creationId="{072A1FFA-F38C-7B29-392B-B59DB0D9C566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2" creationId="{04401EA2-554E-23F3-82F6-2A0CEBD287F8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2" creationId="{9852D501-C55E-5E59-B2B8-838F58A09E59}"/>
          </ac:spMkLst>
        </pc:spChg>
        <pc:spChg chg="mod">
          <ac:chgData name="Trần Đình Hoàng" userId="c8fe505b-42f3-4e84-9347-555dc7f5a4e0" providerId="ADAL" clId="{4A3DD7C0-C0BC-426E-8F3B-8F4FCEC8EBCB}" dt="2023-06-03T02:41:02.869" v="467"/>
          <ac:spMkLst>
            <pc:docMk/>
            <pc:sldMk cId="3495916387" sldId="287"/>
            <ac:spMk id="13" creationId="{15366549-5D2C-F083-EDF2-606A5DA3791B}"/>
          </ac:spMkLst>
        </pc:spChg>
        <pc:spChg chg="mod">
          <ac:chgData name="Trần Đình Hoàng" userId="c8fe505b-42f3-4e84-9347-555dc7f5a4e0" providerId="ADAL" clId="{4A3DD7C0-C0BC-426E-8F3B-8F4FCEC8EBCB}" dt="2023-06-05T03:14:31.148" v="13063" actId="20577"/>
          <ac:spMkLst>
            <pc:docMk/>
            <pc:sldMk cId="3495916387" sldId="287"/>
            <ac:spMk id="13" creationId="{F4C47328-8CD3-4A95-15FF-1419370E6B6F}"/>
          </ac:spMkLst>
        </pc:spChg>
        <pc:spChg chg="mod">
          <ac:chgData name="Trần Đình Hoàng" userId="c8fe505b-42f3-4e84-9347-555dc7f5a4e0" providerId="ADAL" clId="{4A3DD7C0-C0BC-426E-8F3B-8F4FCEC8EBCB}" dt="2023-06-03T03:34:44.876" v="1540" actId="207"/>
          <ac:spMkLst>
            <pc:docMk/>
            <pc:sldMk cId="3495916387" sldId="287"/>
            <ac:spMk id="14" creationId="{60CA7BAF-2D8E-367D-0281-BB0F61DBC2A0}"/>
          </ac:spMkLst>
        </pc:spChg>
        <pc:spChg chg="add del">
          <ac:chgData name="Trần Đình Hoàng" userId="c8fe505b-42f3-4e84-9347-555dc7f5a4e0" providerId="ADAL" clId="{4A3DD7C0-C0BC-426E-8F3B-8F4FCEC8EBCB}" dt="2023-06-03T02:42:07.027" v="480" actId="11529"/>
          <ac:spMkLst>
            <pc:docMk/>
            <pc:sldMk cId="3495916387" sldId="287"/>
            <ac:spMk id="15" creationId="{25C6979F-9765-27BF-8A14-B773EA84DDEB}"/>
          </ac:spMkLst>
        </pc:spChg>
        <pc:spChg chg="add del mod">
          <ac:chgData name="Trần Đình Hoàng" userId="c8fe505b-42f3-4e84-9347-555dc7f5a4e0" providerId="ADAL" clId="{4A3DD7C0-C0BC-426E-8F3B-8F4FCEC8EBCB}" dt="2023-06-03T02:42:43.975" v="488" actId="478"/>
          <ac:spMkLst>
            <pc:docMk/>
            <pc:sldMk cId="3495916387" sldId="287"/>
            <ac:spMk id="16" creationId="{26046CD2-50B0-465F-0540-A5ECA268A78C}"/>
          </ac:spMkLst>
        </pc:spChg>
        <pc:spChg chg="add del mod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17" creationId="{C2969877-39E5-FDC8-5F1A-133CA7FDA592}"/>
          </ac:spMkLst>
        </pc:spChg>
        <pc:spChg chg="add del">
          <ac:chgData name="Trần Đình Hoàng" userId="c8fe505b-42f3-4e84-9347-555dc7f5a4e0" providerId="ADAL" clId="{4A3DD7C0-C0BC-426E-8F3B-8F4FCEC8EBCB}" dt="2023-06-03T02:43:35.220" v="506" actId="11529"/>
          <ac:spMkLst>
            <pc:docMk/>
            <pc:sldMk cId="3495916387" sldId="287"/>
            <ac:spMk id="18" creationId="{D4F13D5B-B66E-FA45-9D00-D08DB52BD193}"/>
          </ac:spMkLst>
        </pc:spChg>
        <pc:spChg chg="mod">
          <ac:chgData name="Trần Đình Hoàng" userId="c8fe505b-42f3-4e84-9347-555dc7f5a4e0" providerId="ADAL" clId="{4A3DD7C0-C0BC-426E-8F3B-8F4FCEC8EBCB}" dt="2023-06-03T02:43:34.741" v="505"/>
          <ac:spMkLst>
            <pc:docMk/>
            <pc:sldMk cId="3495916387" sldId="287"/>
            <ac:spMk id="19" creationId="{8BE482C8-610B-4175-61D6-AA2AAB256216}"/>
          </ac:spMkLst>
        </pc:spChg>
        <pc:spChg chg="add del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20" creationId="{917D06C7-461A-4B1A-74BE-EF51AA4B5AAA}"/>
          </ac:spMkLst>
        </pc:spChg>
        <pc:spChg chg="mod">
          <ac:chgData name="Trần Đình Hoàng" userId="c8fe505b-42f3-4e84-9347-555dc7f5a4e0" providerId="ADAL" clId="{4A3DD7C0-C0BC-426E-8F3B-8F4FCEC8EBCB}" dt="2023-06-03T02:43:59.041" v="518"/>
          <ac:spMkLst>
            <pc:docMk/>
            <pc:sldMk cId="3495916387" sldId="287"/>
            <ac:spMk id="21" creationId="{4BFABF3B-4333-516B-64EF-A6F1B348690D}"/>
          </ac:spMkLst>
        </pc:spChg>
        <pc:spChg chg="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2" creationId="{380E331A-419F-CD2A-B4B7-6A97ADE7D5A1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3" creationId="{053D55EE-7860-B37E-3922-A9F28CB55CA0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4" creationId="{BC658CF6-4F1E-7095-C4B3-2AF894BA8CDD}"/>
          </ac:spMkLst>
        </pc:spChg>
        <pc:spChg chg="add del mod topLvl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25" creationId="{EEEBC1E9-9939-4C9C-4DBB-FDC7590BC604}"/>
          </ac:spMkLst>
        </pc:spChg>
        <pc:spChg chg="add del mod">
          <ac:chgData name="Trần Đình Hoàng" userId="c8fe505b-42f3-4e84-9347-555dc7f5a4e0" providerId="ADAL" clId="{4A3DD7C0-C0BC-426E-8F3B-8F4FCEC8EBCB}" dt="2023-06-03T02:47:38.308" v="644" actId="11529"/>
          <ac:spMkLst>
            <pc:docMk/>
            <pc:sldMk cId="3495916387" sldId="287"/>
            <ac:spMk id="26" creationId="{5685C2FC-7C5D-C50D-2284-CAA890CA26D2}"/>
          </ac:spMkLst>
        </pc:spChg>
        <pc:spChg chg="add del mod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27" creationId="{D597034C-589C-436E-FEC9-8407DD4E279D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8" creationId="{10E8AA98-88B4-5441-9655-A457D1BA1FE1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9" creationId="{3C927F24-B50B-5149-B9E2-C07900B43138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0" creationId="{84AB0439-9254-3E97-127B-E9D8C745D84B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1" creationId="{959823D3-0F82-8387-A515-B2BF00BFC5E4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2" creationId="{EFDC89A3-B6D4-1D33-6354-90EC07AABD75}"/>
          </ac:spMkLst>
        </pc:spChg>
        <pc:spChg chg="add del mod topLvl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33" creationId="{382736BA-C7EE-9595-CE13-630830019368}"/>
          </ac:spMkLst>
        </pc:spChg>
        <pc:spChg chg="mod">
          <ac:chgData name="Trần Đình Hoàng" userId="c8fe505b-42f3-4e84-9347-555dc7f5a4e0" providerId="ADAL" clId="{4A3DD7C0-C0BC-426E-8F3B-8F4FCEC8EBCB}" dt="2023-06-03T02:52:52.756" v="750"/>
          <ac:spMkLst>
            <pc:docMk/>
            <pc:sldMk cId="3495916387" sldId="287"/>
            <ac:spMk id="35" creationId="{FE60E1EF-7653-CABB-9399-1346F99235B6}"/>
          </ac:spMkLst>
        </pc:spChg>
        <pc:spChg chg="add del mod ord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36" creationId="{1EFB7385-5BA1-DA14-D97F-95CD09220BE2}"/>
          </ac:spMkLst>
        </pc:spChg>
        <pc:spChg chg="mod">
          <ac:chgData name="Trần Đình Hoàng" userId="c8fe505b-42f3-4e84-9347-555dc7f5a4e0" providerId="ADAL" clId="{4A3DD7C0-C0BC-426E-8F3B-8F4FCEC8EBCB}" dt="2023-06-03T02:53:30.725" v="759"/>
          <ac:spMkLst>
            <pc:docMk/>
            <pc:sldMk cId="3495916387" sldId="287"/>
            <ac:spMk id="37" creationId="{02BCBA89-50E0-3A42-0CEF-B4F802914F0D}"/>
          </ac:spMkLst>
        </pc:spChg>
        <pc:spChg chg="mod">
          <ac:chgData name="Trần Đình Hoàng" userId="c8fe505b-42f3-4e84-9347-555dc7f5a4e0" providerId="ADAL" clId="{4A3DD7C0-C0BC-426E-8F3B-8F4FCEC8EBCB}" dt="2023-06-03T02:53:42.557" v="763"/>
          <ac:spMkLst>
            <pc:docMk/>
            <pc:sldMk cId="3495916387" sldId="287"/>
            <ac:spMk id="38" creationId="{09818ED9-7DDA-6E37-194C-E3F558A9DD82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39" creationId="{02A88397-0BDF-5F78-0F43-7A53830F79E5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40" creationId="{39BD97E8-31AC-2150-1238-67B2DB850387}"/>
          </ac:spMkLst>
        </pc:spChg>
        <pc:spChg chg="mod">
          <ac:chgData name="Trần Đình Hoàng" userId="c8fe505b-42f3-4e84-9347-555dc7f5a4e0" providerId="ADAL" clId="{4A3DD7C0-C0BC-426E-8F3B-8F4FCEC8EBCB}" dt="2023-06-03T02:55:08.448" v="774"/>
          <ac:spMkLst>
            <pc:docMk/>
            <pc:sldMk cId="3495916387" sldId="287"/>
            <ac:spMk id="41" creationId="{568947D6-8242-4339-3698-258AD3FE4370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2" creationId="{C3C14DF5-B516-5048-4890-F95B3BC46B8D}"/>
          </ac:spMkLst>
        </pc:spChg>
        <pc:spChg chg="add del mod">
          <ac:chgData name="Trần Đình Hoàng" userId="c8fe505b-42f3-4e84-9347-555dc7f5a4e0" providerId="ADAL" clId="{4A3DD7C0-C0BC-426E-8F3B-8F4FCEC8EBCB}" dt="2023-06-03T02:56:31.141" v="780" actId="478"/>
          <ac:spMkLst>
            <pc:docMk/>
            <pc:sldMk cId="3495916387" sldId="287"/>
            <ac:spMk id="43" creationId="{55D3EE4F-BDC0-95F0-86FE-5923595EB091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4" creationId="{9F621E4B-D4ED-0D00-416A-C3885CFBEFEB}"/>
          </ac:spMkLst>
        </pc:spChg>
        <pc:spChg chg="mod">
          <ac:chgData name="Trần Đình Hoàng" userId="c8fe505b-42f3-4e84-9347-555dc7f5a4e0" providerId="ADAL" clId="{4A3DD7C0-C0BC-426E-8F3B-8F4FCEC8EBCB}" dt="2023-06-03T02:57:03.941" v="788"/>
          <ac:spMkLst>
            <pc:docMk/>
            <pc:sldMk cId="3495916387" sldId="287"/>
            <ac:spMk id="45" creationId="{D9FEB1CA-DF5C-A8C8-8B99-06073D0B5D95}"/>
          </ac:spMkLst>
        </pc:spChg>
        <pc:spChg chg="mod">
          <ac:chgData name="Trần Đình Hoàng" userId="c8fe505b-42f3-4e84-9347-555dc7f5a4e0" providerId="ADAL" clId="{4A3DD7C0-C0BC-426E-8F3B-8F4FCEC8EBCB}" dt="2023-06-03T02:59:54.197" v="801"/>
          <ac:spMkLst>
            <pc:docMk/>
            <pc:sldMk cId="3495916387" sldId="287"/>
            <ac:spMk id="46" creationId="{FD2B3543-2E78-E72B-66E3-D9E48A80424A}"/>
          </ac:spMkLst>
        </pc:spChg>
        <pc:spChg chg="add mod">
          <ac:chgData name="Trần Đình Hoàng" userId="c8fe505b-42f3-4e84-9347-555dc7f5a4e0" providerId="ADAL" clId="{4A3DD7C0-C0BC-426E-8F3B-8F4FCEC8EBCB}" dt="2023-06-03T02:59:53.147" v="799"/>
          <ac:spMkLst>
            <pc:docMk/>
            <pc:sldMk cId="3495916387" sldId="287"/>
            <ac:spMk id="47" creationId="{13A6A801-C7F4-6E4D-A7E4-83DF4DB96E27}"/>
          </ac:spMkLst>
        </pc:spChg>
        <pc:spChg chg="add del mod">
          <ac:chgData name="Trần Đình Hoàng" userId="c8fe505b-42f3-4e84-9347-555dc7f5a4e0" providerId="ADAL" clId="{4A3DD7C0-C0BC-426E-8F3B-8F4FCEC8EBCB}" dt="2023-06-03T03:03:28.271" v="913" actId="478"/>
          <ac:spMkLst>
            <pc:docMk/>
            <pc:sldMk cId="3495916387" sldId="287"/>
            <ac:spMk id="48" creationId="{E46A82B1-87B8-21AB-D667-D765732045BA}"/>
          </ac:spMkLst>
        </pc:spChg>
        <pc:spChg chg="add del mod">
          <ac:chgData name="Trần Đình Hoàng" userId="c8fe505b-42f3-4e84-9347-555dc7f5a4e0" providerId="ADAL" clId="{4A3DD7C0-C0BC-426E-8F3B-8F4FCEC8EBCB}" dt="2023-06-03T03:01:31.060" v="843"/>
          <ac:spMkLst>
            <pc:docMk/>
            <pc:sldMk cId="3495916387" sldId="287"/>
            <ac:spMk id="49" creationId="{DE68BB1E-471D-BC6E-872D-BA3810D5E4B0}"/>
          </ac:spMkLst>
        </pc:spChg>
        <pc:spChg chg="add mod">
          <ac:chgData name="Trần Đình Hoàng" userId="c8fe505b-42f3-4e84-9347-555dc7f5a4e0" providerId="ADAL" clId="{4A3DD7C0-C0BC-426E-8F3B-8F4FCEC8EBCB}" dt="2023-06-03T03:01:30.027" v="841"/>
          <ac:spMkLst>
            <pc:docMk/>
            <pc:sldMk cId="3495916387" sldId="287"/>
            <ac:spMk id="50" creationId="{9FBA46FA-C510-561A-4482-C99CDF47DAD1}"/>
          </ac:spMkLst>
        </pc:spChg>
        <pc:spChg chg="mod">
          <ac:chgData name="Trần Đình Hoàng" userId="c8fe505b-42f3-4e84-9347-555dc7f5a4e0" providerId="ADAL" clId="{4A3DD7C0-C0BC-426E-8F3B-8F4FCEC8EBCB}" dt="2023-06-03T03:02:42.253" v="869"/>
          <ac:spMkLst>
            <pc:docMk/>
            <pc:sldMk cId="3495916387" sldId="287"/>
            <ac:spMk id="51" creationId="{DED12E60-3F3D-8F83-2522-090B361F119E}"/>
          </ac:spMkLst>
        </pc:spChg>
        <pc:spChg chg="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2" creationId="{83E37DFF-3A4A-8A24-FD3D-26A25763D564}"/>
          </ac:spMkLst>
        </pc:spChg>
        <pc:spChg chg="add 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3" creationId="{953C3960-0579-049D-220D-BEB47EEA7C66}"/>
          </ac:spMkLst>
        </pc:spChg>
        <pc:spChg chg="add del mod">
          <ac:chgData name="Trần Đình Hoàng" userId="c8fe505b-42f3-4e84-9347-555dc7f5a4e0" providerId="ADAL" clId="{4A3DD7C0-C0BC-426E-8F3B-8F4FCEC8EBCB}" dt="2023-06-03T03:06:12.246" v="942" actId="478"/>
          <ac:spMkLst>
            <pc:docMk/>
            <pc:sldMk cId="3495916387" sldId="287"/>
            <ac:spMk id="54" creationId="{FD188E52-4FBC-D176-C8B1-24B931EF78D1}"/>
          </ac:spMkLst>
        </pc:spChg>
        <pc:spChg chg="add del mod">
          <ac:chgData name="Trần Đình Hoàng" userId="c8fe505b-42f3-4e84-9347-555dc7f5a4e0" providerId="ADAL" clId="{4A3DD7C0-C0BC-426E-8F3B-8F4FCEC8EBCB}" dt="2023-06-03T03:04:32.526" v="929" actId="478"/>
          <ac:spMkLst>
            <pc:docMk/>
            <pc:sldMk cId="3495916387" sldId="287"/>
            <ac:spMk id="55" creationId="{4E385662-D618-9F6F-70F3-7A586B87FE22}"/>
          </ac:spMkLst>
        </pc:spChg>
        <pc:spChg chg="add del">
          <ac:chgData name="Trần Đình Hoàng" userId="c8fe505b-42f3-4e84-9347-555dc7f5a4e0" providerId="ADAL" clId="{4A3DD7C0-C0BC-426E-8F3B-8F4FCEC8EBCB}" dt="2023-06-03T03:04:47.719" v="931" actId="11529"/>
          <ac:spMkLst>
            <pc:docMk/>
            <pc:sldMk cId="3495916387" sldId="287"/>
            <ac:spMk id="56" creationId="{E11AD771-B27D-3D96-AC9F-785F875E17D2}"/>
          </ac:spMkLst>
        </pc:spChg>
        <pc:spChg chg="add del">
          <ac:chgData name="Trần Đình Hoàng" userId="c8fe505b-42f3-4e84-9347-555dc7f5a4e0" providerId="ADAL" clId="{4A3DD7C0-C0BC-426E-8F3B-8F4FCEC8EBCB}" dt="2023-06-03T03:05:03.046" v="933" actId="478"/>
          <ac:spMkLst>
            <pc:docMk/>
            <pc:sldMk cId="3495916387" sldId="287"/>
            <ac:spMk id="57" creationId="{301C586E-1937-45BB-8AFB-35DAA59C10DA}"/>
          </ac:spMkLst>
        </pc:spChg>
        <pc:spChg chg="add del mod">
          <ac:chgData name="Trần Đình Hoàng" userId="c8fe505b-42f3-4e84-9347-555dc7f5a4e0" providerId="ADAL" clId="{4A3DD7C0-C0BC-426E-8F3B-8F4FCEC8EBCB}" dt="2023-06-03T03:05:46.743" v="936" actId="478"/>
          <ac:spMkLst>
            <pc:docMk/>
            <pc:sldMk cId="3495916387" sldId="287"/>
            <ac:spMk id="58" creationId="{E154A503-D636-9B49-2E8A-1ECA64814352}"/>
          </ac:spMkLst>
        </pc:spChg>
        <pc:spChg chg="add del mod">
          <ac:chgData name="Trần Đình Hoàng" userId="c8fe505b-42f3-4e84-9347-555dc7f5a4e0" providerId="ADAL" clId="{4A3DD7C0-C0BC-426E-8F3B-8F4FCEC8EBCB}" dt="2023-06-03T03:06:01.709" v="939" actId="478"/>
          <ac:spMkLst>
            <pc:docMk/>
            <pc:sldMk cId="3495916387" sldId="287"/>
            <ac:spMk id="59" creationId="{0A9C70EE-0658-3C13-0AC8-CC65F787114A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0" creationId="{46B97D60-540D-F0ED-3EBF-74FA9F9A275B}"/>
          </ac:spMkLst>
        </pc:spChg>
        <pc:spChg chg="add del mod topLvl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61" creationId="{498C3511-AD57-3222-B470-5EB00BD22D67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2" creationId="{4E12C945-97E9-7626-2E22-4327C75D4174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3" creationId="{C8EA0B96-721C-F826-67FC-11FEB3266F6D}"/>
          </ac:spMkLst>
        </pc:spChg>
        <pc:spChg chg="mod">
          <ac:chgData name="Trần Đình Hoàng" userId="c8fe505b-42f3-4e84-9347-555dc7f5a4e0" providerId="ADAL" clId="{4A3DD7C0-C0BC-426E-8F3B-8F4FCEC8EBCB}" dt="2023-06-03T03:10:57.445" v="1041"/>
          <ac:spMkLst>
            <pc:docMk/>
            <pc:sldMk cId="3495916387" sldId="287"/>
            <ac:spMk id="64" creationId="{ABC410DC-989F-A19D-4BB4-1B8F9461AAE5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68" creationId="{A8CB39A1-0E0B-122D-3250-5312B388555C}"/>
          </ac:spMkLst>
        </pc:spChg>
        <pc:spChg chg="mod topLvl">
          <ac:chgData name="Trần Đình Hoàng" userId="c8fe505b-42f3-4e84-9347-555dc7f5a4e0" providerId="ADAL" clId="{4A3DD7C0-C0BC-426E-8F3B-8F4FCEC8EBCB}" dt="2023-06-03T12:39:05.882" v="3049" actId="207"/>
          <ac:spMkLst>
            <pc:docMk/>
            <pc:sldMk cId="3495916387" sldId="287"/>
            <ac:spMk id="69" creationId="{1C38260E-0FD0-7665-D12D-B83232242DE6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0" creationId="{F52DF46A-2AC0-1525-E38C-28B11DFDDCB7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1" creationId="{B7C137C9-F9E6-9A50-3062-97D2A365E6C4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2" creationId="{A8868A46-5487-56B8-4C02-1E43BB550217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3" creationId="{31B42535-8DDA-DEC3-2E0C-57DF4CF5F8F9}"/>
          </ac:spMkLst>
        </pc:spChg>
        <pc:spChg chg="add mod">
          <ac:chgData name="Trần Đình Hoàng" userId="c8fe505b-42f3-4e84-9347-555dc7f5a4e0" providerId="ADAL" clId="{4A3DD7C0-C0BC-426E-8F3B-8F4FCEC8EBCB}" dt="2023-06-03T12:39:16.881" v="3051" actId="207"/>
          <ac:spMkLst>
            <pc:docMk/>
            <pc:sldMk cId="3495916387" sldId="287"/>
            <ac:spMk id="74" creationId="{E4DD35E5-E882-41B0-87D2-BE0797129F87}"/>
          </ac:spMkLst>
        </pc:spChg>
        <pc:spChg chg="add mod">
          <ac:chgData name="Trần Đình Hoàng" userId="c8fe505b-42f3-4e84-9347-555dc7f5a4e0" providerId="ADAL" clId="{4A3DD7C0-C0BC-426E-8F3B-8F4FCEC8EBCB}" dt="2023-06-03T03:23:03.946" v="1482" actId="164"/>
          <ac:spMkLst>
            <pc:docMk/>
            <pc:sldMk cId="3495916387" sldId="287"/>
            <ac:spMk id="75" creationId="{8625B593-6525-4222-D081-86E94568A22B}"/>
          </ac:spMkLst>
        </pc:spChg>
        <pc:spChg chg="add mod">
          <ac:chgData name="Trần Đình Hoàng" userId="c8fe505b-42f3-4e84-9347-555dc7f5a4e0" providerId="ADAL" clId="{4A3DD7C0-C0BC-426E-8F3B-8F4FCEC8EBCB}" dt="2023-06-03T12:59:45.048" v="3207" actId="207"/>
          <ac:spMkLst>
            <pc:docMk/>
            <pc:sldMk cId="3495916387" sldId="287"/>
            <ac:spMk id="76" creationId="{C2F20FD9-8257-36F8-D59D-4264B0A664F8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8" creationId="{3933E8B9-FFFE-65F0-06E8-FBD242B048A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9" creationId="{E2467E19-227B-62AE-D603-B23175FD66C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0" creationId="{CE6A37D7-5759-562C-7EAB-A233BBEC069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1" creationId="{7A9729E7-31E6-6818-F500-0966D7EA4F3C}"/>
          </ac:spMkLst>
        </pc:spChg>
        <pc:spChg chg="add 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2" creationId="{5180CBA0-837D-72A6-00B4-81602D561320}"/>
          </ac:spMkLst>
        </pc:spChg>
        <pc:spChg chg="add mod">
          <ac:chgData name="Trần Đình Hoàng" userId="c8fe505b-42f3-4e84-9347-555dc7f5a4e0" providerId="ADAL" clId="{4A3DD7C0-C0BC-426E-8F3B-8F4FCEC8EBCB}" dt="2023-06-05T03:15:38.520" v="13069" actId="207"/>
          <ac:spMkLst>
            <pc:docMk/>
            <pc:sldMk cId="3495916387" sldId="287"/>
            <ac:spMk id="83" creationId="{673AAFD2-D879-5895-FAE1-BF8C36F79A09}"/>
          </ac:spMkLst>
        </pc:spChg>
        <pc:spChg chg="add mod">
          <ac:chgData name="Trần Đình Hoàng" userId="c8fe505b-42f3-4e84-9347-555dc7f5a4e0" providerId="ADAL" clId="{4A3DD7C0-C0BC-426E-8F3B-8F4FCEC8EBCB}" dt="2023-06-03T12:59:48.768" v="3208" actId="207"/>
          <ac:spMkLst>
            <pc:docMk/>
            <pc:sldMk cId="3495916387" sldId="287"/>
            <ac:spMk id="84" creationId="{F7D7E150-FF9C-2F62-1E92-051CCC9E81C5}"/>
          </ac:spMkLst>
        </pc:spChg>
        <pc:spChg chg="add mod">
          <ac:chgData name="Trần Đình Hoàng" userId="c8fe505b-42f3-4e84-9347-555dc7f5a4e0" providerId="ADAL" clId="{4A3DD7C0-C0BC-426E-8F3B-8F4FCEC8EBCB}" dt="2023-06-05T03:16:04.424" v="13070" actId="207"/>
          <ac:spMkLst>
            <pc:docMk/>
            <pc:sldMk cId="3495916387" sldId="287"/>
            <ac:spMk id="85" creationId="{38D9000E-B36A-9207-72D7-2A1E804E276E}"/>
          </ac:spMkLst>
        </pc:spChg>
        <pc:spChg chg="add mod">
          <ac:chgData name="Trần Đình Hoàng" userId="c8fe505b-42f3-4e84-9347-555dc7f5a4e0" providerId="ADAL" clId="{4A3DD7C0-C0BC-426E-8F3B-8F4FCEC8EBCB}" dt="2023-06-03T12:59:52.416" v="3209" actId="207"/>
          <ac:spMkLst>
            <pc:docMk/>
            <pc:sldMk cId="3495916387" sldId="287"/>
            <ac:spMk id="86" creationId="{56E6AD24-AEE5-942B-6C97-018BD5719F94}"/>
          </ac:spMkLst>
        </pc:spChg>
        <pc:spChg chg="add mod">
          <ac:chgData name="Trần Đình Hoàng" userId="c8fe505b-42f3-4e84-9347-555dc7f5a4e0" providerId="ADAL" clId="{4A3DD7C0-C0BC-426E-8F3B-8F4FCEC8EBCB}" dt="2023-06-03T12:40:48.474" v="3057" actId="207"/>
          <ac:spMkLst>
            <pc:docMk/>
            <pc:sldMk cId="3495916387" sldId="287"/>
            <ac:spMk id="87" creationId="{BAB6E5DE-0ABB-375C-9C1F-8983282CB97F}"/>
          </ac:spMkLst>
        </pc:spChg>
        <pc:spChg chg="mod">
          <ac:chgData name="Trần Đình Hoàng" userId="c8fe505b-42f3-4e84-9347-555dc7f5a4e0" providerId="ADAL" clId="{4A3DD7C0-C0BC-426E-8F3B-8F4FCEC8EBCB}" dt="2023-06-03T03:24:20.490" v="1486" actId="164"/>
          <ac:spMkLst>
            <pc:docMk/>
            <pc:sldMk cId="3495916387" sldId="287"/>
            <ac:spMk id="88" creationId="{81148AAD-5252-D6C8-129F-5BB550F0451B}"/>
          </ac:spMkLst>
        </pc:spChg>
        <pc:spChg chg="mod">
          <ac:chgData name="Trần Đình Hoàng" userId="c8fe505b-42f3-4e84-9347-555dc7f5a4e0" providerId="ADAL" clId="{4A3DD7C0-C0BC-426E-8F3B-8F4FCEC8EBCB}" dt="2023-06-03T03:24:22.307" v="1487" actId="164"/>
          <ac:spMkLst>
            <pc:docMk/>
            <pc:sldMk cId="3495916387" sldId="287"/>
            <ac:spMk id="89" creationId="{BAA09180-A22B-C665-6631-101774EF02A1}"/>
          </ac:spMkLst>
        </pc:s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5" creationId="{AB1615E0-2F92-D0A4-9F0C-C3D9A7B22034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7" creationId="{79F4560D-E973-0D55-C1CC-CAF4B6D3A58A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8" creationId="{0893C0A2-D238-32E0-1906-7C2646058523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9" creationId="{57E9306C-6935-7CDD-0807-68E834D229FF}"/>
          </ac:grpSpMkLst>
        </pc:grpChg>
        <pc:grpChg chg="mod">
          <ac:chgData name="Trần Đình Hoàng" userId="c8fe505b-42f3-4e84-9347-555dc7f5a4e0" providerId="ADAL" clId="{4A3DD7C0-C0BC-426E-8F3B-8F4FCEC8EBCB}" dt="2023-06-05T03:13:26.679" v="12952"/>
          <ac:grpSpMkLst>
            <pc:docMk/>
            <pc:sldMk cId="3495916387" sldId="287"/>
            <ac:grpSpMk id="11" creationId="{3C671BDC-ABAB-92A2-E976-02A8E7BA6A0E}"/>
          </ac:grpSpMkLst>
        </pc:grpChg>
        <pc:grpChg chg="add del mod">
          <ac:chgData name="Trần Đình Hoàng" userId="c8fe505b-42f3-4e84-9347-555dc7f5a4e0" providerId="ADAL" clId="{4A3DD7C0-C0BC-426E-8F3B-8F4FCEC8EBCB}" dt="2023-06-03T02:52:21.708" v="741" actId="165"/>
          <ac:grpSpMkLst>
            <pc:docMk/>
            <pc:sldMk cId="3495916387" sldId="287"/>
            <ac:grpSpMk id="34" creationId="{3F125096-E453-33A9-8D88-4779ADDBF257}"/>
          </ac:grpSpMkLst>
        </pc:grpChg>
        <pc:grpChg chg="add mod">
          <ac:chgData name="Trần Đình Hoàng" userId="c8fe505b-42f3-4e84-9347-555dc7f5a4e0" providerId="ADAL" clId="{4A3DD7C0-C0BC-426E-8F3B-8F4FCEC8EBCB}" dt="2023-06-03T03:11:15.149" v="1043" actId="164"/>
          <ac:grpSpMkLst>
            <pc:docMk/>
            <pc:sldMk cId="3495916387" sldId="287"/>
            <ac:grpSpMk id="65" creationId="{478E2F83-AA89-866E-EA59-34A86BD6423E}"/>
          </ac:grpSpMkLst>
        </pc:grpChg>
        <pc:grpChg chg="add del mod">
          <ac:chgData name="Trần Đình Hoàng" userId="c8fe505b-42f3-4e84-9347-555dc7f5a4e0" providerId="ADAL" clId="{4A3DD7C0-C0BC-426E-8F3B-8F4FCEC8EBCB}" dt="2023-06-03T03:21:45.869" v="1471" actId="165"/>
          <ac:grpSpMkLst>
            <pc:docMk/>
            <pc:sldMk cId="3495916387" sldId="287"/>
            <ac:grpSpMk id="66" creationId="{50940016-9EBE-4EA9-C571-852601B456AC}"/>
          </ac:grpSpMkLst>
        </pc:grpChg>
        <pc:grpChg chg="add del mod">
          <ac:chgData name="Trần Đình Hoàng" userId="c8fe505b-42f3-4e84-9347-555dc7f5a4e0" providerId="ADAL" clId="{4A3DD7C0-C0BC-426E-8F3B-8F4FCEC8EBCB}" dt="2023-06-03T03:22:08.084" v="1473" actId="165"/>
          <ac:grpSpMkLst>
            <pc:docMk/>
            <pc:sldMk cId="3495916387" sldId="287"/>
            <ac:grpSpMk id="67" creationId="{9942E764-4572-FB9C-2128-0562F83EB76B}"/>
          </ac:grpSpMkLst>
        </pc:grpChg>
        <pc:grpChg chg="add mod">
          <ac:chgData name="Trần Đình Hoàng" userId="c8fe505b-42f3-4e84-9347-555dc7f5a4e0" providerId="ADAL" clId="{4A3DD7C0-C0BC-426E-8F3B-8F4FCEC8EBCB}" dt="2023-06-03T03:19:59.980" v="1291" actId="571"/>
          <ac:grpSpMkLst>
            <pc:docMk/>
            <pc:sldMk cId="3495916387" sldId="287"/>
            <ac:grpSpMk id="77" creationId="{44F885DB-FC03-77B4-9480-D8AAE3B92B6B}"/>
          </ac:grpSpMkLst>
        </pc:grpChg>
        <pc:grpChg chg="add mod">
          <ac:chgData name="Trần Đình Hoàng" userId="c8fe505b-42f3-4e84-9347-555dc7f5a4e0" providerId="ADAL" clId="{4A3DD7C0-C0BC-426E-8F3B-8F4FCEC8EBCB}" dt="2023-06-03T03:24:20.490" v="1486" actId="164"/>
          <ac:grpSpMkLst>
            <pc:docMk/>
            <pc:sldMk cId="3495916387" sldId="287"/>
            <ac:grpSpMk id="90" creationId="{4F41CFF0-8A51-0C2A-D74C-27D730128E5E}"/>
          </ac:grpSpMkLst>
        </pc:grpChg>
        <pc:grpChg chg="add mod">
          <ac:chgData name="Trần Đình Hoàng" userId="c8fe505b-42f3-4e84-9347-555dc7f5a4e0" providerId="ADAL" clId="{4A3DD7C0-C0BC-426E-8F3B-8F4FCEC8EBCB}" dt="2023-06-03T03:24:22.307" v="1487" actId="164"/>
          <ac:grpSpMkLst>
            <pc:docMk/>
            <pc:sldMk cId="3495916387" sldId="287"/>
            <ac:grpSpMk id="91" creationId="{9E61127C-80C4-D25F-CEB4-4E06B48A8D79}"/>
          </ac:grpSpMkLst>
        </pc:grpChg>
        <pc:grpChg chg="add mod">
          <ac:chgData name="Trần Đình Hoàng" userId="c8fe505b-42f3-4e84-9347-555dc7f5a4e0" providerId="ADAL" clId="{4A3DD7C0-C0BC-426E-8F3B-8F4FCEC8EBCB}" dt="2023-06-03T09:16:56.510" v="2227" actId="1036"/>
          <ac:grpSpMkLst>
            <pc:docMk/>
            <pc:sldMk cId="3495916387" sldId="287"/>
            <ac:grpSpMk id="92" creationId="{A1846620-E423-31EC-EB3F-7A4D37DABCB4}"/>
          </ac:grpSpMkLst>
        </pc:grpChg>
        <pc:grpChg chg="add mod">
          <ac:chgData name="Trần Đình Hoàng" userId="c8fe505b-42f3-4e84-9347-555dc7f5a4e0" providerId="ADAL" clId="{4A3DD7C0-C0BC-426E-8F3B-8F4FCEC8EBCB}" dt="2023-06-05T03:13:37.315" v="12965" actId="1035"/>
          <ac:grpSpMkLst>
            <pc:docMk/>
            <pc:sldMk cId="3495916387" sldId="287"/>
            <ac:grpSpMk id="93" creationId="{3D4925C9-2699-C244-D926-A8F86BCB79D7}"/>
          </ac:grpSpMkLst>
        </pc:grpChg>
        <pc:grpChg chg="add mod">
          <ac:chgData name="Trần Đình Hoàng" userId="c8fe505b-42f3-4e84-9347-555dc7f5a4e0" providerId="ADAL" clId="{4A3DD7C0-C0BC-426E-8F3B-8F4FCEC8EBCB}" dt="2023-06-03T09:15:36.265" v="2200" actId="164"/>
          <ac:grpSpMkLst>
            <pc:docMk/>
            <pc:sldMk cId="3495916387" sldId="287"/>
            <ac:grpSpMk id="94" creationId="{508FB15E-725D-92B5-8444-CD3F5CC99F45}"/>
          </ac:grpSpMkLst>
        </pc:grpChg>
        <pc:grpChg chg="add mod">
          <ac:chgData name="Trần Đình Hoàng" userId="c8fe505b-42f3-4e84-9347-555dc7f5a4e0" providerId="ADAL" clId="{4A3DD7C0-C0BC-426E-8F3B-8F4FCEC8EBCB}" dt="2023-06-03T09:15:39.328" v="2201" actId="164"/>
          <ac:grpSpMkLst>
            <pc:docMk/>
            <pc:sldMk cId="3495916387" sldId="287"/>
            <ac:grpSpMk id="95" creationId="{2098B1E7-F415-0189-81EF-A5EBCD766179}"/>
          </ac:grpSpMkLst>
        </pc:grpChg>
        <pc:grpChg chg="add mod">
          <ac:chgData name="Trần Đình Hoàng" userId="c8fe505b-42f3-4e84-9347-555dc7f5a4e0" providerId="ADAL" clId="{4A3DD7C0-C0BC-426E-8F3B-8F4FCEC8EBCB}" dt="2023-06-03T09:15:41.641" v="2202" actId="164"/>
          <ac:grpSpMkLst>
            <pc:docMk/>
            <pc:sldMk cId="3495916387" sldId="287"/>
            <ac:grpSpMk id="96" creationId="{0979CDEF-6139-DF70-ACE2-600341EE6CB1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7" creationId="{B01996D1-CE80-74C9-5B65-384D137D2CF3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9" creationId="{3FFFB3C3-08D7-843D-CEA3-9825993C3D2B}"/>
          </ac:grpSpMkLst>
        </pc:grpChg>
        <pc:picChg chg="add del mod">
          <ac:chgData name="Trần Đình Hoàng" userId="c8fe505b-42f3-4e84-9347-555dc7f5a4e0" providerId="ADAL" clId="{4A3DD7C0-C0BC-426E-8F3B-8F4FCEC8EBCB}" dt="2023-06-03T02:13:13.800" v="305" actId="478"/>
          <ac:picMkLst>
            <pc:docMk/>
            <pc:sldMk cId="3495916387" sldId="287"/>
            <ac:picMk id="4" creationId="{8F0AD7B5-4F2E-C746-611E-89EA1BDBFE13}"/>
          </ac:picMkLst>
        </pc:picChg>
        <pc:picChg chg="add del mod">
          <ac:chgData name="Trần Đình Hoàng" userId="c8fe505b-42f3-4e84-9347-555dc7f5a4e0" providerId="ADAL" clId="{4A3DD7C0-C0BC-426E-8F3B-8F4FCEC8EBCB}" dt="2023-06-03T02:20:34.389" v="307" actId="478"/>
          <ac:picMkLst>
            <pc:docMk/>
            <pc:sldMk cId="3495916387" sldId="287"/>
            <ac:picMk id="5" creationId="{8178C6DC-9CFA-3E9A-D883-E67236B69631}"/>
          </ac:picMkLst>
        </pc:picChg>
        <pc:picChg chg="add mod">
          <ac:chgData name="Trần Đình Hoàng" userId="c8fe505b-42f3-4e84-9347-555dc7f5a4e0" providerId="ADAL" clId="{4A3DD7C0-C0BC-426E-8F3B-8F4FCEC8EBCB}" dt="2023-06-03T03:34:58.999" v="1542" actId="164"/>
          <ac:picMkLst>
            <pc:docMk/>
            <pc:sldMk cId="3495916387" sldId="287"/>
            <ac:picMk id="98" creationId="{AED6DB46-C46D-ED8F-2BF8-6F7A8E711356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8:04.218" v="13072"/>
        <pc:sldMkLst>
          <pc:docMk/>
          <pc:sldMk cId="3639577679" sldId="288"/>
        </pc:sldMkLst>
        <pc:spChg chg="add mod">
          <ac:chgData name="Trần Đình Hoàng" userId="c8fe505b-42f3-4e84-9347-555dc7f5a4e0" providerId="ADAL" clId="{4A3DD7C0-C0BC-426E-8F3B-8F4FCEC8EBCB}" dt="2023-06-03T03:53:33.917" v="1824" actId="12788"/>
          <ac:spMkLst>
            <pc:docMk/>
            <pc:sldMk cId="3639577679" sldId="288"/>
            <ac:spMk id="2" creationId="{71BE78F8-0C3E-3723-E1DA-F9A689EED6E6}"/>
          </ac:spMkLst>
        </pc:spChg>
        <pc:spChg chg="add mod">
          <ac:chgData name="Trần Đình Hoàng" userId="c8fe505b-42f3-4e84-9347-555dc7f5a4e0" providerId="ADAL" clId="{4A3DD7C0-C0BC-426E-8F3B-8F4FCEC8EBCB}" dt="2023-06-03T03:50:43.135" v="1795" actId="555"/>
          <ac:spMkLst>
            <pc:docMk/>
            <pc:sldMk cId="3639577679" sldId="288"/>
            <ac:spMk id="4" creationId="{88280F76-8D32-72A7-DBC5-94DF09EF5385}"/>
          </ac:spMkLst>
        </pc:spChg>
        <pc:spChg chg="mod ord">
          <ac:chgData name="Trần Đình Hoàng" userId="c8fe505b-42f3-4e84-9347-555dc7f5a4e0" providerId="ADAL" clId="{4A3DD7C0-C0BC-426E-8F3B-8F4FCEC8EBCB}" dt="2023-06-03T03:52:00.222" v="1810" actId="167"/>
          <ac:spMkLst>
            <pc:docMk/>
            <pc:sldMk cId="3639577679" sldId="288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1.260" v="1830" actId="20577"/>
          <ac:spMkLst>
            <pc:docMk/>
            <pc:sldMk cId="3639577679" sldId="288"/>
            <ac:spMk id="7" creationId="{872D5FD6-861E-E473-9FCF-FE739960F2BA}"/>
          </ac:spMkLst>
        </pc:spChg>
        <pc:spChg chg="mod">
          <ac:chgData name="Trần Đình Hoàng" userId="c8fe505b-42f3-4e84-9347-555dc7f5a4e0" providerId="ADAL" clId="{4A3DD7C0-C0BC-426E-8F3B-8F4FCEC8EBCB}" dt="2023-06-03T03:48:03.734" v="1723" actId="123"/>
          <ac:spMkLst>
            <pc:docMk/>
            <pc:sldMk cId="3639577679" sldId="288"/>
            <ac:spMk id="8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03:48:09.919" v="1725" actId="478"/>
          <ac:spMkLst>
            <pc:docMk/>
            <pc:sldMk cId="3639577679" sldId="288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3.004" v="1832" actId="20577"/>
          <ac:spMkLst>
            <pc:docMk/>
            <pc:sldMk cId="3639577679" sldId="288"/>
            <ac:spMk id="10" creationId="{7838DC35-D45B-C9DE-FBD0-9394E5C42F2E}"/>
          </ac:spMkLst>
        </pc:spChg>
        <pc:spChg chg="add mod ord">
          <ac:chgData name="Trần Đình Hoàng" userId="c8fe505b-42f3-4e84-9347-555dc7f5a4e0" providerId="ADAL" clId="{4A3DD7C0-C0BC-426E-8F3B-8F4FCEC8EBCB}" dt="2023-06-03T03:54:15.403" v="1841" actId="1037"/>
          <ac:spMkLst>
            <pc:docMk/>
            <pc:sldMk cId="3639577679" sldId="288"/>
            <ac:spMk id="12" creationId="{B8698606-3FAA-C014-52C0-1651F519A8BE}"/>
          </ac:spMkLst>
        </pc:spChg>
      </pc:sldChg>
      <pc:sldChg chg="addSp delSp modSp new mod setBg">
        <pc:chgData name="Trần Đình Hoàng" userId="c8fe505b-42f3-4e84-9347-555dc7f5a4e0" providerId="ADAL" clId="{4A3DD7C0-C0BC-426E-8F3B-8F4FCEC8EBCB}" dt="2023-06-03T13:02:09.654" v="3220" actId="20577"/>
        <pc:sldMkLst>
          <pc:docMk/>
          <pc:sldMk cId="1482634344" sldId="289"/>
        </pc:sldMkLst>
        <pc:spChg chg="add mod">
          <ac:chgData name="Trần Đình Hoàng" userId="c8fe505b-42f3-4e84-9347-555dc7f5a4e0" providerId="ADAL" clId="{4A3DD7C0-C0BC-426E-8F3B-8F4FCEC8EBCB}" dt="2023-06-03T13:01:35.558" v="3214" actId="1076"/>
          <ac:spMkLst>
            <pc:docMk/>
            <pc:sldMk cId="1482634344" sldId="289"/>
            <ac:spMk id="2" creationId="{1386275E-9F76-BDB0-EB4C-6215CFCA2C4B}"/>
          </ac:spMkLst>
        </pc:spChg>
        <pc:spChg chg="add del mod">
          <ac:chgData name="Trần Đình Hoàng" userId="c8fe505b-42f3-4e84-9347-555dc7f5a4e0" providerId="ADAL" clId="{4A3DD7C0-C0BC-426E-8F3B-8F4FCEC8EBCB}" dt="2023-06-03T12:58:47.128" v="3203" actId="478"/>
          <ac:spMkLst>
            <pc:docMk/>
            <pc:sldMk cId="1482634344" sldId="289"/>
            <ac:spMk id="3" creationId="{F80968CF-0A01-1CF2-2081-AAD38D344A49}"/>
          </ac:spMkLst>
        </pc:spChg>
        <pc:spChg chg="add mod">
          <ac:chgData name="Trần Đình Hoàng" userId="c8fe505b-42f3-4e84-9347-555dc7f5a4e0" providerId="ADAL" clId="{4A3DD7C0-C0BC-426E-8F3B-8F4FCEC8EBCB}" dt="2023-06-03T13:02:09.654" v="3220" actId="20577"/>
          <ac:spMkLst>
            <pc:docMk/>
            <pc:sldMk cId="1482634344" sldId="289"/>
            <ac:spMk id="4" creationId="{D528094E-2B56-B22D-50FB-BC81C76ADD4E}"/>
          </ac:spMkLst>
        </pc:spChg>
      </pc:sldChg>
      <pc:sldChg chg="addSp modSp new mod setBg modAnim">
        <pc:chgData name="Trần Đình Hoàng" userId="c8fe505b-42f3-4e84-9347-555dc7f5a4e0" providerId="ADAL" clId="{4A3DD7C0-C0BC-426E-8F3B-8F4FCEC8EBCB}" dt="2023-06-03T13:04:39.727" v="3230" actId="1076"/>
        <pc:sldMkLst>
          <pc:docMk/>
          <pc:sldMk cId="3176757879" sldId="290"/>
        </pc:sldMkLst>
        <pc:spChg chg="add mod">
          <ac:chgData name="Trần Đình Hoàng" userId="c8fe505b-42f3-4e84-9347-555dc7f5a4e0" providerId="ADAL" clId="{4A3DD7C0-C0BC-426E-8F3B-8F4FCEC8EBCB}" dt="2023-06-03T13:04:36.639" v="3229" actId="1076"/>
          <ac:spMkLst>
            <pc:docMk/>
            <pc:sldMk cId="3176757879" sldId="290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3T13:04:39.727" v="3230" actId="1076"/>
          <ac:spMkLst>
            <pc:docMk/>
            <pc:sldMk cId="3176757879" sldId="290"/>
            <ac:spMk id="5" creationId="{F7CF3AB1-CD1F-8C28-7ACB-EB01CBE0F037}"/>
          </ac:spMkLst>
        </pc:spChg>
        <pc:picChg chg="add mod">
          <ac:chgData name="Trần Đình Hoàng" userId="c8fe505b-42f3-4e84-9347-555dc7f5a4e0" providerId="ADAL" clId="{4A3DD7C0-C0BC-426E-8F3B-8F4FCEC8EBCB}" dt="2023-06-03T13:04:33.926" v="3228" actId="1076"/>
          <ac:picMkLst>
            <pc:docMk/>
            <pc:sldMk cId="3176757879" sldId="290"/>
            <ac:picMk id="2" creationId="{6E505B0F-F18F-012B-FD56-4A0BA82A3C22}"/>
          </ac:picMkLst>
        </pc:picChg>
        <pc:picChg chg="add mod">
          <ac:chgData name="Trần Đình Hoàng" userId="c8fe505b-42f3-4e84-9347-555dc7f5a4e0" providerId="ADAL" clId="{4A3DD7C0-C0BC-426E-8F3B-8F4FCEC8EBCB}" dt="2023-06-03T13:04:32.535" v="3227" actId="1076"/>
          <ac:picMkLst>
            <pc:docMk/>
            <pc:sldMk cId="3176757879" sldId="290"/>
            <ac:picMk id="3" creationId="{B7289ED9-7C3E-F3ED-3309-5F68E2610903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4:47.446" v="13279"/>
        <pc:sldMkLst>
          <pc:docMk/>
          <pc:sldMk cId="885216975" sldId="291"/>
        </pc:sldMkLst>
        <pc:spChg chg="add mod">
          <ac:chgData name="Trần Đình Hoàng" userId="c8fe505b-42f3-4e84-9347-555dc7f5a4e0" providerId="ADAL" clId="{4A3DD7C0-C0BC-426E-8F3B-8F4FCEC8EBCB}" dt="2023-06-05T03:34:17.038" v="13276" actId="1076"/>
          <ac:spMkLst>
            <pc:docMk/>
            <pc:sldMk cId="885216975" sldId="291"/>
            <ac:spMk id="3" creationId="{43E5F62B-B643-6E8A-F6CA-AC5E5D235A3A}"/>
          </ac:spMkLst>
        </pc:spChg>
        <pc:spChg chg="add mod">
          <ac:chgData name="Trần Đình Hoàng" userId="c8fe505b-42f3-4e84-9347-555dc7f5a4e0" providerId="ADAL" clId="{4A3DD7C0-C0BC-426E-8F3B-8F4FCEC8EBCB}" dt="2023-06-03T13:44:10.829" v="3577" actId="14100"/>
          <ac:spMkLst>
            <pc:docMk/>
            <pc:sldMk cId="885216975" sldId="291"/>
            <ac:spMk id="5" creationId="{08A591B7-B170-CF8E-2259-2BC27B7C679E}"/>
          </ac:spMkLst>
        </pc:spChg>
        <pc:spChg chg="add mod">
          <ac:chgData name="Trần Đình Hoàng" userId="c8fe505b-42f3-4e84-9347-555dc7f5a4e0" providerId="ADAL" clId="{4A3DD7C0-C0BC-426E-8F3B-8F4FCEC8EBCB}" dt="2023-06-03T13:43:57.029" v="3555" actId="1035"/>
          <ac:spMkLst>
            <pc:docMk/>
            <pc:sldMk cId="885216975" sldId="291"/>
            <ac:spMk id="6" creationId="{6D9A8B88-8B05-8BC7-4A17-35F9E6807DA0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0" creationId="{67E7ED4D-2ED2-3627-204E-822C357290AC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1" creationId="{7B25BCDC-E81D-C7AB-974E-3ECA14E8E766}"/>
          </ac:spMkLst>
        </pc:spChg>
        <pc:grpChg chg="add mod">
          <ac:chgData name="Trần Đình Hoàng" userId="c8fe505b-42f3-4e84-9347-555dc7f5a4e0" providerId="ADAL" clId="{4A3DD7C0-C0BC-426E-8F3B-8F4FCEC8EBCB}" dt="2023-06-04T01:59:45.152" v="5113" actId="1036"/>
          <ac:grpSpMkLst>
            <pc:docMk/>
            <pc:sldMk cId="885216975" sldId="291"/>
            <ac:grpSpMk id="2" creationId="{35A5BADA-CBDF-872B-5320-E269DACC476C}"/>
          </ac:grpSpMkLst>
        </pc:grpChg>
        <pc:grpChg chg="add mod">
          <ac:chgData name="Trần Đình Hoàng" userId="c8fe505b-42f3-4e84-9347-555dc7f5a4e0" providerId="ADAL" clId="{4A3DD7C0-C0BC-426E-8F3B-8F4FCEC8EBCB}" dt="2023-06-04T01:51:06.073" v="4843" actId="164"/>
          <ac:grpSpMkLst>
            <pc:docMk/>
            <pc:sldMk cId="885216975" sldId="291"/>
            <ac:grpSpMk id="7" creationId="{633C1353-6479-3BA8-4A10-086640BDB2EF}"/>
          </ac:grpSpMkLst>
        </pc:grpChg>
        <pc:picChg chg="add del mod">
          <ac:chgData name="Trần Đình Hoàng" userId="c8fe505b-42f3-4e84-9347-555dc7f5a4e0" providerId="ADAL" clId="{4A3DD7C0-C0BC-426E-8F3B-8F4FCEC8EBCB}" dt="2023-06-03T13:35:09.789" v="3459" actId="21"/>
          <ac:picMkLst>
            <pc:docMk/>
            <pc:sldMk cId="885216975" sldId="291"/>
            <ac:picMk id="2" creationId="{696CDAD2-4F4F-CF1E-817D-94E29DEEB434}"/>
          </ac:picMkLst>
        </pc:picChg>
        <pc:picChg chg="add del mod">
          <ac:chgData name="Trần Đình Hoàng" userId="c8fe505b-42f3-4e84-9347-555dc7f5a4e0" providerId="ADAL" clId="{4A3DD7C0-C0BC-426E-8F3B-8F4FCEC8EBCB}" dt="2023-06-03T13:31:35.869" v="3415" actId="478"/>
          <ac:picMkLst>
            <pc:docMk/>
            <pc:sldMk cId="885216975" sldId="291"/>
            <ac:picMk id="3" creationId="{B997FA03-5BCA-E451-CE2A-05E4977FF24F}"/>
          </ac:picMkLst>
        </pc:picChg>
        <pc:picChg chg="add mod">
          <ac:chgData name="Trần Đình Hoàng" userId="c8fe505b-42f3-4e84-9347-555dc7f5a4e0" providerId="ADAL" clId="{4A3DD7C0-C0BC-426E-8F3B-8F4FCEC8EBCB}" dt="2023-06-04T01:51:06.073" v="4843" actId="164"/>
          <ac:picMkLst>
            <pc:docMk/>
            <pc:sldMk cId="885216975" sldId="291"/>
            <ac:picMk id="4" creationId="{0E967028-A377-AA67-D720-EFA9F96764A6}"/>
          </ac:picMkLst>
        </pc:picChg>
        <pc:picChg chg="add del mod">
          <ac:chgData name="Trần Đình Hoàng" userId="c8fe505b-42f3-4e84-9347-555dc7f5a4e0" providerId="ADAL" clId="{4A3DD7C0-C0BC-426E-8F3B-8F4FCEC8EBCB}" dt="2023-06-03T13:42:49.277" v="3493" actId="478"/>
          <ac:picMkLst>
            <pc:docMk/>
            <pc:sldMk cId="885216975" sldId="291"/>
            <ac:picMk id="8" creationId="{ADE6C0E6-D98C-48D2-9E1E-B14ACB37C063}"/>
          </ac:picMkLst>
        </pc:picChg>
        <pc:picChg chg="add mod">
          <ac:chgData name="Trần Đình Hoàng" userId="c8fe505b-42f3-4e84-9347-555dc7f5a4e0" providerId="ADAL" clId="{4A3DD7C0-C0BC-426E-8F3B-8F4FCEC8EBCB}" dt="2023-06-05T03:34:20.951" v="13277" actId="1076"/>
          <ac:picMkLst>
            <pc:docMk/>
            <pc:sldMk cId="885216975" sldId="291"/>
            <ac:picMk id="9" creationId="{9A158F94-4282-1BA1-A850-9B55F0F2526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6:31.182" v="13286" actId="20577"/>
        <pc:sldMkLst>
          <pc:docMk/>
          <pc:sldMk cId="3692342669" sldId="292"/>
        </pc:sldMkLst>
        <pc:spChg chg="add del mod">
          <ac:chgData name="Trần Đình Hoàng" userId="c8fe505b-42f3-4e84-9347-555dc7f5a4e0" providerId="ADAL" clId="{4A3DD7C0-C0BC-426E-8F3B-8F4FCEC8EBCB}" dt="2023-06-03T13:48:40.820" v="3670" actId="478"/>
          <ac:spMkLst>
            <pc:docMk/>
            <pc:sldMk cId="3692342669" sldId="292"/>
            <ac:spMk id="2" creationId="{CDC60E03-2991-27E6-25C1-4C3BCB8E189B}"/>
          </ac:spMkLst>
        </pc:spChg>
        <pc:spChg chg="add del mod">
          <ac:chgData name="Trần Đình Hoàng" userId="c8fe505b-42f3-4e84-9347-555dc7f5a4e0" providerId="ADAL" clId="{4A3DD7C0-C0BC-426E-8F3B-8F4FCEC8EBCB}" dt="2023-06-03T13:49:29.668" v="3673" actId="478"/>
          <ac:spMkLst>
            <pc:docMk/>
            <pc:sldMk cId="3692342669" sldId="292"/>
            <ac:spMk id="3" creationId="{B0BD9A84-7E76-CBA0-661A-9A68051AE830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4" creationId="{54FFAF9E-4371-40CE-7683-887CAA2206B4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5" creationId="{B8CD9CEE-0E78-1474-B959-6949BC3F34F4}"/>
          </ac:spMkLst>
        </pc:spChg>
        <pc:spChg chg="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6" creationId="{B4932221-73F4-423B-138F-3AA4A0954996}"/>
          </ac:spMkLst>
        </pc:spChg>
        <pc:spChg chg="add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7" creationId="{54049B07-F88E-EAE1-A156-76C11612BA23}"/>
          </ac:spMkLst>
        </pc:spChg>
        <pc:spChg chg="add del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8" creationId="{B103E61C-CA2A-8B51-9B1E-B6793704BF5B}"/>
          </ac:spMkLst>
        </pc:spChg>
        <pc:spChg chg="add mod">
          <ac:chgData name="Trần Đình Hoàng" userId="c8fe505b-42f3-4e84-9347-555dc7f5a4e0" providerId="ADAL" clId="{4A3DD7C0-C0BC-426E-8F3B-8F4FCEC8EBCB}" dt="2023-06-05T03:36:31.182" v="13286" actId="20577"/>
          <ac:spMkLst>
            <pc:docMk/>
            <pc:sldMk cId="3692342669" sldId="292"/>
            <ac:spMk id="12" creationId="{A5A55787-7CBA-5D41-B018-3C3A9F2FB69C}"/>
          </ac:spMkLst>
        </pc:spChg>
        <pc:spChg chg="add mod">
          <ac:chgData name="Trần Đình Hoàng" userId="c8fe505b-42f3-4e84-9347-555dc7f5a4e0" providerId="ADAL" clId="{4A3DD7C0-C0BC-426E-8F3B-8F4FCEC8EBCB}" dt="2023-06-04T03:51:07.947" v="6631" actId="1036"/>
          <ac:spMkLst>
            <pc:docMk/>
            <pc:sldMk cId="3692342669" sldId="292"/>
            <ac:spMk id="13" creationId="{E312BEF9-5AF8-48AF-8897-09B4B78EBF5E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4" creationId="{73A1CA87-7D4C-3698-FF25-0D2ED85F04DB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6" creationId="{77D447F1-4D39-BFB1-6D5F-221B8ECD2B93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7" creationId="{B67DA5FF-B60C-E2BA-6451-55FDFA2DB57A}"/>
          </ac:spMkLst>
        </pc:spChg>
        <pc:grpChg chg="add mod">
          <ac:chgData name="Trần Đình Hoàng" userId="c8fe505b-42f3-4e84-9347-555dc7f5a4e0" providerId="ADAL" clId="{4A3DD7C0-C0BC-426E-8F3B-8F4FCEC8EBCB}" dt="2023-06-04T03:51:00.420" v="6621" actId="1035"/>
          <ac:grpSpMkLst>
            <pc:docMk/>
            <pc:sldMk cId="3692342669" sldId="292"/>
            <ac:grpSpMk id="10" creationId="{7F759D32-DFBB-7F39-BF4C-568D088D5B0F}"/>
          </ac:grpSpMkLst>
        </pc:grpChg>
        <pc:grpChg chg="add mod">
          <ac:chgData name="Trần Đình Hoàng" userId="c8fe505b-42f3-4e84-9347-555dc7f5a4e0" providerId="ADAL" clId="{4A3DD7C0-C0BC-426E-8F3B-8F4FCEC8EBCB}" dt="2023-06-04T03:51:04.706" v="6628" actId="1036"/>
          <ac:grpSpMkLst>
            <pc:docMk/>
            <pc:sldMk cId="3692342669" sldId="292"/>
            <ac:grpSpMk id="19" creationId="{951C3BCF-D98A-1D3C-E616-03E64B4B8993}"/>
          </ac:grpSpMkLst>
        </pc:grpChg>
        <pc:graphicFrameChg chg="add mod">
          <ac:chgData name="Trần Đình Hoàng" userId="c8fe505b-42f3-4e84-9347-555dc7f5a4e0" providerId="ADAL" clId="{4A3DD7C0-C0BC-426E-8F3B-8F4FCEC8EBCB}" dt="2023-06-04T03:51:36.773" v="6634"/>
          <ac:graphicFrameMkLst>
            <pc:docMk/>
            <pc:sldMk cId="3692342669" sldId="292"/>
            <ac:graphicFrameMk id="18" creationId="{B5F99E48-C136-CC14-3811-2790911AC3F0}"/>
          </ac:graphicFrameMkLst>
        </pc:graphicFrameChg>
        <pc:picChg chg="add mod">
          <ac:chgData name="Trần Đình Hoàng" userId="c8fe505b-42f3-4e84-9347-555dc7f5a4e0" providerId="ADAL" clId="{4A3DD7C0-C0BC-426E-8F3B-8F4FCEC8EBCB}" dt="2023-06-03T14:10:50.340" v="4259" actId="164"/>
          <ac:picMkLst>
            <pc:docMk/>
            <pc:sldMk cId="3692342669" sldId="292"/>
            <ac:picMk id="9" creationId="{5C234C4B-59F9-7A50-AABE-55B02CC885DC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51.437" v="13340"/>
        <pc:sldMkLst>
          <pc:docMk/>
          <pc:sldMk cId="2387482846" sldId="293"/>
        </pc:sldMkLst>
        <pc:spChg chg="add del mod">
          <ac:chgData name="Trần Đình Hoàng" userId="c8fe505b-42f3-4e84-9347-555dc7f5a4e0" providerId="ADAL" clId="{4A3DD7C0-C0BC-426E-8F3B-8F4FCEC8EBCB}" dt="2023-06-03T13:52:30.648" v="3752"/>
          <ac:spMkLst>
            <pc:docMk/>
            <pc:sldMk cId="2387482846" sldId="293"/>
            <ac:spMk id="2" creationId="{AA59E048-0DF1-6FBF-2392-63E4B030636E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3" creationId="{ABFAECFF-01EA-3BFF-4E49-C7780EBCCA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4" creationId="{8C4B2C64-6CE3-6E42-8FE3-C15297D20C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5" creationId="{CF959BFB-2987-E79D-F0AA-7B7D75B7CAAD}"/>
          </ac:spMkLst>
        </pc:spChg>
        <pc:spChg chg="add mod">
          <ac:chgData name="Trần Đình Hoàng" userId="c8fe505b-42f3-4e84-9347-555dc7f5a4e0" providerId="ADAL" clId="{4A3DD7C0-C0BC-426E-8F3B-8F4FCEC8EBCB}" dt="2023-06-05T03:38:58.725" v="13294" actId="123"/>
          <ac:spMkLst>
            <pc:docMk/>
            <pc:sldMk cId="2387482846" sldId="293"/>
            <ac:spMk id="7" creationId="{24223135-5848-90E1-08DD-CBF9BE8DCF28}"/>
          </ac:spMkLst>
        </pc:spChg>
        <pc:spChg chg="add mod or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9" creationId="{B8D1AB00-00E4-BE3D-AD5D-DFF0250957B2}"/>
          </ac:spMkLst>
        </pc:spChg>
        <pc:spChg chg="add mo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10" creationId="{977CE60F-787A-573F-7DB1-14DB9B64D4AC}"/>
          </ac:spMkLst>
        </pc:spChg>
        <pc:spChg chg="add mod ord">
          <ac:chgData name="Trần Đình Hoàng" userId="c8fe505b-42f3-4e84-9347-555dc7f5a4e0" providerId="ADAL" clId="{4A3DD7C0-C0BC-426E-8F3B-8F4FCEC8EBCB}" dt="2023-06-04T01:54:15.143" v="4863" actId="207"/>
          <ac:spMkLst>
            <pc:docMk/>
            <pc:sldMk cId="2387482846" sldId="293"/>
            <ac:spMk id="15" creationId="{67789CD1-E052-8D6A-347D-C1F794B26876}"/>
          </ac:spMkLst>
        </pc:spChg>
        <pc:grpChg chg="add mod">
          <ac:chgData name="Trần Đình Hoàng" userId="c8fe505b-42f3-4e84-9347-555dc7f5a4e0" providerId="ADAL" clId="{4A3DD7C0-C0BC-426E-8F3B-8F4FCEC8EBCB}" dt="2023-06-04T01:53:36.361" v="4855" actId="164"/>
          <ac:grpSpMkLst>
            <pc:docMk/>
            <pc:sldMk cId="2387482846" sldId="293"/>
            <ac:grpSpMk id="2" creationId="{DCBFD433-3BED-1B5B-3737-36C212E8DCE9}"/>
          </ac:grpSpMkLst>
        </pc:grpChg>
        <pc:grpChg chg="add mod">
          <ac:chgData name="Trần Đình Hoàng" userId="c8fe505b-42f3-4e84-9347-555dc7f5a4e0" providerId="ADAL" clId="{4A3DD7C0-C0BC-426E-8F3B-8F4FCEC8EBCB}" dt="2023-06-04T01:53:58.570" v="4861" actId="164"/>
          <ac:grpSpMkLst>
            <pc:docMk/>
            <pc:sldMk cId="2387482846" sldId="293"/>
            <ac:grpSpMk id="8" creationId="{B6C15D74-309E-2404-01D9-BA842795448F}"/>
          </ac:grpSpMkLst>
        </pc:grpChg>
        <pc:grpChg chg="add mod">
          <ac:chgData name="Trần Đình Hoàng" userId="c8fe505b-42f3-4e84-9347-555dc7f5a4e0" providerId="ADAL" clId="{4A3DD7C0-C0BC-426E-8F3B-8F4FCEC8EBCB}" dt="2023-06-04T03:51:50.724" v="6660" actId="1035"/>
          <ac:grpSpMkLst>
            <pc:docMk/>
            <pc:sldMk cId="2387482846" sldId="293"/>
            <ac:grpSpMk id="11" creationId="{3892FF06-28F5-FC06-B557-FBEDBBF935AD}"/>
          </ac:grpSpMkLst>
        </pc:grpChg>
        <pc:grpChg chg="add del mod">
          <ac:chgData name="Trần Đình Hoàng" userId="c8fe505b-42f3-4e84-9347-555dc7f5a4e0" providerId="ADAL" clId="{4A3DD7C0-C0BC-426E-8F3B-8F4FCEC8EBCB}" dt="2023-06-03T14:25:29.013" v="4722" actId="165"/>
          <ac:grpSpMkLst>
            <pc:docMk/>
            <pc:sldMk cId="2387482846" sldId="293"/>
            <ac:grpSpMk id="11" creationId="{CA488359-3A6E-B151-6A07-3EC9F5DD81F1}"/>
          </ac:grpSpMkLst>
        </pc:grpChg>
        <pc:grpChg chg="add mod">
          <ac:chgData name="Trần Đình Hoàng" userId="c8fe505b-42f3-4e84-9347-555dc7f5a4e0" providerId="ADAL" clId="{4A3DD7C0-C0BC-426E-8F3B-8F4FCEC8EBCB}" dt="2023-06-04T01:53:42.267" v="4857" actId="164"/>
          <ac:grpSpMkLst>
            <pc:docMk/>
            <pc:sldMk cId="2387482846" sldId="293"/>
            <ac:grpSpMk id="13" creationId="{97B5D8F7-0037-46E1-6D51-BADAF5DCC41E}"/>
          </ac:grpSpMkLst>
        </pc:grpChg>
        <pc:grpChg chg="add mod">
          <ac:chgData name="Trần Đình Hoàng" userId="c8fe505b-42f3-4e84-9347-555dc7f5a4e0" providerId="ADAL" clId="{4A3DD7C0-C0BC-426E-8F3B-8F4FCEC8EBCB}" dt="2023-06-03T14:33:38.157" v="4819" actId="164"/>
          <ac:grpSpMkLst>
            <pc:docMk/>
            <pc:sldMk cId="2387482846" sldId="293"/>
            <ac:grpSpMk id="19" creationId="{1CA8C8C7-D089-1632-AC44-94B61D5C2019}"/>
          </ac:grpSpMkLst>
        </pc:grpChg>
        <pc:grpChg chg="add mod">
          <ac:chgData name="Trần Đình Hoàng" userId="c8fe505b-42f3-4e84-9347-555dc7f5a4e0" providerId="ADAL" clId="{4A3DD7C0-C0BC-426E-8F3B-8F4FCEC8EBCB}" dt="2023-06-03T14:33:42.473" v="4821" actId="164"/>
          <ac:grpSpMkLst>
            <pc:docMk/>
            <pc:sldMk cId="2387482846" sldId="293"/>
            <ac:grpSpMk id="20" creationId="{07CAD698-5EB7-EF88-D6AC-75F0F97977AB}"/>
          </ac:grpSpMkLst>
        </pc:grpChg>
        <pc:grpChg chg="add mod">
          <ac:chgData name="Trần Đình Hoàng" userId="c8fe505b-42f3-4e84-9347-555dc7f5a4e0" providerId="ADAL" clId="{4A3DD7C0-C0BC-426E-8F3B-8F4FCEC8EBCB}" dt="2023-06-03T14:33:55.193" v="4827" actId="164"/>
          <ac:grpSpMkLst>
            <pc:docMk/>
            <pc:sldMk cId="2387482846" sldId="293"/>
            <ac:grpSpMk id="21" creationId="{AEFCAD5C-127C-F96B-E668-332386AA086A}"/>
          </ac:grpSpMkLst>
        </pc:grpChg>
        <pc:graphicFrameChg chg="add mod">
          <ac:chgData name="Trần Đình Hoàng" userId="c8fe505b-42f3-4e84-9347-555dc7f5a4e0" providerId="ADAL" clId="{4A3DD7C0-C0BC-426E-8F3B-8F4FCEC8EBCB}" dt="2023-06-04T03:52:00.373" v="6663"/>
          <ac:graphicFrameMkLst>
            <pc:docMk/>
            <pc:sldMk cId="2387482846" sldId="293"/>
            <ac:graphicFrameMk id="6" creationId="{1BD275BA-CA01-4A66-D08F-BD9A4E24E08A}"/>
          </ac:graphicFrameMkLst>
        </pc:graphicFrameChg>
        <pc:graphicFrameChg chg="add del mod">
          <ac:chgData name="Trần Đình Hoàng" userId="c8fe505b-42f3-4e84-9347-555dc7f5a4e0" providerId="ADAL" clId="{4A3DD7C0-C0BC-426E-8F3B-8F4FCEC8EBCB}" dt="2023-06-03T14:33:12.254" v="4798"/>
          <ac:graphicFrameMkLst>
            <pc:docMk/>
            <pc:sldMk cId="2387482846" sldId="293"/>
            <ac:graphicFrameMk id="16" creationId="{2754380E-7B0E-EBB2-25A6-7293BE5A25DD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0:08.014" v="13298" actId="1076"/>
          <ac:picMkLst>
            <pc:docMk/>
            <pc:sldMk cId="2387482846" sldId="293"/>
            <ac:picMk id="2" creationId="{DE01C401-EF14-6F89-6E5E-B8FEF159E9C6}"/>
          </ac:picMkLst>
        </pc:picChg>
        <pc:picChg chg="add del mod">
          <ac:chgData name="Trần Đình Hoàng" userId="c8fe505b-42f3-4e84-9347-555dc7f5a4e0" providerId="ADAL" clId="{4A3DD7C0-C0BC-426E-8F3B-8F4FCEC8EBCB}" dt="2023-06-03T14:27:03.875" v="4759" actId="478"/>
          <ac:picMkLst>
            <pc:docMk/>
            <pc:sldMk cId="2387482846" sldId="293"/>
            <ac:picMk id="8" creationId="{184C448C-362F-A519-5F99-912DD663A435}"/>
          </ac:picMkLst>
        </pc:picChg>
        <pc:picChg chg="add del mod modCrop">
          <ac:chgData name="Trần Đình Hoàng" userId="c8fe505b-42f3-4e84-9347-555dc7f5a4e0" providerId="ADAL" clId="{4A3DD7C0-C0BC-426E-8F3B-8F4FCEC8EBCB}" dt="2023-06-03T14:31:38.962" v="4795" actId="478"/>
          <ac:picMkLst>
            <pc:docMk/>
            <pc:sldMk cId="2387482846" sldId="293"/>
            <ac:picMk id="12" creationId="{51CB9644-A893-0858-9B0C-F602D98C2F9D}"/>
          </ac:picMkLst>
        </pc:picChg>
        <pc:picChg chg="add mod">
          <ac:chgData name="Trần Đình Hoàng" userId="c8fe505b-42f3-4e84-9347-555dc7f5a4e0" providerId="ADAL" clId="{4A3DD7C0-C0BC-426E-8F3B-8F4FCEC8EBCB}" dt="2023-06-04T01:53:42.267" v="4857" actId="164"/>
          <ac:picMkLst>
            <pc:docMk/>
            <pc:sldMk cId="2387482846" sldId="293"/>
            <ac:picMk id="18" creationId="{1A9DE8EE-F7CD-6AB8-6C08-6CC825AC46B7}"/>
          </ac:picMkLst>
        </pc:picChg>
      </pc:sldChg>
      <pc:sldChg chg="addSp modSp new mod setBg modAnim">
        <pc:chgData name="Trần Đình Hoàng" userId="c8fe505b-42f3-4e84-9347-555dc7f5a4e0" providerId="ADAL" clId="{4A3DD7C0-C0BC-426E-8F3B-8F4FCEC8EBCB}" dt="2023-06-05T03:46:13.646" v="13328" actId="1076"/>
        <pc:sldMkLst>
          <pc:docMk/>
          <pc:sldMk cId="1673590410" sldId="294"/>
        </pc:sldMkLst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2" creationId="{D1B6A5E2-B5FB-32E9-75DB-BC78E05DC670}"/>
          </ac:spMkLst>
        </pc:spChg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4" creationId="{C84E5F1D-57E6-1948-5110-E6E63C6B15FE}"/>
          </ac:spMkLst>
        </pc:spChg>
        <pc:spChg chg="add mod">
          <ac:chgData name="Trần Đình Hoàng" userId="c8fe505b-42f3-4e84-9347-555dc7f5a4e0" providerId="ADAL" clId="{4A3DD7C0-C0BC-426E-8F3B-8F4FCEC8EBCB}" dt="2023-06-04T13:35:15.603" v="9507" actId="207"/>
          <ac:spMkLst>
            <pc:docMk/>
            <pc:sldMk cId="1673590410" sldId="294"/>
            <ac:spMk id="5" creationId="{60B9912A-BD8B-BCE4-264D-8479F34DCDD2}"/>
          </ac:spMkLst>
        </pc:spChg>
        <pc:spChg chg="add mod">
          <ac:chgData name="Trần Đình Hoàng" userId="c8fe505b-42f3-4e84-9347-555dc7f5a4e0" providerId="ADAL" clId="{4A3DD7C0-C0BC-426E-8F3B-8F4FCEC8EBCB}" dt="2023-06-04T13:35:20.672" v="9508" actId="1076"/>
          <ac:spMkLst>
            <pc:docMk/>
            <pc:sldMk cId="1673590410" sldId="294"/>
            <ac:spMk id="6" creationId="{6D29352D-7784-AB49-7145-3E1926FA58F9}"/>
          </ac:spMkLst>
        </pc:spChg>
        <pc:spChg chg="add mod">
          <ac:chgData name="Trần Đình Hoàng" userId="c8fe505b-42f3-4e84-9347-555dc7f5a4e0" providerId="ADAL" clId="{4A3DD7C0-C0BC-426E-8F3B-8F4FCEC8EBCB}" dt="2023-06-04T13:35:30.343" v="9520" actId="1036"/>
          <ac:spMkLst>
            <pc:docMk/>
            <pc:sldMk cId="1673590410" sldId="294"/>
            <ac:spMk id="8" creationId="{D781AF08-B54E-1817-A93E-264D54163445}"/>
          </ac:spMkLst>
        </pc:spChg>
        <pc:spChg chg="add mod">
          <ac:chgData name="Trần Đình Hoàng" userId="c8fe505b-42f3-4e84-9347-555dc7f5a4e0" providerId="ADAL" clId="{4A3DD7C0-C0BC-426E-8F3B-8F4FCEC8EBCB}" dt="2023-06-04T13:35:41.408" v="9526" actId="14100"/>
          <ac:spMkLst>
            <pc:docMk/>
            <pc:sldMk cId="1673590410" sldId="294"/>
            <ac:spMk id="9" creationId="{DD3BA34B-13AE-2F94-9E93-3C0645B0D8A9}"/>
          </ac:spMkLst>
        </pc:spChg>
        <pc:picChg chg="add mod">
          <ac:chgData name="Trần Đình Hoàng" userId="c8fe505b-42f3-4e84-9347-555dc7f5a4e0" providerId="ADAL" clId="{4A3DD7C0-C0BC-426E-8F3B-8F4FCEC8EBCB}" dt="2023-06-04T03:52:11.214" v="6679" actId="1035"/>
          <ac:picMkLst>
            <pc:docMk/>
            <pc:sldMk cId="1673590410" sldId="294"/>
            <ac:picMk id="3" creationId="{780F6DC3-118B-C545-9EDA-DB9D7FEDB958}"/>
          </ac:picMkLst>
        </pc:picChg>
        <pc:picChg chg="add mod">
          <ac:chgData name="Trần Đình Hoàng" userId="c8fe505b-42f3-4e84-9347-555dc7f5a4e0" providerId="ADAL" clId="{4A3DD7C0-C0BC-426E-8F3B-8F4FCEC8EBCB}" dt="2023-06-05T03:46:13.646" v="13328" actId="1076"/>
          <ac:picMkLst>
            <pc:docMk/>
            <pc:sldMk cId="1673590410" sldId="294"/>
            <ac:picMk id="7" creationId="{1F3E54E4-D337-6385-9809-9E892D787FD8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26.445" v="13339"/>
        <pc:sldMkLst>
          <pc:docMk/>
          <pc:sldMk cId="3424735350" sldId="295"/>
        </pc:sldMkLst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3" creationId="{B8DCE3C2-1F5C-CF43-2411-73FDD12C5C27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3" creationId="{E73F0B6C-D451-1866-804A-81F181FED5E2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4" creationId="{28EAC671-616B-7D10-628F-6A437C18DB3C}"/>
          </ac:spMkLst>
        </pc:spChg>
        <pc:spChg chg="add mod">
          <ac:chgData name="Trần Đình Hoàng" userId="c8fe505b-42f3-4e84-9347-555dc7f5a4e0" providerId="ADAL" clId="{4A3DD7C0-C0BC-426E-8F3B-8F4FCEC8EBCB}" dt="2023-06-04T03:14:45.036" v="5734" actId="207"/>
          <ac:spMkLst>
            <pc:docMk/>
            <pc:sldMk cId="3424735350" sldId="295"/>
            <ac:spMk id="7" creationId="{A2670819-128D-6645-28A6-536C812A3955}"/>
          </ac:spMkLst>
        </pc:spChg>
        <pc:spChg chg="add mod">
          <ac:chgData name="Trần Đình Hoàng" userId="c8fe505b-42f3-4e84-9347-555dc7f5a4e0" providerId="ADAL" clId="{4A3DD7C0-C0BC-426E-8F3B-8F4FCEC8EBCB}" dt="2023-06-04T11:30:47.757" v="8146" actId="207"/>
          <ac:spMkLst>
            <pc:docMk/>
            <pc:sldMk cId="3424735350" sldId="295"/>
            <ac:spMk id="9" creationId="{42A17AD0-7045-259E-2339-D49E79AF1588}"/>
          </ac:spMkLst>
        </pc:spChg>
        <pc:spChg chg="add mod topLvl">
          <ac:chgData name="Trần Đình Hoàng" userId="c8fe505b-42f3-4e84-9347-555dc7f5a4e0" providerId="ADAL" clId="{4A3DD7C0-C0BC-426E-8F3B-8F4FCEC8EBCB}" dt="2023-06-04T03:10:34.518" v="5599" actId="20577"/>
          <ac:spMkLst>
            <pc:docMk/>
            <pc:sldMk cId="3424735350" sldId="295"/>
            <ac:spMk id="10" creationId="{67A3564C-569B-63F1-E33F-70B4D9E47AAE}"/>
          </ac:spMkLst>
        </pc:spChg>
        <pc:spChg chg="add del mod">
          <ac:chgData name="Trần Đình Hoàng" userId="c8fe505b-42f3-4e84-9347-555dc7f5a4e0" providerId="ADAL" clId="{4A3DD7C0-C0BC-426E-8F3B-8F4FCEC8EBCB}" dt="2023-06-04T02:35:00.373" v="5432" actId="478"/>
          <ac:spMkLst>
            <pc:docMk/>
            <pc:sldMk cId="3424735350" sldId="295"/>
            <ac:spMk id="14" creationId="{7FF360A7-BCAC-E9E1-03BE-2E5D5A18F680}"/>
          </ac:spMkLst>
        </pc:spChg>
        <pc:spChg chg="add del mod">
          <ac:chgData name="Trần Đình Hoàng" userId="c8fe505b-42f3-4e84-9347-555dc7f5a4e0" providerId="ADAL" clId="{4A3DD7C0-C0BC-426E-8F3B-8F4FCEC8EBCB}" dt="2023-06-04T02:25:38.653" v="5398" actId="478"/>
          <ac:spMkLst>
            <pc:docMk/>
            <pc:sldMk cId="3424735350" sldId="295"/>
            <ac:spMk id="15" creationId="{5847B15C-8319-9849-7E7E-302D6EF8FD55}"/>
          </ac:spMkLst>
        </pc:spChg>
        <pc:spChg chg="add del">
          <ac:chgData name="Trần Đình Hoàng" userId="c8fe505b-42f3-4e84-9347-555dc7f5a4e0" providerId="ADAL" clId="{4A3DD7C0-C0BC-426E-8F3B-8F4FCEC8EBCB}" dt="2023-06-04T02:25:56.669" v="5400" actId="478"/>
          <ac:spMkLst>
            <pc:docMk/>
            <pc:sldMk cId="3424735350" sldId="295"/>
            <ac:spMk id="16" creationId="{FB0558A2-FB2C-CFB6-0A1A-87EB149C5074}"/>
          </ac:spMkLst>
        </pc:spChg>
        <pc:spChg chg="add del mod">
          <ac:chgData name="Trần Đình Hoàng" userId="c8fe505b-42f3-4e84-9347-555dc7f5a4e0" providerId="ADAL" clId="{4A3DD7C0-C0BC-426E-8F3B-8F4FCEC8EBCB}" dt="2023-06-04T02:26:58.692" v="5415" actId="478"/>
          <ac:spMkLst>
            <pc:docMk/>
            <pc:sldMk cId="3424735350" sldId="295"/>
            <ac:spMk id="17" creationId="{5DE736CB-E16E-5773-F5F1-04FC2DE401C8}"/>
          </ac:spMkLst>
        </pc:spChg>
        <pc:spChg chg="add mod topLvl">
          <ac:chgData name="Trần Đình Hoàng" userId="c8fe505b-42f3-4e84-9347-555dc7f5a4e0" providerId="ADAL" clId="{4A3DD7C0-C0BC-426E-8F3B-8F4FCEC8EBCB}" dt="2023-06-04T03:09:06.415" v="5577" actId="164"/>
          <ac:spMkLst>
            <pc:docMk/>
            <pc:sldMk cId="3424735350" sldId="295"/>
            <ac:spMk id="19" creationId="{6E7DF9D7-AC70-C62F-6BEB-F4D0335152E1}"/>
          </ac:spMkLst>
        </pc:spChg>
        <pc:spChg chg="add mod">
          <ac:chgData name="Trần Đình Hoàng" userId="c8fe505b-42f3-4e84-9347-555dc7f5a4e0" providerId="ADAL" clId="{4A3DD7C0-C0BC-426E-8F3B-8F4FCEC8EBCB}" dt="2023-06-04T11:30:10.397" v="8112" actId="1076"/>
          <ac:spMkLst>
            <pc:docMk/>
            <pc:sldMk cId="3424735350" sldId="295"/>
            <ac:spMk id="24" creationId="{5506C50B-61F7-C46E-E0E4-22B5667B8E46}"/>
          </ac:spMkLst>
        </pc:spChg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26" creationId="{059B0B26-7D4A-6C05-8D11-54B6479C2EEA}"/>
          </ac:spMkLst>
        </pc:spChg>
        <pc:grpChg chg="add mod">
          <ac:chgData name="Trần Đình Hoàng" userId="c8fe505b-42f3-4e84-9347-555dc7f5a4e0" providerId="ADAL" clId="{4A3DD7C0-C0BC-426E-8F3B-8F4FCEC8EBCB}" dt="2023-06-04T11:28:01.241" v="8036" actId="1035"/>
          <ac:grpSpMkLst>
            <pc:docMk/>
            <pc:sldMk cId="3424735350" sldId="295"/>
            <ac:grpSpMk id="8" creationId="{5DE132AF-4A83-EE95-6DAC-FA71577787B7}"/>
          </ac:grpSpMkLst>
        </pc:grpChg>
        <pc:grpChg chg="add del mod">
          <ac:chgData name="Trần Đình Hoàng" userId="c8fe505b-42f3-4e84-9347-555dc7f5a4e0" providerId="ADAL" clId="{4A3DD7C0-C0BC-426E-8F3B-8F4FCEC8EBCB}" dt="2023-06-04T03:08:45.861" v="5569" actId="165"/>
          <ac:grpSpMkLst>
            <pc:docMk/>
            <pc:sldMk cId="3424735350" sldId="295"/>
            <ac:grpSpMk id="21" creationId="{676C045E-2DB6-E796-BE5C-1012E938F1EC}"/>
          </ac:grpSpMkLst>
        </pc:grpChg>
        <pc:grpChg chg="add mod">
          <ac:chgData name="Trần Đình Hoàng" userId="c8fe505b-42f3-4e84-9347-555dc7f5a4e0" providerId="ADAL" clId="{4A3DD7C0-C0BC-426E-8F3B-8F4FCEC8EBCB}" dt="2023-06-04T11:28:05.930" v="8056" actId="1035"/>
          <ac:grpSpMkLst>
            <pc:docMk/>
            <pc:sldMk cId="3424735350" sldId="295"/>
            <ac:grpSpMk id="23" creationId="{EF114D9E-12D8-2BA4-CDAC-10F6F38824AF}"/>
          </ac:grpSpMkLst>
        </pc:grpChg>
        <pc:graphicFrameChg chg="add del mod">
          <ac:chgData name="Trần Đình Hoàng" userId="c8fe505b-42f3-4e84-9347-555dc7f5a4e0" providerId="ADAL" clId="{4A3DD7C0-C0BC-426E-8F3B-8F4FCEC8EBCB}" dt="2023-06-04T02:23:49.737" v="5374"/>
          <ac:graphicFrameMkLst>
            <pc:docMk/>
            <pc:sldMk cId="3424735350" sldId="295"/>
            <ac:graphicFrameMk id="11" creationId="{88D73C5E-B82E-C105-910A-7FF0BE9796E5}"/>
          </ac:graphicFrameMkLst>
        </pc:graphicFrameChg>
        <pc:picChg chg="add del mod">
          <ac:chgData name="Trần Đình Hoàng" userId="c8fe505b-42f3-4e84-9347-555dc7f5a4e0" providerId="ADAL" clId="{4A3DD7C0-C0BC-426E-8F3B-8F4FCEC8EBCB}" dt="2023-06-04T02:08:48.083" v="5292" actId="21"/>
          <ac:picMkLst>
            <pc:docMk/>
            <pc:sldMk cId="3424735350" sldId="295"/>
            <ac:picMk id="2" creationId="{60678320-1900-82F0-37A8-66F412C2B0F7}"/>
          </ac:picMkLst>
        </pc:picChg>
        <pc:picChg chg="add mod">
          <ac:chgData name="Trần Đình Hoàng" userId="c8fe505b-42f3-4e84-9347-555dc7f5a4e0" providerId="ADAL" clId="{4A3DD7C0-C0BC-426E-8F3B-8F4FCEC8EBCB}" dt="2023-06-05T03:41:28.934" v="13301" actId="1076"/>
          <ac:picMkLst>
            <pc:docMk/>
            <pc:sldMk cId="3424735350" sldId="295"/>
            <ac:picMk id="2" creationId="{BAD72003-99AE-0B9D-0A74-5C967D665D4E}"/>
          </ac:picMkLst>
        </pc:picChg>
        <pc:picChg chg="add mod">
          <ac:chgData name="Trần Đình Hoàng" userId="c8fe505b-42f3-4e84-9347-555dc7f5a4e0" providerId="ADAL" clId="{4A3DD7C0-C0BC-426E-8F3B-8F4FCEC8EBCB}" dt="2023-06-04T11:28:08.572" v="8057" actId="1076"/>
          <ac:picMkLst>
            <pc:docMk/>
            <pc:sldMk cId="3424735350" sldId="295"/>
            <ac:picMk id="5" creationId="{F4AE29FE-F351-3F4A-9C31-42711BB8BF7F}"/>
          </ac:picMkLst>
        </pc:picChg>
        <pc:picChg chg="add mod">
          <ac:chgData name="Trần Đình Hoàng" userId="c8fe505b-42f3-4e84-9347-555dc7f5a4e0" providerId="ADAL" clId="{4A3DD7C0-C0BC-426E-8F3B-8F4FCEC8EBCB}" dt="2023-06-04T02:12:25.963" v="5359" actId="164"/>
          <ac:picMkLst>
            <pc:docMk/>
            <pc:sldMk cId="3424735350" sldId="295"/>
            <ac:picMk id="6" creationId="{0DC4E086-48C0-72C8-9CF1-D92584ABB243}"/>
          </ac:picMkLst>
        </pc:picChg>
        <pc:picChg chg="add del mod">
          <ac:chgData name="Trần Đình Hoàng" userId="c8fe505b-42f3-4e84-9347-555dc7f5a4e0" providerId="ADAL" clId="{4A3DD7C0-C0BC-426E-8F3B-8F4FCEC8EBCB}" dt="2023-06-04T02:27:02.605" v="5416" actId="21"/>
          <ac:picMkLst>
            <pc:docMk/>
            <pc:sldMk cId="3424735350" sldId="295"/>
            <ac:picMk id="9" creationId="{74CD70D1-0761-04A0-5C03-559AC73E0093}"/>
          </ac:picMkLst>
        </pc:picChg>
        <pc:picChg chg="add del mod">
          <ac:chgData name="Trần Đình Hoàng" userId="c8fe505b-42f3-4e84-9347-555dc7f5a4e0" providerId="ADAL" clId="{4A3DD7C0-C0BC-426E-8F3B-8F4FCEC8EBCB}" dt="2023-06-04T11:30:05.042" v="8111" actId="478"/>
          <ac:picMkLst>
            <pc:docMk/>
            <pc:sldMk cId="3424735350" sldId="295"/>
            <ac:picMk id="11" creationId="{E73D08B6-0FA0-9C26-AC67-7138B74F0387}"/>
          </ac:picMkLst>
        </pc:picChg>
        <pc:picChg chg="add del mod ord">
          <ac:chgData name="Trần Đình Hoàng" userId="c8fe505b-42f3-4e84-9347-555dc7f5a4e0" providerId="ADAL" clId="{4A3DD7C0-C0BC-426E-8F3B-8F4FCEC8EBCB}" dt="2023-06-04T03:05:42.019" v="5470" actId="478"/>
          <ac:picMkLst>
            <pc:docMk/>
            <pc:sldMk cId="3424735350" sldId="295"/>
            <ac:picMk id="13" creationId="{01035287-62AE-4E5B-8AA9-6019CA563F8D}"/>
          </ac:picMkLst>
        </pc:picChg>
        <pc:picChg chg="add del mod">
          <ac:chgData name="Trần Đình Hoàng" userId="c8fe505b-42f3-4e84-9347-555dc7f5a4e0" providerId="ADAL" clId="{4A3DD7C0-C0BC-426E-8F3B-8F4FCEC8EBCB}" dt="2023-06-04T03:05:38.164" v="5467" actId="478"/>
          <ac:picMkLst>
            <pc:docMk/>
            <pc:sldMk cId="3424735350" sldId="295"/>
            <ac:picMk id="18" creationId="{9619AD2C-99BE-D1F3-763E-E1447E4DEFB0}"/>
          </ac:picMkLst>
        </pc:picChg>
        <pc:picChg chg="add del mod topLvl">
          <ac:chgData name="Trần Đình Hoàng" userId="c8fe505b-42f3-4e84-9347-555dc7f5a4e0" providerId="ADAL" clId="{4A3DD7C0-C0BC-426E-8F3B-8F4FCEC8EBCB}" dt="2023-06-04T03:08:52.547" v="5573" actId="478"/>
          <ac:picMkLst>
            <pc:docMk/>
            <pc:sldMk cId="3424735350" sldId="295"/>
            <ac:picMk id="20" creationId="{1C8B94FA-E1B4-9141-DBA6-DE6AFD3D2E85}"/>
          </ac:picMkLst>
        </pc:picChg>
        <pc:picChg chg="add mod">
          <ac:chgData name="Trần Đình Hoàng" userId="c8fe505b-42f3-4e84-9347-555dc7f5a4e0" providerId="ADAL" clId="{4A3DD7C0-C0BC-426E-8F3B-8F4FCEC8EBCB}" dt="2023-06-04T03:09:06.415" v="5577" actId="164"/>
          <ac:picMkLst>
            <pc:docMk/>
            <pc:sldMk cId="3424735350" sldId="295"/>
            <ac:picMk id="22" creationId="{97A0165C-FB2D-ED93-C60F-E9505F9D62E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1:45.162" v="13351"/>
        <pc:sldMkLst>
          <pc:docMk/>
          <pc:sldMk cId="2092492916" sldId="296"/>
        </pc:sldMkLst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3" creationId="{076AD9DF-9307-FB24-BE94-567400D9A69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4" creationId="{EBCEFBE1-9FBC-9E13-E6BF-25AAC1B2A8AC}"/>
          </ac:spMkLst>
        </pc:spChg>
        <pc:spChg chg="del mod topLvl">
          <ac:chgData name="Trần Đình Hoàng" userId="c8fe505b-42f3-4e84-9347-555dc7f5a4e0" providerId="ADAL" clId="{4A3DD7C0-C0BC-426E-8F3B-8F4FCEC8EBCB}" dt="2023-06-04T03:17:42.755" v="5790" actId="478"/>
          <ac:spMkLst>
            <pc:docMk/>
            <pc:sldMk cId="2092492916" sldId="296"/>
            <ac:spMk id="6" creationId="{7F585D09-81D1-48BB-3C73-56D9C781F31F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7" creationId="{E99E92D1-8AE5-BC72-9B82-530753667E56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8" creationId="{7011878B-CDC8-5EB8-4D8E-38CD66FD7E4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0" creationId="{B595B0D4-2E8F-1BED-7BD2-A5E55DE72299}"/>
          </ac:spMkLst>
        </pc:spChg>
        <pc:spChg chg="add del">
          <ac:chgData name="Trần Đình Hoàng" userId="c8fe505b-42f3-4e84-9347-555dc7f5a4e0" providerId="ADAL" clId="{4A3DD7C0-C0BC-426E-8F3B-8F4FCEC8EBCB}" dt="2023-06-04T03:18:21.344" v="5797" actId="11529"/>
          <ac:spMkLst>
            <pc:docMk/>
            <pc:sldMk cId="2092492916" sldId="296"/>
            <ac:spMk id="11" creationId="{08E2D5BB-A7D1-7D75-ED6D-AD3B478720C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2" creationId="{93CE45DE-D9C8-429E-9D7F-342B6A0BBCC3}"/>
          </ac:spMkLst>
        </pc:spChg>
        <pc:spChg chg="mod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13" creationId="{BAA7C4F9-F120-F134-D2C7-2EF740E9E0FA}"/>
          </ac:spMkLst>
        </pc:spChg>
        <pc:spChg chg="add mod">
          <ac:chgData name="Trần Đình Hoàng" userId="c8fe505b-42f3-4e84-9347-555dc7f5a4e0" providerId="ADAL" clId="{4A3DD7C0-C0BC-426E-8F3B-8F4FCEC8EBCB}" dt="2023-06-05T03:50:32.045" v="13343" actId="164"/>
          <ac:spMkLst>
            <pc:docMk/>
            <pc:sldMk cId="2092492916" sldId="296"/>
            <ac:spMk id="15" creationId="{1ECDD045-D57F-3824-7E4D-B43E48F4B31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7" creationId="{44056F56-BF52-D134-DAFA-BECA29AF88DE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8" creationId="{A0FBC9E5-D316-BF1C-AFFE-9AF4DB2EE98C}"/>
          </ac:spMkLst>
        </pc:spChg>
        <pc:spChg chg="add mod">
          <ac:chgData name="Trần Đình Hoàng" userId="c8fe505b-42f3-4e84-9347-555dc7f5a4e0" providerId="ADAL" clId="{4A3DD7C0-C0BC-426E-8F3B-8F4FCEC8EBCB}" dt="2023-06-04T13:36:06.087" v="9538" actId="1035"/>
          <ac:spMkLst>
            <pc:docMk/>
            <pc:sldMk cId="2092492916" sldId="296"/>
            <ac:spMk id="19" creationId="{0625CA59-5363-F902-4E7E-8322E073F31D}"/>
          </ac:spMkLst>
        </pc:spChg>
        <pc:spChg chg="add mod">
          <ac:chgData name="Trần Đình Hoàng" userId="c8fe505b-42f3-4e84-9347-555dc7f5a4e0" providerId="ADAL" clId="{4A3DD7C0-C0BC-426E-8F3B-8F4FCEC8EBCB}" dt="2023-06-04T03:53:31.898" v="6714" actId="1038"/>
          <ac:spMkLst>
            <pc:docMk/>
            <pc:sldMk cId="2092492916" sldId="296"/>
            <ac:spMk id="20" creationId="{1F9A4956-6022-30C8-DB69-DA1E43760DAC}"/>
          </ac:spMkLst>
        </pc:spChg>
        <pc:spChg chg="add mod">
          <ac:chgData name="Trần Đình Hoàng" userId="c8fe505b-42f3-4e84-9347-555dc7f5a4e0" providerId="ADAL" clId="{4A3DD7C0-C0BC-426E-8F3B-8F4FCEC8EBCB}" dt="2023-06-04T03:53:25.978" v="6712" actId="1038"/>
          <ac:spMkLst>
            <pc:docMk/>
            <pc:sldMk cId="2092492916" sldId="296"/>
            <ac:spMk id="21" creationId="{64129C40-6E4B-E081-C406-6E1A2A75BA20}"/>
          </ac:spMkLst>
        </pc:spChg>
        <pc:spChg chg="add mod">
          <ac:chgData name="Trần Đình Hoàng" userId="c8fe505b-42f3-4e84-9347-555dc7f5a4e0" providerId="ADAL" clId="{4A3DD7C0-C0BC-426E-8F3B-8F4FCEC8EBCB}" dt="2023-06-04T03:52:48.196" v="6705" actId="1035"/>
          <ac:spMkLst>
            <pc:docMk/>
            <pc:sldMk cId="2092492916" sldId="296"/>
            <ac:spMk id="22" creationId="{B86EB5F3-61CE-5B8F-2AE0-46A427D8D9D2}"/>
          </ac:spMkLst>
        </pc:spChg>
        <pc:spChg chg="add mod">
          <ac:chgData name="Trần Đình Hoàng" userId="c8fe505b-42f3-4e84-9347-555dc7f5a4e0" providerId="ADAL" clId="{4A3DD7C0-C0BC-426E-8F3B-8F4FCEC8EBCB}" dt="2023-06-04T13:36:14.894" v="9550" actId="1036"/>
          <ac:spMkLst>
            <pc:docMk/>
            <pc:sldMk cId="2092492916" sldId="296"/>
            <ac:spMk id="23" creationId="{E60A1EF7-0CD7-A2AD-BD71-EB92E349987E}"/>
          </ac:spMkLst>
        </pc:spChg>
        <pc:grpChg chg="add mod">
          <ac:chgData name="Trần Đình Hoàng" userId="c8fe505b-42f3-4e84-9347-555dc7f5a4e0" providerId="ADAL" clId="{4A3DD7C0-C0BC-426E-8F3B-8F4FCEC8EBCB}" dt="2023-06-05T03:50:32.045" v="13343" actId="164"/>
          <ac:grpSpMkLst>
            <pc:docMk/>
            <pc:sldMk cId="2092492916" sldId="296"/>
            <ac:grpSpMk id="3" creationId="{9C711656-9252-C987-978F-8C1CAC681573}"/>
          </ac:grpSpMkLst>
        </pc:grpChg>
        <pc:grpChg chg="add del mod">
          <ac:chgData name="Trần Đình Hoàng" userId="c8fe505b-42f3-4e84-9347-555dc7f5a4e0" providerId="ADAL" clId="{4A3DD7C0-C0BC-426E-8F3B-8F4FCEC8EBCB}" dt="2023-06-04T03:16:24.778" v="5741" actId="165"/>
          <ac:grpSpMkLst>
            <pc:docMk/>
            <pc:sldMk cId="2092492916" sldId="296"/>
            <ac:grpSpMk id="5" creationId="{6433203E-7B9F-09D7-2924-7AE6B3CAB1ED}"/>
          </ac:grpSpMkLst>
        </pc:grpChg>
        <pc:grpChg chg="add del mod">
          <ac:chgData name="Trần Đình Hoàng" userId="c8fe505b-42f3-4e84-9347-555dc7f5a4e0" providerId="ADAL" clId="{4A3DD7C0-C0BC-426E-8F3B-8F4FCEC8EBCB}" dt="2023-06-04T03:17:26.883" v="5787" actId="165"/>
          <ac:grpSpMkLst>
            <pc:docMk/>
            <pc:sldMk cId="2092492916" sldId="296"/>
            <ac:grpSpMk id="9" creationId="{C209294F-6992-43E8-E007-F82B142E6447}"/>
          </ac:grpSpMkLst>
        </pc:grpChg>
        <pc:grpChg chg="add mod">
          <ac:chgData name="Trần Đình Hoàng" userId="c8fe505b-42f3-4e84-9347-555dc7f5a4e0" providerId="ADAL" clId="{4A3DD7C0-C0BC-426E-8F3B-8F4FCEC8EBCB}" dt="2023-06-04T13:36:07.718" v="9541" actId="1035"/>
          <ac:grpSpMkLst>
            <pc:docMk/>
            <pc:sldMk cId="2092492916" sldId="296"/>
            <ac:grpSpMk id="14" creationId="{7D665566-B9E6-8C7F-0ECF-AB841CC1AAD7}"/>
          </ac:grpSpMkLst>
        </pc:grpChg>
        <pc:picChg chg="add mod">
          <ac:chgData name="Trần Đình Hoàng" userId="c8fe505b-42f3-4e84-9347-555dc7f5a4e0" providerId="ADAL" clId="{4A3DD7C0-C0BC-426E-8F3B-8F4FCEC8EBCB}" dt="2023-06-05T03:50:32.045" v="13343" actId="164"/>
          <ac:picMkLst>
            <pc:docMk/>
            <pc:sldMk cId="2092492916" sldId="296"/>
            <ac:picMk id="2" creationId="{F0A5CEE5-1C94-117C-F583-17FBB95A4C6F}"/>
          </ac:picMkLst>
        </pc:picChg>
        <pc:picChg chg="add mod">
          <ac:chgData name="Trần Đình Hoàng" userId="c8fe505b-42f3-4e84-9347-555dc7f5a4e0" providerId="ADAL" clId="{4A3DD7C0-C0BC-426E-8F3B-8F4FCEC8EBCB}" dt="2023-06-04T13:36:12.101" v="9546" actId="1038"/>
          <ac:picMkLst>
            <pc:docMk/>
            <pc:sldMk cId="2092492916" sldId="296"/>
            <ac:picMk id="16" creationId="{367DE259-459A-30F3-14C7-8E3261CFE241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11T13:39:24.359" v="13800" actId="207"/>
        <pc:sldMkLst>
          <pc:docMk/>
          <pc:sldMk cId="380948467" sldId="297"/>
        </pc:sldMkLst>
        <pc:spChg chg="add mod">
          <ac:chgData name="Trần Đình Hoàng" userId="c8fe505b-42f3-4e84-9347-555dc7f5a4e0" providerId="ADAL" clId="{4A3DD7C0-C0BC-426E-8F3B-8F4FCEC8EBCB}" dt="2023-06-11T13:38:42.279" v="13796" actId="1076"/>
          <ac:spMkLst>
            <pc:docMk/>
            <pc:sldMk cId="380948467" sldId="297"/>
            <ac:spMk id="2" creationId="{1897524E-B896-611F-3EC3-71CE45636BB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3" creationId="{63F79D96-200F-0747-7BA6-AF46476D027B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4" creationId="{1B16AB76-9DA6-4EC0-2B33-3605347BB65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5" creationId="{27250446-0052-7095-92B4-FDC75BAFF2EE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6" creationId="{05583027-BFF2-911A-F84E-666EF327B24D}"/>
          </ac:spMkLst>
        </pc:spChg>
        <pc:spChg chg="add mod">
          <ac:chgData name="Trần Đình Hoàng" userId="c8fe505b-42f3-4e84-9347-555dc7f5a4e0" providerId="ADAL" clId="{4A3DD7C0-C0BC-426E-8F3B-8F4FCEC8EBCB}" dt="2023-06-11T13:36:35.023" v="13623" actId="1035"/>
          <ac:spMkLst>
            <pc:docMk/>
            <pc:sldMk cId="380948467" sldId="297"/>
            <ac:spMk id="8" creationId="{A2A7D41C-E854-9093-D0B9-A3B93D5184DA}"/>
          </ac:spMkLst>
        </pc:spChg>
        <pc:spChg chg="add mod">
          <ac:chgData name="Trần Đình Hoàng" userId="c8fe505b-42f3-4e84-9347-555dc7f5a4e0" providerId="ADAL" clId="{4A3DD7C0-C0BC-426E-8F3B-8F4FCEC8EBCB}" dt="2023-06-11T13:39:05.015" v="13798" actId="207"/>
          <ac:spMkLst>
            <pc:docMk/>
            <pc:sldMk cId="380948467" sldId="297"/>
            <ac:spMk id="9" creationId="{D81587EA-C34E-00F5-E69B-44F9238E5C08}"/>
          </ac:spMkLst>
        </pc:spChg>
        <pc:spChg chg="add mod">
          <ac:chgData name="Trần Đình Hoàng" userId="c8fe505b-42f3-4e84-9347-555dc7f5a4e0" providerId="ADAL" clId="{4A3DD7C0-C0BC-426E-8F3B-8F4FCEC8EBCB}" dt="2023-06-11T13:37:05.768" v="13677" actId="1035"/>
          <ac:spMkLst>
            <pc:docMk/>
            <pc:sldMk cId="380948467" sldId="297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39:20.293" v="13799" actId="207"/>
          <ac:spMkLst>
            <pc:docMk/>
            <pc:sldMk cId="380948467" sldId="297"/>
            <ac:spMk id="12" creationId="{6B723BA5-BBF5-30F5-10D1-01D1426AD83A}"/>
          </ac:spMkLst>
        </pc:spChg>
        <pc:spChg chg="add mod">
          <ac:chgData name="Trần Đình Hoàng" userId="c8fe505b-42f3-4e84-9347-555dc7f5a4e0" providerId="ADAL" clId="{4A3DD7C0-C0BC-426E-8F3B-8F4FCEC8EBCB}" dt="2023-06-11T13:37:12.112" v="13693" actId="1035"/>
          <ac:spMkLst>
            <pc:docMk/>
            <pc:sldMk cId="380948467" sldId="297"/>
            <ac:spMk id="13" creationId="{22ACE1D8-32D2-6BD9-2778-267CDB0AC0E3}"/>
          </ac:spMkLst>
        </pc:spChg>
        <pc:spChg chg="add mod">
          <ac:chgData name="Trần Đình Hoàng" userId="c8fe505b-42f3-4e84-9347-555dc7f5a4e0" providerId="ADAL" clId="{4A3DD7C0-C0BC-426E-8F3B-8F4FCEC8EBCB}" dt="2023-06-11T13:39:24.359" v="13800" actId="207"/>
          <ac:spMkLst>
            <pc:docMk/>
            <pc:sldMk cId="380948467" sldId="297"/>
            <ac:spMk id="14" creationId="{0BF43207-9B79-8996-35E7-0E838281EDD7}"/>
          </ac:spMkLst>
        </pc:spChg>
        <pc:spChg chg="add mod">
          <ac:chgData name="Trần Đình Hoàng" userId="c8fe505b-42f3-4e84-9347-555dc7f5a4e0" providerId="ADAL" clId="{4A3DD7C0-C0BC-426E-8F3B-8F4FCEC8EBCB}" dt="2023-06-11T13:37:17.161" v="13709" actId="1035"/>
          <ac:spMkLst>
            <pc:docMk/>
            <pc:sldMk cId="380948467" sldId="297"/>
            <ac:spMk id="15" creationId="{86A8885B-D877-1EA0-3C2D-9D6B45776D6C}"/>
          </ac:spMkLst>
        </pc:spChg>
        <pc:spChg chg="add mod">
          <ac:chgData name="Trần Đình Hoàng" userId="c8fe505b-42f3-4e84-9347-555dc7f5a4e0" providerId="ADAL" clId="{4A3DD7C0-C0BC-426E-8F3B-8F4FCEC8EBCB}" dt="2023-06-11T13:36:37.628" v="13628" actId="1035"/>
          <ac:spMkLst>
            <pc:docMk/>
            <pc:sldMk cId="380948467" sldId="297"/>
            <ac:spMk id="16" creationId="{B24230B4-61EE-7C73-5942-698064507998}"/>
          </ac:spMkLst>
        </pc:spChg>
        <pc:picChg chg="add del mod">
          <ac:chgData name="Trần Đình Hoàng" userId="c8fe505b-42f3-4e84-9347-555dc7f5a4e0" providerId="ADAL" clId="{4A3DD7C0-C0BC-426E-8F3B-8F4FCEC8EBCB}" dt="2023-06-04T03:37:48.415" v="6223" actId="478"/>
          <ac:picMkLst>
            <pc:docMk/>
            <pc:sldMk cId="380948467" sldId="297"/>
            <ac:picMk id="2" creationId="{A13A5F56-EB42-5FC0-8B8A-E0B8BC1053DE}"/>
          </ac:picMkLst>
        </pc:picChg>
        <pc:picChg chg="add mod">
          <ac:chgData name="Trần Đình Hoàng" userId="c8fe505b-42f3-4e84-9347-555dc7f5a4e0" providerId="ADAL" clId="{4A3DD7C0-C0BC-426E-8F3B-8F4FCEC8EBCB}" dt="2023-06-11T13:38:43.750" v="13797" actId="1076"/>
          <ac:picMkLst>
            <pc:docMk/>
            <pc:sldMk cId="380948467" sldId="297"/>
            <ac:picMk id="3" creationId="{7F6BA7AB-4EEC-578A-67E2-57FD0008999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6:42.294" v="13371"/>
        <pc:sldMkLst>
          <pc:docMk/>
          <pc:sldMk cId="1350664825" sldId="298"/>
        </pc:sldMkLst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2" creationId="{EC1D1D79-44B3-E66C-1E91-8F618FFE5491}"/>
          </ac:spMkLst>
        </pc:spChg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3:37:05.724" v="9554" actId="207"/>
          <ac:spMkLst>
            <pc:docMk/>
            <pc:sldMk cId="1350664825" sldId="298"/>
            <ac:spMk id="6" creationId="{6B77DCAB-074F-16DE-C2D6-09FE51FF3E2F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9" creationId="{39B3967F-B41D-B309-A01F-19E7821AA533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10" creationId="{FE731BB1-39D0-EDD0-BF15-D52BFEF546DB}"/>
          </ac:spMkLst>
        </pc:spChg>
        <pc:spChg chg="add mod">
          <ac:chgData name="Trần Đình Hoàng" userId="c8fe505b-42f3-4e84-9347-555dc7f5a4e0" providerId="ADAL" clId="{4A3DD7C0-C0BC-426E-8F3B-8F4FCEC8EBCB}" dt="2023-06-04T15:09:20.165" v="11179" actId="1076"/>
          <ac:spMkLst>
            <pc:docMk/>
            <pc:sldMk cId="1350664825" sldId="298"/>
            <ac:spMk id="11" creationId="{04E02DE1-5241-1C33-4033-620E30794972}"/>
          </ac:spMkLst>
        </pc:spChg>
        <pc:spChg chg="add del mod">
          <ac:chgData name="Trần Đình Hoàng" userId="c8fe505b-42f3-4e84-9347-555dc7f5a4e0" providerId="ADAL" clId="{4A3DD7C0-C0BC-426E-8F3B-8F4FCEC8EBCB}" dt="2023-06-04T08:40:24.441" v="7487" actId="478"/>
          <ac:spMkLst>
            <pc:docMk/>
            <pc:sldMk cId="1350664825" sldId="298"/>
            <ac:spMk id="12" creationId="{6ED94D52-3516-B651-1E63-0AF96C4A56FA}"/>
          </ac:spMkLst>
        </pc:spChg>
        <pc:spChg chg="add del mod">
          <ac:chgData name="Trần Đình Hoàng" userId="c8fe505b-42f3-4e84-9347-555dc7f5a4e0" providerId="ADAL" clId="{4A3DD7C0-C0BC-426E-8F3B-8F4FCEC8EBCB}" dt="2023-06-04T15:05:50.867" v="11008" actId="478"/>
          <ac:spMkLst>
            <pc:docMk/>
            <pc:sldMk cId="1350664825" sldId="298"/>
            <ac:spMk id="13" creationId="{E9458F59-086F-6201-9FD4-9907912ACDE2}"/>
          </ac:spMkLst>
        </pc:spChg>
        <pc:spChg chg="add del mod">
          <ac:chgData name="Trần Đình Hoàng" userId="c8fe505b-42f3-4e84-9347-555dc7f5a4e0" providerId="ADAL" clId="{4A3DD7C0-C0BC-426E-8F3B-8F4FCEC8EBCB}" dt="2023-06-04T15:05:48.804" v="11007" actId="478"/>
          <ac:spMkLst>
            <pc:docMk/>
            <pc:sldMk cId="1350664825" sldId="298"/>
            <ac:spMk id="14" creationId="{7936E591-023C-0CA3-F8C7-2D37B86AA53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5" creationId="{177D9DF0-13E9-5EB5-DFDC-34D080575CD4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7" creationId="{1568E74A-5BA0-D38A-6393-A2D232A503B0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9" creationId="{BA4162DE-B59A-5B88-84CB-67A066735E8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21" creationId="{D6A49C7A-DEF3-FB2B-A650-75477DFAE9CD}"/>
          </ac:spMkLst>
        </pc:spChg>
        <pc:spChg chg="add del mod">
          <ac:chgData name="Trần Đình Hoàng" userId="c8fe505b-42f3-4e84-9347-555dc7f5a4e0" providerId="ADAL" clId="{4A3DD7C0-C0BC-426E-8F3B-8F4FCEC8EBCB}" dt="2023-06-04T15:05:52.027" v="11009" actId="478"/>
          <ac:spMkLst>
            <pc:docMk/>
            <pc:sldMk cId="1350664825" sldId="298"/>
            <ac:spMk id="26" creationId="{1D26D2E2-6C78-8EA1-115F-6A9C64C3443C}"/>
          </ac:spMkLst>
        </pc:spChg>
        <pc:spChg chg="add del mod">
          <ac:chgData name="Trần Đình Hoàng" userId="c8fe505b-42f3-4e84-9347-555dc7f5a4e0" providerId="ADAL" clId="{4A3DD7C0-C0BC-426E-8F3B-8F4FCEC8EBCB}" dt="2023-06-04T15:05:53.732" v="11010" actId="478"/>
          <ac:spMkLst>
            <pc:docMk/>
            <pc:sldMk cId="1350664825" sldId="298"/>
            <ac:spMk id="27" creationId="{FED8D1FB-AC67-3CE3-BB47-22A5695AF77F}"/>
          </ac:spMkLst>
        </pc:spChg>
        <pc:spChg chg="add del mod">
          <ac:chgData name="Trần Đình Hoàng" userId="c8fe505b-42f3-4e84-9347-555dc7f5a4e0" providerId="ADAL" clId="{4A3DD7C0-C0BC-426E-8F3B-8F4FCEC8EBCB}" dt="2023-06-04T15:05:55.419" v="11011" actId="478"/>
          <ac:spMkLst>
            <pc:docMk/>
            <pc:sldMk cId="1350664825" sldId="298"/>
            <ac:spMk id="28" creationId="{D9973513-5169-D437-903A-2381AD60DCF4}"/>
          </ac:spMkLst>
        </pc:spChg>
        <pc:spChg chg="add del mod">
          <ac:chgData name="Trần Đình Hoàng" userId="c8fe505b-42f3-4e84-9347-555dc7f5a4e0" providerId="ADAL" clId="{4A3DD7C0-C0BC-426E-8F3B-8F4FCEC8EBCB}" dt="2023-06-04T15:05:57.547" v="11013" actId="478"/>
          <ac:spMkLst>
            <pc:docMk/>
            <pc:sldMk cId="1350664825" sldId="298"/>
            <ac:spMk id="29" creationId="{8AEFAE0F-97EB-BF74-482F-82C6B0AF2D9D}"/>
          </ac:spMkLst>
        </pc:spChg>
        <pc:spChg chg="add del mod">
          <ac:chgData name="Trần Đình Hoàng" userId="c8fe505b-42f3-4e84-9347-555dc7f5a4e0" providerId="ADAL" clId="{4A3DD7C0-C0BC-426E-8F3B-8F4FCEC8EBCB}" dt="2023-06-04T15:05:56.699" v="11012" actId="478"/>
          <ac:spMkLst>
            <pc:docMk/>
            <pc:sldMk cId="1350664825" sldId="298"/>
            <ac:spMk id="30" creationId="{B21BFF65-D9F3-17EA-16AE-2C391765A921}"/>
          </ac:spMkLst>
        </pc:spChg>
        <pc:spChg chg="add del mod">
          <ac:chgData name="Trần Đình Hoàng" userId="c8fe505b-42f3-4e84-9347-555dc7f5a4e0" providerId="ADAL" clId="{4A3DD7C0-C0BC-426E-8F3B-8F4FCEC8EBCB}" dt="2023-06-04T15:05:59.069" v="11014" actId="478"/>
          <ac:spMkLst>
            <pc:docMk/>
            <pc:sldMk cId="1350664825" sldId="298"/>
            <ac:spMk id="31" creationId="{D93CECA9-97D7-AB47-5D78-F338B3A277EF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4" creationId="{4A3F636D-12AF-784A-8402-1D36C8D4247A}"/>
          </ac:spMkLst>
        </pc:spChg>
        <pc:spChg chg="add del mod">
          <ac:chgData name="Trần Đình Hoàng" userId="c8fe505b-42f3-4e84-9347-555dc7f5a4e0" providerId="ADAL" clId="{4A3DD7C0-C0BC-426E-8F3B-8F4FCEC8EBCB}" dt="2023-06-04T15:12:25.780" v="11338" actId="478"/>
          <ac:spMkLst>
            <pc:docMk/>
            <pc:sldMk cId="1350664825" sldId="298"/>
            <ac:spMk id="35" creationId="{3230829D-3507-012D-9639-3896D3D5ECCE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7" creationId="{CEDB949A-664F-CC6A-2963-E4F0B39D0104}"/>
          </ac:spMkLst>
        </pc:spChg>
        <pc:grpChg chg="add 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4" creationId="{654D51BE-569E-92A4-7F84-9F0FFC0ACB11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5" creationId="{78199563-2283-ABC0-B426-5CA2F028C8AD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7" creationId="{D4117F60-C55B-9AC4-92AE-E5E9C84E9D1B}"/>
          </ac:grpSpMkLst>
        </pc:grpChg>
        <pc:grpChg chg="add mod">
          <ac:chgData name="Trần Đình Hoàng" userId="c8fe505b-42f3-4e84-9347-555dc7f5a4e0" providerId="ADAL" clId="{4A3DD7C0-C0BC-426E-8F3B-8F4FCEC8EBCB}" dt="2023-06-05T03:56:18.918" v="13370" actId="164"/>
          <ac:grpSpMkLst>
            <pc:docMk/>
            <pc:sldMk cId="1350664825" sldId="298"/>
            <ac:grpSpMk id="13" creationId="{88673D56-A82E-889E-6E62-D20F44694462}"/>
          </ac:grpSpMkLst>
        </pc:grpChg>
        <pc:graphicFrameChg chg="add del mod">
          <ac:chgData name="Trần Đình Hoàng" userId="c8fe505b-42f3-4e84-9347-555dc7f5a4e0" providerId="ADAL" clId="{4A3DD7C0-C0BC-426E-8F3B-8F4FCEC8EBCB}" dt="2023-06-04T11:27:19.599" v="8000" actId="478"/>
          <ac:graphicFrameMkLst>
            <pc:docMk/>
            <pc:sldMk cId="1350664825" sldId="298"/>
            <ac:graphicFrameMk id="32" creationId="{5B601951-2636-A4EE-AA4B-3D52E7FEC890}"/>
          </ac:graphicFrameMkLst>
        </pc:graphicFrameChg>
        <pc:picChg chg="mod">
          <ac:chgData name="Trần Đình Hoàng" userId="c8fe505b-42f3-4e84-9347-555dc7f5a4e0" providerId="ADAL" clId="{4A3DD7C0-C0BC-426E-8F3B-8F4FCEC8EBCB}" dt="2023-06-04T13:36:39.191" v="9551" actId="207"/>
          <ac:picMkLst>
            <pc:docMk/>
            <pc:sldMk cId="1350664825" sldId="298"/>
            <ac:picMk id="8" creationId="{8C94133F-8460-FB32-9E52-E9331463D584}"/>
          </ac:picMkLst>
        </pc:picChg>
        <pc:picChg chg="add mod">
          <ac:chgData name="Trần Đình Hoàng" userId="c8fe505b-42f3-4e84-9347-555dc7f5a4e0" providerId="ADAL" clId="{4A3DD7C0-C0BC-426E-8F3B-8F4FCEC8EBCB}" dt="2023-06-05T03:56:04.797" v="13367" actId="1076"/>
          <ac:picMkLst>
            <pc:docMk/>
            <pc:sldMk cId="1350664825" sldId="298"/>
            <ac:picMk id="12" creationId="{16BDF6EE-BBAC-5148-5685-4B183930279F}"/>
          </ac:picMkLst>
        </pc:picChg>
        <pc:picChg chg="add mod">
          <ac:chgData name="Trần Đình Hoàng" userId="c8fe505b-42f3-4e84-9347-555dc7f5a4e0" providerId="ADAL" clId="{4A3DD7C0-C0BC-426E-8F3B-8F4FCEC8EBCB}" dt="2023-06-04T15:09:21.844" v="11180" actId="1076"/>
          <ac:picMkLst>
            <pc:docMk/>
            <pc:sldMk cId="1350664825" sldId="298"/>
            <ac:picMk id="33" creationId="{CB746B0A-FF50-6BAB-B5A7-2EED48DB5BC3}"/>
          </ac:picMkLst>
        </pc:picChg>
        <pc:cxnChg chg="add del mod">
          <ac:chgData name="Trần Đình Hoàng" userId="c8fe505b-42f3-4e84-9347-555dc7f5a4e0" providerId="ADAL" clId="{4A3DD7C0-C0BC-426E-8F3B-8F4FCEC8EBCB}" dt="2023-06-04T11:20:18.530" v="7846" actId="11529"/>
          <ac:cxnSpMkLst>
            <pc:docMk/>
            <pc:sldMk cId="1350664825" sldId="298"/>
            <ac:cxnSpMk id="23" creationId="{B1AACF71-2632-F433-B523-1C3D59973098}"/>
          </ac:cxnSpMkLst>
        </pc:cxnChg>
        <pc:cxnChg chg="add del mod">
          <ac:chgData name="Trần Đình Hoàng" userId="c8fe505b-42f3-4e84-9347-555dc7f5a4e0" providerId="ADAL" clId="{4A3DD7C0-C0BC-426E-8F3B-8F4FCEC8EBCB}" dt="2023-06-04T15:05:46.148" v="11005" actId="478"/>
          <ac:cxnSpMkLst>
            <pc:docMk/>
            <pc:sldMk cId="1350664825" sldId="298"/>
            <ac:cxnSpMk id="25" creationId="{EED18C85-7865-2CCA-2FE3-B2968858DE9D}"/>
          </ac:cxnSpMkLst>
        </pc:cxnChg>
      </pc:sldChg>
      <pc:sldChg chg="addSp delSp modSp new mod setBg delAnim modAnim">
        <pc:chgData name="Trần Đình Hoàng" userId="c8fe505b-42f3-4e84-9347-555dc7f5a4e0" providerId="ADAL" clId="{4A3DD7C0-C0BC-426E-8F3B-8F4FCEC8EBCB}" dt="2023-06-05T04:05:40.677" v="13441"/>
        <pc:sldMkLst>
          <pc:docMk/>
          <pc:sldMk cId="707242858" sldId="299"/>
        </pc:sldMkLst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2" creationId="{30F776D1-7FAC-DB2D-63DF-DACFDD0A0975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3" creationId="{32E5AF22-C94E-016F-FE64-C151335F96F1}"/>
          </ac:spMkLst>
        </pc:spChg>
        <pc:spChg chg="add mod">
          <ac:chgData name="Trần Đình Hoàng" userId="c8fe505b-42f3-4e84-9347-555dc7f5a4e0" providerId="ADAL" clId="{4A3DD7C0-C0BC-426E-8F3B-8F4FCEC8EBCB}" dt="2023-06-05T04:05:12.269" v="13433" actId="1038"/>
          <ac:spMkLst>
            <pc:docMk/>
            <pc:sldMk cId="707242858" sldId="299"/>
            <ac:spMk id="4" creationId="{42E2EFCA-766E-C1C8-3B32-81BEF31E2CB1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4" creationId="{D2E43EFC-F1FE-9369-4959-120390BF2BBC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5" creationId="{CF1AB3BB-1021-93E3-50ED-763D8B86405E}"/>
          </ac:spMkLst>
        </pc:spChg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7" creationId="{74AF0517-1B0A-2B44-2216-E5006BA001AA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9" creationId="{BF88EF9A-DC57-152F-BC89-25643F8C48AB}"/>
          </ac:spMkLst>
        </pc:spChg>
        <pc:spChg chg="mod">
          <ac:chgData name="Trần Đình Hoàng" userId="c8fe505b-42f3-4e84-9347-555dc7f5a4e0" providerId="ADAL" clId="{4A3DD7C0-C0BC-426E-8F3B-8F4FCEC8EBCB}" dt="2023-06-04T12:43:10.756" v="9290" actId="20577"/>
          <ac:spMkLst>
            <pc:docMk/>
            <pc:sldMk cId="707242858" sldId="299"/>
            <ac:spMk id="13" creationId="{3B3E999A-4554-0B28-EDEC-6A7BCE4D29EC}"/>
          </ac:spMkLst>
        </pc:spChg>
        <pc:spChg chg="mod topLvl">
          <ac:chgData name="Trần Đình Hoàng" userId="c8fe505b-42f3-4e84-9347-555dc7f5a4e0" providerId="ADAL" clId="{4A3DD7C0-C0BC-426E-8F3B-8F4FCEC8EBCB}" dt="2023-06-04T11:43:23.923" v="8364" actId="1035"/>
          <ac:spMkLst>
            <pc:docMk/>
            <pc:sldMk cId="707242858" sldId="299"/>
            <ac:spMk id="15" creationId="{A9B9A1E1-2A84-D05B-312E-5B8972A746D5}"/>
          </ac:spMkLst>
        </pc:spChg>
        <pc:spChg chg="del mod topLvl">
          <ac:chgData name="Trần Đình Hoàng" userId="c8fe505b-42f3-4e84-9347-555dc7f5a4e0" providerId="ADAL" clId="{4A3DD7C0-C0BC-426E-8F3B-8F4FCEC8EBCB}" dt="2023-06-04T11:41:38.891" v="8339" actId="478"/>
          <ac:spMkLst>
            <pc:docMk/>
            <pc:sldMk cId="707242858" sldId="299"/>
            <ac:spMk id="16" creationId="{53BC6E8E-4EC2-8669-0359-78D63956B42F}"/>
          </ac:spMkLst>
        </pc:spChg>
        <pc:spChg chg="add mod">
          <ac:chgData name="Trần Đình Hoàng" userId="c8fe505b-42f3-4e84-9347-555dc7f5a4e0" providerId="ADAL" clId="{4A3DD7C0-C0BC-426E-8F3B-8F4FCEC8EBCB}" dt="2023-06-05T04:03:43.759" v="13385" actId="20577"/>
          <ac:spMkLst>
            <pc:docMk/>
            <pc:sldMk cId="707242858" sldId="299"/>
            <ac:spMk id="18" creationId="{E6D29B6F-FFEA-2B20-A65F-A809BE5003F3}"/>
          </ac:spMkLst>
        </pc:spChg>
        <pc:spChg chg="add del mod">
          <ac:chgData name="Trần Đình Hoàng" userId="c8fe505b-42f3-4e84-9347-555dc7f5a4e0" providerId="ADAL" clId="{4A3DD7C0-C0BC-426E-8F3B-8F4FCEC8EBCB}" dt="2023-06-04T11:31:54.036" v="8147" actId="478"/>
          <ac:spMkLst>
            <pc:docMk/>
            <pc:sldMk cId="707242858" sldId="299"/>
            <ac:spMk id="19" creationId="{E2C6003F-4287-0D4B-A60E-BE4BF51F12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2" creationId="{872D7282-CD01-04DA-798B-3701381FB24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3" creationId="{D8C8C46A-4F63-8A59-9A37-A748986C67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4" creationId="{DB975D4C-407E-0C13-5C1F-D0EAA42B77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5" creationId="{8F181400-1EEB-E4A1-CB1D-41AE64D802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6" creationId="{A465ABFA-5229-B83B-EED0-A931E1FE76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7" creationId="{CF78CDC8-DA7C-9915-91B4-AF8A8995701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8" creationId="{FAB693EB-00D6-A909-3E6B-D9D7E6B30C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9" creationId="{CDEE8BB4-932D-C13C-760E-2704BBF8CCF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0" creationId="{46B9B747-E4C6-6078-5140-CBAE66776D2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1" creationId="{CA9D7BE4-F71E-CDDC-B812-00EC3AF6D10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2" creationId="{27D5F7ED-9136-DA53-CD20-FF1903DCD9C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3" creationId="{A587E938-0905-121F-142A-9765DD04A0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4" creationId="{6EE4E844-F46D-2774-F8E5-6001068CEE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5" creationId="{258CEA2A-C96F-C173-A421-E7418C275AA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6" creationId="{BF9144D9-7122-362E-BE18-06835664A01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7" creationId="{AF6C0261-1570-BFCE-E4BD-61F4D4EE63C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8" creationId="{78F91BC5-43A4-CD05-FCDB-C7730136F8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9" creationId="{DFD6455D-EA06-6E95-40CB-DDA3E5D7458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0" creationId="{B7B0D757-5650-D1EA-0BC8-0F563E5FE06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1" creationId="{EF1F9E48-5F75-3D68-9A05-93A2C99F963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2" creationId="{FFBA4A69-698D-A914-98A6-FC2B9639B21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3" creationId="{CFA3ECB2-A278-3C72-3C12-96E1BD3D7016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4" creationId="{BD818DB9-78CC-38A0-DE07-11C64A4FAD8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5" creationId="{59884311-1AD0-B1F6-C7D4-7ED1D602DA8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6" creationId="{640D9B20-A2E3-5CBC-D7D3-98BBE499658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7" creationId="{FEF5AB09-CCF2-0285-81A5-F057B6A416D4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8" creationId="{97F0CDD1-B04C-6B17-767D-E551AF34F0F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9" creationId="{0E7606B3-A537-E6DE-CB72-A6D8A661697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0" creationId="{63F920DC-1EE2-4E04-72A5-B2F75DD49E4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1" creationId="{9177D28C-AD72-0502-4CF9-852B5AD61FC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2" creationId="{9040DB31-0B4F-599D-1101-9389D36F124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3" creationId="{E4C12B28-74EC-15E4-692F-905DEE075E5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4" creationId="{C50B3287-6DBF-E23C-6F13-13D48E14265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5" creationId="{A2965CA2-50D4-8C5A-3528-FE7FAD5289D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6" creationId="{8BF4E7BE-483E-C6BA-38A4-80763FD5673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7" creationId="{6984D2C4-B094-AA33-623D-59908DAE11C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8" creationId="{E4B278F8-99E7-B6FA-A3A8-D407A4FF2AD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9" creationId="{9D9E7901-A1A9-5783-AD11-36A6459D9BC7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0" creationId="{155B45A6-0BE3-2208-BD4B-CE366E5711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1" creationId="{DDA058BC-5C4E-1247-CBED-DFC8F0F1BD6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2" creationId="{EDBD9DAA-C57F-07F8-9B8B-2BF238853DE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3" creationId="{6A5127CC-2D0A-99F0-37D9-74B28641921A}"/>
          </ac:spMkLst>
        </pc:spChg>
        <pc:spChg chg="add mod ord topLvl">
          <ac:chgData name="Trần Đình Hoàng" userId="c8fe505b-42f3-4e84-9347-555dc7f5a4e0" providerId="ADAL" clId="{4A3DD7C0-C0BC-426E-8F3B-8F4FCEC8EBCB}" dt="2023-06-04T11:43:08.783" v="8362" actId="164"/>
          <ac:spMkLst>
            <pc:docMk/>
            <pc:sldMk cId="707242858" sldId="299"/>
            <ac:spMk id="65" creationId="{9F508590-2686-312B-37D1-17E382DD3182}"/>
          </ac:spMkLst>
        </pc:spChg>
        <pc:spChg chg="add del mod">
          <ac:chgData name="Trần Đình Hoàng" userId="c8fe505b-42f3-4e84-9347-555dc7f5a4e0" providerId="ADAL" clId="{4A3DD7C0-C0BC-426E-8F3B-8F4FCEC8EBCB}" dt="2023-06-05T04:04:01.716" v="13387" actId="478"/>
          <ac:spMkLst>
            <pc:docMk/>
            <pc:sldMk cId="707242858" sldId="299"/>
            <ac:spMk id="69" creationId="{554B5718-7454-41F6-1D85-74D3F5F810F0}"/>
          </ac:spMkLst>
        </pc:spChg>
        <pc:spChg chg="add mod">
          <ac:chgData name="Trần Đình Hoàng" userId="c8fe505b-42f3-4e84-9347-555dc7f5a4e0" providerId="ADAL" clId="{4A3DD7C0-C0BC-426E-8F3B-8F4FCEC8EBCB}" dt="2023-06-05T04:05:07.268" v="13429" actId="1038"/>
          <ac:spMkLst>
            <pc:docMk/>
            <pc:sldMk cId="707242858" sldId="299"/>
            <ac:spMk id="71" creationId="{4E2BDE9B-C5DE-5662-22B4-D459BB3B4064}"/>
          </ac:spMkLst>
        </pc:s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" creationId="{00000000-0000-0000-0000-000000000000}"/>
          </ac:grpSpMkLst>
        </pc:grpChg>
        <pc:grpChg chg="add 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1" creationId="{2B4E75E8-8A7F-90FC-9F4F-5086F947D1EB}"/>
          </ac:grpSpMkLst>
        </pc:grpChg>
        <pc:grpChg chg="add del mod">
          <ac:chgData name="Trần Đình Hoàng" userId="c8fe505b-42f3-4e84-9347-555dc7f5a4e0" providerId="ADAL" clId="{4A3DD7C0-C0BC-426E-8F3B-8F4FCEC8EBCB}" dt="2023-06-04T11:32:14.491" v="8152" actId="165"/>
          <ac:grpSpMkLst>
            <pc:docMk/>
            <pc:sldMk cId="707242858" sldId="299"/>
            <ac:grpSpMk id="14" creationId="{5354F9F8-67E8-CA58-0E1E-3FDBE8134B5D}"/>
          </ac:grpSpMkLst>
        </pc:gr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21" creationId="{04294D99-2AF9-5CA6-AE4E-0238B06A5526}"/>
          </ac:grpSpMkLst>
        </pc:grpChg>
        <pc:grpChg chg="add mod">
          <ac:chgData name="Trần Đình Hoàng" userId="c8fe505b-42f3-4e84-9347-555dc7f5a4e0" providerId="ADAL" clId="{4A3DD7C0-C0BC-426E-8F3B-8F4FCEC8EBCB}" dt="2023-06-04T11:36:32.759" v="8280" actId="338"/>
          <ac:grpSpMkLst>
            <pc:docMk/>
            <pc:sldMk cId="707242858" sldId="299"/>
            <ac:grpSpMk id="64" creationId="{B837EC48-A941-00BF-BF4D-80C5361D2972}"/>
          </ac:grpSpMkLst>
        </pc:grpChg>
        <pc:grpChg chg="add del mod ord">
          <ac:chgData name="Trần Đình Hoàng" userId="c8fe505b-42f3-4e84-9347-555dc7f5a4e0" providerId="ADAL" clId="{4A3DD7C0-C0BC-426E-8F3B-8F4FCEC8EBCB}" dt="2023-06-04T11:42:35.857" v="8351" actId="165"/>
          <ac:grpSpMkLst>
            <pc:docMk/>
            <pc:sldMk cId="707242858" sldId="299"/>
            <ac:grpSpMk id="66" creationId="{7412CDCB-1A45-1F42-5671-D2A10BB41AFC}"/>
          </ac:grpSpMkLst>
        </pc:grpChg>
        <pc:grpChg chg="add mod">
          <ac:chgData name="Trần Đình Hoàng" userId="c8fe505b-42f3-4e84-9347-555dc7f5a4e0" providerId="ADAL" clId="{4A3DD7C0-C0BC-426E-8F3B-8F4FCEC8EBCB}" dt="2023-06-05T04:05:17.206" v="13436" actId="1037"/>
          <ac:grpSpMkLst>
            <pc:docMk/>
            <pc:sldMk cId="707242858" sldId="299"/>
            <ac:grpSpMk id="68" creationId="{896C92D1-C852-40DC-322C-8C751C463DB7}"/>
          </ac:grpSpMkLst>
        </pc:grpChg>
        <pc:picChg chg="add mod">
          <ac:chgData name="Trần Đình Hoàng" userId="c8fe505b-42f3-4e84-9347-555dc7f5a4e0" providerId="ADAL" clId="{4A3DD7C0-C0BC-426E-8F3B-8F4FCEC8EBCB}" dt="2023-06-05T04:04:20.302" v="13395" actId="1076"/>
          <ac:picMkLst>
            <pc:docMk/>
            <pc:sldMk cId="707242858" sldId="299"/>
            <ac:picMk id="2" creationId="{5B0C257D-472C-83FA-6D09-02ADE2D3E633}"/>
          </ac:picMkLst>
        </pc:picChg>
        <pc:picChg chg="add 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0" creationId="{51312114-EB62-E32C-997A-66057D237EE2}"/>
          </ac:picMkLst>
        </pc:picChg>
        <pc:picChg chg="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2" creationId="{17263730-8902-03D2-EFE5-4AFD5EC5EE36}"/>
          </ac:picMkLst>
        </pc:picChg>
        <pc:picChg chg="add del mod topLvl">
          <ac:chgData name="Trần Đình Hoàng" userId="c8fe505b-42f3-4e84-9347-555dc7f5a4e0" providerId="ADAL" clId="{4A3DD7C0-C0BC-426E-8F3B-8F4FCEC8EBCB}" dt="2023-06-04T11:41:35.948" v="8338" actId="478"/>
          <ac:picMkLst>
            <pc:docMk/>
            <pc:sldMk cId="707242858" sldId="299"/>
            <ac:picMk id="17" creationId="{91F282C9-C0D9-83C9-04DA-3BDA9B9E8CFA}"/>
          </ac:picMkLst>
        </pc:picChg>
        <pc:picChg chg="add del mod">
          <ac:chgData name="Trần Đình Hoàng" userId="c8fe505b-42f3-4e84-9347-555dc7f5a4e0" providerId="ADAL" clId="{4A3DD7C0-C0BC-426E-8F3B-8F4FCEC8EBCB}" dt="2023-06-04T11:38:58.986" v="8302" actId="478"/>
          <ac:picMkLst>
            <pc:docMk/>
            <pc:sldMk cId="707242858" sldId="299"/>
            <ac:picMk id="20" creationId="{8AD9CF6B-9F43-4263-1D15-985AC0B875BC}"/>
          </ac:picMkLst>
        </pc:picChg>
        <pc:picChg chg="add mod ord">
          <ac:chgData name="Trần Đình Hoàng" userId="c8fe505b-42f3-4e84-9347-555dc7f5a4e0" providerId="ADAL" clId="{4A3DD7C0-C0BC-426E-8F3B-8F4FCEC8EBCB}" dt="2023-06-04T11:43:08.783" v="8362" actId="164"/>
          <ac:picMkLst>
            <pc:docMk/>
            <pc:sldMk cId="707242858" sldId="299"/>
            <ac:picMk id="67" creationId="{824A0928-3297-A062-E9B1-2C46A8486D7A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07:03.549" v="13445"/>
        <pc:sldMkLst>
          <pc:docMk/>
          <pc:sldMk cId="2144165310" sldId="300"/>
        </pc:sldMkLst>
        <pc:spChg chg="add del mod">
          <ac:chgData name="Trần Đình Hoàng" userId="c8fe505b-42f3-4e84-9347-555dc7f5a4e0" providerId="ADAL" clId="{4A3DD7C0-C0BC-426E-8F3B-8F4FCEC8EBCB}" dt="2023-06-04T12:01:55.281" v="8658" actId="478"/>
          <ac:spMkLst>
            <pc:docMk/>
            <pc:sldMk cId="2144165310" sldId="300"/>
            <ac:spMk id="2" creationId="{6BF06962-76E5-9098-1051-58F648ADA048}"/>
          </ac:spMkLst>
        </pc:spChg>
        <pc:spChg chg="add mod">
          <ac:chgData name="Trần Đình Hoàng" userId="c8fe505b-42f3-4e84-9347-555dc7f5a4e0" providerId="ADAL" clId="{4A3DD7C0-C0BC-426E-8F3B-8F4FCEC8EBCB}" dt="2023-06-04T11:58:16.470" v="8551" actId="14100"/>
          <ac:spMkLst>
            <pc:docMk/>
            <pc:sldMk cId="2144165310" sldId="300"/>
            <ac:spMk id="4" creationId="{44C2D2EE-22F2-49BE-3F2B-BA080646DA32}"/>
          </ac:spMkLst>
        </pc:spChg>
        <pc:spChg chg="add mod">
          <ac:chgData name="Trần Đình Hoàng" userId="c8fe505b-42f3-4e84-9347-555dc7f5a4e0" providerId="ADAL" clId="{4A3DD7C0-C0BC-426E-8F3B-8F4FCEC8EBCB}" dt="2023-06-04T12:02:10.645" v="8670" actId="14100"/>
          <ac:spMkLst>
            <pc:docMk/>
            <pc:sldMk cId="2144165310" sldId="300"/>
            <ac:spMk id="6" creationId="{C68EAA6E-81B8-B4EC-C260-E6BD6D29A972}"/>
          </ac:spMkLst>
        </pc:spChg>
        <pc:spChg chg="add mod">
          <ac:chgData name="Trần Đình Hoàng" userId="c8fe505b-42f3-4e84-9347-555dc7f5a4e0" providerId="ADAL" clId="{4A3DD7C0-C0BC-426E-8F3B-8F4FCEC8EBCB}" dt="2023-06-04T13:34:09.185" v="9493" actId="207"/>
          <ac:spMkLst>
            <pc:docMk/>
            <pc:sldMk cId="2144165310" sldId="300"/>
            <ac:spMk id="7" creationId="{66C8ABBF-B0CD-9103-A06C-1B92A873BF26}"/>
          </ac:spMkLst>
        </pc:spChg>
        <pc:spChg chg="add mod">
          <ac:chgData name="Trần Đình Hoàng" userId="c8fe505b-42f3-4e84-9347-555dc7f5a4e0" providerId="ADAL" clId="{4A3DD7C0-C0BC-426E-8F3B-8F4FCEC8EBCB}" dt="2023-06-04T13:33:53.792" v="9492" actId="1036"/>
          <ac:spMkLst>
            <pc:docMk/>
            <pc:sldMk cId="2144165310" sldId="300"/>
            <ac:spMk id="8" creationId="{9915E70F-5488-682B-5539-28BEA9C2C833}"/>
          </ac:spMkLst>
        </pc:spChg>
        <pc:picChg chg="add mod">
          <ac:chgData name="Trần Đình Hoàng" userId="c8fe505b-42f3-4e84-9347-555dc7f5a4e0" providerId="ADAL" clId="{4A3DD7C0-C0BC-426E-8F3B-8F4FCEC8EBCB}" dt="2023-06-04T12:15:23.315" v="8909" actId="1076"/>
          <ac:picMkLst>
            <pc:docMk/>
            <pc:sldMk cId="2144165310" sldId="300"/>
            <ac:picMk id="9" creationId="{D4B511A0-9BFF-8954-002F-08AFCDCB6888}"/>
          </ac:picMkLst>
        </pc:picChg>
      </pc:sldChg>
      <pc:sldChg chg="addSp modSp new mod setBg addAnim delAnim modAnim">
        <pc:chgData name="Trần Đình Hoàng" userId="c8fe505b-42f3-4e84-9347-555dc7f5a4e0" providerId="ADAL" clId="{4A3DD7C0-C0BC-426E-8F3B-8F4FCEC8EBCB}" dt="2023-06-11T13:34:57.942" v="13601" actId="1076"/>
        <pc:sldMkLst>
          <pc:docMk/>
          <pc:sldMk cId="2195936215" sldId="301"/>
        </pc:sldMkLst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" creationId="{D97E7B4A-214B-5B00-B17A-6D9A44FAE920}"/>
          </ac:spMkLst>
        </pc:spChg>
        <pc:spChg chg="add mod">
          <ac:chgData name="Trần Đình Hoàng" userId="c8fe505b-42f3-4e84-9347-555dc7f5a4e0" providerId="ADAL" clId="{4A3DD7C0-C0BC-426E-8F3B-8F4FCEC8EBCB}" dt="2023-06-04T12:18:04.530" v="8951" actId="1076"/>
          <ac:spMkLst>
            <pc:docMk/>
            <pc:sldMk cId="2195936215" sldId="301"/>
            <ac:spMk id="3" creationId="{47F26D63-AABF-73CF-6C86-4114A83BC514}"/>
          </ac:spMkLst>
        </pc:spChg>
        <pc:spChg chg="add mod">
          <ac:chgData name="Trần Đình Hoàng" userId="c8fe505b-42f3-4e84-9347-555dc7f5a4e0" providerId="ADAL" clId="{4A3DD7C0-C0BC-426E-8F3B-8F4FCEC8EBCB}" dt="2023-06-11T13:32:56.263" v="13589" actId="1035"/>
          <ac:spMkLst>
            <pc:docMk/>
            <pc:sldMk cId="2195936215" sldId="301"/>
            <ac:spMk id="5" creationId="{8FB70BE6-83B7-F650-268A-CDAE69091361}"/>
          </ac:spMkLst>
        </pc:spChg>
        <pc:spChg chg="add mod">
          <ac:chgData name="Trần Đình Hoàng" userId="c8fe505b-42f3-4e84-9347-555dc7f5a4e0" providerId="ADAL" clId="{4A3DD7C0-C0BC-426E-8F3B-8F4FCEC8EBCB}" dt="2023-06-11T13:30:05.871" v="13543" actId="1076"/>
          <ac:spMkLst>
            <pc:docMk/>
            <pc:sldMk cId="2195936215" sldId="301"/>
            <ac:spMk id="6" creationId="{34459AC9-EFAA-A682-EAEE-CEC095E61018}"/>
          </ac:spMkLst>
        </pc:spChg>
        <pc:spChg chg="add mod">
          <ac:chgData name="Trần Đình Hoàng" userId="c8fe505b-42f3-4e84-9347-555dc7f5a4e0" providerId="ADAL" clId="{4A3DD7C0-C0BC-426E-8F3B-8F4FCEC8EBCB}" dt="2023-06-11T13:29:37.860" v="13535" actId="14100"/>
          <ac:spMkLst>
            <pc:docMk/>
            <pc:sldMk cId="2195936215" sldId="301"/>
            <ac:spMk id="7" creationId="{9E8E281D-004E-13C4-AB62-FC87C30E4284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9" creationId="{40B62F3F-4A66-592F-8B94-C3D78BAFE405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1" creationId="{1AE0A6B8-B6BC-56D3-AC33-C7641CAD8548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2" creationId="{9151F332-0B78-9A46-BEB4-E4C4C6D2D3A6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3" creationId="{C90FF44A-0859-52B6-AB21-3DCDBFB6D88A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4" creationId="{1D210FC5-87B5-6930-126D-F7C8C49FDB6C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8" creationId="{D43FE078-5769-FD34-5BBC-4256EDA63031}"/>
          </ac:spMkLst>
        </pc:spChg>
        <pc:spChg chg="add mod">
          <ac:chgData name="Trần Đình Hoàng" userId="c8fe505b-42f3-4e84-9347-555dc7f5a4e0" providerId="ADAL" clId="{4A3DD7C0-C0BC-426E-8F3B-8F4FCEC8EBCB}" dt="2023-06-11T13:30:21.143" v="13548" actId="1076"/>
          <ac:spMkLst>
            <pc:docMk/>
            <pc:sldMk cId="2195936215" sldId="301"/>
            <ac:spMk id="22" creationId="{76FB29B8-D463-0FDF-1CF3-9F968B7DCB3E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3" creationId="{2216F9A5-CDB7-4910-0600-1BAA02605BB2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4" creationId="{D7096380-5D84-E3A7-5C66-FEFAFA375D4F}"/>
          </ac:spMkLst>
        </pc:spChg>
        <pc:grpChg chg="add 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8" creationId="{06D66C30-7AD3-5C3B-EB61-55EC8DE366CE}"/>
          </ac:grpSpMkLst>
        </pc:grpChg>
        <pc:grpChg chg="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10" creationId="{E0921586-9309-435A-5610-48A4B71DDE94}"/>
          </ac:grpSpMkLst>
        </pc:grp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5" creationId="{DD9E16FD-5F3D-1548-35FF-EEEB38FC7CAF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6" creationId="{B54E4E65-0242-2B0E-5E1C-BC0ADE63D0BB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7" creationId="{3A33FE9A-1EC2-F891-ECD0-E67DCF1FC743}"/>
          </ac:picMkLst>
        </pc:picChg>
        <pc:picChg chg="add mod">
          <ac:chgData name="Trần Đình Hoàng" userId="c8fe505b-42f3-4e84-9347-555dc7f5a4e0" providerId="ADAL" clId="{4A3DD7C0-C0BC-426E-8F3B-8F4FCEC8EBCB}" dt="2023-06-11T13:34:55.470" v="13600" actId="1076"/>
          <ac:picMkLst>
            <pc:docMk/>
            <pc:sldMk cId="2195936215" sldId="301"/>
            <ac:picMk id="19" creationId="{F20C80ED-02CC-0F13-32AA-5FBBEEFD6437}"/>
          </ac:picMkLst>
        </pc:picChg>
        <pc:picChg chg="add mod">
          <ac:chgData name="Trần Đình Hoàng" userId="c8fe505b-42f3-4e84-9347-555dc7f5a4e0" providerId="ADAL" clId="{4A3DD7C0-C0BC-426E-8F3B-8F4FCEC8EBCB}" dt="2023-06-11T13:34:57.942" v="13601" actId="1076"/>
          <ac:picMkLst>
            <pc:docMk/>
            <pc:sldMk cId="2195936215" sldId="301"/>
            <ac:picMk id="20" creationId="{4BD0B192-2C89-6615-EEF8-64C61295D947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4:09:15.222" v="13455"/>
        <pc:sldMkLst>
          <pc:docMk/>
          <pc:sldMk cId="1960200466" sldId="302"/>
        </pc:sldMkLst>
        <pc:spChg chg="mod">
          <ac:chgData name="Trần Đình Hoàng" userId="c8fe505b-42f3-4e84-9347-555dc7f5a4e0" providerId="ADAL" clId="{4A3DD7C0-C0BC-426E-8F3B-8F4FCEC8EBCB}" dt="2023-06-04T12:43:34.216" v="9310" actId="122"/>
          <ac:spMkLst>
            <pc:docMk/>
            <pc:sldMk cId="1960200466" sldId="302"/>
            <ac:spMk id="4" creationId="{7BA371A6-4E62-D27D-2BCF-9AEAEC9E1CD8}"/>
          </ac:spMkLst>
        </pc:spChg>
        <pc:spChg chg="mod topLvl">
          <ac:chgData name="Trần Đình Hoàng" userId="c8fe505b-42f3-4e84-9347-555dc7f5a4e0" providerId="ADAL" clId="{4A3DD7C0-C0BC-426E-8F3B-8F4FCEC8EBCB}" dt="2023-06-04T13:22:10.958" v="9344" actId="1035"/>
          <ac:spMkLst>
            <pc:docMk/>
            <pc:sldMk cId="1960200466" sldId="302"/>
            <ac:spMk id="6" creationId="{742E79EF-FDFC-C28F-B547-E8AC7119444B}"/>
          </ac:spMkLst>
        </pc:spChg>
        <pc:spChg chg="mod topLvl">
          <ac:chgData name="Trần Đình Hoàng" userId="c8fe505b-42f3-4e84-9347-555dc7f5a4e0" providerId="ADAL" clId="{4A3DD7C0-C0BC-426E-8F3B-8F4FCEC8EBCB}" dt="2023-06-04T13:22:44.796" v="9346" actId="207"/>
          <ac:spMkLst>
            <pc:docMk/>
            <pc:sldMk cId="1960200466" sldId="302"/>
            <ac:spMk id="8" creationId="{FA5FB7E2-D8BC-FD2B-96AB-FB1975980E6A}"/>
          </ac:spMkLst>
        </pc:spChg>
        <pc:spChg chg="add mod">
          <ac:chgData name="Trần Đình Hoàng" userId="c8fe505b-42f3-4e84-9347-555dc7f5a4e0" providerId="ADAL" clId="{4A3DD7C0-C0BC-426E-8F3B-8F4FCEC8EBCB}" dt="2023-06-04T13:23:19.056" v="9363" actId="1036"/>
          <ac:spMkLst>
            <pc:docMk/>
            <pc:sldMk cId="1960200466" sldId="302"/>
            <ac:spMk id="13" creationId="{0E5DB9B6-EB43-C742-CED8-EDEF707BC8EC}"/>
          </ac:spMkLst>
        </pc:spChg>
        <pc:spChg chg="add del mod">
          <ac:chgData name="Trần Đình Hoàng" userId="c8fe505b-42f3-4e84-9347-555dc7f5a4e0" providerId="ADAL" clId="{4A3DD7C0-C0BC-426E-8F3B-8F4FCEC8EBCB}" dt="2023-06-04T15:00:26.189" v="10903" actId="478"/>
          <ac:spMkLst>
            <pc:docMk/>
            <pc:sldMk cId="1960200466" sldId="302"/>
            <ac:spMk id="15" creationId="{AF1B3DAC-969A-032B-E45D-3B461BDD64C9}"/>
          </ac:spMkLst>
        </pc:spChg>
        <pc:spChg chg="add mod">
          <ac:chgData name="Trần Đình Hoàng" userId="c8fe505b-42f3-4e84-9347-555dc7f5a4e0" providerId="ADAL" clId="{4A3DD7C0-C0BC-426E-8F3B-8F4FCEC8EBCB}" dt="2023-06-04T15:01:34.022" v="10945" actId="207"/>
          <ac:spMkLst>
            <pc:docMk/>
            <pc:sldMk cId="1960200466" sldId="302"/>
            <ac:spMk id="17" creationId="{E93375F1-1D96-AE44-3676-810A4F46EB75}"/>
          </ac:spMkLst>
        </pc:spChg>
        <pc:spChg chg="add mod">
          <ac:chgData name="Trần Đình Hoàng" userId="c8fe505b-42f3-4e84-9347-555dc7f5a4e0" providerId="ADAL" clId="{4A3DD7C0-C0BC-426E-8F3B-8F4FCEC8EBCB}" dt="2023-06-04T15:01:10.597" v="10923" actId="1076"/>
          <ac:spMkLst>
            <pc:docMk/>
            <pc:sldMk cId="1960200466" sldId="302"/>
            <ac:spMk id="20" creationId="{204451DD-8E47-FF03-6133-6FED9E3B3631}"/>
          </ac:spMkLst>
        </pc:spChg>
        <pc:grpChg chg="add mod">
          <ac:chgData name="Trần Đình Hoàng" userId="c8fe505b-42f3-4e84-9347-555dc7f5a4e0" providerId="ADAL" clId="{4A3DD7C0-C0BC-426E-8F3B-8F4FCEC8EBCB}" dt="2023-06-04T12:43:39.080" v="9332" actId="1038"/>
          <ac:grpSpMkLst>
            <pc:docMk/>
            <pc:sldMk cId="1960200466" sldId="302"/>
            <ac:grpSpMk id="2" creationId="{78C022C5-EE87-1897-6DB3-FBE6135234F7}"/>
          </ac:grpSpMkLst>
        </pc:grpChg>
        <pc:grpChg chg="add del mod">
          <ac:chgData name="Trần Đình Hoàng" userId="c8fe505b-42f3-4e84-9347-555dc7f5a4e0" providerId="ADAL" clId="{4A3DD7C0-C0BC-426E-8F3B-8F4FCEC8EBCB}" dt="2023-06-04T12:40:15.104" v="9159" actId="165"/>
          <ac:grpSpMkLst>
            <pc:docMk/>
            <pc:sldMk cId="1960200466" sldId="302"/>
            <ac:grpSpMk id="5" creationId="{72A36F2C-8C65-7E33-3F50-0147B340E3F4}"/>
          </ac:grpSpMkLst>
        </pc:grpChg>
        <pc:grpChg chg="add mod">
          <ac:chgData name="Trần Đình Hoàng" userId="c8fe505b-42f3-4e84-9347-555dc7f5a4e0" providerId="ADAL" clId="{4A3DD7C0-C0BC-426E-8F3B-8F4FCEC8EBCB}" dt="2023-06-04T12:42:47.903" v="9263" actId="1037"/>
          <ac:grpSpMkLst>
            <pc:docMk/>
            <pc:sldMk cId="1960200466" sldId="302"/>
            <ac:grpSpMk id="10" creationId="{970B08B7-72D2-E3E7-5FA6-359AFEE67F86}"/>
          </ac:grpSpMkLst>
        </pc:grpChg>
        <pc:graphicFrameChg chg="add del mod">
          <ac:chgData name="Trần Đình Hoàng" userId="c8fe505b-42f3-4e84-9347-555dc7f5a4e0" providerId="ADAL" clId="{4A3DD7C0-C0BC-426E-8F3B-8F4FCEC8EBCB}" dt="2023-06-04T12:45:23.142" v="9335"/>
          <ac:graphicFrameMkLst>
            <pc:docMk/>
            <pc:sldMk cId="1960200466" sldId="302"/>
            <ac:graphicFrameMk id="11" creationId="{ADDDBDCD-55F2-2F7A-0B02-E263F388D964}"/>
          </ac:graphicFrameMkLst>
        </pc:graphicFrameChg>
        <pc:picChg chg="mod">
          <ac:chgData name="Trần Đình Hoàng" userId="c8fe505b-42f3-4e84-9347-555dc7f5a4e0" providerId="ADAL" clId="{4A3DD7C0-C0BC-426E-8F3B-8F4FCEC8EBCB}" dt="2023-06-04T12:22:56.914" v="9067"/>
          <ac:picMkLst>
            <pc:docMk/>
            <pc:sldMk cId="1960200466" sldId="302"/>
            <ac:picMk id="3" creationId="{A5777B8E-30A2-DB9B-5387-5B8C52D4797D}"/>
          </ac:picMkLst>
        </pc:picChg>
        <pc:picChg chg="add mod">
          <ac:chgData name="Trần Đình Hoàng" userId="c8fe505b-42f3-4e84-9347-555dc7f5a4e0" providerId="ADAL" clId="{4A3DD7C0-C0BC-426E-8F3B-8F4FCEC8EBCB}" dt="2023-06-05T03:42:22.957" v="13310" actId="1076"/>
          <ac:picMkLst>
            <pc:docMk/>
            <pc:sldMk cId="1960200466" sldId="302"/>
            <ac:picMk id="5" creationId="{3CBEF966-E88F-1202-C5D1-FD4E809AE899}"/>
          </ac:picMkLst>
        </pc:picChg>
        <pc:picChg chg="mod topLvl">
          <ac:chgData name="Trần Đình Hoàng" userId="c8fe505b-42f3-4e84-9347-555dc7f5a4e0" providerId="ADAL" clId="{4A3DD7C0-C0BC-426E-8F3B-8F4FCEC8EBCB}" dt="2023-06-04T12:42:46.677" v="9261" actId="164"/>
          <ac:picMkLst>
            <pc:docMk/>
            <pc:sldMk cId="1960200466" sldId="302"/>
            <ac:picMk id="7" creationId="{305A1AE5-CA82-378D-E66C-43FC4F3ABD1E}"/>
          </ac:picMkLst>
        </pc:picChg>
        <pc:picChg chg="add del mod">
          <ac:chgData name="Trần Đình Hoàng" userId="c8fe505b-42f3-4e84-9347-555dc7f5a4e0" providerId="ADAL" clId="{4A3DD7C0-C0BC-426E-8F3B-8F4FCEC8EBCB}" dt="2023-06-04T12:45:29.548" v="9339" actId="478"/>
          <ac:picMkLst>
            <pc:docMk/>
            <pc:sldMk cId="1960200466" sldId="302"/>
            <ac:picMk id="9" creationId="{63AB4048-AF13-DA24-E05F-4E4A0417DE1E}"/>
          </ac:picMkLst>
        </pc:picChg>
        <pc:picChg chg="add mod">
          <ac:chgData name="Trần Đình Hoàng" userId="c8fe505b-42f3-4e84-9347-555dc7f5a4e0" providerId="ADAL" clId="{4A3DD7C0-C0BC-426E-8F3B-8F4FCEC8EBCB}" dt="2023-06-04T12:45:35.393" v="9341" actId="1076"/>
          <ac:picMkLst>
            <pc:docMk/>
            <pc:sldMk cId="1960200466" sldId="302"/>
            <ac:picMk id="12" creationId="{72A35401-B9F7-F78E-AF35-370BBABA5A0F}"/>
          </ac:picMkLst>
        </pc:picChg>
        <pc:picChg chg="add del mod">
          <ac:chgData name="Trần Đình Hoàng" userId="c8fe505b-42f3-4e84-9347-555dc7f5a4e0" providerId="ADAL" clId="{4A3DD7C0-C0BC-426E-8F3B-8F4FCEC8EBCB}" dt="2023-06-04T13:29:20.303" v="9468" actId="478"/>
          <ac:picMkLst>
            <pc:docMk/>
            <pc:sldMk cId="1960200466" sldId="302"/>
            <ac:picMk id="18" creationId="{9331D219-50B6-27BB-35D7-52BD97E590DB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0:37.861" v="13464" actId="20577"/>
        <pc:sldMkLst>
          <pc:docMk/>
          <pc:sldMk cId="1532994947" sldId="303"/>
        </pc:sldMkLst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2" creationId="{7E6728F6-151C-832F-8867-AAEDFEEFE18B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3" creationId="{3D76D1EB-CF25-233E-0058-B196A71B7661}"/>
          </ac:spMkLst>
        </pc:spChg>
        <pc:spChg chg="add mod">
          <ac:chgData name="Trần Đình Hoàng" userId="c8fe505b-42f3-4e84-9347-555dc7f5a4e0" providerId="ADAL" clId="{4A3DD7C0-C0BC-426E-8F3B-8F4FCEC8EBCB}" dt="2023-06-05T04:10:37.861" v="13464" actId="20577"/>
          <ac:spMkLst>
            <pc:docMk/>
            <pc:sldMk cId="1532994947" sldId="303"/>
            <ac:spMk id="4" creationId="{A6DAD662-BC89-356E-0276-C3F73619C3F3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7" creationId="{881DBF57-39AA-C4B6-4683-00E8AAA93F0A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9" creationId="{72302706-ECA5-E52B-0745-52E0AE73C7F5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11" creationId="{61B677B4-DA73-2FF5-F6E7-A6BF9AC19BFD}"/>
          </ac:spMkLst>
        </pc:spChg>
        <pc:spChg chg="mod">
          <ac:chgData name="Trần Đình Hoàng" userId="c8fe505b-42f3-4e84-9347-555dc7f5a4e0" providerId="ADAL" clId="{4A3DD7C0-C0BC-426E-8F3B-8F4FCEC8EBCB}" dt="2023-06-04T13:50:26.376" v="9809" actId="14100"/>
          <ac:spMkLst>
            <pc:docMk/>
            <pc:sldMk cId="1532994947" sldId="303"/>
            <ac:spMk id="13" creationId="{E9A2A1FB-71C0-D1C5-4FA8-8DA0A3F94CC1}"/>
          </ac:spMkLst>
        </pc:spChg>
        <pc:spChg chg="mod">
          <ac:chgData name="Trần Đình Hoàng" userId="c8fe505b-42f3-4e84-9347-555dc7f5a4e0" providerId="ADAL" clId="{4A3DD7C0-C0BC-426E-8F3B-8F4FCEC8EBCB}" dt="2023-06-04T13:48:35.735" v="9788"/>
          <ac:spMkLst>
            <pc:docMk/>
            <pc:sldMk cId="1532994947" sldId="303"/>
            <ac:spMk id="15" creationId="{652A9E65-5C2C-05D9-6146-F3FCAF649193}"/>
          </ac:spMkLst>
        </pc:spChg>
        <pc:spChg chg="add mod">
          <ac:chgData name="Trần Đình Hoàng" userId="c8fe505b-42f3-4e84-9347-555dc7f5a4e0" providerId="ADAL" clId="{4A3DD7C0-C0BC-426E-8F3B-8F4FCEC8EBCB}" dt="2023-06-04T13:51:37.017" v="9857" actId="14100"/>
          <ac:spMkLst>
            <pc:docMk/>
            <pc:sldMk cId="1532994947" sldId="303"/>
            <ac:spMk id="16" creationId="{ABC34743-86D9-7CCB-CE32-53EA6ABD76A0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17" creationId="{19295FFF-EE8E-9989-BA4A-4125748BC40B}"/>
          </ac:spMkLst>
        </pc:s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5" creationId="{BD98950F-C8EB-D416-EDAC-BD7108E35634}"/>
          </ac:grpSpMkLst>
        </pc:gr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8" creationId="{D484370E-5384-FCF8-7635-87BD4CAFA17D}"/>
          </ac:grpSpMkLst>
        </pc:grpChg>
        <pc:grpChg chg="add mod">
          <ac:chgData name="Trần Đình Hoàng" userId="c8fe505b-42f3-4e84-9347-555dc7f5a4e0" providerId="ADAL" clId="{4A3DD7C0-C0BC-426E-8F3B-8F4FCEC8EBCB}" dt="2023-06-05T04:09:43.895" v="13457" actId="1076"/>
          <ac:grpSpMkLst>
            <pc:docMk/>
            <pc:sldMk cId="1532994947" sldId="303"/>
            <ac:grpSpMk id="12" creationId="{54AE7923-BD2C-F336-DD92-406C2CEE80B2}"/>
          </ac:grpSpMkLst>
        </pc:grpChg>
        <pc:picChg chg="add mod">
          <ac:chgData name="Trần Đình Hoàng" userId="c8fe505b-42f3-4e84-9347-555dc7f5a4e0" providerId="ADAL" clId="{4A3DD7C0-C0BC-426E-8F3B-8F4FCEC8EBCB}" dt="2023-06-05T03:42:41.717" v="13312" actId="1076"/>
          <ac:picMkLst>
            <pc:docMk/>
            <pc:sldMk cId="1532994947" sldId="303"/>
            <ac:picMk id="5" creationId="{E05DEDCE-21F9-4C25-FEC4-0BB87D827E27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6" creationId="{24B4798E-23EB-8909-9EE6-1A23B35EA11F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10" creationId="{4005B02F-A227-5840-1E2D-9DABD2AD41CE}"/>
          </ac:picMkLst>
        </pc:picChg>
        <pc:picChg chg="mod">
          <ac:chgData name="Trần Đình Hoàng" userId="c8fe505b-42f3-4e84-9347-555dc7f5a4e0" providerId="ADAL" clId="{4A3DD7C0-C0BC-426E-8F3B-8F4FCEC8EBCB}" dt="2023-06-04T13:48:35.735" v="9788"/>
          <ac:picMkLst>
            <pc:docMk/>
            <pc:sldMk cId="1532994947" sldId="303"/>
            <ac:picMk id="14" creationId="{19613FEC-B97E-2638-61B3-95A956C5357B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4T13:32:53.529" v="9478" actId="1076"/>
        <pc:sldMkLst>
          <pc:docMk/>
          <pc:sldMk cId="684086333" sldId="304"/>
        </pc:sldMkLst>
        <pc:spChg chg="mod">
          <ac:chgData name="Trần Đình Hoàng" userId="c8fe505b-42f3-4e84-9347-555dc7f5a4e0" providerId="ADAL" clId="{4A3DD7C0-C0BC-426E-8F3B-8F4FCEC8EBCB}" dt="2023-06-04T13:32:30.080" v="9475" actId="20577"/>
          <ac:spMkLst>
            <pc:docMk/>
            <pc:sldMk cId="684086333" sldId="304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4T13:32:53.529" v="9478" actId="1076"/>
          <ac:spMkLst>
            <pc:docMk/>
            <pc:sldMk cId="684086333" sldId="304"/>
            <ac:spMk id="7" creationId="{77F2324E-A1EB-268A-678B-6A2C277FA7A0}"/>
          </ac:spMkLst>
        </pc:spChg>
        <pc:picChg chg="del">
          <ac:chgData name="Trần Đình Hoàng" userId="c8fe505b-42f3-4e84-9347-555dc7f5a4e0" providerId="ADAL" clId="{4A3DD7C0-C0BC-426E-8F3B-8F4FCEC8EBCB}" dt="2023-06-04T13:32:50.587" v="9476" actId="478"/>
          <ac:picMkLst>
            <pc:docMk/>
            <pc:sldMk cId="684086333" sldId="304"/>
            <ac:picMk id="3" creationId="{B7289ED9-7C3E-F3ED-3309-5F68E2610903}"/>
          </ac:picMkLst>
        </pc:picChg>
        <pc:picChg chg="add mod">
          <ac:chgData name="Trần Đình Hoàng" userId="c8fe505b-42f3-4e84-9347-555dc7f5a4e0" providerId="ADAL" clId="{4A3DD7C0-C0BC-426E-8F3B-8F4FCEC8EBCB}" dt="2023-06-04T13:32:53.529" v="9478" actId="1076"/>
          <ac:picMkLst>
            <pc:docMk/>
            <pc:sldMk cId="684086333" sldId="304"/>
            <ac:picMk id="6" creationId="{3B9157E4-01FD-3F6C-4B2D-ADF6701F45B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1:40.045" v="13471"/>
        <pc:sldMkLst>
          <pc:docMk/>
          <pc:sldMk cId="2479264372" sldId="305"/>
        </pc:sldMkLst>
        <pc:spChg chg="mod">
          <ac:chgData name="Trần Đình Hoàng" userId="c8fe505b-42f3-4e84-9347-555dc7f5a4e0" providerId="ADAL" clId="{4A3DD7C0-C0BC-426E-8F3B-8F4FCEC8EBCB}" dt="2023-06-04T13:46:27.632" v="9742"/>
          <ac:spMkLst>
            <pc:docMk/>
            <pc:sldMk cId="2479264372" sldId="305"/>
            <ac:spMk id="4" creationId="{0FCF2D5E-5392-F5E5-E827-AEC27C4A925F}"/>
          </ac:spMkLst>
        </pc:spChg>
        <pc:spChg chg="mod topLvl">
          <ac:chgData name="Trần Đình Hoàng" userId="c8fe505b-42f3-4e84-9347-555dc7f5a4e0" providerId="ADAL" clId="{4A3DD7C0-C0BC-426E-8F3B-8F4FCEC8EBCB}" dt="2023-06-04T13:48:29.045" v="9786" actId="1038"/>
          <ac:spMkLst>
            <pc:docMk/>
            <pc:sldMk cId="2479264372" sldId="305"/>
            <ac:spMk id="6" creationId="{60F66B2F-9C36-0782-CDCF-B52FB6D6B124}"/>
          </ac:spMkLst>
        </pc:spChg>
        <pc:spChg chg="mod topLvl">
          <ac:chgData name="Trần Đình Hoàng" userId="c8fe505b-42f3-4e84-9347-555dc7f5a4e0" providerId="ADAL" clId="{4A3DD7C0-C0BC-426E-8F3B-8F4FCEC8EBCB}" dt="2023-06-04T13:48:20.603" v="9783" actId="164"/>
          <ac:spMkLst>
            <pc:docMk/>
            <pc:sldMk cId="2479264372" sldId="305"/>
            <ac:spMk id="8" creationId="{47A672C5-C452-879C-B244-5B3D068B48D5}"/>
          </ac:spMkLst>
        </pc:spChg>
        <pc:spChg chg="add mod">
          <ac:chgData name="Trần Đình Hoàng" userId="c8fe505b-42f3-4e84-9347-555dc7f5a4e0" providerId="ADAL" clId="{4A3DD7C0-C0BC-426E-8F3B-8F4FCEC8EBCB}" dt="2023-06-04T14:42:03.401" v="10144" actId="6549"/>
          <ac:spMkLst>
            <pc:docMk/>
            <pc:sldMk cId="2479264372" sldId="305"/>
            <ac:spMk id="10" creationId="{B8CDF1A4-2644-0202-BCE4-E48D58102CEB}"/>
          </ac:spMkLst>
        </pc:spChg>
        <pc:spChg chg="add del mod">
          <ac:chgData name="Trần Đình Hoàng" userId="c8fe505b-42f3-4e84-9347-555dc7f5a4e0" providerId="ADAL" clId="{4A3DD7C0-C0BC-426E-8F3B-8F4FCEC8EBCB}" dt="2023-06-04T14:35:27.732" v="9985" actId="478"/>
          <ac:spMkLst>
            <pc:docMk/>
            <pc:sldMk cId="2479264372" sldId="305"/>
            <ac:spMk id="12" creationId="{56CEA1F7-6E6F-E9EE-B716-0F127A7C8DBF}"/>
          </ac:spMkLst>
        </pc:spChg>
        <pc:spChg chg="add mod">
          <ac:chgData name="Trần Đình Hoàng" userId="c8fe505b-42f3-4e84-9347-555dc7f5a4e0" providerId="ADAL" clId="{4A3DD7C0-C0BC-426E-8F3B-8F4FCEC8EBCB}" dt="2023-06-04T14:42:15.229" v="10198" actId="1036"/>
          <ac:spMkLst>
            <pc:docMk/>
            <pc:sldMk cId="2479264372" sldId="305"/>
            <ac:spMk id="13" creationId="{BE3E787F-B7D4-68AB-BEFC-406F999087C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5" creationId="{5A329384-604F-209D-DA55-79F0BB0121C2}"/>
          </ac:spMkLst>
        </pc:spChg>
        <pc:spChg chg="add del mod">
          <ac:chgData name="Trần Đình Hoàng" userId="c8fe505b-42f3-4e84-9347-555dc7f5a4e0" providerId="ADAL" clId="{4A3DD7C0-C0BC-426E-8F3B-8F4FCEC8EBCB}" dt="2023-06-04T14:47:03.454" v="10330" actId="478"/>
          <ac:spMkLst>
            <pc:docMk/>
            <pc:sldMk cId="2479264372" sldId="305"/>
            <ac:spMk id="17" creationId="{9CCD6A3D-AC35-DA7D-A9B2-13B1F9DBF17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9" creationId="{4FFA79C6-F871-7599-C423-15FA0D1BFBC1}"/>
          </ac:spMkLst>
        </pc:spChg>
        <pc:spChg chg="add mod">
          <ac:chgData name="Trần Đình Hoàng" userId="c8fe505b-42f3-4e84-9347-555dc7f5a4e0" providerId="ADAL" clId="{4A3DD7C0-C0BC-426E-8F3B-8F4FCEC8EBCB}" dt="2023-06-04T14:49:58.971" v="10394" actId="1037"/>
          <ac:spMkLst>
            <pc:docMk/>
            <pc:sldMk cId="2479264372" sldId="305"/>
            <ac:spMk id="21" creationId="{C2ACBDB9-841D-E666-5156-881B30673A8B}"/>
          </ac:spMkLst>
        </pc:spChg>
        <pc:spChg chg="add mod">
          <ac:chgData name="Trần Đình Hoàng" userId="c8fe505b-42f3-4e84-9347-555dc7f5a4e0" providerId="ADAL" clId="{4A3DD7C0-C0BC-426E-8F3B-8F4FCEC8EBCB}" dt="2023-06-04T14:49:56.148" v="10392" actId="1037"/>
          <ac:spMkLst>
            <pc:docMk/>
            <pc:sldMk cId="2479264372" sldId="305"/>
            <ac:spMk id="23" creationId="{9E56B274-AAAB-5D73-79E7-398DDBA513C6}"/>
          </ac:spMkLst>
        </pc:spChg>
        <pc:spChg chg="add del mod">
          <ac:chgData name="Trần Đình Hoàng" userId="c8fe505b-42f3-4e84-9347-555dc7f5a4e0" providerId="ADAL" clId="{4A3DD7C0-C0BC-426E-8F3B-8F4FCEC8EBCB}" dt="2023-06-04T14:47:48.749" v="10351" actId="478"/>
          <ac:spMkLst>
            <pc:docMk/>
            <pc:sldMk cId="2479264372" sldId="305"/>
            <ac:spMk id="25" creationId="{248D2641-50B4-C0E1-8073-0B2F28FA2DDB}"/>
          </ac:spMkLst>
        </pc:spChg>
        <pc:grpChg chg="add del mod">
          <ac:chgData name="Trần Đình Hoàng" userId="c8fe505b-42f3-4e84-9347-555dc7f5a4e0" providerId="ADAL" clId="{4A3DD7C0-C0BC-426E-8F3B-8F4FCEC8EBCB}" dt="2023-06-04T14:20:33.159" v="9895" actId="478"/>
          <ac:grpSpMkLst>
            <pc:docMk/>
            <pc:sldMk cId="2479264372" sldId="305"/>
            <ac:grpSpMk id="2" creationId="{70F28DA4-0DEF-9950-DB88-E4F374A41E27}"/>
          </ac:grpSpMkLst>
        </pc:grpChg>
        <pc:grpChg chg="add del mod">
          <ac:chgData name="Trần Đình Hoàng" userId="c8fe505b-42f3-4e84-9347-555dc7f5a4e0" providerId="ADAL" clId="{4A3DD7C0-C0BC-426E-8F3B-8F4FCEC8EBCB}" dt="2023-06-04T13:47:50.436" v="9775" actId="165"/>
          <ac:grpSpMkLst>
            <pc:docMk/>
            <pc:sldMk cId="2479264372" sldId="305"/>
            <ac:grpSpMk id="5" creationId="{8706CCB0-17BF-3168-285F-09733BC34179}"/>
          </ac:grpSpMkLst>
        </pc:grpChg>
        <pc:grpChg chg="add del mod">
          <ac:chgData name="Trần Đình Hoàng" userId="c8fe505b-42f3-4e84-9347-555dc7f5a4e0" providerId="ADAL" clId="{4A3DD7C0-C0BC-426E-8F3B-8F4FCEC8EBCB}" dt="2023-06-04T13:48:33.056" v="9787" actId="21"/>
          <ac:grpSpMkLst>
            <pc:docMk/>
            <pc:sldMk cId="2479264372" sldId="305"/>
            <ac:grpSpMk id="9" creationId="{05F8F26C-33EF-309C-9139-FE0B89BFF95C}"/>
          </ac:grpSpMkLst>
        </pc:grpChg>
        <pc:graphicFrameChg chg="add del mod">
          <ac:chgData name="Trần Đình Hoàng" userId="c8fe505b-42f3-4e84-9347-555dc7f5a4e0" providerId="ADAL" clId="{4A3DD7C0-C0BC-426E-8F3B-8F4FCEC8EBCB}" dt="2023-06-04T14:31:27.167" v="9923"/>
          <ac:graphicFrameMkLst>
            <pc:docMk/>
            <pc:sldMk cId="2479264372" sldId="305"/>
            <ac:graphicFrameMk id="11" creationId="{92493A73-0690-307A-8776-1AA862E8F2F8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2:56.814" v="13315" actId="1076"/>
          <ac:picMkLst>
            <pc:docMk/>
            <pc:sldMk cId="2479264372" sldId="305"/>
            <ac:picMk id="2" creationId="{973F41E1-44C4-A3C1-3192-2C098F03AEE9}"/>
          </ac:picMkLst>
        </pc:picChg>
        <pc:picChg chg="mod">
          <ac:chgData name="Trần Đình Hoàng" userId="c8fe505b-42f3-4e84-9347-555dc7f5a4e0" providerId="ADAL" clId="{4A3DD7C0-C0BC-426E-8F3B-8F4FCEC8EBCB}" dt="2023-06-04T13:46:27.632" v="9742"/>
          <ac:picMkLst>
            <pc:docMk/>
            <pc:sldMk cId="2479264372" sldId="305"/>
            <ac:picMk id="3" creationId="{194095FF-46DB-FBC5-5CBD-F614D045BE20}"/>
          </ac:picMkLst>
        </pc:picChg>
        <pc:picChg chg="mod topLvl">
          <ac:chgData name="Trần Đình Hoàng" userId="c8fe505b-42f3-4e84-9347-555dc7f5a4e0" providerId="ADAL" clId="{4A3DD7C0-C0BC-426E-8F3B-8F4FCEC8EBCB}" dt="2023-06-04T13:48:20.603" v="9783" actId="164"/>
          <ac:picMkLst>
            <pc:docMk/>
            <pc:sldMk cId="2479264372" sldId="305"/>
            <ac:picMk id="7" creationId="{CA1E9E35-DB8E-195D-5D46-2EE964E759AB}"/>
          </ac:picMkLst>
        </pc:picChg>
      </pc:sldChg>
      <pc:sldChg chg="modSp add mod ord setBg">
        <pc:chgData name="Trần Đình Hoàng" userId="c8fe505b-42f3-4e84-9347-555dc7f5a4e0" providerId="ADAL" clId="{4A3DD7C0-C0BC-426E-8F3B-8F4FCEC8EBCB}" dt="2023-06-04T13:52:51.320" v="9891" actId="1076"/>
        <pc:sldMkLst>
          <pc:docMk/>
          <pc:sldMk cId="2083538356" sldId="306"/>
        </pc:sldMkLst>
        <pc:spChg chg="mod">
          <ac:chgData name="Trần Đình Hoàng" userId="c8fe505b-42f3-4e84-9347-555dc7f5a4e0" providerId="ADAL" clId="{4A3DD7C0-C0BC-426E-8F3B-8F4FCEC8EBCB}" dt="2023-06-04T13:52:35.304" v="9866" actId="20577"/>
          <ac:spMkLst>
            <pc:docMk/>
            <pc:sldMk cId="2083538356" sldId="306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3:52:51.320" v="9891" actId="1076"/>
          <ac:spMkLst>
            <pc:docMk/>
            <pc:sldMk cId="2083538356" sldId="306"/>
            <ac:spMk id="7" creationId="{77F2324E-A1EB-268A-678B-6A2C277FA7A0}"/>
          </ac:spMkLst>
        </pc:spChg>
        <pc:picChg chg="mod">
          <ac:chgData name="Trần Đình Hoàng" userId="c8fe505b-42f3-4e84-9347-555dc7f5a4e0" providerId="ADAL" clId="{4A3DD7C0-C0BC-426E-8F3B-8F4FCEC8EBCB}" dt="2023-06-04T13:52:51.320" v="9891" actId="1076"/>
          <ac:picMkLst>
            <pc:docMk/>
            <pc:sldMk cId="2083538356" sldId="306"/>
            <ac:picMk id="6" creationId="{3B9157E4-01FD-3F6C-4B2D-ADF6701F45B0}"/>
          </ac:picMkLst>
        </pc:picChg>
      </pc:sldChg>
      <pc:sldChg chg="addSp delSp modSp add mod setBg modAnim">
        <pc:chgData name="Trần Đình Hoàng" userId="c8fe505b-42f3-4e84-9347-555dc7f5a4e0" providerId="ADAL" clId="{4A3DD7C0-C0BC-426E-8F3B-8F4FCEC8EBCB}" dt="2023-06-05T04:13:13.038" v="13482"/>
        <pc:sldMkLst>
          <pc:docMk/>
          <pc:sldMk cId="1831015503" sldId="307"/>
        </pc:sldMkLst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3" creationId="{193FCA5B-A9C1-C14E-5C8E-B8EF6720A28A}"/>
          </ac:spMkLst>
        </pc:spChg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4" creationId="{F6586683-AAB6-3C3A-BBCB-9B12B6EB7048}"/>
          </ac:spMkLst>
        </pc:spChg>
        <pc:spChg chg="add mod">
          <ac:chgData name="Trần Đình Hoàng" userId="c8fe505b-42f3-4e84-9347-555dc7f5a4e0" providerId="ADAL" clId="{4A3DD7C0-C0BC-426E-8F3B-8F4FCEC8EBCB}" dt="2023-06-04T14:56:26.908" v="10841" actId="114"/>
          <ac:spMkLst>
            <pc:docMk/>
            <pc:sldMk cId="1831015503" sldId="307"/>
            <ac:spMk id="5" creationId="{AB406792-A78F-98DC-A4E8-A48080C2F722}"/>
          </ac:spMkLst>
        </pc:spChg>
        <pc:spChg chg="add mod">
          <ac:chgData name="Trần Đình Hoàng" userId="c8fe505b-42f3-4e84-9347-555dc7f5a4e0" providerId="ADAL" clId="{4A3DD7C0-C0BC-426E-8F3B-8F4FCEC8EBCB}" dt="2023-06-04T14:58:06.689" v="10855" actId="2085"/>
          <ac:spMkLst>
            <pc:docMk/>
            <pc:sldMk cId="1831015503" sldId="307"/>
            <ac:spMk id="6" creationId="{A8238899-99B2-7F06-C3D5-850DA66AC32F}"/>
          </ac:spMkLst>
        </pc:spChg>
        <pc:spChg chg="add mod ord">
          <ac:chgData name="Trần Đình Hoàng" userId="c8fe505b-42f3-4e84-9347-555dc7f5a4e0" providerId="ADAL" clId="{4A3DD7C0-C0BC-426E-8F3B-8F4FCEC8EBCB}" dt="2023-06-04T14:58:11.019" v="10856" actId="2085"/>
          <ac:spMkLst>
            <pc:docMk/>
            <pc:sldMk cId="1831015503" sldId="307"/>
            <ac:spMk id="7" creationId="{E0A01747-DB35-D677-E203-E27D5364F9EB}"/>
          </ac:spMkLst>
        </pc:spChg>
        <pc:spChg chg="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10" creationId="{B8CDF1A4-2644-0202-BCE4-E48D58102CEB}"/>
          </ac:spMkLst>
        </pc:spChg>
        <pc:spChg chg="del">
          <ac:chgData name="Trần Đình Hoàng" userId="c8fe505b-42f3-4e84-9347-555dc7f5a4e0" providerId="ADAL" clId="{4A3DD7C0-C0BC-426E-8F3B-8F4FCEC8EBCB}" dt="2023-06-04T14:53:37.916" v="10666" actId="478"/>
          <ac:spMkLst>
            <pc:docMk/>
            <pc:sldMk cId="1831015503" sldId="307"/>
            <ac:spMk id="13" creationId="{BE3E787F-B7D4-68AB-BEFC-406F999087CF}"/>
          </ac:spMkLst>
        </pc:spChg>
        <pc:spChg chg="del mod">
          <ac:chgData name="Trần Đình Hoàng" userId="c8fe505b-42f3-4e84-9347-555dc7f5a4e0" providerId="ADAL" clId="{4A3DD7C0-C0BC-426E-8F3B-8F4FCEC8EBCB}" dt="2023-06-04T14:53:13.171" v="10650" actId="478"/>
          <ac:spMkLst>
            <pc:docMk/>
            <pc:sldMk cId="1831015503" sldId="307"/>
            <ac:spMk id="15" creationId="{5A329384-604F-209D-DA55-79F0BB0121C2}"/>
          </ac:spMkLst>
        </pc:spChg>
        <pc:spChg chg="del mod">
          <ac:chgData name="Trần Đình Hoàng" userId="c8fe505b-42f3-4e84-9347-555dc7f5a4e0" providerId="ADAL" clId="{4A3DD7C0-C0BC-426E-8F3B-8F4FCEC8EBCB}" dt="2023-06-04T14:53:08.564" v="10647" actId="478"/>
          <ac:spMkLst>
            <pc:docMk/>
            <pc:sldMk cId="1831015503" sldId="307"/>
            <ac:spMk id="19" creationId="{4FFA79C6-F871-7599-C423-15FA0D1BFBC1}"/>
          </ac:spMkLst>
        </pc:spChg>
        <pc:spChg chg="del">
          <ac:chgData name="Trần Đình Hoàng" userId="c8fe505b-42f3-4e84-9347-555dc7f5a4e0" providerId="ADAL" clId="{4A3DD7C0-C0BC-426E-8F3B-8F4FCEC8EBCB}" dt="2023-06-04T14:53:10.205" v="10648" actId="478"/>
          <ac:spMkLst>
            <pc:docMk/>
            <pc:sldMk cId="1831015503" sldId="307"/>
            <ac:spMk id="21" creationId="{C2ACBDB9-841D-E666-5156-881B30673A8B}"/>
          </ac:spMkLst>
        </pc:spChg>
        <pc:spChg chg="del">
          <ac:chgData name="Trần Đình Hoàng" userId="c8fe505b-42f3-4e84-9347-555dc7f5a4e0" providerId="ADAL" clId="{4A3DD7C0-C0BC-426E-8F3B-8F4FCEC8EBCB}" dt="2023-06-04T14:53:06.357" v="10645" actId="478"/>
          <ac:spMkLst>
            <pc:docMk/>
            <pc:sldMk cId="1831015503" sldId="307"/>
            <ac:spMk id="23" creationId="{9E56B274-AAAB-5D73-79E7-398DDBA513C6}"/>
          </ac:spMkLst>
        </pc:spChg>
        <pc:picChg chg="add mod">
          <ac:chgData name="Trần Đình Hoàng" userId="c8fe505b-42f3-4e84-9347-555dc7f5a4e0" providerId="ADAL" clId="{4A3DD7C0-C0BC-426E-8F3B-8F4FCEC8EBCB}" dt="2023-06-04T14:58:58.485" v="10862" actId="1076"/>
          <ac:picMkLst>
            <pc:docMk/>
            <pc:sldMk cId="1831015503" sldId="307"/>
            <ac:picMk id="8" creationId="{B782D455-5285-BA4C-3FB7-94258E26C4DA}"/>
          </ac:picMkLst>
        </pc:picChg>
      </pc:sldChg>
      <pc:sldChg chg="modSp add setBg">
        <pc:chgData name="Trần Đình Hoàng" userId="c8fe505b-42f3-4e84-9347-555dc7f5a4e0" providerId="ADAL" clId="{4A3DD7C0-C0BC-426E-8F3B-8F4FCEC8EBCB}" dt="2023-06-04T14:59:59.426" v="10901" actId="20577"/>
        <pc:sldMkLst>
          <pc:docMk/>
          <pc:sldMk cId="3426781369" sldId="308"/>
        </pc:sldMkLst>
        <pc:spChg chg="mod">
          <ac:chgData name="Trần Đình Hoàng" userId="c8fe505b-42f3-4e84-9347-555dc7f5a4e0" providerId="ADAL" clId="{4A3DD7C0-C0BC-426E-8F3B-8F4FCEC8EBCB}" dt="2023-06-04T14:59:50.108" v="10869" actId="20577"/>
          <ac:spMkLst>
            <pc:docMk/>
            <pc:sldMk cId="3426781369" sldId="308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4:59:59.426" v="10901" actId="20577"/>
          <ac:spMkLst>
            <pc:docMk/>
            <pc:sldMk cId="3426781369" sldId="308"/>
            <ac:spMk id="7" creationId="{77F2324E-A1EB-268A-678B-6A2C277FA7A0}"/>
          </ac:spMkLst>
        </pc:spChg>
      </pc:sldChg>
      <pc:sldChg chg="delSp modSp add mod setBg modAnim">
        <pc:chgData name="Trần Đình Hoàng" userId="c8fe505b-42f3-4e84-9347-555dc7f5a4e0" providerId="ADAL" clId="{4A3DD7C0-C0BC-426E-8F3B-8F4FCEC8EBCB}" dt="2023-06-05T03:58:24.693" v="13378"/>
        <pc:sldMkLst>
          <pc:docMk/>
          <pc:sldMk cId="2112375794" sldId="309"/>
        </pc:sldMkLst>
        <pc:spChg chg="del">
          <ac:chgData name="Trần Đình Hoàng" userId="c8fe505b-42f3-4e84-9347-555dc7f5a4e0" providerId="ADAL" clId="{4A3DD7C0-C0BC-426E-8F3B-8F4FCEC8EBCB}" dt="2023-06-04T15:03:05.244" v="10952" actId="478"/>
          <ac:spMkLst>
            <pc:docMk/>
            <pc:sldMk cId="2112375794" sldId="309"/>
            <ac:spMk id="2" creationId="{EC1D1D79-44B3-E66C-1E91-8F618FFE5491}"/>
          </ac:spMkLst>
        </pc:spChg>
        <pc:spChg chg="del">
          <ac:chgData name="Trần Đình Hoàng" userId="c8fe505b-42f3-4e84-9347-555dc7f5a4e0" providerId="ADAL" clId="{4A3DD7C0-C0BC-426E-8F3B-8F4FCEC8EBCB}" dt="2023-06-04T15:03:03.332" v="10951" actId="478"/>
          <ac:spMkLst>
            <pc:docMk/>
            <pc:sldMk cId="2112375794" sldId="309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5:03:10.333" v="10953" actId="1076"/>
          <ac:spMkLst>
            <pc:docMk/>
            <pc:sldMk cId="2112375794" sldId="309"/>
            <ac:spMk id="11" creationId="{04E02DE1-5241-1C33-4033-620E30794972}"/>
          </ac:spMkLst>
        </pc:spChg>
        <pc:spChg chg="mod">
          <ac:chgData name="Trần Đình Hoàng" userId="c8fe505b-42f3-4e84-9347-555dc7f5a4e0" providerId="ADAL" clId="{4A3DD7C0-C0BC-426E-8F3B-8F4FCEC8EBCB}" dt="2023-06-04T15:03:34.293" v="10959" actId="1076"/>
          <ac:spMkLst>
            <pc:docMk/>
            <pc:sldMk cId="2112375794" sldId="309"/>
            <ac:spMk id="13" creationId="{E9458F59-086F-6201-9FD4-9907912ACDE2}"/>
          </ac:spMkLst>
        </pc:spChg>
        <pc:spChg chg="mod">
          <ac:chgData name="Trần Đình Hoàng" userId="c8fe505b-42f3-4e84-9347-555dc7f5a4e0" providerId="ADAL" clId="{4A3DD7C0-C0BC-426E-8F3B-8F4FCEC8EBCB}" dt="2023-06-04T15:05:20.427" v="11004" actId="1036"/>
          <ac:spMkLst>
            <pc:docMk/>
            <pc:sldMk cId="2112375794" sldId="309"/>
            <ac:spMk id="14" creationId="{7936E591-023C-0CA3-F8C7-2D37B86AA532}"/>
          </ac:spMkLst>
        </pc:spChg>
        <pc:spChg chg="mod">
          <ac:chgData name="Trần Đình Hoàng" userId="c8fe505b-42f3-4e84-9347-555dc7f5a4e0" providerId="ADAL" clId="{4A3DD7C0-C0BC-426E-8F3B-8F4FCEC8EBCB}" dt="2023-06-04T15:03:58.234" v="10968" actId="113"/>
          <ac:spMkLst>
            <pc:docMk/>
            <pc:sldMk cId="2112375794" sldId="309"/>
            <ac:spMk id="26" creationId="{1D26D2E2-6C78-8EA1-115F-6A9C64C3443C}"/>
          </ac:spMkLst>
        </pc:spChg>
        <pc:spChg chg="mod">
          <ac:chgData name="Trần Đình Hoàng" userId="c8fe505b-42f3-4e84-9347-555dc7f5a4e0" providerId="ADAL" clId="{4A3DD7C0-C0BC-426E-8F3B-8F4FCEC8EBCB}" dt="2023-06-04T15:05:13.252" v="10996" actId="1037"/>
          <ac:spMkLst>
            <pc:docMk/>
            <pc:sldMk cId="2112375794" sldId="309"/>
            <ac:spMk id="27" creationId="{FED8D1FB-AC67-3CE3-BB47-22A5695AF77F}"/>
          </ac:spMkLst>
        </pc:spChg>
        <pc:spChg chg="mod">
          <ac:chgData name="Trần Đình Hoàng" userId="c8fe505b-42f3-4e84-9347-555dc7f5a4e0" providerId="ADAL" clId="{4A3DD7C0-C0BC-426E-8F3B-8F4FCEC8EBCB}" dt="2023-06-04T15:04:29.347" v="10977" actId="14100"/>
          <ac:spMkLst>
            <pc:docMk/>
            <pc:sldMk cId="2112375794" sldId="309"/>
            <ac:spMk id="28" creationId="{D9973513-5169-D437-903A-2381AD60DCF4}"/>
          </ac:spMkLst>
        </pc:spChg>
        <pc:spChg chg="mod">
          <ac:chgData name="Trần Đình Hoàng" userId="c8fe505b-42f3-4e84-9347-555dc7f5a4e0" providerId="ADAL" clId="{4A3DD7C0-C0BC-426E-8F3B-8F4FCEC8EBCB}" dt="2023-06-04T15:05:15.860" v="11001" actId="1037"/>
          <ac:spMkLst>
            <pc:docMk/>
            <pc:sldMk cId="2112375794" sldId="309"/>
            <ac:spMk id="29" creationId="{8AEFAE0F-97EB-BF74-482F-82C6B0AF2D9D}"/>
          </ac:spMkLst>
        </pc:spChg>
        <pc:spChg chg="mod">
          <ac:chgData name="Trần Đình Hoàng" userId="c8fe505b-42f3-4e84-9347-555dc7f5a4e0" providerId="ADAL" clId="{4A3DD7C0-C0BC-426E-8F3B-8F4FCEC8EBCB}" dt="2023-06-04T15:04:55.355" v="10985" actId="255"/>
          <ac:spMkLst>
            <pc:docMk/>
            <pc:sldMk cId="2112375794" sldId="309"/>
            <ac:spMk id="30" creationId="{B21BFF65-D9F3-17EA-16AE-2C391765A921}"/>
          </ac:spMkLst>
        </pc:spChg>
        <pc:spChg chg="mod">
          <ac:chgData name="Trần Đình Hoàng" userId="c8fe505b-42f3-4e84-9347-555dc7f5a4e0" providerId="ADAL" clId="{4A3DD7C0-C0BC-426E-8F3B-8F4FCEC8EBCB}" dt="2023-06-04T15:04:59.501" v="10986" actId="1076"/>
          <ac:spMkLst>
            <pc:docMk/>
            <pc:sldMk cId="2112375794" sldId="309"/>
            <ac:spMk id="31" creationId="{D93CECA9-97D7-AB47-5D78-F338B3A277EF}"/>
          </ac:spMkLst>
        </pc:spChg>
        <pc:grpChg chg="del">
          <ac:chgData name="Trần Đình Hoàng" userId="c8fe505b-42f3-4e84-9347-555dc7f5a4e0" providerId="ADAL" clId="{4A3DD7C0-C0BC-426E-8F3B-8F4FCEC8EBCB}" dt="2023-06-04T15:03:02.347" v="10950" actId="478"/>
          <ac:grpSpMkLst>
            <pc:docMk/>
            <pc:sldMk cId="2112375794" sldId="309"/>
            <ac:grpSpMk id="4" creationId="{654D51BE-569E-92A4-7F84-9F0FFC0ACB11}"/>
          </ac:grpSpMkLst>
        </pc:grpChg>
        <pc:cxnChg chg="del">
          <ac:chgData name="Trần Đình Hoàng" userId="c8fe505b-42f3-4e84-9347-555dc7f5a4e0" providerId="ADAL" clId="{4A3DD7C0-C0BC-426E-8F3B-8F4FCEC8EBCB}" dt="2023-06-04T15:03:35.844" v="10960" actId="478"/>
          <ac:cxnSpMkLst>
            <pc:docMk/>
            <pc:sldMk cId="2112375794" sldId="309"/>
            <ac:cxnSpMk id="25" creationId="{EED18C85-7865-2CCA-2FE3-B2968858DE9D}"/>
          </ac:cxnSpMkLst>
        </pc:cxnChg>
      </pc:sldChg>
      <pc:sldChg chg="addSp modSp new mod setBg modAnim">
        <pc:chgData name="Trần Đình Hoàng" userId="c8fe505b-42f3-4e84-9347-555dc7f5a4e0" providerId="ADAL" clId="{4A3DD7C0-C0BC-426E-8F3B-8F4FCEC8EBCB}" dt="2023-06-05T04:14:40.023" v="13493"/>
        <pc:sldMkLst>
          <pc:docMk/>
          <pc:sldMk cId="3853040145" sldId="310"/>
        </pc:sldMkLst>
        <pc:spChg chg="mod">
          <ac:chgData name="Trần Đình Hoàng" userId="c8fe505b-42f3-4e84-9347-555dc7f5a4e0" providerId="ADAL" clId="{4A3DD7C0-C0BC-426E-8F3B-8F4FCEC8EBCB}" dt="2023-06-05T01:50:44.656" v="11371"/>
          <ac:spMkLst>
            <pc:docMk/>
            <pc:sldMk cId="3853040145" sldId="310"/>
            <ac:spMk id="4" creationId="{D80D1EA4-4F8C-D9A5-D11C-53B33DBA6952}"/>
          </ac:spMkLst>
        </pc:spChg>
        <pc:spChg chg="mod">
          <ac:chgData name="Trần Đình Hoàng" userId="c8fe505b-42f3-4e84-9347-555dc7f5a4e0" providerId="ADAL" clId="{4A3DD7C0-C0BC-426E-8F3B-8F4FCEC8EBCB}" dt="2023-06-05T02:42:01.962" v="12105" actId="20577"/>
          <ac:spMkLst>
            <pc:docMk/>
            <pc:sldMk cId="3853040145" sldId="310"/>
            <ac:spMk id="6" creationId="{7ED508CD-5D51-1018-6635-DBF0FF060DD0}"/>
          </ac:spMkLst>
        </pc:spChg>
        <pc:spChg chg="mod">
          <ac:chgData name="Trần Đình Hoàng" userId="c8fe505b-42f3-4e84-9347-555dc7f5a4e0" providerId="ADAL" clId="{4A3DD7C0-C0BC-426E-8F3B-8F4FCEC8EBCB}" dt="2023-06-05T02:41:48.429" v="12094" actId="14100"/>
          <ac:spMkLst>
            <pc:docMk/>
            <pc:sldMk cId="3853040145" sldId="310"/>
            <ac:spMk id="8" creationId="{645D421E-16EE-5BF3-D8BF-FB8F60379455}"/>
          </ac:spMkLst>
        </pc:spChg>
        <pc:spChg chg="add mod">
          <ac:chgData name="Trần Đình Hoàng" userId="c8fe505b-42f3-4e84-9347-555dc7f5a4e0" providerId="ADAL" clId="{4A3DD7C0-C0BC-426E-8F3B-8F4FCEC8EBCB}" dt="2023-06-05T02:35:37.036" v="11882" actId="1035"/>
          <ac:spMkLst>
            <pc:docMk/>
            <pc:sldMk cId="3853040145" sldId="310"/>
            <ac:spMk id="9" creationId="{CE3892FA-EDA0-A048-DC23-7E30CA419ACF}"/>
          </ac:spMkLst>
        </pc:spChg>
        <pc:spChg chg="add mod">
          <ac:chgData name="Trần Đình Hoàng" userId="c8fe505b-42f3-4e84-9347-555dc7f5a4e0" providerId="ADAL" clId="{4A3DD7C0-C0BC-426E-8F3B-8F4FCEC8EBCB}" dt="2023-06-05T02:42:19.191" v="12111" actId="14100"/>
          <ac:spMkLst>
            <pc:docMk/>
            <pc:sldMk cId="3853040145" sldId="310"/>
            <ac:spMk id="11" creationId="{33045129-4D6A-21DC-AF1A-585869B56662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2" creationId="{FEAD1964-63EA-0B85-DD79-3C7C659C7298}"/>
          </ac:spMkLst>
        </pc:spChg>
        <pc:spChg chg="add mod">
          <ac:chgData name="Trần Đình Hoàng" userId="c8fe505b-42f3-4e84-9347-555dc7f5a4e0" providerId="ADAL" clId="{4A3DD7C0-C0BC-426E-8F3B-8F4FCEC8EBCB}" dt="2023-06-05T02:42:21.204" v="12117" actId="1036"/>
          <ac:spMkLst>
            <pc:docMk/>
            <pc:sldMk cId="3853040145" sldId="310"/>
            <ac:spMk id="13" creationId="{44F2CA90-44E2-123F-BF45-CE6DE9862C03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5" creationId="{6B30EC2C-BBD2-A04A-85E5-B761FEC921F7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6" creationId="{724A932E-4EB8-20B1-D861-D7D5660896CF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7" creationId="{33ADFDA2-1E03-C2FE-7709-C7FCE1668123}"/>
          </ac:spMkLst>
        </pc:spChg>
        <pc:grpChg chg="add mod">
          <ac:chgData name="Trần Đình Hoàng" userId="c8fe505b-42f3-4e84-9347-555dc7f5a4e0" providerId="ADAL" clId="{4A3DD7C0-C0BC-426E-8F3B-8F4FCEC8EBCB}" dt="2023-06-05T01:50:44.656" v="11371"/>
          <ac:grpSpMkLst>
            <pc:docMk/>
            <pc:sldMk cId="3853040145" sldId="310"/>
            <ac:grpSpMk id="2" creationId="{F749F416-1016-01C2-5653-DC15350D5646}"/>
          </ac:grpSpMkLst>
        </pc:grpChg>
        <pc:grpChg chg="add mod">
          <ac:chgData name="Trần Đình Hoàng" userId="c8fe505b-42f3-4e84-9347-555dc7f5a4e0" providerId="ADAL" clId="{4A3DD7C0-C0BC-426E-8F3B-8F4FCEC8EBCB}" dt="2023-06-05T02:05:47.706" v="11650" actId="1036"/>
          <ac:grpSpMkLst>
            <pc:docMk/>
            <pc:sldMk cId="3853040145" sldId="310"/>
            <ac:grpSpMk id="5" creationId="{F42BAC08-21E5-2095-059E-640546DB051F}"/>
          </ac:grpSpMkLst>
        </pc:grp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3" creationId="{C7C06E61-C77C-C697-30F2-354EED489D3F}"/>
          </ac:picMkLst>
        </pc:pic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7" creationId="{B7E613C3-ACF3-3404-CC2E-C40A2F06FB09}"/>
          </ac:picMkLst>
        </pc:picChg>
        <pc:picChg chg="add mod">
          <ac:chgData name="Trần Đình Hoàng" userId="c8fe505b-42f3-4e84-9347-555dc7f5a4e0" providerId="ADAL" clId="{4A3DD7C0-C0BC-426E-8F3B-8F4FCEC8EBCB}" dt="2023-06-05T03:43:08.838" v="13317" actId="1076"/>
          <ac:picMkLst>
            <pc:docMk/>
            <pc:sldMk cId="3853040145" sldId="310"/>
            <ac:picMk id="18" creationId="{792BFB0F-B92F-D0CA-A8A4-542DBAD7EBD0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1003779159" sldId="311"/>
        </pc:sldMkLst>
      </pc:sldChg>
      <pc:sldChg chg="addSp delSp modSp new mod ord setBg delAnim modAnim">
        <pc:chgData name="Trần Đình Hoàng" userId="c8fe505b-42f3-4e84-9347-555dc7f5a4e0" providerId="ADAL" clId="{4A3DD7C0-C0BC-426E-8F3B-8F4FCEC8EBCB}" dt="2023-06-05T04:15:48.270" v="13501" actId="1076"/>
        <pc:sldMkLst>
          <pc:docMk/>
          <pc:sldMk cId="1276006499" sldId="312"/>
        </pc:sldMkLst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3" creationId="{EFD47CAA-206E-7D09-0FCD-694363EC534B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4" creationId="{E35F86BE-39F9-F741-4E4D-240CC1811F76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7" creationId="{B3B42B5A-0104-E68D-CFAE-E4C62E559C72}"/>
          </ac:spMkLst>
        </pc:spChg>
        <pc:spChg chg="mod">
          <ac:chgData name="Trần Đình Hoàng" userId="c8fe505b-42f3-4e84-9347-555dc7f5a4e0" providerId="ADAL" clId="{4A3DD7C0-C0BC-426E-8F3B-8F4FCEC8EBCB}" dt="2023-06-05T02:52:08.407" v="12346" actId="207"/>
          <ac:spMkLst>
            <pc:docMk/>
            <pc:sldMk cId="1276006499" sldId="312"/>
            <ac:spMk id="8" creationId="{C7F54AEF-5F49-EA26-CC62-7B87935111C2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0" creationId="{1D6686DD-46FC-60F6-40CF-BA47A2FDCC10}"/>
          </ac:spMkLst>
        </pc:spChg>
        <pc:spChg chg="mod">
          <ac:chgData name="Trần Đình Hoàng" userId="c8fe505b-42f3-4e84-9347-555dc7f5a4e0" providerId="ADAL" clId="{4A3DD7C0-C0BC-426E-8F3B-8F4FCEC8EBCB}" dt="2023-06-05T02:52:11.497" v="12347" actId="207"/>
          <ac:spMkLst>
            <pc:docMk/>
            <pc:sldMk cId="1276006499" sldId="312"/>
            <ac:spMk id="11" creationId="{A6D7CA9E-7AD7-1387-4265-B045CC4C3EC3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3" creationId="{B12FE1D3-4777-432F-BC66-303E7560844C}"/>
          </ac:spMkLst>
        </pc:spChg>
        <pc:spChg chg="mod">
          <ac:chgData name="Trần Đình Hoàng" userId="c8fe505b-42f3-4e84-9347-555dc7f5a4e0" providerId="ADAL" clId="{4A3DD7C0-C0BC-426E-8F3B-8F4FCEC8EBCB}" dt="2023-06-05T02:52:14.089" v="12348" actId="207"/>
          <ac:spMkLst>
            <pc:docMk/>
            <pc:sldMk cId="1276006499" sldId="312"/>
            <ac:spMk id="14" creationId="{13CE8072-0D9D-47CF-227F-DE448C086CBB}"/>
          </ac:spMkLst>
        </pc:spChg>
        <pc:spChg chg="add del mod">
          <ac:chgData name="Trần Đình Hoàng" userId="c8fe505b-42f3-4e84-9347-555dc7f5a4e0" providerId="ADAL" clId="{4A3DD7C0-C0BC-426E-8F3B-8F4FCEC8EBCB}" dt="2023-06-05T02:50:36.898" v="12309" actId="478"/>
          <ac:spMkLst>
            <pc:docMk/>
            <pc:sldMk cId="1276006499" sldId="312"/>
            <ac:spMk id="15" creationId="{C70C3266-159F-1B67-B8BF-1EBEED8A4467}"/>
          </ac:spMkLst>
        </pc:spChg>
        <pc:spChg chg="add del mod">
          <ac:chgData name="Trần Đình Hoàng" userId="c8fe505b-42f3-4e84-9347-555dc7f5a4e0" providerId="ADAL" clId="{4A3DD7C0-C0BC-426E-8F3B-8F4FCEC8EBCB}" dt="2023-06-05T02:52:27.143" v="12350" actId="478"/>
          <ac:spMkLst>
            <pc:docMk/>
            <pc:sldMk cId="1276006499" sldId="312"/>
            <ac:spMk id="16" creationId="{8AA3609A-2E99-04CA-4213-8ED37AD2FB20}"/>
          </ac:spMkLst>
        </pc:spChg>
        <pc:spChg chg="add mod">
          <ac:chgData name="Trần Đình Hoàng" userId="c8fe505b-42f3-4e84-9347-555dc7f5a4e0" providerId="ADAL" clId="{4A3DD7C0-C0BC-426E-8F3B-8F4FCEC8EBCB}" dt="2023-06-05T02:55:17.170" v="12435" actId="164"/>
          <ac:spMkLst>
            <pc:docMk/>
            <pc:sldMk cId="1276006499" sldId="312"/>
            <ac:spMk id="17" creationId="{8FA43394-126A-EFE1-2337-5884A91972BD}"/>
          </ac:spMkLst>
        </pc:spChg>
        <pc:spChg chg="add del mod">
          <ac:chgData name="Trần Đình Hoàng" userId="c8fe505b-42f3-4e84-9347-555dc7f5a4e0" providerId="ADAL" clId="{4A3DD7C0-C0BC-426E-8F3B-8F4FCEC8EBCB}" dt="2023-06-05T02:52:20.060" v="12349" actId="478"/>
          <ac:spMkLst>
            <pc:docMk/>
            <pc:sldMk cId="1276006499" sldId="312"/>
            <ac:spMk id="18" creationId="{336F84FF-2B0A-F460-7E44-79A421A6F87E}"/>
          </ac:spMkLst>
        </pc:spChg>
        <pc:spChg chg="add mod ord">
          <ac:chgData name="Trần Đình Hoàng" userId="c8fe505b-42f3-4e84-9347-555dc7f5a4e0" providerId="ADAL" clId="{4A3DD7C0-C0BC-426E-8F3B-8F4FCEC8EBCB}" dt="2023-06-05T03:01:19.266" v="12874" actId="207"/>
          <ac:spMkLst>
            <pc:docMk/>
            <pc:sldMk cId="1276006499" sldId="312"/>
            <ac:spMk id="19" creationId="{F9A4BD96-C63D-785A-DEB3-BE2EDA4AF34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0" creationId="{BD684F5F-E5B3-A48E-45AA-83D614EA100F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1" creationId="{A7654ABA-C5A4-B026-BF2F-1075B93B60D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2" creationId="{F8981036-B63C-92C5-9D27-693734454765}"/>
          </ac:spMkLst>
        </pc:spChg>
        <pc:spChg chg="mod">
          <ac:chgData name="Trần Đình Hoàng" userId="c8fe505b-42f3-4e84-9347-555dc7f5a4e0" providerId="ADAL" clId="{4A3DD7C0-C0BC-426E-8F3B-8F4FCEC8EBCB}" dt="2023-06-05T02:58:53.180" v="12855" actId="1037"/>
          <ac:spMkLst>
            <pc:docMk/>
            <pc:sldMk cId="1276006499" sldId="312"/>
            <ac:spMk id="23" creationId="{90C1775F-3697-A513-8413-8CD3404915ED}"/>
          </ac:spMkLst>
        </pc:spChg>
        <pc:spChg chg="add mod">
          <ac:chgData name="Trần Đình Hoàng" userId="c8fe505b-42f3-4e84-9347-555dc7f5a4e0" providerId="ADAL" clId="{4A3DD7C0-C0BC-426E-8F3B-8F4FCEC8EBCB}" dt="2023-06-05T03:00:48.880" v="12873" actId="207"/>
          <ac:spMkLst>
            <pc:docMk/>
            <pc:sldMk cId="1276006499" sldId="312"/>
            <ac:spMk id="24" creationId="{52265E70-0F3B-41F0-09AC-13D84EF2F933}"/>
          </ac:spMkLst>
        </pc:spChg>
        <pc:spChg chg="add mod">
          <ac:chgData name="Trần Đình Hoàng" userId="c8fe505b-42f3-4e84-9347-555dc7f5a4e0" providerId="ADAL" clId="{4A3DD7C0-C0BC-426E-8F3B-8F4FCEC8EBCB}" dt="2023-06-05T03:01:48.573" v="12875" actId="207"/>
          <ac:spMkLst>
            <pc:docMk/>
            <pc:sldMk cId="1276006499" sldId="312"/>
            <ac:spMk id="25" creationId="{53B3E4EE-C28E-0D6D-E3DA-2330F6D44F04}"/>
          </ac:spMkLst>
        </pc:s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" creationId="{28D0EBAC-6C6C-F8B5-F105-6E5E66CE136B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6" creationId="{0512D40B-CD16-4E30-2219-02A5982C34E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9" creationId="{7D01CFC6-6E95-2CA4-A0EE-54E7372A77A7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12" creationId="{1F84E75A-278F-FF54-68DA-100BDD0FFC5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26" creationId="{D1237495-3499-2CE3-ECB3-AC24C3FB57A3}"/>
          </ac:grpSpMkLst>
        </pc:gr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7" creationId="{A6DB65C4-94B7-E78A-B1DE-4BBF9B473BCB}"/>
          </ac:grpSpMkLst>
        </pc:grpChg>
        <pc:picChg chg="add mod">
          <ac:chgData name="Trần Đình Hoàng" userId="c8fe505b-42f3-4e84-9347-555dc7f5a4e0" providerId="ADAL" clId="{4A3DD7C0-C0BC-426E-8F3B-8F4FCEC8EBCB}" dt="2023-06-05T04:15:48.270" v="13501" actId="1076"/>
          <ac:picMkLst>
            <pc:docMk/>
            <pc:sldMk cId="1276006499" sldId="312"/>
            <ac:picMk id="5" creationId="{3DEF13FE-BE07-08DC-78D0-D758F661BCEB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2463282132" sldId="313"/>
        </pc:sldMkLst>
      </pc:sldChg>
      <pc:sldChg chg="addSp delSp modSp new mod delAnim modAnim">
        <pc:chgData name="Trần Đình Hoàng" userId="c8fe505b-42f3-4e84-9347-555dc7f5a4e0" providerId="ADAL" clId="{4A3DD7C0-C0BC-426E-8F3B-8F4FCEC8EBCB}" dt="2023-06-26T13:52:57.007" v="14145" actId="20577"/>
        <pc:sldMkLst>
          <pc:docMk/>
          <pc:sldMk cId="2674966980" sldId="313"/>
        </pc:sldMkLst>
        <pc:spChg chg="mod">
          <ac:chgData name="Trần Đình Hoàng" userId="c8fe505b-42f3-4e84-9347-555dc7f5a4e0" providerId="ADAL" clId="{4A3DD7C0-C0BC-426E-8F3B-8F4FCEC8EBCB}" dt="2023-06-09T04:07:57.156" v="13504" actId="6549"/>
          <ac:spMkLst>
            <pc:docMk/>
            <pc:sldMk cId="2674966980" sldId="313"/>
            <ac:spMk id="3" creationId="{DDCA95EE-6C2E-BB8D-41B8-00EA4320F011}"/>
          </ac:spMkLst>
        </pc:spChg>
        <pc:spChg chg="mod">
          <ac:chgData name="Trần Đình Hoàng" userId="c8fe505b-42f3-4e84-9347-555dc7f5a4e0" providerId="ADAL" clId="{4A3DD7C0-C0BC-426E-8F3B-8F4FCEC8EBCB}" dt="2023-06-09T04:04:19.594" v="13503"/>
          <ac:spMkLst>
            <pc:docMk/>
            <pc:sldMk cId="2674966980" sldId="313"/>
            <ac:spMk id="4" creationId="{D4790E77-CCF9-430C-838B-5714693FBDEE}"/>
          </ac:spMkLst>
        </pc:spChg>
        <pc:spChg chg="add mod">
          <ac:chgData name="Trần Đình Hoàng" userId="c8fe505b-42f3-4e84-9347-555dc7f5a4e0" providerId="ADAL" clId="{4A3DD7C0-C0BC-426E-8F3B-8F4FCEC8EBCB}" dt="2023-06-26T13:52:57.007" v="14145" actId="20577"/>
          <ac:spMkLst>
            <pc:docMk/>
            <pc:sldMk cId="2674966980" sldId="313"/>
            <ac:spMk id="7" creationId="{B394B501-04C6-B037-BD55-93CC0272777A}"/>
          </ac:spMkLst>
        </pc:spChg>
        <pc:grpChg chg="add mod">
          <ac:chgData name="Trần Đình Hoàng" userId="c8fe505b-42f3-4e84-9347-555dc7f5a4e0" providerId="ADAL" clId="{4A3DD7C0-C0BC-426E-8F3B-8F4FCEC8EBCB}" dt="2023-06-10T14:17:23.829" v="13511" actId="164"/>
          <ac:grpSpMkLst>
            <pc:docMk/>
            <pc:sldMk cId="2674966980" sldId="313"/>
            <ac:grpSpMk id="2" creationId="{183F3F1F-4E11-A1CA-FE27-AE17DBDF37B4}"/>
          </ac:grpSpMkLst>
        </pc:grpChg>
        <pc:grpChg chg="add del mod">
          <ac:chgData name="Trần Đình Hoàng" userId="c8fe505b-42f3-4e84-9347-555dc7f5a4e0" providerId="ADAL" clId="{4A3DD7C0-C0BC-426E-8F3B-8F4FCEC8EBCB}" dt="2023-06-09T04:07:59.426" v="13505" actId="478"/>
          <ac:grpSpMkLst>
            <pc:docMk/>
            <pc:sldMk cId="2674966980" sldId="313"/>
            <ac:grpSpMk id="2" creationId="{987F5C9C-107C-819A-2062-BDD895B25178}"/>
          </ac:grpSpMkLst>
        </pc:grpChg>
        <pc:picChg chg="mod">
          <ac:chgData name="Trần Đình Hoàng" userId="c8fe505b-42f3-4e84-9347-555dc7f5a4e0" providerId="ADAL" clId="{4A3DD7C0-C0BC-426E-8F3B-8F4FCEC8EBCB}" dt="2023-06-09T04:04:19.594" v="13503"/>
          <ac:picMkLst>
            <pc:docMk/>
            <pc:sldMk cId="2674966980" sldId="313"/>
            <ac:picMk id="5" creationId="{9445231A-35CE-6589-2445-6F96261A7CBA}"/>
          </ac:picMkLst>
        </pc:picChg>
        <pc:picChg chg="add mod">
          <ac:chgData name="Trần Đình Hoàng" userId="c8fe505b-42f3-4e84-9347-555dc7f5a4e0" providerId="ADAL" clId="{4A3DD7C0-C0BC-426E-8F3B-8F4FCEC8EBCB}" dt="2023-06-10T14:17:23.829" v="13511" actId="164"/>
          <ac:picMkLst>
            <pc:docMk/>
            <pc:sldMk cId="2674966980" sldId="313"/>
            <ac:picMk id="6" creationId="{E10071F1-A4E2-0028-E07E-CA4EF3623695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478586825" sldId="314"/>
        </pc:sldMkLst>
      </pc:sldChg>
      <pc:sldChg chg="addSp delSp modSp add mod setBg delAnim modAnim">
        <pc:chgData name="Trần Đình Hoàng" userId="c8fe505b-42f3-4e84-9347-555dc7f5a4e0" providerId="ADAL" clId="{4A3DD7C0-C0BC-426E-8F3B-8F4FCEC8EBCB}" dt="2023-06-11T13:49:51.159" v="14120" actId="1076"/>
        <pc:sldMkLst>
          <pc:docMk/>
          <pc:sldMk cId="1393244149" sldId="314"/>
        </pc:sldMkLst>
        <pc:spChg chg="del">
          <ac:chgData name="Trần Đình Hoàng" userId="c8fe505b-42f3-4e84-9347-555dc7f5a4e0" providerId="ADAL" clId="{4A3DD7C0-C0BC-426E-8F3B-8F4FCEC8EBCB}" dt="2023-06-11T13:43:08.808" v="13934" actId="478"/>
          <ac:spMkLst>
            <pc:docMk/>
            <pc:sldMk cId="1393244149" sldId="314"/>
            <ac:spMk id="2" creationId="{1897524E-B896-611F-3EC3-71CE45636BB8}"/>
          </ac:spMkLst>
        </pc:spChg>
        <pc:spChg chg="mod">
          <ac:chgData name="Trần Đình Hoàng" userId="c8fe505b-42f3-4e84-9347-555dc7f5a4e0" providerId="ADAL" clId="{4A3DD7C0-C0BC-426E-8F3B-8F4FCEC8EBCB}" dt="2023-06-11T13:41:20.107" v="13822" actId="20577"/>
          <ac:spMkLst>
            <pc:docMk/>
            <pc:sldMk cId="1393244149" sldId="314"/>
            <ac:spMk id="6" creationId="{D6F822A8-46B4-E805-6717-66847AD051AC}"/>
          </ac:spMkLst>
        </pc:spChg>
        <pc:spChg chg="add mod">
          <ac:chgData name="Trần Đình Hoàng" userId="c8fe505b-42f3-4e84-9347-555dc7f5a4e0" providerId="ADAL" clId="{4A3DD7C0-C0BC-426E-8F3B-8F4FCEC8EBCB}" dt="2023-06-11T13:46:19.144" v="14038" actId="1036"/>
          <ac:spMkLst>
            <pc:docMk/>
            <pc:sldMk cId="1393244149" sldId="314"/>
            <ac:spMk id="7" creationId="{D210EA05-0F9B-28A4-001C-E5CE8F1B767D}"/>
          </ac:spMkLst>
        </pc:spChg>
        <pc:spChg chg="mod">
          <ac:chgData name="Trần Đình Hoàng" userId="c8fe505b-42f3-4e84-9347-555dc7f5a4e0" providerId="ADAL" clId="{4A3DD7C0-C0BC-426E-8F3B-8F4FCEC8EBCB}" dt="2023-06-11T13:48:05.031" v="14086" actId="1035"/>
          <ac:spMkLst>
            <pc:docMk/>
            <pc:sldMk cId="1393244149" sldId="314"/>
            <ac:spMk id="8" creationId="{A2A7D41C-E854-9093-D0B9-A3B93D5184DA}"/>
          </ac:spMkLst>
        </pc:spChg>
        <pc:spChg chg="del mod">
          <ac:chgData name="Trần Đình Hoàng" userId="c8fe505b-42f3-4e84-9347-555dc7f5a4e0" providerId="ADAL" clId="{4A3DD7C0-C0BC-426E-8F3B-8F4FCEC8EBCB}" dt="2023-06-11T13:41:30.958" v="13826" actId="478"/>
          <ac:spMkLst>
            <pc:docMk/>
            <pc:sldMk cId="1393244149" sldId="314"/>
            <ac:spMk id="9" creationId="{D81587EA-C34E-00F5-E69B-44F9238E5C08}"/>
          </ac:spMkLst>
        </pc:spChg>
        <pc:spChg chg="del">
          <ac:chgData name="Trần Đình Hoàng" userId="c8fe505b-42f3-4e84-9347-555dc7f5a4e0" providerId="ADAL" clId="{4A3DD7C0-C0BC-426E-8F3B-8F4FCEC8EBCB}" dt="2023-06-11T13:41:28.841" v="13824" actId="478"/>
          <ac:spMkLst>
            <pc:docMk/>
            <pc:sldMk cId="1393244149" sldId="314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49:08.713" v="14092" actId="114"/>
          <ac:spMkLst>
            <pc:docMk/>
            <pc:sldMk cId="1393244149" sldId="314"/>
            <ac:spMk id="11" creationId="{E0739CF4-9167-A15E-679A-3E0DF63F898A}"/>
          </ac:spMkLst>
        </pc:spChg>
        <pc:spChg chg="del">
          <ac:chgData name="Trần Đình Hoàng" userId="c8fe505b-42f3-4e84-9347-555dc7f5a4e0" providerId="ADAL" clId="{4A3DD7C0-C0BC-426E-8F3B-8F4FCEC8EBCB}" dt="2023-06-11T13:43:16.992" v="13939" actId="478"/>
          <ac:spMkLst>
            <pc:docMk/>
            <pc:sldMk cId="1393244149" sldId="314"/>
            <ac:spMk id="12" creationId="{6B723BA5-BBF5-30F5-10D1-01D1426AD83A}"/>
          </ac:spMkLst>
        </pc:spChg>
        <pc:spChg chg="del">
          <ac:chgData name="Trần Đình Hoàng" userId="c8fe505b-42f3-4e84-9347-555dc7f5a4e0" providerId="ADAL" clId="{4A3DD7C0-C0BC-426E-8F3B-8F4FCEC8EBCB}" dt="2023-06-11T13:43:15.295" v="13938" actId="478"/>
          <ac:spMkLst>
            <pc:docMk/>
            <pc:sldMk cId="1393244149" sldId="314"/>
            <ac:spMk id="13" creationId="{22ACE1D8-32D2-6BD9-2778-267CDB0AC0E3}"/>
          </ac:spMkLst>
        </pc:spChg>
        <pc:spChg chg="del">
          <ac:chgData name="Trần Đình Hoàng" userId="c8fe505b-42f3-4e84-9347-555dc7f5a4e0" providerId="ADAL" clId="{4A3DD7C0-C0BC-426E-8F3B-8F4FCEC8EBCB}" dt="2023-06-11T13:43:13.606" v="13937" actId="478"/>
          <ac:spMkLst>
            <pc:docMk/>
            <pc:sldMk cId="1393244149" sldId="314"/>
            <ac:spMk id="14" creationId="{0BF43207-9B79-8996-35E7-0E838281EDD7}"/>
          </ac:spMkLst>
        </pc:spChg>
        <pc:spChg chg="del">
          <ac:chgData name="Trần Đình Hoàng" userId="c8fe505b-42f3-4e84-9347-555dc7f5a4e0" providerId="ADAL" clId="{4A3DD7C0-C0BC-426E-8F3B-8F4FCEC8EBCB}" dt="2023-06-11T13:43:11.717" v="13936" actId="478"/>
          <ac:spMkLst>
            <pc:docMk/>
            <pc:sldMk cId="1393244149" sldId="314"/>
            <ac:spMk id="15" creationId="{86A8885B-D877-1EA0-3C2D-9D6B45776D6C}"/>
          </ac:spMkLst>
        </pc:spChg>
        <pc:spChg chg="del">
          <ac:chgData name="Trần Đình Hoàng" userId="c8fe505b-42f3-4e84-9347-555dc7f5a4e0" providerId="ADAL" clId="{4A3DD7C0-C0BC-426E-8F3B-8F4FCEC8EBCB}" dt="2023-06-11T13:41:07.846" v="13805" actId="478"/>
          <ac:spMkLst>
            <pc:docMk/>
            <pc:sldMk cId="1393244149" sldId="314"/>
            <ac:spMk id="16" creationId="{B24230B4-61EE-7C73-5942-698064507998}"/>
          </ac:spMkLst>
        </pc:spChg>
        <pc:spChg chg="add mod">
          <ac:chgData name="Trần Đình Hoàng" userId="c8fe505b-42f3-4e84-9347-555dc7f5a4e0" providerId="ADAL" clId="{4A3DD7C0-C0BC-426E-8F3B-8F4FCEC8EBCB}" dt="2023-06-11T13:49:03.564" v="14089" actId="114"/>
          <ac:spMkLst>
            <pc:docMk/>
            <pc:sldMk cId="1393244149" sldId="314"/>
            <ac:spMk id="17" creationId="{A1E2E2C4-96C7-3143-72B6-977A6ADCD12E}"/>
          </ac:spMkLst>
        </pc:spChg>
        <pc:spChg chg="add mod">
          <ac:chgData name="Trần Đình Hoàng" userId="c8fe505b-42f3-4e84-9347-555dc7f5a4e0" providerId="ADAL" clId="{4A3DD7C0-C0BC-426E-8F3B-8F4FCEC8EBCB}" dt="2023-06-11T13:49:45.958" v="14119" actId="1035"/>
          <ac:spMkLst>
            <pc:docMk/>
            <pc:sldMk cId="1393244149" sldId="314"/>
            <ac:spMk id="18" creationId="{9005EE16-DDE5-2C27-52FA-24896D4E306B}"/>
          </ac:spMkLst>
        </pc:spChg>
        <pc:grpChg chg="add mod">
          <ac:chgData name="Trần Đình Hoàng" userId="c8fe505b-42f3-4e84-9347-555dc7f5a4e0" providerId="ADAL" clId="{4A3DD7C0-C0BC-426E-8F3B-8F4FCEC8EBCB}" dt="2023-06-11T13:49:51.159" v="14120" actId="1076"/>
          <ac:grpSpMkLst>
            <pc:docMk/>
            <pc:sldMk cId="1393244149" sldId="314"/>
            <ac:grpSpMk id="4" creationId="{D466E173-F167-D831-5F50-3AEBDBD4ECF8}"/>
          </ac:grpSpMkLst>
        </pc:grpChg>
        <pc:picChg chg="del">
          <ac:chgData name="Trần Đình Hoàng" userId="c8fe505b-42f3-4e84-9347-555dc7f5a4e0" providerId="ADAL" clId="{4A3DD7C0-C0BC-426E-8F3B-8F4FCEC8EBCB}" dt="2023-06-11T13:43:09.939" v="13935" actId="478"/>
          <ac:picMkLst>
            <pc:docMk/>
            <pc:sldMk cId="1393244149" sldId="314"/>
            <ac:picMk id="3" creationId="{7F6BA7AB-4EEC-578A-67E2-57FD00089990}"/>
          </ac:picMkLst>
        </pc:picChg>
        <pc:picChg chg="mod">
          <ac:chgData name="Trần Đình Hoàng" userId="c8fe505b-42f3-4e84-9347-555dc7f5a4e0" providerId="ADAL" clId="{4A3DD7C0-C0BC-426E-8F3B-8F4FCEC8EBCB}" dt="2023-06-11T13:41:09.030" v="13806"/>
          <ac:picMkLst>
            <pc:docMk/>
            <pc:sldMk cId="1393244149" sldId="314"/>
            <ac:picMk id="5" creationId="{D436B3BD-8EA4-0F43-9FAE-1D72A4C323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12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84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29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16/7/2024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41.emf"/><Relationship Id="rId4" Type="http://schemas.openxmlformats.org/officeDocument/2006/relationships/image" Target="../media/image26.png"/><Relationship Id="rId9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emf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11" Type="http://schemas.openxmlformats.org/officeDocument/2006/relationships/image" Target="../media/image66.png"/><Relationship Id="rId5" Type="http://schemas.openxmlformats.org/officeDocument/2006/relationships/image" Target="../media/image38.png"/><Relationship Id="rId10" Type="http://schemas.openxmlformats.org/officeDocument/2006/relationships/image" Target="../media/image65.png"/><Relationship Id="rId4" Type="http://schemas.openxmlformats.org/officeDocument/2006/relationships/image" Target="../media/image26.png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39.emf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4.png"/><Relationship Id="rId2" Type="http://schemas.openxmlformats.org/officeDocument/2006/relationships/audio" Target="../media/media3.mp3"/><Relationship Id="rId16" Type="http://schemas.openxmlformats.org/officeDocument/2006/relationships/image" Target="../media/image55.em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1.png"/><Relationship Id="rId5" Type="http://schemas.microsoft.com/office/2007/relationships/media" Target="../media/media5.mp3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6.em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75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78.png"/><Relationship Id="rId17" Type="http://schemas.openxmlformats.org/officeDocument/2006/relationships/image" Target="../media/image57.emf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77.png"/><Relationship Id="rId5" Type="http://schemas.microsoft.com/office/2007/relationships/media" Target="../media/media5.mp3"/><Relationship Id="rId15" Type="http://schemas.openxmlformats.org/officeDocument/2006/relationships/image" Target="../media/image81.png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8.emf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7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7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13" Type="http://schemas.openxmlformats.org/officeDocument/2006/relationships/image" Target="../media/image93.png"/><Relationship Id="rId3" Type="http://schemas.openxmlformats.org/officeDocument/2006/relationships/image" Target="../media/image58.emf"/><Relationship Id="rId7" Type="http://schemas.openxmlformats.org/officeDocument/2006/relationships/image" Target="../media/image87.emf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26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4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8.emf"/><Relationship Id="rId7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borg[1]">
            <a:extLst>
              <a:ext uri="{FF2B5EF4-FFF2-40B4-BE49-F238E27FC236}">
                <a16:creationId xmlns:a16="http://schemas.microsoft.com/office/drawing/2014/main" id="{F8127C30-A168-C133-9558-7D289E4F2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03">
            <a:extLst>
              <a:ext uri="{FF2B5EF4-FFF2-40B4-BE49-F238E27FC236}">
                <a16:creationId xmlns:a16="http://schemas.microsoft.com/office/drawing/2014/main" id="{AFD63EE5-5B86-F88C-A971-76D6A74296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413"/>
            <a:ext cx="90011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3[1]">
            <a:extLst>
              <a:ext uri="{FF2B5EF4-FFF2-40B4-BE49-F238E27FC236}">
                <a16:creationId xmlns:a16="http://schemas.microsoft.com/office/drawing/2014/main" id="{048684E2-4232-C5A8-06B5-62C157744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33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un3[1]">
            <a:extLst>
              <a:ext uri="{FF2B5EF4-FFF2-40B4-BE49-F238E27FC236}">
                <a16:creationId xmlns:a16="http://schemas.microsoft.com/office/drawing/2014/main" id="{DD459B7D-8BDC-94CA-0DB9-B88D53F80E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92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un3[1]">
            <a:extLst>
              <a:ext uri="{FF2B5EF4-FFF2-40B4-BE49-F238E27FC236}">
                <a16:creationId xmlns:a16="http://schemas.microsoft.com/office/drawing/2014/main" id="{D7B34F66-4C96-E7E8-B295-EEA37B0489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69" y="14951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un3[1]">
            <a:extLst>
              <a:ext uri="{FF2B5EF4-FFF2-40B4-BE49-F238E27FC236}">
                <a16:creationId xmlns:a16="http://schemas.microsoft.com/office/drawing/2014/main" id="{51EA9522-A18A-A7C2-E8F2-F0D7D2E12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10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n3[1]">
            <a:extLst>
              <a:ext uri="{FF2B5EF4-FFF2-40B4-BE49-F238E27FC236}">
                <a16:creationId xmlns:a16="http://schemas.microsoft.com/office/drawing/2014/main" id="{3147E733-112B-6A81-422A-AA46EBB2C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51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0">
            <a:extLst>
              <a:ext uri="{FF2B5EF4-FFF2-40B4-BE49-F238E27FC236}">
                <a16:creationId xmlns:a16="http://schemas.microsoft.com/office/drawing/2014/main" id="{8557A042-DDC2-D6FB-DCB5-636E841187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540" y="685800"/>
            <a:ext cx="575541" cy="460664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3600" kern="10" spc="-180">
                <a:ln w="9525" cap="sq">
                  <a:solidFill>
                    <a:srgbClr val="73B5C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GD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ADBFA9-6EAB-CE11-CA0C-5BA983442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2" y="6063180"/>
            <a:ext cx="26066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46038" rIns="46038" bIns="46038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kumimoji="1" lang="en-US" altLang="en-US" sz="3200" b="1">
                <a:solidFill>
                  <a:srgbClr val="0000FF"/>
                </a:solidFill>
                <a:latin typeface="Vni 14 AlexBrush" panose="00000400000000000000" pitchFamily="2" charset="2"/>
              </a:rPr>
              <a:t>Ngöôøi thöïc hieân</a:t>
            </a:r>
            <a:r>
              <a:rPr kumimoji="1" lang="en-US" altLang="en-US" sz="3600">
                <a:solidFill>
                  <a:srgbClr val="0000FF"/>
                </a:solidFill>
                <a:latin typeface="Vni 14 AlexBrush" panose="00000400000000000000" pitchFamily="2" charset="2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F5751-9A00-4E20-348E-E1B066BA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040" y="6042062"/>
            <a:ext cx="30924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eaLnBrk="0" hangingPunct="0">
              <a:defRPr/>
            </a:pPr>
            <a:r>
              <a:rPr kumimoji="1" 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Đình Hoàng</a:t>
            </a:r>
            <a:r>
              <a:rPr kumimoji="1" lang="en-US" sz="32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Script" pitchFamily="2" charset="0"/>
              </a:rPr>
              <a:t> </a:t>
            </a:r>
            <a:endParaRPr kumimoji="1" lang="en-US" sz="32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Script" pitchFamily="2" charset="0"/>
            </a:endParaRPr>
          </a:p>
        </p:txBody>
      </p:sp>
      <p:sp>
        <p:nvSpPr>
          <p:cNvPr id="16" name="WordArt 17">
            <a:extLst>
              <a:ext uri="{FF2B5EF4-FFF2-40B4-BE49-F238E27FC236}">
                <a16:creationId xmlns:a16="http://schemas.microsoft.com/office/drawing/2014/main" id="{02A1AAD7-8527-D4A2-A186-0332E2A70C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1799" y="457199"/>
            <a:ext cx="2302165" cy="184265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5034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GD-ĐT TP Quy Nhơn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WordArt 18">
            <a:extLst>
              <a:ext uri="{FF2B5EF4-FFF2-40B4-BE49-F238E27FC236}">
                <a16:creationId xmlns:a16="http://schemas.microsoft.com/office/drawing/2014/main" id="{343785B9-C375-77EE-72B9-8F4E317BD8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0199" y="1270000"/>
            <a:ext cx="2494013" cy="214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Nhơn Bình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2B45E35-A1DE-920F-D602-2F1CD30C0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830" y="995076"/>
            <a:ext cx="6164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000">
                <a:solidFill>
                  <a:srgbClr val="FF0000"/>
                </a:solidFill>
                <a:latin typeface="VNI-Juni" pitchFamily="2" charset="0"/>
              </a:rPr>
              <a:t>chaøo möøng TAÁT CAÛ CAÙC EM</a:t>
            </a:r>
            <a:endParaRPr lang="en-US" altLang="en-US" sz="4000">
              <a:solidFill>
                <a:srgbClr val="FF0000"/>
              </a:solidFill>
              <a:latin typeface=".VnExoticH" panose="020B7200000000000000" pitchFamily="34" charset="0"/>
            </a:endParaRPr>
          </a:p>
        </p:txBody>
      </p:sp>
      <p:pic>
        <p:nvPicPr>
          <p:cNvPr id="20" name="Picture 19" descr="sun3[1]">
            <a:extLst>
              <a:ext uri="{FF2B5EF4-FFF2-40B4-BE49-F238E27FC236}">
                <a16:creationId xmlns:a16="http://schemas.microsoft.com/office/drawing/2014/main" id="{772684B7-79CE-B56C-4668-D13BD81D3F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785" y="14951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un3[1]">
            <a:extLst>
              <a:ext uri="{FF2B5EF4-FFF2-40B4-BE49-F238E27FC236}">
                <a16:creationId xmlns:a16="http://schemas.microsoft.com/office/drawing/2014/main" id="{1798CC13-6D27-E738-BD10-4A44E70AD2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28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0">
            <a:extLst>
              <a:ext uri="{FF2B5EF4-FFF2-40B4-BE49-F238E27FC236}">
                <a16:creationId xmlns:a16="http://schemas.microsoft.com/office/drawing/2014/main" id="{7F1004EA-D78D-D71B-5DB4-E517A2BE1771}"/>
              </a:ext>
            </a:extLst>
          </p:cNvPr>
          <p:cNvGrpSpPr>
            <a:grpSpLocks/>
          </p:cNvGrpSpPr>
          <p:nvPr/>
        </p:nvGrpSpPr>
        <p:grpSpPr bwMode="auto">
          <a:xfrm>
            <a:off x="5716292" y="3285365"/>
            <a:ext cx="3946377" cy="1516020"/>
            <a:chOff x="2461" y="517"/>
            <a:chExt cx="2363" cy="909"/>
          </a:xfrm>
        </p:grpSpPr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D28FD678-6604-46AF-F6C7-0E6FCFF21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1" y="652"/>
              <a:ext cx="1145" cy="772"/>
              <a:chOff x="782" y="3067"/>
              <a:chExt cx="1578" cy="1044"/>
            </a:xfrm>
          </p:grpSpPr>
          <p:sp>
            <p:nvSpPr>
              <p:cNvPr id="41" name="Oval 22">
                <a:extLst>
                  <a:ext uri="{FF2B5EF4-FFF2-40B4-BE49-F238E27FC236}">
                    <a16:creationId xmlns:a16="http://schemas.microsoft.com/office/drawing/2014/main" id="{2BBC5C55-C9C3-34A6-5B83-D6CBA5787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" y="3067"/>
                <a:ext cx="919" cy="862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A76E586F-968E-40C2-14DA-145621F68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566"/>
                <a:ext cx="532" cy="545"/>
              </a:xfrm>
              <a:custGeom>
                <a:avLst/>
                <a:gdLst>
                  <a:gd name="T0" fmla="*/ 0 w 1980"/>
                  <a:gd name="T1" fmla="*/ 0 h 2160"/>
                  <a:gd name="T2" fmla="*/ 0 w 1980"/>
                  <a:gd name="T3" fmla="*/ 0 h 2160"/>
                  <a:gd name="T4" fmla="*/ 0 w 1980"/>
                  <a:gd name="T5" fmla="*/ 0 h 2160"/>
                  <a:gd name="T6" fmla="*/ 0 w 1980"/>
                  <a:gd name="T7" fmla="*/ 0 h 21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80" h="2160">
                    <a:moveTo>
                      <a:pt x="1080" y="0"/>
                    </a:moveTo>
                    <a:lnTo>
                      <a:pt x="0" y="2160"/>
                    </a:lnTo>
                    <a:lnTo>
                      <a:pt x="1980" y="216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round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0000"/>
                </a:extrusionClr>
                <a:contourClr>
                  <a:srgbClr val="FF0000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3" name="AutoShape 24">
                <a:extLst>
                  <a:ext uri="{FF2B5EF4-FFF2-40B4-BE49-F238E27FC236}">
                    <a16:creationId xmlns:a16="http://schemas.microsoft.com/office/drawing/2014/main" id="{F81E14F2-0C52-2519-2814-103783C4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3635"/>
                <a:ext cx="569" cy="32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AutoShape 25">
                <a:extLst>
                  <a:ext uri="{FF2B5EF4-FFF2-40B4-BE49-F238E27FC236}">
                    <a16:creationId xmlns:a16="http://schemas.microsoft.com/office/drawing/2014/main" id="{E96EF658-CC00-EB9A-DEC5-47DB0B729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5" y="3262"/>
                <a:ext cx="335" cy="721"/>
              </a:xfrm>
              <a:prstGeom prst="cube">
                <a:avLst>
                  <a:gd name="adj" fmla="val 25000"/>
                </a:avLst>
              </a:prstGeom>
              <a:solidFill>
                <a:srgbClr val="8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8B42ACF-8B53-1016-68CB-3D723475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058"/>
              <a:ext cx="422" cy="11"/>
            </a:xfrm>
            <a:custGeom>
              <a:avLst/>
              <a:gdLst>
                <a:gd name="T0" fmla="*/ 410 w 422"/>
                <a:gd name="T1" fmla="*/ 3 h 11"/>
                <a:gd name="T2" fmla="*/ 422 w 422"/>
                <a:gd name="T3" fmla="*/ 11 h 11"/>
                <a:gd name="T4" fmla="*/ 419 w 422"/>
                <a:gd name="T5" fmla="*/ 8 h 11"/>
                <a:gd name="T6" fmla="*/ 0 w 422"/>
                <a:gd name="T7" fmla="*/ 8 h 11"/>
                <a:gd name="T8" fmla="*/ 0 w 422"/>
                <a:gd name="T9" fmla="*/ 0 h 11"/>
                <a:gd name="T10" fmla="*/ 407 w 422"/>
                <a:gd name="T11" fmla="*/ 0 h 11"/>
                <a:gd name="T12" fmla="*/ 410 w 422"/>
                <a:gd name="T13" fmla="*/ 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2" h="11">
                  <a:moveTo>
                    <a:pt x="410" y="3"/>
                  </a:moveTo>
                  <a:lnTo>
                    <a:pt x="422" y="11"/>
                  </a:lnTo>
                  <a:lnTo>
                    <a:pt x="41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407" y="0"/>
                  </a:lnTo>
                  <a:lnTo>
                    <a:pt x="410" y="3"/>
                  </a:lnTo>
                  <a:close/>
                </a:path>
              </a:pathLst>
            </a:custGeom>
            <a:solidFill>
              <a:srgbClr val="00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FAA014-B255-F6EF-38E6-554778BD1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576"/>
              <a:ext cx="434" cy="701"/>
            </a:xfrm>
            <a:custGeom>
              <a:avLst/>
              <a:gdLst>
                <a:gd name="T0" fmla="*/ 213 w 434"/>
                <a:gd name="T1" fmla="*/ 0 h 701"/>
                <a:gd name="T2" fmla="*/ 434 w 434"/>
                <a:gd name="T3" fmla="*/ 612 h 701"/>
                <a:gd name="T4" fmla="*/ 433 w 434"/>
                <a:gd name="T5" fmla="*/ 621 h 701"/>
                <a:gd name="T6" fmla="*/ 430 w 434"/>
                <a:gd name="T7" fmla="*/ 630 h 701"/>
                <a:gd name="T8" fmla="*/ 416 w 434"/>
                <a:gd name="T9" fmla="*/ 647 h 701"/>
                <a:gd name="T10" fmla="*/ 396 w 434"/>
                <a:gd name="T11" fmla="*/ 662 h 701"/>
                <a:gd name="T12" fmla="*/ 371 w 434"/>
                <a:gd name="T13" fmla="*/ 674 h 701"/>
                <a:gd name="T14" fmla="*/ 340 w 434"/>
                <a:gd name="T15" fmla="*/ 684 h 701"/>
                <a:gd name="T16" fmla="*/ 306 w 434"/>
                <a:gd name="T17" fmla="*/ 692 h 701"/>
                <a:gd name="T18" fmla="*/ 269 w 434"/>
                <a:gd name="T19" fmla="*/ 697 h 701"/>
                <a:gd name="T20" fmla="*/ 230 w 434"/>
                <a:gd name="T21" fmla="*/ 701 h 701"/>
                <a:gd name="T22" fmla="*/ 192 w 434"/>
                <a:gd name="T23" fmla="*/ 701 h 701"/>
                <a:gd name="T24" fmla="*/ 155 w 434"/>
                <a:gd name="T25" fmla="*/ 699 h 701"/>
                <a:gd name="T26" fmla="*/ 117 w 434"/>
                <a:gd name="T27" fmla="*/ 695 h 701"/>
                <a:gd name="T28" fmla="*/ 85 w 434"/>
                <a:gd name="T29" fmla="*/ 687 h 701"/>
                <a:gd name="T30" fmla="*/ 56 w 434"/>
                <a:gd name="T31" fmla="*/ 676 h 701"/>
                <a:gd name="T32" fmla="*/ 32 w 434"/>
                <a:gd name="T33" fmla="*/ 662 h 701"/>
                <a:gd name="T34" fmla="*/ 14 w 434"/>
                <a:gd name="T35" fmla="*/ 645 h 701"/>
                <a:gd name="T36" fmla="*/ 8 w 434"/>
                <a:gd name="T37" fmla="*/ 635 h 701"/>
                <a:gd name="T38" fmla="*/ 3 w 434"/>
                <a:gd name="T39" fmla="*/ 625 h 701"/>
                <a:gd name="T40" fmla="*/ 0 w 434"/>
                <a:gd name="T41" fmla="*/ 622 h 701"/>
                <a:gd name="T42" fmla="*/ 213 w 434"/>
                <a:gd name="T43" fmla="*/ 0 h 7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4" h="701">
                  <a:moveTo>
                    <a:pt x="213" y="0"/>
                  </a:moveTo>
                  <a:lnTo>
                    <a:pt x="434" y="612"/>
                  </a:lnTo>
                  <a:lnTo>
                    <a:pt x="433" y="621"/>
                  </a:lnTo>
                  <a:lnTo>
                    <a:pt x="430" y="630"/>
                  </a:lnTo>
                  <a:lnTo>
                    <a:pt x="416" y="647"/>
                  </a:lnTo>
                  <a:lnTo>
                    <a:pt x="396" y="662"/>
                  </a:lnTo>
                  <a:lnTo>
                    <a:pt x="371" y="674"/>
                  </a:lnTo>
                  <a:lnTo>
                    <a:pt x="340" y="684"/>
                  </a:lnTo>
                  <a:lnTo>
                    <a:pt x="306" y="692"/>
                  </a:lnTo>
                  <a:lnTo>
                    <a:pt x="269" y="697"/>
                  </a:lnTo>
                  <a:lnTo>
                    <a:pt x="230" y="701"/>
                  </a:lnTo>
                  <a:lnTo>
                    <a:pt x="192" y="701"/>
                  </a:lnTo>
                  <a:lnTo>
                    <a:pt x="155" y="699"/>
                  </a:lnTo>
                  <a:lnTo>
                    <a:pt x="117" y="695"/>
                  </a:lnTo>
                  <a:lnTo>
                    <a:pt x="85" y="687"/>
                  </a:lnTo>
                  <a:lnTo>
                    <a:pt x="56" y="676"/>
                  </a:lnTo>
                  <a:lnTo>
                    <a:pt x="32" y="662"/>
                  </a:lnTo>
                  <a:lnTo>
                    <a:pt x="14" y="645"/>
                  </a:lnTo>
                  <a:lnTo>
                    <a:pt x="8" y="635"/>
                  </a:lnTo>
                  <a:lnTo>
                    <a:pt x="3" y="625"/>
                  </a:lnTo>
                  <a:lnTo>
                    <a:pt x="0" y="6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0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56E8FB-ED9C-513F-363A-44214AF2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624"/>
              <a:ext cx="200" cy="635"/>
            </a:xfrm>
            <a:custGeom>
              <a:avLst/>
              <a:gdLst>
                <a:gd name="T0" fmla="*/ 0 w 200"/>
                <a:gd name="T1" fmla="*/ 0 h 635"/>
                <a:gd name="T2" fmla="*/ 200 w 200"/>
                <a:gd name="T3" fmla="*/ 569 h 635"/>
                <a:gd name="T4" fmla="*/ 192 w 200"/>
                <a:gd name="T5" fmla="*/ 585 h 635"/>
                <a:gd name="T6" fmla="*/ 177 w 200"/>
                <a:gd name="T7" fmla="*/ 599 h 635"/>
                <a:gd name="T8" fmla="*/ 155 w 200"/>
                <a:gd name="T9" fmla="*/ 611 h 635"/>
                <a:gd name="T10" fmla="*/ 130 w 200"/>
                <a:gd name="T11" fmla="*/ 620 h 635"/>
                <a:gd name="T12" fmla="*/ 101 w 200"/>
                <a:gd name="T13" fmla="*/ 627 h 635"/>
                <a:gd name="T14" fmla="*/ 68 w 200"/>
                <a:gd name="T15" fmla="*/ 632 h 635"/>
                <a:gd name="T16" fmla="*/ 34 w 200"/>
                <a:gd name="T17" fmla="*/ 635 h 635"/>
                <a:gd name="T18" fmla="*/ 0 w 200"/>
                <a:gd name="T19" fmla="*/ 635 h 635"/>
                <a:gd name="T20" fmla="*/ 0 w 200"/>
                <a:gd name="T21" fmla="*/ 0 h 6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0" h="635">
                  <a:moveTo>
                    <a:pt x="0" y="0"/>
                  </a:moveTo>
                  <a:lnTo>
                    <a:pt x="200" y="569"/>
                  </a:lnTo>
                  <a:lnTo>
                    <a:pt x="192" y="585"/>
                  </a:lnTo>
                  <a:lnTo>
                    <a:pt x="177" y="599"/>
                  </a:lnTo>
                  <a:lnTo>
                    <a:pt x="155" y="611"/>
                  </a:lnTo>
                  <a:lnTo>
                    <a:pt x="130" y="620"/>
                  </a:lnTo>
                  <a:lnTo>
                    <a:pt x="101" y="627"/>
                  </a:lnTo>
                  <a:lnTo>
                    <a:pt x="68" y="632"/>
                  </a:lnTo>
                  <a:lnTo>
                    <a:pt x="34" y="635"/>
                  </a:ln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A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DF3ED8F-A665-9E92-5A09-0FC1858F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692"/>
              <a:ext cx="173" cy="544"/>
            </a:xfrm>
            <a:custGeom>
              <a:avLst/>
              <a:gdLst>
                <a:gd name="T0" fmla="*/ 3 w 173"/>
                <a:gd name="T1" fmla="*/ 509 h 544"/>
                <a:gd name="T2" fmla="*/ 9 w 173"/>
                <a:gd name="T3" fmla="*/ 519 h 544"/>
                <a:gd name="T4" fmla="*/ 19 w 173"/>
                <a:gd name="T5" fmla="*/ 529 h 544"/>
                <a:gd name="T6" fmla="*/ 32 w 173"/>
                <a:gd name="T7" fmla="*/ 536 h 544"/>
                <a:gd name="T8" fmla="*/ 48 w 173"/>
                <a:gd name="T9" fmla="*/ 544 h 544"/>
                <a:gd name="T10" fmla="*/ 48 w 173"/>
                <a:gd name="T11" fmla="*/ 542 h 544"/>
                <a:gd name="T12" fmla="*/ 173 w 173"/>
                <a:gd name="T13" fmla="*/ 0 h 544"/>
                <a:gd name="T14" fmla="*/ 0 w 173"/>
                <a:gd name="T15" fmla="*/ 506 h 544"/>
                <a:gd name="T16" fmla="*/ 3 w 173"/>
                <a:gd name="T17" fmla="*/ 509 h 5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3" h="544">
                  <a:moveTo>
                    <a:pt x="3" y="509"/>
                  </a:moveTo>
                  <a:lnTo>
                    <a:pt x="9" y="519"/>
                  </a:lnTo>
                  <a:lnTo>
                    <a:pt x="19" y="529"/>
                  </a:lnTo>
                  <a:lnTo>
                    <a:pt x="32" y="536"/>
                  </a:lnTo>
                  <a:lnTo>
                    <a:pt x="48" y="544"/>
                  </a:lnTo>
                  <a:lnTo>
                    <a:pt x="48" y="542"/>
                  </a:lnTo>
                  <a:lnTo>
                    <a:pt x="173" y="0"/>
                  </a:lnTo>
                  <a:lnTo>
                    <a:pt x="0" y="506"/>
                  </a:lnTo>
                  <a:lnTo>
                    <a:pt x="3" y="509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5E726BC-461B-4ADB-56CA-211B0611A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624"/>
              <a:ext cx="41" cy="635"/>
            </a:xfrm>
            <a:custGeom>
              <a:avLst/>
              <a:gdLst>
                <a:gd name="T0" fmla="*/ 41 w 41"/>
                <a:gd name="T1" fmla="*/ 0 h 635"/>
                <a:gd name="T2" fmla="*/ 41 w 41"/>
                <a:gd name="T3" fmla="*/ 635 h 635"/>
                <a:gd name="T4" fmla="*/ 3 w 41"/>
                <a:gd name="T5" fmla="*/ 635 h 635"/>
                <a:gd name="T6" fmla="*/ 0 w 41"/>
                <a:gd name="T7" fmla="*/ 632 h 635"/>
                <a:gd name="T8" fmla="*/ 41 w 41"/>
                <a:gd name="T9" fmla="*/ 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35">
                  <a:moveTo>
                    <a:pt x="41" y="0"/>
                  </a:moveTo>
                  <a:lnTo>
                    <a:pt x="41" y="635"/>
                  </a:lnTo>
                  <a:lnTo>
                    <a:pt x="3" y="635"/>
                  </a:lnTo>
                  <a:lnTo>
                    <a:pt x="0" y="6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4B8FA0A-33E1-2439-F96E-5D3EE92BF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987"/>
              <a:ext cx="505" cy="396"/>
            </a:xfrm>
            <a:custGeom>
              <a:avLst/>
              <a:gdLst>
                <a:gd name="T0" fmla="*/ 0 w 505"/>
                <a:gd name="T1" fmla="*/ 21 h 396"/>
                <a:gd name="T2" fmla="*/ 320 w 505"/>
                <a:gd name="T3" fmla="*/ 0 h 396"/>
                <a:gd name="T4" fmla="*/ 505 w 505"/>
                <a:gd name="T5" fmla="*/ 66 h 396"/>
                <a:gd name="T6" fmla="*/ 505 w 505"/>
                <a:gd name="T7" fmla="*/ 360 h 396"/>
                <a:gd name="T8" fmla="*/ 158 w 505"/>
                <a:gd name="T9" fmla="*/ 396 h 396"/>
                <a:gd name="T10" fmla="*/ 0 w 505"/>
                <a:gd name="T11" fmla="*/ 280 h 396"/>
                <a:gd name="T12" fmla="*/ 0 w 505"/>
                <a:gd name="T13" fmla="*/ 21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5" h="396">
                  <a:moveTo>
                    <a:pt x="0" y="21"/>
                  </a:moveTo>
                  <a:lnTo>
                    <a:pt x="320" y="0"/>
                  </a:lnTo>
                  <a:lnTo>
                    <a:pt x="505" y="66"/>
                  </a:lnTo>
                  <a:lnTo>
                    <a:pt x="505" y="360"/>
                  </a:lnTo>
                  <a:lnTo>
                    <a:pt x="158" y="396"/>
                  </a:lnTo>
                  <a:lnTo>
                    <a:pt x="0" y="28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2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3D7BC1A-B7C4-D1A2-1CFA-C616DFC4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000"/>
              <a:ext cx="422" cy="71"/>
            </a:xfrm>
            <a:custGeom>
              <a:avLst/>
              <a:gdLst>
                <a:gd name="T0" fmla="*/ 0 w 422"/>
                <a:gd name="T1" fmla="*/ 17 h 71"/>
                <a:gd name="T2" fmla="*/ 276 w 422"/>
                <a:gd name="T3" fmla="*/ 0 h 71"/>
                <a:gd name="T4" fmla="*/ 422 w 422"/>
                <a:gd name="T5" fmla="*/ 53 h 71"/>
                <a:gd name="T6" fmla="*/ 126 w 422"/>
                <a:gd name="T7" fmla="*/ 71 h 71"/>
                <a:gd name="T8" fmla="*/ 0 w 422"/>
                <a:gd name="T9" fmla="*/ 1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2" h="71">
                  <a:moveTo>
                    <a:pt x="0" y="17"/>
                  </a:moveTo>
                  <a:lnTo>
                    <a:pt x="276" y="0"/>
                  </a:lnTo>
                  <a:lnTo>
                    <a:pt x="422" y="53"/>
                  </a:lnTo>
                  <a:lnTo>
                    <a:pt x="126" y="7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46BC50-A12E-64ED-FF6B-B86999C8A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1069"/>
              <a:ext cx="312" cy="297"/>
            </a:xfrm>
            <a:custGeom>
              <a:avLst/>
              <a:gdLst>
                <a:gd name="T0" fmla="*/ 0 w 312"/>
                <a:gd name="T1" fmla="*/ 22 h 297"/>
                <a:gd name="T2" fmla="*/ 312 w 312"/>
                <a:gd name="T3" fmla="*/ 0 h 297"/>
                <a:gd name="T4" fmla="*/ 312 w 312"/>
                <a:gd name="T5" fmla="*/ 261 h 297"/>
                <a:gd name="T6" fmla="*/ 0 w 312"/>
                <a:gd name="T7" fmla="*/ 297 h 297"/>
                <a:gd name="T8" fmla="*/ 0 w 312"/>
                <a:gd name="T9" fmla="*/ 22 h 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297">
                  <a:moveTo>
                    <a:pt x="0" y="22"/>
                  </a:moveTo>
                  <a:lnTo>
                    <a:pt x="312" y="0"/>
                  </a:lnTo>
                  <a:lnTo>
                    <a:pt x="312" y="261"/>
                  </a:lnTo>
                  <a:lnTo>
                    <a:pt x="0" y="29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5AC0178-39FF-32F6-3FA5-FA07A1C76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517"/>
              <a:ext cx="371" cy="896"/>
            </a:xfrm>
            <a:custGeom>
              <a:avLst/>
              <a:gdLst>
                <a:gd name="T0" fmla="*/ 348 w 371"/>
                <a:gd name="T1" fmla="*/ 726 h 896"/>
                <a:gd name="T2" fmla="*/ 330 w 371"/>
                <a:gd name="T3" fmla="*/ 698 h 896"/>
                <a:gd name="T4" fmla="*/ 322 w 371"/>
                <a:gd name="T5" fmla="*/ 667 h 896"/>
                <a:gd name="T6" fmla="*/ 322 w 371"/>
                <a:gd name="T7" fmla="*/ 631 h 896"/>
                <a:gd name="T8" fmla="*/ 322 w 371"/>
                <a:gd name="T9" fmla="*/ 607 h 896"/>
                <a:gd name="T10" fmla="*/ 371 w 371"/>
                <a:gd name="T11" fmla="*/ 426 h 896"/>
                <a:gd name="T12" fmla="*/ 271 w 371"/>
                <a:gd name="T13" fmla="*/ 407 h 896"/>
                <a:gd name="T14" fmla="*/ 197 w 371"/>
                <a:gd name="T15" fmla="*/ 242 h 896"/>
                <a:gd name="T16" fmla="*/ 209 w 371"/>
                <a:gd name="T17" fmla="*/ 79 h 896"/>
                <a:gd name="T18" fmla="*/ 161 w 371"/>
                <a:gd name="T19" fmla="*/ 0 h 896"/>
                <a:gd name="T20" fmla="*/ 175 w 371"/>
                <a:gd name="T21" fmla="*/ 88 h 896"/>
                <a:gd name="T22" fmla="*/ 155 w 371"/>
                <a:gd name="T23" fmla="*/ 218 h 896"/>
                <a:gd name="T24" fmla="*/ 0 w 371"/>
                <a:gd name="T25" fmla="*/ 407 h 896"/>
                <a:gd name="T26" fmla="*/ 98 w 371"/>
                <a:gd name="T27" fmla="*/ 426 h 896"/>
                <a:gd name="T28" fmla="*/ 48 w 371"/>
                <a:gd name="T29" fmla="*/ 611 h 896"/>
                <a:gd name="T30" fmla="*/ 53 w 371"/>
                <a:gd name="T31" fmla="*/ 651 h 896"/>
                <a:gd name="T32" fmla="*/ 50 w 371"/>
                <a:gd name="T33" fmla="*/ 684 h 896"/>
                <a:gd name="T34" fmla="*/ 37 w 371"/>
                <a:gd name="T35" fmla="*/ 713 h 896"/>
                <a:gd name="T36" fmla="*/ 13 w 371"/>
                <a:gd name="T37" fmla="*/ 739 h 896"/>
                <a:gd name="T38" fmla="*/ 10 w 371"/>
                <a:gd name="T39" fmla="*/ 896 h 896"/>
                <a:gd name="T40" fmla="*/ 27 w 371"/>
                <a:gd name="T41" fmla="*/ 858 h 896"/>
                <a:gd name="T42" fmla="*/ 175 w 371"/>
                <a:gd name="T43" fmla="*/ 426 h 896"/>
                <a:gd name="T44" fmla="*/ 200 w 371"/>
                <a:gd name="T45" fmla="*/ 470 h 896"/>
                <a:gd name="T46" fmla="*/ 175 w 371"/>
                <a:gd name="T47" fmla="*/ 363 h 896"/>
                <a:gd name="T48" fmla="*/ 143 w 371"/>
                <a:gd name="T49" fmla="*/ 407 h 896"/>
                <a:gd name="T50" fmla="*/ 197 w 371"/>
                <a:gd name="T51" fmla="*/ 277 h 896"/>
                <a:gd name="T52" fmla="*/ 200 w 371"/>
                <a:gd name="T53" fmla="*/ 407 h 896"/>
                <a:gd name="T54" fmla="*/ 235 w 371"/>
                <a:gd name="T55" fmla="*/ 426 h 896"/>
                <a:gd name="T56" fmla="*/ 351 w 371"/>
                <a:gd name="T57" fmla="*/ 858 h 896"/>
                <a:gd name="T58" fmla="*/ 361 w 371"/>
                <a:gd name="T59" fmla="*/ 739 h 896"/>
                <a:gd name="T60" fmla="*/ 345 w 371"/>
                <a:gd name="T61" fmla="*/ 751 h 896"/>
                <a:gd name="T62" fmla="*/ 336 w 371"/>
                <a:gd name="T63" fmla="*/ 759 h 896"/>
                <a:gd name="T64" fmla="*/ 325 w 371"/>
                <a:gd name="T65" fmla="*/ 751 h 896"/>
                <a:gd name="T66" fmla="*/ 336 w 371"/>
                <a:gd name="T67" fmla="*/ 743 h 896"/>
                <a:gd name="T68" fmla="*/ 345 w 371"/>
                <a:gd name="T69" fmla="*/ 751 h 896"/>
                <a:gd name="T70" fmla="*/ 361 w 371"/>
                <a:gd name="T71" fmla="*/ 739 h 8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1" h="896">
                  <a:moveTo>
                    <a:pt x="364" y="739"/>
                  </a:moveTo>
                  <a:lnTo>
                    <a:pt x="348" y="726"/>
                  </a:lnTo>
                  <a:lnTo>
                    <a:pt x="337" y="713"/>
                  </a:lnTo>
                  <a:lnTo>
                    <a:pt x="330" y="698"/>
                  </a:lnTo>
                  <a:lnTo>
                    <a:pt x="323" y="684"/>
                  </a:lnTo>
                  <a:lnTo>
                    <a:pt x="322" y="667"/>
                  </a:lnTo>
                  <a:lnTo>
                    <a:pt x="320" y="651"/>
                  </a:lnTo>
                  <a:lnTo>
                    <a:pt x="322" y="631"/>
                  </a:lnTo>
                  <a:lnTo>
                    <a:pt x="325" y="611"/>
                  </a:lnTo>
                  <a:lnTo>
                    <a:pt x="322" y="607"/>
                  </a:lnTo>
                  <a:lnTo>
                    <a:pt x="274" y="426"/>
                  </a:lnTo>
                  <a:lnTo>
                    <a:pt x="371" y="426"/>
                  </a:lnTo>
                  <a:lnTo>
                    <a:pt x="371" y="407"/>
                  </a:lnTo>
                  <a:lnTo>
                    <a:pt x="271" y="407"/>
                  </a:lnTo>
                  <a:lnTo>
                    <a:pt x="220" y="218"/>
                  </a:lnTo>
                  <a:lnTo>
                    <a:pt x="197" y="242"/>
                  </a:lnTo>
                  <a:lnTo>
                    <a:pt x="197" y="88"/>
                  </a:lnTo>
                  <a:lnTo>
                    <a:pt x="209" y="79"/>
                  </a:lnTo>
                  <a:lnTo>
                    <a:pt x="209" y="0"/>
                  </a:lnTo>
                  <a:lnTo>
                    <a:pt x="161" y="0"/>
                  </a:lnTo>
                  <a:lnTo>
                    <a:pt x="161" y="79"/>
                  </a:lnTo>
                  <a:lnTo>
                    <a:pt x="175" y="88"/>
                  </a:lnTo>
                  <a:lnTo>
                    <a:pt x="175" y="242"/>
                  </a:lnTo>
                  <a:lnTo>
                    <a:pt x="155" y="218"/>
                  </a:lnTo>
                  <a:lnTo>
                    <a:pt x="104" y="407"/>
                  </a:lnTo>
                  <a:lnTo>
                    <a:pt x="0" y="407"/>
                  </a:lnTo>
                  <a:lnTo>
                    <a:pt x="0" y="426"/>
                  </a:lnTo>
                  <a:lnTo>
                    <a:pt x="98" y="426"/>
                  </a:lnTo>
                  <a:lnTo>
                    <a:pt x="48" y="607"/>
                  </a:lnTo>
                  <a:lnTo>
                    <a:pt x="48" y="611"/>
                  </a:lnTo>
                  <a:lnTo>
                    <a:pt x="51" y="631"/>
                  </a:lnTo>
                  <a:lnTo>
                    <a:pt x="53" y="651"/>
                  </a:lnTo>
                  <a:lnTo>
                    <a:pt x="53" y="667"/>
                  </a:lnTo>
                  <a:lnTo>
                    <a:pt x="50" y="684"/>
                  </a:lnTo>
                  <a:lnTo>
                    <a:pt x="45" y="698"/>
                  </a:lnTo>
                  <a:lnTo>
                    <a:pt x="37" y="713"/>
                  </a:lnTo>
                  <a:lnTo>
                    <a:pt x="27" y="726"/>
                  </a:lnTo>
                  <a:lnTo>
                    <a:pt x="13" y="739"/>
                  </a:lnTo>
                  <a:lnTo>
                    <a:pt x="10" y="739"/>
                  </a:lnTo>
                  <a:lnTo>
                    <a:pt x="10" y="896"/>
                  </a:lnTo>
                  <a:lnTo>
                    <a:pt x="20" y="858"/>
                  </a:lnTo>
                  <a:lnTo>
                    <a:pt x="27" y="858"/>
                  </a:lnTo>
                  <a:lnTo>
                    <a:pt x="139" y="426"/>
                  </a:lnTo>
                  <a:lnTo>
                    <a:pt x="175" y="426"/>
                  </a:lnTo>
                  <a:lnTo>
                    <a:pt x="175" y="470"/>
                  </a:lnTo>
                  <a:lnTo>
                    <a:pt x="200" y="470"/>
                  </a:lnTo>
                  <a:lnTo>
                    <a:pt x="200" y="363"/>
                  </a:lnTo>
                  <a:lnTo>
                    <a:pt x="175" y="363"/>
                  </a:lnTo>
                  <a:lnTo>
                    <a:pt x="175" y="407"/>
                  </a:lnTo>
                  <a:lnTo>
                    <a:pt x="143" y="407"/>
                  </a:lnTo>
                  <a:lnTo>
                    <a:pt x="178" y="277"/>
                  </a:lnTo>
                  <a:lnTo>
                    <a:pt x="197" y="277"/>
                  </a:lnTo>
                  <a:lnTo>
                    <a:pt x="229" y="407"/>
                  </a:lnTo>
                  <a:lnTo>
                    <a:pt x="200" y="407"/>
                  </a:lnTo>
                  <a:lnTo>
                    <a:pt x="200" y="426"/>
                  </a:lnTo>
                  <a:lnTo>
                    <a:pt x="235" y="426"/>
                  </a:lnTo>
                  <a:lnTo>
                    <a:pt x="345" y="858"/>
                  </a:lnTo>
                  <a:lnTo>
                    <a:pt x="351" y="858"/>
                  </a:lnTo>
                  <a:lnTo>
                    <a:pt x="361" y="896"/>
                  </a:lnTo>
                  <a:lnTo>
                    <a:pt x="361" y="739"/>
                  </a:lnTo>
                  <a:lnTo>
                    <a:pt x="342" y="749"/>
                  </a:lnTo>
                  <a:lnTo>
                    <a:pt x="345" y="751"/>
                  </a:lnTo>
                  <a:lnTo>
                    <a:pt x="342" y="756"/>
                  </a:lnTo>
                  <a:lnTo>
                    <a:pt x="336" y="759"/>
                  </a:lnTo>
                  <a:lnTo>
                    <a:pt x="328" y="756"/>
                  </a:lnTo>
                  <a:lnTo>
                    <a:pt x="325" y="751"/>
                  </a:lnTo>
                  <a:lnTo>
                    <a:pt x="328" y="746"/>
                  </a:lnTo>
                  <a:lnTo>
                    <a:pt x="336" y="743"/>
                  </a:lnTo>
                  <a:lnTo>
                    <a:pt x="342" y="746"/>
                  </a:lnTo>
                  <a:lnTo>
                    <a:pt x="345" y="751"/>
                  </a:lnTo>
                  <a:lnTo>
                    <a:pt x="342" y="749"/>
                  </a:lnTo>
                  <a:lnTo>
                    <a:pt x="361" y="739"/>
                  </a:lnTo>
                  <a:lnTo>
                    <a:pt x="364" y="7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2FCC0A2-8E23-15ED-2CD8-DB5DBFFA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972"/>
              <a:ext cx="529" cy="454"/>
            </a:xfrm>
            <a:custGeom>
              <a:avLst/>
              <a:gdLst>
                <a:gd name="T0" fmla="*/ 291 w 529"/>
                <a:gd name="T1" fmla="*/ 453 h 454"/>
                <a:gd name="T2" fmla="*/ 344 w 529"/>
                <a:gd name="T3" fmla="*/ 443 h 454"/>
                <a:gd name="T4" fmla="*/ 390 w 529"/>
                <a:gd name="T5" fmla="*/ 426 h 454"/>
                <a:gd name="T6" fmla="*/ 433 w 529"/>
                <a:gd name="T7" fmla="*/ 403 h 454"/>
                <a:gd name="T8" fmla="*/ 469 w 529"/>
                <a:gd name="T9" fmla="*/ 372 h 454"/>
                <a:gd name="T10" fmla="*/ 497 w 529"/>
                <a:gd name="T11" fmla="*/ 335 h 454"/>
                <a:gd name="T12" fmla="*/ 517 w 529"/>
                <a:gd name="T13" fmla="*/ 296 h 454"/>
                <a:gd name="T14" fmla="*/ 528 w 529"/>
                <a:gd name="T15" fmla="*/ 251 h 454"/>
                <a:gd name="T16" fmla="*/ 528 w 529"/>
                <a:gd name="T17" fmla="*/ 204 h 454"/>
                <a:gd name="T18" fmla="*/ 517 w 529"/>
                <a:gd name="T19" fmla="*/ 160 h 454"/>
                <a:gd name="T20" fmla="*/ 497 w 529"/>
                <a:gd name="T21" fmla="*/ 119 h 454"/>
                <a:gd name="T22" fmla="*/ 469 w 529"/>
                <a:gd name="T23" fmla="*/ 83 h 454"/>
                <a:gd name="T24" fmla="*/ 433 w 529"/>
                <a:gd name="T25" fmla="*/ 51 h 454"/>
                <a:gd name="T26" fmla="*/ 390 w 529"/>
                <a:gd name="T27" fmla="*/ 28 h 454"/>
                <a:gd name="T28" fmla="*/ 344 w 529"/>
                <a:gd name="T29" fmla="*/ 10 h 454"/>
                <a:gd name="T30" fmla="*/ 291 w 529"/>
                <a:gd name="T31" fmla="*/ 1 h 454"/>
                <a:gd name="T32" fmla="*/ 237 w 529"/>
                <a:gd name="T33" fmla="*/ 1 h 454"/>
                <a:gd name="T34" fmla="*/ 186 w 529"/>
                <a:gd name="T35" fmla="*/ 10 h 454"/>
                <a:gd name="T36" fmla="*/ 138 w 529"/>
                <a:gd name="T37" fmla="*/ 28 h 454"/>
                <a:gd name="T38" fmla="*/ 96 w 529"/>
                <a:gd name="T39" fmla="*/ 51 h 454"/>
                <a:gd name="T40" fmla="*/ 61 w 529"/>
                <a:gd name="T41" fmla="*/ 83 h 454"/>
                <a:gd name="T42" fmla="*/ 31 w 529"/>
                <a:gd name="T43" fmla="*/ 119 h 454"/>
                <a:gd name="T44" fmla="*/ 13 w 529"/>
                <a:gd name="T45" fmla="*/ 160 h 454"/>
                <a:gd name="T46" fmla="*/ 2 w 529"/>
                <a:gd name="T47" fmla="*/ 204 h 454"/>
                <a:gd name="T48" fmla="*/ 2 w 529"/>
                <a:gd name="T49" fmla="*/ 251 h 454"/>
                <a:gd name="T50" fmla="*/ 13 w 529"/>
                <a:gd name="T51" fmla="*/ 296 h 454"/>
                <a:gd name="T52" fmla="*/ 31 w 529"/>
                <a:gd name="T53" fmla="*/ 335 h 454"/>
                <a:gd name="T54" fmla="*/ 61 w 529"/>
                <a:gd name="T55" fmla="*/ 372 h 454"/>
                <a:gd name="T56" fmla="*/ 96 w 529"/>
                <a:gd name="T57" fmla="*/ 403 h 454"/>
                <a:gd name="T58" fmla="*/ 138 w 529"/>
                <a:gd name="T59" fmla="*/ 426 h 454"/>
                <a:gd name="T60" fmla="*/ 186 w 529"/>
                <a:gd name="T61" fmla="*/ 443 h 454"/>
                <a:gd name="T62" fmla="*/ 237 w 529"/>
                <a:gd name="T63" fmla="*/ 453 h 454"/>
                <a:gd name="T64" fmla="*/ 262 w 529"/>
                <a:gd name="T65" fmla="*/ 451 h 4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9" h="454">
                  <a:moveTo>
                    <a:pt x="265" y="454"/>
                  </a:moveTo>
                  <a:lnTo>
                    <a:pt x="291" y="453"/>
                  </a:lnTo>
                  <a:lnTo>
                    <a:pt x="317" y="450"/>
                  </a:lnTo>
                  <a:lnTo>
                    <a:pt x="344" y="443"/>
                  </a:lnTo>
                  <a:lnTo>
                    <a:pt x="367" y="437"/>
                  </a:lnTo>
                  <a:lnTo>
                    <a:pt x="390" y="426"/>
                  </a:lnTo>
                  <a:lnTo>
                    <a:pt x="412" y="416"/>
                  </a:lnTo>
                  <a:lnTo>
                    <a:pt x="433" y="403"/>
                  </a:lnTo>
                  <a:lnTo>
                    <a:pt x="452" y="388"/>
                  </a:lnTo>
                  <a:lnTo>
                    <a:pt x="469" y="372"/>
                  </a:lnTo>
                  <a:lnTo>
                    <a:pt x="484" y="354"/>
                  </a:lnTo>
                  <a:lnTo>
                    <a:pt x="497" y="335"/>
                  </a:lnTo>
                  <a:lnTo>
                    <a:pt x="509" y="315"/>
                  </a:lnTo>
                  <a:lnTo>
                    <a:pt x="517" y="296"/>
                  </a:lnTo>
                  <a:lnTo>
                    <a:pt x="524" y="273"/>
                  </a:lnTo>
                  <a:lnTo>
                    <a:pt x="528" y="251"/>
                  </a:lnTo>
                  <a:lnTo>
                    <a:pt x="529" y="228"/>
                  </a:lnTo>
                  <a:lnTo>
                    <a:pt x="528" y="204"/>
                  </a:lnTo>
                  <a:lnTo>
                    <a:pt x="524" y="182"/>
                  </a:lnTo>
                  <a:lnTo>
                    <a:pt x="517" y="160"/>
                  </a:lnTo>
                  <a:lnTo>
                    <a:pt x="509" y="138"/>
                  </a:lnTo>
                  <a:lnTo>
                    <a:pt x="497" y="119"/>
                  </a:lnTo>
                  <a:lnTo>
                    <a:pt x="484" y="100"/>
                  </a:lnTo>
                  <a:lnTo>
                    <a:pt x="469" y="83"/>
                  </a:lnTo>
                  <a:lnTo>
                    <a:pt x="452" y="67"/>
                  </a:lnTo>
                  <a:lnTo>
                    <a:pt x="433" y="51"/>
                  </a:lnTo>
                  <a:lnTo>
                    <a:pt x="412" y="38"/>
                  </a:lnTo>
                  <a:lnTo>
                    <a:pt x="390" y="28"/>
                  </a:lnTo>
                  <a:lnTo>
                    <a:pt x="367" y="18"/>
                  </a:lnTo>
                  <a:lnTo>
                    <a:pt x="344" y="10"/>
                  </a:lnTo>
                  <a:lnTo>
                    <a:pt x="317" y="4"/>
                  </a:lnTo>
                  <a:lnTo>
                    <a:pt x="291" y="1"/>
                  </a:lnTo>
                  <a:lnTo>
                    <a:pt x="265" y="0"/>
                  </a:lnTo>
                  <a:lnTo>
                    <a:pt x="237" y="1"/>
                  </a:lnTo>
                  <a:lnTo>
                    <a:pt x="211" y="4"/>
                  </a:lnTo>
                  <a:lnTo>
                    <a:pt x="186" y="10"/>
                  </a:lnTo>
                  <a:lnTo>
                    <a:pt x="161" y="18"/>
                  </a:lnTo>
                  <a:lnTo>
                    <a:pt x="138" y="28"/>
                  </a:lnTo>
                  <a:lnTo>
                    <a:pt x="116" y="38"/>
                  </a:lnTo>
                  <a:lnTo>
                    <a:pt x="96" y="51"/>
                  </a:lnTo>
                  <a:lnTo>
                    <a:pt x="78" y="67"/>
                  </a:lnTo>
                  <a:lnTo>
                    <a:pt x="61" y="83"/>
                  </a:lnTo>
                  <a:lnTo>
                    <a:pt x="45" y="100"/>
                  </a:lnTo>
                  <a:lnTo>
                    <a:pt x="31" y="119"/>
                  </a:lnTo>
                  <a:lnTo>
                    <a:pt x="21" y="138"/>
                  </a:lnTo>
                  <a:lnTo>
                    <a:pt x="13" y="160"/>
                  </a:lnTo>
                  <a:lnTo>
                    <a:pt x="5" y="182"/>
                  </a:lnTo>
                  <a:lnTo>
                    <a:pt x="2" y="204"/>
                  </a:lnTo>
                  <a:lnTo>
                    <a:pt x="0" y="228"/>
                  </a:lnTo>
                  <a:lnTo>
                    <a:pt x="2" y="251"/>
                  </a:lnTo>
                  <a:lnTo>
                    <a:pt x="5" y="273"/>
                  </a:lnTo>
                  <a:lnTo>
                    <a:pt x="13" y="296"/>
                  </a:lnTo>
                  <a:lnTo>
                    <a:pt x="21" y="315"/>
                  </a:lnTo>
                  <a:lnTo>
                    <a:pt x="31" y="335"/>
                  </a:lnTo>
                  <a:lnTo>
                    <a:pt x="45" y="354"/>
                  </a:lnTo>
                  <a:lnTo>
                    <a:pt x="61" y="372"/>
                  </a:lnTo>
                  <a:lnTo>
                    <a:pt x="78" y="388"/>
                  </a:lnTo>
                  <a:lnTo>
                    <a:pt x="96" y="403"/>
                  </a:lnTo>
                  <a:lnTo>
                    <a:pt x="116" y="416"/>
                  </a:lnTo>
                  <a:lnTo>
                    <a:pt x="138" y="426"/>
                  </a:lnTo>
                  <a:lnTo>
                    <a:pt x="161" y="437"/>
                  </a:lnTo>
                  <a:lnTo>
                    <a:pt x="186" y="443"/>
                  </a:lnTo>
                  <a:lnTo>
                    <a:pt x="211" y="450"/>
                  </a:lnTo>
                  <a:lnTo>
                    <a:pt x="237" y="453"/>
                  </a:lnTo>
                  <a:lnTo>
                    <a:pt x="265" y="454"/>
                  </a:lnTo>
                  <a:lnTo>
                    <a:pt x="262" y="451"/>
                  </a:lnTo>
                  <a:lnTo>
                    <a:pt x="265" y="45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CAAF576-4EAA-E0AF-F337-D152113F1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971"/>
              <a:ext cx="479" cy="410"/>
            </a:xfrm>
            <a:custGeom>
              <a:avLst/>
              <a:gdLst>
                <a:gd name="T0" fmla="*/ 241 w 479"/>
                <a:gd name="T1" fmla="*/ 410 h 410"/>
                <a:gd name="T2" fmla="*/ 276 w 479"/>
                <a:gd name="T3" fmla="*/ 407 h 410"/>
                <a:gd name="T4" fmla="*/ 310 w 479"/>
                <a:gd name="T5" fmla="*/ 400 h 410"/>
                <a:gd name="T6" fmla="*/ 341 w 479"/>
                <a:gd name="T7" fmla="*/ 390 h 410"/>
                <a:gd name="T8" fmla="*/ 372 w 479"/>
                <a:gd name="T9" fmla="*/ 377 h 410"/>
                <a:gd name="T10" fmla="*/ 398 w 479"/>
                <a:gd name="T11" fmla="*/ 358 h 410"/>
                <a:gd name="T12" fmla="*/ 422 w 479"/>
                <a:gd name="T13" fmla="*/ 338 h 410"/>
                <a:gd name="T14" fmla="*/ 442 w 479"/>
                <a:gd name="T15" fmla="*/ 316 h 410"/>
                <a:gd name="T16" fmla="*/ 457 w 479"/>
                <a:gd name="T17" fmla="*/ 291 h 410"/>
                <a:gd name="T18" fmla="*/ 466 w 479"/>
                <a:gd name="T19" fmla="*/ 271 h 410"/>
                <a:gd name="T20" fmla="*/ 474 w 479"/>
                <a:gd name="T21" fmla="*/ 250 h 410"/>
                <a:gd name="T22" fmla="*/ 477 w 479"/>
                <a:gd name="T23" fmla="*/ 229 h 410"/>
                <a:gd name="T24" fmla="*/ 479 w 479"/>
                <a:gd name="T25" fmla="*/ 206 h 410"/>
                <a:gd name="T26" fmla="*/ 477 w 479"/>
                <a:gd name="T27" fmla="*/ 185 h 410"/>
                <a:gd name="T28" fmla="*/ 474 w 479"/>
                <a:gd name="T29" fmla="*/ 164 h 410"/>
                <a:gd name="T30" fmla="*/ 468 w 479"/>
                <a:gd name="T31" fmla="*/ 144 h 410"/>
                <a:gd name="T32" fmla="*/ 460 w 479"/>
                <a:gd name="T33" fmla="*/ 126 h 410"/>
                <a:gd name="T34" fmla="*/ 449 w 479"/>
                <a:gd name="T35" fmla="*/ 107 h 410"/>
                <a:gd name="T36" fmla="*/ 439 w 479"/>
                <a:gd name="T37" fmla="*/ 90 h 410"/>
                <a:gd name="T38" fmla="*/ 409 w 479"/>
                <a:gd name="T39" fmla="*/ 60 h 410"/>
                <a:gd name="T40" fmla="*/ 392 w 479"/>
                <a:gd name="T41" fmla="*/ 46 h 410"/>
                <a:gd name="T42" fmla="*/ 374 w 479"/>
                <a:gd name="T43" fmla="*/ 35 h 410"/>
                <a:gd name="T44" fmla="*/ 354 w 479"/>
                <a:gd name="T45" fmla="*/ 24 h 410"/>
                <a:gd name="T46" fmla="*/ 334 w 479"/>
                <a:gd name="T47" fmla="*/ 16 h 410"/>
                <a:gd name="T48" fmla="*/ 312 w 479"/>
                <a:gd name="T49" fmla="*/ 10 h 410"/>
                <a:gd name="T50" fmla="*/ 289 w 479"/>
                <a:gd name="T51" fmla="*/ 4 h 410"/>
                <a:gd name="T52" fmla="*/ 266 w 479"/>
                <a:gd name="T53" fmla="*/ 2 h 410"/>
                <a:gd name="T54" fmla="*/ 241 w 479"/>
                <a:gd name="T55" fmla="*/ 0 h 410"/>
                <a:gd name="T56" fmla="*/ 202 w 479"/>
                <a:gd name="T57" fmla="*/ 3 h 410"/>
                <a:gd name="T58" fmla="*/ 163 w 479"/>
                <a:gd name="T59" fmla="*/ 11 h 410"/>
                <a:gd name="T60" fmla="*/ 129 w 479"/>
                <a:gd name="T61" fmla="*/ 24 h 410"/>
                <a:gd name="T62" fmla="*/ 99 w 479"/>
                <a:gd name="T63" fmla="*/ 40 h 410"/>
                <a:gd name="T64" fmla="*/ 71 w 479"/>
                <a:gd name="T65" fmla="*/ 61 h 410"/>
                <a:gd name="T66" fmla="*/ 48 w 479"/>
                <a:gd name="T67" fmla="*/ 85 h 410"/>
                <a:gd name="T68" fmla="*/ 27 w 479"/>
                <a:gd name="T69" fmla="*/ 111 h 410"/>
                <a:gd name="T70" fmla="*/ 12 w 479"/>
                <a:gd name="T71" fmla="*/ 142 h 410"/>
                <a:gd name="T72" fmla="*/ 3 w 479"/>
                <a:gd name="T73" fmla="*/ 173 h 410"/>
                <a:gd name="T74" fmla="*/ 0 w 479"/>
                <a:gd name="T75" fmla="*/ 206 h 410"/>
                <a:gd name="T76" fmla="*/ 1 w 479"/>
                <a:gd name="T77" fmla="*/ 227 h 410"/>
                <a:gd name="T78" fmla="*/ 4 w 479"/>
                <a:gd name="T79" fmla="*/ 247 h 410"/>
                <a:gd name="T80" fmla="*/ 10 w 479"/>
                <a:gd name="T81" fmla="*/ 267 h 410"/>
                <a:gd name="T82" fmla="*/ 18 w 479"/>
                <a:gd name="T83" fmla="*/ 285 h 410"/>
                <a:gd name="T84" fmla="*/ 29 w 479"/>
                <a:gd name="T85" fmla="*/ 303 h 410"/>
                <a:gd name="T86" fmla="*/ 41 w 479"/>
                <a:gd name="T87" fmla="*/ 320 h 410"/>
                <a:gd name="T88" fmla="*/ 71 w 479"/>
                <a:gd name="T89" fmla="*/ 350 h 410"/>
                <a:gd name="T90" fmla="*/ 106 w 479"/>
                <a:gd name="T91" fmla="*/ 375 h 410"/>
                <a:gd name="T92" fmla="*/ 126 w 479"/>
                <a:gd name="T93" fmla="*/ 384 h 410"/>
                <a:gd name="T94" fmla="*/ 148 w 479"/>
                <a:gd name="T95" fmla="*/ 394 h 410"/>
                <a:gd name="T96" fmla="*/ 170 w 479"/>
                <a:gd name="T97" fmla="*/ 400 h 410"/>
                <a:gd name="T98" fmla="*/ 193 w 479"/>
                <a:gd name="T99" fmla="*/ 406 h 410"/>
                <a:gd name="T100" fmla="*/ 216 w 479"/>
                <a:gd name="T101" fmla="*/ 408 h 410"/>
                <a:gd name="T102" fmla="*/ 241 w 479"/>
                <a:gd name="T103" fmla="*/ 410 h 410"/>
                <a:gd name="T104" fmla="*/ 238 w 479"/>
                <a:gd name="T105" fmla="*/ 410 h 410"/>
                <a:gd name="T106" fmla="*/ 241 w 479"/>
                <a:gd name="T107" fmla="*/ 410 h 4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79" h="410">
                  <a:moveTo>
                    <a:pt x="241" y="410"/>
                  </a:moveTo>
                  <a:lnTo>
                    <a:pt x="276" y="407"/>
                  </a:lnTo>
                  <a:lnTo>
                    <a:pt x="310" y="400"/>
                  </a:lnTo>
                  <a:lnTo>
                    <a:pt x="341" y="390"/>
                  </a:lnTo>
                  <a:lnTo>
                    <a:pt x="372" y="377"/>
                  </a:lnTo>
                  <a:lnTo>
                    <a:pt x="398" y="358"/>
                  </a:lnTo>
                  <a:lnTo>
                    <a:pt x="422" y="338"/>
                  </a:lnTo>
                  <a:lnTo>
                    <a:pt x="442" y="316"/>
                  </a:lnTo>
                  <a:lnTo>
                    <a:pt x="457" y="291"/>
                  </a:lnTo>
                  <a:lnTo>
                    <a:pt x="466" y="271"/>
                  </a:lnTo>
                  <a:lnTo>
                    <a:pt x="474" y="250"/>
                  </a:lnTo>
                  <a:lnTo>
                    <a:pt x="477" y="229"/>
                  </a:lnTo>
                  <a:lnTo>
                    <a:pt x="479" y="206"/>
                  </a:lnTo>
                  <a:lnTo>
                    <a:pt x="477" y="185"/>
                  </a:lnTo>
                  <a:lnTo>
                    <a:pt x="474" y="164"/>
                  </a:lnTo>
                  <a:lnTo>
                    <a:pt x="468" y="144"/>
                  </a:lnTo>
                  <a:lnTo>
                    <a:pt x="460" y="126"/>
                  </a:lnTo>
                  <a:lnTo>
                    <a:pt x="449" y="107"/>
                  </a:lnTo>
                  <a:lnTo>
                    <a:pt x="439" y="90"/>
                  </a:lnTo>
                  <a:lnTo>
                    <a:pt x="409" y="60"/>
                  </a:lnTo>
                  <a:lnTo>
                    <a:pt x="392" y="46"/>
                  </a:lnTo>
                  <a:lnTo>
                    <a:pt x="374" y="35"/>
                  </a:lnTo>
                  <a:lnTo>
                    <a:pt x="354" y="24"/>
                  </a:lnTo>
                  <a:lnTo>
                    <a:pt x="334" y="16"/>
                  </a:lnTo>
                  <a:lnTo>
                    <a:pt x="312" y="10"/>
                  </a:lnTo>
                  <a:lnTo>
                    <a:pt x="289" y="4"/>
                  </a:lnTo>
                  <a:lnTo>
                    <a:pt x="266" y="2"/>
                  </a:lnTo>
                  <a:lnTo>
                    <a:pt x="241" y="0"/>
                  </a:lnTo>
                  <a:lnTo>
                    <a:pt x="202" y="3"/>
                  </a:lnTo>
                  <a:lnTo>
                    <a:pt x="163" y="11"/>
                  </a:lnTo>
                  <a:lnTo>
                    <a:pt x="129" y="24"/>
                  </a:lnTo>
                  <a:lnTo>
                    <a:pt x="99" y="40"/>
                  </a:lnTo>
                  <a:lnTo>
                    <a:pt x="71" y="61"/>
                  </a:lnTo>
                  <a:lnTo>
                    <a:pt x="48" y="85"/>
                  </a:lnTo>
                  <a:lnTo>
                    <a:pt x="27" y="111"/>
                  </a:lnTo>
                  <a:lnTo>
                    <a:pt x="12" y="142"/>
                  </a:lnTo>
                  <a:lnTo>
                    <a:pt x="3" y="173"/>
                  </a:lnTo>
                  <a:lnTo>
                    <a:pt x="0" y="206"/>
                  </a:lnTo>
                  <a:lnTo>
                    <a:pt x="1" y="227"/>
                  </a:lnTo>
                  <a:lnTo>
                    <a:pt x="4" y="247"/>
                  </a:lnTo>
                  <a:lnTo>
                    <a:pt x="10" y="267"/>
                  </a:lnTo>
                  <a:lnTo>
                    <a:pt x="18" y="285"/>
                  </a:lnTo>
                  <a:lnTo>
                    <a:pt x="29" y="303"/>
                  </a:lnTo>
                  <a:lnTo>
                    <a:pt x="41" y="320"/>
                  </a:lnTo>
                  <a:lnTo>
                    <a:pt x="71" y="350"/>
                  </a:lnTo>
                  <a:lnTo>
                    <a:pt x="106" y="375"/>
                  </a:lnTo>
                  <a:lnTo>
                    <a:pt x="126" y="384"/>
                  </a:lnTo>
                  <a:lnTo>
                    <a:pt x="148" y="394"/>
                  </a:lnTo>
                  <a:lnTo>
                    <a:pt x="170" y="400"/>
                  </a:lnTo>
                  <a:lnTo>
                    <a:pt x="193" y="406"/>
                  </a:lnTo>
                  <a:lnTo>
                    <a:pt x="216" y="408"/>
                  </a:lnTo>
                  <a:lnTo>
                    <a:pt x="241" y="410"/>
                  </a:lnTo>
                  <a:lnTo>
                    <a:pt x="238" y="410"/>
                  </a:lnTo>
                  <a:lnTo>
                    <a:pt x="241" y="410"/>
                  </a:lnTo>
                  <a:close/>
                </a:path>
              </a:pathLst>
            </a:custGeom>
            <a:solidFill>
              <a:srgbClr val="FF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3FE1AB6-7D5B-A327-3FD0-C7DB23346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1035"/>
              <a:ext cx="387" cy="350"/>
            </a:xfrm>
            <a:custGeom>
              <a:avLst/>
              <a:gdLst>
                <a:gd name="T0" fmla="*/ 95 w 387"/>
                <a:gd name="T1" fmla="*/ 0 h 350"/>
                <a:gd name="T2" fmla="*/ 81 w 387"/>
                <a:gd name="T3" fmla="*/ 27 h 350"/>
                <a:gd name="T4" fmla="*/ 72 w 387"/>
                <a:gd name="T5" fmla="*/ 56 h 350"/>
                <a:gd name="T6" fmla="*/ 68 w 387"/>
                <a:gd name="T7" fmla="*/ 86 h 350"/>
                <a:gd name="T8" fmla="*/ 72 w 387"/>
                <a:gd name="T9" fmla="*/ 118 h 350"/>
                <a:gd name="T10" fmla="*/ 78 w 387"/>
                <a:gd name="T11" fmla="*/ 147 h 350"/>
                <a:gd name="T12" fmla="*/ 87 w 387"/>
                <a:gd name="T13" fmla="*/ 174 h 350"/>
                <a:gd name="T14" fmla="*/ 101 w 387"/>
                <a:gd name="T15" fmla="*/ 200 h 350"/>
                <a:gd name="T16" fmla="*/ 116 w 387"/>
                <a:gd name="T17" fmla="*/ 219 h 350"/>
                <a:gd name="T18" fmla="*/ 132 w 387"/>
                <a:gd name="T19" fmla="*/ 234 h 350"/>
                <a:gd name="T20" fmla="*/ 153 w 387"/>
                <a:gd name="T21" fmla="*/ 251 h 350"/>
                <a:gd name="T22" fmla="*/ 178 w 387"/>
                <a:gd name="T23" fmla="*/ 267 h 350"/>
                <a:gd name="T24" fmla="*/ 211 w 387"/>
                <a:gd name="T25" fmla="*/ 281 h 350"/>
                <a:gd name="T26" fmla="*/ 246 w 387"/>
                <a:gd name="T27" fmla="*/ 292 h 350"/>
                <a:gd name="T28" fmla="*/ 266 w 387"/>
                <a:gd name="T29" fmla="*/ 295 h 350"/>
                <a:gd name="T30" fmla="*/ 288 w 387"/>
                <a:gd name="T31" fmla="*/ 297 h 350"/>
                <a:gd name="T32" fmla="*/ 311 w 387"/>
                <a:gd name="T33" fmla="*/ 297 h 350"/>
                <a:gd name="T34" fmla="*/ 334 w 387"/>
                <a:gd name="T35" fmla="*/ 296 h 350"/>
                <a:gd name="T36" fmla="*/ 361 w 387"/>
                <a:gd name="T37" fmla="*/ 292 h 350"/>
                <a:gd name="T38" fmla="*/ 387 w 387"/>
                <a:gd name="T39" fmla="*/ 285 h 350"/>
                <a:gd name="T40" fmla="*/ 361 w 387"/>
                <a:gd name="T41" fmla="*/ 307 h 350"/>
                <a:gd name="T42" fmla="*/ 327 w 387"/>
                <a:gd name="T43" fmla="*/ 325 h 350"/>
                <a:gd name="T44" fmla="*/ 288 w 387"/>
                <a:gd name="T45" fmla="*/ 340 h 350"/>
                <a:gd name="T46" fmla="*/ 246 w 387"/>
                <a:gd name="T47" fmla="*/ 347 h 350"/>
                <a:gd name="T48" fmla="*/ 223 w 387"/>
                <a:gd name="T49" fmla="*/ 350 h 350"/>
                <a:gd name="T50" fmla="*/ 200 w 387"/>
                <a:gd name="T51" fmla="*/ 349 h 350"/>
                <a:gd name="T52" fmla="*/ 177 w 387"/>
                <a:gd name="T53" fmla="*/ 347 h 350"/>
                <a:gd name="T54" fmla="*/ 153 w 387"/>
                <a:gd name="T55" fmla="*/ 342 h 350"/>
                <a:gd name="T56" fmla="*/ 130 w 387"/>
                <a:gd name="T57" fmla="*/ 334 h 350"/>
                <a:gd name="T58" fmla="*/ 107 w 387"/>
                <a:gd name="T59" fmla="*/ 324 h 350"/>
                <a:gd name="T60" fmla="*/ 84 w 387"/>
                <a:gd name="T61" fmla="*/ 310 h 350"/>
                <a:gd name="T62" fmla="*/ 62 w 387"/>
                <a:gd name="T63" fmla="*/ 295 h 350"/>
                <a:gd name="T64" fmla="*/ 44 w 387"/>
                <a:gd name="T65" fmla="*/ 277 h 350"/>
                <a:gd name="T66" fmla="*/ 30 w 387"/>
                <a:gd name="T67" fmla="*/ 260 h 350"/>
                <a:gd name="T68" fmla="*/ 17 w 387"/>
                <a:gd name="T69" fmla="*/ 240 h 350"/>
                <a:gd name="T70" fmla="*/ 10 w 387"/>
                <a:gd name="T71" fmla="*/ 221 h 350"/>
                <a:gd name="T72" fmla="*/ 4 w 387"/>
                <a:gd name="T73" fmla="*/ 198 h 350"/>
                <a:gd name="T74" fmla="*/ 0 w 387"/>
                <a:gd name="T75" fmla="*/ 177 h 350"/>
                <a:gd name="T76" fmla="*/ 0 w 387"/>
                <a:gd name="T77" fmla="*/ 155 h 350"/>
                <a:gd name="T78" fmla="*/ 2 w 387"/>
                <a:gd name="T79" fmla="*/ 134 h 350"/>
                <a:gd name="T80" fmla="*/ 7 w 387"/>
                <a:gd name="T81" fmla="*/ 112 h 350"/>
                <a:gd name="T82" fmla="*/ 13 w 387"/>
                <a:gd name="T83" fmla="*/ 91 h 350"/>
                <a:gd name="T84" fmla="*/ 22 w 387"/>
                <a:gd name="T85" fmla="*/ 73 h 350"/>
                <a:gd name="T86" fmla="*/ 33 w 387"/>
                <a:gd name="T87" fmla="*/ 54 h 350"/>
                <a:gd name="T88" fmla="*/ 45 w 387"/>
                <a:gd name="T89" fmla="*/ 37 h 350"/>
                <a:gd name="T90" fmla="*/ 61 w 387"/>
                <a:gd name="T91" fmla="*/ 23 h 350"/>
                <a:gd name="T92" fmla="*/ 76 w 387"/>
                <a:gd name="T93" fmla="*/ 11 h 350"/>
                <a:gd name="T94" fmla="*/ 95 w 387"/>
                <a:gd name="T95" fmla="*/ 0 h 3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87" h="350">
                  <a:moveTo>
                    <a:pt x="95" y="0"/>
                  </a:moveTo>
                  <a:lnTo>
                    <a:pt x="81" y="27"/>
                  </a:lnTo>
                  <a:lnTo>
                    <a:pt x="72" y="56"/>
                  </a:lnTo>
                  <a:lnTo>
                    <a:pt x="68" y="86"/>
                  </a:lnTo>
                  <a:lnTo>
                    <a:pt x="72" y="118"/>
                  </a:lnTo>
                  <a:lnTo>
                    <a:pt x="78" y="147"/>
                  </a:lnTo>
                  <a:lnTo>
                    <a:pt x="87" y="174"/>
                  </a:lnTo>
                  <a:lnTo>
                    <a:pt x="101" y="200"/>
                  </a:lnTo>
                  <a:lnTo>
                    <a:pt x="116" y="219"/>
                  </a:lnTo>
                  <a:lnTo>
                    <a:pt x="132" y="234"/>
                  </a:lnTo>
                  <a:lnTo>
                    <a:pt x="153" y="251"/>
                  </a:lnTo>
                  <a:lnTo>
                    <a:pt x="178" y="267"/>
                  </a:lnTo>
                  <a:lnTo>
                    <a:pt x="211" y="281"/>
                  </a:lnTo>
                  <a:lnTo>
                    <a:pt x="246" y="292"/>
                  </a:lnTo>
                  <a:lnTo>
                    <a:pt x="266" y="295"/>
                  </a:lnTo>
                  <a:lnTo>
                    <a:pt x="288" y="297"/>
                  </a:lnTo>
                  <a:lnTo>
                    <a:pt x="311" y="297"/>
                  </a:lnTo>
                  <a:lnTo>
                    <a:pt x="334" y="296"/>
                  </a:lnTo>
                  <a:lnTo>
                    <a:pt x="361" y="292"/>
                  </a:lnTo>
                  <a:lnTo>
                    <a:pt x="387" y="285"/>
                  </a:lnTo>
                  <a:lnTo>
                    <a:pt x="361" y="307"/>
                  </a:lnTo>
                  <a:lnTo>
                    <a:pt x="327" y="325"/>
                  </a:lnTo>
                  <a:lnTo>
                    <a:pt x="288" y="340"/>
                  </a:lnTo>
                  <a:lnTo>
                    <a:pt x="246" y="347"/>
                  </a:lnTo>
                  <a:lnTo>
                    <a:pt x="223" y="350"/>
                  </a:lnTo>
                  <a:lnTo>
                    <a:pt x="200" y="349"/>
                  </a:lnTo>
                  <a:lnTo>
                    <a:pt x="177" y="347"/>
                  </a:lnTo>
                  <a:lnTo>
                    <a:pt x="153" y="342"/>
                  </a:lnTo>
                  <a:lnTo>
                    <a:pt x="130" y="334"/>
                  </a:lnTo>
                  <a:lnTo>
                    <a:pt x="107" y="324"/>
                  </a:lnTo>
                  <a:lnTo>
                    <a:pt x="84" y="310"/>
                  </a:lnTo>
                  <a:lnTo>
                    <a:pt x="62" y="295"/>
                  </a:lnTo>
                  <a:lnTo>
                    <a:pt x="44" y="277"/>
                  </a:lnTo>
                  <a:lnTo>
                    <a:pt x="30" y="260"/>
                  </a:lnTo>
                  <a:lnTo>
                    <a:pt x="17" y="240"/>
                  </a:lnTo>
                  <a:lnTo>
                    <a:pt x="10" y="221"/>
                  </a:lnTo>
                  <a:lnTo>
                    <a:pt x="4" y="198"/>
                  </a:lnTo>
                  <a:lnTo>
                    <a:pt x="0" y="177"/>
                  </a:lnTo>
                  <a:lnTo>
                    <a:pt x="0" y="155"/>
                  </a:lnTo>
                  <a:lnTo>
                    <a:pt x="2" y="134"/>
                  </a:lnTo>
                  <a:lnTo>
                    <a:pt x="7" y="112"/>
                  </a:lnTo>
                  <a:lnTo>
                    <a:pt x="13" y="91"/>
                  </a:lnTo>
                  <a:lnTo>
                    <a:pt x="22" y="73"/>
                  </a:lnTo>
                  <a:lnTo>
                    <a:pt x="33" y="54"/>
                  </a:lnTo>
                  <a:lnTo>
                    <a:pt x="45" y="37"/>
                  </a:lnTo>
                  <a:lnTo>
                    <a:pt x="61" y="23"/>
                  </a:lnTo>
                  <a:lnTo>
                    <a:pt x="76" y="1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297A6F5-72A7-95FE-9EA6-38E3EF98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005"/>
              <a:ext cx="457" cy="399"/>
            </a:xfrm>
            <a:custGeom>
              <a:avLst/>
              <a:gdLst>
                <a:gd name="T0" fmla="*/ 442 w 457"/>
                <a:gd name="T1" fmla="*/ 305 h 399"/>
                <a:gd name="T2" fmla="*/ 398 w 457"/>
                <a:gd name="T3" fmla="*/ 347 h 399"/>
                <a:gd name="T4" fmla="*/ 341 w 457"/>
                <a:gd name="T5" fmla="*/ 379 h 399"/>
                <a:gd name="T6" fmla="*/ 276 w 457"/>
                <a:gd name="T7" fmla="*/ 396 h 399"/>
                <a:gd name="T8" fmla="*/ 216 w 457"/>
                <a:gd name="T9" fmla="*/ 397 h 399"/>
                <a:gd name="T10" fmla="*/ 170 w 457"/>
                <a:gd name="T11" fmla="*/ 389 h 399"/>
                <a:gd name="T12" fmla="*/ 126 w 457"/>
                <a:gd name="T13" fmla="*/ 373 h 399"/>
                <a:gd name="T14" fmla="*/ 71 w 457"/>
                <a:gd name="T15" fmla="*/ 339 h 399"/>
                <a:gd name="T16" fmla="*/ 29 w 457"/>
                <a:gd name="T17" fmla="*/ 292 h 399"/>
                <a:gd name="T18" fmla="*/ 10 w 457"/>
                <a:gd name="T19" fmla="*/ 256 h 399"/>
                <a:gd name="T20" fmla="*/ 1 w 457"/>
                <a:gd name="T21" fmla="*/ 216 h 399"/>
                <a:gd name="T22" fmla="*/ 3 w 457"/>
                <a:gd name="T23" fmla="*/ 162 h 399"/>
                <a:gd name="T24" fmla="*/ 27 w 457"/>
                <a:gd name="T25" fmla="*/ 100 h 399"/>
                <a:gd name="T26" fmla="*/ 71 w 457"/>
                <a:gd name="T27" fmla="*/ 50 h 399"/>
                <a:gd name="T28" fmla="*/ 129 w 457"/>
                <a:gd name="T29" fmla="*/ 13 h 399"/>
                <a:gd name="T30" fmla="*/ 153 w 457"/>
                <a:gd name="T31" fmla="*/ 5 h 399"/>
                <a:gd name="T32" fmla="*/ 131 w 457"/>
                <a:gd name="T33" fmla="*/ 22 h 399"/>
                <a:gd name="T34" fmla="*/ 103 w 457"/>
                <a:gd name="T35" fmla="*/ 41 h 399"/>
                <a:gd name="T36" fmla="*/ 72 w 457"/>
                <a:gd name="T37" fmla="*/ 67 h 399"/>
                <a:gd name="T38" fmla="*/ 49 w 457"/>
                <a:gd name="T39" fmla="*/ 103 h 399"/>
                <a:gd name="T40" fmla="*/ 34 w 457"/>
                <a:gd name="T41" fmla="*/ 142 h 399"/>
                <a:gd name="T42" fmla="*/ 27 w 457"/>
                <a:gd name="T43" fmla="*/ 185 h 399"/>
                <a:gd name="T44" fmla="*/ 31 w 457"/>
                <a:gd name="T45" fmla="*/ 228 h 399"/>
                <a:gd name="T46" fmla="*/ 44 w 457"/>
                <a:gd name="T47" fmla="*/ 270 h 399"/>
                <a:gd name="T48" fmla="*/ 71 w 457"/>
                <a:gd name="T49" fmla="*/ 307 h 399"/>
                <a:gd name="T50" fmla="*/ 111 w 457"/>
                <a:gd name="T51" fmla="*/ 340 h 399"/>
                <a:gd name="T52" fmla="*/ 157 w 457"/>
                <a:gd name="T53" fmla="*/ 364 h 399"/>
                <a:gd name="T54" fmla="*/ 204 w 457"/>
                <a:gd name="T55" fmla="*/ 377 h 399"/>
                <a:gd name="T56" fmla="*/ 250 w 457"/>
                <a:gd name="T57" fmla="*/ 380 h 399"/>
                <a:gd name="T58" fmla="*/ 315 w 457"/>
                <a:gd name="T59" fmla="*/ 370 h 399"/>
                <a:gd name="T60" fmla="*/ 388 w 457"/>
                <a:gd name="T61" fmla="*/ 337 h 399"/>
                <a:gd name="T62" fmla="*/ 439 w 457"/>
                <a:gd name="T63" fmla="*/ 297 h 399"/>
                <a:gd name="T64" fmla="*/ 457 w 457"/>
                <a:gd name="T65" fmla="*/ 280 h 3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7" h="399">
                  <a:moveTo>
                    <a:pt x="457" y="280"/>
                  </a:moveTo>
                  <a:lnTo>
                    <a:pt x="442" y="305"/>
                  </a:lnTo>
                  <a:lnTo>
                    <a:pt x="422" y="327"/>
                  </a:lnTo>
                  <a:lnTo>
                    <a:pt x="398" y="347"/>
                  </a:lnTo>
                  <a:lnTo>
                    <a:pt x="372" y="366"/>
                  </a:lnTo>
                  <a:lnTo>
                    <a:pt x="341" y="379"/>
                  </a:lnTo>
                  <a:lnTo>
                    <a:pt x="310" y="389"/>
                  </a:lnTo>
                  <a:lnTo>
                    <a:pt x="276" y="396"/>
                  </a:lnTo>
                  <a:lnTo>
                    <a:pt x="241" y="399"/>
                  </a:lnTo>
                  <a:lnTo>
                    <a:pt x="216" y="397"/>
                  </a:lnTo>
                  <a:lnTo>
                    <a:pt x="193" y="395"/>
                  </a:lnTo>
                  <a:lnTo>
                    <a:pt x="170" y="389"/>
                  </a:lnTo>
                  <a:lnTo>
                    <a:pt x="148" y="383"/>
                  </a:lnTo>
                  <a:lnTo>
                    <a:pt x="126" y="373"/>
                  </a:lnTo>
                  <a:lnTo>
                    <a:pt x="106" y="364"/>
                  </a:lnTo>
                  <a:lnTo>
                    <a:pt x="71" y="339"/>
                  </a:lnTo>
                  <a:lnTo>
                    <a:pt x="41" y="309"/>
                  </a:lnTo>
                  <a:lnTo>
                    <a:pt x="29" y="292"/>
                  </a:lnTo>
                  <a:lnTo>
                    <a:pt x="18" y="274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1" y="216"/>
                  </a:lnTo>
                  <a:lnTo>
                    <a:pt x="0" y="195"/>
                  </a:lnTo>
                  <a:lnTo>
                    <a:pt x="3" y="162"/>
                  </a:lnTo>
                  <a:lnTo>
                    <a:pt x="12" y="131"/>
                  </a:lnTo>
                  <a:lnTo>
                    <a:pt x="27" y="100"/>
                  </a:lnTo>
                  <a:lnTo>
                    <a:pt x="48" y="74"/>
                  </a:lnTo>
                  <a:lnTo>
                    <a:pt x="71" y="50"/>
                  </a:lnTo>
                  <a:lnTo>
                    <a:pt x="99" y="29"/>
                  </a:lnTo>
                  <a:lnTo>
                    <a:pt x="129" y="13"/>
                  </a:lnTo>
                  <a:lnTo>
                    <a:pt x="163" y="0"/>
                  </a:lnTo>
                  <a:lnTo>
                    <a:pt x="153" y="5"/>
                  </a:lnTo>
                  <a:lnTo>
                    <a:pt x="142" y="14"/>
                  </a:lnTo>
                  <a:lnTo>
                    <a:pt x="131" y="22"/>
                  </a:lnTo>
                  <a:lnTo>
                    <a:pt x="122" y="30"/>
                  </a:lnTo>
                  <a:lnTo>
                    <a:pt x="103" y="41"/>
                  </a:lnTo>
                  <a:lnTo>
                    <a:pt x="88" y="53"/>
                  </a:lnTo>
                  <a:lnTo>
                    <a:pt x="72" y="67"/>
                  </a:lnTo>
                  <a:lnTo>
                    <a:pt x="60" y="84"/>
                  </a:lnTo>
                  <a:lnTo>
                    <a:pt x="49" y="103"/>
                  </a:lnTo>
                  <a:lnTo>
                    <a:pt x="40" y="121"/>
                  </a:lnTo>
                  <a:lnTo>
                    <a:pt x="34" y="142"/>
                  </a:lnTo>
                  <a:lnTo>
                    <a:pt x="29" y="164"/>
                  </a:lnTo>
                  <a:lnTo>
                    <a:pt x="27" y="185"/>
                  </a:lnTo>
                  <a:lnTo>
                    <a:pt x="27" y="207"/>
                  </a:lnTo>
                  <a:lnTo>
                    <a:pt x="31" y="228"/>
                  </a:lnTo>
                  <a:lnTo>
                    <a:pt x="37" y="251"/>
                  </a:lnTo>
                  <a:lnTo>
                    <a:pt x="44" y="270"/>
                  </a:lnTo>
                  <a:lnTo>
                    <a:pt x="57" y="290"/>
                  </a:lnTo>
                  <a:lnTo>
                    <a:pt x="71" y="307"/>
                  </a:lnTo>
                  <a:lnTo>
                    <a:pt x="89" y="325"/>
                  </a:lnTo>
                  <a:lnTo>
                    <a:pt x="111" y="340"/>
                  </a:lnTo>
                  <a:lnTo>
                    <a:pt x="134" y="354"/>
                  </a:lnTo>
                  <a:lnTo>
                    <a:pt x="157" y="364"/>
                  </a:lnTo>
                  <a:lnTo>
                    <a:pt x="180" y="372"/>
                  </a:lnTo>
                  <a:lnTo>
                    <a:pt x="204" y="377"/>
                  </a:lnTo>
                  <a:lnTo>
                    <a:pt x="227" y="379"/>
                  </a:lnTo>
                  <a:lnTo>
                    <a:pt x="250" y="380"/>
                  </a:lnTo>
                  <a:lnTo>
                    <a:pt x="273" y="377"/>
                  </a:lnTo>
                  <a:lnTo>
                    <a:pt x="315" y="370"/>
                  </a:lnTo>
                  <a:lnTo>
                    <a:pt x="354" y="355"/>
                  </a:lnTo>
                  <a:lnTo>
                    <a:pt x="388" y="337"/>
                  </a:lnTo>
                  <a:lnTo>
                    <a:pt x="414" y="315"/>
                  </a:lnTo>
                  <a:lnTo>
                    <a:pt x="439" y="297"/>
                  </a:lnTo>
                  <a:lnTo>
                    <a:pt x="449" y="288"/>
                  </a:lnTo>
                  <a:lnTo>
                    <a:pt x="457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0B385BE-747B-D2AA-3D33-BB4EEFF43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1005"/>
              <a:ext cx="362" cy="327"/>
            </a:xfrm>
            <a:custGeom>
              <a:avLst/>
              <a:gdLst>
                <a:gd name="T0" fmla="*/ 362 w 362"/>
                <a:gd name="T1" fmla="*/ 280 h 327"/>
                <a:gd name="T2" fmla="*/ 354 w 362"/>
                <a:gd name="T3" fmla="*/ 288 h 327"/>
                <a:gd name="T4" fmla="*/ 344 w 362"/>
                <a:gd name="T5" fmla="*/ 297 h 327"/>
                <a:gd name="T6" fmla="*/ 330 w 362"/>
                <a:gd name="T7" fmla="*/ 306 h 327"/>
                <a:gd name="T8" fmla="*/ 319 w 362"/>
                <a:gd name="T9" fmla="*/ 315 h 327"/>
                <a:gd name="T10" fmla="*/ 293 w 362"/>
                <a:gd name="T11" fmla="*/ 322 h 327"/>
                <a:gd name="T12" fmla="*/ 266 w 362"/>
                <a:gd name="T13" fmla="*/ 326 h 327"/>
                <a:gd name="T14" fmla="*/ 243 w 362"/>
                <a:gd name="T15" fmla="*/ 327 h 327"/>
                <a:gd name="T16" fmla="*/ 220 w 362"/>
                <a:gd name="T17" fmla="*/ 327 h 327"/>
                <a:gd name="T18" fmla="*/ 198 w 362"/>
                <a:gd name="T19" fmla="*/ 325 h 327"/>
                <a:gd name="T20" fmla="*/ 178 w 362"/>
                <a:gd name="T21" fmla="*/ 322 h 327"/>
                <a:gd name="T22" fmla="*/ 143 w 362"/>
                <a:gd name="T23" fmla="*/ 311 h 327"/>
                <a:gd name="T24" fmla="*/ 110 w 362"/>
                <a:gd name="T25" fmla="*/ 297 h 327"/>
                <a:gd name="T26" fmla="*/ 85 w 362"/>
                <a:gd name="T27" fmla="*/ 281 h 327"/>
                <a:gd name="T28" fmla="*/ 64 w 362"/>
                <a:gd name="T29" fmla="*/ 264 h 327"/>
                <a:gd name="T30" fmla="*/ 48 w 362"/>
                <a:gd name="T31" fmla="*/ 249 h 327"/>
                <a:gd name="T32" fmla="*/ 33 w 362"/>
                <a:gd name="T33" fmla="*/ 230 h 327"/>
                <a:gd name="T34" fmla="*/ 19 w 362"/>
                <a:gd name="T35" fmla="*/ 204 h 327"/>
                <a:gd name="T36" fmla="*/ 10 w 362"/>
                <a:gd name="T37" fmla="*/ 177 h 327"/>
                <a:gd name="T38" fmla="*/ 4 w 362"/>
                <a:gd name="T39" fmla="*/ 148 h 327"/>
                <a:gd name="T40" fmla="*/ 0 w 362"/>
                <a:gd name="T41" fmla="*/ 116 h 327"/>
                <a:gd name="T42" fmla="*/ 4 w 362"/>
                <a:gd name="T43" fmla="*/ 86 h 327"/>
                <a:gd name="T44" fmla="*/ 13 w 362"/>
                <a:gd name="T45" fmla="*/ 57 h 327"/>
                <a:gd name="T46" fmla="*/ 27 w 362"/>
                <a:gd name="T47" fmla="*/ 30 h 327"/>
                <a:gd name="T48" fmla="*/ 36 w 362"/>
                <a:gd name="T49" fmla="*/ 22 h 327"/>
                <a:gd name="T50" fmla="*/ 47 w 362"/>
                <a:gd name="T51" fmla="*/ 14 h 327"/>
                <a:gd name="T52" fmla="*/ 58 w 362"/>
                <a:gd name="T53" fmla="*/ 5 h 327"/>
                <a:gd name="T54" fmla="*/ 68 w 362"/>
                <a:gd name="T55" fmla="*/ 0 h 327"/>
                <a:gd name="T56" fmla="*/ 51 w 362"/>
                <a:gd name="T57" fmla="*/ 22 h 327"/>
                <a:gd name="T58" fmla="*/ 39 w 362"/>
                <a:gd name="T59" fmla="*/ 50 h 327"/>
                <a:gd name="T60" fmla="*/ 31 w 362"/>
                <a:gd name="T61" fmla="*/ 82 h 327"/>
                <a:gd name="T62" fmla="*/ 30 w 362"/>
                <a:gd name="T63" fmla="*/ 115 h 327"/>
                <a:gd name="T64" fmla="*/ 31 w 362"/>
                <a:gd name="T65" fmla="*/ 149 h 327"/>
                <a:gd name="T66" fmla="*/ 39 w 362"/>
                <a:gd name="T67" fmla="*/ 182 h 327"/>
                <a:gd name="T68" fmla="*/ 53 w 362"/>
                <a:gd name="T69" fmla="*/ 212 h 327"/>
                <a:gd name="T70" fmla="*/ 72 w 362"/>
                <a:gd name="T71" fmla="*/ 239 h 327"/>
                <a:gd name="T72" fmla="*/ 96 w 362"/>
                <a:gd name="T73" fmla="*/ 260 h 327"/>
                <a:gd name="T74" fmla="*/ 126 w 362"/>
                <a:gd name="T75" fmla="*/ 278 h 327"/>
                <a:gd name="T76" fmla="*/ 158 w 362"/>
                <a:gd name="T77" fmla="*/ 293 h 327"/>
                <a:gd name="T78" fmla="*/ 195 w 362"/>
                <a:gd name="T79" fmla="*/ 302 h 327"/>
                <a:gd name="T80" fmla="*/ 234 w 362"/>
                <a:gd name="T81" fmla="*/ 306 h 327"/>
                <a:gd name="T82" fmla="*/ 274 w 362"/>
                <a:gd name="T83" fmla="*/ 305 h 327"/>
                <a:gd name="T84" fmla="*/ 317 w 362"/>
                <a:gd name="T85" fmla="*/ 296 h 327"/>
                <a:gd name="T86" fmla="*/ 339 w 362"/>
                <a:gd name="T87" fmla="*/ 289 h 327"/>
                <a:gd name="T88" fmla="*/ 362 w 362"/>
                <a:gd name="T89" fmla="*/ 280 h 3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62" h="327">
                  <a:moveTo>
                    <a:pt x="362" y="280"/>
                  </a:moveTo>
                  <a:lnTo>
                    <a:pt x="354" y="288"/>
                  </a:lnTo>
                  <a:lnTo>
                    <a:pt x="344" y="297"/>
                  </a:lnTo>
                  <a:lnTo>
                    <a:pt x="330" y="306"/>
                  </a:lnTo>
                  <a:lnTo>
                    <a:pt x="319" y="315"/>
                  </a:lnTo>
                  <a:lnTo>
                    <a:pt x="293" y="322"/>
                  </a:lnTo>
                  <a:lnTo>
                    <a:pt x="266" y="326"/>
                  </a:lnTo>
                  <a:lnTo>
                    <a:pt x="243" y="327"/>
                  </a:lnTo>
                  <a:lnTo>
                    <a:pt x="220" y="327"/>
                  </a:lnTo>
                  <a:lnTo>
                    <a:pt x="198" y="325"/>
                  </a:lnTo>
                  <a:lnTo>
                    <a:pt x="178" y="322"/>
                  </a:lnTo>
                  <a:lnTo>
                    <a:pt x="143" y="311"/>
                  </a:lnTo>
                  <a:lnTo>
                    <a:pt x="110" y="297"/>
                  </a:lnTo>
                  <a:lnTo>
                    <a:pt x="85" y="281"/>
                  </a:lnTo>
                  <a:lnTo>
                    <a:pt x="64" y="264"/>
                  </a:lnTo>
                  <a:lnTo>
                    <a:pt x="48" y="249"/>
                  </a:lnTo>
                  <a:lnTo>
                    <a:pt x="33" y="230"/>
                  </a:lnTo>
                  <a:lnTo>
                    <a:pt x="19" y="204"/>
                  </a:lnTo>
                  <a:lnTo>
                    <a:pt x="10" y="177"/>
                  </a:lnTo>
                  <a:lnTo>
                    <a:pt x="4" y="148"/>
                  </a:lnTo>
                  <a:lnTo>
                    <a:pt x="0" y="116"/>
                  </a:lnTo>
                  <a:lnTo>
                    <a:pt x="4" y="86"/>
                  </a:lnTo>
                  <a:lnTo>
                    <a:pt x="13" y="57"/>
                  </a:lnTo>
                  <a:lnTo>
                    <a:pt x="27" y="30"/>
                  </a:lnTo>
                  <a:lnTo>
                    <a:pt x="36" y="22"/>
                  </a:lnTo>
                  <a:lnTo>
                    <a:pt x="47" y="14"/>
                  </a:lnTo>
                  <a:lnTo>
                    <a:pt x="58" y="5"/>
                  </a:lnTo>
                  <a:lnTo>
                    <a:pt x="68" y="0"/>
                  </a:lnTo>
                  <a:lnTo>
                    <a:pt x="51" y="22"/>
                  </a:lnTo>
                  <a:lnTo>
                    <a:pt x="39" y="50"/>
                  </a:lnTo>
                  <a:lnTo>
                    <a:pt x="31" y="82"/>
                  </a:lnTo>
                  <a:lnTo>
                    <a:pt x="30" y="115"/>
                  </a:lnTo>
                  <a:lnTo>
                    <a:pt x="31" y="149"/>
                  </a:lnTo>
                  <a:lnTo>
                    <a:pt x="39" y="182"/>
                  </a:lnTo>
                  <a:lnTo>
                    <a:pt x="53" y="212"/>
                  </a:lnTo>
                  <a:lnTo>
                    <a:pt x="72" y="239"/>
                  </a:lnTo>
                  <a:lnTo>
                    <a:pt x="96" y="260"/>
                  </a:lnTo>
                  <a:lnTo>
                    <a:pt x="126" y="278"/>
                  </a:lnTo>
                  <a:lnTo>
                    <a:pt x="158" y="293"/>
                  </a:lnTo>
                  <a:lnTo>
                    <a:pt x="195" y="302"/>
                  </a:lnTo>
                  <a:lnTo>
                    <a:pt x="234" y="306"/>
                  </a:lnTo>
                  <a:lnTo>
                    <a:pt x="274" y="305"/>
                  </a:lnTo>
                  <a:lnTo>
                    <a:pt x="317" y="296"/>
                  </a:lnTo>
                  <a:lnTo>
                    <a:pt x="339" y="289"/>
                  </a:lnTo>
                  <a:lnTo>
                    <a:pt x="362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D5EBF486-5E69-6932-0CAA-D7427283D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830" y="1890105"/>
            <a:ext cx="6164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4000">
                <a:solidFill>
                  <a:srgbClr val="002060"/>
                </a:solidFill>
                <a:latin typeface="VNI-Juni" pitchFamily="2" charset="0"/>
              </a:rPr>
              <a:t>ÑEÁÂN VÔÙI BAØI HOÏC HOÂM NAY</a:t>
            </a:r>
            <a:endParaRPr lang="en-US" altLang="en-US" sz="4000">
              <a:solidFill>
                <a:srgbClr val="002060"/>
              </a:solidFill>
              <a:latin typeface=".VnExotic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8" grpId="1"/>
      <p:bldP spid="3" grpId="0"/>
      <p:bldP spid="3" grpId="1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27553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270714" y="677626"/>
            <a:ext cx="11197386" cy="2751374"/>
            <a:chOff x="270714" y="1297979"/>
            <a:chExt cx="11197386" cy="27513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714" y="1297979"/>
              <a:ext cx="1536192" cy="15849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762000" y="1722207"/>
                  <a:ext cx="10706100" cy="2327146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10000"/>
                    </a:lnSpc>
                  </a:pPr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29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Người ta làm một logo có dạng hình tròn, trong đó có một hình chữ nhật nội tiếp đường tròn với chiều dài và chiều rộng lần lượt là </a:t>
                  </a:r>
                  <a14:m>
                    <m:oMath xmlns:m="http://schemas.openxmlformats.org/officeDocument/2006/math">
                      <m:r>
                        <a:rPr lang="en-US" sz="29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n-US" sz="29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a14:m>
                  <a:r>
                    <a:rPr lang="en-US" sz="29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9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29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9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a14:m>
                  <a:r>
                    <a:rPr lang="en-US" sz="29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 Hình chữ nhật được tô màu xanh còn phần khác của logo được tô màu đỏ. Tính diện tích phần được tô màu đỏ.</a:t>
                  </a: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1722207"/>
                  <a:ext cx="10706100" cy="2327146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8"/>
                  <a:stretch>
                    <a:fillRect b="-366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923501" y="1928227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0AA4DE4-FF46-81C8-D534-D9A65479E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116" y="3331464"/>
            <a:ext cx="3544824" cy="35265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246DB6-2A5F-E8B4-049C-A836E5B762FE}"/>
              </a:ext>
            </a:extLst>
          </p:cNvPr>
          <p:cNvSpPr txBox="1"/>
          <p:nvPr/>
        </p:nvSpPr>
        <p:spPr>
          <a:xfrm>
            <a:off x="465933" y="3635406"/>
            <a:ext cx="563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i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Hoạt động nhóm theo các gợi ý sau: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F6163-DCD5-CD3F-C477-BDAE5A3E4382}"/>
              </a:ext>
            </a:extLst>
          </p:cNvPr>
          <p:cNvSpPr txBox="1"/>
          <p:nvPr/>
        </p:nvSpPr>
        <p:spPr>
          <a:xfrm>
            <a:off x="465933" y="4165693"/>
            <a:ext cx="8515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i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bán kính của đường tròn ngoại tiếp hình chữ nhật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F19BD5-AF44-27D0-63AB-18D7EBA77F43}"/>
              </a:ext>
            </a:extLst>
          </p:cNvPr>
          <p:cNvSpPr txBox="1"/>
          <p:nvPr/>
        </p:nvSpPr>
        <p:spPr>
          <a:xfrm>
            <a:off x="465933" y="4695980"/>
            <a:ext cx="74895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i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hình tròn ngoại tiếp hình chữ nhật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FA500-D2D2-01F9-8EAC-23EC9034F900}"/>
              </a:ext>
            </a:extLst>
          </p:cNvPr>
          <p:cNvSpPr txBox="1"/>
          <p:nvPr/>
        </p:nvSpPr>
        <p:spPr>
          <a:xfrm>
            <a:off x="465933" y="5226267"/>
            <a:ext cx="8034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/>
            <a:r>
              <a:rPr lang="en-US" sz="2700" b="1" i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hình chữ nhật từ đó suy ra diện tích cần tính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0E5358-B642-078F-1754-2CD07739C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0010" y="4260342"/>
            <a:ext cx="2154936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225058" y="20276"/>
            <a:ext cx="11239917" cy="2292739"/>
            <a:chOff x="228183" y="1255447"/>
            <a:chExt cx="11239917" cy="22927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183" y="1255447"/>
              <a:ext cx="1536192" cy="15849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762000" y="1722207"/>
                  <a:ext cx="10706100" cy="18259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10000"/>
                    </a:lnSpc>
                  </a:pPr>
                  <a:r>
                    <a:rPr lang="en-US" sz="27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27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Người ta làm một logo có dạng hình tròn, trong đó có một hình chữ nhật nội tiếp đường tròn với chiều dài và chiều rộng lần lượt là </a:t>
                  </a:r>
                  <a14:m>
                    <m:oMath xmlns:m="http://schemas.openxmlformats.org/officeDocument/2006/math">
                      <m:r>
                        <a:rPr lang="en-US" sz="27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n-US" sz="27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a14:m>
                  <a:r>
                    <a:rPr lang="en-US" sz="27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7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27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7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a14:m>
                  <a:r>
                    <a:rPr lang="en-US" sz="27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 Hình chữ nhật được tô màu xanh còn phần khác của logo được tô màu đỏ. Tính diện tích phần được tô màu đỏ.</a:t>
                  </a: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1722207"/>
                  <a:ext cx="10706100" cy="18259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3679" b="-100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873616" y="1770110"/>
              <a:ext cx="490476" cy="53158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CF6163-DCD5-CD3F-C477-BDAE5A3E4382}"/>
              </a:ext>
            </a:extLst>
          </p:cNvPr>
          <p:cNvSpPr txBox="1"/>
          <p:nvPr/>
        </p:nvSpPr>
        <p:spPr>
          <a:xfrm>
            <a:off x="783101" y="2784022"/>
            <a:ext cx="5921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là độ dài đường kính của hình tròn.</a:t>
            </a: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định lý Pythagore, ta có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F19BD5-AF44-27D0-63AB-18D7EBA77F43}"/>
              </a:ext>
            </a:extLst>
          </p:cNvPr>
          <p:cNvSpPr txBox="1"/>
          <p:nvPr/>
        </p:nvSpPr>
        <p:spPr>
          <a:xfrm>
            <a:off x="779976" y="4613788"/>
            <a:ext cx="66912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tròn ngoại tiếp hình chữ nhật là: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FD76F-01DD-A051-C0CF-CB6A2A53EF9F}"/>
              </a:ext>
            </a:extLst>
          </p:cNvPr>
          <p:cNvSpPr txBox="1"/>
          <p:nvPr/>
        </p:nvSpPr>
        <p:spPr>
          <a:xfrm>
            <a:off x="4349687" y="2282169"/>
            <a:ext cx="11505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722739-F99A-9CFA-71C7-C30C428C16BA}"/>
                  </a:ext>
                </a:extLst>
              </p:cNvPr>
              <p:cNvSpPr txBox="1"/>
              <p:nvPr/>
            </p:nvSpPr>
            <p:spPr>
              <a:xfrm>
                <a:off x="1275736" y="3738932"/>
                <a:ext cx="5450146" cy="409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  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𝒅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=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𝟏𝟎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 (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𝒄𝒎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) </m:t>
                      </m:r>
                    </m:oMath>
                  </m:oMathPara>
                </a14:m>
                <a:endParaRPr lang="en-US" sz="26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722739-F99A-9CFA-71C7-C30C428C1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736" y="3738932"/>
                <a:ext cx="5450146" cy="4091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B160FB-D901-FE32-FB2F-749E731D1834}"/>
                  </a:ext>
                </a:extLst>
              </p:cNvPr>
              <p:cNvSpPr txBox="1"/>
              <p:nvPr/>
            </p:nvSpPr>
            <p:spPr>
              <a:xfrm>
                <a:off x="783101" y="4157092"/>
                <a:ext cx="534396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 kính của hình tròn là: </a:t>
                </a:r>
                <a14:m>
                  <m:oMath xmlns:m="http://schemas.openxmlformats.org/officeDocument/2006/math"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𝐫</m:t>
                    </m:r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𝐜𝐦</m:t>
                    </m:r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B160FB-D901-FE32-FB2F-749E731D1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1" y="4157092"/>
                <a:ext cx="5343963" cy="492443"/>
              </a:xfrm>
              <a:prstGeom prst="rect">
                <a:avLst/>
              </a:prstGeom>
              <a:blipFill>
                <a:blip r:embed="rId6"/>
                <a:stretch>
                  <a:fillRect l="-2052"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E6CDE2-DF3E-6EC1-84DB-5CC67C33B6DA}"/>
                  </a:ext>
                </a:extLst>
              </p:cNvPr>
              <p:cNvSpPr txBox="1"/>
              <p:nvPr/>
            </p:nvSpPr>
            <p:spPr>
              <a:xfrm>
                <a:off x="1275735" y="5129420"/>
                <a:ext cx="3617401" cy="409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en-US" sz="2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b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E6CDE2-DF3E-6EC1-84DB-5CC67C33B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735" y="5129420"/>
                <a:ext cx="3617401" cy="4091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C94AACB-64E4-1878-9B8A-46FB9F71D2DA}"/>
              </a:ext>
            </a:extLst>
          </p:cNvPr>
          <p:cNvSpPr txBox="1"/>
          <p:nvPr/>
        </p:nvSpPr>
        <p:spPr>
          <a:xfrm>
            <a:off x="758875" y="5515796"/>
            <a:ext cx="38282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010342-AC31-3048-593A-F9D3CB9B098A}"/>
                  </a:ext>
                </a:extLst>
              </p:cNvPr>
              <p:cNvSpPr txBox="1"/>
              <p:nvPr/>
            </p:nvSpPr>
            <p:spPr>
              <a:xfrm>
                <a:off x="1271633" y="6031428"/>
                <a:ext cx="3345468" cy="409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𝟒𝟖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b="1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010342-AC31-3048-593A-F9D3CB9B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633" y="6031428"/>
                <a:ext cx="3345468" cy="4091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1B35C4-1357-F3D7-3BE6-E1BB1E6EDE37}"/>
              </a:ext>
            </a:extLst>
          </p:cNvPr>
          <p:cNvCxnSpPr/>
          <p:nvPr/>
        </p:nvCxnSpPr>
        <p:spPr>
          <a:xfrm>
            <a:off x="7719237" y="2313015"/>
            <a:ext cx="0" cy="42685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8D5B8C-C761-91DC-BEDE-06063FB6EB68}"/>
              </a:ext>
            </a:extLst>
          </p:cNvPr>
          <p:cNvSpPr txBox="1"/>
          <p:nvPr/>
        </p:nvSpPr>
        <p:spPr>
          <a:xfrm>
            <a:off x="7873382" y="2784022"/>
            <a:ext cx="3981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được tô màu đỏ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BDD655-C591-1EFB-313B-33BD4E0B9C39}"/>
                  </a:ext>
                </a:extLst>
              </p:cNvPr>
              <p:cNvSpPr txBox="1"/>
              <p:nvPr/>
            </p:nvSpPr>
            <p:spPr>
              <a:xfrm>
                <a:off x="7974691" y="3847119"/>
                <a:ext cx="1792607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600" b="1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BDD655-C591-1EFB-313B-33BD4E0B9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691" y="3847119"/>
                <a:ext cx="179260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0C3C93-09AF-85CA-03FB-7EC6EAB96BB6}"/>
                  </a:ext>
                </a:extLst>
              </p:cNvPr>
              <p:cNvSpPr txBox="1"/>
              <p:nvPr/>
            </p:nvSpPr>
            <p:spPr>
              <a:xfrm>
                <a:off x="8262063" y="4403313"/>
                <a:ext cx="1911164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en-US" sz="2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𝟒𝟖</m:t>
                      </m:r>
                    </m:oMath>
                  </m:oMathPara>
                </a14:m>
                <a:endParaRPr lang="en-US" sz="26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0C3C93-09AF-85CA-03FB-7EC6EAB96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063" y="4403313"/>
                <a:ext cx="1911164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00AC50-1BBA-1830-9764-70DD8789E6DC}"/>
                  </a:ext>
                </a:extLst>
              </p:cNvPr>
              <p:cNvSpPr txBox="1"/>
              <p:nvPr/>
            </p:nvSpPr>
            <p:spPr>
              <a:xfrm>
                <a:off x="8262063" y="4929491"/>
                <a:ext cx="2393411" cy="409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𝟓𝟒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(</m:t>
                      </m:r>
                      <m:sSup>
                        <m:s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b="1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00AC50-1BBA-1830-9764-70DD8789E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063" y="4929491"/>
                <a:ext cx="2393411" cy="4091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19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3" grpId="0"/>
      <p:bldP spid="4" grpId="0"/>
      <p:bldP spid="9" grpId="0"/>
      <p:bldP spid="11" grpId="0"/>
      <p:bldP spid="12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385593" y="329547"/>
            <a:ext cx="8306294" cy="769441"/>
            <a:chOff x="740357" y="832467"/>
            <a:chExt cx="8306294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740357" y="894920"/>
              <a:ext cx="8306294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1685963" y="854984"/>
              <a:ext cx="7360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 nội tiếp đường tròn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835607" y="832467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/>
              <p:nvPr/>
            </p:nvSpPr>
            <p:spPr>
              <a:xfrm>
                <a:off x="493689" y="3740778"/>
                <a:ext cx="8097717" cy="107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2763" indent="-512763">
                  <a:lnSpc>
                    <a:spcPct val="110000"/>
                  </a:lnSpc>
                </a:pPr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Mỗi đường chéo của hình vuông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𝑨𝑩𝑪𝑫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đường kính của ngoại tiếp hình vuông đó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89" y="3740778"/>
                <a:ext cx="8097717" cy="1071191"/>
              </a:xfrm>
              <a:prstGeom prst="rect">
                <a:avLst/>
              </a:prstGeom>
              <a:blipFill>
                <a:blip r:embed="rId3"/>
                <a:stretch>
                  <a:fillRect l="-1807" t="-6286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86EB5F3-61CE-5B8F-2AE0-46A427D8D9D2}"/>
              </a:ext>
            </a:extLst>
          </p:cNvPr>
          <p:cNvSpPr txBox="1"/>
          <p:nvPr/>
        </p:nvSpPr>
        <p:spPr>
          <a:xfrm>
            <a:off x="4538740" y="3267798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0A1EF7-0CD7-A2AD-BD71-EB92E349987E}"/>
              </a:ext>
            </a:extLst>
          </p:cNvPr>
          <p:cNvSpPr txBox="1"/>
          <p:nvPr/>
        </p:nvSpPr>
        <p:spPr>
          <a:xfrm>
            <a:off x="493689" y="4711205"/>
            <a:ext cx="5804794" cy="1151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20000"/>
              </a:lnSpc>
              <a:buAutoNum type="alphaLcParenR" startAt="2"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định lý Pythagore, ta có</a:t>
            </a:r>
          </a:p>
          <a:p>
            <a:pPr>
              <a:lnSpc>
                <a:spcPct val="120000"/>
              </a:lnSpc>
            </a:pPr>
            <a:endParaRPr lang="en-US" sz="30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61281F-03C6-418E-6264-807CD414F6FB}"/>
              </a:ext>
            </a:extLst>
          </p:cNvPr>
          <p:cNvGrpSpPr/>
          <p:nvPr/>
        </p:nvGrpSpPr>
        <p:grpSpPr>
          <a:xfrm>
            <a:off x="385593" y="1113092"/>
            <a:ext cx="11140839" cy="2219838"/>
            <a:chOff x="385593" y="1113092"/>
            <a:chExt cx="11140839" cy="22198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480843" y="1113092"/>
                  <a:ext cx="11045589" cy="2219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           Cho hình vuông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𝑨𝑩𝑪𝑫</m:t>
                      </m:r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𝑨𝑪</m:t>
                      </m:r>
                    </m:oMath>
                  </a14:m>
                  <a:r>
                    <a:rPr lang="en-US" sz="3200" b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cắt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𝑩𝑫</m:t>
                      </m:r>
                    </m:oMath>
                  </a14:m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tại điểm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𝑶</m:t>
                      </m:r>
                    </m:oMath>
                  </a14:m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(Hình 26).</a:t>
                  </a:r>
                </a:p>
                <a:p>
                  <a:pPr marL="1195388" indent="-514350" algn="just">
                    <a:lnSpc>
                      <a:spcPct val="110000"/>
                    </a:lnSpc>
                    <a:buFont typeface="+mj-lt"/>
                    <a:buAutoNum type="alphaLcParenR"/>
                  </a:pPr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Mỗi đường chéo của hình vuông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𝑨𝑩𝑪𝑫</m:t>
                      </m:r>
                    </m:oMath>
                  </a14:m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có phải là đường kính của đường tròn ngoại tiếp hình vuông đó hay không?</a:t>
                  </a:r>
                </a:p>
                <a:p>
                  <a:pPr marL="1195388" indent="-514350" algn="just">
                    <a:lnSpc>
                      <a:spcPct val="110000"/>
                    </a:lnSpc>
                    <a:buFont typeface="+mj-lt"/>
                    <a:buAutoNum type="alphaLcParenR"/>
                  </a:pPr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Cho biết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a14:m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, tính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𝑶𝑨</m:t>
                      </m:r>
                    </m:oMath>
                  </a14:m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theo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a14:m>
                  <a:r>
                    <a:rPr lang="en-US" sz="3200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43" y="1113092"/>
                  <a:ext cx="11045589" cy="2219838"/>
                </a:xfrm>
                <a:prstGeom prst="rect">
                  <a:avLst/>
                </a:prstGeom>
                <a:blipFill>
                  <a:blip r:embed="rId4"/>
                  <a:stretch>
                    <a:fillRect t="-3297" r="-1380" b="-79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 descr="A blue and green logo with white numbers and gears&#10;&#10;Description automatically generated">
              <a:extLst>
                <a:ext uri="{FF2B5EF4-FFF2-40B4-BE49-F238E27FC236}">
                  <a16:creationId xmlns:a16="http://schemas.microsoft.com/office/drawing/2014/main" id="{1C4CE48C-1AB7-497D-7AF5-F99DE15F0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93" y="1208759"/>
              <a:ext cx="1175758" cy="59593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B3B18-17BE-547F-6B9A-BF9A7FC68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385" y="2997923"/>
            <a:ext cx="3186270" cy="3571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BB9C91-2C98-E123-B6AD-8CB9D0B07C61}"/>
                  </a:ext>
                </a:extLst>
              </p:cNvPr>
              <p:cNvSpPr txBox="1"/>
              <p:nvPr/>
            </p:nvSpPr>
            <p:spPr>
              <a:xfrm>
                <a:off x="1705771" y="5267101"/>
                <a:ext cx="3882450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BB9C91-2C98-E123-B6AD-8CB9D0B07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771" y="5267101"/>
                <a:ext cx="3882450" cy="564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663749-9476-09AB-985F-2FCF699594C9}"/>
                  </a:ext>
                </a:extLst>
              </p:cNvPr>
              <p:cNvSpPr txBox="1"/>
              <p:nvPr/>
            </p:nvSpPr>
            <p:spPr>
              <a:xfrm>
                <a:off x="5439773" y="5223115"/>
                <a:ext cx="2479566" cy="608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</m:t>
                      </m:r>
                      <m:r>
                        <a:rPr lang="en-US" sz="3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 </m:t>
                      </m:r>
                      <m:r>
                        <a:rPr lang="en-US" sz="3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𝐀𝐂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=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Lamsymbol" panose="05010101010101010101" pitchFamily="2" charset="2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Lamsymbol" panose="05010101010101010101" pitchFamily="2" charset="2"/>
                            </a:rPr>
                          </m:ctrlPr>
                        </m:radPr>
                        <m:deg/>
                        <m:e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Lamsymbol" panose="05010101010101010101" pitchFamily="2" charset="2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6663749-9476-09AB-985F-2FCF69959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73" y="5223115"/>
                <a:ext cx="2479566" cy="6084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EEC4EB-F11C-58DB-0A1C-51797165C04C}"/>
                  </a:ext>
                </a:extLst>
              </p:cNvPr>
              <p:cNvSpPr txBox="1"/>
              <p:nvPr/>
            </p:nvSpPr>
            <p:spPr>
              <a:xfrm>
                <a:off x="1027053" y="5738130"/>
                <a:ext cx="3186270" cy="83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Vậy</a:t>
                </a:r>
                <a:r>
                  <a:rPr lang="en-US" sz="3000" b="1">
                    <a:solidFill>
                      <a:schemeClr val="tx1"/>
                    </a:solidFill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Lamsymbol" panose="05010101010101010101" pitchFamily="2" charset="2"/>
                      </a:rPr>
                      <m:t> </m:t>
                    </m:r>
                    <m:r>
                      <a:rPr lang="en-US" sz="3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Lamsymbol" panose="05010101010101010101" pitchFamily="2" charset="2"/>
                      </a:rPr>
                      <m:t>𝐎𝐀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3000" b="1" i="1">
                            <a:latin typeface="Cambria Math" panose="02040503050406030204" pitchFamily="18" charset="0"/>
                            <a:sym typeface="Lamsymbol" panose="05010101010101010101" pitchFamily="2" charset="2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3000" b="1" i="1">
                                <a:latin typeface="Cambria Math" panose="02040503050406030204" pitchFamily="18" charset="0"/>
                                <a:sym typeface="Lamsymbol" panose="05010101010101010101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sym typeface="Lamsymbol" panose="05010101010101010101" pitchFamily="2" charset="2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sz="3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Lamsymbol" panose="05010101010101010101" pitchFamily="2" charset="2"/>
                          </a:rPr>
                          <m:t>𝟐</m:t>
                        </m:r>
                      </m:den>
                    </m:f>
                  </m:oMath>
                </a14:m>
                <a:endParaRPr lang="en-US" sz="30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EEC4EB-F11C-58DB-0A1C-51797165C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053" y="5738130"/>
                <a:ext cx="3186270" cy="833883"/>
              </a:xfrm>
              <a:prstGeom prst="rect">
                <a:avLst/>
              </a:prstGeom>
              <a:blipFill>
                <a:blip r:embed="rId9"/>
                <a:stretch>
                  <a:fillRect l="-4398" b="-9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F502A5A-0295-E04F-7E63-539B402C10BE}"/>
              </a:ext>
            </a:extLst>
          </p:cNvPr>
          <p:cNvGrpSpPr/>
          <p:nvPr/>
        </p:nvGrpSpPr>
        <p:grpSpPr>
          <a:xfrm>
            <a:off x="464646" y="1316375"/>
            <a:ext cx="11241432" cy="3969381"/>
            <a:chOff x="464646" y="271350"/>
            <a:chExt cx="11241432" cy="39693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6A16A85-ED14-4E42-006E-4CB02D443846}"/>
                </a:ext>
              </a:extLst>
            </p:cNvPr>
            <p:cNvGrpSpPr/>
            <p:nvPr/>
          </p:nvGrpSpPr>
          <p:grpSpPr>
            <a:xfrm>
              <a:off x="464646" y="271350"/>
              <a:ext cx="11241432" cy="3969380"/>
              <a:chOff x="884903" y="4088188"/>
              <a:chExt cx="10389384" cy="396938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6198B1C-6D07-2159-EFEE-6D72083167EC}"/>
                  </a:ext>
                </a:extLst>
              </p:cNvPr>
              <p:cNvGrpSpPr/>
              <p:nvPr/>
            </p:nvGrpSpPr>
            <p:grpSpPr>
              <a:xfrm>
                <a:off x="884903" y="4088188"/>
                <a:ext cx="10389384" cy="3969380"/>
                <a:chOff x="884903" y="4088188"/>
                <a:chExt cx="10389384" cy="396938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AB84E141-5DC8-AE60-DF40-E766236C7FEE}"/>
                    </a:ext>
                  </a:extLst>
                </p:cNvPr>
                <p:cNvGrpSpPr/>
                <p:nvPr/>
              </p:nvGrpSpPr>
              <p:grpSpPr>
                <a:xfrm>
                  <a:off x="887050" y="4088188"/>
                  <a:ext cx="10387237" cy="3969380"/>
                  <a:chOff x="847722" y="4013002"/>
                  <a:chExt cx="10387237" cy="3051993"/>
                </a:xfrm>
              </p:grpSpPr>
              <p:sp>
                <p:nvSpPr>
                  <p:cNvPr id="9" name="Rectangle: Top Corners Rounded 8">
                    <a:extLst>
                      <a:ext uri="{FF2B5EF4-FFF2-40B4-BE49-F238E27FC236}">
                        <a16:creationId xmlns:a16="http://schemas.microsoft.com/office/drawing/2014/main" id="{72409612-1ED5-655C-96EE-D92093F0645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47722" y="4126918"/>
                    <a:ext cx="10387237" cy="2938077"/>
                  </a:xfrm>
                  <a:prstGeom prst="round2SameRect">
                    <a:avLst>
                      <a:gd name="adj1" fmla="val 33772"/>
                      <a:gd name="adj2" fmla="val 0"/>
                    </a:avLst>
                  </a:prstGeom>
                  <a:solidFill>
                    <a:srgbClr val="D8F3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33093456-4D41-A2C2-BD6F-108AB30827FD}"/>
                      </a:ext>
                    </a:extLst>
                  </p:cNvPr>
                  <p:cNvSpPr/>
                  <p:nvPr/>
                </p:nvSpPr>
                <p:spPr>
                  <a:xfrm>
                    <a:off x="855407" y="4013002"/>
                    <a:ext cx="10369722" cy="126378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3F88C9">
                          <a:tint val="66000"/>
                          <a:satMod val="160000"/>
                        </a:srgbClr>
                      </a:gs>
                      <a:gs pos="50000">
                        <a:srgbClr val="3F88C9">
                          <a:tint val="44500"/>
                          <a:satMod val="160000"/>
                        </a:srgbClr>
                      </a:gs>
                      <a:gs pos="100000">
                        <a:srgbClr val="3F88C9">
                          <a:tint val="23500"/>
                          <a:satMod val="16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8" name="Picture 7" descr="A profile of a person with a brain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12DFDC1-4D3D-B6CA-9E7A-22AAFBDA37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4903" y="4231667"/>
                  <a:ext cx="894736" cy="1087162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88537A-D99B-ADFE-D8BB-635A69B4C2C6}"/>
                  </a:ext>
                </a:extLst>
              </p:cNvPr>
              <p:cNvSpPr txBox="1"/>
              <p:nvPr/>
            </p:nvSpPr>
            <p:spPr>
              <a:xfrm>
                <a:off x="1779639" y="4231667"/>
                <a:ext cx="93448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endParaRPr lang="en-US" sz="3200" b="1" i="1">
                  <a:latin typeface="+mj-lt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D5A996-2D89-0524-6F9C-0549A7E0519A}"/>
                    </a:ext>
                  </a:extLst>
                </p:cNvPr>
                <p:cNvSpPr txBox="1"/>
                <p:nvPr/>
              </p:nvSpPr>
              <p:spPr>
                <a:xfrm>
                  <a:off x="1479623" y="435715"/>
                  <a:ext cx="9994028" cy="38050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2900" lvl="0" indent="-342900" algn="just">
                    <a:lnSpc>
                      <a:spcPct val="110000"/>
                    </a:lnSpc>
                    <a:spcAft>
                      <a:spcPts val="600"/>
                    </a:spcAft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</a:pPr>
                  <a:r>
                    <a:rPr lang="en-US" sz="3200" b="1" i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Mỗi hình vuông là một tứ giác nội tiếp đường tròn.</a:t>
                  </a:r>
                </a:p>
                <a:p>
                  <a:pPr marL="342900" lvl="0" indent="-342900" algn="just">
                    <a:lnSpc>
                      <a:spcPct val="110000"/>
                    </a:lnSpc>
                    <a:spcAft>
                      <a:spcPts val="600"/>
                    </a:spcAft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</a:pPr>
                  <a:r>
                    <a:rPr lang="en-US" sz="3200" b="1" i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Tâm của đường tròn ngoại tiếp hình vuông là giao điểm của hai đường chéo và mỗi đường chéo là một đường kính của đường tròn đó.</a:t>
                  </a:r>
                </a:p>
                <a:p>
                  <a:pPr marL="342900" lvl="0" indent="-342900" algn="just">
                    <a:lnSpc>
                      <a:spcPct val="110000"/>
                    </a:lnSpc>
                    <a:spcAft>
                      <a:spcPts val="600"/>
                    </a:spcAft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</a:pPr>
                  <a:r>
                    <a:rPr lang="en-US" sz="3200" b="1" i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Bán kính của đường tròn ngoại tiếp hình vuông cạnh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a14:m>
                  <a:r>
                    <a:rPr lang="en-US" sz="3200" b="1" i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ad>
                            <m:radPr>
                              <m:degHide m:val="on"/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 i="1"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D5A996-2D89-0524-6F9C-0549A7E05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623" y="435715"/>
                  <a:ext cx="9994028" cy="3805016"/>
                </a:xfrm>
                <a:prstGeom prst="rect">
                  <a:avLst/>
                </a:prstGeom>
                <a:blipFill>
                  <a:blip r:embed="rId4"/>
                  <a:stretch>
                    <a:fillRect l="-1647" t="-2404" r="-1525" b="-1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18D968-0B3B-4CF4-0A26-834C8112E0EE}"/>
              </a:ext>
            </a:extLst>
          </p:cNvPr>
          <p:cNvGrpSpPr/>
          <p:nvPr/>
        </p:nvGrpSpPr>
        <p:grpSpPr>
          <a:xfrm>
            <a:off x="385593" y="329547"/>
            <a:ext cx="8306294" cy="769441"/>
            <a:chOff x="740357" y="832467"/>
            <a:chExt cx="8306294" cy="76944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0AD70F-CD3C-C461-CD31-BB63C1592FB9}"/>
                </a:ext>
              </a:extLst>
            </p:cNvPr>
            <p:cNvSpPr/>
            <p:nvPr/>
          </p:nvSpPr>
          <p:spPr>
            <a:xfrm>
              <a:off x="740357" y="894920"/>
              <a:ext cx="8306294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7D376D-75B4-828D-3292-226C988888EA}"/>
                </a:ext>
              </a:extLst>
            </p:cNvPr>
            <p:cNvSpPr txBox="1"/>
            <p:nvPr/>
          </p:nvSpPr>
          <p:spPr>
            <a:xfrm>
              <a:off x="1685963" y="854984"/>
              <a:ext cx="7360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 nội tiếp đường tròn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25FB57-D851-1700-104F-49CAD0393ADD}"/>
                </a:ext>
              </a:extLst>
            </p:cNvPr>
            <p:cNvSpPr txBox="1"/>
            <p:nvPr/>
          </p:nvSpPr>
          <p:spPr>
            <a:xfrm>
              <a:off x="835607" y="832467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503602" y="1121221"/>
                <a:ext cx="11184796" cy="1953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2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28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sát khung sắt ờ Hình 27 , bạn Nam thấy hình vuông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nội tiếp đường tròn. Bạn Nam đo được độ dài cạnh của hình vuông đó là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𝒅𝒎</m:t>
                    </m:r>
                  </m:oMath>
                </a14:m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Hỏi chu vi của vòng sắt ứng với đường tròn ngoại tiếp hình vuông đó bằng bao nhiêu decimét (làm tròn kết quả đến hàng phần mười)?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02" y="1121221"/>
                <a:ext cx="11184796" cy="1953868"/>
              </a:xfrm>
              <a:prstGeom prst="rect">
                <a:avLst/>
              </a:prstGeom>
              <a:blipFill>
                <a:blip r:embed="rId3"/>
                <a:stretch>
                  <a:fillRect l="-1145" t="-2813" r="-1145" b="-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66E173-F167-D831-5F50-3AEBDBD4ECF8}"/>
              </a:ext>
            </a:extLst>
          </p:cNvPr>
          <p:cNvGrpSpPr/>
          <p:nvPr/>
        </p:nvGrpSpPr>
        <p:grpSpPr>
          <a:xfrm>
            <a:off x="2800448" y="290717"/>
            <a:ext cx="6591104" cy="792769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436B3BD-8EA4-0F43-9FAE-1D72A4C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D6F822A8-46B4-E805-6717-66847AD051A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10EA05-0F9B-28A4-001C-E5CE8F1B767D}"/>
              </a:ext>
            </a:extLst>
          </p:cNvPr>
          <p:cNvSpPr txBox="1"/>
          <p:nvPr/>
        </p:nvSpPr>
        <p:spPr>
          <a:xfrm>
            <a:off x="4206977" y="302120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/>
              <p:nvPr/>
            </p:nvSpPr>
            <p:spPr>
              <a:xfrm>
                <a:off x="522405" y="3680712"/>
                <a:ext cx="8179468" cy="1223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độ dài cạnh của hình vuông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𝒅𝒎</m:t>
                    </m:r>
                  </m:oMath>
                </a14:m>
                <a:r>
                  <a: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bán kính của đường tròn ngoại tiếp hình vuông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0">
                            <a:latin typeface="Cambria Math" panose="020405030504060302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US" sz="26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6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sz="2600" b="1" i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600" b="1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1" i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2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1" i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1" i="0">
                        <a:latin typeface="Cambria Math" panose="02040503050406030204" pitchFamily="18" charset="0"/>
                      </a:rPr>
                      <m:t>𝐝𝐦</m:t>
                    </m:r>
                    <m:r>
                      <a:rPr lang="en-US" sz="2600" b="1" i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05" y="3680712"/>
                <a:ext cx="8179468" cy="1223284"/>
              </a:xfrm>
              <a:prstGeom prst="rect">
                <a:avLst/>
              </a:prstGeom>
              <a:blipFill>
                <a:blip r:embed="rId5"/>
                <a:stretch>
                  <a:fillRect l="-1342" t="-3500" r="-597" b="-4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96A05CF9-8A24-B4E3-58DD-0324BD734FB6}"/>
              </a:ext>
            </a:extLst>
          </p:cNvPr>
          <p:cNvGrpSpPr/>
          <p:nvPr/>
        </p:nvGrpSpPr>
        <p:grpSpPr>
          <a:xfrm>
            <a:off x="8663366" y="2950868"/>
            <a:ext cx="3146900" cy="3605828"/>
            <a:chOff x="8522694" y="2950868"/>
            <a:chExt cx="3146900" cy="36058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C1D3C3-94A2-F0CF-EFC5-6A1DD48E7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0122"/>
            <a:stretch/>
          </p:blipFill>
          <p:spPr>
            <a:xfrm>
              <a:off x="8522694" y="2950868"/>
              <a:ext cx="3146900" cy="33242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FE271-220C-6290-3E02-0D1CBACDD037}"/>
                </a:ext>
              </a:extLst>
            </p:cNvPr>
            <p:cNvSpPr txBox="1"/>
            <p:nvPr/>
          </p:nvSpPr>
          <p:spPr>
            <a:xfrm>
              <a:off x="9656468" y="6187364"/>
              <a:ext cx="1125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22B794-8380-3AA7-767B-3164472B82C5}"/>
                  </a:ext>
                </a:extLst>
              </p:cNvPr>
              <p:cNvSpPr txBox="1"/>
              <p:nvPr/>
            </p:nvSpPr>
            <p:spPr>
              <a:xfrm>
                <a:off x="522404" y="4956438"/>
                <a:ext cx="8000289" cy="1045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chu vi của vòng sắt ứng với đường tròn ngoại tiếp hình vuông đó là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6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26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2600" b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6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6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1" i="1">
                        <a:latin typeface="Cambria Math" panose="02040503050406030204" pitchFamily="18" charset="0"/>
                      </a:rPr>
                      <m:t>𝐝𝐦</m:t>
                    </m:r>
                    <m:r>
                      <a:rPr lang="en-US" sz="2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22B794-8380-3AA7-767B-3164472B8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04" y="4956438"/>
                <a:ext cx="8000289" cy="1045158"/>
              </a:xfrm>
              <a:prstGeom prst="rect">
                <a:avLst/>
              </a:prstGeom>
              <a:blipFill>
                <a:blip r:embed="rId7"/>
                <a:stretch>
                  <a:fillRect l="-1372" t="-1163" r="-1372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8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4158985" y="2642715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254531" y="796776"/>
            <a:ext cx="11491992" cy="1845939"/>
            <a:chOff x="1200756" y="2191155"/>
            <a:chExt cx="11491992" cy="184593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9B9A1E1-2A84-D05B-312E-5B8972A746D5}"/>
                </a:ext>
              </a:extLst>
            </p:cNvPr>
            <p:cNvSpPr/>
            <p:nvPr/>
          </p:nvSpPr>
          <p:spPr>
            <a:xfrm>
              <a:off x="1709899" y="2611594"/>
              <a:ext cx="10982849" cy="1425500"/>
            </a:xfrm>
            <a:prstGeom prst="roundRect">
              <a:avLst>
                <a:gd name="adj" fmla="val 28853"/>
              </a:avLst>
            </a:prstGeom>
            <a:solidFill>
              <a:srgbClr val="F6F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Aft>
                  <a:spcPts val="1200"/>
                </a:spcAft>
              </a:pPr>
              <a:r>
                <a:rPr lang="en-US" sz="3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600" b="1" i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Tính tỉ số giữa chu vi của một hình vuông và chu vi của đường tròn ngoại tiếp hình vuông đó.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663193" y="3384507"/>
                <a:ext cx="75382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Gọi độ dài cạnh của hình vuông là </a:t>
                </a:r>
                <a14:m>
                  <m:oMath xmlns:m="http://schemas.openxmlformats.org/officeDocument/2006/math">
                    <m:r>
                      <a:rPr lang="en-US" sz="3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en-US" sz="35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93" y="3384507"/>
                <a:ext cx="7538276" cy="646331"/>
              </a:xfrm>
              <a:prstGeom prst="rect">
                <a:avLst/>
              </a:prstGeom>
              <a:blipFill>
                <a:blip r:embed="rId8"/>
                <a:stretch>
                  <a:fillRect l="-2427" t="-16038" b="-30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D28FA55-BE34-F1F1-8E81-FD0397F81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2614" y="2785005"/>
            <a:ext cx="3424243" cy="3424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8E4E5B-F6DD-FEDF-937E-F1979FA61EB9}"/>
              </a:ext>
            </a:extLst>
          </p:cNvPr>
          <p:cNvSpPr txBox="1"/>
          <p:nvPr/>
        </p:nvSpPr>
        <p:spPr>
          <a:xfrm>
            <a:off x="9884729" y="2833876"/>
            <a:ext cx="54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D8ED4-B173-CFC5-65CB-ACA71D90EB43}"/>
                  </a:ext>
                </a:extLst>
              </p:cNvPr>
              <p:cNvSpPr txBox="1"/>
              <p:nvPr/>
            </p:nvSpPr>
            <p:spPr>
              <a:xfrm>
                <a:off x="663193" y="4068215"/>
                <a:ext cx="75382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Tính đường kính của đường tròn theo </a:t>
                </a:r>
                <a14:m>
                  <m:oMath xmlns:m="http://schemas.openxmlformats.org/officeDocument/2006/math">
                    <m:r>
                      <a:rPr lang="en-US" sz="3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en-US" sz="35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D8ED4-B173-CFC5-65CB-ACA71D90E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93" y="4068215"/>
                <a:ext cx="7538276" cy="646331"/>
              </a:xfrm>
              <a:prstGeom prst="rect">
                <a:avLst/>
              </a:prstGeom>
              <a:blipFill>
                <a:blip r:embed="rId10"/>
                <a:stretch>
                  <a:fillRect l="-2427" t="-16038" b="-30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9831F-0D4C-9398-204D-C1D61919379A}"/>
                  </a:ext>
                </a:extLst>
              </p:cNvPr>
              <p:cNvSpPr txBox="1"/>
              <p:nvPr/>
            </p:nvSpPr>
            <p:spPr>
              <a:xfrm>
                <a:off x="663193" y="4736512"/>
                <a:ext cx="7538276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1775" indent="-231775" algn="just"/>
                <a:r>
                  <a:rPr lang="en-US" sz="3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Tính chu vi của hình vuông và đường tròn theo </a:t>
                </a:r>
                <a14:m>
                  <m:oMath xmlns:m="http://schemas.openxmlformats.org/officeDocument/2006/math">
                    <m:r>
                      <a:rPr lang="en-US" sz="3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35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3500" b="1">
                    <a:solidFill>
                      <a:schemeClr val="tx1"/>
                    </a:solidFill>
                  </a:rPr>
                  <a:t> </a:t>
                </a:r>
                <a:r>
                  <a:rPr lang="en-US" sz="3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đó suy ra tỉ số của chúng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9831F-0D4C-9398-204D-C1D619193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93" y="4736512"/>
                <a:ext cx="7538276" cy="1169551"/>
              </a:xfrm>
              <a:prstGeom prst="rect">
                <a:avLst/>
              </a:prstGeom>
              <a:blipFill>
                <a:blip r:embed="rId11"/>
                <a:stretch>
                  <a:fillRect l="-2427" t="-8333" r="-2427" b="-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/>
      <p:bldP spid="71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4158985" y="2602523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254531" y="796776"/>
            <a:ext cx="11491992" cy="1845939"/>
            <a:chOff x="1200756" y="2191155"/>
            <a:chExt cx="11491992" cy="184593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9B9A1E1-2A84-D05B-312E-5B8972A746D5}"/>
                </a:ext>
              </a:extLst>
            </p:cNvPr>
            <p:cNvSpPr/>
            <p:nvPr/>
          </p:nvSpPr>
          <p:spPr>
            <a:xfrm>
              <a:off x="1709899" y="2611594"/>
              <a:ext cx="10982849" cy="1425500"/>
            </a:xfrm>
            <a:prstGeom prst="roundRect">
              <a:avLst>
                <a:gd name="adj" fmla="val 28853"/>
              </a:avLst>
            </a:prstGeom>
            <a:solidFill>
              <a:srgbClr val="F6F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Aft>
                  <a:spcPts val="1200"/>
                </a:spcAft>
              </a:pPr>
              <a:r>
                <a:rPr lang="en-US" sz="3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600" b="1" i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Tính tỉ số giữa chu vi của một hình vuông và chu vi của đường tròn ngoại tiếp hình vuông đó.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552665" y="3229671"/>
                <a:ext cx="609934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độ dài cạnh của hình vuông là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en-US" sz="30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5" y="3229671"/>
                <a:ext cx="6099344" cy="553998"/>
              </a:xfrm>
              <a:prstGeom prst="rect">
                <a:avLst/>
              </a:prstGeom>
              <a:blipFill>
                <a:blip r:embed="rId5"/>
                <a:stretch>
                  <a:fillRect l="-2400" t="-15385" b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D28FA55-BE34-F1F1-8E81-FD0397F81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209" y="2744001"/>
            <a:ext cx="3424243" cy="3424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8E4E5B-F6DD-FEDF-937E-F1979FA61EB9}"/>
              </a:ext>
            </a:extLst>
          </p:cNvPr>
          <p:cNvSpPr txBox="1"/>
          <p:nvPr/>
        </p:nvSpPr>
        <p:spPr>
          <a:xfrm>
            <a:off x="9891848" y="2783400"/>
            <a:ext cx="54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D8ED4-B173-CFC5-65CB-ACA71D90EB43}"/>
                  </a:ext>
                </a:extLst>
              </p:cNvPr>
              <p:cNvSpPr txBox="1"/>
              <p:nvPr/>
            </p:nvSpPr>
            <p:spPr>
              <a:xfrm>
                <a:off x="552666" y="3684777"/>
                <a:ext cx="5928521" cy="599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kính của đường tròn là </a:t>
                </a:r>
                <a14:m>
                  <m:oMath xmlns:m="http://schemas.openxmlformats.org/officeDocument/2006/math"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en-US" sz="30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D8ED4-B173-CFC5-65CB-ACA71D90E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6" y="3684777"/>
                <a:ext cx="5928521" cy="599010"/>
              </a:xfrm>
              <a:prstGeom prst="rect">
                <a:avLst/>
              </a:prstGeom>
              <a:blipFill>
                <a:blip r:embed="rId7"/>
                <a:stretch>
                  <a:fillRect l="-2469" t="-7071" b="-28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9831F-0D4C-9398-204D-C1D61919379A}"/>
                  </a:ext>
                </a:extLst>
              </p:cNvPr>
              <p:cNvSpPr txBox="1"/>
              <p:nvPr/>
            </p:nvSpPr>
            <p:spPr>
              <a:xfrm>
                <a:off x="552665" y="4238411"/>
                <a:ext cx="494378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1775" indent="-231775" algn="just"/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 vi của hình vuông là: 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en-US" sz="3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79831F-0D4C-9398-204D-C1D619193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5" y="4238411"/>
                <a:ext cx="4943783" cy="553998"/>
              </a:xfrm>
              <a:prstGeom prst="rect">
                <a:avLst/>
              </a:prstGeom>
              <a:blipFill>
                <a:blip r:embed="rId8"/>
                <a:stretch>
                  <a:fillRect l="-29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96733B-4A3C-5F0D-AEB0-753E30CB25AE}"/>
                  </a:ext>
                </a:extLst>
              </p:cNvPr>
              <p:cNvSpPr txBox="1"/>
              <p:nvPr/>
            </p:nvSpPr>
            <p:spPr>
              <a:xfrm>
                <a:off x="552665" y="4702883"/>
                <a:ext cx="5737603" cy="599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1775" indent="-231775" algn="just"/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 vi của đường tròn là:  </a:t>
                </a:r>
                <a14:m>
                  <m:oMath xmlns:m="http://schemas.openxmlformats.org/officeDocument/2006/math">
                    <m:r>
                      <a:rPr lang="el-GR" sz="3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en-US" sz="3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96733B-4A3C-5F0D-AEB0-753E30CB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5" y="4702883"/>
                <a:ext cx="5737603" cy="599010"/>
              </a:xfrm>
              <a:prstGeom prst="rect">
                <a:avLst/>
              </a:prstGeom>
              <a:blipFill>
                <a:blip r:embed="rId9"/>
                <a:stretch>
                  <a:fillRect l="-2550" t="-5051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779D24-1C4A-6531-491B-1DEE5F0D2951}"/>
                  </a:ext>
                </a:extLst>
              </p:cNvPr>
              <p:cNvSpPr txBox="1"/>
              <p:nvPr/>
            </p:nvSpPr>
            <p:spPr>
              <a:xfrm>
                <a:off x="552665" y="5287658"/>
                <a:ext cx="8449634" cy="12703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Vậy tỉ số giữa chu vi của hình vuông và chu vi của đường tròn ngoại tiếp hình vuông đó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l-GR" sz="3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l-GR" sz="3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n-US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endParaRPr lang="en-US" sz="30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779D24-1C4A-6531-491B-1DEE5F0D2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65" y="5287658"/>
                <a:ext cx="8449634" cy="1270348"/>
              </a:xfrm>
              <a:prstGeom prst="rect">
                <a:avLst/>
              </a:prstGeom>
              <a:blipFill>
                <a:blip r:embed="rId10"/>
                <a:stretch>
                  <a:fillRect l="-1732" t="-6220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1" grpId="0"/>
      <p:bldP spid="8" grpId="0"/>
      <p:bldP spid="9" grpId="0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546" y="515890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LUYỆN TẬP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4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255" y="3604203"/>
            <a:ext cx="98637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nào sau đây </a:t>
            </a:r>
            <a:r>
              <a:rPr lang="nl-NL" sz="35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nl-NL" sz="3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tiếp được đường tròn</a:t>
            </a:r>
            <a:endParaRPr lang="en-US" sz="35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12099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fr-FR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964728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fr-FR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090833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fr-FR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64728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nl-NL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cân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435571" y="5053922"/>
                <a:ext cx="4650419" cy="632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SzTx/>
                  <a:buFont typeface="Wingdings" panose="05000000000000000000" pitchFamily="2" charset="2"/>
                  <a:buChar char="w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ad>
                      <m:radPr>
                        <m:degHide m:val="on"/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053922"/>
                <a:ext cx="4650419" cy="632737"/>
              </a:xfrm>
              <a:prstGeom prst="rect">
                <a:avLst/>
              </a:prstGeom>
              <a:blipFill>
                <a:blip r:embed="rId11"/>
                <a:stretch>
                  <a:fillRect l="-3014" t="-5769" b="-29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06008" y="5985994"/>
                <a:ext cx="4650419" cy="636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SzTx/>
                  <a:buFont typeface="Wingdings" panose="05000000000000000000" pitchFamily="2" charset="2"/>
                  <a:buChar char="w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985994"/>
                <a:ext cx="4650419" cy="636200"/>
              </a:xfrm>
              <a:prstGeom prst="rect">
                <a:avLst/>
              </a:prstGeom>
              <a:blipFill>
                <a:blip r:embed="rId12"/>
                <a:stretch>
                  <a:fillRect l="-2883" t="-3846" b="-3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106008" y="5069566"/>
                <a:ext cx="4650419" cy="632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SzTx/>
                  <a:buFont typeface="Wingdings" panose="05000000000000000000" pitchFamily="2" charset="2"/>
                  <a:buChar char="w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ad>
                      <m:radPr>
                        <m:degHide m:val="on"/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069566"/>
                <a:ext cx="4650419" cy="632802"/>
              </a:xfrm>
              <a:prstGeom prst="rect">
                <a:avLst/>
              </a:prstGeom>
              <a:blipFill>
                <a:blip r:embed="rId13"/>
                <a:stretch>
                  <a:fillRect l="-2883" t="-5825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6435571" y="5975361"/>
                <a:ext cx="4650419" cy="636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SzTx/>
                  <a:buFont typeface="Wingdings" panose="05000000000000000000" pitchFamily="2" charset="2"/>
                  <a:buChar char="w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e>
                    </m:rad>
                  </m:oMath>
                </a14:m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975361"/>
                <a:ext cx="4650419" cy="636200"/>
              </a:xfrm>
              <a:prstGeom prst="rect">
                <a:avLst/>
              </a:prstGeom>
              <a:blipFill>
                <a:blip r:embed="rId14"/>
                <a:stretch>
                  <a:fillRect l="-3014" t="-4762" b="-2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05E7A2-7440-B6D6-E861-82AEFDF2389C}"/>
              </a:ext>
            </a:extLst>
          </p:cNvPr>
          <p:cNvSpPr txBox="1"/>
          <p:nvPr/>
        </p:nvSpPr>
        <p:spPr>
          <a:xfrm>
            <a:off x="1222264" y="3624420"/>
            <a:ext cx="98637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như hình vẽ trên. Bán kính đường tròn ngoại tiếp hình vuông trên bằng bao nhiêu?</a:t>
            </a:r>
            <a:endParaRPr lang="en-US" sz="35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62EF7-CDB4-E880-C111-6A05613898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91292" y="686850"/>
            <a:ext cx="2640803" cy="27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423177"/>
            <a:ext cx="6723852" cy="3157294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5783343" y="2181416"/>
            <a:ext cx="5044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altLang="zh-CN" sz="55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596450"/>
            <a:ext cx="93836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i="1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đường kính của đường tròn ngoại tiếp hình chữ nhật MNPQ ở hình vẽ trên là: </a:t>
            </a:r>
            <a:endParaRPr kumimoji="0" lang="en-US" sz="35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63012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8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076586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8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FF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4,5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85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086634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8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>
                <a:solidFill>
                  <a:srgbClr val="FFFF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85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6435571" y="5919753"/>
                <a:ext cx="4650419" cy="70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SzTx/>
                  <a:buFont typeface="Wingdings" panose="05000000000000000000" pitchFamily="2" charset="2"/>
                  <a:buChar char="w"/>
                  <a:tabLst/>
                  <a:defRPr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919753"/>
                <a:ext cx="4650419" cy="704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6956D-B759-6189-B3DA-CFA2B4C336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6510" y="849523"/>
            <a:ext cx="3636891" cy="24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384917" y="3586402"/>
                <a:ext cx="938369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600" b="1" i="1">
                    <a:solidFill>
                      <a:prstClr val="white"/>
                    </a:solidFill>
                    <a:latin typeface="+mj-lt"/>
                  </a:rPr>
                  <a:t>Một người muốn thiết kế một bảng hiệu gồm một hình vuông nội tiếp một đường tròn có bán kính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FFFF85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600" b="1" i="1" smtClean="0">
                        <a:solidFill>
                          <a:srgbClr val="FFFF8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1" i="1" smtClean="0">
                        <a:solidFill>
                          <a:srgbClr val="FFFF85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600" b="1" i="1" smtClean="0">
                        <a:solidFill>
                          <a:srgbClr val="FFFF85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r>
                  <a:rPr lang="vi-VN" sz="2600" b="1" i="1">
                    <a:solidFill>
                      <a:prstClr val="white"/>
                    </a:solidFill>
                    <a:latin typeface="+mj-lt"/>
                  </a:rPr>
                  <a:t>. Tính diện tích hình vuông đó.</a:t>
                </a:r>
                <a:endParaRPr kumimoji="0" lang="en-US" sz="26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917" y="3586402"/>
                <a:ext cx="9383697" cy="1292662"/>
              </a:xfrm>
              <a:prstGeom prst="rect">
                <a:avLst/>
              </a:prstGeom>
              <a:blipFill>
                <a:blip r:embed="rId11"/>
                <a:stretch>
                  <a:fillRect l="-1169" t="-4245" r="-1104" b="-10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435571" y="5939848"/>
                <a:ext cx="4650419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SzTx/>
                  <a:buFont typeface="Wingdings" panose="05000000000000000000" pitchFamily="2" charset="2"/>
                  <a:buChar char="w"/>
                  <a:tabLst/>
                  <a:defRPr/>
                </a:pPr>
                <a:r>
                  <a:rPr kumimoji="0" lang="en-US" sz="3600" b="1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𝟏𝟖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(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8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939848"/>
                <a:ext cx="4650419" cy="658898"/>
              </a:xfrm>
              <a:prstGeom prst="rect">
                <a:avLst/>
              </a:prstGeom>
              <a:blipFill>
                <a:blip r:embed="rId12"/>
                <a:stretch>
                  <a:fillRect l="-3539" t="-11111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6435571" y="5016297"/>
                <a:ext cx="4650419" cy="700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𝟏𝟐</m:t>
                    </m:r>
                    <m:rad>
                      <m:radPr>
                        <m:degHide m:val="on"/>
                        <m:ctrlPr>
                          <a:rPr lang="en-US" sz="3600" b="1" i="1" smtClean="0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smtClean="0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  <m:r>
                      <a:rPr lang="en-US" sz="3600" b="1" i="1" smtClean="0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016297"/>
                <a:ext cx="4650419" cy="700385"/>
              </a:xfrm>
              <a:prstGeom prst="rect">
                <a:avLst/>
              </a:prstGeom>
              <a:blipFill>
                <a:blip r:embed="rId13"/>
                <a:stretch>
                  <a:fillRect l="-3539" t="-6957" b="-3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106008" y="5056490"/>
                <a:ext cx="4650419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(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8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056490"/>
                <a:ext cx="4650419" cy="658898"/>
              </a:xfrm>
              <a:prstGeom prst="rect">
                <a:avLst/>
              </a:prstGeom>
              <a:blipFill>
                <a:blip r:embed="rId14"/>
                <a:stretch>
                  <a:fillRect l="-353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06008" y="5909704"/>
                <a:ext cx="4650419" cy="700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  8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  <m:r>
                      <a:rPr lang="en-US" sz="3600" b="1" i="1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(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FF85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FFFF85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85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909704"/>
                <a:ext cx="4650419" cy="700385"/>
              </a:xfrm>
              <a:prstGeom prst="rect">
                <a:avLst/>
              </a:prstGeom>
              <a:blipFill>
                <a:blip r:embed="rId15"/>
                <a:stretch>
                  <a:fillRect l="-3539" t="-4348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FC504-1D0A-307E-20AB-3C9EC15820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1703" y="499757"/>
            <a:ext cx="2773965" cy="27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180192" y="284815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4CB9059-54B0-4F38-8FB9-DFB34D4A2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49F416-1016-01C2-5653-DC15350D5646}"/>
              </a:ext>
            </a:extLst>
          </p:cNvPr>
          <p:cNvGrpSpPr/>
          <p:nvPr/>
        </p:nvGrpSpPr>
        <p:grpSpPr>
          <a:xfrm>
            <a:off x="3467296" y="230560"/>
            <a:ext cx="4990904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C7C06E61-C77C-C697-30F2-354EED48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D80D1EA4-4F8C-D9A5-D11C-53B33DBA6952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492369" y="1030111"/>
            <a:ext cx="11151761" cy="2115027"/>
            <a:chOff x="1330895" y="2611594"/>
            <a:chExt cx="9584755" cy="21150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330895" y="2611594"/>
                  <a:ext cx="9584755" cy="2115027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spcAft>
                      <a:spcPts val="1200"/>
                    </a:spcAft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</a:t>
                  </a:r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Cho hình thoi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𝑨𝑩𝑪𝑫</m:t>
                      </m:r>
                    </m:oMath>
                  </a14:m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có các cạnh bằng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a14:m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𝑴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𝑵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𝑸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lần lượt là trung điểm của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𝑩𝑪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𝑪𝑨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Chứng tỏ rằng tứ giác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𝑴𝑵𝑷𝑸</m:t>
                      </m:r>
                    </m:oMath>
                  </a14:m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là hình chữ nhật và tìm bán kính đường tròn ngoại tiếp của tứ giác đó.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0895" y="2611594"/>
                  <a:ext cx="9584755" cy="2115027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2305" b="-7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378597" y="2611594"/>
              <a:ext cx="1619122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 flipH="1">
            <a:off x="2936813" y="3177821"/>
            <a:ext cx="18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06183-7B0D-6BD1-C31E-49E8B29AC3E0}"/>
              </a:ext>
            </a:extLst>
          </p:cNvPr>
          <p:cNvSpPr txBox="1"/>
          <p:nvPr/>
        </p:nvSpPr>
        <p:spPr>
          <a:xfrm>
            <a:off x="357908" y="3788347"/>
            <a:ext cx="7283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Chứng minh tứ giác MNPQ là hình chữ nhật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6BB747-184A-62CB-182C-992C93E6C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173" y="3429000"/>
            <a:ext cx="4689670" cy="2969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E688FD-849D-3562-EA7C-EF6BB5F1F53F}"/>
              </a:ext>
            </a:extLst>
          </p:cNvPr>
          <p:cNvSpPr txBox="1"/>
          <p:nvPr/>
        </p:nvSpPr>
        <p:spPr>
          <a:xfrm>
            <a:off x="284136" y="4707002"/>
            <a:ext cx="220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 // PQ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06DBB3-B40C-306D-B288-2F4EC0E97B4E}"/>
              </a:ext>
            </a:extLst>
          </p:cNvPr>
          <p:cNvSpPr txBox="1"/>
          <p:nvPr/>
        </p:nvSpPr>
        <p:spPr>
          <a:xfrm>
            <a:off x="2305080" y="4707002"/>
            <a:ext cx="211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 MN = PQ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718C7-F280-F6C9-3BDC-6C49B885BCFF}"/>
              </a:ext>
            </a:extLst>
          </p:cNvPr>
          <p:cNvSpPr txBox="1"/>
          <p:nvPr/>
        </p:nvSpPr>
        <p:spPr>
          <a:xfrm>
            <a:off x="284136" y="5535415"/>
            <a:ext cx="4927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 và PQ là các đường trung bình của tam giác ABC và ACD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A82131-BA9F-144B-46D0-D14DF156C948}"/>
              </a:ext>
            </a:extLst>
          </p:cNvPr>
          <p:cNvSpPr txBox="1"/>
          <p:nvPr/>
        </p:nvSpPr>
        <p:spPr>
          <a:xfrm>
            <a:off x="2275587" y="5210498"/>
            <a:ext cx="2164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>
                <a:sym typeface="Lamsymbol" panose="05010101010101010101" pitchFamily="2" charset="2"/>
              </a:rPr>
              <a:t></a:t>
            </a:r>
            <a:endParaRPr lang="en-US" sz="28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F3933-AFBF-4D25-8903-D7042F8FCFE6}"/>
              </a:ext>
            </a:extLst>
          </p:cNvPr>
          <p:cNvSpPr txBox="1"/>
          <p:nvPr/>
        </p:nvSpPr>
        <p:spPr>
          <a:xfrm>
            <a:off x="4608361" y="4401316"/>
            <a:ext cx="2164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>
                <a:sym typeface="Lamsymbol" panose="05010101010101010101" pitchFamily="2" charset="2"/>
              </a:rPr>
              <a:t></a:t>
            </a:r>
            <a:endParaRPr lang="en-US" sz="28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15C7F9-53F5-F277-B049-5DC92A3EE98F}"/>
                  </a:ext>
                </a:extLst>
              </p:cNvPr>
              <p:cNvSpPr txBox="1"/>
              <p:nvPr/>
            </p:nvSpPr>
            <p:spPr>
              <a:xfrm>
                <a:off x="5142482" y="4677356"/>
                <a:ext cx="2262709" cy="505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15C7F9-53F5-F277-B049-5DC92A3EE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482" y="4677356"/>
                <a:ext cx="2262709" cy="505844"/>
              </a:xfrm>
              <a:prstGeom prst="rect">
                <a:avLst/>
              </a:prstGeom>
              <a:blipFill>
                <a:blip r:embed="rId6"/>
                <a:stretch>
                  <a:fillRect l="-11051" t="-24096" b="-45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F3C15DE-C5FD-7373-1048-8E3A53F7F1DD}"/>
              </a:ext>
            </a:extLst>
          </p:cNvPr>
          <p:cNvSpPr txBox="1"/>
          <p:nvPr/>
        </p:nvSpPr>
        <p:spPr>
          <a:xfrm>
            <a:off x="5358888" y="5548989"/>
            <a:ext cx="211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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125BB-DF0C-D535-F93B-67121788BA4F}"/>
              </a:ext>
            </a:extLst>
          </p:cNvPr>
          <p:cNvSpPr txBox="1"/>
          <p:nvPr/>
        </p:nvSpPr>
        <p:spPr>
          <a:xfrm>
            <a:off x="6068098" y="5150651"/>
            <a:ext cx="2164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>
                <a:sym typeface="Lamsymbol" panose="05010101010101010101" pitchFamily="2" charset="2"/>
              </a:rPr>
              <a:t>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6906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49F416-1016-01C2-5653-DC15350D5646}"/>
              </a:ext>
            </a:extLst>
          </p:cNvPr>
          <p:cNvGrpSpPr/>
          <p:nvPr/>
        </p:nvGrpSpPr>
        <p:grpSpPr>
          <a:xfrm>
            <a:off x="3467296" y="230560"/>
            <a:ext cx="4990904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C7C06E61-C77C-C697-30F2-354EED48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D80D1EA4-4F8C-D9A5-D11C-53B33DBA6952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492369" y="1030111"/>
            <a:ext cx="11151761" cy="2115027"/>
            <a:chOff x="1330895" y="2611594"/>
            <a:chExt cx="9584755" cy="21150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330895" y="2611594"/>
                  <a:ext cx="9584755" cy="2115027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spcAft>
                      <a:spcPts val="1200"/>
                    </a:spcAft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</a:t>
                  </a:r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Cho hình thoi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𝑨𝑩𝑪𝑫</m:t>
                      </m:r>
                    </m:oMath>
                  </a14:m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có các cạnh bằng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a14:m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𝑴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𝑵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𝑸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lần lượt là trung điểm của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𝑩𝑪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𝑪𝑨</m:t>
                      </m:r>
                      <m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Chứng tỏ rằng tứ giác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𝑴𝑵𝑷𝑸</m:t>
                      </m:r>
                    </m:oMath>
                  </a14:m>
                  <a:r>
                    <a:rPr lang="en-US" sz="32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  <a:cs typeface="Times New Roman" panose="02020603050405020304" pitchFamily="18" charset="0"/>
                    </a:rPr>
                    <a:t> là hình chữ nhật và tìm bán kính đường tròn ngoại tiếp của tứ giác đó.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0895" y="2611594"/>
                  <a:ext cx="9584755" cy="2115027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2305" b="-7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378597" y="2611594"/>
              <a:ext cx="1619122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 flipH="1">
            <a:off x="2936813" y="3143096"/>
            <a:ext cx="18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D06183-7B0D-6BD1-C31E-49E8B29AC3E0}"/>
                  </a:ext>
                </a:extLst>
              </p:cNvPr>
              <p:cNvSpPr txBox="1"/>
              <p:nvPr/>
            </p:nvSpPr>
            <p:spPr>
              <a:xfrm>
                <a:off x="1569573" y="3826478"/>
                <a:ext cx="468967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Tìm bán kính đường tròn ngoại tiếp tứ giác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D06183-7B0D-6BD1-C31E-49E8B29AC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573" y="3826478"/>
                <a:ext cx="4689670" cy="954107"/>
              </a:xfrm>
              <a:prstGeom prst="rect">
                <a:avLst/>
              </a:prstGeom>
              <a:blipFill>
                <a:blip r:embed="rId5"/>
                <a:stretch>
                  <a:fillRect l="-2208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46BB747-184A-62CB-182C-992C93E6C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173" y="3429000"/>
            <a:ext cx="4689670" cy="29694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DF3933-AFBF-4D25-8903-D7042F8FCFE6}"/>
              </a:ext>
            </a:extLst>
          </p:cNvPr>
          <p:cNvSpPr txBox="1"/>
          <p:nvPr/>
        </p:nvSpPr>
        <p:spPr>
          <a:xfrm>
            <a:off x="3633885" y="4913705"/>
            <a:ext cx="2164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>
                <a:sym typeface="Lamsymbol" panose="05010101010101010101" pitchFamily="2" charset="2"/>
              </a:rPr>
              <a:t></a:t>
            </a:r>
            <a:endParaRPr lang="en-US" sz="28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E35624-E92B-AECF-2961-260F85D86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0734" y="4345394"/>
            <a:ext cx="2143566" cy="11995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1994CC-A7DC-0C67-E719-1F4FB6B480AE}"/>
                  </a:ext>
                </a:extLst>
              </p:cNvPr>
              <p:cNvSpPr txBox="1"/>
              <p:nvPr/>
            </p:nvSpPr>
            <p:spPr>
              <a:xfrm>
                <a:off x="2806284" y="5304842"/>
                <a:ext cx="19454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1994CC-A7DC-0C67-E719-1F4FB6B48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284" y="5304842"/>
                <a:ext cx="194545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3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6BB747-184A-62CB-182C-992C93E6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125" y="217434"/>
            <a:ext cx="4689670" cy="29694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E688FD-849D-3562-EA7C-EF6BB5F1F53F}"/>
                  </a:ext>
                </a:extLst>
              </p:cNvPr>
              <p:cNvSpPr txBox="1"/>
              <p:nvPr/>
            </p:nvSpPr>
            <p:spPr>
              <a:xfrm>
                <a:off x="542928" y="2985446"/>
                <a:ext cx="5087466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𝑀𝑁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E688FD-849D-3562-EA7C-EF6BB5F1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8" y="2985446"/>
                <a:ext cx="5087466" cy="700705"/>
              </a:xfrm>
              <a:prstGeom prst="rect">
                <a:avLst/>
              </a:prstGeom>
              <a:blipFill>
                <a:blip r:embed="rId4"/>
                <a:stretch>
                  <a:fillRect l="-2395" r="-479"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F718C7-F280-F6C9-3BDC-6C49B885BCFF}"/>
                  </a:ext>
                </a:extLst>
              </p:cNvPr>
              <p:cNvSpPr txBox="1"/>
              <p:nvPr/>
            </p:nvSpPr>
            <p:spPr>
              <a:xfrm>
                <a:off x="567954" y="2539277"/>
                <a:ext cx="65533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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đường trung bình của</a:t>
                </a:r>
                <a:r>
                  <a:rPr lang="en-US" sz="280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F718C7-F280-F6C9-3BDC-6C49B885B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54" y="2539277"/>
                <a:ext cx="6553335" cy="523220"/>
              </a:xfrm>
              <a:prstGeom prst="rect">
                <a:avLst/>
              </a:prstGeom>
              <a:blipFill>
                <a:blip r:embed="rId5"/>
                <a:stretch>
                  <a:fillRect t="-14118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15C7F9-53F5-F277-B049-5DC92A3EE98F}"/>
                  </a:ext>
                </a:extLst>
              </p:cNvPr>
              <p:cNvSpPr txBox="1"/>
              <p:nvPr/>
            </p:nvSpPr>
            <p:spPr>
              <a:xfrm>
                <a:off x="8037734" y="3165313"/>
                <a:ext cx="2262709" cy="505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</a:t>
                </a:r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20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15C7F9-53F5-F277-B049-5DC92A3EE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734" y="3165313"/>
                <a:ext cx="2262709" cy="505844"/>
              </a:xfrm>
              <a:prstGeom prst="rect">
                <a:avLst/>
              </a:prstGeom>
              <a:blipFill>
                <a:blip r:embed="rId6"/>
                <a:stretch>
                  <a:fillRect l="-11051" t="-22892" b="-4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B94B685-7FB3-DD3B-C1DD-18EDED5DA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900" y="1613232"/>
            <a:ext cx="4061132" cy="223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6A02B-E43D-679D-9EB2-3816F064A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9566" y="608572"/>
            <a:ext cx="229469" cy="2232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A6E78A-133D-3D42-B505-D8E4752343AA}"/>
                  </a:ext>
                </a:extLst>
              </p:cNvPr>
              <p:cNvSpPr txBox="1"/>
              <p:nvPr/>
            </p:nvSpPr>
            <p:spPr>
              <a:xfrm>
                <a:off x="521654" y="578669"/>
                <a:ext cx="39801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 đường chéo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A6E78A-133D-3D42-B505-D8E47523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54" y="578669"/>
                <a:ext cx="3980131" cy="523220"/>
              </a:xfrm>
              <a:prstGeom prst="rect">
                <a:avLst/>
              </a:prstGeom>
              <a:blipFill>
                <a:blip r:embed="rId9"/>
                <a:stretch>
                  <a:fillRect l="-322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4E4836-F8C8-9DB9-ECA8-7F2A42B67F71}"/>
                  </a:ext>
                </a:extLst>
              </p:cNvPr>
              <p:cNvSpPr txBox="1"/>
              <p:nvPr/>
            </p:nvSpPr>
            <p:spPr>
              <a:xfrm>
                <a:off x="521654" y="1068821"/>
                <a:ext cx="22911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4E4836-F8C8-9DB9-ECA8-7F2A42B67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54" y="1068821"/>
                <a:ext cx="2291145" cy="523220"/>
              </a:xfrm>
              <a:prstGeom prst="rect">
                <a:avLst/>
              </a:prstGeom>
              <a:blipFill>
                <a:blip r:embed="rId10"/>
                <a:stretch>
                  <a:fillRect l="-5600" t="-11628" r="-133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7A17A8-42BB-A0AC-0352-5C4CC6F119A6}"/>
                  </a:ext>
                </a:extLst>
              </p:cNvPr>
              <p:cNvSpPr txBox="1"/>
              <p:nvPr/>
            </p:nvSpPr>
            <p:spPr>
              <a:xfrm>
                <a:off x="964408" y="1558973"/>
                <a:ext cx="3731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7A17A8-42BB-A0AC-0352-5C4CC6F11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08" y="1558973"/>
                <a:ext cx="3731885" cy="523220"/>
              </a:xfrm>
              <a:prstGeom prst="rect">
                <a:avLst/>
              </a:prstGeom>
              <a:blipFill>
                <a:blip r:embed="rId11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A887D-2334-3891-3C7B-7AC898866749}"/>
                  </a:ext>
                </a:extLst>
              </p:cNvPr>
              <p:cNvSpPr txBox="1"/>
              <p:nvPr/>
            </p:nvSpPr>
            <p:spPr>
              <a:xfrm>
                <a:off x="964408" y="2049125"/>
                <a:ext cx="3731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A887D-2334-3891-3C7B-7AC898866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08" y="2049125"/>
                <a:ext cx="3731885" cy="523220"/>
              </a:xfrm>
              <a:prstGeom prst="rect">
                <a:avLst/>
              </a:prstGeom>
              <a:blipFill>
                <a:blip r:embed="rId1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A323CD4-6136-4A56-66B7-9BF5C7BB1189}"/>
              </a:ext>
            </a:extLst>
          </p:cNvPr>
          <p:cNvSpPr txBox="1"/>
          <p:nvPr/>
        </p:nvSpPr>
        <p:spPr>
          <a:xfrm flipH="1">
            <a:off x="4216958" y="213366"/>
            <a:ext cx="18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ADD67B-5C10-A583-6583-0959EF517F20}"/>
              </a:ext>
            </a:extLst>
          </p:cNvPr>
          <p:cNvSpPr txBox="1"/>
          <p:nvPr/>
        </p:nvSpPr>
        <p:spPr>
          <a:xfrm>
            <a:off x="521654" y="3582663"/>
            <a:ext cx="540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tương tự ta cũng có: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77A6C95-5138-047B-5D31-50DC77477CAB}"/>
                  </a:ext>
                </a:extLst>
              </p:cNvPr>
              <p:cNvSpPr txBox="1"/>
              <p:nvPr/>
            </p:nvSpPr>
            <p:spPr>
              <a:xfrm>
                <a:off x="878804" y="4057298"/>
                <a:ext cx="5669848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77A6C95-5138-047B-5D31-50DC77477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04" y="4057298"/>
                <a:ext cx="5669848" cy="700705"/>
              </a:xfrm>
              <a:prstGeom prst="rect">
                <a:avLst/>
              </a:prstGeom>
              <a:blipFill>
                <a:blip r:embed="rId13"/>
                <a:stretch>
                  <a:fillRect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BD8422-CCFA-20A1-7A72-0FE586434EEE}"/>
                  </a:ext>
                </a:extLst>
              </p:cNvPr>
              <p:cNvSpPr txBox="1"/>
              <p:nvPr/>
            </p:nvSpPr>
            <p:spPr>
              <a:xfrm>
                <a:off x="511648" y="4731522"/>
                <a:ext cx="67572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(1) và (2) suy ra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𝑀𝑁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𝑀𝑁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BD8422-CCFA-20A1-7A72-0FE586434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48" y="4731522"/>
                <a:ext cx="6757253" cy="523220"/>
              </a:xfrm>
              <a:prstGeom prst="rect">
                <a:avLst/>
              </a:prstGeom>
              <a:blipFill>
                <a:blip r:embed="rId14"/>
                <a:stretch>
                  <a:fillRect l="-189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E1E8B9-CBAA-3EF1-D05A-5FD91C44AC00}"/>
                  </a:ext>
                </a:extLst>
              </p:cNvPr>
              <p:cNvSpPr txBox="1"/>
              <p:nvPr/>
            </p:nvSpPr>
            <p:spPr>
              <a:xfrm>
                <a:off x="521654" y="5251688"/>
                <a:ext cx="60269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tứ giác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hình hành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E1E8B9-CBAA-3EF1-D05A-5FD91C44A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54" y="5251688"/>
                <a:ext cx="6026998" cy="523220"/>
              </a:xfrm>
              <a:prstGeom prst="rect">
                <a:avLst/>
              </a:prstGeom>
              <a:blipFill>
                <a:blip r:embed="rId15"/>
                <a:stretch>
                  <a:fillRect l="-212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383851-3CE6-C8DF-1858-B08DDFC42D46}"/>
                  </a:ext>
                </a:extLst>
              </p:cNvPr>
              <p:cNvSpPr txBox="1"/>
              <p:nvPr/>
            </p:nvSpPr>
            <p:spPr>
              <a:xfrm>
                <a:off x="542928" y="5834895"/>
                <a:ext cx="7258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 khác: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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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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383851-3CE6-C8DF-1858-B08DDFC4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8" y="5834895"/>
                <a:ext cx="7258409" cy="523220"/>
              </a:xfrm>
              <a:prstGeom prst="rect">
                <a:avLst/>
              </a:prstGeom>
              <a:blipFill>
                <a:blip r:embed="rId16"/>
                <a:stretch>
                  <a:fillRect l="-167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B6AE3-86B4-EED0-69B5-1ABF73C7F75B}"/>
              </a:ext>
            </a:extLst>
          </p:cNvPr>
          <p:cNvCxnSpPr/>
          <p:nvPr/>
        </p:nvCxnSpPr>
        <p:spPr>
          <a:xfrm>
            <a:off x="7801337" y="3186844"/>
            <a:ext cx="0" cy="32617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5409DE-D100-0F86-29B3-519CBF84B426}"/>
                  </a:ext>
                </a:extLst>
              </p:cNvPr>
              <p:cNvSpPr txBox="1"/>
              <p:nvPr/>
            </p:nvSpPr>
            <p:spPr>
              <a:xfrm>
                <a:off x="7884649" y="3709382"/>
                <a:ext cx="3795703" cy="13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bình hành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là hình chữ nhật.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5409DE-D100-0F86-29B3-519CBF84B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649" y="3709382"/>
                <a:ext cx="3795703" cy="1396536"/>
              </a:xfrm>
              <a:prstGeom prst="rect">
                <a:avLst/>
              </a:prstGeom>
              <a:blipFill>
                <a:blip r:embed="rId17"/>
                <a:stretch>
                  <a:fillRect l="-3210" t="-4348" r="-3210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0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14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2" grpId="0"/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6BB747-184A-62CB-182C-992C93E6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125" y="217434"/>
            <a:ext cx="4689670" cy="29694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E688FD-849D-3562-EA7C-EF6BB5F1F53F}"/>
                  </a:ext>
                </a:extLst>
              </p:cNvPr>
              <p:cNvSpPr txBox="1"/>
              <p:nvPr/>
            </p:nvSpPr>
            <p:spPr>
              <a:xfrm>
                <a:off x="547803" y="1399849"/>
                <a:ext cx="34107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𝑀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𝑃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𝐵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E688FD-849D-3562-EA7C-EF6BB5F1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03" y="1399849"/>
                <a:ext cx="3410739" cy="523220"/>
              </a:xfrm>
              <a:prstGeom prst="rect">
                <a:avLst/>
              </a:prstGeom>
              <a:blipFill>
                <a:blip r:embed="rId4"/>
                <a:stretch>
                  <a:fillRect l="-375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B94B685-7FB3-DD3B-C1DD-18EDED5DA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900" y="1613232"/>
            <a:ext cx="4061132" cy="223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6A02B-E43D-679D-9EB2-3816F064A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566" y="608572"/>
            <a:ext cx="229469" cy="2232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A6E78A-133D-3D42-B505-D8E4752343AA}"/>
                  </a:ext>
                </a:extLst>
              </p:cNvPr>
              <p:cNvSpPr txBox="1"/>
              <p:nvPr/>
            </p:nvSpPr>
            <p:spPr>
              <a:xfrm>
                <a:off x="533229" y="856287"/>
                <a:ext cx="6110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Tứ giác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𝑀𝐵𝐶𝑃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bình hành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A6E78A-133D-3D42-B505-D8E47523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29" y="856287"/>
                <a:ext cx="6110640" cy="523220"/>
              </a:xfrm>
              <a:prstGeom prst="rect">
                <a:avLst/>
              </a:prstGeom>
              <a:blipFill>
                <a:blip r:embed="rId7"/>
                <a:stretch>
                  <a:fillRect l="-199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A323CD4-6136-4A56-66B7-9BF5C7BB1189}"/>
              </a:ext>
            </a:extLst>
          </p:cNvPr>
          <p:cNvSpPr txBox="1"/>
          <p:nvPr/>
        </p:nvSpPr>
        <p:spPr>
          <a:xfrm flipH="1">
            <a:off x="4228533" y="259666"/>
            <a:ext cx="18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CC3D86-76AF-B474-DAE8-77CA29FD215D}"/>
                  </a:ext>
                </a:extLst>
              </p:cNvPr>
              <p:cNvSpPr txBox="1"/>
              <p:nvPr/>
            </p:nvSpPr>
            <p:spPr>
              <a:xfrm>
                <a:off x="554503" y="1933308"/>
                <a:ext cx="60893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 Bán kính đường tròn ngoại tiếp hình chữ nhật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CC3D86-76AF-B474-DAE8-77CA29FD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03" y="1933308"/>
                <a:ext cx="6089366" cy="954107"/>
              </a:xfrm>
              <a:prstGeom prst="rect">
                <a:avLst/>
              </a:prstGeom>
              <a:blipFill>
                <a:blip r:embed="rId8"/>
                <a:stretch>
                  <a:fillRect l="-2102" t="-6369" r="-2002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77E490-06A6-5625-18F7-7AEF92600EC2}"/>
              </a:ext>
            </a:extLst>
          </p:cNvPr>
          <p:cNvCxnSpPr/>
          <p:nvPr/>
        </p:nvCxnSpPr>
        <p:spPr>
          <a:xfrm>
            <a:off x="8275899" y="1238491"/>
            <a:ext cx="1932972" cy="960699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49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>
            <a:extLst>
              <a:ext uri="{FF2B5EF4-FFF2-40B4-BE49-F238E27FC236}">
                <a16:creationId xmlns:a16="http://schemas.microsoft.com/office/drawing/2014/main" id="{3DEF13FE-BE07-08DC-78D0-D758F661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237495-3499-2CE3-ECB3-AC24C3FB57A3}"/>
              </a:ext>
            </a:extLst>
          </p:cNvPr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A4BD96-C63D-785A-DEB3-BE2EDA4AF340}"/>
                </a:ext>
              </a:extLst>
            </p:cNvPr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39">
              <a:extLst>
                <a:ext uri="{FF2B5EF4-FFF2-40B4-BE49-F238E27FC236}">
                  <a16:creationId xmlns:a16="http://schemas.microsoft.com/office/drawing/2014/main" id="{0512D40B-CD16-4E30-2219-02A5982C34E6}"/>
                </a:ext>
              </a:extLst>
            </p:cNvPr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>
                <a:extLst>
                  <a:ext uri="{FF2B5EF4-FFF2-40B4-BE49-F238E27FC236}">
                    <a16:creationId xmlns:a16="http://schemas.microsoft.com/office/drawing/2014/main" id="{B3B42B5A-0104-E68D-CFAE-E4C62E559C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椭圆 41">
                <a:extLst>
                  <a:ext uri="{FF2B5EF4-FFF2-40B4-BE49-F238E27FC236}">
                    <a16:creationId xmlns:a16="http://schemas.microsoft.com/office/drawing/2014/main" id="{C7F54AEF-5F49-EA26-CC62-7B87935111C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42">
              <a:extLst>
                <a:ext uri="{FF2B5EF4-FFF2-40B4-BE49-F238E27FC236}">
                  <a16:creationId xmlns:a16="http://schemas.microsoft.com/office/drawing/2014/main" id="{7D01CFC6-6E95-2CA4-A0EE-54E7372A77A7}"/>
                </a:ext>
              </a:extLst>
            </p:cNvPr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>
                <a:extLst>
                  <a:ext uri="{FF2B5EF4-FFF2-40B4-BE49-F238E27FC236}">
                    <a16:creationId xmlns:a16="http://schemas.microsoft.com/office/drawing/2014/main" id="{1D6686DD-46FC-60F6-40CF-BA47A2FDCC1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椭圆 44">
                <a:extLst>
                  <a:ext uri="{FF2B5EF4-FFF2-40B4-BE49-F238E27FC236}">
                    <a16:creationId xmlns:a16="http://schemas.microsoft.com/office/drawing/2014/main" id="{A6D7CA9E-7AD7-1387-4265-B045CC4C3EC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1F84E75A-278F-FF54-68DA-100BDD0FFC56}"/>
                </a:ext>
              </a:extLst>
            </p:cNvPr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>
                <a:extLst>
                  <a:ext uri="{FF2B5EF4-FFF2-40B4-BE49-F238E27FC236}">
                    <a16:creationId xmlns:a16="http://schemas.microsoft.com/office/drawing/2014/main" id="{B12FE1D3-4777-432F-BC66-303E7560844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椭圆 47">
                <a:extLst>
                  <a:ext uri="{FF2B5EF4-FFF2-40B4-BE49-F238E27FC236}">
                    <a16:creationId xmlns:a16="http://schemas.microsoft.com/office/drawing/2014/main" id="{13CE8072-0D9D-47CF-227F-DE448C086CBB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DB65C4-94B7-E78A-B1DE-4BBF9B473BCB}"/>
              </a:ext>
            </a:extLst>
          </p:cNvPr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>
              <a:extLst>
                <a:ext uri="{FF2B5EF4-FFF2-40B4-BE49-F238E27FC236}">
                  <a16:creationId xmlns:a16="http://schemas.microsoft.com/office/drawing/2014/main" id="{28D0EBAC-6C6C-F8B5-F105-6E5E66CE136B}"/>
                </a:ext>
              </a:extLst>
            </p:cNvPr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>
                <a:extLst>
                  <a:ext uri="{FF2B5EF4-FFF2-40B4-BE49-F238E27FC236}">
                    <a16:creationId xmlns:a16="http://schemas.microsoft.com/office/drawing/2014/main" id="{EFD47CAA-206E-7D09-0FCD-694363EC534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椭圆 55">
                <a:extLst>
                  <a:ext uri="{FF2B5EF4-FFF2-40B4-BE49-F238E27FC236}">
                    <a16:creationId xmlns:a16="http://schemas.microsoft.com/office/drawing/2014/main" id="{E35F86BE-39F9-F741-4E4D-240CC1811F7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43394-126A-EFE1-2337-5884A91972BD}"/>
                </a:ext>
              </a:extLst>
            </p:cNvPr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66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lang="zh-CN" altLang="en-US" sz="3666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C1775F-3697-A513-8413-8CD3404915ED}"/>
              </a:ext>
            </a:extLst>
          </p:cNvPr>
          <p:cNvSpPr/>
          <p:nvPr/>
        </p:nvSpPr>
        <p:spPr>
          <a:xfrm>
            <a:off x="5404286" y="1050754"/>
            <a:ext cx="5251670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Học thuộc hai ghi nhớ trong tiết học hôm nay</a:t>
            </a:r>
            <a:endParaRPr lang="zh-CN" altLang="en-US" sz="2400" b="0" kern="0">
              <a:solidFill>
                <a:srgbClr val="3333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265E70-0F3B-41F0-09AC-13D84EF2F933}"/>
              </a:ext>
            </a:extLst>
          </p:cNvPr>
          <p:cNvSpPr/>
          <p:nvPr/>
        </p:nvSpPr>
        <p:spPr>
          <a:xfrm>
            <a:off x="6257685" y="2788112"/>
            <a:ext cx="5251670" cy="1100981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 bài tập </a:t>
            </a:r>
            <a:r>
              <a:rPr lang="en-US" altLang="zh-CN" sz="240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2, 3, 4, 5, 6, 7 </a:t>
            </a:r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trang 78 - Sách giáo khoa  </a:t>
            </a:r>
            <a:endParaRPr lang="zh-CN" altLang="en-US" sz="2400" b="0" kern="0">
              <a:solidFill>
                <a:srgbClr val="FF00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B3E4EE-C28E-0D6D-E3DA-2330F6D44F04}"/>
              </a:ext>
            </a:extLst>
          </p:cNvPr>
          <p:cNvSpPr/>
          <p:nvPr/>
        </p:nvSpPr>
        <p:spPr>
          <a:xfrm>
            <a:off x="5436920" y="4793663"/>
            <a:ext cx="5791017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2400" b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Tiết sau luyện tập</a:t>
            </a:r>
            <a:endParaRPr lang="zh-CN" altLang="en-US" sz="2400" b="0" kern="0">
              <a:solidFill>
                <a:srgbClr val="00206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950448-D7F1-EE22-FE32-11AF4FD38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5215" r="3991"/>
          <a:stretch/>
        </p:blipFill>
        <p:spPr>
          <a:xfrm>
            <a:off x="655407" y="1447800"/>
            <a:ext cx="3313012" cy="3038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967C5A-5DDA-1F80-36DC-9B21E8A4C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68" t="28996" r="24682" b="14540"/>
          <a:stretch/>
        </p:blipFill>
        <p:spPr>
          <a:xfrm>
            <a:off x="8429626" y="1552575"/>
            <a:ext cx="2857500" cy="2800350"/>
          </a:xfrm>
          <a:prstGeom prst="rect">
            <a:avLst/>
          </a:prstGeom>
        </p:spPr>
      </p:pic>
      <p:pic>
        <p:nvPicPr>
          <p:cNvPr id="11" name="Picture 10" descr="Ngôi sao năm cánh - Wikiwand">
            <a:extLst>
              <a:ext uri="{FF2B5EF4-FFF2-40B4-BE49-F238E27FC236}">
                <a16:creationId xmlns:a16="http://schemas.microsoft.com/office/drawing/2014/main" id="{28AA8334-5CB1-DA4B-BBD3-1855396B79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4557" r="7322" b="12883"/>
          <a:stretch/>
        </p:blipFill>
        <p:spPr bwMode="auto">
          <a:xfrm>
            <a:off x="4549941" y="1514475"/>
            <a:ext cx="3092118" cy="29214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04B7F7-1A2C-8D1C-013C-28432361EB21}"/>
              </a:ext>
            </a:extLst>
          </p:cNvPr>
          <p:cNvSpPr/>
          <p:nvPr/>
        </p:nvSpPr>
        <p:spPr>
          <a:xfrm>
            <a:off x="5137234" y="2014537"/>
            <a:ext cx="1981200" cy="198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FA1295-A6FB-DCD1-76C4-1A41FEE96945}"/>
              </a:ext>
            </a:extLst>
          </p:cNvPr>
          <p:cNvSpPr/>
          <p:nvPr/>
        </p:nvSpPr>
        <p:spPr>
          <a:xfrm>
            <a:off x="9496425" y="1771650"/>
            <a:ext cx="762000" cy="23574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0C09DE-54BC-C56E-3074-E5E5FB4E9C3B}"/>
              </a:ext>
            </a:extLst>
          </p:cNvPr>
          <p:cNvSpPr/>
          <p:nvPr/>
        </p:nvSpPr>
        <p:spPr>
          <a:xfrm>
            <a:off x="1657946" y="1962150"/>
            <a:ext cx="1307933" cy="24193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96E15-EB7E-D288-4533-B36A19AFC351}"/>
              </a:ext>
            </a:extLst>
          </p:cNvPr>
          <p:cNvSpPr txBox="1"/>
          <p:nvPr/>
        </p:nvSpPr>
        <p:spPr>
          <a:xfrm flipH="1">
            <a:off x="1209675" y="4986337"/>
            <a:ext cx="10153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trên cho ta biết điều gì?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7995DC-84A7-3310-DF67-E1E5AC1FED7D}"/>
              </a:ext>
            </a:extLst>
          </p:cNvPr>
          <p:cNvSpPr txBox="1"/>
          <p:nvPr/>
        </p:nvSpPr>
        <p:spPr>
          <a:xfrm flipH="1">
            <a:off x="2311912" y="263684"/>
            <a:ext cx="7400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hhững hình ảnh sau 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425724" y="1011040"/>
            <a:ext cx="9670470" cy="4495530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504261" y="98388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212764" y="2441589"/>
            <a:ext cx="9883430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2: TỨ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GIÁC NỘI TIẾP ĐƯỜNG TRÒN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en-US" sz="2800" b="1" i="1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2)</a:t>
            </a:r>
            <a:endParaRPr lang="vi-VN" sz="28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F22B4-FAB0-A7E8-619F-561CCB04C3FB}"/>
              </a:ext>
            </a:extLst>
          </p:cNvPr>
          <p:cNvSpPr txBox="1"/>
          <p:nvPr/>
        </p:nvSpPr>
        <p:spPr>
          <a:xfrm>
            <a:off x="2232244" y="332205"/>
            <a:ext cx="69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TRUNG HỌC CƠ 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546" y="515890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312517" y="373977"/>
            <a:ext cx="11285315" cy="660957"/>
            <a:chOff x="1927769" y="823381"/>
            <a:chExt cx="11285315" cy="66095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1927769" y="840832"/>
              <a:ext cx="11285315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136114" y="838007"/>
              <a:ext cx="8681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3530721" y="823381"/>
              <a:ext cx="9520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nhật, hình vuông nội tiếp đường tròn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807187-D8B8-8BBA-18F5-4F95AB319FFD}"/>
              </a:ext>
            </a:extLst>
          </p:cNvPr>
          <p:cNvGrpSpPr/>
          <p:nvPr/>
        </p:nvGrpSpPr>
        <p:grpSpPr>
          <a:xfrm>
            <a:off x="604939" y="1836080"/>
            <a:ext cx="11144168" cy="1921167"/>
            <a:chOff x="604939" y="1836080"/>
            <a:chExt cx="11144168" cy="19211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604939" y="1836080"/>
                  <a:ext cx="11144168" cy="1921167"/>
                </a:xfrm>
                <a:prstGeom prst="rect">
                  <a:avLst/>
                </a:prstGeom>
                <a:noFill/>
                <a:ln w="38100">
                  <a:solidFill>
                    <a:srgbClr val="3333FF"/>
                  </a:solidFill>
                  <a:prstDash val="dash"/>
                </a:ln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20000"/>
                    </a:lnSpc>
                  </a:pPr>
                  <a:r>
                    <a:rPr lang="en-US" sz="3400" b="0" i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hình chữ nhật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𝑨𝑩𝑪𝑫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cắt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𝑩𝑫</m:t>
                      </m:r>
                    </m:oMath>
                  </a14:m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a14:m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(Hình 24). Đặt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𝑶𝑨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 vẽ đường tròn </a:t>
                  </a:r>
                  <a14:m>
                    <m:oMath xmlns:m="http://schemas.openxmlformats.org/officeDocument/2006/math"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 điểm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 thuộc </a:t>
                  </a:r>
                  <a14:m>
                    <m:oMath xmlns:m="http://schemas.openxmlformats.org/officeDocument/2006/math"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hay không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939" y="1836080"/>
                  <a:ext cx="11144168" cy="1921167"/>
                </a:xfrm>
                <a:prstGeom prst="rect">
                  <a:avLst/>
                </a:prstGeom>
                <a:blipFill>
                  <a:blip r:embed="rId3"/>
                  <a:stretch>
                    <a:fillRect l="-1363" t="-935" r="-2236" b="-9346"/>
                  </a:stretch>
                </a:blipFill>
                <a:ln w="38100">
                  <a:solidFill>
                    <a:srgbClr val="3333FF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 descr="A blue and green logo with white numbers and gears&#10;&#10;Description automatically generated">
              <a:extLst>
                <a:ext uri="{FF2B5EF4-FFF2-40B4-BE49-F238E27FC236}">
                  <a16:creationId xmlns:a16="http://schemas.microsoft.com/office/drawing/2014/main" id="{F7C5EF90-1C42-B0E5-7800-0CE2C9148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523" y="1892028"/>
              <a:ext cx="1237681" cy="63277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273541-CFE6-13E9-8C11-1D51CC5C64FA}"/>
              </a:ext>
            </a:extLst>
          </p:cNvPr>
          <p:cNvSpPr txBox="1"/>
          <p:nvPr/>
        </p:nvSpPr>
        <p:spPr>
          <a:xfrm>
            <a:off x="442893" y="1097149"/>
            <a:ext cx="7494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chữ nhật nội tiếp đường tròn</a:t>
            </a:r>
            <a:endParaRPr lang="en-US" sz="3600" b="1" i="1">
              <a:solidFill>
                <a:srgbClr val="00743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E57933-08C1-7CB9-D0AC-51644F88F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993" y="3757247"/>
            <a:ext cx="4242816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5B551CEC-382A-745D-06A4-40FFBE2439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62" end="3007.6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900"/>
            <a:ext cx="12192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520862" y="1828845"/>
            <a:ext cx="11241433" cy="2205582"/>
            <a:chOff x="884903" y="4088188"/>
            <a:chExt cx="10389385" cy="22055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5" cy="2205581"/>
              <a:chOff x="884903" y="4088188"/>
              <a:chExt cx="10389385" cy="220558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1" y="4088188"/>
                <a:ext cx="10387237" cy="2205581"/>
                <a:chOff x="847723" y="4013002"/>
                <a:chExt cx="10387237" cy="1695836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3" y="4126918"/>
                  <a:ext cx="10387237" cy="1581920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>
                  <a:effectLst/>
                  <a:latin typeface="+mj-lt"/>
                </a:rPr>
                <a:t>- M</a:t>
              </a:r>
              <a:r>
                <a:rPr lang="en-US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ỗ</a:t>
              </a:r>
              <a:r>
                <a:rPr lang="vi-VN" sz="32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vi-VN" sz="3200" b="1" i="1">
                  <a:effectLst/>
                  <a:latin typeface="+mj-lt"/>
                </a:rPr>
                <a:t>hình chữ nhật là một tứ giác nội tiếp đường tròn.</a:t>
              </a:r>
            </a:p>
            <a:p>
              <a:pPr algn="just"/>
              <a:r>
                <a:rPr lang="vi-VN" sz="3200" b="1" i="1">
                  <a:effectLst/>
                  <a:latin typeface="+mj-lt"/>
                </a:rPr>
                <a:t>- Tâm của đường tròn ngoại tiếp hình chữ nhật là giao điểm của hai đường chéo và mỗi đường chéo là một đường kính của đường tròn đó.</a:t>
              </a:r>
              <a:endParaRPr lang="en-US" sz="3200" b="1" i="1">
                <a:latin typeface="+mj-lt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854F4C-CBBC-0FA8-C48D-7C923910F37F}"/>
              </a:ext>
            </a:extLst>
          </p:cNvPr>
          <p:cNvGrpSpPr/>
          <p:nvPr/>
        </p:nvGrpSpPr>
        <p:grpSpPr>
          <a:xfrm>
            <a:off x="312517" y="373977"/>
            <a:ext cx="11285315" cy="660957"/>
            <a:chOff x="1927769" y="823381"/>
            <a:chExt cx="11285315" cy="66095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D73E6EB-27A9-A361-612C-CBF89BAC405D}"/>
                </a:ext>
              </a:extLst>
            </p:cNvPr>
            <p:cNvSpPr/>
            <p:nvPr/>
          </p:nvSpPr>
          <p:spPr>
            <a:xfrm>
              <a:off x="1927769" y="840832"/>
              <a:ext cx="11285315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99CAB1-EB5D-742D-A39F-9FF89E90E137}"/>
                </a:ext>
              </a:extLst>
            </p:cNvPr>
            <p:cNvSpPr txBox="1"/>
            <p:nvPr/>
          </p:nvSpPr>
          <p:spPr>
            <a:xfrm>
              <a:off x="2136114" y="838007"/>
              <a:ext cx="8681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A4B1CE-2458-2BF3-7114-06D3FC246143}"/>
                </a:ext>
              </a:extLst>
            </p:cNvPr>
            <p:cNvSpPr txBox="1"/>
            <p:nvPr/>
          </p:nvSpPr>
          <p:spPr>
            <a:xfrm>
              <a:off x="3530721" y="823381"/>
              <a:ext cx="9520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nhật, hình vuông nội tiếp đường tròn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D8B383C-6927-1701-827D-EA6750A7C451}"/>
              </a:ext>
            </a:extLst>
          </p:cNvPr>
          <p:cNvSpPr txBox="1"/>
          <p:nvPr/>
        </p:nvSpPr>
        <p:spPr>
          <a:xfrm>
            <a:off x="442893" y="1097149"/>
            <a:ext cx="7494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chữ nhật nội tiếp đường tròn</a:t>
            </a:r>
            <a:endParaRPr lang="en-US" sz="3600" b="1" i="1">
              <a:solidFill>
                <a:srgbClr val="007434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64DBC-32AA-6A54-5872-0CC51B200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401" y="3976552"/>
            <a:ext cx="2966837" cy="26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9FE04-51A4-D31D-86C1-78083EE43A7E}"/>
                  </a:ext>
                </a:extLst>
              </p:cNvPr>
              <p:cNvSpPr txBox="1"/>
              <p:nvPr/>
            </p:nvSpPr>
            <p:spPr>
              <a:xfrm>
                <a:off x="455425" y="252105"/>
                <a:ext cx="11173888" cy="3213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2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  <a:r>
                  <a:rPr lang="en-US" sz="3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(sgk) </a:t>
                </a:r>
                <a:r>
                  <a:rPr lang="en-US" sz="34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Cửa ra vào ở Hình 25 gợi nên hình ảnh hình chữ nhật nội tiếp đường tròn. Biết hình chữ nhật có chiều dài và chiều rộng lần lượt là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3400" b="1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400" b="1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400" b="1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en-US" sz="34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 Hỏi đường kính </a:t>
                </a:r>
                <a14:m>
                  <m:oMath xmlns:m="http://schemas.openxmlformats.org/officeDocument/2006/math">
                    <m:r>
                      <a:rPr lang="en-US" sz="3400" b="1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sz="34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của đường tròn đó bằng bao nhiêu mét (làm tròn kết quả đến hàng phần trăm)?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9FE04-51A4-D31D-86C1-78083EE43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25" y="252105"/>
                <a:ext cx="11173888" cy="3213829"/>
              </a:xfrm>
              <a:prstGeom prst="rect">
                <a:avLst/>
              </a:prstGeom>
              <a:blipFill>
                <a:blip r:embed="rId3"/>
                <a:stretch>
                  <a:fillRect l="-1528" t="-1136" r="-1528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9E048CE-FE3D-D271-9A12-F24C6D2F8FD5}"/>
              </a:ext>
            </a:extLst>
          </p:cNvPr>
          <p:cNvGrpSpPr/>
          <p:nvPr/>
        </p:nvGrpSpPr>
        <p:grpSpPr>
          <a:xfrm>
            <a:off x="8266355" y="2937719"/>
            <a:ext cx="3313012" cy="3575429"/>
            <a:chOff x="8524031" y="3312958"/>
            <a:chExt cx="3313012" cy="35754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29352D-7784-AB49-7145-3E1926FA58F9}"/>
                </a:ext>
              </a:extLst>
            </p:cNvPr>
            <p:cNvSpPr txBox="1"/>
            <p:nvPr/>
          </p:nvSpPr>
          <p:spPr>
            <a:xfrm>
              <a:off x="9650754" y="6426722"/>
              <a:ext cx="1236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18847A-C68F-AA30-56AA-3019EC686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9" t="5215" r="3991"/>
            <a:stretch/>
          </p:blipFill>
          <p:spPr>
            <a:xfrm>
              <a:off x="8524031" y="3312958"/>
              <a:ext cx="3313012" cy="30384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1DA3C3C-1EBA-AEF9-9D6C-3A8059DAB8EB}"/>
              </a:ext>
            </a:extLst>
          </p:cNvPr>
          <p:cNvSpPr txBox="1"/>
          <p:nvPr/>
        </p:nvSpPr>
        <p:spPr>
          <a:xfrm>
            <a:off x="3329839" y="305185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2341E9-CC74-7C89-5E66-A449ACA963C3}"/>
                  </a:ext>
                </a:extLst>
              </p:cNvPr>
              <p:cNvSpPr txBox="1"/>
              <p:nvPr/>
            </p:nvSpPr>
            <p:spPr>
              <a:xfrm>
                <a:off x="1046940" y="5365630"/>
                <a:ext cx="6372432" cy="1235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en-US" sz="32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Vậy đường kính </a:t>
                </a:r>
                <a14:m>
                  <m:oMath xmlns:m="http://schemas.openxmlformats.org/officeDocument/2006/math"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2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của đường tròn đó khoảng </a:t>
                </a:r>
                <a14:m>
                  <m:oMath xmlns:m="http://schemas.openxmlformats.org/officeDocument/2006/math"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32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2341E9-CC74-7C89-5E66-A449ACA96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40" y="5365630"/>
                <a:ext cx="6372432" cy="1235979"/>
              </a:xfrm>
              <a:prstGeom prst="rect">
                <a:avLst/>
              </a:prstGeom>
              <a:blipFill>
                <a:blip r:embed="rId5"/>
                <a:stretch>
                  <a:fillRect l="-2488" t="-2956" r="-220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84EB1F3-E302-895B-8457-B0681B0E0A7F}"/>
              </a:ext>
            </a:extLst>
          </p:cNvPr>
          <p:cNvSpPr txBox="1"/>
          <p:nvPr/>
        </p:nvSpPr>
        <p:spPr>
          <a:xfrm>
            <a:off x="1021328" y="3753807"/>
            <a:ext cx="57382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Áp dung đinh lí Pythagore, ta có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D159E0-CAEE-984F-E6A3-E6CDBF7C12C2}"/>
                  </a:ext>
                </a:extLst>
              </p:cNvPr>
              <p:cNvSpPr txBox="1"/>
              <p:nvPr/>
            </p:nvSpPr>
            <p:spPr>
              <a:xfrm>
                <a:off x="933849" y="4809029"/>
                <a:ext cx="5370702" cy="636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  <a:sym typeface="Lamsymbol" panose="05010101010101010101" pitchFamily="2" charset="2"/>
                      </a:rPr>
                      <m:t> 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44</m:t>
                        </m:r>
                      </m:e>
                    </m:rad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D159E0-CAEE-984F-E6A3-E6CDBF7C1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49" y="4809029"/>
                <a:ext cx="5370702" cy="636200"/>
              </a:xfrm>
              <a:prstGeom prst="rect">
                <a:avLst/>
              </a:prstGeom>
              <a:blipFill>
                <a:blip r:embed="rId6"/>
                <a:stretch>
                  <a:fillRect l="-2838" t="-480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0933A5-FC1B-C131-ED78-DA16A0C0143E}"/>
                  </a:ext>
                </a:extLst>
              </p:cNvPr>
              <p:cNvSpPr txBox="1"/>
              <p:nvPr/>
            </p:nvSpPr>
            <p:spPr>
              <a:xfrm>
                <a:off x="1566241" y="4256579"/>
                <a:ext cx="4695665" cy="639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b="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44</m:t>
                    </m:r>
                  </m:oMath>
                </a14:m>
                <a:r>
                  <a:rPr lang="en-US" sz="320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0933A5-FC1B-C131-ED78-DA16A0C01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41" y="4256579"/>
                <a:ext cx="4695665" cy="639919"/>
              </a:xfrm>
              <a:prstGeom prst="rect">
                <a:avLst/>
              </a:prstGeom>
              <a:blipFill>
                <a:blip r:embed="rId7"/>
                <a:stretch>
                  <a:fillRect t="-571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</TotalTime>
  <Words>1606</Words>
  <Application>Microsoft Office PowerPoint</Application>
  <PresentationFormat>Widescreen</PresentationFormat>
  <Paragraphs>160</Paragraphs>
  <Slides>27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微软雅黑</vt:lpstr>
      <vt:lpstr>.VnExoticH</vt:lpstr>
      <vt:lpstr>Agency FB</vt:lpstr>
      <vt:lpstr>Arial</vt:lpstr>
      <vt:lpstr>Calibri</vt:lpstr>
      <vt:lpstr>Calibri Light</vt:lpstr>
      <vt:lpstr>Cambria Math</vt:lpstr>
      <vt:lpstr>Impact</vt:lpstr>
      <vt:lpstr>Lamsymbol</vt:lpstr>
      <vt:lpstr>Symbol</vt:lpstr>
      <vt:lpstr>Tahoma</vt:lpstr>
      <vt:lpstr>Times New Roman</vt:lpstr>
      <vt:lpstr>Vni 14 AlexBrush</vt:lpstr>
      <vt:lpstr>VNI-Juni</vt:lpstr>
      <vt:lpstr>VNI-Script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HOẠT ĐỘNG  HÌNH THÀNH KIẾN THỨC MỚI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HÌNH THÀNH LUYỆN TẬP</vt:lpstr>
      <vt:lpstr>PowerPoint Presentation</vt:lpstr>
      <vt:lpstr>PowerPoint Presentation</vt:lpstr>
      <vt:lpstr>PowerPoint Presentation</vt:lpstr>
      <vt:lpstr>PowerPoint Presentation</vt:lpstr>
      <vt:lpstr>HOẠT ĐỘNG 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Trần Đình Hoàng</cp:lastModifiedBy>
  <cp:revision>61</cp:revision>
  <dcterms:created xsi:type="dcterms:W3CDTF">2023-06-03T01:05:27Z</dcterms:created>
  <dcterms:modified xsi:type="dcterms:W3CDTF">2024-07-16T14:46:07Z</dcterms:modified>
</cp:coreProperties>
</file>