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8" r:id="rId2"/>
    <p:sldId id="259" r:id="rId3"/>
    <p:sldId id="256" r:id="rId4"/>
    <p:sldId id="257" r:id="rId5"/>
    <p:sldId id="260" r:id="rId6"/>
    <p:sldId id="261" r:id="rId7"/>
    <p:sldId id="262" r:id="rId8"/>
    <p:sldId id="264" r:id="rId9"/>
    <p:sldId id="265" r:id="rId10"/>
    <p:sldId id="273" r:id="rId11"/>
    <p:sldId id="274" r:id="rId12"/>
    <p:sldId id="275" r:id="rId13"/>
    <p:sldId id="263" r:id="rId14"/>
    <p:sldId id="266" r:id="rId15"/>
    <p:sldId id="267" r:id="rId16"/>
    <p:sldId id="276" r:id="rId17"/>
    <p:sldId id="268" r:id="rId18"/>
    <p:sldId id="277" r:id="rId19"/>
    <p:sldId id="269" r:id="rId20"/>
    <p:sldId id="278" r:id="rId21"/>
    <p:sldId id="279" r:id="rId22"/>
    <p:sldId id="270" r:id="rId23"/>
    <p:sldId id="271" r:id="rId24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75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5.svg"/><Relationship Id="rId3" Type="http://schemas.openxmlformats.org/officeDocument/2006/relationships/image" Target="../media/image2.svg"/><Relationship Id="rId7" Type="http://schemas.openxmlformats.org/officeDocument/2006/relationships/image" Target="../media/image29.svg"/><Relationship Id="rId12" Type="http://schemas.openxmlformats.org/officeDocument/2006/relationships/image" Target="../media/image7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43.svg"/><Relationship Id="rId5" Type="http://schemas.openxmlformats.org/officeDocument/2006/relationships/image" Target="../media/image27.svg"/><Relationship Id="rId15" Type="http://schemas.openxmlformats.org/officeDocument/2006/relationships/image" Target="../media/image8.svg"/><Relationship Id="rId10" Type="http://schemas.openxmlformats.org/officeDocument/2006/relationships/image" Target="../media/image42.png"/><Relationship Id="rId4" Type="http://schemas.openxmlformats.org/officeDocument/2006/relationships/image" Target="../media/image26.png"/><Relationship Id="rId9" Type="http://schemas.openxmlformats.org/officeDocument/2006/relationships/image" Target="../media/image31.svg"/><Relationship Id="rId1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jpeg"/><Relationship Id="rId3" Type="http://schemas.openxmlformats.org/officeDocument/2006/relationships/image" Target="../media/image35.svg"/><Relationship Id="rId7" Type="http://schemas.microsoft.com/office/2007/relationships/hdphoto" Target="../media/hdphoto2.wdp"/><Relationship Id="rId12" Type="http://schemas.microsoft.com/office/2007/relationships/hdphoto" Target="../media/hdphoto1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11" Type="http://schemas.openxmlformats.org/officeDocument/2006/relationships/image" Target="../media/image54.png"/><Relationship Id="rId5" Type="http://schemas.openxmlformats.org/officeDocument/2006/relationships/image" Target="../media/image47.svg"/><Relationship Id="rId10" Type="http://schemas.openxmlformats.org/officeDocument/2006/relationships/image" Target="../media/image78.png"/><Relationship Id="rId4" Type="http://schemas.openxmlformats.org/officeDocument/2006/relationships/image" Target="../media/image74.png"/><Relationship Id="rId9" Type="http://schemas.openxmlformats.org/officeDocument/2006/relationships/image" Target="../media/image7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image" Target="../media/image82.png"/><Relationship Id="rId3" Type="http://schemas.openxmlformats.org/officeDocument/2006/relationships/image" Target="../media/image2.svg"/><Relationship Id="rId7" Type="http://schemas.openxmlformats.org/officeDocument/2006/relationships/image" Target="../media/image60.svg"/><Relationship Id="rId12" Type="http://schemas.openxmlformats.org/officeDocument/2006/relationships/image" Target="../media/image6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png"/><Relationship Id="rId11" Type="http://schemas.openxmlformats.org/officeDocument/2006/relationships/image" Target="../media/image64.svg"/><Relationship Id="rId5" Type="http://schemas.openxmlformats.org/officeDocument/2006/relationships/image" Target="../media/image58.svg"/><Relationship Id="rId15" Type="http://schemas.openxmlformats.org/officeDocument/2006/relationships/image" Target="../media/image83.png"/><Relationship Id="rId10" Type="http://schemas.openxmlformats.org/officeDocument/2006/relationships/image" Target="../media/image63.png"/><Relationship Id="rId4" Type="http://schemas.openxmlformats.org/officeDocument/2006/relationships/image" Target="../media/image79.png"/><Relationship Id="rId9" Type="http://schemas.openxmlformats.org/officeDocument/2006/relationships/image" Target="../media/image62.svg"/><Relationship Id="rId14" Type="http://schemas.openxmlformats.org/officeDocument/2006/relationships/image" Target="../media/image67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85.png"/><Relationship Id="rId3" Type="http://schemas.openxmlformats.org/officeDocument/2006/relationships/image" Target="../media/image2.svg"/><Relationship Id="rId7" Type="http://schemas.openxmlformats.org/officeDocument/2006/relationships/image" Target="../media/image29.svg"/><Relationship Id="rId12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1.svg"/><Relationship Id="rId5" Type="http://schemas.openxmlformats.org/officeDocument/2006/relationships/image" Target="../media/image27.svg"/><Relationship Id="rId10" Type="http://schemas.openxmlformats.org/officeDocument/2006/relationships/image" Target="../media/image41.png"/><Relationship Id="rId4" Type="http://schemas.openxmlformats.org/officeDocument/2006/relationships/image" Target="../media/image26.png"/><Relationship Id="rId9" Type="http://schemas.openxmlformats.org/officeDocument/2006/relationships/image" Target="../media/image20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7" Type="http://schemas.openxmlformats.org/officeDocument/2006/relationships/image" Target="../media/image35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60.svg"/><Relationship Id="rId4" Type="http://schemas.openxmlformats.org/officeDocument/2006/relationships/image" Target="../media/image8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emf"/><Relationship Id="rId3" Type="http://schemas.openxmlformats.org/officeDocument/2006/relationships/image" Target="../media/image2.svg"/><Relationship Id="rId7" Type="http://schemas.openxmlformats.org/officeDocument/2006/relationships/image" Target="../media/image3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87.svg"/><Relationship Id="rId4" Type="http://schemas.openxmlformats.org/officeDocument/2006/relationships/image" Target="../media/image86.png"/><Relationship Id="rId9" Type="http://schemas.openxmlformats.org/officeDocument/2006/relationships/image" Target="../media/image89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emf"/><Relationship Id="rId3" Type="http://schemas.openxmlformats.org/officeDocument/2006/relationships/image" Target="../media/image2.svg"/><Relationship Id="rId7" Type="http://schemas.openxmlformats.org/officeDocument/2006/relationships/image" Target="../media/image3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87.svg"/><Relationship Id="rId4" Type="http://schemas.openxmlformats.org/officeDocument/2006/relationships/image" Target="../media/image8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56.svg"/><Relationship Id="rId10" Type="http://schemas.openxmlformats.org/officeDocument/2006/relationships/image" Target="../media/image91.emf"/><Relationship Id="rId4" Type="http://schemas.openxmlformats.org/officeDocument/2006/relationships/image" Target="../media/image90.png"/><Relationship Id="rId9" Type="http://schemas.openxmlformats.org/officeDocument/2006/relationships/image" Target="../media/image64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2.svg"/><Relationship Id="rId7" Type="http://schemas.openxmlformats.org/officeDocument/2006/relationships/image" Target="../media/image29.svg"/><Relationship Id="rId12" Type="http://schemas.openxmlformats.org/officeDocument/2006/relationships/image" Target="../media/image8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1.svg"/><Relationship Id="rId5" Type="http://schemas.openxmlformats.org/officeDocument/2006/relationships/image" Target="../media/image27.svg"/><Relationship Id="rId10" Type="http://schemas.openxmlformats.org/officeDocument/2006/relationships/image" Target="../media/image41.png"/><Relationship Id="rId4" Type="http://schemas.openxmlformats.org/officeDocument/2006/relationships/image" Target="../media/image26.png"/><Relationship Id="rId9" Type="http://schemas.openxmlformats.org/officeDocument/2006/relationships/image" Target="../media/image20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svg"/><Relationship Id="rId7" Type="http://schemas.openxmlformats.org/officeDocument/2006/relationships/image" Target="../media/image45.sv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5" Type="http://schemas.openxmlformats.org/officeDocument/2006/relationships/image" Target="../media/image95.svg"/><Relationship Id="rId4" Type="http://schemas.openxmlformats.org/officeDocument/2006/relationships/image" Target="../media/image9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Relationship Id="rId9" Type="http://schemas.openxmlformats.org/officeDocument/2006/relationships/image" Target="../media/image2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6.png"/><Relationship Id="rId5" Type="http://schemas.openxmlformats.org/officeDocument/2006/relationships/image" Target="../media/image47.svg"/><Relationship Id="rId4" Type="http://schemas.openxmlformats.org/officeDocument/2006/relationships/image" Target="../media/image7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7" Type="http://schemas.openxmlformats.org/officeDocument/2006/relationships/image" Target="../media/image35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60.svg"/><Relationship Id="rId4" Type="http://schemas.openxmlformats.org/officeDocument/2006/relationships/image" Target="../media/image8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13" Type="http://schemas.openxmlformats.org/officeDocument/2006/relationships/image" Target="../media/image63.png"/><Relationship Id="rId3" Type="http://schemas.openxmlformats.org/officeDocument/2006/relationships/image" Target="../media/image2.svg"/><Relationship Id="rId7" Type="http://schemas.openxmlformats.org/officeDocument/2006/relationships/image" Target="../media/image11.svg"/><Relationship Id="rId12" Type="http://schemas.openxmlformats.org/officeDocument/2006/relationships/image" Target="../media/image100.png"/><Relationship Id="rId2" Type="http://schemas.openxmlformats.org/officeDocument/2006/relationships/image" Target="../media/image1.png"/><Relationship Id="rId16" Type="http://schemas.openxmlformats.org/officeDocument/2006/relationships/image" Target="../media/image3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8.svg"/><Relationship Id="rId5" Type="http://schemas.openxmlformats.org/officeDocument/2006/relationships/image" Target="../media/image98.svg"/><Relationship Id="rId15" Type="http://schemas.openxmlformats.org/officeDocument/2006/relationships/image" Target="../media/image41.png"/><Relationship Id="rId10" Type="http://schemas.openxmlformats.org/officeDocument/2006/relationships/image" Target="../media/image7.png"/><Relationship Id="rId4" Type="http://schemas.openxmlformats.org/officeDocument/2006/relationships/image" Target="../media/image97.png"/><Relationship Id="rId9" Type="http://schemas.openxmlformats.org/officeDocument/2006/relationships/image" Target="../media/image13.svg"/><Relationship Id="rId14" Type="http://schemas.openxmlformats.org/officeDocument/2006/relationships/image" Target="../media/image64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13" Type="http://schemas.openxmlformats.org/officeDocument/2006/relationships/image" Target="../media/image93.svg"/><Relationship Id="rId3" Type="http://schemas.openxmlformats.org/officeDocument/2006/relationships/image" Target="../media/image2.svg"/><Relationship Id="rId7" Type="http://schemas.openxmlformats.org/officeDocument/2006/relationships/image" Target="../media/image14.png"/><Relationship Id="rId12" Type="http://schemas.openxmlformats.org/officeDocument/2006/relationships/image" Target="../media/image10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2.png"/><Relationship Id="rId11" Type="http://schemas.openxmlformats.org/officeDocument/2006/relationships/image" Target="../media/image71.svg"/><Relationship Id="rId5" Type="http://schemas.openxmlformats.org/officeDocument/2006/relationships/image" Target="../media/image101.png"/><Relationship Id="rId10" Type="http://schemas.openxmlformats.org/officeDocument/2006/relationships/image" Target="../media/image105.png"/><Relationship Id="rId4" Type="http://schemas.openxmlformats.org/officeDocument/2006/relationships/image" Target="../media/image18.png"/><Relationship Id="rId9" Type="http://schemas.openxmlformats.org/officeDocument/2006/relationships/image" Target="../media/image104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svg"/><Relationship Id="rId7" Type="http://schemas.openxmlformats.org/officeDocument/2006/relationships/image" Target="../media/image29.svg"/><Relationship Id="rId12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1.svg"/><Relationship Id="rId5" Type="http://schemas.openxmlformats.org/officeDocument/2006/relationships/image" Target="../media/image27.svg"/><Relationship Id="rId10" Type="http://schemas.openxmlformats.org/officeDocument/2006/relationships/image" Target="../media/image30.png"/><Relationship Id="rId4" Type="http://schemas.openxmlformats.org/officeDocument/2006/relationships/image" Target="../media/image26.png"/><Relationship Id="rId9" Type="http://schemas.openxmlformats.org/officeDocument/2006/relationships/image" Target="../media/image20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svg"/><Relationship Id="rId7" Type="http://schemas.openxmlformats.org/officeDocument/2006/relationships/image" Target="../media/image37.svg"/><Relationship Id="rId12" Type="http://schemas.openxmlformats.org/officeDocument/2006/relationships/image" Target="../media/image40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39.png"/><Relationship Id="rId5" Type="http://schemas.openxmlformats.org/officeDocument/2006/relationships/image" Target="../media/image35.svg"/><Relationship Id="rId10" Type="http://schemas.openxmlformats.org/officeDocument/2006/relationships/image" Target="../media/image11.svg"/><Relationship Id="rId4" Type="http://schemas.openxmlformats.org/officeDocument/2006/relationships/image" Target="../media/image34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5.svg"/><Relationship Id="rId3" Type="http://schemas.openxmlformats.org/officeDocument/2006/relationships/image" Target="../media/image2.svg"/><Relationship Id="rId7" Type="http://schemas.openxmlformats.org/officeDocument/2006/relationships/image" Target="../media/image29.svg"/><Relationship Id="rId12" Type="http://schemas.openxmlformats.org/officeDocument/2006/relationships/image" Target="../media/image4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43.svg"/><Relationship Id="rId5" Type="http://schemas.openxmlformats.org/officeDocument/2006/relationships/image" Target="../media/image27.svg"/><Relationship Id="rId15" Type="http://schemas.openxmlformats.org/officeDocument/2006/relationships/image" Target="../media/image8.svg"/><Relationship Id="rId10" Type="http://schemas.openxmlformats.org/officeDocument/2006/relationships/image" Target="../media/image42.png"/><Relationship Id="rId4" Type="http://schemas.openxmlformats.org/officeDocument/2006/relationships/image" Target="../media/image26.png"/><Relationship Id="rId9" Type="http://schemas.openxmlformats.org/officeDocument/2006/relationships/image" Target="../media/image31.svg"/><Relationship Id="rId1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35.svg"/><Relationship Id="rId7" Type="http://schemas.openxmlformats.org/officeDocument/2006/relationships/image" Target="../media/image49.em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svg"/><Relationship Id="rId4" Type="http://schemas.openxmlformats.org/officeDocument/2006/relationships/image" Target="../media/image4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2.svg"/><Relationship Id="rId7" Type="http://schemas.openxmlformats.org/officeDocument/2006/relationships/image" Target="../media/image5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11" Type="http://schemas.openxmlformats.org/officeDocument/2006/relationships/image" Target="../media/image56.svg"/><Relationship Id="rId5" Type="http://schemas.openxmlformats.org/officeDocument/2006/relationships/image" Target="../media/image40.svg"/><Relationship Id="rId10" Type="http://schemas.openxmlformats.org/officeDocument/2006/relationships/image" Target="../media/image55.png"/><Relationship Id="rId4" Type="http://schemas.openxmlformats.org/officeDocument/2006/relationships/image" Target="../media/image51.png"/><Relationship Id="rId9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6.png"/><Relationship Id="rId3" Type="http://schemas.openxmlformats.org/officeDocument/2006/relationships/image" Target="../media/image2.svg"/><Relationship Id="rId7" Type="http://schemas.openxmlformats.org/officeDocument/2006/relationships/image" Target="../media/image60.svg"/><Relationship Id="rId12" Type="http://schemas.openxmlformats.org/officeDocument/2006/relationships/image" Target="../media/image65.png"/><Relationship Id="rId2" Type="http://schemas.openxmlformats.org/officeDocument/2006/relationships/image" Target="../media/image1.png"/><Relationship Id="rId16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11" Type="http://schemas.openxmlformats.org/officeDocument/2006/relationships/image" Target="../media/image64.svg"/><Relationship Id="rId5" Type="http://schemas.openxmlformats.org/officeDocument/2006/relationships/image" Target="../media/image58.svg"/><Relationship Id="rId15" Type="http://schemas.openxmlformats.org/officeDocument/2006/relationships/image" Target="../media/image68.emf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svg"/><Relationship Id="rId14" Type="http://schemas.openxmlformats.org/officeDocument/2006/relationships/image" Target="../media/image67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66.png"/><Relationship Id="rId3" Type="http://schemas.openxmlformats.org/officeDocument/2006/relationships/image" Target="../media/image2.svg"/><Relationship Id="rId7" Type="http://schemas.openxmlformats.org/officeDocument/2006/relationships/image" Target="../media/image71.svg"/><Relationship Id="rId12" Type="http://schemas.openxmlformats.org/officeDocument/2006/relationships/image" Target="../media/image7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11" Type="http://schemas.openxmlformats.org/officeDocument/2006/relationships/image" Target="../media/image8.svg"/><Relationship Id="rId5" Type="http://schemas.openxmlformats.org/officeDocument/2006/relationships/image" Target="../media/image58.svg"/><Relationship Id="rId10" Type="http://schemas.openxmlformats.org/officeDocument/2006/relationships/image" Target="../media/image7.png"/><Relationship Id="rId4" Type="http://schemas.openxmlformats.org/officeDocument/2006/relationships/image" Target="../media/image57.png"/><Relationship Id="rId9" Type="http://schemas.openxmlformats.org/officeDocument/2006/relationships/image" Target="../media/image17.svg"/><Relationship Id="rId14" Type="http://schemas.openxmlformats.org/officeDocument/2006/relationships/image" Target="../media/image6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grpSp>
        <p:nvGrpSpPr>
          <p:cNvPr id="11" name="Group 11"/>
          <p:cNvGrpSpPr/>
          <p:nvPr/>
        </p:nvGrpSpPr>
        <p:grpSpPr>
          <a:xfrm>
            <a:off x="3202272" y="2300094"/>
            <a:ext cx="11883457" cy="6008971"/>
            <a:chOff x="0" y="0"/>
            <a:chExt cx="15844609" cy="8011962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5844609" cy="7248909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6797278" y="6133168"/>
              <a:ext cx="2250053" cy="1878794"/>
            </a:xfrm>
            <a:prstGeom prst="rect">
              <a:avLst/>
            </a:prstGeom>
          </p:spPr>
        </p:pic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242607" y="924800"/>
            <a:ext cx="3066494" cy="105410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3209967" y="5748034"/>
            <a:ext cx="4049333" cy="3510266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8399101" y="1606661"/>
            <a:ext cx="1489798" cy="1386867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8768940" y="1978907"/>
            <a:ext cx="750119" cy="642375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15555232" y="1028700"/>
            <a:ext cx="1704068" cy="1745524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>
          <a:xfrm>
            <a:off x="1028700" y="6537545"/>
            <a:ext cx="2496292" cy="2720755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2161317" y="3552298"/>
            <a:ext cx="1363675" cy="142606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485EE90-A5B1-4656-9391-669EDB9C364E}"/>
              </a:ext>
            </a:extLst>
          </p:cNvPr>
          <p:cNvSpPr txBox="1"/>
          <p:nvPr/>
        </p:nvSpPr>
        <p:spPr>
          <a:xfrm>
            <a:off x="2933809" y="3387030"/>
            <a:ext cx="12420379" cy="30342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8000" b="1" dirty="0">
                <a:solidFill>
                  <a:srgbClr val="276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CHÀO MỪNG CÁC EM ĐẾN VỚI TIẾT HỌC!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52600" y="2057853"/>
            <a:ext cx="13754100" cy="4728043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2492009" y="3113543"/>
            <a:ext cx="513109" cy="6494051"/>
            <a:chOff x="0" y="0"/>
            <a:chExt cx="684145" cy="8658735"/>
          </a:xfrm>
        </p:grpSpPr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4145" cy="636877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1341115"/>
              <a:ext cx="684145" cy="636877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2670718"/>
              <a:ext cx="684145" cy="636877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4011833"/>
              <a:ext cx="684145" cy="636877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5351140"/>
              <a:ext cx="684145" cy="636877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6680743"/>
              <a:ext cx="684145" cy="636877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8021858"/>
              <a:ext cx="684145" cy="636877"/>
            </a:xfrm>
            <a:prstGeom prst="rect">
              <a:avLst/>
            </a:prstGeom>
          </p:spPr>
        </p:pic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4333017" y="6785896"/>
            <a:ext cx="3720009" cy="3849945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668573" y="1642396"/>
            <a:ext cx="1267542" cy="1245360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330859">
            <a:off x="7927476" y="2082884"/>
            <a:ext cx="2033947" cy="528826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1822017" y="2181158"/>
            <a:ext cx="3066494" cy="1054107"/>
          </a:xfrm>
          <a:prstGeom prst="rect">
            <a:avLst/>
          </a:prstGeom>
        </p:spPr>
      </p:pic>
      <p:sp>
        <p:nvSpPr>
          <p:cNvPr id="27" name="TextBox 27"/>
          <p:cNvSpPr txBox="1"/>
          <p:nvPr/>
        </p:nvSpPr>
        <p:spPr>
          <a:xfrm>
            <a:off x="3096792" y="3934976"/>
            <a:ext cx="12409908" cy="9271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II. HAI ĐƯỜNG THẲNG SONG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SONG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07845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-12700"/>
            <a:ext cx="1267542" cy="124536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138400" y="207592"/>
            <a:ext cx="3066494" cy="1054107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7D5AD1A8-C261-4D5D-87A2-F3E32D3B3A8F}"/>
              </a:ext>
            </a:extLst>
          </p:cNvPr>
          <p:cNvSpPr txBox="1"/>
          <p:nvPr/>
        </p:nvSpPr>
        <p:spPr>
          <a:xfrm>
            <a:off x="1938414" y="797874"/>
            <a:ext cx="15011398" cy="16688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Mỗi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bức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ảnh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sau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đây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gợi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nên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hình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ảnh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về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hai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đường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thẳng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Hai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đường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thẳng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đó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có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điểm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chung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không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?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9" name="Arrow: Right 38">
            <a:extLst>
              <a:ext uri="{FF2B5EF4-FFF2-40B4-BE49-F238E27FC236}">
                <a16:creationId xmlns:a16="http://schemas.microsoft.com/office/drawing/2014/main" id="{6C3AE284-0305-4DBF-AC9F-1092043A66C6}"/>
              </a:ext>
            </a:extLst>
          </p:cNvPr>
          <p:cNvSpPr/>
          <p:nvPr/>
        </p:nvSpPr>
        <p:spPr>
          <a:xfrm>
            <a:off x="633771" y="7086463"/>
            <a:ext cx="772829" cy="571301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024BBA-A844-4BA2-976E-49346200E1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571" b="91429" l="8824" r="89706">
                        <a14:foregroundMark x1="29412" y1="80000" x2="29412" y2="80000"/>
                        <a14:foregroundMark x1="20588" y1="68571" x2="20588" y2="68571"/>
                        <a14:foregroundMark x1="23529" y1="68571" x2="23529" y2="68571"/>
                        <a14:foregroundMark x1="19118" y1="80000" x2="19118" y2="80000"/>
                        <a14:foregroundMark x1="35294" y1="91429" x2="35294" y2="91429"/>
                        <a14:foregroundMark x1="13235" y1="60000" x2="13235" y2="60000"/>
                        <a14:foregroundMark x1="11765" y1="48571" x2="11765" y2="4857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22293" y="-74168"/>
            <a:ext cx="1775013" cy="913610"/>
          </a:xfrm>
          <a:prstGeom prst="rect">
            <a:avLst/>
          </a:prstGeom>
        </p:spPr>
      </p:pic>
      <p:pic>
        <p:nvPicPr>
          <p:cNvPr id="3074" name="Picture 2" descr="Hoa mắt, chóng mặt” đứng trên cao nhìn xuống New York">
            <a:extLst>
              <a:ext uri="{FF2B5EF4-FFF2-40B4-BE49-F238E27FC236}">
                <a16:creationId xmlns:a16="http://schemas.microsoft.com/office/drawing/2014/main" id="{1AE2709F-39C6-4A78-ACE8-6DE5C75DD1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839457"/>
            <a:ext cx="5715000" cy="375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ột điện Hình ảnh | Định dạng hình ảnh JPG 500367401| vn.lovepik.com">
            <a:extLst>
              <a:ext uri="{FF2B5EF4-FFF2-40B4-BE49-F238E27FC236}">
                <a16:creationId xmlns:a16="http://schemas.microsoft.com/office/drawing/2014/main" id="{2A5781AF-5B55-4469-B5D2-2A31C6759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5219" y="2812385"/>
            <a:ext cx="5673181" cy="3779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7F1C0596-91D7-4097-8C67-B39F2C8B8CDD}"/>
              </a:ext>
            </a:extLst>
          </p:cNvPr>
          <p:cNvGrpSpPr/>
          <p:nvPr/>
        </p:nvGrpSpPr>
        <p:grpSpPr>
          <a:xfrm>
            <a:off x="1160948" y="8890167"/>
            <a:ext cx="16318631" cy="1105253"/>
            <a:chOff x="759554" y="2280463"/>
            <a:chExt cx="20061825" cy="2320080"/>
          </a:xfrm>
        </p:grpSpPr>
        <p:grpSp>
          <p:nvGrpSpPr>
            <p:cNvPr id="19" name="Group 2">
              <a:extLst>
                <a:ext uri="{FF2B5EF4-FFF2-40B4-BE49-F238E27FC236}">
                  <a16:creationId xmlns:a16="http://schemas.microsoft.com/office/drawing/2014/main" id="{55BC7752-FC4B-4ABA-9E80-BB10030F31F8}"/>
                </a:ext>
              </a:extLst>
            </p:cNvPr>
            <p:cNvGrpSpPr/>
            <p:nvPr/>
          </p:nvGrpSpPr>
          <p:grpSpPr>
            <a:xfrm>
              <a:off x="832343" y="2283960"/>
              <a:ext cx="19989036" cy="2316583"/>
              <a:chOff x="-296693" y="-147147"/>
              <a:chExt cx="6400979" cy="1789969"/>
            </a:xfrm>
            <a:solidFill>
              <a:schemeClr val="bg1">
                <a:lumMod val="40000"/>
                <a:lumOff val="60000"/>
              </a:schemeClr>
            </a:solidFill>
          </p:grpSpPr>
          <p:sp>
            <p:nvSpPr>
              <p:cNvPr id="21" name="Freeform 3">
                <a:extLst>
                  <a:ext uri="{FF2B5EF4-FFF2-40B4-BE49-F238E27FC236}">
                    <a16:creationId xmlns:a16="http://schemas.microsoft.com/office/drawing/2014/main" id="{5434F85E-E0F8-46EA-B8D7-83FEDC458741}"/>
                  </a:ext>
                </a:extLst>
              </p:cNvPr>
              <p:cNvSpPr/>
              <p:nvPr/>
            </p:nvSpPr>
            <p:spPr>
              <a:xfrm>
                <a:off x="-296693" y="-147147"/>
                <a:ext cx="6400979" cy="1789969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solidFill>
                <a:srgbClr val="FFCC99"/>
              </a:solidFill>
            </p:spPr>
            <p:txBody>
              <a:bodyPr/>
              <a:lstStyle/>
              <a:p>
                <a:endParaRPr lang="vi-VN" sz="4400" dirty="0"/>
              </a:p>
            </p:txBody>
          </p:sp>
        </p:grp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203FC400-1B97-44A8-A2ED-D8DC342FD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59554" y="2280463"/>
              <a:ext cx="717942" cy="1015110"/>
            </a:xfrm>
            <a:prstGeom prst="rect">
              <a:avLst/>
            </a:prstGeom>
          </p:spPr>
        </p:pic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B96D6F89-9E7C-4AB7-BD6A-AD7668CB11EA}"/>
              </a:ext>
            </a:extLst>
          </p:cNvPr>
          <p:cNvSpPr txBox="1"/>
          <p:nvPr/>
        </p:nvSpPr>
        <p:spPr>
          <a:xfrm>
            <a:off x="2035914" y="8892855"/>
            <a:ext cx="1515268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60A63EB-71E2-4A66-AE23-A6F094E90AA2}"/>
              </a:ext>
            </a:extLst>
          </p:cNvPr>
          <p:cNvGrpSpPr/>
          <p:nvPr/>
        </p:nvGrpSpPr>
        <p:grpSpPr>
          <a:xfrm>
            <a:off x="1578260" y="6835782"/>
            <a:ext cx="15543213" cy="2015903"/>
            <a:chOff x="1495472" y="2571750"/>
            <a:chExt cx="12327750" cy="1475260"/>
          </a:xfrm>
        </p:grpSpPr>
        <p:sp>
          <p:nvSpPr>
            <p:cNvPr id="25" name="Freeform 3">
              <a:extLst>
                <a:ext uri="{FF2B5EF4-FFF2-40B4-BE49-F238E27FC236}">
                  <a16:creationId xmlns:a16="http://schemas.microsoft.com/office/drawing/2014/main" id="{82293E67-70F2-4F91-BB42-1CEC70BA6CF1}"/>
                </a:ext>
              </a:extLst>
            </p:cNvPr>
            <p:cNvSpPr/>
            <p:nvPr/>
          </p:nvSpPr>
          <p:spPr>
            <a:xfrm>
              <a:off x="1495472" y="2571750"/>
              <a:ext cx="12327750" cy="1475260"/>
            </a:xfrm>
            <a:custGeom>
              <a:avLst/>
              <a:gdLst/>
              <a:ahLst/>
              <a:cxnLst/>
              <a:rect l="l" t="t" r="r" b="b"/>
              <a:pathLst>
                <a:path w="2063458" h="2203873">
                  <a:moveTo>
                    <a:pt x="0" y="0"/>
                  </a:moveTo>
                  <a:lnTo>
                    <a:pt x="2063458" y="0"/>
                  </a:lnTo>
                  <a:lnTo>
                    <a:pt x="2063458" y="2203873"/>
                  </a:lnTo>
                  <a:lnTo>
                    <a:pt x="0" y="2203873"/>
                  </a:lnTo>
                  <a:close/>
                </a:path>
              </a:pathLst>
            </a:custGeom>
            <a:solidFill>
              <a:srgbClr val="CCFF99"/>
            </a:solidFill>
          </p:spPr>
          <p:txBody>
            <a:bodyPr/>
            <a:lstStyle/>
            <a:p>
              <a:pPr algn="ctr">
                <a:lnSpc>
                  <a:spcPct val="13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0000"/>
                </a:buClr>
                <a:buFont typeface="Arial"/>
                <a:buNone/>
              </a:pPr>
              <a:r>
                <a:rPr lang="en-US" sz="2000" kern="0" dirty="0">
                  <a:solidFill>
                    <a:srgbClr val="F2F4CF"/>
                  </a:solidFill>
                  <a:latin typeface="Arial"/>
                  <a:ea typeface="Times New Roman" panose="02020603050405020304" pitchFamily="18" charset="0"/>
                  <a:cs typeface="Arial"/>
                  <a:sym typeface="Arial"/>
                </a:rPr>
                <a:t>           </a:t>
              </a:r>
              <a:endParaRPr lang="en-US" sz="2000" b="1" kern="0" dirty="0">
                <a:solidFill>
                  <a:srgbClr val="F2F4CF"/>
                </a:solidFill>
                <a:latin typeface="Arial"/>
                <a:ea typeface="Calibri" panose="020F0502020204030204" pitchFamily="34" charset="0"/>
                <a:cs typeface="Arial"/>
                <a:sym typeface="Arial"/>
              </a:endParaRP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713DEBDD-C857-4697-A5D5-9BD52D2D3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colorTemperature colorTemp="47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495472" y="2571750"/>
              <a:ext cx="874096" cy="801335"/>
            </a:xfrm>
            <a:prstGeom prst="rect">
              <a:avLst/>
            </a:prstGeom>
          </p:spPr>
        </p:pic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7879D80B-F409-4A55-9870-AE430E6A4B67}"/>
              </a:ext>
            </a:extLst>
          </p:cNvPr>
          <p:cNvSpPr txBox="1"/>
          <p:nvPr/>
        </p:nvSpPr>
        <p:spPr>
          <a:xfrm>
            <a:off x="2534088" y="6882063"/>
            <a:ext cx="15371916" cy="1609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31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ta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song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Ta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a // b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b // 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87942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9" grpId="0" animBg="1"/>
      <p:bldP spid="23" grpId="0"/>
      <p:bldP spid="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374945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377427" y="778809"/>
            <a:ext cx="9457917" cy="146905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283888">
            <a:off x="16196398" y="514395"/>
            <a:ext cx="2033947" cy="528826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92339" y="8284966"/>
            <a:ext cx="1301322" cy="200203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4442961" y="245356"/>
            <a:ext cx="962913" cy="946062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 rot="474231">
            <a:off x="16962109" y="204255"/>
            <a:ext cx="1228848" cy="1496314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1162DC87-C046-4906-88C5-6E31738B48F6}"/>
              </a:ext>
            </a:extLst>
          </p:cNvPr>
          <p:cNvGrpSpPr/>
          <p:nvPr/>
        </p:nvGrpSpPr>
        <p:grpSpPr>
          <a:xfrm>
            <a:off x="-683310" y="459747"/>
            <a:ext cx="5381580" cy="2415758"/>
            <a:chOff x="-635721" y="-139698"/>
            <a:chExt cx="5381580" cy="2415758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 rot="4388922">
              <a:off x="980621" y="-1109963"/>
              <a:ext cx="2415758" cy="4356287"/>
            </a:xfrm>
            <a:prstGeom prst="rect">
              <a:avLst/>
            </a:prstGeom>
          </p:spPr>
        </p:pic>
        <p:sp>
          <p:nvSpPr>
            <p:cNvPr id="19" name="TextBox 19"/>
            <p:cNvSpPr txBox="1"/>
            <p:nvPr/>
          </p:nvSpPr>
          <p:spPr>
            <a:xfrm>
              <a:off x="-635721" y="793905"/>
              <a:ext cx="5381580" cy="6155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48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Luyện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tập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3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77FA5ACA-200A-4F0A-9ADB-D3CF2379B236}"/>
              </a:ext>
            </a:extLst>
          </p:cNvPr>
          <p:cNvSpPr txBox="1"/>
          <p:nvPr/>
        </p:nvSpPr>
        <p:spPr>
          <a:xfrm>
            <a:off x="6957171" y="947039"/>
            <a:ext cx="9541641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Quan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sát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Hình</a:t>
            </a:r>
            <a:r>
              <a:rPr kumimoji="0" lang="en-US" sz="4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34.</a:t>
            </a:r>
            <a:endParaRPr kumimoji="0" lang="en-US" sz="4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86A9C99-0E91-4C31-BF23-18524B0CC0F8}"/>
              </a:ext>
            </a:extLst>
          </p:cNvPr>
          <p:cNvSpPr txBox="1"/>
          <p:nvPr/>
        </p:nvSpPr>
        <p:spPr>
          <a:xfrm>
            <a:off x="630294" y="3220213"/>
            <a:ext cx="11130896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a)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Chỉ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ra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các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cặp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đường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thẳng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song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song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5236CBD-EC09-431D-A89F-24CFBD50AED9}"/>
              </a:ext>
            </a:extLst>
          </p:cNvPr>
          <p:cNvSpPr txBox="1"/>
          <p:nvPr/>
        </p:nvSpPr>
        <p:spPr>
          <a:xfrm>
            <a:off x="492339" y="4522191"/>
            <a:ext cx="14676838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b)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Chỉ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ra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các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cặp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đường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thẳng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cắt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nhau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762BB60-0C98-412D-8A78-74D5837ACCE8}"/>
              </a:ext>
            </a:extLst>
          </p:cNvPr>
          <p:cNvSpPr txBox="1"/>
          <p:nvPr/>
        </p:nvSpPr>
        <p:spPr>
          <a:xfrm>
            <a:off x="7422961" y="5778339"/>
            <a:ext cx="1864895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kumimoji="0" lang="en-US" sz="4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kumimoji="0" lang="vi-VN" sz="44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555D9AF-CB54-4D8B-B8E5-1CC1FF7091A4}"/>
              </a:ext>
            </a:extLst>
          </p:cNvPr>
          <p:cNvSpPr txBox="1"/>
          <p:nvPr/>
        </p:nvSpPr>
        <p:spPr>
          <a:xfrm>
            <a:off x="4691169" y="6722808"/>
            <a:ext cx="955461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  <a:endParaRPr kumimoji="0" lang="vi-VN" sz="44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F594FDC-D159-4013-9084-C23922B2251E}"/>
              </a:ext>
            </a:extLst>
          </p:cNvPr>
          <p:cNvSpPr txBox="1"/>
          <p:nvPr/>
        </p:nvSpPr>
        <p:spPr>
          <a:xfrm>
            <a:off x="4630993" y="8219715"/>
            <a:ext cx="955461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  <a:endParaRPr kumimoji="0" lang="vi-VN" sz="44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59BF495-8368-4B1F-92C5-7614877BC9D8}"/>
              </a:ext>
            </a:extLst>
          </p:cNvPr>
          <p:cNvSpPr txBox="1"/>
          <p:nvPr/>
        </p:nvSpPr>
        <p:spPr>
          <a:xfrm>
            <a:off x="6178528" y="6812388"/>
            <a:ext cx="247687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a // d;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D18108B-21BC-43E9-9D97-153C97339844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780" r="7387"/>
          <a:stretch/>
        </p:blipFill>
        <p:spPr>
          <a:xfrm>
            <a:off x="11318600" y="1777952"/>
            <a:ext cx="6325423" cy="3809246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1F99DB2F-0955-435F-AA61-C79E2F52E5D3}"/>
              </a:ext>
            </a:extLst>
          </p:cNvPr>
          <p:cNvSpPr txBox="1"/>
          <p:nvPr/>
        </p:nvSpPr>
        <p:spPr>
          <a:xfrm>
            <a:off x="5721541" y="8167896"/>
            <a:ext cx="51435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GB" sz="4400" dirty="0" err="1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GB" sz="4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sz="4400" dirty="0" err="1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 c;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24CE7E8-2A1A-47A3-A8F7-EEDE9522C19F}"/>
              </a:ext>
            </a:extLst>
          </p:cNvPr>
          <p:cNvSpPr txBox="1"/>
          <p:nvPr/>
        </p:nvSpPr>
        <p:spPr>
          <a:xfrm>
            <a:off x="9535819" y="6812387"/>
            <a:ext cx="222537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b // c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BCD426C-CE7F-4699-B59B-0C63D3EE4998}"/>
              </a:ext>
            </a:extLst>
          </p:cNvPr>
          <p:cNvSpPr txBox="1"/>
          <p:nvPr/>
        </p:nvSpPr>
        <p:spPr>
          <a:xfrm>
            <a:off x="5778486" y="9408040"/>
            <a:ext cx="558837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d </a:t>
            </a:r>
            <a:r>
              <a:rPr lang="en-GB" sz="4400" dirty="0" err="1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GB" sz="4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 d </a:t>
            </a:r>
            <a:r>
              <a:rPr lang="en-GB" sz="4400" dirty="0" err="1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 c.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372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6" grpId="0"/>
      <p:bldP spid="27" grpId="0"/>
      <p:bldP spid="34" grpId="0"/>
      <p:bldP spid="35" grpId="0"/>
      <p:bldP spid="38" grpId="0"/>
      <p:bldP spid="40" grpId="0"/>
      <p:bldP spid="30" grpId="0"/>
      <p:bldP spid="31" grpId="0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164970" y="1986295"/>
            <a:ext cx="11517088" cy="4895185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16172290" y="1749849"/>
            <a:ext cx="513109" cy="6494051"/>
            <a:chOff x="0" y="0"/>
            <a:chExt cx="684145" cy="8658735"/>
          </a:xfrm>
        </p:grpSpPr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4145" cy="636877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1341115"/>
              <a:ext cx="684145" cy="636877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2670718"/>
              <a:ext cx="684145" cy="636877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4011833"/>
              <a:ext cx="684145" cy="636877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5351140"/>
              <a:ext cx="684145" cy="636877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6680743"/>
              <a:ext cx="684145" cy="636877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8021858"/>
              <a:ext cx="684145" cy="636877"/>
            </a:xfrm>
            <a:prstGeom prst="rect">
              <a:avLst/>
            </a:prstGeom>
          </p:spPr>
        </p:pic>
      </p:grpSp>
      <p:sp>
        <p:nvSpPr>
          <p:cNvPr id="21" name="TextBox 21"/>
          <p:cNvSpPr txBox="1"/>
          <p:nvPr/>
        </p:nvSpPr>
        <p:spPr>
          <a:xfrm>
            <a:off x="4366251" y="3607906"/>
            <a:ext cx="8866316" cy="124527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endParaRPr lang="en-US" sz="9600" b="1" dirty="0">
              <a:solidFill>
                <a:srgbClr val="2764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algn="ctr">
              <a:lnSpc>
                <a:spcPts val="4320"/>
              </a:lnSpc>
            </a:pPr>
            <a:r>
              <a:rPr lang="en-US" sz="9600" b="1" dirty="0">
                <a:solidFill>
                  <a:srgbClr val="276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LUYỆN TẬP</a:t>
            </a:r>
          </a:p>
        </p:txBody>
      </p:sp>
      <p:pic>
        <p:nvPicPr>
          <p:cNvPr id="22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4492" y="374742"/>
            <a:ext cx="4071481" cy="641258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29092" y="6562726"/>
            <a:ext cx="3975926" cy="4114800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16146652" y="7933179"/>
            <a:ext cx="2037656" cy="2220878"/>
          </a:xfrm>
          <a:prstGeom prst="rect">
            <a:avLst/>
          </a:prstGeom>
        </p:spPr>
      </p:pic>
      <p:pic>
        <p:nvPicPr>
          <p:cNvPr id="25" name="Picture 19">
            <a:extLst>
              <a:ext uri="{FF2B5EF4-FFF2-40B4-BE49-F238E27FC236}">
                <a16:creationId xmlns:a16="http://schemas.microsoft.com/office/drawing/2014/main" id="{73AD55DF-7A74-4DC2-B4BD-DD75C7B99611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 rot="625468">
            <a:off x="12486349" y="2440412"/>
            <a:ext cx="1700734" cy="14349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14779640" y="6521041"/>
            <a:ext cx="3975926" cy="4114800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624551">
            <a:off x="16353490" y="548766"/>
            <a:ext cx="2033947" cy="528826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25400" y="190500"/>
            <a:ext cx="1267542" cy="124536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A3F0D6B6-8288-4856-91E0-55CFAE7BBE1D}"/>
              </a:ext>
            </a:extLst>
          </p:cNvPr>
          <p:cNvSpPr txBox="1"/>
          <p:nvPr/>
        </p:nvSpPr>
        <p:spPr>
          <a:xfrm>
            <a:off x="1676400" y="190500"/>
            <a:ext cx="14776526" cy="15171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</a:rPr>
              <a:t>1. </a:t>
            </a:r>
            <a:r>
              <a:rPr lang="en-US" sz="4000" dirty="0">
                <a:latin typeface="Arial" panose="020B0604020202020204" pitchFamily="34" charset="0"/>
              </a:rPr>
              <a:t>Quan </a:t>
            </a:r>
            <a:r>
              <a:rPr lang="en-US" sz="4000" dirty="0" err="1">
                <a:latin typeface="Arial" panose="020B0604020202020204" pitchFamily="34" charset="0"/>
              </a:rPr>
              <a:t>sát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</a:rPr>
              <a:t> 35, </a:t>
            </a:r>
            <a:r>
              <a:rPr lang="en-US" sz="4000" dirty="0" err="1">
                <a:latin typeface="Arial" panose="020B0604020202020204" pitchFamily="34" charset="0"/>
              </a:rPr>
              <a:t>đọc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tên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</a:rPr>
              <a:t> song </a:t>
            </a:r>
            <a:r>
              <a:rPr lang="en-US" sz="4000" dirty="0" err="1">
                <a:latin typeface="Arial" panose="020B0604020202020204" pitchFamily="34" charset="0"/>
              </a:rPr>
              <a:t>song</a:t>
            </a:r>
            <a:r>
              <a:rPr lang="en-US" sz="4000" dirty="0">
                <a:latin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cắt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chỉ</a:t>
            </a:r>
            <a:r>
              <a:rPr lang="en-US" sz="4000" dirty="0">
                <a:latin typeface="Arial" panose="020B0604020202020204" pitchFamily="34" charset="0"/>
              </a:rPr>
              <a:t> ra </a:t>
            </a:r>
            <a:r>
              <a:rPr lang="en-US" sz="4000" dirty="0" err="1">
                <a:latin typeface="Arial" panose="020B0604020202020204" pitchFamily="34" charset="0"/>
              </a:rPr>
              <a:t>giao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điểm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chúng</a:t>
            </a:r>
            <a:r>
              <a:rPr lang="en-US" sz="4000" dirty="0">
                <a:latin typeface="Arial" panose="020B0604020202020204" pitchFamily="34" charset="0"/>
              </a:rPr>
              <a:t> (</a:t>
            </a:r>
            <a:r>
              <a:rPr lang="en-US" sz="4000" dirty="0" err="1">
                <a:latin typeface="Arial" panose="020B0604020202020204" pitchFamily="34" charset="0"/>
              </a:rPr>
              <a:t>nếu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</a:rPr>
              <a:t>).</a:t>
            </a:r>
            <a:endParaRPr lang="vi-VN" sz="4000" dirty="0">
              <a:latin typeface="Arial" panose="020B0604020202020204" pitchFamily="34" charset="0"/>
            </a:endParaRP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194234CB-42C7-4312-810D-1463133B9F2B}"/>
              </a:ext>
            </a:extLst>
          </p:cNvPr>
          <p:cNvGrpSpPr/>
          <p:nvPr/>
        </p:nvGrpSpPr>
        <p:grpSpPr>
          <a:xfrm>
            <a:off x="266700" y="1620398"/>
            <a:ext cx="17411700" cy="4647716"/>
            <a:chOff x="266700" y="1620398"/>
            <a:chExt cx="17411700" cy="4647716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62DFD508-C22A-4B03-93ED-C5CD9BDD5C44}"/>
                </a:ext>
              </a:extLst>
            </p:cNvPr>
            <p:cNvSpPr txBox="1"/>
            <p:nvPr/>
          </p:nvSpPr>
          <p:spPr>
            <a:xfrm>
              <a:off x="9448800" y="4650949"/>
              <a:ext cx="1066800" cy="71692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4000" dirty="0">
                  <a:latin typeface="Arial" panose="020B0604020202020204" pitchFamily="34" charset="0"/>
                </a:rPr>
                <a:t>b)</a:t>
              </a:r>
              <a:endParaRPr lang="vi-VN" sz="4000" dirty="0">
                <a:latin typeface="Arial" panose="020B0604020202020204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1F4DA61C-5E76-43A5-B08C-CDAB02BAA0F7}"/>
                </a:ext>
              </a:extLst>
            </p:cNvPr>
            <p:cNvSpPr txBox="1"/>
            <p:nvPr/>
          </p:nvSpPr>
          <p:spPr>
            <a:xfrm>
              <a:off x="15602026" y="4909139"/>
              <a:ext cx="1066800" cy="71692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4000" dirty="0">
                  <a:latin typeface="Arial" panose="020B0604020202020204" pitchFamily="34" charset="0"/>
                </a:rPr>
                <a:t>c)</a:t>
              </a:r>
              <a:endParaRPr lang="vi-VN" sz="4000" dirty="0">
                <a:latin typeface="Arial" panose="020B0604020202020204" pitchFamily="34" charset="0"/>
              </a:endParaRPr>
            </a:p>
          </p:txBody>
        </p: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F3B91F72-0E37-47E8-A480-8B1AE1BCD174}"/>
                </a:ext>
              </a:extLst>
            </p:cNvPr>
            <p:cNvGrpSpPr/>
            <p:nvPr/>
          </p:nvGrpSpPr>
          <p:grpSpPr>
            <a:xfrm>
              <a:off x="266700" y="1620398"/>
              <a:ext cx="17411700" cy="4647716"/>
              <a:chOff x="266700" y="1620398"/>
              <a:chExt cx="17411700" cy="4647716"/>
            </a:xfrm>
          </p:grpSpPr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94725516-F818-472E-9971-2D9ED967AB24}"/>
                  </a:ext>
                </a:extLst>
              </p:cNvPr>
              <p:cNvGrpSpPr/>
              <p:nvPr/>
            </p:nvGrpSpPr>
            <p:grpSpPr>
              <a:xfrm>
                <a:off x="266700" y="1620398"/>
                <a:ext cx="17411700" cy="3717633"/>
                <a:chOff x="266700" y="1620398"/>
                <a:chExt cx="17411700" cy="3717633"/>
              </a:xfrm>
            </p:grpSpPr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8CE54EFD-FEF9-4390-A61C-A05DB72EB3F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66700" y="3194221"/>
                  <a:ext cx="5994400" cy="106616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093E1A3A-00EE-49EC-904F-54724698D47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66700" y="2805911"/>
                  <a:ext cx="5486400" cy="204631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69CC2A37-0F10-4AE1-89C3-E32A3A8C15F5}"/>
                    </a:ext>
                  </a:extLst>
                </p:cNvPr>
                <p:cNvSpPr txBox="1"/>
                <p:nvPr/>
              </p:nvSpPr>
              <p:spPr>
                <a:xfrm>
                  <a:off x="622300" y="2385901"/>
                  <a:ext cx="609600" cy="716928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algn="just">
                    <a:lnSpc>
                      <a:spcPct val="130000"/>
                    </a:lnSpc>
                  </a:pPr>
                  <a:r>
                    <a:rPr lang="en-US" sz="4000" dirty="0">
                      <a:latin typeface="Arial" panose="020B0604020202020204" pitchFamily="34" charset="0"/>
                    </a:rPr>
                    <a:t>b</a:t>
                  </a:r>
                  <a:endParaRPr lang="vi-VN" sz="40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3A252A02-828A-4EFA-87B0-6769CC1014EE}"/>
                    </a:ext>
                  </a:extLst>
                </p:cNvPr>
                <p:cNvSpPr txBox="1"/>
                <p:nvPr/>
              </p:nvSpPr>
              <p:spPr>
                <a:xfrm>
                  <a:off x="5143500" y="1958565"/>
                  <a:ext cx="609600" cy="716928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algn="just">
                    <a:lnSpc>
                      <a:spcPct val="130000"/>
                    </a:lnSpc>
                  </a:pPr>
                  <a:r>
                    <a:rPr lang="en-US" sz="4000" dirty="0">
                      <a:latin typeface="Arial" panose="020B0604020202020204" pitchFamily="34" charset="0"/>
                    </a:rPr>
                    <a:t>c</a:t>
                  </a:r>
                  <a:endParaRPr lang="vi-VN" sz="40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A70551A7-85FD-40FE-B346-1407908F6BEC}"/>
                    </a:ext>
                  </a:extLst>
                </p:cNvPr>
                <p:cNvSpPr txBox="1"/>
                <p:nvPr/>
              </p:nvSpPr>
              <p:spPr>
                <a:xfrm>
                  <a:off x="2882900" y="2805911"/>
                  <a:ext cx="609600" cy="716928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algn="ctr">
                    <a:lnSpc>
                      <a:spcPct val="130000"/>
                    </a:lnSpc>
                  </a:pPr>
                  <a:r>
                    <a:rPr lang="en-US" sz="4000" dirty="0">
                      <a:latin typeface="Arial" panose="020B0604020202020204" pitchFamily="34" charset="0"/>
                    </a:rPr>
                    <a:t>H</a:t>
                  </a:r>
                  <a:endParaRPr lang="vi-VN" sz="40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D0DD4D35-C42F-41DA-8279-2930C0A07A43}"/>
                    </a:ext>
                  </a:extLst>
                </p:cNvPr>
                <p:cNvSpPr txBox="1"/>
                <p:nvPr/>
              </p:nvSpPr>
              <p:spPr>
                <a:xfrm>
                  <a:off x="2679700" y="4621103"/>
                  <a:ext cx="1016000" cy="716928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algn="ctr">
                    <a:lnSpc>
                      <a:spcPct val="130000"/>
                    </a:lnSpc>
                  </a:pPr>
                  <a:r>
                    <a:rPr lang="en-US" sz="4000" dirty="0">
                      <a:latin typeface="Arial" panose="020B0604020202020204" pitchFamily="34" charset="0"/>
                    </a:rPr>
                    <a:t>a)</a:t>
                  </a:r>
                  <a:endParaRPr lang="vi-VN" sz="4000" dirty="0">
                    <a:latin typeface="Arial" panose="020B0604020202020204" pitchFamily="34" charset="0"/>
                  </a:endParaRPr>
                </a:p>
              </p:txBody>
            </p:sp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1305C367-6191-4421-8083-E3A19BF3ADEA}"/>
                    </a:ext>
                  </a:extLst>
                </p:cNvPr>
                <p:cNvCxnSpPr/>
                <p:nvPr/>
              </p:nvCxnSpPr>
              <p:spPr>
                <a:xfrm>
                  <a:off x="7277100" y="2890330"/>
                  <a:ext cx="54102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A993FE51-4592-4603-9E3A-9B8B5C0E9383}"/>
                    </a:ext>
                  </a:extLst>
                </p:cNvPr>
                <p:cNvCxnSpPr/>
                <p:nvPr/>
              </p:nvCxnSpPr>
              <p:spPr>
                <a:xfrm>
                  <a:off x="7429500" y="4145018"/>
                  <a:ext cx="54102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AC2A75B3-7C7D-413E-9D6E-04742ED41B7C}"/>
                    </a:ext>
                  </a:extLst>
                </p:cNvPr>
                <p:cNvSpPr txBox="1"/>
                <p:nvPr/>
              </p:nvSpPr>
              <p:spPr>
                <a:xfrm>
                  <a:off x="7579442" y="2088983"/>
                  <a:ext cx="609600" cy="716928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algn="just">
                    <a:lnSpc>
                      <a:spcPct val="130000"/>
                    </a:lnSpc>
                  </a:pPr>
                  <a:r>
                    <a:rPr lang="en-US" sz="4000" dirty="0">
                      <a:latin typeface="Arial" panose="020B0604020202020204" pitchFamily="34" charset="0"/>
                    </a:rPr>
                    <a:t>a</a:t>
                  </a:r>
                  <a:endParaRPr lang="vi-VN" sz="40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796A665A-C0F8-4944-8A0A-5C910DECFFEF}"/>
                    </a:ext>
                  </a:extLst>
                </p:cNvPr>
                <p:cNvSpPr txBox="1"/>
                <p:nvPr/>
              </p:nvSpPr>
              <p:spPr>
                <a:xfrm>
                  <a:off x="7579442" y="3391355"/>
                  <a:ext cx="609600" cy="716928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algn="just">
                    <a:lnSpc>
                      <a:spcPct val="130000"/>
                    </a:lnSpc>
                  </a:pPr>
                  <a:r>
                    <a:rPr lang="en-US" sz="4000" dirty="0">
                      <a:latin typeface="Arial" panose="020B0604020202020204" pitchFamily="34" charset="0"/>
                    </a:rPr>
                    <a:t>d</a:t>
                  </a:r>
                  <a:endParaRPr lang="vi-VN" sz="4000" dirty="0">
                    <a:latin typeface="Arial" panose="020B0604020202020204" pitchFamily="34" charset="0"/>
                  </a:endParaRPr>
                </a:p>
              </p:txBody>
            </p:sp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id="{380AE82C-1AE3-4A57-A23F-638C77BA0264}"/>
                    </a:ext>
                  </a:extLst>
                </p:cNvPr>
                <p:cNvCxnSpPr/>
                <p:nvPr/>
              </p:nvCxnSpPr>
              <p:spPr>
                <a:xfrm>
                  <a:off x="15773400" y="1799039"/>
                  <a:ext cx="0" cy="321037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>
                  <a:extLst>
                    <a:ext uri="{FF2B5EF4-FFF2-40B4-BE49-F238E27FC236}">
                      <a16:creationId xmlns:a16="http://schemas.microsoft.com/office/drawing/2014/main" id="{F647271D-2AF6-475A-A718-010B938CE1B0}"/>
                    </a:ext>
                  </a:extLst>
                </p:cNvPr>
                <p:cNvCxnSpPr/>
                <p:nvPr/>
              </p:nvCxnSpPr>
              <p:spPr>
                <a:xfrm>
                  <a:off x="13563600" y="3194221"/>
                  <a:ext cx="41148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98C15D20-652A-42DB-A3A2-DB2FA85AD4D7}"/>
                    </a:ext>
                  </a:extLst>
                </p:cNvPr>
                <p:cNvSpPr txBox="1"/>
                <p:nvPr/>
              </p:nvSpPr>
              <p:spPr>
                <a:xfrm>
                  <a:off x="16002000" y="1620398"/>
                  <a:ext cx="609600" cy="716928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algn="just">
                    <a:lnSpc>
                      <a:spcPct val="130000"/>
                    </a:lnSpc>
                  </a:pPr>
                  <a:r>
                    <a:rPr lang="en-US" sz="4000" dirty="0">
                      <a:latin typeface="Arial" panose="020B0604020202020204" pitchFamily="34" charset="0"/>
                    </a:rPr>
                    <a:t>m</a:t>
                  </a:r>
                  <a:endParaRPr lang="vi-VN" sz="40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7731DCA7-D196-4F58-BFAB-6A0BACF7BE94}"/>
                    </a:ext>
                  </a:extLst>
                </p:cNvPr>
                <p:cNvSpPr txBox="1"/>
                <p:nvPr/>
              </p:nvSpPr>
              <p:spPr>
                <a:xfrm>
                  <a:off x="13794658" y="2385901"/>
                  <a:ext cx="609600" cy="716928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algn="just">
                    <a:lnSpc>
                      <a:spcPct val="130000"/>
                    </a:lnSpc>
                  </a:pPr>
                  <a:r>
                    <a:rPr lang="en-US" sz="4000" dirty="0">
                      <a:latin typeface="Arial" panose="020B0604020202020204" pitchFamily="34" charset="0"/>
                    </a:rPr>
                    <a:t>n</a:t>
                  </a:r>
                  <a:endParaRPr lang="vi-VN" sz="40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93C9D38A-4A43-4574-ADF1-6939091A292F}"/>
                    </a:ext>
                  </a:extLst>
                </p:cNvPr>
                <p:cNvSpPr txBox="1"/>
                <p:nvPr/>
              </p:nvSpPr>
              <p:spPr>
                <a:xfrm>
                  <a:off x="15297226" y="3283245"/>
                  <a:ext cx="609600" cy="716928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algn="just">
                    <a:lnSpc>
                      <a:spcPct val="130000"/>
                    </a:lnSpc>
                  </a:pPr>
                  <a:r>
                    <a:rPr lang="en-US" sz="4000" dirty="0">
                      <a:latin typeface="Arial" panose="020B0604020202020204" pitchFamily="34" charset="0"/>
                    </a:rPr>
                    <a:t>T</a:t>
                  </a:r>
                  <a:endParaRPr lang="vi-VN" sz="4000" dirty="0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75F06B49-6C22-4785-932B-5CC7BFDF7023}"/>
                  </a:ext>
                </a:extLst>
              </p:cNvPr>
              <p:cNvSpPr txBox="1"/>
              <p:nvPr/>
            </p:nvSpPr>
            <p:spPr>
              <a:xfrm>
                <a:off x="8382000" y="5479500"/>
                <a:ext cx="2743200" cy="788614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en-US" sz="4400" b="1" dirty="0" err="1">
                    <a:solidFill>
                      <a:srgbClr val="002060"/>
                    </a:solidFill>
                    <a:latin typeface="Arial" panose="020B0604020202020204" pitchFamily="34" charset="0"/>
                  </a:rPr>
                  <a:t>Hình</a:t>
                </a:r>
                <a:r>
                  <a:rPr lang="en-US" sz="4400" b="1" dirty="0">
                    <a:solidFill>
                      <a:srgbClr val="002060"/>
                    </a:solidFill>
                    <a:latin typeface="Arial" panose="020B0604020202020204" pitchFamily="34" charset="0"/>
                  </a:rPr>
                  <a:t> 35</a:t>
                </a:r>
                <a:endParaRPr lang="vi-VN" sz="4400" b="1" dirty="0">
                  <a:solidFill>
                    <a:srgbClr val="002060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99A443FD-B8F7-4E8C-9CEB-2A12A2AF3170}"/>
              </a:ext>
            </a:extLst>
          </p:cNvPr>
          <p:cNvSpPr txBox="1"/>
          <p:nvPr/>
        </p:nvSpPr>
        <p:spPr>
          <a:xfrm>
            <a:off x="266700" y="6126734"/>
            <a:ext cx="2654300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b="1" u="sng" dirty="0" err="1">
                <a:latin typeface="Arial" panose="020B0604020202020204" pitchFamily="34" charset="0"/>
              </a:rPr>
              <a:t>Trả</a:t>
            </a:r>
            <a:r>
              <a:rPr lang="en-US" sz="4400" b="1" u="sng" dirty="0">
                <a:latin typeface="Arial" panose="020B0604020202020204" pitchFamily="34" charset="0"/>
              </a:rPr>
              <a:t> </a:t>
            </a:r>
            <a:r>
              <a:rPr lang="en-US" sz="4400" b="1" u="sng" dirty="0" err="1">
                <a:latin typeface="Arial" panose="020B0604020202020204" pitchFamily="34" charset="0"/>
              </a:rPr>
              <a:t>lời</a:t>
            </a:r>
            <a:r>
              <a:rPr lang="en-US" sz="4400" b="1" u="sng" dirty="0">
                <a:latin typeface="Arial" panose="020B0604020202020204" pitchFamily="34" charset="0"/>
              </a:rPr>
              <a:t>:</a:t>
            </a:r>
            <a:endParaRPr lang="vi-VN" sz="4400" b="1" u="sng" dirty="0">
              <a:latin typeface="Arial" panose="020B060402020202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765C4D0-C574-46F1-94E6-EE0915B052C0}"/>
              </a:ext>
            </a:extLst>
          </p:cNvPr>
          <p:cNvSpPr txBox="1"/>
          <p:nvPr/>
        </p:nvSpPr>
        <p:spPr>
          <a:xfrm>
            <a:off x="5695950" y="6697752"/>
            <a:ext cx="7505700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dirty="0">
                <a:latin typeface="Arial" panose="020B0604020202020204" pitchFamily="34" charset="0"/>
              </a:rPr>
              <a:t>a) b </a:t>
            </a:r>
            <a:r>
              <a:rPr lang="en-US" sz="4400" dirty="0" err="1">
                <a:latin typeface="Arial" panose="020B0604020202020204" pitchFamily="34" charset="0"/>
              </a:rPr>
              <a:t>cắt</a:t>
            </a:r>
            <a:r>
              <a:rPr lang="en-US" sz="4400" dirty="0">
                <a:latin typeface="Arial" panose="020B0604020202020204" pitchFamily="34" charset="0"/>
              </a:rPr>
              <a:t> c </a:t>
            </a:r>
            <a:r>
              <a:rPr lang="en-US" sz="4400" dirty="0" err="1">
                <a:latin typeface="Arial" panose="020B0604020202020204" pitchFamily="34" charset="0"/>
              </a:rPr>
              <a:t>tại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giao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điểm</a:t>
            </a:r>
            <a:r>
              <a:rPr lang="en-US" sz="4400" dirty="0">
                <a:latin typeface="Arial" panose="020B0604020202020204" pitchFamily="34" charset="0"/>
              </a:rPr>
              <a:t> H.</a:t>
            </a:r>
            <a:endParaRPr lang="vi-VN" sz="4400" dirty="0">
              <a:latin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3B3D0A2-8ACB-49CF-A30F-35F1BE2E35BA}"/>
              </a:ext>
            </a:extLst>
          </p:cNvPr>
          <p:cNvSpPr txBox="1"/>
          <p:nvPr/>
        </p:nvSpPr>
        <p:spPr>
          <a:xfrm>
            <a:off x="5695950" y="7688032"/>
            <a:ext cx="7505700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dirty="0">
                <a:latin typeface="Arial" panose="020B0604020202020204" pitchFamily="34" charset="0"/>
              </a:rPr>
              <a:t>b) a song </a:t>
            </a:r>
            <a:r>
              <a:rPr lang="en-US" sz="4400" dirty="0" err="1">
                <a:latin typeface="Arial" panose="020B0604020202020204" pitchFamily="34" charset="0"/>
              </a:rPr>
              <a:t>song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với</a:t>
            </a:r>
            <a:r>
              <a:rPr lang="en-US" sz="4400" dirty="0">
                <a:latin typeface="Arial" panose="020B0604020202020204" pitchFamily="34" charset="0"/>
              </a:rPr>
              <a:t> d ( a // d )</a:t>
            </a:r>
            <a:endParaRPr lang="vi-VN" sz="4400" dirty="0">
              <a:latin typeface="Arial" panose="020B060402020202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A03A33C-C1C9-4F55-A177-8F686AC065AD}"/>
              </a:ext>
            </a:extLst>
          </p:cNvPr>
          <p:cNvSpPr txBox="1"/>
          <p:nvPr/>
        </p:nvSpPr>
        <p:spPr>
          <a:xfrm>
            <a:off x="5695950" y="8740817"/>
            <a:ext cx="7505700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dirty="0">
                <a:latin typeface="Arial" panose="020B0604020202020204" pitchFamily="34" charset="0"/>
              </a:rPr>
              <a:t>c) m </a:t>
            </a:r>
            <a:r>
              <a:rPr lang="en-US" sz="4400" dirty="0" err="1">
                <a:latin typeface="Arial" panose="020B0604020202020204" pitchFamily="34" charset="0"/>
              </a:rPr>
              <a:t>cắt</a:t>
            </a:r>
            <a:r>
              <a:rPr lang="en-US" sz="4400" dirty="0">
                <a:latin typeface="Arial" panose="020B0604020202020204" pitchFamily="34" charset="0"/>
              </a:rPr>
              <a:t> n </a:t>
            </a:r>
            <a:r>
              <a:rPr lang="en-US" sz="4400" dirty="0" err="1">
                <a:latin typeface="Arial" panose="020B0604020202020204" pitchFamily="34" charset="0"/>
              </a:rPr>
              <a:t>tại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giao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điểm</a:t>
            </a:r>
            <a:r>
              <a:rPr lang="en-US" sz="4400" dirty="0">
                <a:latin typeface="Arial" panose="020B0604020202020204" pitchFamily="34" charset="0"/>
              </a:rPr>
              <a:t> T.</a:t>
            </a:r>
            <a:endParaRPr lang="vi-VN" sz="44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61" grpId="0"/>
      <p:bldP spid="62" grpId="0"/>
      <p:bldP spid="63" grpId="0"/>
      <p:bldP spid="6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38200" y="-1270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191119" y="302051"/>
            <a:ext cx="4071481" cy="641258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1208" y="0"/>
            <a:ext cx="1267542" cy="124536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23422EA-2353-4CB1-B961-5379837E621E}"/>
              </a:ext>
            </a:extLst>
          </p:cNvPr>
          <p:cNvSpPr txBox="1"/>
          <p:nvPr/>
        </p:nvSpPr>
        <p:spPr>
          <a:xfrm>
            <a:off x="975856" y="1099218"/>
            <a:ext cx="9448800" cy="23173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</a:rPr>
              <a:t>2. </a:t>
            </a:r>
            <a:r>
              <a:rPr lang="en-US" sz="4000" dirty="0">
                <a:latin typeface="Arial" panose="020B0604020202020204" pitchFamily="34" charset="0"/>
              </a:rPr>
              <a:t>Quan </a:t>
            </a:r>
            <a:r>
              <a:rPr lang="en-US" sz="4000" dirty="0" err="1">
                <a:latin typeface="Arial" panose="020B0604020202020204" pitchFamily="34" charset="0"/>
              </a:rPr>
              <a:t>sát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</a:rPr>
              <a:t> 36 </a:t>
            </a:r>
            <a:r>
              <a:rPr lang="en-US" sz="4000" dirty="0" err="1">
                <a:latin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chỉ</a:t>
            </a:r>
            <a:r>
              <a:rPr lang="en-US" sz="4000" dirty="0">
                <a:latin typeface="Arial" panose="020B0604020202020204" pitchFamily="34" charset="0"/>
              </a:rPr>
              <a:t> ra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</a:rPr>
              <a:t>:</a:t>
            </a:r>
          </a:p>
          <a:p>
            <a:pPr marL="742950" indent="-742950" algn="just">
              <a:lnSpc>
                <a:spcPct val="130000"/>
              </a:lnSpc>
              <a:buAutoNum type="alphaLcParenR"/>
            </a:pPr>
            <a:r>
              <a:rPr lang="en-US" sz="4000" dirty="0" err="1">
                <a:latin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cặp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</a:rPr>
              <a:t> song </a:t>
            </a:r>
            <a:r>
              <a:rPr lang="en-US" sz="4000" dirty="0" err="1">
                <a:latin typeface="Arial" panose="020B0604020202020204" pitchFamily="34" charset="0"/>
              </a:rPr>
              <a:t>song</a:t>
            </a:r>
            <a:r>
              <a:rPr lang="en-US" sz="4000" dirty="0">
                <a:latin typeface="Arial" panose="020B0604020202020204" pitchFamily="34" charset="0"/>
              </a:rPr>
              <a:t>.</a:t>
            </a:r>
          </a:p>
          <a:p>
            <a:pPr marL="742950" indent="-742950" algn="just">
              <a:lnSpc>
                <a:spcPct val="130000"/>
              </a:lnSpc>
              <a:buAutoNum type="alphaLcParenR"/>
            </a:pPr>
            <a:r>
              <a:rPr lang="en-US" sz="4000" dirty="0" err="1">
                <a:latin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cặp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cắt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</a:rPr>
              <a:t>.</a:t>
            </a:r>
            <a:endParaRPr lang="vi-VN" sz="4000" dirty="0">
              <a:latin typeface="Arial" panose="020B0604020202020204" pitchFamily="34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4C26146E-B1EE-440A-9376-944896BDF60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20794" y="563436"/>
            <a:ext cx="7740650" cy="5116942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6DD8C4B7-0E0B-462D-993B-10B78B40DC59}"/>
              </a:ext>
            </a:extLst>
          </p:cNvPr>
          <p:cNvSpPr txBox="1"/>
          <p:nvPr/>
        </p:nvSpPr>
        <p:spPr>
          <a:xfrm>
            <a:off x="245606" y="4322719"/>
            <a:ext cx="2475369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b="1" u="sng" dirty="0" err="1">
                <a:solidFill>
                  <a:srgbClr val="002060"/>
                </a:solidFill>
                <a:latin typeface="Arial" panose="020B0604020202020204" pitchFamily="34" charset="0"/>
              </a:rPr>
              <a:t>Trả</a:t>
            </a:r>
            <a:r>
              <a:rPr lang="en-US" sz="4400" b="1" u="sng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4400" b="1" u="sng" dirty="0" err="1">
                <a:solidFill>
                  <a:srgbClr val="002060"/>
                </a:solidFill>
                <a:latin typeface="Arial" panose="020B0604020202020204" pitchFamily="34" charset="0"/>
              </a:rPr>
              <a:t>lời</a:t>
            </a:r>
            <a:r>
              <a:rPr lang="en-US" sz="4400" b="1" u="sng" dirty="0">
                <a:solidFill>
                  <a:srgbClr val="002060"/>
                </a:solidFill>
                <a:latin typeface="Arial" panose="020B0604020202020204" pitchFamily="34" charset="0"/>
              </a:rPr>
              <a:t>:</a:t>
            </a:r>
            <a:endParaRPr lang="vi-VN" sz="4400" b="1" u="sng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AE74DA3-7238-4398-B3C9-BACF924CD54B}"/>
              </a:ext>
            </a:extLst>
          </p:cNvPr>
          <p:cNvSpPr txBox="1"/>
          <p:nvPr/>
        </p:nvSpPr>
        <p:spPr>
          <a:xfrm>
            <a:off x="1708150" y="5941763"/>
            <a:ext cx="15665450" cy="34293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42950" indent="-742950" algn="just">
              <a:lnSpc>
                <a:spcPct val="130000"/>
              </a:lnSpc>
              <a:buAutoNum type="alphaLcParenR"/>
            </a:pP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Các cặp đường thẳng song song: 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vi-VN" sz="4400" b="1" dirty="0">
                <a:latin typeface="Arial" panose="020B0604020202020204" pitchFamily="34" charset="0"/>
                <a:cs typeface="Arial" panose="020B0604020202020204" pitchFamily="34" charset="0"/>
              </a:rPr>
              <a:t>a // b // c ; d // e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30000"/>
              </a:lnSpc>
            </a:pP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b) Các cặp đường thẳng cắt nhau: 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vi-VN" sz="4400" b="1" dirty="0">
                <a:latin typeface="Arial" panose="020B0604020202020204" pitchFamily="34" charset="0"/>
                <a:cs typeface="Arial" panose="020B0604020202020204" pitchFamily="34" charset="0"/>
              </a:rPr>
              <a:t>a cắt d, </a:t>
            </a:r>
            <a:r>
              <a:rPr lang="en-GB" sz="4400" b="1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GB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GB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b="1" dirty="0">
                <a:latin typeface="Arial" panose="020B0604020202020204" pitchFamily="34" charset="0"/>
                <a:cs typeface="Arial" panose="020B0604020202020204" pitchFamily="34" charset="0"/>
              </a:rPr>
              <a:t>e; b cắt d, 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GB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GB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b="1" dirty="0">
                <a:latin typeface="Arial" panose="020B0604020202020204" pitchFamily="34" charset="0"/>
                <a:cs typeface="Arial" panose="020B0604020202020204" pitchFamily="34" charset="0"/>
              </a:rPr>
              <a:t>e; c cắt d, </a:t>
            </a:r>
            <a:r>
              <a:rPr lang="en-GB" sz="4400" b="1" dirty="0">
                <a:latin typeface="Arial" panose="020B0604020202020204" pitchFamily="34" charset="0"/>
                <a:cs typeface="Arial" panose="020B0604020202020204" pitchFamily="34" charset="0"/>
              </a:rPr>
              <a:t>c </a:t>
            </a:r>
            <a:r>
              <a:rPr lang="en-GB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GB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F04D630B-CCCD-4067-A072-2715F84AFFF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13179" y="10823878"/>
            <a:ext cx="6104521" cy="38888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8" grpId="0"/>
      <p:bldP spid="29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38200" y="-1270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191119" y="302051"/>
            <a:ext cx="4071481" cy="641258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1208" y="0"/>
            <a:ext cx="1267542" cy="124536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23422EA-2353-4CB1-B961-5379837E621E}"/>
              </a:ext>
            </a:extLst>
          </p:cNvPr>
          <p:cNvSpPr txBox="1"/>
          <p:nvPr/>
        </p:nvSpPr>
        <p:spPr>
          <a:xfrm>
            <a:off x="975856" y="1099218"/>
            <a:ext cx="14340344" cy="15171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3.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Quan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sát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Hình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37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chỉ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ra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nêu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cặp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cắt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xác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định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giao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điểm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</a:rPr>
              <a:t>  </a:t>
            </a:r>
            <a:r>
              <a:rPr lang="en-US" sz="4000" dirty="0" err="1">
                <a:latin typeface="Arial" panose="020B0604020202020204" pitchFamily="34" charset="0"/>
              </a:rPr>
              <a:t>chúng</a:t>
            </a:r>
            <a:r>
              <a:rPr lang="en-US" sz="4000" dirty="0">
                <a:latin typeface="Arial" panose="020B0604020202020204" pitchFamily="34" charset="0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DD8C4B7-0E0B-462D-993B-10B78B40DC59}"/>
              </a:ext>
            </a:extLst>
          </p:cNvPr>
          <p:cNvSpPr txBox="1"/>
          <p:nvPr/>
        </p:nvSpPr>
        <p:spPr>
          <a:xfrm>
            <a:off x="191065" y="3438986"/>
            <a:ext cx="2475369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Trả</a:t>
            </a:r>
            <a:r>
              <a:rPr kumimoji="0" lang="en-US" sz="44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1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lời</a:t>
            </a:r>
            <a:r>
              <a:rPr kumimoji="0" lang="en-US" sz="44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</a:t>
            </a:r>
            <a:endParaRPr kumimoji="0" lang="vi-VN" sz="4400" b="1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B9A6A30-05F7-49E6-9705-F22E11E7192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937873" y="1803446"/>
            <a:ext cx="6104521" cy="388886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7F274AF-79FE-4053-BF8F-0FCF8B744F12}"/>
              </a:ext>
            </a:extLst>
          </p:cNvPr>
          <p:cNvSpPr txBox="1"/>
          <p:nvPr/>
        </p:nvSpPr>
        <p:spPr>
          <a:xfrm>
            <a:off x="5082545" y="4862046"/>
            <a:ext cx="5610791" cy="43257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vi-VN" sz="4400" dirty="0"/>
              <a:t>AB cắt AE tại A</a:t>
            </a:r>
            <a:r>
              <a:rPr lang="en-GB" sz="4400" dirty="0"/>
              <a:t>; </a:t>
            </a:r>
          </a:p>
          <a:p>
            <a:pPr algn="ctr">
              <a:lnSpc>
                <a:spcPct val="130000"/>
              </a:lnSpc>
            </a:pPr>
            <a:r>
              <a:rPr lang="vi-VN" sz="4400" dirty="0"/>
              <a:t>AB cắt DB tại B</a:t>
            </a:r>
            <a:r>
              <a:rPr lang="en-GB" sz="4400" dirty="0"/>
              <a:t>; </a:t>
            </a:r>
          </a:p>
          <a:p>
            <a:pPr algn="ctr">
              <a:lnSpc>
                <a:spcPct val="130000"/>
              </a:lnSpc>
            </a:pPr>
            <a:r>
              <a:rPr lang="vi-VN" sz="4400" dirty="0"/>
              <a:t>DE cắt AE tại E</a:t>
            </a:r>
            <a:r>
              <a:rPr lang="en-GB" sz="4400" dirty="0"/>
              <a:t>; </a:t>
            </a:r>
          </a:p>
          <a:p>
            <a:pPr algn="ctr">
              <a:lnSpc>
                <a:spcPct val="130000"/>
              </a:lnSpc>
            </a:pPr>
            <a:r>
              <a:rPr lang="vi-VN" sz="4400" dirty="0"/>
              <a:t>DE cắt DB tại D</a:t>
            </a:r>
            <a:r>
              <a:rPr lang="en-GB" sz="4400" dirty="0"/>
              <a:t>; </a:t>
            </a:r>
          </a:p>
          <a:p>
            <a:pPr algn="ctr">
              <a:lnSpc>
                <a:spcPct val="130000"/>
              </a:lnSpc>
            </a:pPr>
            <a:r>
              <a:rPr lang="vi-VN" sz="4400" dirty="0"/>
              <a:t>AE cắt DB tại C</a:t>
            </a:r>
            <a:r>
              <a:rPr lang="en-US" sz="4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14966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8" grpId="0"/>
      <p:bldP spid="20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609600" y="13598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32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254260" y="5589835"/>
            <a:ext cx="3657382" cy="5615942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326003" y="-15435"/>
            <a:ext cx="3066494" cy="1054107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75576" y="9055238"/>
            <a:ext cx="1267542" cy="124536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B8777F72-72CC-45A8-A878-A962B82D3B2E}"/>
              </a:ext>
            </a:extLst>
          </p:cNvPr>
          <p:cNvSpPr txBox="1"/>
          <p:nvPr/>
        </p:nvSpPr>
        <p:spPr>
          <a:xfrm>
            <a:off x="809347" y="222662"/>
            <a:ext cx="16154400" cy="34293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dirty="0">
                <a:solidFill>
                  <a:srgbClr val="002060"/>
                </a:solidFill>
                <a:latin typeface="Arial" panose="020B0604020202020204" pitchFamily="34" charset="0"/>
              </a:rPr>
              <a:t>4. </a:t>
            </a:r>
            <a:r>
              <a:rPr lang="en-US" sz="4400" dirty="0">
                <a:latin typeface="Arial" panose="020B0604020202020204" pitchFamily="34" charset="0"/>
              </a:rPr>
              <a:t>Cho </a:t>
            </a:r>
            <a:r>
              <a:rPr lang="en-US" sz="4400" dirty="0" err="1">
                <a:latin typeface="Arial" panose="020B0604020202020204" pitchFamily="34" charset="0"/>
              </a:rPr>
              <a:t>ba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điểm</a:t>
            </a:r>
            <a:r>
              <a:rPr lang="en-US" sz="4400" dirty="0">
                <a:latin typeface="Arial" panose="020B0604020202020204" pitchFamily="34" charset="0"/>
              </a:rPr>
              <a:t> H, I, K </a:t>
            </a:r>
            <a:r>
              <a:rPr lang="en-US" sz="4400" dirty="0" err="1">
                <a:latin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hàng</a:t>
            </a:r>
            <a:r>
              <a:rPr lang="en-US" sz="4400" dirty="0">
                <a:latin typeface="Arial" panose="020B0604020202020204" pitchFamily="34" charset="0"/>
              </a:rPr>
              <a:t>.</a:t>
            </a:r>
          </a:p>
          <a:p>
            <a:pPr marL="742950" indent="-742950" algn="just">
              <a:lnSpc>
                <a:spcPct val="130000"/>
              </a:lnSpc>
              <a:buAutoNum type="alphaLcParenR"/>
            </a:pPr>
            <a:r>
              <a:rPr lang="en-US" sz="4400" dirty="0" err="1">
                <a:latin typeface="Arial" panose="020B0604020202020204" pitchFamily="34" charset="0"/>
              </a:rPr>
              <a:t>Điểm</a:t>
            </a:r>
            <a:r>
              <a:rPr lang="en-US" sz="4400" dirty="0">
                <a:latin typeface="Arial" panose="020B0604020202020204" pitchFamily="34" charset="0"/>
              </a:rPr>
              <a:t> K </a:t>
            </a:r>
            <a:r>
              <a:rPr lang="en-US" sz="4400" dirty="0" err="1">
                <a:latin typeface="Arial" panose="020B0604020202020204" pitchFamily="34" charset="0"/>
              </a:rPr>
              <a:t>có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thuộc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đường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</a:rPr>
              <a:t> IH </a:t>
            </a:r>
            <a:r>
              <a:rPr lang="en-US" sz="4400" dirty="0" err="1">
                <a:latin typeface="Arial" panose="020B0604020202020204" pitchFamily="34" charset="0"/>
              </a:rPr>
              <a:t>không</a:t>
            </a:r>
            <a:r>
              <a:rPr lang="en-US" sz="4400" dirty="0">
                <a:latin typeface="Arial" panose="020B0604020202020204" pitchFamily="34" charset="0"/>
              </a:rPr>
              <a:t>?</a:t>
            </a:r>
          </a:p>
          <a:p>
            <a:pPr marL="742950" indent="-742950" algn="just">
              <a:lnSpc>
                <a:spcPct val="130000"/>
              </a:lnSpc>
              <a:buAutoNum type="alphaLcParenR"/>
            </a:pPr>
            <a:r>
              <a:rPr lang="en-US" sz="4400" dirty="0" err="1">
                <a:latin typeface="Arial" panose="020B0604020202020204" pitchFamily="34" charset="0"/>
              </a:rPr>
              <a:t>Vẽ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đường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</a:rPr>
              <a:t> d </a:t>
            </a:r>
            <a:r>
              <a:rPr lang="en-US" sz="4400" dirty="0" err="1">
                <a:latin typeface="Arial" panose="020B0604020202020204" pitchFamily="34" charset="0"/>
              </a:rPr>
              <a:t>đi</a:t>
            </a:r>
            <a:r>
              <a:rPr lang="en-US" sz="4400" dirty="0">
                <a:latin typeface="Arial" panose="020B0604020202020204" pitchFamily="34" charset="0"/>
              </a:rPr>
              <a:t> qua H </a:t>
            </a:r>
            <a:r>
              <a:rPr lang="en-US" sz="4400" dirty="0" err="1">
                <a:latin typeface="Arial" panose="020B0604020202020204" pitchFamily="34" charset="0"/>
              </a:rPr>
              <a:t>và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không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đi</a:t>
            </a:r>
            <a:r>
              <a:rPr lang="en-US" sz="4400" dirty="0">
                <a:latin typeface="Arial" panose="020B0604020202020204" pitchFamily="34" charset="0"/>
              </a:rPr>
              <a:t> qua I. </a:t>
            </a:r>
            <a:r>
              <a:rPr lang="en-US" sz="4400" dirty="0" err="1">
                <a:latin typeface="Arial" panose="020B0604020202020204" pitchFamily="34" charset="0"/>
              </a:rPr>
              <a:t>Đường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</a:rPr>
              <a:t> d </a:t>
            </a:r>
            <a:r>
              <a:rPr lang="en-US" sz="4400" dirty="0" err="1">
                <a:latin typeface="Arial" panose="020B0604020202020204" pitchFamily="34" charset="0"/>
              </a:rPr>
              <a:t>có</a:t>
            </a:r>
            <a:r>
              <a:rPr lang="en-US" sz="4400" dirty="0">
                <a:latin typeface="Arial" panose="020B0604020202020204" pitchFamily="34" charset="0"/>
              </a:rPr>
              <a:t> song </a:t>
            </a:r>
            <a:r>
              <a:rPr lang="en-US" sz="4400" dirty="0" err="1">
                <a:latin typeface="Arial" panose="020B0604020202020204" pitchFamily="34" charset="0"/>
              </a:rPr>
              <a:t>song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với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nhau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với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đường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</a:rPr>
              <a:t> IK </a:t>
            </a:r>
            <a:r>
              <a:rPr lang="en-US" sz="4400" dirty="0" err="1">
                <a:latin typeface="Arial" panose="020B0604020202020204" pitchFamily="34" charset="0"/>
              </a:rPr>
              <a:t>không</a:t>
            </a:r>
            <a:r>
              <a:rPr lang="en-US" sz="4400" dirty="0">
                <a:latin typeface="Arial" panose="020B0604020202020204" pitchFamily="34" charset="0"/>
              </a:rPr>
              <a:t>?</a:t>
            </a:r>
            <a:endParaRPr lang="vi-VN" sz="4400" dirty="0">
              <a:latin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9941647-7FAE-43E5-8FB1-01159F9806FD}"/>
              </a:ext>
            </a:extLst>
          </p:cNvPr>
          <p:cNvSpPr txBox="1"/>
          <p:nvPr/>
        </p:nvSpPr>
        <p:spPr>
          <a:xfrm>
            <a:off x="7186752" y="3939322"/>
            <a:ext cx="1957248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400" b="1" u="sng" dirty="0" err="1">
                <a:latin typeface="Arial" panose="020B0604020202020204" pitchFamily="34" charset="0"/>
              </a:rPr>
              <a:t>Giải</a:t>
            </a:r>
            <a:r>
              <a:rPr lang="en-US" sz="4400" b="1" u="sng" dirty="0">
                <a:latin typeface="Arial" panose="020B0604020202020204" pitchFamily="34" charset="0"/>
              </a:rPr>
              <a:t>:</a:t>
            </a:r>
            <a:endParaRPr lang="vi-VN" sz="4400" b="1" u="sng" dirty="0">
              <a:latin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6BB8009-60D5-4991-AFEF-A0718C66606A}"/>
              </a:ext>
            </a:extLst>
          </p:cNvPr>
          <p:cNvSpPr txBox="1"/>
          <p:nvPr/>
        </p:nvSpPr>
        <p:spPr>
          <a:xfrm>
            <a:off x="809347" y="4956975"/>
            <a:ext cx="15665450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42950" indent="-742950" algn="just">
              <a:lnSpc>
                <a:spcPct val="130000"/>
              </a:lnSpc>
              <a:buAutoNum type="alphaLcParenR"/>
            </a:pP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K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HI.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B21EE92-7D12-46A2-BE41-9108CBBE1C5A}"/>
              </a:ext>
            </a:extLst>
          </p:cNvPr>
          <p:cNvSpPr txBox="1"/>
          <p:nvPr/>
        </p:nvSpPr>
        <p:spPr>
          <a:xfrm>
            <a:off x="809347" y="6780877"/>
            <a:ext cx="15665450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03FFE505-7691-4122-9C80-4DEB81E9ACB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45778" y="6370131"/>
            <a:ext cx="6320493" cy="3493884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43533F37-E12B-4F03-AE54-DD81BCDA2952}"/>
              </a:ext>
            </a:extLst>
          </p:cNvPr>
          <p:cNvSpPr txBox="1"/>
          <p:nvPr/>
        </p:nvSpPr>
        <p:spPr>
          <a:xfrm>
            <a:off x="1446293" y="7612280"/>
            <a:ext cx="6897808" cy="7378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d </a:t>
            </a:r>
            <a:r>
              <a:rPr lang="en-GB" sz="44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GB" sz="4400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 IK 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build="allAtOnce"/>
      <p:bldP spid="37" grpId="0"/>
      <p:bldP spid="39" grpId="0" build="allAtOnce"/>
      <p:bldP spid="40" grpId="0" build="allAtOnce"/>
      <p:bldP spid="52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164970" y="1986295"/>
            <a:ext cx="11517088" cy="4895185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16172290" y="1749849"/>
            <a:ext cx="513109" cy="6494051"/>
            <a:chOff x="0" y="0"/>
            <a:chExt cx="684145" cy="8658735"/>
          </a:xfrm>
        </p:grpSpPr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4145" cy="636877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1341115"/>
              <a:ext cx="684145" cy="636877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2670718"/>
              <a:ext cx="684145" cy="636877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4011833"/>
              <a:ext cx="684145" cy="636877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5351140"/>
              <a:ext cx="684145" cy="636877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6680743"/>
              <a:ext cx="684145" cy="636877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8021858"/>
              <a:ext cx="684145" cy="636877"/>
            </a:xfrm>
            <a:prstGeom prst="rect">
              <a:avLst/>
            </a:prstGeom>
          </p:spPr>
        </p:pic>
      </p:grpSp>
      <p:sp>
        <p:nvSpPr>
          <p:cNvPr id="21" name="TextBox 21"/>
          <p:cNvSpPr txBox="1"/>
          <p:nvPr/>
        </p:nvSpPr>
        <p:spPr>
          <a:xfrm>
            <a:off x="4366251" y="3607906"/>
            <a:ext cx="8866316" cy="124527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3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2764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43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276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VẬN DỤNG</a:t>
            </a:r>
          </a:p>
        </p:txBody>
      </p:sp>
      <p:pic>
        <p:nvPicPr>
          <p:cNvPr id="22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6808848" y="2484227"/>
            <a:ext cx="4071481" cy="641258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3047" y="6851809"/>
            <a:ext cx="3323381" cy="3439462"/>
          </a:xfrm>
          <a:prstGeom prst="rect">
            <a:avLst/>
          </a:prstGeom>
        </p:spPr>
      </p:pic>
      <p:pic>
        <p:nvPicPr>
          <p:cNvPr id="25" name="Picture 19">
            <a:extLst>
              <a:ext uri="{FF2B5EF4-FFF2-40B4-BE49-F238E27FC236}">
                <a16:creationId xmlns:a16="http://schemas.microsoft.com/office/drawing/2014/main" id="{73AD55DF-7A74-4DC2-B4BD-DD75C7B99611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3593896" y="2600092"/>
            <a:ext cx="1700734" cy="143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4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7182" y="252226"/>
            <a:ext cx="4071481" cy="641258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347479">
            <a:off x="127060" y="8903078"/>
            <a:ext cx="1229165" cy="1121893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438853">
            <a:off x="16836188" y="495789"/>
            <a:ext cx="1684424" cy="43795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DFD4968E-B0BF-46C6-A70E-A5F55DFC7115}"/>
              </a:ext>
            </a:extLst>
          </p:cNvPr>
          <p:cNvSpPr txBox="1"/>
          <p:nvPr/>
        </p:nvSpPr>
        <p:spPr>
          <a:xfrm>
            <a:off x="741642" y="1601207"/>
            <a:ext cx="17068800" cy="1820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 1: 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a, b, c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biệt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trường</a:t>
            </a:r>
            <a:r>
              <a:rPr lang="en-GB" sz="4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hợp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đôi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giao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điềm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4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EC25656-3B79-4E99-9BB4-64CA46E3D84D}"/>
              </a:ext>
            </a:extLst>
          </p:cNvPr>
          <p:cNvSpPr txBox="1"/>
          <p:nvPr/>
        </p:nvSpPr>
        <p:spPr>
          <a:xfrm>
            <a:off x="1752600" y="3703280"/>
            <a:ext cx="12719050" cy="57607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Ba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đôi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cắt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endParaRPr lang="en-US" sz="4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a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cắt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song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c.</a:t>
            </a:r>
            <a:endParaRPr lang="en-US" sz="4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Ba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đôi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song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D. a song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cắt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c.</a:t>
            </a:r>
            <a:endParaRPr lang="en-US" sz="4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p"/>
      <p:bldP spid="2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129808" y="7419599"/>
            <a:ext cx="2000614" cy="2708108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437611" y="419880"/>
            <a:ext cx="4071481" cy="641258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647156" y="219824"/>
            <a:ext cx="2544463" cy="232240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617186">
            <a:off x="17125697" y="105541"/>
            <a:ext cx="1016528" cy="1452183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6457010" y="428382"/>
            <a:ext cx="7157552" cy="80650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240"/>
              </a:lnSpc>
            </a:pPr>
            <a:r>
              <a:rPr 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KHỞI ĐỘNG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CF3FE24-51B4-4FFA-80A5-0AB202B01C2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36280" y="1476933"/>
            <a:ext cx="7709033" cy="590037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EB9BEEE-CEE0-476B-8988-13CF21F0E9EF}"/>
              </a:ext>
            </a:extLst>
          </p:cNvPr>
          <p:cNvSpPr txBox="1"/>
          <p:nvPr/>
        </p:nvSpPr>
        <p:spPr>
          <a:xfrm>
            <a:off x="726596" y="2171700"/>
            <a:ext cx="9093280" cy="34293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sát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ảnh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phần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giao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thông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ở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phố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Hồ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Chi Minh,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đọc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tên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phố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trả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lời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hỏi</a:t>
            </a:r>
            <a:endParaRPr lang="vi-VN" sz="4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ình dấu hỏi chấm đẹp | VFO.VN">
            <a:extLst>
              <a:ext uri="{FF2B5EF4-FFF2-40B4-BE49-F238E27FC236}">
                <a16:creationId xmlns:a16="http://schemas.microsoft.com/office/drawing/2014/main" id="{6B13F8D9-B59C-4322-86C3-596856EC5E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75" y="7377308"/>
            <a:ext cx="1202335" cy="1927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5D86BA1-1069-4A40-A472-80E5209F3DC1}"/>
              </a:ext>
            </a:extLst>
          </p:cNvPr>
          <p:cNvSpPr/>
          <p:nvPr/>
        </p:nvSpPr>
        <p:spPr>
          <a:xfrm>
            <a:off x="2437611" y="7419598"/>
            <a:ext cx="11964189" cy="2219701"/>
          </a:xfrm>
          <a:prstGeom prst="roundRect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2FCCF36-1F48-4B0D-9E69-B134E5C3DD70}"/>
              </a:ext>
            </a:extLst>
          </p:cNvPr>
          <p:cNvSpPr txBox="1"/>
          <p:nvPr/>
        </p:nvSpPr>
        <p:spPr>
          <a:xfrm>
            <a:off x="2895600" y="7785957"/>
            <a:ext cx="11277600" cy="1457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nl-NL" sz="3600" b="1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 đường phố nào gợi nên hình ảnh hai đường thẳng song song? Hai đường thẳng cắt nhau?</a:t>
            </a:r>
            <a:endParaRPr lang="vi-VN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/>
      <p:bldP spid="23" grpId="0" animBg="1"/>
      <p:bldP spid="2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-12700"/>
            <a:ext cx="1267542" cy="124536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138400" y="207592"/>
            <a:ext cx="3066494" cy="105410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BAC990B-B21F-4C04-B1AB-8BD13C0B8D51}"/>
              </a:ext>
            </a:extLst>
          </p:cNvPr>
          <p:cNvSpPr txBox="1"/>
          <p:nvPr/>
        </p:nvSpPr>
        <p:spPr>
          <a:xfrm>
            <a:off x="1905000" y="239828"/>
            <a:ext cx="14048658" cy="9063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 2: 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vẽ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Phát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biểu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dưới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đây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đúng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4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282C9AB-086D-43DA-9CBA-A298372515D5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74456" y="989154"/>
            <a:ext cx="6339085" cy="395558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C8D726C-DFE9-4CE0-B27F-18CADE4F697E}"/>
              </a:ext>
            </a:extLst>
          </p:cNvPr>
          <p:cNvSpPr txBox="1"/>
          <p:nvPr/>
        </p:nvSpPr>
        <p:spPr>
          <a:xfrm>
            <a:off x="1267542" y="4957443"/>
            <a:ext cx="13377143" cy="44911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Hai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cắt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tại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B.</a:t>
            </a:r>
            <a:endParaRPr lang="en-US" sz="4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m // n, n // AB, m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cắt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AB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tại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A.</a:t>
            </a:r>
            <a:endParaRPr lang="en-US" sz="4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Ba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đôi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song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D. m //  n, AB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lần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lượt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cắt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tại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B.</a:t>
            </a:r>
            <a:endParaRPr lang="en-US" sz="4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657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4">
            <a:extLst>
              <a:ext uri="{FF2B5EF4-FFF2-40B4-BE49-F238E27FC236}">
                <a16:creationId xmlns:a16="http://schemas.microsoft.com/office/drawing/2014/main" id="{8269F875-1A8A-4BE2-99D9-89914BABCE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14779640" y="6521041"/>
            <a:ext cx="3975926" cy="4114800"/>
          </a:xfrm>
          <a:prstGeom prst="rect">
            <a:avLst/>
          </a:prstGeom>
        </p:spPr>
      </p:pic>
      <p:pic>
        <p:nvPicPr>
          <p:cNvPr id="3" name="Picture 28">
            <a:extLst>
              <a:ext uri="{FF2B5EF4-FFF2-40B4-BE49-F238E27FC236}">
                <a16:creationId xmlns:a16="http://schemas.microsoft.com/office/drawing/2014/main" id="{94172AFA-9F56-4F4C-AE01-1433E181AB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624551">
            <a:off x="16353490" y="548766"/>
            <a:ext cx="2033947" cy="528826"/>
          </a:xfrm>
          <a:prstGeom prst="rect">
            <a:avLst/>
          </a:prstGeom>
        </p:spPr>
      </p:pic>
      <p:pic>
        <p:nvPicPr>
          <p:cNvPr id="4" name="Picture 29">
            <a:extLst>
              <a:ext uri="{FF2B5EF4-FFF2-40B4-BE49-F238E27FC236}">
                <a16:creationId xmlns:a16="http://schemas.microsoft.com/office/drawing/2014/main" id="{35418B3C-2077-4BF7-9474-74B3ACFAEA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25400" y="190500"/>
            <a:ext cx="1267542" cy="12453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21B14B7-9995-4B27-AC82-E69D6D878EAC}"/>
              </a:ext>
            </a:extLst>
          </p:cNvPr>
          <p:cNvSpPr txBox="1"/>
          <p:nvPr/>
        </p:nvSpPr>
        <p:spPr>
          <a:xfrm>
            <a:off x="2090308" y="797142"/>
            <a:ext cx="14362618" cy="1820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 3: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bao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nhiêu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trước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44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AA7B01-87E2-4C00-9F15-293B8BD75323}"/>
              </a:ext>
            </a:extLst>
          </p:cNvPr>
          <p:cNvSpPr txBox="1"/>
          <p:nvPr/>
        </p:nvSpPr>
        <p:spPr>
          <a:xfrm>
            <a:off x="2438400" y="4152900"/>
            <a:ext cx="2800350" cy="4110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0                    </a:t>
            </a:r>
          </a:p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1.                       </a:t>
            </a:r>
          </a:p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2.                                 </a:t>
            </a:r>
            <a:endParaRPr lang="en-GB" sz="44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D.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vô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719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8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1" y="-64770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grpSp>
        <p:nvGrpSpPr>
          <p:cNvPr id="11" name="Group 11"/>
          <p:cNvGrpSpPr/>
          <p:nvPr/>
        </p:nvGrpSpPr>
        <p:grpSpPr>
          <a:xfrm rot="173666">
            <a:off x="4002838" y="312354"/>
            <a:ext cx="9646159" cy="2586984"/>
            <a:chOff x="0" y="0"/>
            <a:chExt cx="16556128" cy="5939618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254856"/>
              <a:ext cx="10284933" cy="5684763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6271196" y="0"/>
              <a:ext cx="10284933" cy="5684763"/>
            </a:xfrm>
            <a:prstGeom prst="rect">
              <a:avLst/>
            </a:prstGeom>
          </p:spPr>
        </p:pic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024040" y="-219320"/>
            <a:ext cx="1489798" cy="138686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8428292" y="-83685"/>
            <a:ext cx="750119" cy="64237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457101" y="1646620"/>
            <a:ext cx="3066494" cy="1054107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16859249" y="8385610"/>
            <a:ext cx="1659675" cy="1967022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3302610" y="1530267"/>
            <a:ext cx="10609828" cy="743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59"/>
              </a:lnSpc>
            </a:pPr>
            <a:r>
              <a:rPr lang="en-US" sz="6600" b="1" dirty="0">
                <a:solidFill>
                  <a:srgbClr val="C00000"/>
                </a:solidFill>
                <a:latin typeface="Arial" panose="020B0604020202020204" pitchFamily="34" charset="0"/>
              </a:rPr>
              <a:t>HƯỚNG DẪN VỀ NHÀ</a:t>
            </a:r>
          </a:p>
        </p:txBody>
      </p:sp>
      <p:pic>
        <p:nvPicPr>
          <p:cNvPr id="20" name="Picture 2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410277" y="1028700"/>
            <a:ext cx="1267542" cy="124536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6C85909-3F6E-47BC-AA3E-CA43847FE5E3}"/>
              </a:ext>
            </a:extLst>
          </p:cNvPr>
          <p:cNvSpPr txBox="1"/>
          <p:nvPr/>
        </p:nvSpPr>
        <p:spPr>
          <a:xfrm>
            <a:off x="2866270" y="3262912"/>
            <a:ext cx="14822816" cy="5056577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Ôn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kiến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đã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endParaRPr lang="en-US" sz="40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thêm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ví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tiễn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gợi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nên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ảnh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song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song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cắt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Hoàn thành bài tập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còn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trong 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SGK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tập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SBT.</a:t>
            </a:r>
            <a:endParaRPr lang="en-US" sz="40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Chuẩn bị bài mới “</a:t>
            </a:r>
            <a:r>
              <a:rPr lang="en-GB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Đoạn</a:t>
            </a:r>
            <a:r>
              <a:rPr lang="en-GB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”.</a:t>
            </a:r>
            <a:endParaRPr lang="en-US" sz="40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-377395" y="6328210"/>
            <a:ext cx="3975926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3809310" y="4975064"/>
            <a:ext cx="3164240" cy="428323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880276">
            <a:off x="15215018" y="1527176"/>
            <a:ext cx="1446456" cy="193505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-899334">
            <a:off x="1240884" y="1678032"/>
            <a:ext cx="2730396" cy="200001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906419">
            <a:off x="2084938" y="6980324"/>
            <a:ext cx="1796889" cy="184060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3267058">
            <a:off x="5408734" y="261497"/>
            <a:ext cx="7470531" cy="8623990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4397188" y="2965205"/>
            <a:ext cx="9493621" cy="33373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8799" dirty="0">
                <a:solidFill>
                  <a:srgbClr val="C00000"/>
                </a:solidFill>
                <a:latin typeface="Arial" panose="020B0604020202020204" pitchFamily="34" charset="0"/>
              </a:rPr>
              <a:t>THANKS FOR WATHCHING!</a:t>
            </a:r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2376549" y="1742217"/>
            <a:ext cx="1718510" cy="1871645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-1088099" y="5234335"/>
            <a:ext cx="4071481" cy="6412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90654" y="1028700"/>
            <a:ext cx="15759146" cy="8229600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16172290" y="1749849"/>
            <a:ext cx="513109" cy="6494051"/>
            <a:chOff x="0" y="0"/>
            <a:chExt cx="684145" cy="8658735"/>
          </a:xfrm>
        </p:grpSpPr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4145" cy="636877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1341115"/>
              <a:ext cx="684145" cy="636877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2670718"/>
              <a:ext cx="684145" cy="636877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4011833"/>
              <a:ext cx="684145" cy="636877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5351140"/>
              <a:ext cx="684145" cy="636877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6680743"/>
              <a:ext cx="684145" cy="636877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8021858"/>
              <a:ext cx="684145" cy="636877"/>
            </a:xfrm>
            <a:prstGeom prst="rect">
              <a:avLst/>
            </a:prstGeom>
          </p:spPr>
        </p:pic>
      </p:grpSp>
      <p:sp>
        <p:nvSpPr>
          <p:cNvPr id="21" name="TextBox 21"/>
          <p:cNvSpPr txBox="1"/>
          <p:nvPr/>
        </p:nvSpPr>
        <p:spPr>
          <a:xfrm>
            <a:off x="1034668" y="1938749"/>
            <a:ext cx="16440532" cy="64426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BÀI 2.</a:t>
            </a:r>
          </a:p>
          <a:p>
            <a:pPr algn="ctr">
              <a:lnSpc>
                <a:spcPct val="150000"/>
              </a:lnSpc>
            </a:pPr>
            <a:r>
              <a:rPr lang="en-US" sz="7200" b="1" dirty="0">
                <a:solidFill>
                  <a:srgbClr val="276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HAI ĐƯỜNG THẲNG CẮT NHAU.</a:t>
            </a:r>
          </a:p>
          <a:p>
            <a:pPr algn="ctr">
              <a:lnSpc>
                <a:spcPct val="150000"/>
              </a:lnSpc>
            </a:pPr>
            <a:r>
              <a:rPr lang="en-US" sz="7200" b="1" dirty="0">
                <a:solidFill>
                  <a:srgbClr val="276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HAI ĐƯỜNG THẲNG SONG </a:t>
            </a:r>
            <a:r>
              <a:rPr lang="en-US" sz="7200" b="1" dirty="0" err="1">
                <a:solidFill>
                  <a:srgbClr val="276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SONG</a:t>
            </a:r>
            <a:endParaRPr lang="en-US" sz="7200" b="1" dirty="0">
              <a:solidFill>
                <a:srgbClr val="2764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en-US" sz="7200" b="1" dirty="0">
              <a:solidFill>
                <a:srgbClr val="2764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22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425967" y="4891077"/>
            <a:ext cx="4071481" cy="641258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29092" y="6562726"/>
            <a:ext cx="3975926" cy="4114800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15716822" y="6938952"/>
            <a:ext cx="3084955" cy="33623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248411" y="2822447"/>
            <a:ext cx="11021844" cy="243687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248411" y="5995250"/>
            <a:ext cx="11458880" cy="2436876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991758" y="1028700"/>
            <a:ext cx="1267542" cy="1245360"/>
          </a:xfrm>
          <a:prstGeom prst="rect">
            <a:avLst/>
          </a:prstGeom>
        </p:spPr>
      </p:pic>
      <p:sp>
        <p:nvSpPr>
          <p:cNvPr id="24" name="TextBox 24"/>
          <p:cNvSpPr txBox="1"/>
          <p:nvPr/>
        </p:nvSpPr>
        <p:spPr>
          <a:xfrm>
            <a:off x="2742661" y="529345"/>
            <a:ext cx="12470379" cy="1160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99"/>
              </a:lnSpc>
            </a:pPr>
            <a:r>
              <a:rPr lang="en-US" sz="8799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NỘI DUNG</a:t>
            </a:r>
          </a:p>
        </p:txBody>
      </p:sp>
      <p:pic>
        <p:nvPicPr>
          <p:cNvPr id="25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1143000" y="2057403"/>
            <a:ext cx="4071481" cy="641258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5806820" y="7464115"/>
            <a:ext cx="2551182" cy="2822885"/>
          </a:xfrm>
          <a:prstGeom prst="rect">
            <a:avLst/>
          </a:prstGeom>
        </p:spPr>
      </p:pic>
      <p:sp>
        <p:nvSpPr>
          <p:cNvPr id="27" name="TextBox 27"/>
          <p:cNvSpPr txBox="1"/>
          <p:nvPr/>
        </p:nvSpPr>
        <p:spPr>
          <a:xfrm>
            <a:off x="5986715" y="3626721"/>
            <a:ext cx="7382013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en-US" sz="4400" b="1" dirty="0">
                <a:solidFill>
                  <a:srgbClr val="7030A0"/>
                </a:solidFill>
                <a:latin typeface="Arial" panose="020B0604020202020204" pitchFamily="34" charset="0"/>
              </a:rPr>
              <a:t>HAI ĐƯỜNG CẮT NHAU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9B6FA7C-EA59-4908-9495-883BFB31A8BB}"/>
              </a:ext>
            </a:extLst>
          </p:cNvPr>
          <p:cNvGrpSpPr/>
          <p:nvPr/>
        </p:nvGrpSpPr>
        <p:grpSpPr>
          <a:xfrm>
            <a:off x="4026073" y="3542235"/>
            <a:ext cx="876129" cy="861283"/>
            <a:chOff x="4491198" y="3216503"/>
            <a:chExt cx="876129" cy="861283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4491198" y="3216503"/>
              <a:ext cx="870305" cy="810175"/>
            </a:xfrm>
            <a:prstGeom prst="rect">
              <a:avLst/>
            </a:prstGeom>
          </p:spPr>
        </p:pic>
        <p:sp>
          <p:nvSpPr>
            <p:cNvPr id="28" name="TextBox 28"/>
            <p:cNvSpPr txBox="1"/>
            <p:nvPr/>
          </p:nvSpPr>
          <p:spPr>
            <a:xfrm>
              <a:off x="4491198" y="3573865"/>
              <a:ext cx="876129" cy="50392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600"/>
                </a:lnSpc>
              </a:pPr>
              <a:r>
                <a:rPr lang="en-US" sz="5400" dirty="0">
                  <a:solidFill>
                    <a:srgbClr val="276493"/>
                  </a:solidFill>
                  <a:latin typeface="Arial" panose="020B0604020202020204" pitchFamily="34" charset="0"/>
                </a:rPr>
                <a:t>1.</a:t>
              </a:r>
            </a:p>
          </p:txBody>
        </p:sp>
      </p:grpSp>
      <p:sp>
        <p:nvSpPr>
          <p:cNvPr id="29" name="TextBox 29"/>
          <p:cNvSpPr txBox="1"/>
          <p:nvPr/>
        </p:nvSpPr>
        <p:spPr>
          <a:xfrm>
            <a:off x="5402714" y="6921069"/>
            <a:ext cx="9645201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en-US" sz="4400" b="1" dirty="0">
                <a:solidFill>
                  <a:srgbClr val="7030A0"/>
                </a:solidFill>
                <a:latin typeface="Arial" panose="020B0604020202020204" pitchFamily="34" charset="0"/>
              </a:rPr>
              <a:t>HAI ĐƯỜNG THẲNG SONG </a:t>
            </a:r>
            <a:r>
              <a:rPr lang="en-US" sz="4400" b="1" dirty="0" err="1">
                <a:solidFill>
                  <a:srgbClr val="7030A0"/>
                </a:solidFill>
                <a:latin typeface="Arial" panose="020B0604020202020204" pitchFamily="34" charset="0"/>
              </a:rPr>
              <a:t>SONG</a:t>
            </a:r>
            <a:endParaRPr lang="en-US" sz="4400" b="1" dirty="0">
              <a:solidFill>
                <a:srgbClr val="7030A0"/>
              </a:solidFill>
              <a:latin typeface="Arial" panose="020B0604020202020204" pitchFamily="34" charset="0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39C442B-9131-49D3-980B-15FBE4A896F0}"/>
              </a:ext>
            </a:extLst>
          </p:cNvPr>
          <p:cNvGrpSpPr/>
          <p:nvPr/>
        </p:nvGrpSpPr>
        <p:grpSpPr>
          <a:xfrm>
            <a:off x="3974912" y="6816593"/>
            <a:ext cx="972624" cy="905425"/>
            <a:chOff x="4425929" y="5777723"/>
            <a:chExt cx="972624" cy="905425"/>
          </a:xfrm>
        </p:grpSpPr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4425929" y="5777723"/>
              <a:ext cx="972624" cy="905425"/>
            </a:xfrm>
            <a:prstGeom prst="rect">
              <a:avLst/>
            </a:prstGeom>
          </p:spPr>
        </p:pic>
        <p:sp>
          <p:nvSpPr>
            <p:cNvPr id="30" name="TextBox 30"/>
            <p:cNvSpPr txBox="1"/>
            <p:nvPr/>
          </p:nvSpPr>
          <p:spPr>
            <a:xfrm>
              <a:off x="4459974" y="6087187"/>
              <a:ext cx="938579" cy="4863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600"/>
                </a:lnSpc>
              </a:pPr>
              <a:r>
                <a:rPr lang="en-US" sz="4800" dirty="0">
                  <a:solidFill>
                    <a:srgbClr val="276493"/>
                  </a:solidFill>
                  <a:latin typeface="Arial" panose="020B0604020202020204" pitchFamily="34" charset="0"/>
                </a:rPr>
                <a:t>2.</a:t>
              </a:r>
            </a:p>
          </p:txBody>
        </p:sp>
      </p:grpSp>
      <p:pic>
        <p:nvPicPr>
          <p:cNvPr id="39" name="Picture 3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717015" y="7044160"/>
            <a:ext cx="1363675" cy="14260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52600" y="2057853"/>
            <a:ext cx="13754100" cy="4728043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2492009" y="3113543"/>
            <a:ext cx="513109" cy="6494051"/>
            <a:chOff x="0" y="0"/>
            <a:chExt cx="684145" cy="8658735"/>
          </a:xfrm>
        </p:grpSpPr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4145" cy="636877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1341115"/>
              <a:ext cx="684145" cy="636877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2670718"/>
              <a:ext cx="684145" cy="636877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4011833"/>
              <a:ext cx="684145" cy="636877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5351140"/>
              <a:ext cx="684145" cy="636877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6680743"/>
              <a:ext cx="684145" cy="636877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8021858"/>
              <a:ext cx="684145" cy="636877"/>
            </a:xfrm>
            <a:prstGeom prst="rect">
              <a:avLst/>
            </a:prstGeom>
          </p:spPr>
        </p:pic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4333017" y="6785896"/>
            <a:ext cx="3720009" cy="3849945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668573" y="1642396"/>
            <a:ext cx="1267542" cy="1245360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330859">
            <a:off x="7927476" y="2082884"/>
            <a:ext cx="2033947" cy="528826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1822017" y="2181158"/>
            <a:ext cx="3066494" cy="1054107"/>
          </a:xfrm>
          <a:prstGeom prst="rect">
            <a:avLst/>
          </a:prstGeom>
        </p:spPr>
      </p:pic>
      <p:sp>
        <p:nvSpPr>
          <p:cNvPr id="27" name="TextBox 27"/>
          <p:cNvSpPr txBox="1"/>
          <p:nvPr/>
        </p:nvSpPr>
        <p:spPr>
          <a:xfrm>
            <a:off x="3096792" y="3934976"/>
            <a:ext cx="12409908" cy="9446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000"/>
              </a:lnSpc>
            </a:pPr>
            <a:r>
              <a:rPr lang="en-US" sz="6000" b="1" dirty="0">
                <a:solidFill>
                  <a:srgbClr val="7030A0"/>
                </a:solidFill>
                <a:latin typeface="Arial" panose="020B0604020202020204" pitchFamily="34" charset="0"/>
              </a:rPr>
              <a:t>I. HAI ĐƯỜNG THẲNG CẮT NHAU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-12700"/>
            <a:ext cx="1267542" cy="124536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138400" y="207592"/>
            <a:ext cx="3066494" cy="105410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3DD2ABAC-3097-41DA-9AE0-338433FC15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8113" y="1093806"/>
            <a:ext cx="1649717" cy="813559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7D5AD1A8-C261-4D5D-87A2-F3E32D3B3A8F}"/>
              </a:ext>
            </a:extLst>
          </p:cNvPr>
          <p:cNvSpPr txBox="1"/>
          <p:nvPr/>
        </p:nvSpPr>
        <p:spPr>
          <a:xfrm>
            <a:off x="2590800" y="1118751"/>
            <a:ext cx="14782800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400" dirty="0">
                <a:latin typeface="Arial" panose="020B0604020202020204" pitchFamily="34" charset="0"/>
              </a:rPr>
              <a:t>Hai </a:t>
            </a:r>
            <a:r>
              <a:rPr lang="en-US" sz="4400" dirty="0" err="1">
                <a:latin typeface="Arial" panose="020B0604020202020204" pitchFamily="34" charset="0"/>
              </a:rPr>
              <a:t>đường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</a:rPr>
              <a:t> ở </a:t>
            </a:r>
            <a:r>
              <a:rPr lang="en-US" sz="4400" dirty="0" err="1">
                <a:latin typeface="Arial" panose="020B0604020202020204" pitchFamily="34" charset="0"/>
              </a:rPr>
              <a:t>Hình</a:t>
            </a:r>
            <a:r>
              <a:rPr lang="en-US" sz="4400" dirty="0">
                <a:latin typeface="Arial" panose="020B0604020202020204" pitchFamily="34" charset="0"/>
              </a:rPr>
              <a:t> 26 </a:t>
            </a:r>
            <a:r>
              <a:rPr lang="en-US" sz="4400" dirty="0" err="1">
                <a:latin typeface="Arial" panose="020B0604020202020204" pitchFamily="34" charset="0"/>
              </a:rPr>
              <a:t>có</a:t>
            </a:r>
            <a:r>
              <a:rPr lang="en-US" sz="4400" dirty="0">
                <a:latin typeface="Arial" panose="020B0604020202020204" pitchFamily="34" charset="0"/>
              </a:rPr>
              <a:t> bao </a:t>
            </a:r>
            <a:r>
              <a:rPr lang="en-US" sz="4400" dirty="0" err="1">
                <a:latin typeface="Arial" panose="020B0604020202020204" pitchFamily="34" charset="0"/>
              </a:rPr>
              <a:t>nhiêu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điểm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chung</a:t>
            </a:r>
            <a:r>
              <a:rPr lang="en-US" sz="4400" dirty="0">
                <a:latin typeface="Arial" panose="020B0604020202020204" pitchFamily="34" charset="0"/>
              </a:rPr>
              <a:t>.</a:t>
            </a:r>
            <a:endParaRPr lang="vi-VN" sz="4400" dirty="0">
              <a:latin typeface="Arial" panose="020B0604020202020204" pitchFamily="34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21BF73C6-4504-4000-8212-A5F593C1D9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580767" y="2143819"/>
            <a:ext cx="6739890" cy="371025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C1871944-D345-4901-BA96-FDBDC682AEA2}"/>
              </a:ext>
            </a:extLst>
          </p:cNvPr>
          <p:cNvSpPr txBox="1"/>
          <p:nvPr/>
        </p:nvSpPr>
        <p:spPr>
          <a:xfrm>
            <a:off x="13282567" y="5855505"/>
            <a:ext cx="3810000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</a:rPr>
              <a:t>Hình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</a:rPr>
              <a:t> 26</a:t>
            </a:r>
            <a:endParaRPr lang="vi-VN" sz="4400" i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CD4378E-05EC-4704-AE64-6E16BFF19148}"/>
              </a:ext>
            </a:extLst>
          </p:cNvPr>
          <p:cNvSpPr txBox="1"/>
          <p:nvPr/>
        </p:nvSpPr>
        <p:spPr>
          <a:xfrm>
            <a:off x="1900909" y="2343695"/>
            <a:ext cx="9729429" cy="1820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</a:t>
            </a:r>
            <a:r>
              <a:rPr lang="en-US" sz="4400" dirty="0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ai </a:t>
            </a:r>
            <a:r>
              <a:rPr lang="en-US" sz="4400" dirty="0" err="1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400" dirty="0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4400" dirty="0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400" dirty="0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4400" dirty="0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4400" dirty="0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chung</a:t>
            </a:r>
            <a:r>
              <a:rPr lang="en-US" sz="4400" dirty="0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4400" dirty="0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4400" dirty="0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O.</a:t>
            </a:r>
            <a:endParaRPr lang="en-US" sz="4400" dirty="0">
              <a:solidFill>
                <a:schemeClr val="accent4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9" name="Arrow: Right 38">
            <a:extLst>
              <a:ext uri="{FF2B5EF4-FFF2-40B4-BE49-F238E27FC236}">
                <a16:creationId xmlns:a16="http://schemas.microsoft.com/office/drawing/2014/main" id="{6C3AE284-0305-4DBF-AC9F-1092043A66C6}"/>
              </a:ext>
            </a:extLst>
          </p:cNvPr>
          <p:cNvSpPr/>
          <p:nvPr/>
        </p:nvSpPr>
        <p:spPr>
          <a:xfrm>
            <a:off x="863251" y="5156570"/>
            <a:ext cx="772829" cy="571301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879D80B-F409-4A55-9870-AE430E6A4B67}"/>
              </a:ext>
            </a:extLst>
          </p:cNvPr>
          <p:cNvSpPr txBox="1"/>
          <p:nvPr/>
        </p:nvSpPr>
        <p:spPr>
          <a:xfrm>
            <a:off x="1926309" y="4549980"/>
            <a:ext cx="9729429" cy="1820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 </a:t>
            </a:r>
            <a:r>
              <a:rPr lang="en-US" sz="4400" u="sng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nói</a:t>
            </a:r>
            <a:r>
              <a:rPr lang="en-US" sz="4400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 </a:t>
            </a:r>
            <a:r>
              <a:rPr lang="en-US" sz="44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4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44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 </a:t>
            </a:r>
            <a:r>
              <a:rPr lang="en-US" sz="44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44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 </a:t>
            </a:r>
            <a:r>
              <a:rPr lang="en-US" sz="44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cắt</a:t>
            </a:r>
            <a:r>
              <a:rPr lang="en-US" sz="44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nhau</a:t>
            </a:r>
            <a:r>
              <a:rPr lang="en-US" sz="44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tại</a:t>
            </a:r>
            <a:r>
              <a:rPr lang="en-US" sz="44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44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O.</a:t>
            </a:r>
            <a:endParaRPr lang="en-US" sz="4400" dirty="0">
              <a:solidFill>
                <a:srgbClr val="C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Câu hỏi Yes/ No Question - Tech12h">
            <a:extLst>
              <a:ext uri="{FF2B5EF4-FFF2-40B4-BE49-F238E27FC236}">
                <a16:creationId xmlns:a16="http://schemas.microsoft.com/office/drawing/2014/main" id="{B8F5465F-3F19-41E4-8D90-F0A98BD14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7" y="7390688"/>
            <a:ext cx="4619625" cy="277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hought Bubble: Cloud 40">
            <a:extLst>
              <a:ext uri="{FF2B5EF4-FFF2-40B4-BE49-F238E27FC236}">
                <a16:creationId xmlns:a16="http://schemas.microsoft.com/office/drawing/2014/main" id="{ACA78DF4-2A72-4732-B4A2-95589768F9F4}"/>
              </a:ext>
            </a:extLst>
          </p:cNvPr>
          <p:cNvSpPr/>
          <p:nvPr/>
        </p:nvSpPr>
        <p:spPr>
          <a:xfrm>
            <a:off x="6286675" y="7307633"/>
            <a:ext cx="7734125" cy="2771775"/>
          </a:xfrm>
          <a:prstGeom prst="cloudCallout">
            <a:avLst>
              <a:gd name="adj1" fmla="val -69152"/>
              <a:gd name="adj2" fmla="val 26065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4400" i="1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nl-NL" sz="4400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 đường thẳng cắt nhau là gì?</a:t>
            </a:r>
            <a:endParaRPr lang="en-US" sz="4400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vi-VN" sz="4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6" grpId="0"/>
      <p:bldP spid="38" grpId="0"/>
      <p:bldP spid="39" grpId="0" animBg="1"/>
      <p:bldP spid="40" grpId="0"/>
      <p:bldP spid="4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5075" y="363656"/>
            <a:ext cx="1363675" cy="1426066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606355" y="1914525"/>
            <a:ext cx="2834475" cy="1140876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D538EDD2-0C46-4D2E-8678-B226D91D698C}"/>
              </a:ext>
            </a:extLst>
          </p:cNvPr>
          <p:cNvGrpSpPr/>
          <p:nvPr/>
        </p:nvGrpSpPr>
        <p:grpSpPr>
          <a:xfrm>
            <a:off x="1428750" y="2615903"/>
            <a:ext cx="14499296" cy="4556162"/>
            <a:chOff x="1627666" y="2571750"/>
            <a:chExt cx="11499791" cy="3334249"/>
          </a:xfrm>
        </p:grpSpPr>
        <p:sp>
          <p:nvSpPr>
            <p:cNvPr id="30" name="Freeform 3">
              <a:extLst>
                <a:ext uri="{FF2B5EF4-FFF2-40B4-BE49-F238E27FC236}">
                  <a16:creationId xmlns:a16="http://schemas.microsoft.com/office/drawing/2014/main" id="{4EEDB451-9A92-4845-B214-C389B4D560A0}"/>
                </a:ext>
              </a:extLst>
            </p:cNvPr>
            <p:cNvSpPr/>
            <p:nvPr/>
          </p:nvSpPr>
          <p:spPr>
            <a:xfrm>
              <a:off x="1627666" y="2571750"/>
              <a:ext cx="11499791" cy="3334249"/>
            </a:xfrm>
            <a:custGeom>
              <a:avLst/>
              <a:gdLst/>
              <a:ahLst/>
              <a:cxnLst/>
              <a:rect l="l" t="t" r="r" b="b"/>
              <a:pathLst>
                <a:path w="2063458" h="2203873">
                  <a:moveTo>
                    <a:pt x="0" y="0"/>
                  </a:moveTo>
                  <a:lnTo>
                    <a:pt x="2063458" y="0"/>
                  </a:lnTo>
                  <a:lnTo>
                    <a:pt x="2063458" y="2203873"/>
                  </a:lnTo>
                  <a:lnTo>
                    <a:pt x="0" y="2203873"/>
                  </a:lnTo>
                  <a:close/>
                </a:path>
              </a:pathLst>
            </a:custGeom>
            <a:solidFill>
              <a:srgbClr val="CCFF99"/>
            </a:solidFill>
          </p:spPr>
          <p:txBody>
            <a:bodyPr/>
            <a:lstStyle/>
            <a:p>
              <a:pPr algn="ctr">
                <a:lnSpc>
                  <a:spcPct val="13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0000"/>
                </a:buClr>
                <a:buFont typeface="Arial"/>
                <a:buNone/>
              </a:pPr>
              <a:r>
                <a:rPr lang="en-US" sz="2000" kern="0" dirty="0">
                  <a:solidFill>
                    <a:srgbClr val="F2F4CF"/>
                  </a:solidFill>
                  <a:latin typeface="Arial"/>
                  <a:ea typeface="Times New Roman" panose="02020603050405020304" pitchFamily="18" charset="0"/>
                  <a:cs typeface="Arial"/>
                  <a:sym typeface="Arial"/>
                </a:rPr>
                <a:t>           </a:t>
              </a:r>
              <a:endParaRPr lang="en-US" sz="2000" b="1" kern="0" dirty="0">
                <a:solidFill>
                  <a:srgbClr val="F2F4CF"/>
                </a:solidFill>
                <a:latin typeface="Arial"/>
                <a:ea typeface="Calibri" panose="020F0502020204030204" pitchFamily="34" charset="0"/>
                <a:cs typeface="Arial"/>
                <a:sym typeface="Arial"/>
              </a:endParaRPr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4A643B02-50C8-4E7A-8FE1-FAD7C1B9A4A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colorTemperature colorTemp="47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627666" y="2571750"/>
              <a:ext cx="874096" cy="801335"/>
            </a:xfrm>
            <a:prstGeom prst="rect">
              <a:avLst/>
            </a:prstGeom>
          </p:spPr>
        </p:pic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AED97B80-D3C0-4F3C-BDA3-9EF42DC1FD9A}"/>
              </a:ext>
            </a:extLst>
          </p:cNvPr>
          <p:cNvSpPr txBox="1"/>
          <p:nvPr/>
        </p:nvSpPr>
        <p:spPr>
          <a:xfrm>
            <a:off x="2530838" y="3101008"/>
            <a:ext cx="12715411" cy="2873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4783448" y="4880432"/>
            <a:ext cx="3657382" cy="56159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372827" y="-9058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829583" y="145463"/>
            <a:ext cx="9457917" cy="146905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283888">
            <a:off x="14317953" y="307519"/>
            <a:ext cx="2033947" cy="528826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92339" y="8284966"/>
            <a:ext cx="1301322" cy="200203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4694130" y="-50800"/>
            <a:ext cx="962913" cy="946062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 rot="474231">
            <a:off x="16962109" y="204255"/>
            <a:ext cx="1228848" cy="1496314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1162DC87-C046-4906-88C5-6E31738B48F6}"/>
              </a:ext>
            </a:extLst>
          </p:cNvPr>
          <p:cNvGrpSpPr/>
          <p:nvPr/>
        </p:nvGrpSpPr>
        <p:grpSpPr>
          <a:xfrm>
            <a:off x="-218806" y="-167189"/>
            <a:ext cx="5381580" cy="2415758"/>
            <a:chOff x="-635721" y="-139698"/>
            <a:chExt cx="5381580" cy="2415758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 rot="4388922">
              <a:off x="980621" y="-1109963"/>
              <a:ext cx="2415758" cy="4356287"/>
            </a:xfrm>
            <a:prstGeom prst="rect">
              <a:avLst/>
            </a:prstGeom>
          </p:spPr>
        </p:pic>
        <p:sp>
          <p:nvSpPr>
            <p:cNvPr id="19" name="TextBox 19"/>
            <p:cNvSpPr txBox="1"/>
            <p:nvPr/>
          </p:nvSpPr>
          <p:spPr>
            <a:xfrm>
              <a:off x="-635721" y="793905"/>
              <a:ext cx="5381580" cy="6155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800"/>
                </a:lnSpc>
                <a:spcBef>
                  <a:spcPct val="0"/>
                </a:spcBef>
              </a:pPr>
              <a:r>
                <a:rPr lang="en-US" sz="5400" dirty="0" err="1">
                  <a:solidFill>
                    <a:srgbClr val="FFFFFF"/>
                  </a:solidFill>
                  <a:latin typeface="Arial" panose="020B0604020202020204" pitchFamily="34" charset="0"/>
                </a:rPr>
                <a:t>Luyện</a:t>
              </a:r>
              <a:r>
                <a:rPr lang="en-US" sz="5400" dirty="0">
                  <a:solidFill>
                    <a:srgbClr val="FFFFFF"/>
                  </a:solidFill>
                  <a:latin typeface="Arial" panose="020B0604020202020204" pitchFamily="34" charset="0"/>
                </a:rPr>
                <a:t> </a:t>
              </a:r>
              <a:r>
                <a:rPr lang="en-US" sz="5400" dirty="0" err="1">
                  <a:solidFill>
                    <a:srgbClr val="FFFFFF"/>
                  </a:solidFill>
                  <a:latin typeface="Arial" panose="020B0604020202020204" pitchFamily="34" charset="0"/>
                </a:rPr>
                <a:t>tập</a:t>
              </a:r>
              <a:r>
                <a:rPr lang="en-US" sz="5400" dirty="0">
                  <a:solidFill>
                    <a:srgbClr val="FFFFFF"/>
                  </a:solidFill>
                  <a:latin typeface="Arial" panose="020B0604020202020204" pitchFamily="34" charset="0"/>
                </a:rPr>
                <a:t> 1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77FA5ACA-200A-4F0A-9ADB-D3CF2379B236}"/>
              </a:ext>
            </a:extLst>
          </p:cNvPr>
          <p:cNvSpPr txBox="1"/>
          <p:nvPr/>
        </p:nvSpPr>
        <p:spPr>
          <a:xfrm>
            <a:off x="7409327" y="313693"/>
            <a:ext cx="9541641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dirty="0">
                <a:latin typeface="Arial" panose="020B0604020202020204" pitchFamily="34" charset="0"/>
              </a:rPr>
              <a:t>Cho </a:t>
            </a:r>
            <a:r>
              <a:rPr lang="en-US" sz="4400" i="1" dirty="0" err="1">
                <a:latin typeface="Arial" panose="020B0604020202020204" pitchFamily="34" charset="0"/>
              </a:rPr>
              <a:t>Hình</a:t>
            </a:r>
            <a:r>
              <a:rPr lang="en-US" sz="4400" i="1" dirty="0">
                <a:latin typeface="Arial" panose="020B0604020202020204" pitchFamily="34" charset="0"/>
              </a:rPr>
              <a:t> 29.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58CA11F-C1E4-414B-B33B-9FAEB1EB5D8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808265" y="1656258"/>
            <a:ext cx="6768084" cy="323801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986A9C99-0E91-4C31-BF23-18524B0CC0F8}"/>
              </a:ext>
            </a:extLst>
          </p:cNvPr>
          <p:cNvSpPr txBox="1"/>
          <p:nvPr/>
        </p:nvSpPr>
        <p:spPr>
          <a:xfrm>
            <a:off x="492339" y="2579279"/>
            <a:ext cx="11130896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dirty="0">
                <a:latin typeface="Arial" panose="020B0604020202020204" pitchFamily="34" charset="0"/>
              </a:rPr>
              <a:t>a) </a:t>
            </a:r>
            <a:r>
              <a:rPr lang="en-US" sz="4400" dirty="0" err="1">
                <a:latin typeface="Arial" panose="020B0604020202020204" pitchFamily="34" charset="0"/>
              </a:rPr>
              <a:t>Vẽ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đường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</a:rPr>
              <a:t> d </a:t>
            </a:r>
            <a:r>
              <a:rPr lang="en-US" sz="4400" dirty="0" err="1">
                <a:latin typeface="Arial" panose="020B0604020202020204" pitchFamily="34" charset="0"/>
              </a:rPr>
              <a:t>đi</a:t>
            </a:r>
            <a:r>
              <a:rPr lang="en-US" sz="4400" dirty="0">
                <a:latin typeface="Arial" panose="020B0604020202020204" pitchFamily="34" charset="0"/>
              </a:rPr>
              <a:t> qua </a:t>
            </a:r>
            <a:r>
              <a:rPr lang="en-US" sz="4400" dirty="0" err="1">
                <a:latin typeface="Arial" panose="020B0604020202020204" pitchFamily="34" charset="0"/>
              </a:rPr>
              <a:t>hai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điểm</a:t>
            </a:r>
            <a:r>
              <a:rPr lang="en-US" sz="4400" dirty="0">
                <a:latin typeface="Arial" panose="020B0604020202020204" pitchFamily="34" charset="0"/>
              </a:rPr>
              <a:t> A </a:t>
            </a:r>
            <a:r>
              <a:rPr lang="en-US" sz="4400" dirty="0" err="1">
                <a:latin typeface="Arial" panose="020B0604020202020204" pitchFamily="34" charset="0"/>
              </a:rPr>
              <a:t>và</a:t>
            </a:r>
            <a:r>
              <a:rPr lang="en-US" sz="4400" dirty="0">
                <a:latin typeface="Arial" panose="020B0604020202020204" pitchFamily="34" charset="0"/>
              </a:rPr>
              <a:t> B.</a:t>
            </a:r>
            <a:endParaRPr lang="vi-VN" sz="4400" dirty="0">
              <a:latin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5236CBD-EC09-431D-A89F-24CFBD50AED9}"/>
              </a:ext>
            </a:extLst>
          </p:cNvPr>
          <p:cNvSpPr txBox="1"/>
          <p:nvPr/>
        </p:nvSpPr>
        <p:spPr>
          <a:xfrm>
            <a:off x="486962" y="3995262"/>
            <a:ext cx="14676838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dirty="0">
                <a:latin typeface="Arial" panose="020B0604020202020204" pitchFamily="34" charset="0"/>
              </a:rPr>
              <a:t>b) </a:t>
            </a:r>
            <a:r>
              <a:rPr lang="en-US" sz="4400" dirty="0" err="1">
                <a:latin typeface="Arial" panose="020B0604020202020204" pitchFamily="34" charset="0"/>
              </a:rPr>
              <a:t>Đường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</a:rPr>
              <a:t> d </a:t>
            </a:r>
            <a:r>
              <a:rPr lang="en-US" sz="4400" dirty="0" err="1">
                <a:latin typeface="Arial" panose="020B0604020202020204" pitchFamily="34" charset="0"/>
              </a:rPr>
              <a:t>có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cắt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đường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</a:rPr>
              <a:t> c hay </a:t>
            </a:r>
            <a:r>
              <a:rPr lang="en-US" sz="4400" dirty="0" err="1">
                <a:latin typeface="Arial" panose="020B0604020202020204" pitchFamily="34" charset="0"/>
              </a:rPr>
              <a:t>không</a:t>
            </a:r>
            <a:r>
              <a:rPr lang="en-US" sz="4400" dirty="0">
                <a:latin typeface="Arial" panose="020B0604020202020204" pitchFamily="34" charset="0"/>
              </a:rPr>
              <a:t>?</a:t>
            </a:r>
            <a:endParaRPr lang="vi-VN" sz="4400" dirty="0">
              <a:latin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762BB60-0C98-412D-8A78-74D5837ACCE8}"/>
              </a:ext>
            </a:extLst>
          </p:cNvPr>
          <p:cNvSpPr txBox="1"/>
          <p:nvPr/>
        </p:nvSpPr>
        <p:spPr>
          <a:xfrm>
            <a:off x="7981726" y="4886507"/>
            <a:ext cx="1864895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b="1" u="sng" dirty="0" err="1">
                <a:solidFill>
                  <a:srgbClr val="FF0000"/>
                </a:solidFill>
                <a:latin typeface="Arial" panose="020B0604020202020204" pitchFamily="34" charset="0"/>
              </a:rPr>
              <a:t>Giải</a:t>
            </a:r>
            <a:r>
              <a:rPr lang="en-US" sz="4400" b="1" u="sng" dirty="0">
                <a:solidFill>
                  <a:srgbClr val="FF0000"/>
                </a:solidFill>
                <a:latin typeface="Arial" panose="020B0604020202020204" pitchFamily="34" charset="0"/>
              </a:rPr>
              <a:t>:</a:t>
            </a:r>
            <a:endParaRPr lang="vi-VN" sz="4400" b="1" u="sng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555D9AF-CB54-4D8B-B8E5-1CC1FF7091A4}"/>
              </a:ext>
            </a:extLst>
          </p:cNvPr>
          <p:cNvSpPr txBox="1"/>
          <p:nvPr/>
        </p:nvSpPr>
        <p:spPr>
          <a:xfrm>
            <a:off x="1749791" y="6092942"/>
            <a:ext cx="955461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</a:rPr>
              <a:t>a)</a:t>
            </a:r>
            <a:endParaRPr lang="vi-VN" sz="4400" i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0B5ED0CD-3872-423D-9683-A7AAA24192AA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03121" y="5429866"/>
            <a:ext cx="3941646" cy="2770178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AF594FDC-D159-4013-9084-C23922B2251E}"/>
              </a:ext>
            </a:extLst>
          </p:cNvPr>
          <p:cNvSpPr txBox="1"/>
          <p:nvPr/>
        </p:nvSpPr>
        <p:spPr>
          <a:xfrm>
            <a:off x="1782155" y="8402690"/>
            <a:ext cx="955461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</a:rPr>
              <a:t>b)</a:t>
            </a:r>
            <a:endParaRPr lang="vi-VN" sz="4400" i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59BF495-8368-4B1F-92C5-7614877BC9D8}"/>
              </a:ext>
            </a:extLst>
          </p:cNvPr>
          <p:cNvSpPr txBox="1"/>
          <p:nvPr/>
        </p:nvSpPr>
        <p:spPr>
          <a:xfrm>
            <a:off x="3194271" y="8284966"/>
            <a:ext cx="10287000" cy="9063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4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44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 </a:t>
            </a:r>
            <a:r>
              <a:rPr lang="en-US" sz="4400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4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cắt</a:t>
            </a:r>
            <a:r>
              <a:rPr lang="en-US" sz="44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4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44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</a:t>
            </a:r>
            <a:endParaRPr lang="en-US" sz="4400" i="1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6" grpId="0"/>
      <p:bldP spid="27" grpId="0"/>
      <p:bldP spid="34" grpId="0"/>
      <p:bldP spid="35" grpId="0"/>
      <p:bldP spid="38" grpId="0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511683" y="12700"/>
            <a:ext cx="11535503" cy="139896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836" y="7550397"/>
            <a:ext cx="1718510" cy="187164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18183" y="8804462"/>
            <a:ext cx="1363675" cy="1426066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131995" y="269062"/>
            <a:ext cx="3066494" cy="1054107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16047187" y="8303692"/>
            <a:ext cx="1883787" cy="1714246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E945712C-6755-4141-B2ED-E103B9366BE2}"/>
              </a:ext>
            </a:extLst>
          </p:cNvPr>
          <p:cNvGrpSpPr/>
          <p:nvPr/>
        </p:nvGrpSpPr>
        <p:grpSpPr>
          <a:xfrm>
            <a:off x="-53875" y="-28876"/>
            <a:ext cx="5381580" cy="2163189"/>
            <a:chOff x="10375133" y="1399376"/>
            <a:chExt cx="5381580" cy="2163189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 rot="4627838">
              <a:off x="12035598" y="243104"/>
              <a:ext cx="2163189" cy="4475734"/>
            </a:xfrm>
            <a:prstGeom prst="rect">
              <a:avLst/>
            </a:prstGeom>
          </p:spPr>
        </p:pic>
        <p:sp>
          <p:nvSpPr>
            <p:cNvPr id="21" name="TextBox 21"/>
            <p:cNvSpPr txBox="1"/>
            <p:nvPr/>
          </p:nvSpPr>
          <p:spPr>
            <a:xfrm>
              <a:off x="10375133" y="2135868"/>
              <a:ext cx="5381580" cy="6155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800"/>
                </a:lnSpc>
                <a:spcBef>
                  <a:spcPct val="0"/>
                </a:spcBef>
              </a:pPr>
              <a:r>
                <a:rPr lang="en-US" sz="4800" b="1" dirty="0">
                  <a:solidFill>
                    <a:srgbClr val="FFFFFF"/>
                  </a:solidFill>
                  <a:latin typeface="Arial" panose="020B0604020202020204" pitchFamily="34" charset="0"/>
                </a:rPr>
                <a:t>LUYỆN TẬP 2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7FF5503F-251C-4C95-867D-B3AFED53404A}"/>
              </a:ext>
            </a:extLst>
          </p:cNvPr>
          <p:cNvSpPr txBox="1"/>
          <p:nvPr/>
        </p:nvSpPr>
        <p:spPr>
          <a:xfrm>
            <a:off x="6172200" y="269062"/>
            <a:ext cx="10217095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dirty="0">
                <a:latin typeface="Arial" panose="020B0604020202020204" pitchFamily="34" charset="0"/>
              </a:rPr>
              <a:t>Cho </a:t>
            </a:r>
            <a:r>
              <a:rPr lang="en-US" sz="4400" dirty="0" err="1">
                <a:latin typeface="Arial" panose="020B0604020202020204" pitchFamily="34" charset="0"/>
              </a:rPr>
              <a:t>ba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điểm</a:t>
            </a:r>
            <a:r>
              <a:rPr lang="en-US" sz="4400" dirty="0">
                <a:latin typeface="Arial" panose="020B0604020202020204" pitchFamily="34" charset="0"/>
              </a:rPr>
              <a:t> M, N, P </a:t>
            </a:r>
            <a:r>
              <a:rPr lang="en-US" sz="4400" dirty="0" err="1">
                <a:latin typeface="Arial" panose="020B0604020202020204" pitchFamily="34" charset="0"/>
              </a:rPr>
              <a:t>như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i="1" dirty="0" err="1">
                <a:latin typeface="Arial" panose="020B0604020202020204" pitchFamily="34" charset="0"/>
              </a:rPr>
              <a:t>Hình</a:t>
            </a:r>
            <a:r>
              <a:rPr lang="en-US" sz="4400" i="1" dirty="0">
                <a:latin typeface="Arial" panose="020B0604020202020204" pitchFamily="34" charset="0"/>
              </a:rPr>
              <a:t> 30. </a:t>
            </a:r>
            <a:endParaRPr lang="vi-VN" sz="4400" i="1" dirty="0">
              <a:latin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B5FA63D-9FBD-43DF-809E-64CCC8EA0F4F}"/>
              </a:ext>
            </a:extLst>
          </p:cNvPr>
          <p:cNvSpPr txBox="1"/>
          <p:nvPr/>
        </p:nvSpPr>
        <p:spPr>
          <a:xfrm>
            <a:off x="1763812" y="2158688"/>
            <a:ext cx="13650137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dirty="0">
                <a:latin typeface="Arial" panose="020B0604020202020204" pitchFamily="34" charset="0"/>
              </a:rPr>
              <a:t>a) </a:t>
            </a:r>
            <a:r>
              <a:rPr lang="en-US" sz="4400" dirty="0" err="1">
                <a:latin typeface="Arial" panose="020B0604020202020204" pitchFamily="34" charset="0"/>
              </a:rPr>
              <a:t>Vẽ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đường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</a:rPr>
              <a:t> NP.</a:t>
            </a:r>
            <a:endParaRPr lang="vi-VN" sz="4400" dirty="0">
              <a:latin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1423A6C-CF54-416A-AA27-C187B6420102}"/>
              </a:ext>
            </a:extLst>
          </p:cNvPr>
          <p:cNvSpPr txBox="1"/>
          <p:nvPr/>
        </p:nvSpPr>
        <p:spPr>
          <a:xfrm>
            <a:off x="1723345" y="3479087"/>
            <a:ext cx="14665950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dirty="0">
                <a:latin typeface="Arial" panose="020B0604020202020204" pitchFamily="34" charset="0"/>
              </a:rPr>
              <a:t>b) </a:t>
            </a:r>
            <a:r>
              <a:rPr lang="en-US" sz="4400" dirty="0" err="1">
                <a:latin typeface="Arial" panose="020B0604020202020204" pitchFamily="34" charset="0"/>
              </a:rPr>
              <a:t>Vẽ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hai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đường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đi</a:t>
            </a:r>
            <a:r>
              <a:rPr lang="en-US" sz="4400" dirty="0">
                <a:latin typeface="Arial" panose="020B0604020202020204" pitchFamily="34" charset="0"/>
              </a:rPr>
              <a:t> qua M </a:t>
            </a:r>
            <a:r>
              <a:rPr lang="en-US" sz="4400" dirty="0" err="1">
                <a:latin typeface="Arial" panose="020B0604020202020204" pitchFamily="34" charset="0"/>
              </a:rPr>
              <a:t>và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cắt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đường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</a:rPr>
              <a:t> NP.</a:t>
            </a:r>
            <a:endParaRPr lang="vi-VN" sz="4400" dirty="0">
              <a:latin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E409D8B-8B58-4A79-B1C6-F00B19B64D68}"/>
              </a:ext>
            </a:extLst>
          </p:cNvPr>
          <p:cNvSpPr txBox="1"/>
          <p:nvPr/>
        </p:nvSpPr>
        <p:spPr>
          <a:xfrm>
            <a:off x="7754250" y="4487633"/>
            <a:ext cx="1770750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b="1" u="sng" dirty="0" err="1">
                <a:latin typeface="Arial" panose="020B0604020202020204" pitchFamily="34" charset="0"/>
              </a:rPr>
              <a:t>Giải</a:t>
            </a:r>
            <a:r>
              <a:rPr lang="en-US" sz="4400" b="1" u="sng" dirty="0">
                <a:latin typeface="Arial" panose="020B0604020202020204" pitchFamily="34" charset="0"/>
              </a:rPr>
              <a:t>:</a:t>
            </a:r>
            <a:endParaRPr lang="vi-VN" sz="4400" b="1" u="sng" dirty="0">
              <a:latin typeface="Arial" panose="020B0604020202020204" pitchFamily="34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ACEDA1B-5CBE-4429-A781-99AE40A10A8F}"/>
              </a:ext>
            </a:extLst>
          </p:cNvPr>
          <p:cNvGrpSpPr/>
          <p:nvPr/>
        </p:nvGrpSpPr>
        <p:grpSpPr>
          <a:xfrm>
            <a:off x="4662639" y="5363432"/>
            <a:ext cx="7852481" cy="4757816"/>
            <a:chOff x="0" y="0"/>
            <a:chExt cx="2152650" cy="1304290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59C2574-8A9E-4106-BF13-6A543C4D52FA}"/>
                </a:ext>
              </a:extLst>
            </p:cNvPr>
            <p:cNvCxnSpPr/>
            <p:nvPr/>
          </p:nvCxnSpPr>
          <p:spPr>
            <a:xfrm>
              <a:off x="800100" y="123825"/>
              <a:ext cx="1200150" cy="118046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B24CB1C-04CE-4707-8BA2-020906535BDF}"/>
                </a:ext>
              </a:extLst>
            </p:cNvPr>
            <p:cNvSpPr/>
            <p:nvPr/>
          </p:nvSpPr>
          <p:spPr>
            <a:xfrm>
              <a:off x="1047750" y="371475"/>
              <a:ext cx="45719" cy="4568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Text Box 260">
              <a:extLst>
                <a:ext uri="{FF2B5EF4-FFF2-40B4-BE49-F238E27FC236}">
                  <a16:creationId xmlns:a16="http://schemas.microsoft.com/office/drawing/2014/main" id="{D4952E45-10B5-4303-873C-10281325A601}"/>
                </a:ext>
              </a:extLst>
            </p:cNvPr>
            <p:cNvSpPr txBox="1"/>
            <p:nvPr/>
          </p:nvSpPr>
          <p:spPr>
            <a:xfrm>
              <a:off x="942975" y="0"/>
              <a:ext cx="381000" cy="32321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44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</a:t>
              </a:r>
              <a:endParaRPr lang="en-US" sz="44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Text Box 281">
              <a:extLst>
                <a:ext uri="{FF2B5EF4-FFF2-40B4-BE49-F238E27FC236}">
                  <a16:creationId xmlns:a16="http://schemas.microsoft.com/office/drawing/2014/main" id="{4F34341A-3835-4D20-ADDD-33155FF44032}"/>
                </a:ext>
              </a:extLst>
            </p:cNvPr>
            <p:cNvSpPr txBox="1"/>
            <p:nvPr/>
          </p:nvSpPr>
          <p:spPr>
            <a:xfrm>
              <a:off x="457200" y="942975"/>
              <a:ext cx="381000" cy="32361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44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</a:t>
              </a:r>
              <a:endParaRPr lang="en-US" sz="44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F5051419-C6FE-4A72-A053-B74C648D5FEB}"/>
                </a:ext>
              </a:extLst>
            </p:cNvPr>
            <p:cNvSpPr/>
            <p:nvPr/>
          </p:nvSpPr>
          <p:spPr>
            <a:xfrm>
              <a:off x="1562100" y="876300"/>
              <a:ext cx="45719" cy="4568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DBD5113D-18E4-4FEB-AAB7-3DD66A860689}"/>
                </a:ext>
              </a:extLst>
            </p:cNvPr>
            <p:cNvCxnSpPr/>
            <p:nvPr/>
          </p:nvCxnSpPr>
          <p:spPr>
            <a:xfrm>
              <a:off x="0" y="876300"/>
              <a:ext cx="215265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6" name="Text Box 272">
              <a:extLst>
                <a:ext uri="{FF2B5EF4-FFF2-40B4-BE49-F238E27FC236}">
                  <a16:creationId xmlns:a16="http://schemas.microsoft.com/office/drawing/2014/main" id="{5321943F-53FE-4A6D-8363-44344CA594CB}"/>
                </a:ext>
              </a:extLst>
            </p:cNvPr>
            <p:cNvSpPr txBox="1"/>
            <p:nvPr/>
          </p:nvSpPr>
          <p:spPr>
            <a:xfrm>
              <a:off x="1447800" y="914400"/>
              <a:ext cx="381000" cy="32361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44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</a:t>
              </a:r>
              <a:endParaRPr lang="en-US" sz="44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C8AC55AE-67A5-4CCE-B15A-97A3103FF551}"/>
                </a:ext>
              </a:extLst>
            </p:cNvPr>
            <p:cNvCxnSpPr/>
            <p:nvPr/>
          </p:nvCxnSpPr>
          <p:spPr>
            <a:xfrm flipH="1">
              <a:off x="190500" y="104775"/>
              <a:ext cx="1171575" cy="113347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E292500D-C57F-41C6-AA2C-F695F5BFC97D}"/>
                </a:ext>
              </a:extLst>
            </p:cNvPr>
            <p:cNvSpPr/>
            <p:nvPr/>
          </p:nvSpPr>
          <p:spPr>
            <a:xfrm>
              <a:off x="542773" y="855600"/>
              <a:ext cx="45085" cy="4508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wrap="square" lIns="0" tIns="0" rIns="0" bIns="0" rtlCol="0" anchor="t">
        <a:spAutoFit/>
      </a:bodyPr>
      <a:lstStyle>
        <a:defPPr algn="just">
          <a:lnSpc>
            <a:spcPct val="130000"/>
          </a:lnSpc>
          <a:defRPr sz="4400" dirty="0" smtClean="0">
            <a:latin typeface="Arial" panose="020B0604020202020204" pitchFamily="34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928</Words>
  <Application>Microsoft Office PowerPoint</Application>
  <PresentationFormat>Custom</PresentationFormat>
  <Paragraphs>117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cp:lastModifiedBy>Đỗ Thị Mai Linh</cp:lastModifiedBy>
  <cp:revision>1</cp:revision>
  <dcterms:created xsi:type="dcterms:W3CDTF">2006-08-16T00:00:00Z</dcterms:created>
  <dcterms:modified xsi:type="dcterms:W3CDTF">2025-01-06T08:06:01Z</dcterms:modified>
  <dc:identifier>DAEwhoOCIrw</dc:identifier>
</cp:coreProperties>
</file>