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6"/>
    </p:embeddedFont>
    <p:embeddedFont>
      <p:font typeface="Bebas Neue" panose="020B0606020202050201" pitchFamily="34" charset="0"/>
      <p:regular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Yu Gothic UI Light" panose="020B0300000000000000" pitchFamily="34" charset="-128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1262</Words>
  <Application>Microsoft Office PowerPoint</Application>
  <PresentationFormat>On-screen Show (16:9)</PresentationFormat>
  <Paragraphs>181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Nunito</vt:lpstr>
      <vt:lpstr>Calibri Light</vt:lpstr>
      <vt:lpstr>Roboto Condensed Light</vt:lpstr>
      <vt:lpstr>Odibee Sans</vt:lpstr>
      <vt:lpstr>Times New Roman</vt:lpstr>
      <vt:lpstr>Yu Gothic UI Light</vt:lpstr>
      <vt:lpstr>Bebas Neue</vt:lpstr>
      <vt:lpstr>Aharoni</vt:lpstr>
      <vt:lpstr>Calibri</vt:lpstr>
      <vt:lpstr>Arial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1</cp:revision>
  <dcterms:modified xsi:type="dcterms:W3CDTF">2025-01-06T08:32:32Z</dcterms:modified>
</cp:coreProperties>
</file>