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2"/>
  </p:notesMasterIdLst>
  <p:sldIdLst>
    <p:sldId id="303" r:id="rId2"/>
    <p:sldId id="256" r:id="rId3"/>
    <p:sldId id="257" r:id="rId4"/>
    <p:sldId id="294" r:id="rId5"/>
    <p:sldId id="295" r:id="rId6"/>
    <p:sldId id="259" r:id="rId7"/>
    <p:sldId id="258" r:id="rId8"/>
    <p:sldId id="260" r:id="rId9"/>
    <p:sldId id="261" r:id="rId10"/>
    <p:sldId id="262" r:id="rId11"/>
    <p:sldId id="264" r:id="rId12"/>
    <p:sldId id="296" r:id="rId13"/>
    <p:sldId id="297" r:id="rId14"/>
    <p:sldId id="298" r:id="rId15"/>
    <p:sldId id="299" r:id="rId16"/>
    <p:sldId id="263" r:id="rId17"/>
    <p:sldId id="265" r:id="rId18"/>
    <p:sldId id="300" r:id="rId19"/>
    <p:sldId id="301" r:id="rId20"/>
    <p:sldId id="302" r:id="rId21"/>
  </p:sldIdLst>
  <p:sldSz cx="9144000" cy="5143500" type="screen16x9"/>
  <p:notesSz cx="6858000" cy="9144000"/>
  <p:embeddedFontLst>
    <p:embeddedFont>
      <p:font typeface="Albert Sans Medium" panose="020B0604020202020204" charset="0"/>
      <p:regular r:id="rId23"/>
      <p:bold r:id="rId24"/>
      <p:italic r:id="rId25"/>
      <p:boldItalic r:id="rId26"/>
    </p:embeddedFont>
    <p:embeddedFont>
      <p:font typeface="Cardo" panose="020B0604020202020204" charset="-79"/>
      <p:regular r:id="rId27"/>
      <p:bold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CA999C-2CA8-45C1-A5F5-088153AB8F33}">
  <a:tblStyle styleId="{78CA999C-2CA8-45C1-A5F5-088153AB8F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22048f5512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22048f5512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426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2124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22048f551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222048f5512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22048f551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222048f551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1e972f91e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1e972f91e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8a1f552b2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8a1f552b2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22048f5512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22048f5512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1e972f91e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1e972f91e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966b42add8_4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966b42add8_4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13efd2e84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113efd2e84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22048f5512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222048f5512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22048f5512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222048f5512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5000"/>
          </a:blip>
          <a:srcRect l="679" t="50155" r="37573" b="1220"/>
          <a:stretch/>
        </p:blipFill>
        <p:spPr>
          <a:xfrm flipH="1">
            <a:off x="5226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Google Shape;11;p2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2" name="Google Shape;12;p2"/>
          <p:cNvGrpSpPr/>
          <p:nvPr/>
        </p:nvGrpSpPr>
        <p:grpSpPr>
          <a:xfrm>
            <a:off x="805087" y="4612792"/>
            <a:ext cx="7530526" cy="917032"/>
            <a:chOff x="805087" y="4612792"/>
            <a:chExt cx="7530526" cy="917032"/>
          </a:xfrm>
        </p:grpSpPr>
        <p:pic>
          <p:nvPicPr>
            <p:cNvPr id="13" name="Google Shape;1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2961387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2230812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5992858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5262283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799991">
              <a:off x="3784310" y="4612792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569305" y="4612792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1665533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6688422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830129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7523826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23;p2"/>
          <p:cNvGrpSpPr/>
          <p:nvPr/>
        </p:nvGrpSpPr>
        <p:grpSpPr>
          <a:xfrm rot="10800000" flipH="1">
            <a:off x="805087" y="-389633"/>
            <a:ext cx="7530526" cy="917032"/>
            <a:chOff x="805087" y="4612792"/>
            <a:chExt cx="7530526" cy="917032"/>
          </a:xfrm>
        </p:grpSpPr>
        <p:pic>
          <p:nvPicPr>
            <p:cNvPr id="24" name="Google Shape;2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2961387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2230812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5992858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5262283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799991">
              <a:off x="3784310" y="4612792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569305" y="4612792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1665533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6688422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830129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7523826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897150" y="756114"/>
            <a:ext cx="7315500" cy="11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139450" y="1753964"/>
            <a:ext cx="48624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6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_1">
    <p:bg>
      <p:bgPr>
        <a:solidFill>
          <a:schemeClr val="accent6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8"/>
          <p:cNvPicPr preferRelativeResize="0"/>
          <p:nvPr/>
        </p:nvPicPr>
        <p:blipFill rotWithShape="1">
          <a:blip r:embed="rId2">
            <a:alphaModFix amt="25000"/>
          </a:blip>
          <a:srcRect l="1191" t="21370" r="37060" b="30005"/>
          <a:stretch/>
        </p:blipFill>
        <p:spPr>
          <a:xfrm rot="-10799996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8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18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95" name="Google Shape;295;p18"/>
          <p:cNvGrpSpPr/>
          <p:nvPr/>
        </p:nvGrpSpPr>
        <p:grpSpPr>
          <a:xfrm>
            <a:off x="1330600" y="4264815"/>
            <a:ext cx="6494600" cy="685950"/>
            <a:chOff x="1330600" y="4610340"/>
            <a:chExt cx="6494600" cy="685950"/>
          </a:xfrm>
        </p:grpSpPr>
        <p:pic>
          <p:nvPicPr>
            <p:cNvPr id="296" name="Google Shape;29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5" flipH="1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5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" name="Google Shape;300;p18"/>
          <p:cNvGrpSpPr/>
          <p:nvPr/>
        </p:nvGrpSpPr>
        <p:grpSpPr>
          <a:xfrm rot="10800000" flipH="1">
            <a:off x="1330600" y="193840"/>
            <a:ext cx="6494600" cy="685950"/>
            <a:chOff x="1330600" y="4610340"/>
            <a:chExt cx="6494600" cy="685950"/>
          </a:xfrm>
        </p:grpSpPr>
        <p:pic>
          <p:nvPicPr>
            <p:cNvPr id="301" name="Google Shape;301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5" flipH="1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5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18"/>
          <p:cNvSpPr txBox="1">
            <a:spLocks noGrp="1"/>
          </p:cNvSpPr>
          <p:nvPr>
            <p:ph type="title"/>
          </p:nvPr>
        </p:nvSpPr>
        <p:spPr>
          <a:xfrm>
            <a:off x="4652600" y="2238900"/>
            <a:ext cx="34284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2"/>
          </p:nvPr>
        </p:nvSpPr>
        <p:spPr>
          <a:xfrm>
            <a:off x="5652200" y="1188875"/>
            <a:ext cx="14292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6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1"/>
          </p:nvPr>
        </p:nvSpPr>
        <p:spPr>
          <a:xfrm>
            <a:off x="4652600" y="3197488"/>
            <a:ext cx="34284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_1_2">
    <p:bg>
      <p:bgPr>
        <a:solidFill>
          <a:schemeClr val="accent6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9"/>
          <p:cNvPicPr preferRelativeResize="0"/>
          <p:nvPr/>
        </p:nvPicPr>
        <p:blipFill rotWithShape="1">
          <a:blip r:embed="rId2">
            <a:alphaModFix amt="25000"/>
          </a:blip>
          <a:srcRect l="19641" t="45837" r="18610" b="5538"/>
          <a:stretch/>
        </p:blipFill>
        <p:spPr>
          <a:xfrm rot="-4" flipH="1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9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Google Shape;311;p19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12" name="Google Shape;312;p19"/>
          <p:cNvGrpSpPr/>
          <p:nvPr/>
        </p:nvGrpSpPr>
        <p:grpSpPr>
          <a:xfrm>
            <a:off x="1196509" y="56514"/>
            <a:ext cx="6745177" cy="960621"/>
            <a:chOff x="1196509" y="56514"/>
            <a:chExt cx="6745177" cy="960621"/>
          </a:xfrm>
        </p:grpSpPr>
        <p:pic>
          <p:nvPicPr>
            <p:cNvPr id="313" name="Google Shape;313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55959" y="56514"/>
              <a:ext cx="1826276" cy="960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2389164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5457321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96509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649976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19"/>
          <p:cNvGrpSpPr/>
          <p:nvPr/>
        </p:nvGrpSpPr>
        <p:grpSpPr>
          <a:xfrm rot="10800000" flipH="1">
            <a:off x="1196509" y="4127489"/>
            <a:ext cx="6745177" cy="960621"/>
            <a:chOff x="1196509" y="56514"/>
            <a:chExt cx="6745177" cy="960621"/>
          </a:xfrm>
        </p:grpSpPr>
        <p:pic>
          <p:nvPicPr>
            <p:cNvPr id="319" name="Google Shape;319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55959" y="56514"/>
              <a:ext cx="1826276" cy="960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2389164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5457321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96509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649976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3263500" y="2030700"/>
            <a:ext cx="5138700" cy="108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title" idx="2"/>
          </p:nvPr>
        </p:nvSpPr>
        <p:spPr>
          <a:xfrm>
            <a:off x="5118250" y="1208463"/>
            <a:ext cx="14292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6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1"/>
          </p:nvPr>
        </p:nvSpPr>
        <p:spPr>
          <a:xfrm>
            <a:off x="3263500" y="2913900"/>
            <a:ext cx="51387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HEADER_1_3">
    <p:bg>
      <p:bgPr>
        <a:solidFill>
          <a:schemeClr val="accent6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/>
          <p:nvPr/>
        </p:nvPicPr>
        <p:blipFill rotWithShape="1">
          <a:blip r:embed="rId2">
            <a:alphaModFix amt="25000"/>
          </a:blip>
          <a:srcRect l="1191" t="21370" r="37060" b="30005"/>
          <a:stretch/>
        </p:blipFill>
        <p:spPr>
          <a:xfrm rot="10799996" flipH="1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9" name="Google Shape;349;p21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50" name="Google Shape;350;p21"/>
          <p:cNvGrpSpPr/>
          <p:nvPr/>
        </p:nvGrpSpPr>
        <p:grpSpPr>
          <a:xfrm>
            <a:off x="1380237" y="4606091"/>
            <a:ext cx="6383526" cy="913413"/>
            <a:chOff x="1380237" y="4606091"/>
            <a:chExt cx="6383526" cy="913413"/>
          </a:xfrm>
        </p:grpSpPr>
        <p:pic>
          <p:nvPicPr>
            <p:cNvPr id="351" name="Google Shape;351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409296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2987542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6821292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5255468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Google Shape;355;p21"/>
          <p:cNvSpPr txBox="1">
            <a:spLocks noGrp="1"/>
          </p:cNvSpPr>
          <p:nvPr>
            <p:ph type="subTitle" idx="1"/>
          </p:nvPr>
        </p:nvSpPr>
        <p:spPr>
          <a:xfrm>
            <a:off x="1660125" y="1745694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title"/>
          </p:nvPr>
        </p:nvSpPr>
        <p:spPr>
          <a:xfrm>
            <a:off x="1660125" y="1398426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21"/>
          <p:cNvSpPr txBox="1">
            <a:spLocks noGrp="1"/>
          </p:cNvSpPr>
          <p:nvPr>
            <p:ph type="title" idx="2" hasCustomPrompt="1"/>
          </p:nvPr>
        </p:nvSpPr>
        <p:spPr>
          <a:xfrm>
            <a:off x="897150" y="1453441"/>
            <a:ext cx="7599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21"/>
          <p:cNvSpPr txBox="1">
            <a:spLocks noGrp="1"/>
          </p:cNvSpPr>
          <p:nvPr>
            <p:ph type="subTitle" idx="3"/>
          </p:nvPr>
        </p:nvSpPr>
        <p:spPr>
          <a:xfrm>
            <a:off x="1660125" y="2497768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title" idx="4"/>
          </p:nvPr>
        </p:nvSpPr>
        <p:spPr>
          <a:xfrm>
            <a:off x="1660125" y="2146426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title" idx="5" hasCustomPrompt="1"/>
          </p:nvPr>
        </p:nvSpPr>
        <p:spPr>
          <a:xfrm>
            <a:off x="897148" y="2201441"/>
            <a:ext cx="7599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6"/>
          </p:nvPr>
        </p:nvSpPr>
        <p:spPr>
          <a:xfrm>
            <a:off x="1660125" y="3236111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 idx="7"/>
          </p:nvPr>
        </p:nvSpPr>
        <p:spPr>
          <a:xfrm>
            <a:off x="1660125" y="2888851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title" idx="8" hasCustomPrompt="1"/>
          </p:nvPr>
        </p:nvSpPr>
        <p:spPr>
          <a:xfrm>
            <a:off x="897148" y="2943866"/>
            <a:ext cx="7599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9"/>
          </p:nvPr>
        </p:nvSpPr>
        <p:spPr>
          <a:xfrm>
            <a:off x="1660125" y="3992669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title" idx="13"/>
          </p:nvPr>
        </p:nvSpPr>
        <p:spPr>
          <a:xfrm>
            <a:off x="1660125" y="3641335"/>
            <a:ext cx="428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title" idx="14" hasCustomPrompt="1"/>
          </p:nvPr>
        </p:nvSpPr>
        <p:spPr>
          <a:xfrm>
            <a:off x="897148" y="3696341"/>
            <a:ext cx="7599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21"/>
          <p:cNvSpPr txBox="1">
            <a:spLocks noGrp="1"/>
          </p:cNvSpPr>
          <p:nvPr>
            <p:ph type="title" idx="15"/>
          </p:nvPr>
        </p:nvSpPr>
        <p:spPr>
          <a:xfrm>
            <a:off x="897150" y="623025"/>
            <a:ext cx="50568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SECTION_HEADER_1_1_1_1_2">
    <p:bg>
      <p:bgPr>
        <a:solidFill>
          <a:schemeClr val="accent6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2"/>
          <p:cNvPicPr preferRelativeResize="0"/>
          <p:nvPr/>
        </p:nvPicPr>
        <p:blipFill rotWithShape="1">
          <a:blip r:embed="rId2">
            <a:alphaModFix amt="25000"/>
          </a:blip>
          <a:srcRect l="35992" t="10035" r="2259" b="41340"/>
          <a:stretch/>
        </p:blipFill>
        <p:spPr>
          <a:xfrm>
            <a:off x="5226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2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1" name="Google Shape;371;p22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Google Shape;372;p22"/>
          <p:cNvSpPr/>
          <p:nvPr/>
        </p:nvSpPr>
        <p:spPr>
          <a:xfrm>
            <a:off x="353503" y="1432625"/>
            <a:ext cx="3350" cy="351"/>
          </a:xfrm>
          <a:custGeom>
            <a:avLst/>
            <a:gdLst/>
            <a:ahLst/>
            <a:cxnLst/>
            <a:rect l="l" t="t" r="r" b="b"/>
            <a:pathLst>
              <a:path w="210" h="22" extrusionOk="0">
                <a:moveTo>
                  <a:pt x="1" y="1"/>
                </a:moveTo>
                <a:cubicBezTo>
                  <a:pt x="84" y="1"/>
                  <a:pt x="147" y="1"/>
                  <a:pt x="210" y="22"/>
                </a:cubicBezTo>
                <a:lnTo>
                  <a:pt x="210" y="1"/>
                </a:lnTo>
                <a:close/>
              </a:path>
            </a:pathLst>
          </a:custGeom>
          <a:solidFill>
            <a:srgbClr val="FFB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2"/>
          <p:cNvSpPr/>
          <p:nvPr/>
        </p:nvSpPr>
        <p:spPr>
          <a:xfrm>
            <a:off x="353503" y="1876886"/>
            <a:ext cx="3350" cy="16"/>
          </a:xfrm>
          <a:custGeom>
            <a:avLst/>
            <a:gdLst/>
            <a:ahLst/>
            <a:cxnLst/>
            <a:rect l="l" t="t" r="r" b="b"/>
            <a:pathLst>
              <a:path w="210" h="1" extrusionOk="0">
                <a:moveTo>
                  <a:pt x="210" y="1"/>
                </a:moveTo>
                <a:cubicBezTo>
                  <a:pt x="147" y="1"/>
                  <a:pt x="84" y="1"/>
                  <a:pt x="1" y="1"/>
                </a:cubicBezTo>
                <a:lnTo>
                  <a:pt x="210" y="1"/>
                </a:lnTo>
                <a:close/>
              </a:path>
            </a:pathLst>
          </a:custGeom>
          <a:solidFill>
            <a:srgbClr val="FFB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" name="Google Shape;374;p22"/>
          <p:cNvGrpSpPr/>
          <p:nvPr/>
        </p:nvGrpSpPr>
        <p:grpSpPr>
          <a:xfrm>
            <a:off x="964682" y="-389633"/>
            <a:ext cx="7212262" cy="917032"/>
            <a:chOff x="964682" y="-389633"/>
            <a:chExt cx="7212262" cy="917032"/>
          </a:xfrm>
        </p:grpSpPr>
        <p:pic>
          <p:nvPicPr>
            <p:cNvPr id="375" name="Google Shape;375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2299511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1638166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6586080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5924734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" flipH="1">
              <a:off x="3053205" y="-309418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0985" y="-309768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98971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7364815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 flipH="1">
              <a:off x="3794011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17">
              <a:off x="456018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5" name="Google Shape;385;p22"/>
          <p:cNvGrpSpPr/>
          <p:nvPr/>
        </p:nvGrpSpPr>
        <p:grpSpPr>
          <a:xfrm rot="10800000" flipH="1">
            <a:off x="964682" y="4607792"/>
            <a:ext cx="7212262" cy="917032"/>
            <a:chOff x="964682" y="-389633"/>
            <a:chExt cx="7212262" cy="917032"/>
          </a:xfrm>
        </p:grpSpPr>
        <p:pic>
          <p:nvPicPr>
            <p:cNvPr id="386" name="Google Shape;38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2299511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1638166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6586080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5924734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" flipH="1">
              <a:off x="3053205" y="-309418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0985" y="-309768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98971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7364815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 flipH="1">
              <a:off x="3794011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17">
              <a:off x="456018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22"/>
          <p:cNvSpPr txBox="1">
            <a:spLocks noGrp="1"/>
          </p:cNvSpPr>
          <p:nvPr>
            <p:ph type="subTitle" idx="1"/>
          </p:nvPr>
        </p:nvSpPr>
        <p:spPr>
          <a:xfrm>
            <a:off x="1223762" y="1817750"/>
            <a:ext cx="3047700" cy="21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2"/>
          </p:nvPr>
        </p:nvSpPr>
        <p:spPr>
          <a:xfrm>
            <a:off x="4872512" y="1817750"/>
            <a:ext cx="3047700" cy="21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title"/>
          </p:nvPr>
        </p:nvSpPr>
        <p:spPr>
          <a:xfrm>
            <a:off x="810125" y="623025"/>
            <a:ext cx="75240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SECTION_HEADER_1_1_1_1">
    <p:bg>
      <p:bgPr>
        <a:solidFill>
          <a:schemeClr val="accent6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5"/>
          <p:cNvPicPr preferRelativeResize="0"/>
          <p:nvPr/>
        </p:nvPicPr>
        <p:blipFill rotWithShape="1">
          <a:blip r:embed="rId2">
            <a:alphaModFix amt="25000"/>
          </a:blip>
          <a:srcRect l="19129" t="25688" r="19123" b="25688"/>
          <a:stretch/>
        </p:blipFill>
        <p:spPr>
          <a:xfrm rot="-10799996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5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0" name="Google Shape;440;p25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41" name="Google Shape;441;p25"/>
          <p:cNvGrpSpPr/>
          <p:nvPr/>
        </p:nvGrpSpPr>
        <p:grpSpPr>
          <a:xfrm>
            <a:off x="805087" y="4612792"/>
            <a:ext cx="7530526" cy="917032"/>
            <a:chOff x="805087" y="4612792"/>
            <a:chExt cx="7530526" cy="917032"/>
          </a:xfrm>
        </p:grpSpPr>
        <p:pic>
          <p:nvPicPr>
            <p:cNvPr id="442" name="Google Shape;44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2961387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2230812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5992858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5262283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799991">
              <a:off x="3784310" y="4612792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569305" y="4612792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1665533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6688422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830129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7523826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5"/>
          <p:cNvGrpSpPr/>
          <p:nvPr/>
        </p:nvGrpSpPr>
        <p:grpSpPr>
          <a:xfrm rot="10800000" flipH="1">
            <a:off x="805087" y="-389633"/>
            <a:ext cx="7530526" cy="917032"/>
            <a:chOff x="805087" y="4612792"/>
            <a:chExt cx="7530526" cy="917032"/>
          </a:xfrm>
        </p:grpSpPr>
        <p:pic>
          <p:nvPicPr>
            <p:cNvPr id="453" name="Google Shape;453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2961387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2230812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>
              <a:off x="5992858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 flipH="1">
              <a:off x="5262283" y="470514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799991">
              <a:off x="3784310" y="4612792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569305" y="4612792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1665533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6688422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9" flipH="1">
              <a:off x="830129" y="4587751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83">
              <a:off x="7523826" y="4587760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3" name="Google Shape;463;p25"/>
          <p:cNvSpPr txBox="1">
            <a:spLocks noGrp="1"/>
          </p:cNvSpPr>
          <p:nvPr>
            <p:ph type="subTitle" idx="1"/>
          </p:nvPr>
        </p:nvSpPr>
        <p:spPr>
          <a:xfrm>
            <a:off x="902975" y="2944612"/>
            <a:ext cx="22779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64" name="Google Shape;464;p25"/>
          <p:cNvSpPr txBox="1">
            <a:spLocks noGrp="1"/>
          </p:cNvSpPr>
          <p:nvPr>
            <p:ph type="subTitle" idx="2"/>
          </p:nvPr>
        </p:nvSpPr>
        <p:spPr>
          <a:xfrm>
            <a:off x="5963125" y="2944612"/>
            <a:ext cx="22779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65" name="Google Shape;465;p25"/>
          <p:cNvSpPr txBox="1">
            <a:spLocks noGrp="1"/>
          </p:cNvSpPr>
          <p:nvPr>
            <p:ph type="subTitle" idx="3"/>
          </p:nvPr>
        </p:nvSpPr>
        <p:spPr>
          <a:xfrm>
            <a:off x="3433050" y="2944612"/>
            <a:ext cx="22779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66" name="Google Shape;466;p25"/>
          <p:cNvSpPr txBox="1">
            <a:spLocks noGrp="1"/>
          </p:cNvSpPr>
          <p:nvPr>
            <p:ph type="title"/>
          </p:nvPr>
        </p:nvSpPr>
        <p:spPr>
          <a:xfrm>
            <a:off x="902975" y="2548625"/>
            <a:ext cx="2277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67" name="Google Shape;467;p25"/>
          <p:cNvSpPr txBox="1">
            <a:spLocks noGrp="1"/>
          </p:cNvSpPr>
          <p:nvPr>
            <p:ph type="title" idx="4"/>
          </p:nvPr>
        </p:nvSpPr>
        <p:spPr>
          <a:xfrm>
            <a:off x="5963125" y="2548625"/>
            <a:ext cx="2277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25"/>
          <p:cNvSpPr txBox="1">
            <a:spLocks noGrp="1"/>
          </p:cNvSpPr>
          <p:nvPr>
            <p:ph type="title" idx="5"/>
          </p:nvPr>
        </p:nvSpPr>
        <p:spPr>
          <a:xfrm>
            <a:off x="3433050" y="2548625"/>
            <a:ext cx="2277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25"/>
          <p:cNvSpPr txBox="1">
            <a:spLocks noGrp="1"/>
          </p:cNvSpPr>
          <p:nvPr>
            <p:ph type="title" idx="6"/>
          </p:nvPr>
        </p:nvSpPr>
        <p:spPr>
          <a:xfrm>
            <a:off x="810125" y="623025"/>
            <a:ext cx="75240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7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6"/>
          <p:cNvPicPr preferRelativeResize="0"/>
          <p:nvPr/>
        </p:nvPicPr>
        <p:blipFill rotWithShape="1">
          <a:blip r:embed="rId2">
            <a:alphaModFix amt="25000"/>
          </a:blip>
          <a:srcRect l="31941" t="4098" r="6310" b="47277"/>
          <a:stretch/>
        </p:blipFill>
        <p:spPr>
          <a:xfrm rot="-4" flipH="1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6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3" name="Google Shape;473;p26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74" name="Google Shape;474;p26"/>
          <p:cNvGrpSpPr/>
          <p:nvPr/>
        </p:nvGrpSpPr>
        <p:grpSpPr>
          <a:xfrm>
            <a:off x="1330600" y="4610340"/>
            <a:ext cx="6494600" cy="685950"/>
            <a:chOff x="1330600" y="4610340"/>
            <a:chExt cx="6494600" cy="685950"/>
          </a:xfrm>
        </p:grpSpPr>
        <p:pic>
          <p:nvPicPr>
            <p:cNvPr id="475" name="Google Shape;475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Google Shape;479;p26"/>
          <p:cNvGrpSpPr/>
          <p:nvPr/>
        </p:nvGrpSpPr>
        <p:grpSpPr>
          <a:xfrm rot="10800000" flipH="1">
            <a:off x="1330600" y="-149135"/>
            <a:ext cx="6494600" cy="685950"/>
            <a:chOff x="1330600" y="4610340"/>
            <a:chExt cx="6494600" cy="685950"/>
          </a:xfrm>
        </p:grpSpPr>
        <p:pic>
          <p:nvPicPr>
            <p:cNvPr id="480" name="Google Shape;48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4" name="Google Shape;484;p26"/>
          <p:cNvSpPr txBox="1">
            <a:spLocks noGrp="1"/>
          </p:cNvSpPr>
          <p:nvPr>
            <p:ph type="subTitle" idx="1"/>
          </p:nvPr>
        </p:nvSpPr>
        <p:spPr>
          <a:xfrm>
            <a:off x="2294875" y="2158242"/>
            <a:ext cx="19653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2294862" y="1786875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subTitle" idx="2"/>
          </p:nvPr>
        </p:nvSpPr>
        <p:spPr>
          <a:xfrm>
            <a:off x="2294875" y="3480092"/>
            <a:ext cx="19653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title" idx="3"/>
          </p:nvPr>
        </p:nvSpPr>
        <p:spPr>
          <a:xfrm>
            <a:off x="2294862" y="3104650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subTitle" idx="4"/>
          </p:nvPr>
        </p:nvSpPr>
        <p:spPr>
          <a:xfrm>
            <a:off x="4894285" y="2158242"/>
            <a:ext cx="19653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title" idx="5"/>
          </p:nvPr>
        </p:nvSpPr>
        <p:spPr>
          <a:xfrm>
            <a:off x="4894288" y="1786875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26"/>
          <p:cNvSpPr txBox="1">
            <a:spLocks noGrp="1"/>
          </p:cNvSpPr>
          <p:nvPr>
            <p:ph type="subTitle" idx="6"/>
          </p:nvPr>
        </p:nvSpPr>
        <p:spPr>
          <a:xfrm>
            <a:off x="4894285" y="3480092"/>
            <a:ext cx="19653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1" name="Google Shape;491;p26"/>
          <p:cNvSpPr txBox="1">
            <a:spLocks noGrp="1"/>
          </p:cNvSpPr>
          <p:nvPr>
            <p:ph type="title" idx="7"/>
          </p:nvPr>
        </p:nvSpPr>
        <p:spPr>
          <a:xfrm>
            <a:off x="4894288" y="3104650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26"/>
          <p:cNvSpPr txBox="1">
            <a:spLocks noGrp="1"/>
          </p:cNvSpPr>
          <p:nvPr>
            <p:ph type="title" idx="8"/>
          </p:nvPr>
        </p:nvSpPr>
        <p:spPr>
          <a:xfrm>
            <a:off x="810125" y="623025"/>
            <a:ext cx="75240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SECTION_HEADER_1_1_1_1_1_1_1_1_2">
    <p:bg>
      <p:bgPr>
        <a:solidFill>
          <a:schemeClr val="accent6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31"/>
          <p:cNvPicPr preferRelativeResize="0"/>
          <p:nvPr/>
        </p:nvPicPr>
        <p:blipFill rotWithShape="1">
          <a:blip r:embed="rId2">
            <a:alphaModFix amt="25000"/>
          </a:blip>
          <a:srcRect l="19641" t="45837" r="18610" b="5538"/>
          <a:stretch/>
        </p:blipFill>
        <p:spPr>
          <a:xfrm rot="10799996" flipH="1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1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2" name="Google Shape;592;p31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93" name="Google Shape;593;p31"/>
          <p:cNvGrpSpPr/>
          <p:nvPr/>
        </p:nvGrpSpPr>
        <p:grpSpPr>
          <a:xfrm>
            <a:off x="1330600" y="4610340"/>
            <a:ext cx="6494600" cy="685950"/>
            <a:chOff x="1330600" y="4610340"/>
            <a:chExt cx="6494600" cy="685950"/>
          </a:xfrm>
        </p:grpSpPr>
        <p:pic>
          <p:nvPicPr>
            <p:cNvPr id="594" name="Google Shape;59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8" name="Google Shape;598;p31"/>
          <p:cNvGrpSpPr/>
          <p:nvPr/>
        </p:nvGrpSpPr>
        <p:grpSpPr>
          <a:xfrm rot="10800000" flipH="1">
            <a:off x="1330600" y="-149135"/>
            <a:ext cx="6494600" cy="685950"/>
            <a:chOff x="1330600" y="4610340"/>
            <a:chExt cx="6494600" cy="685950"/>
          </a:xfrm>
        </p:grpSpPr>
        <p:pic>
          <p:nvPicPr>
            <p:cNvPr id="599" name="Google Shape;59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3" name="Google Shape;603;p31"/>
          <p:cNvSpPr txBox="1">
            <a:spLocks noGrp="1"/>
          </p:cNvSpPr>
          <p:nvPr>
            <p:ph type="title"/>
          </p:nvPr>
        </p:nvSpPr>
        <p:spPr>
          <a:xfrm>
            <a:off x="810125" y="623025"/>
            <a:ext cx="75240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1_3_1_1">
    <p:bg>
      <p:bgPr>
        <a:solidFill>
          <a:schemeClr val="accent6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41"/>
          <p:cNvPicPr preferRelativeResize="0"/>
          <p:nvPr/>
        </p:nvPicPr>
        <p:blipFill rotWithShape="1">
          <a:blip r:embed="rId2">
            <a:alphaModFix amt="25000"/>
          </a:blip>
          <a:srcRect l="1191" t="21370" r="37060" b="30005"/>
          <a:stretch/>
        </p:blipFill>
        <p:spPr>
          <a:xfrm rot="4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41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2" name="Google Shape;812;p41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13" name="Google Shape;813;p41"/>
          <p:cNvGrpSpPr/>
          <p:nvPr/>
        </p:nvGrpSpPr>
        <p:grpSpPr>
          <a:xfrm>
            <a:off x="964682" y="-389633"/>
            <a:ext cx="7212262" cy="917032"/>
            <a:chOff x="964682" y="-389633"/>
            <a:chExt cx="7212262" cy="917032"/>
          </a:xfrm>
        </p:grpSpPr>
        <p:pic>
          <p:nvPicPr>
            <p:cNvPr id="814" name="Google Shape;814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2299511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1638166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6" name="Google Shape;816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6586080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5924734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" flipH="1">
              <a:off x="3053205" y="-309418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" name="Google Shape;819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0985" y="-309768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98971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7364815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 flipH="1">
              <a:off x="3794011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17">
              <a:off x="456018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4" name="Google Shape;824;p41"/>
          <p:cNvGrpSpPr/>
          <p:nvPr/>
        </p:nvGrpSpPr>
        <p:grpSpPr>
          <a:xfrm rot="10800000" flipH="1">
            <a:off x="964682" y="4607792"/>
            <a:ext cx="7212262" cy="917032"/>
            <a:chOff x="964682" y="-389633"/>
            <a:chExt cx="7212262" cy="917032"/>
          </a:xfrm>
        </p:grpSpPr>
        <p:pic>
          <p:nvPicPr>
            <p:cNvPr id="825" name="Google Shape;825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2299511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1638166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6586080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8" name="Google Shape;828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5924734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9" name="Google Shape;829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" flipH="1">
              <a:off x="3053205" y="-309418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Google Shape;830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0985" y="-309768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98971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7364815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 flipH="1">
              <a:off x="3794011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17">
              <a:off x="456018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_3_1_1_1">
    <p:bg>
      <p:bgPr>
        <a:solidFill>
          <a:schemeClr val="accent6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42"/>
          <p:cNvPicPr preferRelativeResize="0"/>
          <p:nvPr/>
        </p:nvPicPr>
        <p:blipFill rotWithShape="1">
          <a:blip r:embed="rId2">
            <a:alphaModFix amt="25000"/>
          </a:blip>
          <a:srcRect l="19129" t="25688" r="19123" b="25688"/>
          <a:stretch/>
        </p:blipFill>
        <p:spPr>
          <a:xfrm rot="-10799996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42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8" name="Google Shape;838;p42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39" name="Google Shape;839;p42"/>
          <p:cNvGrpSpPr/>
          <p:nvPr/>
        </p:nvGrpSpPr>
        <p:grpSpPr>
          <a:xfrm>
            <a:off x="1330600" y="4610340"/>
            <a:ext cx="6494600" cy="685950"/>
            <a:chOff x="1330600" y="4610340"/>
            <a:chExt cx="6494600" cy="685950"/>
          </a:xfrm>
        </p:grpSpPr>
        <p:pic>
          <p:nvPicPr>
            <p:cNvPr id="840" name="Google Shape;840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2" name="Google Shape;842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3" name="Google Shape;843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4" name="Google Shape;844;p42"/>
          <p:cNvGrpSpPr/>
          <p:nvPr/>
        </p:nvGrpSpPr>
        <p:grpSpPr>
          <a:xfrm rot="10800000" flipH="1">
            <a:off x="1330600" y="-149135"/>
            <a:ext cx="6494600" cy="685950"/>
            <a:chOff x="1330600" y="4610340"/>
            <a:chExt cx="6494600" cy="685950"/>
          </a:xfrm>
        </p:grpSpPr>
        <p:pic>
          <p:nvPicPr>
            <p:cNvPr id="845" name="Google Shape;845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7" name="Google Shape;847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"/>
          <p:cNvPicPr preferRelativeResize="0"/>
          <p:nvPr/>
        </p:nvPicPr>
        <p:blipFill rotWithShape="1">
          <a:blip r:embed="rId2">
            <a:alphaModFix amt="25000"/>
          </a:blip>
          <a:srcRect l="19129" t="25688" r="19123" b="25688"/>
          <a:stretch/>
        </p:blipFill>
        <p:spPr>
          <a:xfrm rot="10799996" flipH="1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Google Shape;39;p3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0" name="Google Shape;40;p3"/>
          <p:cNvGrpSpPr/>
          <p:nvPr/>
        </p:nvGrpSpPr>
        <p:grpSpPr>
          <a:xfrm>
            <a:off x="1330600" y="-149135"/>
            <a:ext cx="6494600" cy="685950"/>
            <a:chOff x="1330600" y="4610340"/>
            <a:chExt cx="6494600" cy="685950"/>
          </a:xfrm>
        </p:grpSpPr>
        <p:pic>
          <p:nvPicPr>
            <p:cNvPr id="41" name="Google Shape;41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45;p3"/>
          <p:cNvGrpSpPr/>
          <p:nvPr/>
        </p:nvGrpSpPr>
        <p:grpSpPr>
          <a:xfrm rot="10800000" flipH="1">
            <a:off x="1330600" y="4610340"/>
            <a:ext cx="6494600" cy="685950"/>
            <a:chOff x="1330600" y="4610340"/>
            <a:chExt cx="6494600" cy="685950"/>
          </a:xfrm>
        </p:grpSpPr>
        <p:pic>
          <p:nvPicPr>
            <p:cNvPr id="46" name="Google Shape;46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97150" y="2124600"/>
            <a:ext cx="3428400" cy="13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 idx="2"/>
          </p:nvPr>
        </p:nvSpPr>
        <p:spPr>
          <a:xfrm>
            <a:off x="898800" y="901600"/>
            <a:ext cx="14292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6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897150" y="3619700"/>
            <a:ext cx="34284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"/>
          <p:cNvPicPr preferRelativeResize="0"/>
          <p:nvPr/>
        </p:nvPicPr>
        <p:blipFill rotWithShape="1">
          <a:blip r:embed="rId2">
            <a:alphaModFix amt="25000"/>
          </a:blip>
          <a:srcRect l="19641" t="45837" r="18610" b="5538"/>
          <a:stretch/>
        </p:blipFill>
        <p:spPr>
          <a:xfrm rot="-10799996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Google Shape;73;p5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4" name="Google Shape;74;p5"/>
          <p:cNvGrpSpPr/>
          <p:nvPr/>
        </p:nvGrpSpPr>
        <p:grpSpPr>
          <a:xfrm>
            <a:off x="1066438" y="-380208"/>
            <a:ext cx="7010905" cy="917032"/>
            <a:chOff x="1066438" y="1108642"/>
            <a:chExt cx="7010905" cy="917032"/>
          </a:xfrm>
        </p:grpSpPr>
        <p:pic>
          <p:nvPicPr>
            <p:cNvPr id="75" name="Google Shape;7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974090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3066949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5159802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7252661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 flipH="1">
              <a:off x="3812174" y="1213886"/>
              <a:ext cx="786755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>
              <a:off x="4544512" y="1213547"/>
              <a:ext cx="787087" cy="837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2451999" y="1213887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5905037" y="1213546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1643125" y="1213546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6713911" y="1213887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Google Shape;85;p5"/>
          <p:cNvGrpSpPr/>
          <p:nvPr/>
        </p:nvGrpSpPr>
        <p:grpSpPr>
          <a:xfrm rot="10800000" flipH="1">
            <a:off x="1066438" y="4607792"/>
            <a:ext cx="7010905" cy="917032"/>
            <a:chOff x="1066438" y="1108642"/>
            <a:chExt cx="7010905" cy="917032"/>
          </a:xfrm>
        </p:grpSpPr>
        <p:pic>
          <p:nvPicPr>
            <p:cNvPr id="86" name="Google Shape;8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974090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3066949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5159802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7252661" y="1200992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 flipH="1">
              <a:off x="3812174" y="1213886"/>
              <a:ext cx="786755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>
              <a:off x="4544512" y="1213547"/>
              <a:ext cx="787087" cy="837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2451999" y="1213887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5905037" y="1213546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1643125" y="1213546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6713911" y="1213887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" name="Google Shape;96;p5"/>
          <p:cNvSpPr txBox="1">
            <a:spLocks noGrp="1"/>
          </p:cNvSpPr>
          <p:nvPr>
            <p:ph type="subTitle" idx="1"/>
          </p:nvPr>
        </p:nvSpPr>
        <p:spPr>
          <a:xfrm>
            <a:off x="1573375" y="2800425"/>
            <a:ext cx="2552700" cy="10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2"/>
          </p:nvPr>
        </p:nvSpPr>
        <p:spPr>
          <a:xfrm>
            <a:off x="5017924" y="2800426"/>
            <a:ext cx="2552700" cy="10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title"/>
          </p:nvPr>
        </p:nvSpPr>
        <p:spPr>
          <a:xfrm>
            <a:off x="1573375" y="2460555"/>
            <a:ext cx="255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title" idx="3"/>
          </p:nvPr>
        </p:nvSpPr>
        <p:spPr>
          <a:xfrm>
            <a:off x="5017934" y="2460555"/>
            <a:ext cx="255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title" idx="4"/>
          </p:nvPr>
        </p:nvSpPr>
        <p:spPr>
          <a:xfrm>
            <a:off x="810125" y="623025"/>
            <a:ext cx="75240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"/>
          <p:cNvPicPr preferRelativeResize="0"/>
          <p:nvPr/>
        </p:nvPicPr>
        <p:blipFill rotWithShape="1">
          <a:blip r:embed="rId2">
            <a:alphaModFix amt="25000"/>
          </a:blip>
          <a:srcRect l="35992" t="10035" r="2259" b="41340"/>
          <a:stretch/>
        </p:blipFill>
        <p:spPr>
          <a:xfrm flipH="1">
            <a:off x="5226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Google Shape;104;p6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05" name="Google Shape;105;p6"/>
          <p:cNvGrpSpPr/>
          <p:nvPr/>
        </p:nvGrpSpPr>
        <p:grpSpPr>
          <a:xfrm>
            <a:off x="1330600" y="4610340"/>
            <a:ext cx="6494600" cy="685950"/>
            <a:chOff x="1330600" y="4610340"/>
            <a:chExt cx="6494600" cy="685950"/>
          </a:xfrm>
        </p:grpSpPr>
        <p:pic>
          <p:nvPicPr>
            <p:cNvPr id="106" name="Google Shape;106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" name="Google Shape;110;p6"/>
          <p:cNvGrpSpPr/>
          <p:nvPr/>
        </p:nvGrpSpPr>
        <p:grpSpPr>
          <a:xfrm rot="10800000" flipH="1">
            <a:off x="1330600" y="-149135"/>
            <a:ext cx="6494600" cy="685950"/>
            <a:chOff x="1330600" y="4610340"/>
            <a:chExt cx="6494600" cy="685950"/>
          </a:xfrm>
        </p:grpSpPr>
        <p:pic>
          <p:nvPicPr>
            <p:cNvPr id="111" name="Google Shape;11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7">
              <a:off x="18327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7" flipH="1">
              <a:off x="6661125" y="4108215"/>
              <a:ext cx="661950" cy="166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5">
              <a:off x="34443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5" flipH="1">
              <a:off x="5025480" y="4162765"/>
              <a:ext cx="685950" cy="1581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810125" y="623025"/>
            <a:ext cx="75240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6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7"/>
          <p:cNvPicPr preferRelativeResize="0"/>
          <p:nvPr/>
        </p:nvPicPr>
        <p:blipFill rotWithShape="1">
          <a:blip r:embed="rId2">
            <a:alphaModFix amt="25000"/>
          </a:blip>
          <a:srcRect l="1191" t="21370" r="37060" b="30005"/>
          <a:stretch/>
        </p:blipFill>
        <p:spPr>
          <a:xfrm rot="-4" flipH="1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7"/>
          <p:cNvGrpSpPr/>
          <p:nvPr/>
        </p:nvGrpSpPr>
        <p:grpSpPr>
          <a:xfrm rot="10800000" flipH="1">
            <a:off x="1380237" y="4606091"/>
            <a:ext cx="6383526" cy="913413"/>
            <a:chOff x="1380237" y="4606091"/>
            <a:chExt cx="6383526" cy="913413"/>
          </a:xfrm>
        </p:grpSpPr>
        <p:pic>
          <p:nvPicPr>
            <p:cNvPr id="119" name="Google Shape;11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409296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2987542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6821292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5255468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" name="Google Shape;123;p7"/>
          <p:cNvGrpSpPr/>
          <p:nvPr/>
        </p:nvGrpSpPr>
        <p:grpSpPr>
          <a:xfrm>
            <a:off x="1380237" y="-376009"/>
            <a:ext cx="6383526" cy="913413"/>
            <a:chOff x="1380237" y="4606091"/>
            <a:chExt cx="6383526" cy="913413"/>
          </a:xfrm>
        </p:grpSpPr>
        <p:pic>
          <p:nvPicPr>
            <p:cNvPr id="124" name="Google Shape;124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409296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2987542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6821292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5255468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7"/>
          <p:cNvSpPr txBox="1">
            <a:spLocks noGrp="1"/>
          </p:cNvSpPr>
          <p:nvPr>
            <p:ph type="body" idx="1"/>
          </p:nvPr>
        </p:nvSpPr>
        <p:spPr>
          <a:xfrm>
            <a:off x="810125" y="1916773"/>
            <a:ext cx="5318100" cy="20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00"/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810125" y="1189348"/>
            <a:ext cx="53181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6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9"/>
          <p:cNvPicPr preferRelativeResize="0"/>
          <p:nvPr/>
        </p:nvPicPr>
        <p:blipFill rotWithShape="1">
          <a:blip r:embed="rId2">
            <a:alphaModFix amt="25000"/>
          </a:blip>
          <a:srcRect l="31941" t="4098" r="6310" b="47277"/>
          <a:stretch/>
        </p:blipFill>
        <p:spPr>
          <a:xfrm rot="-10799996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Google Shape;150;p9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1" name="Google Shape;151;p9"/>
          <p:cNvGrpSpPr/>
          <p:nvPr/>
        </p:nvGrpSpPr>
        <p:grpSpPr>
          <a:xfrm rot="10800000" flipH="1">
            <a:off x="1380237" y="4606091"/>
            <a:ext cx="6383526" cy="913413"/>
            <a:chOff x="1380237" y="4606091"/>
            <a:chExt cx="6383526" cy="913413"/>
          </a:xfrm>
        </p:grpSpPr>
        <p:pic>
          <p:nvPicPr>
            <p:cNvPr id="152" name="Google Shape;15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409296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2987542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6821292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5255468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" name="Google Shape;156;p9"/>
          <p:cNvGrpSpPr/>
          <p:nvPr/>
        </p:nvGrpSpPr>
        <p:grpSpPr>
          <a:xfrm>
            <a:off x="1380237" y="-376009"/>
            <a:ext cx="6383526" cy="913413"/>
            <a:chOff x="1380237" y="4606091"/>
            <a:chExt cx="6383526" cy="913413"/>
          </a:xfrm>
        </p:grpSpPr>
        <p:pic>
          <p:nvPicPr>
            <p:cNvPr id="157" name="Google Shape;157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409296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2987542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6821292" y="4577033"/>
              <a:ext cx="913413" cy="97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5255468" y="3922624"/>
              <a:ext cx="900990" cy="2267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9"/>
          <p:cNvSpPr txBox="1">
            <a:spLocks noGrp="1"/>
          </p:cNvSpPr>
          <p:nvPr>
            <p:ph type="subTitle" idx="1"/>
          </p:nvPr>
        </p:nvSpPr>
        <p:spPr>
          <a:xfrm>
            <a:off x="2929975" y="2160788"/>
            <a:ext cx="5313900" cy="1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929975" y="1326976"/>
            <a:ext cx="53139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3"/>
          <p:cNvPicPr preferRelativeResize="0"/>
          <p:nvPr/>
        </p:nvPicPr>
        <p:blipFill rotWithShape="1">
          <a:blip r:embed="rId2">
            <a:alphaModFix amt="25000"/>
          </a:blip>
          <a:srcRect l="19641" t="45837" r="18610" b="5538"/>
          <a:stretch/>
        </p:blipFill>
        <p:spPr>
          <a:xfrm rot="10799996" flipH="1">
            <a:off x="5225" y="3"/>
            <a:ext cx="914400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3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Google Shape;188;p13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89" name="Google Shape;189;p13"/>
          <p:cNvGrpSpPr/>
          <p:nvPr/>
        </p:nvGrpSpPr>
        <p:grpSpPr>
          <a:xfrm>
            <a:off x="1196509" y="56514"/>
            <a:ext cx="6745177" cy="960621"/>
            <a:chOff x="1196509" y="56514"/>
            <a:chExt cx="6745177" cy="960621"/>
          </a:xfrm>
        </p:grpSpPr>
        <p:pic>
          <p:nvPicPr>
            <p:cNvPr id="190" name="Google Shape;190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55959" y="56514"/>
              <a:ext cx="1826276" cy="960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2389164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5457321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96509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649976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5" name="Google Shape;195;p13"/>
          <p:cNvGrpSpPr/>
          <p:nvPr/>
        </p:nvGrpSpPr>
        <p:grpSpPr>
          <a:xfrm rot="10800000" flipH="1">
            <a:off x="1196509" y="4127489"/>
            <a:ext cx="6745177" cy="960621"/>
            <a:chOff x="1196509" y="56514"/>
            <a:chExt cx="6745177" cy="960621"/>
          </a:xfrm>
        </p:grpSpPr>
        <p:pic>
          <p:nvPicPr>
            <p:cNvPr id="196" name="Google Shape;19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55959" y="56514"/>
              <a:ext cx="1826276" cy="960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2389164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5457321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96509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649976" y="134438"/>
              <a:ext cx="1291709" cy="882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1737750" y="1443220"/>
            <a:ext cx="5668500" cy="151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1737750" y="3026245"/>
            <a:ext cx="5668500" cy="6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6"/>
          <p:cNvPicPr preferRelativeResize="0"/>
          <p:nvPr/>
        </p:nvPicPr>
        <p:blipFill rotWithShape="1">
          <a:blip r:embed="rId2">
            <a:alphaModFix amt="25000"/>
          </a:blip>
          <a:srcRect l="35992" t="10035" r="2259" b="41340"/>
          <a:stretch/>
        </p:blipFill>
        <p:spPr>
          <a:xfrm flipH="1">
            <a:off x="5226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/>
          <p:nvPr/>
        </p:nvSpPr>
        <p:spPr>
          <a:xfrm>
            <a:off x="341749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Google Shape;238;p16"/>
          <p:cNvSpPr/>
          <p:nvPr/>
        </p:nvSpPr>
        <p:spPr>
          <a:xfrm flipH="1">
            <a:off x="8243874" y="301900"/>
            <a:ext cx="555400" cy="4539700"/>
          </a:xfrm>
          <a:custGeom>
            <a:avLst/>
            <a:gdLst/>
            <a:ahLst/>
            <a:cxnLst/>
            <a:rect l="l" t="t" r="r" b="b"/>
            <a:pathLst>
              <a:path w="22216" h="162757" extrusionOk="0">
                <a:moveTo>
                  <a:pt x="22216" y="0"/>
                </a:moveTo>
                <a:lnTo>
                  <a:pt x="0" y="0"/>
                </a:lnTo>
                <a:lnTo>
                  <a:pt x="0" y="162757"/>
                </a:lnTo>
                <a:lnTo>
                  <a:pt x="22216" y="16275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39" name="Google Shape;239;p16"/>
          <p:cNvGrpSpPr/>
          <p:nvPr/>
        </p:nvGrpSpPr>
        <p:grpSpPr>
          <a:xfrm>
            <a:off x="964682" y="-389633"/>
            <a:ext cx="7212262" cy="917032"/>
            <a:chOff x="964682" y="-389633"/>
            <a:chExt cx="7212262" cy="917032"/>
          </a:xfrm>
        </p:grpSpPr>
        <p:pic>
          <p:nvPicPr>
            <p:cNvPr id="240" name="Google Shape;24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2299511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1638166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6586080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5924734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" flipH="1">
              <a:off x="3053205" y="-309418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0985" y="-309768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98971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7364815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 flipH="1">
              <a:off x="3794011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17">
              <a:off x="456018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0" name="Google Shape;250;p16"/>
          <p:cNvGrpSpPr/>
          <p:nvPr/>
        </p:nvGrpSpPr>
        <p:grpSpPr>
          <a:xfrm rot="10800000" flipH="1">
            <a:off x="964682" y="4607792"/>
            <a:ext cx="7212262" cy="917032"/>
            <a:chOff x="964682" y="-389633"/>
            <a:chExt cx="7212262" cy="917032"/>
          </a:xfrm>
        </p:grpSpPr>
        <p:pic>
          <p:nvPicPr>
            <p:cNvPr id="251" name="Google Shape;251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2299511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1638166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93" flipH="1">
              <a:off x="6586080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399993">
              <a:off x="5924734" y="-297283"/>
              <a:ext cx="917030" cy="7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" flipH="1">
              <a:off x="3053205" y="-309418"/>
              <a:ext cx="786753" cy="836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0985" y="-309768"/>
              <a:ext cx="787085" cy="83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17" flipH="1">
              <a:off x="98971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399991">
              <a:off x="7364815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399991" flipH="1">
              <a:off x="3794011" y="-284729"/>
              <a:ext cx="787087" cy="83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17">
              <a:off x="4560186" y="-284388"/>
              <a:ext cx="786753" cy="836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16"/>
          <p:cNvSpPr txBox="1">
            <a:spLocks noGrp="1"/>
          </p:cNvSpPr>
          <p:nvPr>
            <p:ph type="subTitle" idx="1"/>
          </p:nvPr>
        </p:nvSpPr>
        <p:spPr>
          <a:xfrm>
            <a:off x="1673025" y="2596125"/>
            <a:ext cx="2923800" cy="12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title"/>
          </p:nvPr>
        </p:nvSpPr>
        <p:spPr>
          <a:xfrm>
            <a:off x="1673025" y="1344375"/>
            <a:ext cx="2923800" cy="12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rdo"/>
              <a:buNone/>
              <a:defRPr sz="2800" b="1">
                <a:solidFill>
                  <a:schemeClr val="lt2"/>
                </a:solidFill>
                <a:latin typeface="Cardo"/>
                <a:ea typeface="Cardo"/>
                <a:cs typeface="Cardo"/>
                <a:sym typeface="Card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●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○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■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●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○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■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●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 Medium"/>
              <a:buChar char="○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lbert Sans Medium"/>
              <a:buChar char="■"/>
              <a:defRPr sz="18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2" r:id="rId9"/>
    <p:sldLayoutId id="2147483664" r:id="rId10"/>
    <p:sldLayoutId id="2147483665" r:id="rId11"/>
    <p:sldLayoutId id="2147483667" r:id="rId12"/>
    <p:sldLayoutId id="2147483668" r:id="rId13"/>
    <p:sldLayoutId id="2147483671" r:id="rId14"/>
    <p:sldLayoutId id="2147483672" r:id="rId15"/>
    <p:sldLayoutId id="2147483677" r:id="rId16"/>
    <p:sldLayoutId id="2147483687" r:id="rId17"/>
    <p:sldLayoutId id="214748368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8">
          <p15:clr>
            <a:srgbClr val="EA4335"/>
          </p15:clr>
        </p15:guide>
        <p15:guide id="2" orient="horz" pos="2903">
          <p15:clr>
            <a:srgbClr val="EA4335"/>
          </p15:clr>
        </p15:guide>
        <p15:guide id="3" pos="451">
          <p15:clr>
            <a:srgbClr val="EA4335"/>
          </p15:clr>
        </p15:guide>
        <p15:guide id="4" pos="5309">
          <p15:clr>
            <a:srgbClr val="EA4335"/>
          </p15:clr>
        </p15:guide>
        <p15:guide id="5" pos="2880">
          <p15:clr>
            <a:srgbClr val="E46962"/>
          </p15:clr>
        </p15:guide>
        <p15:guide id="6" orient="horz" pos="162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van-8-canh-die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D8BCAA-A345-4175-8961-60EF461FCFE0}"/>
              </a:ext>
            </a:extLst>
          </p:cNvPr>
          <p:cNvSpPr txBox="1"/>
          <p:nvPr/>
        </p:nvSpPr>
        <p:spPr>
          <a:xfrm>
            <a:off x="345010" y="1486036"/>
            <a:ext cx="845397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 6: TRUYỆN</a:t>
            </a:r>
          </a:p>
          <a:p>
            <a:pPr algn="ctr">
              <a:lnSpc>
                <a:spcPct val="150000"/>
              </a:lnSpc>
            </a:pPr>
            <a:r>
              <a:rPr lang="vi-VN" sz="4800" b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LÃO </a:t>
            </a:r>
            <a:r>
              <a:rPr lang="vi-VN" sz="4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HẠC</a:t>
            </a:r>
          </a:p>
        </p:txBody>
      </p:sp>
    </p:spTree>
    <p:extLst>
      <p:ext uri="{BB962C8B-B14F-4D97-AF65-F5344CB8AC3E}">
        <p14:creationId xmlns:p14="http://schemas.microsoft.com/office/powerpoint/2010/main" val="4992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D36076-66D0-4ADB-836C-0B4DF6508738}"/>
              </a:ext>
            </a:extLst>
          </p:cNvPr>
          <p:cNvCxnSpPr>
            <a:cxnSpLocks/>
          </p:cNvCxnSpPr>
          <p:nvPr/>
        </p:nvCxnSpPr>
        <p:spPr>
          <a:xfrm>
            <a:off x="4480148" y="2138035"/>
            <a:ext cx="0" cy="27210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CFA3577-618B-40D7-A0AE-F17C57B9A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73" b="31029"/>
          <a:stretch/>
        </p:blipFill>
        <p:spPr>
          <a:xfrm>
            <a:off x="1522107" y="386329"/>
            <a:ext cx="5916083" cy="18989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FC0736-E149-438C-9E3C-3A5B017CE5B4}"/>
              </a:ext>
            </a:extLst>
          </p:cNvPr>
          <p:cNvSpPr txBox="1"/>
          <p:nvPr/>
        </p:nvSpPr>
        <p:spPr>
          <a:xfrm>
            <a:off x="2069796" y="1155074"/>
            <a:ext cx="122502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Đề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tài</a:t>
            </a:r>
            <a:endParaRPr lang="vi-VN" sz="2000" b="1" i="1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D534A-0C53-4A8F-8F54-349D350F127C}"/>
              </a:ext>
            </a:extLst>
          </p:cNvPr>
          <p:cNvSpPr txBox="1"/>
          <p:nvPr/>
        </p:nvSpPr>
        <p:spPr>
          <a:xfrm>
            <a:off x="782474" y="3362859"/>
            <a:ext cx="379966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 err="1">
                <a:latin typeface="+mn-lt"/>
                <a:ea typeface="Calibri" panose="020F0502020204030204" pitchFamily="34" charset="0"/>
              </a:rPr>
              <a:t>Tác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phẩm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viết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về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cái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gì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  <a:ea typeface="Calibri" panose="020F0502020204030204" pitchFamily="34" charset="0"/>
              </a:rPr>
              <a:t>(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hiện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tượng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,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phạm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vi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cuộc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sống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)?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11A1EE-2153-4243-96F7-DC7D9F02FFF9}"/>
              </a:ext>
            </a:extLst>
          </p:cNvPr>
          <p:cNvSpPr txBox="1"/>
          <p:nvPr/>
        </p:nvSpPr>
        <p:spPr>
          <a:xfrm>
            <a:off x="5665482" y="1155074"/>
            <a:ext cx="122502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err="1">
                <a:effectLst/>
                <a:latin typeface="+mn-lt"/>
                <a:ea typeface="Calibri" panose="020F0502020204030204" pitchFamily="34" charset="0"/>
              </a:rPr>
              <a:t>Chủ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đề</a:t>
            </a:r>
            <a:endParaRPr lang="vi-VN" sz="2000" b="1" i="1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7E749B-030A-45CB-B442-649BD9C9D48F}"/>
              </a:ext>
            </a:extLst>
          </p:cNvPr>
          <p:cNvSpPr txBox="1"/>
          <p:nvPr/>
        </p:nvSpPr>
        <p:spPr>
          <a:xfrm>
            <a:off x="4710072" y="2178345"/>
            <a:ext cx="3062283" cy="873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Vấn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đề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cơ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bản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tác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phẩm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gì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?</a:t>
            </a:r>
            <a:endParaRPr lang="vi-VN" sz="1800" dirty="0"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2E2479-A43F-4D7E-8A4D-9AC0130823CA}"/>
              </a:ext>
            </a:extLst>
          </p:cNvPr>
          <p:cNvGrpSpPr/>
          <p:nvPr/>
        </p:nvGrpSpPr>
        <p:grpSpPr>
          <a:xfrm>
            <a:off x="4710072" y="2561117"/>
            <a:ext cx="3696561" cy="1922404"/>
            <a:chOff x="5064328" y="2590111"/>
            <a:chExt cx="3696561" cy="19224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1E93B9D-E6A2-4187-9E9A-DE8CA588578B}"/>
                </a:ext>
              </a:extLst>
            </p:cNvPr>
            <p:cNvSpPr/>
            <p:nvPr/>
          </p:nvSpPr>
          <p:spPr>
            <a:xfrm>
              <a:off x="5064328" y="3228142"/>
              <a:ext cx="3167809" cy="1284373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1800" dirty="0" err="1">
                  <a:solidFill>
                    <a:schemeClr val="tx1"/>
                  </a:solidFill>
                  <a:ea typeface="Calibri" panose="020F0502020204030204" pitchFamily="34" charset="0"/>
                </a:rPr>
                <a:t>M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ỗi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tác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phẩm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lớn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có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thể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đặt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ra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nhiều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vấn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đề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cơ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bản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(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nhiều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chủ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đề</a:t>
              </a:r>
              <a:r>
                <a:rPr lang="vi-VN" sz="18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rPr>
                <a:t>).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88C981B-41EE-4F12-BCDF-A9EC087FC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53108" y="2590111"/>
              <a:ext cx="807781" cy="803742"/>
            </a:xfrm>
            <a:prstGeom prst="rect">
              <a:avLst/>
            </a:prstGeom>
          </p:spPr>
        </p:pic>
      </p:grpSp>
      <p:pic>
        <p:nvPicPr>
          <p:cNvPr id="31" name="Picture 23">
            <a:extLst>
              <a:ext uri="{FF2B5EF4-FFF2-40B4-BE49-F238E27FC236}">
                <a16:creationId xmlns:a16="http://schemas.microsoft.com/office/drawing/2014/main" id="{610F7ABF-312D-42B7-A360-66498E1A6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31572" y="2138035"/>
            <a:ext cx="1555905" cy="1217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C7B39359-AC88-469C-BCD3-DD2029EE9906}"/>
              </a:ext>
            </a:extLst>
          </p:cNvPr>
          <p:cNvSpPr txBox="1"/>
          <p:nvPr/>
        </p:nvSpPr>
        <p:spPr>
          <a:xfrm>
            <a:off x="2892648" y="491105"/>
            <a:ext cx="31383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490" algn="ctr">
              <a:lnSpc>
                <a:spcPct val="150000"/>
              </a:lnSpc>
            </a:pPr>
            <a:r>
              <a:rPr lang="vi-V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vi-VN" sz="2400" b="1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A95C5F-BF47-4438-BE83-71BF8C398171}"/>
              </a:ext>
            </a:extLst>
          </p:cNvPr>
          <p:cNvSpPr txBox="1"/>
          <p:nvPr/>
        </p:nvSpPr>
        <p:spPr>
          <a:xfrm>
            <a:off x="1087180" y="2784401"/>
            <a:ext cx="4271630" cy="873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800" dirty="0">
                <a:effectLst/>
                <a:latin typeface="+mn-lt"/>
                <a:ea typeface="Calibri" panose="020F0502020204030204" pitchFamily="34" charset="0"/>
              </a:rPr>
              <a:t>Trình bày hiểu biết của em về tác giả Nam Cao?</a:t>
            </a:r>
            <a:endParaRPr lang="vi-VN" sz="1800" dirty="0">
              <a:latin typeface="+mn-lt"/>
            </a:endParaRPr>
          </a:p>
        </p:txBody>
      </p:sp>
      <p:pic>
        <p:nvPicPr>
          <p:cNvPr id="52" name="Picture 52">
            <a:extLst>
              <a:ext uri="{FF2B5EF4-FFF2-40B4-BE49-F238E27FC236}">
                <a16:creationId xmlns:a16="http://schemas.microsoft.com/office/drawing/2014/main" id="{C350EB33-ED7A-4F28-B7BC-D29EF587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60923" y="1498066"/>
            <a:ext cx="1716543" cy="1286335"/>
          </a:xfrm>
          <a:prstGeom prst="rect">
            <a:avLst/>
          </a:prstGeom>
        </p:spPr>
      </p:pic>
      <p:pic>
        <p:nvPicPr>
          <p:cNvPr id="2050" name="Picture 2" descr="Nhà văn Nam Cao: Day dứt phận người">
            <a:extLst>
              <a:ext uri="{FF2B5EF4-FFF2-40B4-BE49-F238E27FC236}">
                <a16:creationId xmlns:a16="http://schemas.microsoft.com/office/drawing/2014/main" id="{FEC5CC0C-C953-4503-8181-3014888D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33" y="1059490"/>
            <a:ext cx="2616496" cy="366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40E753-2DFA-49E2-9A38-CCAE238DD7B5}"/>
              </a:ext>
            </a:extLst>
          </p:cNvPr>
          <p:cNvSpPr txBox="1"/>
          <p:nvPr/>
        </p:nvSpPr>
        <p:spPr>
          <a:xfrm>
            <a:off x="329582" y="4050599"/>
            <a:ext cx="279636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/>
              <a:t>Nam Cao (1917 – 1951)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F70F0-4896-4532-8F23-575DA7F00FA9}"/>
              </a:ext>
            </a:extLst>
          </p:cNvPr>
          <p:cNvSpPr txBox="1"/>
          <p:nvPr/>
        </p:nvSpPr>
        <p:spPr>
          <a:xfrm>
            <a:off x="3125943" y="636366"/>
            <a:ext cx="5494402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9720" indent="-285750" algn="just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93675" algn="l"/>
              </a:tabLst>
            </a:pPr>
            <a:r>
              <a:rPr lang="vi-VN" sz="1800" b="1" dirty="0">
                <a:effectLst/>
                <a:latin typeface="+mn-lt"/>
                <a:ea typeface="Calibri" panose="020F0502020204030204" pitchFamily="34" charset="0"/>
              </a:rPr>
              <a:t>Quê </a:t>
            </a:r>
            <a:r>
              <a:rPr lang="vi-VN" sz="1800" b="1" dirty="0" err="1">
                <a:latin typeface="+mn-lt"/>
                <a:ea typeface="Calibri" panose="020F0502020204030204" pitchFamily="34" charset="0"/>
              </a:rPr>
              <a:t>quán</a:t>
            </a:r>
            <a:r>
              <a:rPr lang="vi-VN" sz="1800" b="1" dirty="0">
                <a:latin typeface="+mn-lt"/>
                <a:ea typeface="Calibri" panose="020F0502020204030204" pitchFamily="34" charset="0"/>
              </a:rPr>
              <a:t>: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Lý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Nhân,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Hà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Nam.</a:t>
            </a:r>
            <a:endParaRPr lang="vi-VN" sz="1800" dirty="0">
              <a:latin typeface="+mn-lt"/>
              <a:ea typeface="Calibri" panose="020F0502020204030204" pitchFamily="34" charset="0"/>
            </a:endParaRPr>
          </a:p>
          <a:p>
            <a:pPr marL="299720" indent="-285750" algn="just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93675" algn="l"/>
              </a:tabLst>
            </a:pPr>
            <a:r>
              <a:rPr lang="vi-VN" sz="1800" b="1" dirty="0">
                <a:effectLst/>
                <a:latin typeface="+mn-lt"/>
                <a:ea typeface="Calibri" panose="020F0502020204030204" pitchFamily="34" charset="0"/>
              </a:rPr>
              <a:t>Phong </a:t>
            </a: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</a:rPr>
              <a:t>cách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</a:rPr>
              <a:t>sáng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</a:rPr>
              <a:t>tác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</a:rPr>
              <a:t>: </a:t>
            </a:r>
          </a:p>
          <a:p>
            <a:pPr marL="299720" indent="-285750" algn="just">
              <a:lnSpc>
                <a:spcPct val="150000"/>
              </a:lnSpc>
              <a:buFontTx/>
              <a:buChar char="-"/>
              <a:tabLst>
                <a:tab pos="193675" algn="l"/>
              </a:tabLst>
            </a:pP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Đề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cao tư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tưởng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con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: Quan tâm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tới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đời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sống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tinh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thần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con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, luôn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hứng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thú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đi sâu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khám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phá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"con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trong con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“ -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nội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tâm nhân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. </a:t>
            </a:r>
            <a:endParaRPr lang="vi-VN" sz="1800" dirty="0">
              <a:latin typeface="+mn-lt"/>
              <a:ea typeface="Calibri" panose="020F0502020204030204" pitchFamily="34" charset="0"/>
            </a:endParaRPr>
          </a:p>
          <a:p>
            <a:pPr marL="299720" indent="-285750" algn="just">
              <a:lnSpc>
                <a:spcPct val="150000"/>
              </a:lnSpc>
              <a:buFontTx/>
              <a:buChar char="-"/>
              <a:tabLst>
                <a:tab pos="193675" algn="l"/>
              </a:tabLst>
            </a:pP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Thường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viết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</a:rPr>
              <a:t>điều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nhỏ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nhặt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nhưng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mang ý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nghĩa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triết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lý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sâu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sắc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. </a:t>
            </a:r>
            <a:endParaRPr lang="vi-VN" sz="1800" dirty="0">
              <a:latin typeface="+mn-lt"/>
              <a:ea typeface="Calibri" panose="020F0502020204030204" pitchFamily="34" charset="0"/>
            </a:endParaRPr>
          </a:p>
          <a:p>
            <a:pPr marL="299720" indent="-285750" algn="just">
              <a:lnSpc>
                <a:spcPct val="150000"/>
              </a:lnSpc>
              <a:buFontTx/>
              <a:buChar char="-"/>
              <a:tabLst>
                <a:tab pos="193675" algn="l"/>
              </a:tabLst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Phong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cách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triết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lý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trữ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tình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sắc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lạnh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vi-VN" sz="1800" dirty="0">
              <a:effectLst/>
              <a:latin typeface="+mn-lt"/>
              <a:ea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59E03-124C-45DF-B678-955FE2D32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14" t="28322" r="4416" b="25166"/>
          <a:stretch/>
        </p:blipFill>
        <p:spPr>
          <a:xfrm>
            <a:off x="329582" y="726612"/>
            <a:ext cx="2851241" cy="332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06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8BF70F0-4896-4532-8F23-575DA7F00FA9}"/>
              </a:ext>
            </a:extLst>
          </p:cNvPr>
          <p:cNvSpPr txBox="1"/>
          <p:nvPr/>
        </p:nvSpPr>
        <p:spPr>
          <a:xfrm>
            <a:off x="2815626" y="738427"/>
            <a:ext cx="3512745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9720" indent="-285750" algn="ctr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93675" algn="l"/>
              </a:tabLst>
            </a:pP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Quan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niệm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sáng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tác</a:t>
            </a:r>
            <a:endParaRPr lang="vi-VN" sz="2000" dirty="0"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CF16A6-EBE7-48AD-A368-9EB82ED917B9}"/>
              </a:ext>
            </a:extLst>
          </p:cNvPr>
          <p:cNvSpPr/>
          <p:nvPr/>
        </p:nvSpPr>
        <p:spPr>
          <a:xfrm>
            <a:off x="520996" y="1588201"/>
            <a:ext cx="3823872" cy="297670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Tác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phẩm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"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chứa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đựng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cái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gì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lớn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lao,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mạnh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mẽ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vừa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đau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đớn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lại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vừa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phấn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khởi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; ca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tụng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tình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yêu,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bác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ái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công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”. 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231119-5171-4628-95F4-8405AA1BFBCF}"/>
              </a:ext>
            </a:extLst>
          </p:cNvPr>
          <p:cNvSpPr/>
          <p:nvPr/>
        </p:nvSpPr>
        <p:spPr>
          <a:xfrm>
            <a:off x="4571999" y="1588201"/>
            <a:ext cx="4051005" cy="297670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" algn="just">
              <a:lnSpc>
                <a:spcPct val="150000"/>
              </a:lnSpc>
              <a:tabLst>
                <a:tab pos="193675" algn="l"/>
              </a:tabLst>
            </a:pP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Văn chương không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sự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khéo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tay,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theo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cái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khuôn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mẫu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Văn chương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chỉ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dung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nạp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đào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sâu,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tìm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tòi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khơi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nguồn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chưa ai khơi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sáng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ra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cái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gì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chưa </a:t>
            </a:r>
            <a:r>
              <a:rPr lang="vi-VN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</a:t>
            </a:r>
            <a:endParaRPr lang="vi-VN" sz="1800" dirty="0">
              <a:solidFill>
                <a:schemeClr val="tx1"/>
              </a:solidFill>
              <a:effectLst/>
              <a:ea typeface="Arial" panose="020B0604020202020204" pitchFamily="34" charset="0"/>
            </a:endParaRPr>
          </a:p>
        </p:txBody>
      </p:sp>
      <p:pic>
        <p:nvPicPr>
          <p:cNvPr id="7" name="Picture 6" descr="Flower Gummy Monsters">
            <a:extLst>
              <a:ext uri="{FF2B5EF4-FFF2-40B4-BE49-F238E27FC236}">
                <a16:creationId xmlns:a16="http://schemas.microsoft.com/office/drawing/2014/main" id="{29914213-EFC2-4BBA-9B0E-D7E88B93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583" y="1303396"/>
            <a:ext cx="644935" cy="644935"/>
          </a:xfrm>
          <a:prstGeom prst="rect">
            <a:avLst/>
          </a:prstGeom>
        </p:spPr>
      </p:pic>
      <p:pic>
        <p:nvPicPr>
          <p:cNvPr id="11" name="Picture 10" descr="Flower Gummy Monsters">
            <a:extLst>
              <a:ext uri="{FF2B5EF4-FFF2-40B4-BE49-F238E27FC236}">
                <a16:creationId xmlns:a16="http://schemas.microsoft.com/office/drawing/2014/main" id="{A52DEC21-1A0B-42DC-884E-BC353FB96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371" y="1303396"/>
            <a:ext cx="644935" cy="6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1ACA09-1DD2-434A-A817-BD9E1309E27D}"/>
              </a:ext>
            </a:extLst>
          </p:cNvPr>
          <p:cNvSpPr txBox="1"/>
          <p:nvPr/>
        </p:nvSpPr>
        <p:spPr>
          <a:xfrm>
            <a:off x="2800678" y="653203"/>
            <a:ext cx="35426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9720" indent="-285750" algn="ctr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93675" algn="l"/>
              </a:tabLst>
            </a:pP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sáng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tác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tiêu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biểu</a:t>
            </a:r>
            <a:endParaRPr lang="vi-VN" sz="2000" dirty="0">
              <a:effectLst/>
              <a:latin typeface="+mn-lt"/>
              <a:ea typeface="Arial" panose="020B0604020202020204" pitchFamily="34" charset="0"/>
            </a:endParaRPr>
          </a:p>
        </p:txBody>
      </p:sp>
      <p:pic>
        <p:nvPicPr>
          <p:cNvPr id="4098" name="Picture 2" descr="Sống mòn by Nam Cao | Goodreads">
            <a:extLst>
              <a:ext uri="{FF2B5EF4-FFF2-40B4-BE49-F238E27FC236}">
                <a16:creationId xmlns:a16="http://schemas.microsoft.com/office/drawing/2014/main" id="{40A1ABF6-D638-477A-9413-079465F8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1" y="1371601"/>
            <a:ext cx="2062755" cy="312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ăng Sáng PDF - DNA Medical">
            <a:extLst>
              <a:ext uri="{FF2B5EF4-FFF2-40B4-BE49-F238E27FC236}">
                <a16:creationId xmlns:a16="http://schemas.microsoft.com/office/drawing/2014/main" id="{19810800-F2EF-4B3B-B83B-75E80F51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17" y="1376300"/>
            <a:ext cx="1951496" cy="31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hí Phèo">
            <a:extLst>
              <a:ext uri="{FF2B5EF4-FFF2-40B4-BE49-F238E27FC236}">
                <a16:creationId xmlns:a16="http://schemas.microsoft.com/office/drawing/2014/main" id="{D474DFAD-66B0-4CDF-B1E5-E98EA58D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38" y="1376924"/>
            <a:ext cx="2080115" cy="31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Đôi mắt | NHÀ XUẤT BẢN VĂN HỌC">
            <a:extLst>
              <a:ext uri="{FF2B5EF4-FFF2-40B4-BE49-F238E27FC236}">
                <a16:creationId xmlns:a16="http://schemas.microsoft.com/office/drawing/2014/main" id="{73A610AB-3200-4817-83B8-10AB130E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42" y="1371600"/>
            <a:ext cx="2156341" cy="312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039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2FFE36-A92E-415E-B7FA-6E19107924AB}"/>
              </a:ext>
            </a:extLst>
          </p:cNvPr>
          <p:cNvSpPr txBox="1"/>
          <p:nvPr/>
        </p:nvSpPr>
        <p:spPr>
          <a:xfrm>
            <a:off x="3002827" y="459206"/>
            <a:ext cx="31383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490" algn="ctr">
              <a:lnSpc>
                <a:spcPct val="150000"/>
              </a:lnSpc>
            </a:pPr>
            <a:r>
              <a:rPr lang="vi-V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vi-VN" sz="2400" b="1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Lão Hạc - Đọc sách miễn phí">
            <a:extLst>
              <a:ext uri="{FF2B5EF4-FFF2-40B4-BE49-F238E27FC236}">
                <a16:creationId xmlns:a16="http://schemas.microsoft.com/office/drawing/2014/main" id="{9DCBDC67-628C-4943-A54A-4DB4278E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32" y="1037056"/>
            <a:ext cx="2398909" cy="350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BBAF0D-C790-4E28-A231-7556470FE7AA}"/>
              </a:ext>
            </a:extLst>
          </p:cNvPr>
          <p:cNvGrpSpPr/>
          <p:nvPr/>
        </p:nvGrpSpPr>
        <p:grpSpPr>
          <a:xfrm>
            <a:off x="680993" y="748131"/>
            <a:ext cx="4145317" cy="1475317"/>
            <a:chOff x="680993" y="748131"/>
            <a:chExt cx="4145317" cy="147531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CCE5784-EF66-4E3D-A5D8-D29A715ADAAA}"/>
                </a:ext>
              </a:extLst>
            </p:cNvPr>
            <p:cNvSpPr/>
            <p:nvPr/>
          </p:nvSpPr>
          <p:spPr>
            <a:xfrm>
              <a:off x="1179343" y="1275908"/>
              <a:ext cx="3646967" cy="947540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1800" dirty="0">
                  <a:solidFill>
                    <a:schemeClr val="tx1"/>
                  </a:solidFill>
                  <a:effectLst/>
                  <a:ea typeface="Arial" panose="020B0604020202020204" pitchFamily="34" charset="0"/>
                </a:rPr>
                <a:t>Em hãy trình bày xuất xứ của văn bản “Lão Hạc”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37E4A0B6-BC3D-4A53-BE2D-117E35B3B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80993" y="748131"/>
              <a:ext cx="917532" cy="1296866"/>
            </a:xfrm>
            <a:prstGeom prst="rect">
              <a:avLst/>
            </a:prstGeom>
          </p:spPr>
        </p:pic>
      </p:grpSp>
      <p:pic>
        <p:nvPicPr>
          <p:cNvPr id="10" name="Picture 14">
            <a:extLst>
              <a:ext uri="{FF2B5EF4-FFF2-40B4-BE49-F238E27FC236}">
                <a16:creationId xmlns:a16="http://schemas.microsoft.com/office/drawing/2014/main" id="{8DE22FBB-6DC1-47CD-95B4-CC2586A58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40280">
            <a:off x="844812" y="2200724"/>
            <a:ext cx="798939" cy="8823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622DD-DF2C-4FB4-A501-53230F1B0A8E}"/>
              </a:ext>
            </a:extLst>
          </p:cNvPr>
          <p:cNvSpPr txBox="1"/>
          <p:nvPr/>
        </p:nvSpPr>
        <p:spPr>
          <a:xfrm>
            <a:off x="1352927" y="3066444"/>
            <a:ext cx="364696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“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Lão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Hạc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” (1943)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truyện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ngắn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xuất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sắc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viết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nông dân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Nam Cao</a:t>
            </a:r>
            <a:endParaRPr lang="vi-VN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827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0">
            <a:off x="3058791" y="1283983"/>
            <a:ext cx="1488000" cy="1536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2" name="Google Shape;93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99995">
            <a:off x="474839" y="2165909"/>
            <a:ext cx="1299254" cy="12920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6" name="Google Shape;93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0517" y="1330696"/>
            <a:ext cx="2068550" cy="24648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Google Shape;1053;p36">
            <a:extLst>
              <a:ext uri="{FF2B5EF4-FFF2-40B4-BE49-F238E27FC236}">
                <a16:creationId xmlns:a16="http://schemas.microsoft.com/office/drawing/2014/main" id="{82C485CE-C727-47A3-9C3D-FB3386B258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3859" y="2370320"/>
            <a:ext cx="4623456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000000"/>
                </a:solidFill>
                <a:latin typeface="+mn-lt"/>
              </a:rPr>
              <a:t>II. </a:t>
            </a:r>
            <a:br>
              <a:rPr lang="vi-VN" sz="3600" b="1" dirty="0">
                <a:solidFill>
                  <a:srgbClr val="000000"/>
                </a:solidFill>
                <a:latin typeface="+mn-lt"/>
              </a:rPr>
            </a:br>
            <a:r>
              <a:rPr lang="vi-VN" sz="3600" b="1" dirty="0">
                <a:solidFill>
                  <a:srgbClr val="000000"/>
                </a:solidFill>
                <a:latin typeface="+mn-lt"/>
              </a:rPr>
              <a:t>TÌM HIỂU CHI TIẾT</a:t>
            </a:r>
            <a:endParaRPr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5"/>
          <p:cNvSpPr txBox="1">
            <a:spLocks noGrp="1"/>
          </p:cNvSpPr>
          <p:nvPr>
            <p:ph type="title" idx="6"/>
          </p:nvPr>
        </p:nvSpPr>
        <p:spPr>
          <a:xfrm>
            <a:off x="810000" y="516699"/>
            <a:ext cx="75240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  <a:buClrTx/>
              <a:buSzPct val="100000"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1.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Tóm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tắt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nhân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vật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ngôn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ngữ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kể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chuyện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D3C2C5-03F7-432D-90AF-839996B0B8E4}"/>
              </a:ext>
            </a:extLst>
          </p:cNvPr>
          <p:cNvSpPr/>
          <p:nvPr/>
        </p:nvSpPr>
        <p:spPr>
          <a:xfrm>
            <a:off x="467832" y="1139322"/>
            <a:ext cx="5411973" cy="36878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  <a:t>THẢO LUẬN NHÓM</a:t>
            </a:r>
          </a:p>
          <a:p>
            <a:pPr algn="just">
              <a:lnSpc>
                <a:spcPct val="150000"/>
              </a:lnSpc>
            </a:pPr>
            <a:r>
              <a:rPr lang="vi-VN" sz="1800" b="1" i="1" dirty="0" err="1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  <a:t>D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ựa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vào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nội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dung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đã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chuẩn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bị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để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trả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lời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các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câu </a:t>
            </a:r>
            <a:r>
              <a:rPr lang="vi-VN" sz="1800" b="1" i="1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hỏi</a:t>
            </a:r>
            <a:r>
              <a:rPr lang="vi-VN" sz="1800" b="1" i="1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sau: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Tóm tắt nội dung văn bản 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Nhân vật chính là ai? Nhân vật ấy được nhà văn miêu tả ở những phương diện nào?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Phần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(1)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và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(2) (in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chữ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nhỏ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)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mở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đầu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văn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bản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có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vai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trò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như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thế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nào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đối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với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phần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sau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của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vi-VN" sz="1800" dirty="0" err="1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truyện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E90B52-D7B9-4B19-8851-3E5F43CC4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45" r="5698"/>
          <a:stretch/>
        </p:blipFill>
        <p:spPr>
          <a:xfrm>
            <a:off x="5379757" y="2825208"/>
            <a:ext cx="3393343" cy="242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AB1CB0-F23A-46B6-9A56-C63184E9D62F}"/>
              </a:ext>
            </a:extLst>
          </p:cNvPr>
          <p:cNvSpPr txBox="1"/>
          <p:nvPr/>
        </p:nvSpPr>
        <p:spPr>
          <a:xfrm>
            <a:off x="3002827" y="338802"/>
            <a:ext cx="313834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490" algn="ctr">
              <a:lnSpc>
                <a:spcPct val="150000"/>
              </a:lnSpc>
            </a:pPr>
            <a:r>
              <a:rPr lang="vi-VN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20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vi-VN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endParaRPr lang="vi-VN" sz="2000" b="1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D5390-5155-4A61-BE40-0EE580D4F738}"/>
              </a:ext>
            </a:extLst>
          </p:cNvPr>
          <p:cNvSpPr txBox="1"/>
          <p:nvPr/>
        </p:nvSpPr>
        <p:spPr>
          <a:xfrm>
            <a:off x="4104167" y="1693238"/>
            <a:ext cx="434871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Vợ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mất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, con trai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vì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nghèo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mà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không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lấy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vợ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nên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phẫn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chí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xin đi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mộ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phu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đồn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điền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cao su,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mình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lão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Hạc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thui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thủi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bầu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bạn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cùng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cậu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Vàng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vốn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con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chó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mà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con trai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từng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nuôi.</a:t>
            </a:r>
            <a:endParaRPr lang="vi-VN" sz="18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9F77CC-D9BB-449D-B29C-BAFF86992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0877" b="60724"/>
          <a:stretch/>
        </p:blipFill>
        <p:spPr>
          <a:xfrm>
            <a:off x="470663" y="1259009"/>
            <a:ext cx="3577510" cy="299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8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1600200" y="3297117"/>
            <a:ext cx="662178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vi-VN" sz="21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https://tailieugiaovien.edu.vn/lesson/powerpoint-van-8-canh-dieu/</a:t>
            </a:r>
            <a:endParaRPr lang="vi-VN" sz="21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vi-VN" sz="21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1264920" y="807638"/>
            <a:ext cx="6080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45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1524000" y="1846384"/>
            <a:ext cx="662178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Có đủ bộ word và powerpoint cả năm tất cả các bài môn: Ngữ Văn 8 Cánh diều</a:t>
            </a:r>
          </a:p>
        </p:txBody>
      </p:sp>
    </p:spTree>
    <p:extLst>
      <p:ext uri="{BB962C8B-B14F-4D97-AF65-F5344CB8AC3E}">
        <p14:creationId xmlns:p14="http://schemas.microsoft.com/office/powerpoint/2010/main" val="230459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0">
            <a:off x="2792570" y="2819096"/>
            <a:ext cx="1082306" cy="11080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2" name="Google Shape;86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 flipH="1">
            <a:off x="5561802" y="2976165"/>
            <a:ext cx="922807" cy="1030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3" name="Google Shape;86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6593" y="3180088"/>
            <a:ext cx="2936613" cy="12599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4" name="Google Shape;86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8925" y="3373116"/>
            <a:ext cx="1123450" cy="436942"/>
          </a:xfrm>
          <a:prstGeom prst="rect">
            <a:avLst/>
          </a:prstGeom>
          <a:noFill/>
          <a:ln>
            <a:noFill/>
          </a:ln>
          <a:effectLst>
            <a:outerShdw blurRad="57150" dist="19050" dir="5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D6123AFF-7BED-40F4-A1CF-598401956D4D}"/>
              </a:ext>
            </a:extLst>
          </p:cNvPr>
          <p:cNvSpPr txBox="1"/>
          <p:nvPr/>
        </p:nvSpPr>
        <p:spPr>
          <a:xfrm>
            <a:off x="1479840" y="877907"/>
            <a:ext cx="615011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BÀI HỌC MỚI!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8BE4A-693B-AE26-8B54-2C6F2983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7508"/>
            <a:ext cx="8303472" cy="49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9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D500C37F-8D7D-42A5-9E0F-9112739A3112}"/>
              </a:ext>
            </a:extLst>
          </p:cNvPr>
          <p:cNvSpPr txBox="1"/>
          <p:nvPr/>
        </p:nvSpPr>
        <p:spPr>
          <a:xfrm>
            <a:off x="3121322" y="865089"/>
            <a:ext cx="290135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8114C-909E-4A11-8499-754BC643F8BD}"/>
              </a:ext>
            </a:extLst>
          </p:cNvPr>
          <p:cNvSpPr txBox="1"/>
          <p:nvPr/>
        </p:nvSpPr>
        <p:spPr>
          <a:xfrm>
            <a:off x="3939117" y="1813656"/>
            <a:ext cx="4576232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hãy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theo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</a:rPr>
              <a:t>dõi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video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tình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cảnh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nông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mạng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tháng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8/1945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nêu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suy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nghĩ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xem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</a:rPr>
              <a:t>xong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 video.</a:t>
            </a:r>
            <a:endParaRPr lang="vi-VN" sz="2000" dirty="0"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C6C8D-F6CC-417B-B174-512C86329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2" t="49547" r="15267"/>
          <a:stretch/>
        </p:blipFill>
        <p:spPr>
          <a:xfrm>
            <a:off x="330200" y="1960684"/>
            <a:ext cx="4146668" cy="31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ình cảnh nông dân Việt Nam trước cách mạng tháng Tám năm 1945_360p">
            <a:hlinkClick r:id="" action="ppaction://media"/>
            <a:extLst>
              <a:ext uri="{FF2B5EF4-FFF2-40B4-BE49-F238E27FC236}">
                <a16:creationId xmlns:a16="http://schemas.microsoft.com/office/drawing/2014/main" id="{0365C981-4694-4D1C-A691-03EC5E3178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053"/>
            <a:ext cx="9144000" cy="51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95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C13CCF-5091-466A-83BE-2ED046737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3046" b="75967"/>
          <a:stretch/>
        </p:blipFill>
        <p:spPr>
          <a:xfrm>
            <a:off x="3655529" y="3005667"/>
            <a:ext cx="5142140" cy="1845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DB3768-B9A0-4987-9800-4527F369C17A}"/>
              </a:ext>
            </a:extLst>
          </p:cNvPr>
          <p:cNvSpPr txBox="1"/>
          <p:nvPr/>
        </p:nvSpPr>
        <p:spPr>
          <a:xfrm>
            <a:off x="984251" y="1494067"/>
            <a:ext cx="5577416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trước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mạng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tháng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8/1945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phận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nghèo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khổ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cực</a:t>
            </a:r>
            <a:r>
              <a:rPr lang="en-US" sz="18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chịu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bất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khổ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đau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, …</a:t>
            </a:r>
            <a:endParaRPr lang="vi-VN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899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D8BCAA-A345-4175-8961-60EF461FCFE0}"/>
              </a:ext>
            </a:extLst>
          </p:cNvPr>
          <p:cNvSpPr txBox="1"/>
          <p:nvPr/>
        </p:nvSpPr>
        <p:spPr>
          <a:xfrm>
            <a:off x="345010" y="1486036"/>
            <a:ext cx="845397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 6: TRUYỆN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vi-VN" sz="4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 BẢN 1</a:t>
            </a:r>
            <a:r>
              <a:rPr lang="vi-VN" sz="4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vi-VN" sz="4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LÃO HẠC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2">
            <a:extLst>
              <a:ext uri="{FF2B5EF4-FFF2-40B4-BE49-F238E27FC236}">
                <a16:creationId xmlns:a16="http://schemas.microsoft.com/office/drawing/2014/main" id="{D01A3DA0-E750-4C0F-B1AB-0AEF602AAB8B}"/>
              </a:ext>
            </a:extLst>
          </p:cNvPr>
          <p:cNvSpPr txBox="1">
            <a:spLocks/>
          </p:cNvSpPr>
          <p:nvPr/>
        </p:nvSpPr>
        <p:spPr>
          <a:xfrm>
            <a:off x="1732225" y="608824"/>
            <a:ext cx="5679550" cy="5727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NỘI DUNG BÀI HỌC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03E473-0DEB-4145-99F6-8CB6A298040D}"/>
              </a:ext>
            </a:extLst>
          </p:cNvPr>
          <p:cNvCxnSpPr/>
          <p:nvPr/>
        </p:nvCxnSpPr>
        <p:spPr>
          <a:xfrm>
            <a:off x="3022597" y="1600200"/>
            <a:ext cx="0" cy="2489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03BDC9-D8E7-4734-9670-C0368B8EF6D6}"/>
              </a:ext>
            </a:extLst>
          </p:cNvPr>
          <p:cNvCxnSpPr/>
          <p:nvPr/>
        </p:nvCxnSpPr>
        <p:spPr>
          <a:xfrm>
            <a:off x="6231467" y="1600200"/>
            <a:ext cx="0" cy="2489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Google Shape;1775;p55">
            <a:extLst>
              <a:ext uri="{FF2B5EF4-FFF2-40B4-BE49-F238E27FC236}">
                <a16:creationId xmlns:a16="http://schemas.microsoft.com/office/drawing/2014/main" id="{7DBAF218-2DA3-4291-9D5D-43F065C5DEA3}"/>
              </a:ext>
            </a:extLst>
          </p:cNvPr>
          <p:cNvSpPr txBox="1">
            <a:spLocks/>
          </p:cNvSpPr>
          <p:nvPr/>
        </p:nvSpPr>
        <p:spPr>
          <a:xfrm>
            <a:off x="488462" y="1600200"/>
            <a:ext cx="2534135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lt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I. </a:t>
            </a:r>
            <a:r>
              <a:rPr lang="vi-VN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Tìm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hiểu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chung</a:t>
            </a: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Tri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thức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ngữ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văn</a:t>
            </a: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Tác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giả</a:t>
            </a:r>
            <a:endParaRPr lang="vi-VN" sz="18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Tác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phẩm</a:t>
            </a:r>
            <a:endParaRPr lang="vi-VN" sz="18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53" name="Google Shape;1775;p55">
            <a:extLst>
              <a:ext uri="{FF2B5EF4-FFF2-40B4-BE49-F238E27FC236}">
                <a16:creationId xmlns:a16="http://schemas.microsoft.com/office/drawing/2014/main" id="{38FD32B1-F038-436A-BFAC-E4D1A6547711}"/>
              </a:ext>
            </a:extLst>
          </p:cNvPr>
          <p:cNvSpPr txBox="1">
            <a:spLocks/>
          </p:cNvSpPr>
          <p:nvPr/>
        </p:nvSpPr>
        <p:spPr>
          <a:xfrm>
            <a:off x="3149598" y="1600200"/>
            <a:ext cx="3081869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lt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II. </a:t>
            </a:r>
            <a:r>
              <a:rPr lang="vi-VN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Tìm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hiểu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chi </a:t>
            </a:r>
            <a:r>
              <a:rPr lang="vi-VN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tiết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Tóm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tắt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nhân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vật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và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ngôn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ngữ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kể</a:t>
            </a:r>
            <a:r>
              <a:rPr lang="en-US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chuyện</a:t>
            </a:r>
            <a:endParaRPr lang="vi-VN" sz="18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Nhân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vật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lão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Hạc</a:t>
            </a:r>
            <a:endParaRPr lang="vi-VN" sz="18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Nhân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vật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ông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Giáo</a:t>
            </a:r>
            <a:endParaRPr lang="vi-VN" sz="18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54" name="Google Shape;1775;p55">
            <a:extLst>
              <a:ext uri="{FF2B5EF4-FFF2-40B4-BE49-F238E27FC236}">
                <a16:creationId xmlns:a16="http://schemas.microsoft.com/office/drawing/2014/main" id="{98A24C5B-4026-4799-A306-0D5471DB8005}"/>
              </a:ext>
            </a:extLst>
          </p:cNvPr>
          <p:cNvSpPr txBox="1">
            <a:spLocks/>
          </p:cNvSpPr>
          <p:nvPr/>
        </p:nvSpPr>
        <p:spPr>
          <a:xfrm>
            <a:off x="6301524" y="1600200"/>
            <a:ext cx="2692679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lt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III. </a:t>
            </a:r>
            <a:r>
              <a:rPr lang="vi-VN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Tổng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kết</a:t>
            </a:r>
            <a:endParaRPr lang="vi-VN" sz="20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Nội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dung</a:t>
            </a: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Nghệ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thuật</a:t>
            </a:r>
            <a:endParaRPr lang="vi-VN" sz="18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Đặc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trưng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thể</a:t>
            </a:r>
            <a:r>
              <a:rPr lang="vi-VN" sz="18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loại</a:t>
            </a:r>
            <a:endParaRPr lang="vi-VN" sz="18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0120" flipH="1">
            <a:off x="4459372" y="953361"/>
            <a:ext cx="1320677" cy="181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09880" flipH="1">
            <a:off x="7108264" y="714178"/>
            <a:ext cx="1862552" cy="17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09880">
            <a:off x="5346694" y="1735219"/>
            <a:ext cx="2967185" cy="23912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Google Shape;1053;p36">
            <a:extLst>
              <a:ext uri="{FF2B5EF4-FFF2-40B4-BE49-F238E27FC236}">
                <a16:creationId xmlns:a16="http://schemas.microsoft.com/office/drawing/2014/main" id="{7539B4C7-3288-4149-A6D0-B0CD2030E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151" y="2365586"/>
            <a:ext cx="4090965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000000"/>
                </a:solidFill>
                <a:latin typeface="+mn-lt"/>
              </a:rPr>
              <a:t>I. </a:t>
            </a:r>
            <a:br>
              <a:rPr lang="vi-VN" sz="3600" b="1" dirty="0">
                <a:solidFill>
                  <a:srgbClr val="000000"/>
                </a:solidFill>
                <a:latin typeface="+mn-lt"/>
              </a:rPr>
            </a:br>
            <a:r>
              <a:rPr lang="vi-VN" sz="3600" b="1" dirty="0">
                <a:solidFill>
                  <a:srgbClr val="000000"/>
                </a:solidFill>
                <a:latin typeface="+mn-lt"/>
              </a:rPr>
              <a:t>TÌM HIỂU CHUNG</a:t>
            </a:r>
            <a:endParaRPr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D24725-708D-4AE8-93DC-5F7701E2E29D}"/>
              </a:ext>
            </a:extLst>
          </p:cNvPr>
          <p:cNvSpPr txBox="1"/>
          <p:nvPr/>
        </p:nvSpPr>
        <p:spPr>
          <a:xfrm>
            <a:off x="3299683" y="2712919"/>
            <a:ext cx="5560483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0170" algn="l"/>
                <a:tab pos="180340" algn="l"/>
                <a:tab pos="270510" algn="l"/>
              </a:tabLst>
            </a:pPr>
            <a:r>
              <a:rPr lang="vi-VN" sz="1800" b="1" dirty="0" err="1">
                <a:latin typeface="+mn-lt"/>
                <a:ea typeface="Calibri" panose="020F0502020204030204" pitchFamily="34" charset="0"/>
              </a:rPr>
              <a:t>D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ựa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vào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nội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dung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để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trả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lời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câu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hỏi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liên quan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đến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ngữ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văn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Ta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đặt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hỏi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đề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tài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tác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phẩm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?</a:t>
            </a:r>
            <a:endParaRPr lang="vi-VN" sz="2000" dirty="0">
              <a:effectLst/>
              <a:latin typeface="+mn-lt"/>
              <a:ea typeface="Arial" panose="020B0604020202020204" pitchFamily="34" charset="0"/>
            </a:endParaRPr>
          </a:p>
        </p:txBody>
      </p:sp>
      <p:pic>
        <p:nvPicPr>
          <p:cNvPr id="11" name="Picture 32">
            <a:extLst>
              <a:ext uri="{FF2B5EF4-FFF2-40B4-BE49-F238E27FC236}">
                <a16:creationId xmlns:a16="http://schemas.microsoft.com/office/drawing/2014/main" id="{07EBF8CF-50EB-44D1-A76F-E09F0B3F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62934" y="1432286"/>
            <a:ext cx="1633983" cy="12806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D362AE4-D336-4F2F-9076-BFBD242A506F}"/>
              </a:ext>
            </a:extLst>
          </p:cNvPr>
          <p:cNvGrpSpPr/>
          <p:nvPr/>
        </p:nvGrpSpPr>
        <p:grpSpPr>
          <a:xfrm>
            <a:off x="455492" y="1967023"/>
            <a:ext cx="2844191" cy="3025345"/>
            <a:chOff x="143558" y="1213039"/>
            <a:chExt cx="3666441" cy="37793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05379D-FBA8-4E4C-A092-7B58974F0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98" r="4074"/>
            <a:stretch/>
          </p:blipFill>
          <p:spPr>
            <a:xfrm>
              <a:off x="143558" y="1277167"/>
              <a:ext cx="3666441" cy="3715201"/>
            </a:xfrm>
            <a:prstGeom prst="rect">
              <a:avLst/>
            </a:prstGeom>
          </p:spPr>
        </p:pic>
        <p:pic>
          <p:nvPicPr>
            <p:cNvPr id="14" name="Picture 50">
              <a:extLst>
                <a:ext uri="{FF2B5EF4-FFF2-40B4-BE49-F238E27FC236}">
                  <a16:creationId xmlns:a16="http://schemas.microsoft.com/office/drawing/2014/main" id="{D222844D-A6AA-4BA8-8E86-09F7876D6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496582">
              <a:off x="2298840" y="1213039"/>
              <a:ext cx="375483" cy="55316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9A3C79B-5A82-4EF5-ADB5-E2008052B7CE}"/>
              </a:ext>
            </a:extLst>
          </p:cNvPr>
          <p:cNvSpPr txBox="1"/>
          <p:nvPr/>
        </p:nvSpPr>
        <p:spPr>
          <a:xfrm>
            <a:off x="3002827" y="503045"/>
            <a:ext cx="31383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490" algn="ctr">
              <a:lnSpc>
                <a:spcPct val="150000"/>
              </a:lnSpc>
            </a:pPr>
            <a:r>
              <a:rPr lang="vi-V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1. Tri </a:t>
            </a:r>
            <a:r>
              <a:rPr lang="vi-VN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vi-V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văn</a:t>
            </a:r>
            <a:endParaRPr lang="vi-VN" sz="2400" b="1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theme1.xml><?xml version="1.0" encoding="utf-8"?>
<a:theme xmlns:a="http://schemas.openxmlformats.org/drawingml/2006/main" name="Literature 101 by Slidesgo">
  <a:themeElements>
    <a:clrScheme name="Simple Light">
      <a:dk1>
        <a:srgbClr val="090909"/>
      </a:dk1>
      <a:lt1>
        <a:srgbClr val="57332C"/>
      </a:lt1>
      <a:dk2>
        <a:srgbClr val="5B282B"/>
      </a:dk2>
      <a:lt2>
        <a:srgbClr val="8B5859"/>
      </a:lt2>
      <a:accent1>
        <a:srgbClr val="44473D"/>
      </a:accent1>
      <a:accent2>
        <a:srgbClr val="91795A"/>
      </a:accent2>
      <a:accent3>
        <a:srgbClr val="BBA983"/>
      </a:accent3>
      <a:accent4>
        <a:srgbClr val="F3EBE1"/>
      </a:accent4>
      <a:accent5>
        <a:srgbClr val="FFFFFF"/>
      </a:accent5>
      <a:accent6>
        <a:srgbClr val="FFFFFF"/>
      </a:accent6>
      <a:hlink>
        <a:srgbClr val="5733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650</Words>
  <Application>Microsoft Office PowerPoint</Application>
  <PresentationFormat>On-screen Show (16:9)</PresentationFormat>
  <Paragraphs>57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Times New Roman</vt:lpstr>
      <vt:lpstr>Wingdings</vt:lpstr>
      <vt:lpstr>Calibri</vt:lpstr>
      <vt:lpstr>Albert Sans Medium</vt:lpstr>
      <vt:lpstr>Cardo</vt:lpstr>
      <vt:lpstr>Literature 101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 TÌM HIỂU CHI TIẾT</vt:lpstr>
      <vt:lpstr>1. Tóm tắt, nhân vật và ngôn ngữ kể chuyện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trungduchy1980</cp:lastModifiedBy>
  <cp:revision>1</cp:revision>
  <dcterms:modified xsi:type="dcterms:W3CDTF">2024-01-19T13:51:36Z</dcterms:modified>
</cp:coreProperties>
</file>