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9" r:id="rId2"/>
    <p:sldId id="256" r:id="rId3"/>
    <p:sldId id="265" r:id="rId4"/>
    <p:sldId id="259" r:id="rId5"/>
    <p:sldId id="270" r:id="rId6"/>
    <p:sldId id="271" r:id="rId7"/>
    <p:sldId id="258" r:id="rId8"/>
    <p:sldId id="261" r:id="rId9"/>
    <p:sldId id="273" r:id="rId10"/>
    <p:sldId id="274" r:id="rId11"/>
    <p:sldId id="275" r:id="rId12"/>
    <p:sldId id="277" r:id="rId13"/>
    <p:sldId id="260" r:id="rId14"/>
    <p:sldId id="276" r:id="rId15"/>
    <p:sldId id="272" r:id="rId16"/>
    <p:sldId id="290" r:id="rId17"/>
    <p:sldId id="278" r:id="rId18"/>
    <p:sldId id="279" r:id="rId19"/>
    <p:sldId id="280" r:id="rId20"/>
    <p:sldId id="281" r:id="rId21"/>
    <p:sldId id="282" r:id="rId22"/>
    <p:sldId id="266" r:id="rId23"/>
  </p:sldIdLst>
  <p:sldSz cx="18288000" cy="10287000"/>
  <p:notesSz cx="6858000" cy="9144000"/>
  <p:embeddedFontLst>
    <p:embeddedFont>
      <p:font typeface="#9Slide03 Arima Madurai Bold" panose="00000800000000000000" pitchFamily="2" charset="0"/>
      <p:bold r:id="rId24"/>
    </p:embeddedFont>
    <p:embeddedFont>
      <p:font typeface="#9Slide03 BoosterNextFYBlack" panose="02000A03000000020004" pitchFamily="2" charset="0"/>
      <p:regular r:id="rId25"/>
    </p:embeddedFont>
    <p:embeddedFont>
      <p:font typeface="#9Slide05 Pattaya" panose="00000500000000000000" pitchFamily="2" charset="-34"/>
      <p:regular r:id="rId26"/>
    </p:embeddedFont>
    <p:embeddedFont>
      <p:font typeface="#9Slide07 Bangers" panose="00000500000000000000" pitchFamily="2" charset="0"/>
      <p:regular r:id="rId27"/>
    </p:embeddedFont>
    <p:embeddedFont>
      <p:font typeface="Sriracha" panose="020B0604020202020204" charset="-3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28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52" d="100"/>
          <a:sy n="52" d="100"/>
        </p:scale>
        <p:origin x="850" y="62"/>
      </p:cViewPr>
      <p:guideLst>
        <p:guide orient="horz" pos="2196"/>
        <p:guide pos="2891"/>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83.svg"/><Relationship Id="rId4" Type="http://schemas.openxmlformats.org/officeDocument/2006/relationships/image" Target="../media/image82.png"/></Relationships>
</file>

<file path=ppt/slides/_rels/slide1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hyperlink" Target="B5.5.%20PHT%20NLXH%20v&#7873;%20m&#7897;t%20v&#7845;n%20&#273;&#7873;%20c&#7847;n%20gi&#7843;i%20quy&#7871;t%20-%20Nh&#243;m%203H1K.ppt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4.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svg"/></Relationships>
</file>

<file path=ppt/slides/_rels/slide13.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hyperlink" Target="B5.5.%20PHT%20NLXH%20v&#7873;%20m&#7897;t%20v&#7845;n%20&#273;&#7873;%20c&#7847;n%20gi&#7843;i%20quy&#7871;t%20-%20Nh&#243;m%203H1K.ppt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5" Type="http://schemas.openxmlformats.org/officeDocument/2006/relationships/image" Target="../media/image94.svg"/><Relationship Id="rId4" Type="http://schemas.openxmlformats.org/officeDocument/2006/relationships/image" Target="../media/image93.png"/></Relationships>
</file>

<file path=ppt/slides/_rels/slide1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106.png"/><Relationship Id="rId18" Type="http://schemas.openxmlformats.org/officeDocument/2006/relationships/image" Target="../media/image111.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17" Type="http://schemas.openxmlformats.org/officeDocument/2006/relationships/image" Target="../media/image110.png"/><Relationship Id="rId2" Type="http://schemas.openxmlformats.org/officeDocument/2006/relationships/image" Target="../media/image95.png"/><Relationship Id="rId16"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5" Type="http://schemas.openxmlformats.org/officeDocument/2006/relationships/image" Target="../media/image108.png"/><Relationship Id="rId10" Type="http://schemas.openxmlformats.org/officeDocument/2006/relationships/image" Target="../media/image103.png"/><Relationship Id="rId19" Type="http://schemas.openxmlformats.org/officeDocument/2006/relationships/image" Target="../media/image112.png"/><Relationship Id="rId4" Type="http://schemas.openxmlformats.org/officeDocument/2006/relationships/image" Target="../media/image97.png"/><Relationship Id="rId9" Type="http://schemas.openxmlformats.org/officeDocument/2006/relationships/image" Target="../media/image102.png"/><Relationship Id="rId14" Type="http://schemas.openxmlformats.org/officeDocument/2006/relationships/image" Target="../media/image107.png"/></Relationships>
</file>

<file path=ppt/slides/_rels/slide22.xml.rels><?xml version="1.0" encoding="UTF-8" standalone="yes"?>
<Relationships xmlns="http://schemas.openxmlformats.org/package/2006/relationships"><Relationship Id="rId2" Type="http://schemas.openxmlformats.org/officeDocument/2006/relationships/hyperlink" Target="B5.5.%20PHT%20NLXH%20v&#7873;%20m&#7897;t%20v&#7845;n%20&#273;&#7873;%20c&#7847;n%20gi&#7843;i%20quy&#7871;t%20-%20Nh&#243;m%203H1K.pptx"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image" Target="../media/image39.sv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9.svg"/><Relationship Id="rId21" Type="http://schemas.openxmlformats.org/officeDocument/2006/relationships/image" Target="../media/image45.svg"/><Relationship Id="rId34" Type="http://schemas.openxmlformats.org/officeDocument/2006/relationships/image" Target="../media/image56.png"/><Relationship Id="rId7" Type="http://schemas.openxmlformats.org/officeDocument/2006/relationships/image" Target="../media/image33.svg"/><Relationship Id="rId12" Type="http://schemas.openxmlformats.org/officeDocument/2006/relationships/image" Target="../media/image38.png"/><Relationship Id="rId17" Type="http://schemas.openxmlformats.org/officeDocument/2006/relationships/image" Target="../media/image20.svg"/><Relationship Id="rId25" Type="http://schemas.openxmlformats.org/officeDocument/2006/relationships/image" Target="../media/image49.svg"/><Relationship Id="rId33" Type="http://schemas.openxmlformats.org/officeDocument/2006/relationships/image" Target="../media/image55.svg"/><Relationship Id="rId2" Type="http://schemas.openxmlformats.org/officeDocument/2006/relationships/image" Target="../media/image28.png"/><Relationship Id="rId16" Type="http://schemas.openxmlformats.org/officeDocument/2006/relationships/image" Target="../media/image19.png"/><Relationship Id="rId20" Type="http://schemas.openxmlformats.org/officeDocument/2006/relationships/image" Target="../media/image44.png"/><Relationship Id="rId29"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24" Type="http://schemas.openxmlformats.org/officeDocument/2006/relationships/image" Target="../media/image48.png"/><Relationship Id="rId32" Type="http://schemas.openxmlformats.org/officeDocument/2006/relationships/image" Target="../media/image54.png"/><Relationship Id="rId5" Type="http://schemas.openxmlformats.org/officeDocument/2006/relationships/image" Target="../media/image31.svg"/><Relationship Id="rId15" Type="http://schemas.openxmlformats.org/officeDocument/2006/relationships/image" Target="../media/image41.svg"/><Relationship Id="rId23" Type="http://schemas.openxmlformats.org/officeDocument/2006/relationships/image" Target="../media/image47.svg"/><Relationship Id="rId28" Type="http://schemas.openxmlformats.org/officeDocument/2006/relationships/image" Target="../media/image21.png"/><Relationship Id="rId10" Type="http://schemas.openxmlformats.org/officeDocument/2006/relationships/image" Target="../media/image36.png"/><Relationship Id="rId19" Type="http://schemas.openxmlformats.org/officeDocument/2006/relationships/image" Target="../media/image43.svg"/><Relationship Id="rId31" Type="http://schemas.openxmlformats.org/officeDocument/2006/relationships/image" Target="../media/image53.sv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 Id="rId22" Type="http://schemas.openxmlformats.org/officeDocument/2006/relationships/image" Target="../media/image46.png"/><Relationship Id="rId27" Type="http://schemas.openxmlformats.org/officeDocument/2006/relationships/image" Target="../media/image51.svg"/><Relationship Id="rId30" Type="http://schemas.openxmlformats.org/officeDocument/2006/relationships/image" Target="../media/image52.png"/><Relationship Id="rId35" Type="http://schemas.openxmlformats.org/officeDocument/2006/relationships/image" Target="../media/image57.svg"/><Relationship Id="rId8"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svg"/><Relationship Id="rId18" Type="http://schemas.openxmlformats.org/officeDocument/2006/relationships/image" Target="../media/image74.png"/><Relationship Id="rId3" Type="http://schemas.openxmlformats.org/officeDocument/2006/relationships/image" Target="../media/image59.svg"/><Relationship Id="rId7" Type="http://schemas.openxmlformats.org/officeDocument/2006/relationships/image" Target="../media/image63.svg"/><Relationship Id="rId12" Type="http://schemas.openxmlformats.org/officeDocument/2006/relationships/image" Target="../media/image68.png"/><Relationship Id="rId17" Type="http://schemas.openxmlformats.org/officeDocument/2006/relationships/image" Target="../media/image73.svg"/><Relationship Id="rId2" Type="http://schemas.openxmlformats.org/officeDocument/2006/relationships/image" Target="../media/image58.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svg"/><Relationship Id="rId5" Type="http://schemas.openxmlformats.org/officeDocument/2006/relationships/image" Target="../media/image61.svg"/><Relationship Id="rId15" Type="http://schemas.openxmlformats.org/officeDocument/2006/relationships/image" Target="../media/image71.svg"/><Relationship Id="rId10" Type="http://schemas.openxmlformats.org/officeDocument/2006/relationships/image" Target="../media/image66.png"/><Relationship Id="rId19" Type="http://schemas.openxmlformats.org/officeDocument/2006/relationships/image" Target="../media/image75.svg"/><Relationship Id="rId4" Type="http://schemas.openxmlformats.org/officeDocument/2006/relationships/image" Target="../media/image60.png"/><Relationship Id="rId9" Type="http://schemas.openxmlformats.org/officeDocument/2006/relationships/image" Target="../media/image65.svg"/><Relationship Id="rId14" Type="http://schemas.openxmlformats.org/officeDocument/2006/relationships/image" Target="../media/image70.png"/></Relationships>
</file>

<file path=ppt/slides/_rels/slide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svg"/><Relationship Id="rId18" Type="http://schemas.openxmlformats.org/officeDocument/2006/relationships/image" Target="../media/image74.png"/><Relationship Id="rId3" Type="http://schemas.openxmlformats.org/officeDocument/2006/relationships/image" Target="../media/image59.svg"/><Relationship Id="rId7" Type="http://schemas.openxmlformats.org/officeDocument/2006/relationships/image" Target="../media/image63.svg"/><Relationship Id="rId12" Type="http://schemas.openxmlformats.org/officeDocument/2006/relationships/image" Target="../media/image68.png"/><Relationship Id="rId17" Type="http://schemas.openxmlformats.org/officeDocument/2006/relationships/image" Target="../media/image73.svg"/><Relationship Id="rId2" Type="http://schemas.openxmlformats.org/officeDocument/2006/relationships/image" Target="../media/image58.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7.svg"/><Relationship Id="rId5" Type="http://schemas.openxmlformats.org/officeDocument/2006/relationships/image" Target="../media/image61.svg"/><Relationship Id="rId15" Type="http://schemas.openxmlformats.org/officeDocument/2006/relationships/image" Target="../media/image71.svg"/><Relationship Id="rId10" Type="http://schemas.openxmlformats.org/officeDocument/2006/relationships/image" Target="../media/image66.png"/><Relationship Id="rId19" Type="http://schemas.openxmlformats.org/officeDocument/2006/relationships/image" Target="../media/image75.svg"/><Relationship Id="rId4" Type="http://schemas.openxmlformats.org/officeDocument/2006/relationships/image" Target="../media/image60.png"/><Relationship Id="rId9" Type="http://schemas.openxmlformats.org/officeDocument/2006/relationships/image" Target="../media/image65.svg"/><Relationship Id="rId14" Type="http://schemas.openxmlformats.org/officeDocument/2006/relationships/image" Target="../media/image70.png"/></Relationships>
</file>

<file path=ppt/slides/_rels/slide6.xml.rels><?xml version="1.0" encoding="UTF-8" standalone="yes"?>
<Relationships xmlns="http://schemas.openxmlformats.org/package/2006/relationships"><Relationship Id="rId13" Type="http://schemas.openxmlformats.org/officeDocument/2006/relationships/image" Target="../media/image39.sv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9.svg"/><Relationship Id="rId21" Type="http://schemas.openxmlformats.org/officeDocument/2006/relationships/image" Target="../media/image45.svg"/><Relationship Id="rId34" Type="http://schemas.openxmlformats.org/officeDocument/2006/relationships/image" Target="../media/image56.png"/><Relationship Id="rId7" Type="http://schemas.openxmlformats.org/officeDocument/2006/relationships/image" Target="../media/image33.svg"/><Relationship Id="rId12" Type="http://schemas.openxmlformats.org/officeDocument/2006/relationships/image" Target="../media/image38.png"/><Relationship Id="rId17" Type="http://schemas.openxmlformats.org/officeDocument/2006/relationships/image" Target="../media/image20.svg"/><Relationship Id="rId25" Type="http://schemas.openxmlformats.org/officeDocument/2006/relationships/image" Target="../media/image49.svg"/><Relationship Id="rId33" Type="http://schemas.openxmlformats.org/officeDocument/2006/relationships/image" Target="../media/image55.svg"/><Relationship Id="rId2" Type="http://schemas.openxmlformats.org/officeDocument/2006/relationships/image" Target="../media/image28.png"/><Relationship Id="rId16" Type="http://schemas.openxmlformats.org/officeDocument/2006/relationships/image" Target="../media/image19.png"/><Relationship Id="rId20" Type="http://schemas.openxmlformats.org/officeDocument/2006/relationships/image" Target="../media/image44.png"/><Relationship Id="rId29"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24" Type="http://schemas.openxmlformats.org/officeDocument/2006/relationships/image" Target="../media/image48.png"/><Relationship Id="rId32" Type="http://schemas.openxmlformats.org/officeDocument/2006/relationships/image" Target="../media/image54.png"/><Relationship Id="rId5" Type="http://schemas.openxmlformats.org/officeDocument/2006/relationships/image" Target="../media/image31.svg"/><Relationship Id="rId15" Type="http://schemas.openxmlformats.org/officeDocument/2006/relationships/image" Target="../media/image41.svg"/><Relationship Id="rId23" Type="http://schemas.openxmlformats.org/officeDocument/2006/relationships/image" Target="../media/image47.svg"/><Relationship Id="rId28" Type="http://schemas.openxmlformats.org/officeDocument/2006/relationships/image" Target="../media/image21.png"/><Relationship Id="rId10" Type="http://schemas.openxmlformats.org/officeDocument/2006/relationships/image" Target="../media/image36.png"/><Relationship Id="rId19" Type="http://schemas.openxmlformats.org/officeDocument/2006/relationships/image" Target="../media/image43.svg"/><Relationship Id="rId31" Type="http://schemas.openxmlformats.org/officeDocument/2006/relationships/image" Target="../media/image53.sv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 Id="rId22" Type="http://schemas.openxmlformats.org/officeDocument/2006/relationships/image" Target="../media/image46.png"/><Relationship Id="rId27" Type="http://schemas.openxmlformats.org/officeDocument/2006/relationships/image" Target="../media/image51.svg"/><Relationship Id="rId30" Type="http://schemas.openxmlformats.org/officeDocument/2006/relationships/image" Target="../media/image52.png"/><Relationship Id="rId35" Type="http://schemas.openxmlformats.org/officeDocument/2006/relationships/image" Target="../media/image57.svg"/><Relationship Id="rId8"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9.svg"/><Relationship Id="rId4" Type="http://schemas.openxmlformats.org/officeDocument/2006/relationships/image" Target="../media/image78.png"/></Relationships>
</file>

<file path=ppt/slides/_rels/slide8.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83.svg"/><Relationship Id="rId4" Type="http://schemas.openxmlformats.org/officeDocument/2006/relationships/image" Target="../media/image82.png"/></Relationships>
</file>

<file path=ppt/slides/_rels/slide9.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83.svg"/><Relationship Id="rId4" Type="http://schemas.openxmlformats.org/officeDocument/2006/relationships/image" Target="../media/image8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5B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2871" y="1611374"/>
            <a:ext cx="6928527" cy="725233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88636" y="7981432"/>
            <a:ext cx="2032762" cy="1764550"/>
          </a:xfrm>
          <a:prstGeom prst="rect">
            <a:avLst/>
          </a:prstGeom>
        </p:spPr>
      </p:pic>
      <p:sp>
        <p:nvSpPr>
          <p:cNvPr id="12" name="TextBox 12"/>
          <p:cNvSpPr txBox="1"/>
          <p:nvPr/>
        </p:nvSpPr>
        <p:spPr>
          <a:xfrm>
            <a:off x="1521571" y="2990451"/>
            <a:ext cx="5241207" cy="4494179"/>
          </a:xfrm>
          <a:prstGeom prst="rect">
            <a:avLst/>
          </a:prstGeom>
        </p:spPr>
        <p:txBody>
          <a:bodyPr lIns="0" tIns="0" rIns="0" bIns="0" rtlCol="0" anchor="t">
            <a:spAutoFit/>
          </a:bodyPr>
          <a:lstStyle/>
          <a:p>
            <a:pPr marL="0" lvl="0" indent="0" algn="ctr">
              <a:lnSpc>
                <a:spcPts val="7050"/>
              </a:lnSpc>
              <a:spcBef>
                <a:spcPct val="0"/>
              </a:spcBef>
            </a:pPr>
            <a:r>
              <a:rPr lang="en-US" sz="4400" dirty="0">
                <a:solidFill>
                  <a:srgbClr val="272626"/>
                </a:solidFill>
                <a:latin typeface="Sriracha" panose="00000500000000000000"/>
              </a:rPr>
              <a:t>Quan </a:t>
            </a:r>
            <a:r>
              <a:rPr lang="en-US" sz="4400" dirty="0" err="1">
                <a:solidFill>
                  <a:srgbClr val="272626"/>
                </a:solidFill>
                <a:latin typeface="Sriracha" panose="00000500000000000000"/>
              </a:rPr>
              <a:t>sát</a:t>
            </a:r>
            <a:r>
              <a:rPr lang="en-US" sz="4400" dirty="0">
                <a:solidFill>
                  <a:srgbClr val="272626"/>
                </a:solidFill>
                <a:latin typeface="Sriracha" panose="00000500000000000000"/>
              </a:rPr>
              <a:t>, </a:t>
            </a:r>
            <a:r>
              <a:rPr lang="en-US" sz="4400" dirty="0" err="1">
                <a:solidFill>
                  <a:srgbClr val="272626"/>
                </a:solidFill>
                <a:latin typeface="Sriracha" panose="00000500000000000000"/>
              </a:rPr>
              <a:t>chọn</a:t>
            </a:r>
            <a:r>
              <a:rPr lang="en-US" sz="4400" dirty="0">
                <a:solidFill>
                  <a:srgbClr val="272626"/>
                </a:solidFill>
                <a:latin typeface="Sriracha" panose="00000500000000000000"/>
              </a:rPr>
              <a:t> </a:t>
            </a:r>
            <a:r>
              <a:rPr lang="en-US" sz="4400" dirty="0" err="1">
                <a:solidFill>
                  <a:srgbClr val="272626"/>
                </a:solidFill>
                <a:latin typeface="Sriracha" panose="00000500000000000000"/>
              </a:rPr>
              <a:t>một</a:t>
            </a:r>
            <a:r>
              <a:rPr lang="en-US" sz="4400" dirty="0">
                <a:solidFill>
                  <a:srgbClr val="272626"/>
                </a:solidFill>
                <a:latin typeface="Sriracha" panose="00000500000000000000"/>
              </a:rPr>
              <a:t> </a:t>
            </a:r>
            <a:r>
              <a:rPr lang="en-US" sz="4400" dirty="0" err="1">
                <a:solidFill>
                  <a:srgbClr val="272626"/>
                </a:solidFill>
                <a:latin typeface="Sriracha" panose="00000500000000000000"/>
              </a:rPr>
              <a:t>vấn</a:t>
            </a:r>
            <a:r>
              <a:rPr lang="en-US" sz="4400" dirty="0">
                <a:solidFill>
                  <a:srgbClr val="272626"/>
                </a:solidFill>
                <a:latin typeface="Sriracha" panose="00000500000000000000"/>
              </a:rPr>
              <a:t> </a:t>
            </a:r>
            <a:r>
              <a:rPr lang="en-US" sz="4400" dirty="0" err="1">
                <a:solidFill>
                  <a:srgbClr val="272626"/>
                </a:solidFill>
                <a:latin typeface="Sriracha" panose="00000500000000000000"/>
              </a:rPr>
              <a:t>đề</a:t>
            </a:r>
            <a:r>
              <a:rPr lang="en-US" sz="4400" dirty="0">
                <a:solidFill>
                  <a:srgbClr val="272626"/>
                </a:solidFill>
                <a:latin typeface="Sriracha" panose="00000500000000000000"/>
              </a:rPr>
              <a:t> </a:t>
            </a:r>
            <a:r>
              <a:rPr lang="en-US" sz="4400" dirty="0" err="1">
                <a:solidFill>
                  <a:srgbClr val="272626"/>
                </a:solidFill>
                <a:latin typeface="Sriracha" panose="00000500000000000000"/>
              </a:rPr>
              <a:t>mình</a:t>
            </a:r>
            <a:r>
              <a:rPr lang="en-US" sz="4400" dirty="0">
                <a:solidFill>
                  <a:srgbClr val="272626"/>
                </a:solidFill>
                <a:latin typeface="Sriracha" panose="00000500000000000000"/>
              </a:rPr>
              <a:t> </a:t>
            </a:r>
            <a:r>
              <a:rPr lang="en-US" sz="4400" dirty="0" err="1">
                <a:solidFill>
                  <a:srgbClr val="272626"/>
                </a:solidFill>
                <a:latin typeface="Sriracha" panose="00000500000000000000"/>
              </a:rPr>
              <a:t>quan</a:t>
            </a:r>
            <a:r>
              <a:rPr lang="en-US" sz="4400" dirty="0">
                <a:solidFill>
                  <a:srgbClr val="272626"/>
                </a:solidFill>
                <a:latin typeface="Sriracha" panose="00000500000000000000"/>
              </a:rPr>
              <a:t> </a:t>
            </a:r>
            <a:r>
              <a:rPr lang="en-US" sz="4400" dirty="0" err="1">
                <a:solidFill>
                  <a:srgbClr val="272626"/>
                </a:solidFill>
                <a:latin typeface="Sriracha" panose="00000500000000000000"/>
              </a:rPr>
              <a:t>tâm</a:t>
            </a:r>
            <a:r>
              <a:rPr lang="en-US" sz="4400" dirty="0">
                <a:solidFill>
                  <a:srgbClr val="272626"/>
                </a:solidFill>
                <a:latin typeface="Sriracha" panose="00000500000000000000"/>
              </a:rPr>
              <a:t> </a:t>
            </a:r>
            <a:r>
              <a:rPr lang="en-US" sz="4400" dirty="0" err="1">
                <a:solidFill>
                  <a:srgbClr val="272626"/>
                </a:solidFill>
                <a:latin typeface="Sriracha" panose="00000500000000000000"/>
              </a:rPr>
              <a:t>và</a:t>
            </a:r>
            <a:r>
              <a:rPr lang="en-US" sz="4400" dirty="0">
                <a:solidFill>
                  <a:srgbClr val="272626"/>
                </a:solidFill>
                <a:latin typeface="Sriracha" panose="00000500000000000000"/>
              </a:rPr>
              <a:t> </a:t>
            </a:r>
            <a:r>
              <a:rPr lang="en-US" sz="4400" dirty="0" err="1">
                <a:solidFill>
                  <a:srgbClr val="272626"/>
                </a:solidFill>
                <a:latin typeface="Sriracha" panose="00000500000000000000"/>
              </a:rPr>
              <a:t>trình</a:t>
            </a:r>
            <a:r>
              <a:rPr lang="en-US" sz="4400" dirty="0">
                <a:solidFill>
                  <a:srgbClr val="272626"/>
                </a:solidFill>
                <a:latin typeface="Sriracha" panose="00000500000000000000"/>
              </a:rPr>
              <a:t> </a:t>
            </a:r>
            <a:r>
              <a:rPr lang="en-US" sz="4400" dirty="0" err="1">
                <a:solidFill>
                  <a:srgbClr val="272626"/>
                </a:solidFill>
                <a:latin typeface="Sriracha" panose="00000500000000000000"/>
              </a:rPr>
              <a:t>bày</a:t>
            </a:r>
            <a:r>
              <a:rPr lang="en-US" sz="4400" dirty="0">
                <a:solidFill>
                  <a:srgbClr val="272626"/>
                </a:solidFill>
                <a:latin typeface="Sriracha" panose="00000500000000000000"/>
              </a:rPr>
              <a:t> </a:t>
            </a:r>
            <a:r>
              <a:rPr lang="en-US" sz="4400" dirty="0" err="1">
                <a:solidFill>
                  <a:srgbClr val="272626"/>
                </a:solidFill>
                <a:latin typeface="Sriracha" panose="00000500000000000000"/>
              </a:rPr>
              <a:t>suy</a:t>
            </a:r>
            <a:r>
              <a:rPr lang="en-US" sz="4400" dirty="0">
                <a:solidFill>
                  <a:srgbClr val="272626"/>
                </a:solidFill>
                <a:latin typeface="Sriracha" panose="00000500000000000000"/>
              </a:rPr>
              <a:t> </a:t>
            </a:r>
            <a:r>
              <a:rPr lang="en-US" sz="4400" dirty="0" err="1">
                <a:solidFill>
                  <a:srgbClr val="272626"/>
                </a:solidFill>
                <a:latin typeface="Sriracha" panose="00000500000000000000"/>
              </a:rPr>
              <a:t>nghĩ</a:t>
            </a:r>
            <a:r>
              <a:rPr lang="en-US" sz="4400" dirty="0">
                <a:solidFill>
                  <a:srgbClr val="272626"/>
                </a:solidFill>
                <a:latin typeface="Sriracha" panose="00000500000000000000"/>
              </a:rPr>
              <a:t>, </a:t>
            </a:r>
            <a:r>
              <a:rPr lang="en-US" sz="4400" dirty="0" err="1">
                <a:solidFill>
                  <a:srgbClr val="272626"/>
                </a:solidFill>
                <a:latin typeface="Sriracha" panose="00000500000000000000"/>
              </a:rPr>
              <a:t>quan</a:t>
            </a:r>
            <a:r>
              <a:rPr lang="en-US" sz="4400" dirty="0">
                <a:solidFill>
                  <a:srgbClr val="272626"/>
                </a:solidFill>
                <a:latin typeface="Sriracha" panose="00000500000000000000"/>
              </a:rPr>
              <a:t> </a:t>
            </a:r>
            <a:r>
              <a:rPr lang="en-US" sz="4400" dirty="0" err="1">
                <a:solidFill>
                  <a:srgbClr val="272626"/>
                </a:solidFill>
                <a:latin typeface="Sriracha" panose="00000500000000000000"/>
              </a:rPr>
              <a:t>điểm</a:t>
            </a:r>
            <a:r>
              <a:rPr lang="en-US" sz="4400" dirty="0">
                <a:solidFill>
                  <a:srgbClr val="272626"/>
                </a:solidFill>
                <a:latin typeface="Sriracha" panose="00000500000000000000"/>
              </a:rPr>
              <a:t> </a:t>
            </a:r>
            <a:r>
              <a:rPr lang="en-US" sz="4400" dirty="0" err="1">
                <a:solidFill>
                  <a:srgbClr val="272626"/>
                </a:solidFill>
                <a:latin typeface="Sriracha" panose="00000500000000000000"/>
              </a:rPr>
              <a:t>của</a:t>
            </a:r>
            <a:r>
              <a:rPr lang="en-US" sz="4400" dirty="0">
                <a:solidFill>
                  <a:srgbClr val="272626"/>
                </a:solidFill>
                <a:latin typeface="Sriracha" panose="00000500000000000000"/>
              </a:rPr>
              <a:t> </a:t>
            </a:r>
            <a:r>
              <a:rPr lang="en-US" sz="4400" dirty="0" err="1">
                <a:solidFill>
                  <a:srgbClr val="272626"/>
                </a:solidFill>
                <a:latin typeface="Sriracha" panose="00000500000000000000"/>
              </a:rPr>
              <a:t>em</a:t>
            </a:r>
            <a:r>
              <a:rPr lang="en-US" sz="4400" dirty="0">
                <a:solidFill>
                  <a:srgbClr val="272626"/>
                </a:solidFill>
                <a:latin typeface="Sriracha" panose="00000500000000000000"/>
              </a:rPr>
              <a:t> </a:t>
            </a:r>
            <a:r>
              <a:rPr lang="en-US" sz="4400" dirty="0" err="1">
                <a:solidFill>
                  <a:srgbClr val="272626"/>
                </a:solidFill>
                <a:latin typeface="Sriracha" panose="00000500000000000000"/>
              </a:rPr>
              <a:t>về</a:t>
            </a:r>
            <a:r>
              <a:rPr lang="en-US" sz="4400" dirty="0">
                <a:solidFill>
                  <a:srgbClr val="272626"/>
                </a:solidFill>
                <a:latin typeface="Sriracha" panose="00000500000000000000"/>
              </a:rPr>
              <a:t> </a:t>
            </a:r>
            <a:r>
              <a:rPr lang="en-US" sz="4400" dirty="0" err="1">
                <a:solidFill>
                  <a:srgbClr val="272626"/>
                </a:solidFill>
                <a:latin typeface="Sriracha" panose="00000500000000000000"/>
              </a:rPr>
              <a:t>vấn</a:t>
            </a:r>
            <a:r>
              <a:rPr lang="en-US" sz="4400" dirty="0">
                <a:solidFill>
                  <a:srgbClr val="272626"/>
                </a:solidFill>
                <a:latin typeface="Sriracha" panose="00000500000000000000"/>
              </a:rPr>
              <a:t> </a:t>
            </a:r>
            <a:r>
              <a:rPr lang="en-US" sz="4400" dirty="0" err="1">
                <a:solidFill>
                  <a:srgbClr val="272626"/>
                </a:solidFill>
                <a:latin typeface="Sriracha" panose="00000500000000000000"/>
              </a:rPr>
              <a:t>đề</a:t>
            </a:r>
            <a:r>
              <a:rPr lang="en-US" sz="4400" dirty="0">
                <a:solidFill>
                  <a:srgbClr val="272626"/>
                </a:solidFill>
                <a:latin typeface="Sriracha" panose="00000500000000000000"/>
              </a:rPr>
              <a:t> </a:t>
            </a:r>
            <a:r>
              <a:rPr lang="en-US" sz="4400" dirty="0" err="1">
                <a:solidFill>
                  <a:srgbClr val="272626"/>
                </a:solidFill>
                <a:latin typeface="Sriracha" panose="00000500000000000000"/>
              </a:rPr>
              <a:t>đó</a:t>
            </a:r>
            <a:r>
              <a:rPr lang="en-US" sz="4400" dirty="0">
                <a:solidFill>
                  <a:srgbClr val="272626"/>
                </a:solidFill>
                <a:latin typeface="Sriracha" panose="00000500000000000000"/>
              </a:rPr>
              <a:t>?</a:t>
            </a:r>
          </a:p>
        </p:txBody>
      </p:sp>
      <p:pic>
        <p:nvPicPr>
          <p:cNvPr id="1822658178" name="Picture 1" descr="A person and person standing on a light&#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79595" y="929876"/>
            <a:ext cx="4542155" cy="4119880"/>
          </a:xfrm>
          <a:prstGeom prst="rect">
            <a:avLst/>
          </a:prstGeom>
        </p:spPr>
      </p:pic>
      <p:pic>
        <p:nvPicPr>
          <p:cNvPr id="1059022390" name="Picture 2" descr="A child covering her ears with her hands&#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62745" y="931781"/>
            <a:ext cx="4261485" cy="4117340"/>
          </a:xfrm>
          <a:prstGeom prst="rect">
            <a:avLst/>
          </a:prstGeom>
        </p:spPr>
      </p:pic>
      <p:pic>
        <p:nvPicPr>
          <p:cNvPr id="1317018126" name="Picture 3" descr="A group of people with their phones and tablets&#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13250" y="5188821"/>
            <a:ext cx="4436110" cy="4304030"/>
          </a:xfrm>
          <a:prstGeom prst="rect">
            <a:avLst/>
          </a:prstGeom>
        </p:spPr>
      </p:pic>
      <p:pic>
        <p:nvPicPr>
          <p:cNvPr id="2081311575" name="Picture 4" descr="Cartoon a cartoon of a person holding a sign&#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369730" y="5188821"/>
            <a:ext cx="4263390" cy="43218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923270" y="1028700"/>
            <a:ext cx="16441461" cy="836133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txBody>
            <a:bodyPr/>
            <a:lstStyle/>
            <a:p>
              <a:endParaRPr lang="en-US"/>
            </a:p>
          </p:txBody>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8302" y="198850"/>
            <a:ext cx="2402117" cy="1491070"/>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7182">
            <a:off x="14742592" y="8133903"/>
            <a:ext cx="3508956" cy="1103726"/>
          </a:xfrm>
          <a:prstGeom prst="rect">
            <a:avLst/>
          </a:prstGeom>
        </p:spPr>
      </p:pic>
      <p:sp>
        <p:nvSpPr>
          <p:cNvPr id="19" name="TextBox 10"/>
          <p:cNvSpPr txBox="1"/>
          <p:nvPr/>
        </p:nvSpPr>
        <p:spPr>
          <a:xfrm>
            <a:off x="3962400" y="1257300"/>
            <a:ext cx="12719685" cy="522605"/>
          </a:xfrm>
          <a:prstGeom prst="rect">
            <a:avLst/>
          </a:prstGeom>
        </p:spPr>
        <p:txBody>
          <a:bodyPr wrap="square" lIns="0" tIns="0" rIns="0" bIns="0" rtlCol="0" anchor="t">
            <a:spAutoFit/>
          </a:bodyPr>
          <a:lstStyle/>
          <a:p>
            <a:pPr marL="0" lvl="0" indent="0" algn="just">
              <a:lnSpc>
                <a:spcPct val="100000"/>
              </a:lnSpc>
              <a:spcBef>
                <a:spcPct val="0"/>
              </a:spcBef>
            </a:pPr>
            <a:r>
              <a:rPr lang="en-US" sz="3400" u="none">
                <a:solidFill>
                  <a:srgbClr val="C00000"/>
                </a:solidFill>
                <a:latin typeface="#9Slide03 Arima Madurai Bold" panose="00000800000000000000" charset="0"/>
                <a:cs typeface="#9Slide03 Arima Madurai Bold" panose="00000800000000000000" charset="0"/>
              </a:rPr>
              <a:t>Ví dụ:</a:t>
            </a:r>
          </a:p>
        </p:txBody>
      </p:sp>
      <p:sp>
        <p:nvSpPr>
          <p:cNvPr id="20" name="TextBox 10"/>
          <p:cNvSpPr txBox="1"/>
          <p:nvPr/>
        </p:nvSpPr>
        <p:spPr>
          <a:xfrm>
            <a:off x="1295400" y="2095500"/>
            <a:ext cx="15652750" cy="635635"/>
          </a:xfrm>
          <a:prstGeom prst="rect">
            <a:avLst/>
          </a:prstGeom>
        </p:spPr>
        <p:txBody>
          <a:bodyPr wrap="square" lIns="0" tIns="0" rIns="0" bIns="0" rtlCol="0" anchor="t">
            <a:noAutofit/>
          </a:bodyPr>
          <a:lstStyle/>
          <a:p>
            <a:pPr marL="0" lvl="0" indent="0" algn="just">
              <a:lnSpc>
                <a:spcPct val="100000"/>
              </a:lnSpc>
              <a:spcBef>
                <a:spcPct val="0"/>
              </a:spcBef>
            </a:pPr>
            <a:r>
              <a:rPr lang="en-US" sz="3400" u="none">
                <a:solidFill>
                  <a:srgbClr val="0070C0"/>
                </a:solidFill>
                <a:latin typeface="#9Slide03 Arima Madurai Bold" panose="00000800000000000000" charset="0"/>
                <a:cs typeface="#9Slide03 Arima Madurai Bold" panose="00000800000000000000" charset="0"/>
              </a:rPr>
              <a:t>(4) Giải pháp:</a:t>
            </a:r>
          </a:p>
          <a:p>
            <a:pPr marL="0" lvl="0" indent="0" algn="just">
              <a:lnSpc>
                <a:spcPct val="100000"/>
              </a:lnSpc>
              <a:spcBef>
                <a:spcPct val="0"/>
              </a:spcBef>
            </a:pPr>
            <a:r>
              <a:rPr lang="en-US" sz="3400">
                <a:solidFill>
                  <a:srgbClr val="272626"/>
                </a:solidFill>
                <a:latin typeface="#9Slide03 Arima Madurai Bold" panose="00000800000000000000" charset="0"/>
                <a:cs typeface="#9Slide03 Arima Madurai Bold" panose="00000800000000000000" charset="0"/>
                <a:sym typeface="+mn-ea"/>
              </a:rPr>
              <a:t>- HS cần rèn luyện, hình thành thói quen đọc sách, lựa chọn những cuốn sách phù hợp, hấp dẫn với lứa tuổi và sở thích để bắt đầu,…</a:t>
            </a:r>
          </a:p>
          <a:p>
            <a:pPr marL="0" lvl="0" indent="0" algn="just">
              <a:lnSpc>
                <a:spcPct val="100000"/>
              </a:lnSpc>
              <a:spcBef>
                <a:spcPct val="0"/>
              </a:spcBef>
            </a:pPr>
            <a:r>
              <a:rPr lang="en-US" sz="3400">
                <a:solidFill>
                  <a:srgbClr val="272626"/>
                </a:solidFill>
                <a:latin typeface="#9Slide03 Arima Madurai Bold" panose="00000800000000000000" charset="0"/>
                <a:cs typeface="#9Slide03 Arima Madurai Bold" panose="00000800000000000000" charset="0"/>
                <a:sym typeface="+mn-ea"/>
              </a:rPr>
              <a:t>- Gia đình cần nuôi dưỡng tình yêu và xây dựng thói quen đọc sách cho trẻ từ tuổi ấu thơ.</a:t>
            </a:r>
          </a:p>
          <a:p>
            <a:pPr marL="0" lvl="0" indent="0" algn="just">
              <a:lnSpc>
                <a:spcPct val="100000"/>
              </a:lnSpc>
              <a:spcBef>
                <a:spcPct val="0"/>
              </a:spcBef>
            </a:pPr>
            <a:r>
              <a:rPr lang="en-US" sz="3400">
                <a:solidFill>
                  <a:srgbClr val="272626"/>
                </a:solidFill>
                <a:latin typeface="#9Slide03 Arima Madurai Bold" panose="00000800000000000000" charset="0"/>
                <a:cs typeface="#9Slide03 Arima Madurai Bold" panose="00000800000000000000" charset="0"/>
                <a:sym typeface="+mn-ea"/>
              </a:rPr>
              <a:t>- Trường học cần chú trọng việc xây dựng văn hóa đọc, xây dựng môi trường đọc sách hiệu quả và hình thành, phát triển kĩ năng đọc hiểu cho học sinh một cách nghiêm túc, thực chất (không chỉ qua các môn học bắt buộc theo quy định của Chương trình).</a:t>
            </a:r>
          </a:p>
          <a:p>
            <a:pPr marL="0" lvl="0" indent="0" algn="just">
              <a:lnSpc>
                <a:spcPct val="100000"/>
              </a:lnSpc>
              <a:spcBef>
                <a:spcPct val="0"/>
              </a:spcBef>
            </a:pPr>
            <a:r>
              <a:rPr lang="en-US" sz="3400">
                <a:solidFill>
                  <a:srgbClr val="272626"/>
                </a:solidFill>
                <a:latin typeface="#9Slide03 Arima Madurai Bold" panose="00000800000000000000" charset="0"/>
                <a:cs typeface="#9Slide03 Arima Madurai Bold" panose="00000800000000000000" charset="0"/>
                <a:sym typeface="+mn-ea"/>
              </a:rPr>
              <a:t>- Cộng đồng, các tổ chức, cá nhân thiện nguyện thực hiện các Dự án xây dựng thư viện, tặng sách, tổ chức đọc sách cho trẻ em và học sinh.</a:t>
            </a:r>
          </a:p>
          <a:p>
            <a:pPr marL="0" lvl="0" indent="0" algn="just">
              <a:lnSpc>
                <a:spcPct val="100000"/>
              </a:lnSpc>
              <a:spcBef>
                <a:spcPct val="0"/>
              </a:spcBef>
            </a:pPr>
            <a:r>
              <a:rPr lang="en-US" sz="3400">
                <a:solidFill>
                  <a:srgbClr val="272626"/>
                </a:solidFill>
                <a:latin typeface="#9Slide03 Arima Madurai Bold" panose="00000800000000000000" charset="0"/>
                <a:cs typeface="#9Slide03 Arima Madurai Bold" panose="00000800000000000000" charset="0"/>
                <a:sym typeface="+mn-ea"/>
              </a:rPr>
              <a:t>- Nhà nước ban hành các quy định, chủ trương, chính sách gắn liền với từng gia đình, nhà trường, cộng đồng xã hội về văn hóa đọc.</a:t>
            </a:r>
            <a:endParaRPr lang="en-US" sz="3400" u="none">
              <a:solidFill>
                <a:srgbClr val="272626"/>
              </a:solidFill>
              <a:latin typeface="#9Slide03 Arima Madurai Bold" panose="00000800000000000000" charset="0"/>
              <a:cs typeface="#9Slide03 Arima Madurai Bold" panose="00000800000000000000" charset="0"/>
            </a:endParaRPr>
          </a:p>
          <a:p>
            <a:pPr marL="0" lvl="0" indent="0" algn="just">
              <a:lnSpc>
                <a:spcPct val="100000"/>
              </a:lnSpc>
              <a:spcBef>
                <a:spcPct val="0"/>
              </a:spcBef>
            </a:pPr>
            <a:endParaRPr lang="en-US" sz="3400" u="none">
              <a:solidFill>
                <a:srgbClr val="272626"/>
              </a:solidFill>
              <a:latin typeface="#9Slide03 Arima Madurai Bold" panose="00000800000000000000" charset="0"/>
              <a:cs typeface="#9Slide03 Arima Madurai Bold" panose="00000800000000000000" charset="0"/>
            </a:endParaRPr>
          </a:p>
          <a:p>
            <a:pPr marL="0" lvl="0" indent="0" algn="just">
              <a:lnSpc>
                <a:spcPct val="100000"/>
              </a:lnSpc>
              <a:spcBef>
                <a:spcPct val="0"/>
              </a:spcBef>
            </a:pPr>
            <a:endParaRPr lang="en-US" sz="3400" u="none">
              <a:solidFill>
                <a:srgbClr val="272626"/>
              </a:solidFill>
              <a:latin typeface="#9Slide03 Arima Madurai Bold" panose="00000800000000000000" charset="0"/>
              <a:cs typeface="#9Slide03 Arima Madurai Bold" panose="00000800000000000000" charset="0"/>
            </a:endParaRPr>
          </a:p>
          <a:p>
            <a:pPr marL="0" lvl="0" indent="0" algn="just">
              <a:lnSpc>
                <a:spcPct val="100000"/>
              </a:lnSpc>
              <a:spcBef>
                <a:spcPct val="0"/>
              </a:spcBef>
            </a:pPr>
            <a:endParaRPr lang="en-US" sz="3400" u="none">
              <a:solidFill>
                <a:srgbClr val="272626"/>
              </a:solidFill>
              <a:latin typeface="#9Slide03 Arima Madurai Bold" panose="00000800000000000000" charset="0"/>
              <a:cs typeface="#9Slide03 Arima Madurai Bold" panose="00000800000000000000" charset="0"/>
            </a:endParaRPr>
          </a:p>
          <a:p>
            <a:pPr marL="0" lvl="0" indent="0" algn="just">
              <a:lnSpc>
                <a:spcPct val="100000"/>
              </a:lnSpc>
              <a:spcBef>
                <a:spcPct val="0"/>
              </a:spcBef>
            </a:pPr>
            <a:endParaRPr lang="en-US" sz="3400" u="none">
              <a:solidFill>
                <a:srgbClr val="272626"/>
              </a:solidFill>
              <a:latin typeface="#9Slide03 Arima Madurai Bold" panose="00000800000000000000" charset="0"/>
              <a:cs typeface="#9Slide03 Arima Madurai Bold" panose="00000800000000000000" charset="0"/>
            </a:endParaRPr>
          </a:p>
          <a:p>
            <a:pPr marL="0" lvl="0" indent="0" algn="just">
              <a:lnSpc>
                <a:spcPct val="100000"/>
              </a:lnSpc>
              <a:spcBef>
                <a:spcPct val="0"/>
              </a:spcBef>
            </a:pPr>
            <a:endParaRPr lang="en-US" sz="3400" u="none">
              <a:solidFill>
                <a:srgbClr val="0070C0"/>
              </a:solidFill>
              <a:latin typeface="#9Slide03 Arima Madurai Bold" panose="00000800000000000000" charset="0"/>
              <a:cs typeface="#9Slide03 Arima Madurai Bold" panose="0000080000000000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build="p"/>
      <p:bldP spid="20"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AE6FF"/>
        </a:solidFill>
        <a:effectLst/>
      </p:bgPr>
    </p:bg>
    <p:spTree>
      <p:nvGrpSpPr>
        <p:cNvPr id="1" name=""/>
        <p:cNvGrpSpPr/>
        <p:nvPr/>
      </p:nvGrpSpPr>
      <p:grpSpPr>
        <a:xfrm>
          <a:off x="0" y="0"/>
          <a:ext cx="0" cy="0"/>
          <a:chOff x="0" y="0"/>
          <a:chExt cx="0" cy="0"/>
        </a:xfrm>
      </p:grpSpPr>
      <p:grpSp>
        <p:nvGrpSpPr>
          <p:cNvPr id="2" name="Group 2"/>
          <p:cNvGrpSpPr/>
          <p:nvPr/>
        </p:nvGrpSpPr>
        <p:grpSpPr>
          <a:xfrm>
            <a:off x="4159662" y="864069"/>
            <a:ext cx="12848731" cy="8118486"/>
            <a:chOff x="0" y="0"/>
            <a:chExt cx="9825898" cy="6208505"/>
          </a:xfrm>
        </p:grpSpPr>
        <p:sp>
          <p:nvSpPr>
            <p:cNvPr id="3" name="Freeform 3"/>
            <p:cNvSpPr/>
            <p:nvPr/>
          </p:nvSpPr>
          <p:spPr>
            <a:xfrm>
              <a:off x="-4213" y="0"/>
              <a:ext cx="9830111" cy="6208505"/>
            </a:xfrm>
            <a:custGeom>
              <a:avLst/>
              <a:gdLst/>
              <a:ahLst/>
              <a:cxnLst/>
              <a:rect l="l" t="t" r="r" b="b"/>
              <a:pathLst>
                <a:path w="9830111" h="6208505">
                  <a:moveTo>
                    <a:pt x="278431" y="16918"/>
                  </a:moveTo>
                  <a:cubicBezTo>
                    <a:pt x="278431" y="16918"/>
                    <a:pt x="604014" y="12258"/>
                    <a:pt x="1045114" y="12454"/>
                  </a:cubicBezTo>
                  <a:cubicBezTo>
                    <a:pt x="7948380" y="12671"/>
                    <a:pt x="9556042" y="0"/>
                    <a:pt x="9556042" y="0"/>
                  </a:cubicBezTo>
                  <a:cubicBezTo>
                    <a:pt x="9623506" y="0"/>
                    <a:pt x="9699443" y="0"/>
                    <a:pt x="9778216" y="85073"/>
                  </a:cubicBezTo>
                  <a:cubicBezTo>
                    <a:pt x="9821194" y="131488"/>
                    <a:pt x="9822262" y="240224"/>
                    <a:pt x="9822667" y="320281"/>
                  </a:cubicBezTo>
                  <a:cubicBezTo>
                    <a:pt x="9822667" y="320281"/>
                    <a:pt x="9820963" y="4514342"/>
                    <a:pt x="9820963" y="5445921"/>
                  </a:cubicBezTo>
                  <a:cubicBezTo>
                    <a:pt x="9820963" y="5660080"/>
                    <a:pt x="9830111" y="5959259"/>
                    <a:pt x="9830111" y="5959259"/>
                  </a:cubicBezTo>
                  <a:cubicBezTo>
                    <a:pt x="9830111" y="6087927"/>
                    <a:pt x="9825941" y="6208505"/>
                    <a:pt x="9573103" y="6200371"/>
                  </a:cubicBezTo>
                  <a:cubicBezTo>
                    <a:pt x="9573103" y="6200371"/>
                    <a:pt x="9196631" y="6180072"/>
                    <a:pt x="8195606" y="6187671"/>
                  </a:cubicBezTo>
                  <a:cubicBezTo>
                    <a:pt x="2367023" y="6195805"/>
                    <a:pt x="304023" y="6208505"/>
                    <a:pt x="304023" y="6208505"/>
                  </a:cubicBezTo>
                  <a:cubicBezTo>
                    <a:pt x="132548" y="6208505"/>
                    <a:pt x="4213" y="6107436"/>
                    <a:pt x="8532" y="5904889"/>
                  </a:cubicBezTo>
                  <a:cubicBezTo>
                    <a:pt x="8532" y="5904889"/>
                    <a:pt x="9630" y="5406348"/>
                    <a:pt x="4815" y="1542526"/>
                  </a:cubicBezTo>
                  <a:cubicBezTo>
                    <a:pt x="0" y="663668"/>
                    <a:pt x="25592" y="330596"/>
                    <a:pt x="25592" y="330596"/>
                  </a:cubicBezTo>
                  <a:cubicBezTo>
                    <a:pt x="27224" y="150571"/>
                    <a:pt x="143504" y="16918"/>
                    <a:pt x="278431" y="16918"/>
                  </a:cubicBezTo>
                  <a:close/>
                </a:path>
              </a:pathLst>
            </a:custGeom>
            <a:solidFill>
              <a:srgbClr val="FFFFFF"/>
            </a:solidFill>
            <a:ln>
              <a:solidFill>
                <a:srgbClr val="000000"/>
              </a:solidFill>
            </a:ln>
          </p:spPr>
          <p:txBody>
            <a:bodyPr/>
            <a:lstStyle/>
            <a:p>
              <a:endParaRPr lang="en-US"/>
            </a:p>
          </p:txBody>
        </p:sp>
      </p:grpSp>
      <p:grpSp>
        <p:nvGrpSpPr>
          <p:cNvPr id="4" name="Group 4"/>
          <p:cNvGrpSpPr/>
          <p:nvPr/>
        </p:nvGrpSpPr>
        <p:grpSpPr>
          <a:xfrm>
            <a:off x="3020695" y="732155"/>
            <a:ext cx="14618970" cy="9068435"/>
            <a:chOff x="0" y="0"/>
            <a:chExt cx="18242782" cy="12091182"/>
          </a:xfrm>
        </p:grpSpPr>
        <p:grpSp>
          <p:nvGrpSpPr>
            <p:cNvPr id="5" name="Group 5"/>
            <p:cNvGrpSpPr/>
            <p:nvPr/>
          </p:nvGrpSpPr>
          <p:grpSpPr>
            <a:xfrm>
              <a:off x="0" y="281638"/>
              <a:ext cx="17924518" cy="11809544"/>
              <a:chOff x="0" y="0"/>
              <a:chExt cx="10805670" cy="7119301"/>
            </a:xfrm>
          </p:grpSpPr>
          <p:sp>
            <p:nvSpPr>
              <p:cNvPr id="6" name="Freeform 6"/>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D1B491"/>
              </a:solidFill>
            </p:spPr>
            <p:txBody>
              <a:bodyPr/>
              <a:lstStyle/>
              <a:p>
                <a:endParaRPr lang="en-US"/>
              </a:p>
            </p:txBody>
          </p:sp>
        </p:grpSp>
        <p:grpSp>
          <p:nvGrpSpPr>
            <p:cNvPr id="7" name="Group 7"/>
            <p:cNvGrpSpPr/>
            <p:nvPr/>
          </p:nvGrpSpPr>
          <p:grpSpPr>
            <a:xfrm>
              <a:off x="336452" y="0"/>
              <a:ext cx="17906330" cy="11727398"/>
              <a:chOff x="0" y="0"/>
              <a:chExt cx="10821129" cy="7087086"/>
            </a:xfrm>
          </p:grpSpPr>
          <p:sp>
            <p:nvSpPr>
              <p:cNvPr id="8" name="Freeform 8"/>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endParaRPr lang="en-US"/>
              </a:p>
            </p:txBody>
          </p:sp>
        </p:grpSp>
      </p:grpSp>
      <p:sp>
        <p:nvSpPr>
          <p:cNvPr id="10" name="Freeform 10"/>
          <p:cNvSpPr/>
          <p:nvPr/>
        </p:nvSpPr>
        <p:spPr>
          <a:xfrm>
            <a:off x="706120" y="2336165"/>
            <a:ext cx="3709035" cy="5092065"/>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FBD6F"/>
          </a:solidFill>
        </p:spPr>
        <p:txBody>
          <a:bodyPr/>
          <a:lstStyle/>
          <a:p>
            <a:endParaRPr lang="en-US"/>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024001">
            <a:off x="2552927" y="1277432"/>
            <a:ext cx="777725" cy="2117569"/>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504422">
            <a:off x="1173480" y="2393315"/>
            <a:ext cx="3359150" cy="4399280"/>
          </a:xfrm>
          <a:prstGeom prst="rect">
            <a:avLst/>
          </a:prstGeom>
        </p:spPr>
      </p:pic>
      <p:sp>
        <p:nvSpPr>
          <p:cNvPr id="15" name="TextBox 10"/>
          <p:cNvSpPr txBox="1"/>
          <p:nvPr/>
        </p:nvSpPr>
        <p:spPr>
          <a:xfrm>
            <a:off x="5791200" y="2171700"/>
            <a:ext cx="12719685" cy="522605"/>
          </a:xfrm>
          <a:prstGeom prst="rect">
            <a:avLst/>
          </a:prstGeom>
        </p:spPr>
        <p:txBody>
          <a:bodyPr wrap="square" lIns="0" tIns="0" rIns="0" bIns="0" rtlCol="0" anchor="t">
            <a:spAutoFit/>
          </a:bodyPr>
          <a:lstStyle/>
          <a:p>
            <a:pPr indent="0" algn="just">
              <a:lnSpc>
                <a:spcPct val="100000"/>
              </a:lnSpc>
              <a:spcBef>
                <a:spcPct val="0"/>
              </a:spcBef>
            </a:pPr>
            <a:r>
              <a:rPr lang="en-US" sz="3400">
                <a:solidFill>
                  <a:srgbClr val="272626"/>
                </a:solidFill>
                <a:latin typeface="#9Slide03 Arima Madurai Bold" panose="00000800000000000000" charset="0"/>
                <a:cs typeface="#9Slide03 Arima Madurai Bold" panose="00000800000000000000" charset="0"/>
              </a:rPr>
              <a:t>b. Bước 2: Tìm ý và lập dàn ý</a:t>
            </a:r>
          </a:p>
        </p:txBody>
      </p:sp>
      <p:sp>
        <p:nvSpPr>
          <p:cNvPr id="11" name="TextBox 10">
            <a:hlinkClick r:id="rId4" action="ppaction://hlinkpres?slideindex=1&amp;slidetitle="/>
          </p:cNvPr>
          <p:cNvSpPr txBox="1"/>
          <p:nvPr/>
        </p:nvSpPr>
        <p:spPr>
          <a:xfrm>
            <a:off x="7391400" y="3327400"/>
            <a:ext cx="5295265" cy="386715"/>
          </a:xfrm>
          <a:prstGeom prst="rect">
            <a:avLst/>
          </a:prstGeom>
        </p:spPr>
        <p:txBody>
          <a:bodyPr wrap="square" lIns="0" tIns="0" rIns="0" bIns="0" rtlCol="0" anchor="t">
            <a:noAutofit/>
          </a:bodyPr>
          <a:lstStyle/>
          <a:p>
            <a:pPr indent="0" algn="just">
              <a:lnSpc>
                <a:spcPct val="100000"/>
              </a:lnSpc>
              <a:spcBef>
                <a:spcPct val="0"/>
              </a:spcBef>
            </a:pPr>
            <a:r>
              <a:rPr lang="en-US" sz="4000" u="sng" dirty="0" err="1">
                <a:solidFill>
                  <a:srgbClr val="0070C0"/>
                </a:solidFill>
                <a:latin typeface="#9Slide03 Arima Madurai Bold" panose="00000800000000000000" charset="0"/>
                <a:cs typeface="#9Slide03 Arima Madurai Bold" panose="00000800000000000000" charset="0"/>
              </a:rPr>
              <a:t>PHIẾU</a:t>
            </a:r>
            <a:r>
              <a:rPr lang="en-US" sz="4000" u="sng" dirty="0">
                <a:solidFill>
                  <a:srgbClr val="0070C0"/>
                </a:solidFill>
                <a:latin typeface="#9Slide03 Arima Madurai Bold" panose="00000800000000000000" charset="0"/>
                <a:cs typeface="#9Slide03 Arima Madurai Bold" panose="00000800000000000000" charset="0"/>
              </a:rPr>
              <a:t> </a:t>
            </a:r>
            <a:r>
              <a:rPr lang="en-US" sz="4000" u="sng" dirty="0" err="1">
                <a:solidFill>
                  <a:srgbClr val="0070C0"/>
                </a:solidFill>
                <a:latin typeface="#9Slide03 Arima Madurai Bold" panose="00000800000000000000" charset="0"/>
                <a:cs typeface="#9Slide03 Arima Madurai Bold" panose="00000800000000000000" charset="0"/>
              </a:rPr>
              <a:t>HỌC</a:t>
            </a:r>
            <a:r>
              <a:rPr lang="en-US" sz="4000" u="sng" dirty="0">
                <a:solidFill>
                  <a:srgbClr val="0070C0"/>
                </a:solidFill>
                <a:latin typeface="#9Slide03 Arima Madurai Bold" panose="00000800000000000000" charset="0"/>
                <a:cs typeface="#9Slide03 Arima Madurai Bold" panose="00000800000000000000" charset="0"/>
              </a:rPr>
              <a:t> </a:t>
            </a:r>
            <a:r>
              <a:rPr lang="en-US" sz="4000" u="sng" dirty="0" err="1">
                <a:solidFill>
                  <a:srgbClr val="0070C0"/>
                </a:solidFill>
                <a:latin typeface="#9Slide03 Arima Madurai Bold" panose="00000800000000000000" charset="0"/>
                <a:cs typeface="#9Slide03 Arima Madurai Bold" panose="00000800000000000000" charset="0"/>
              </a:rPr>
              <a:t>TẬP</a:t>
            </a:r>
            <a:r>
              <a:rPr lang="en-US" sz="4000" u="sng" dirty="0">
                <a:solidFill>
                  <a:srgbClr val="0070C0"/>
                </a:solidFill>
                <a:latin typeface="#9Slide03 Arima Madurai Bold" panose="00000800000000000000" charset="0"/>
                <a:cs typeface="#9Slide03 Arima Madurai Bold" panose="00000800000000000000" charset="0"/>
              </a:rPr>
              <a:t> </a:t>
            </a:r>
            <a:r>
              <a:rPr lang="en-US" sz="4000" u="sng" dirty="0" err="1">
                <a:solidFill>
                  <a:srgbClr val="0070C0"/>
                </a:solidFill>
                <a:latin typeface="#9Slide03 Arima Madurai Bold" panose="00000800000000000000" charset="0"/>
                <a:cs typeface="#9Slide03 Arima Madurai Bold" panose="00000800000000000000" charset="0"/>
              </a:rPr>
              <a:t>SỐ</a:t>
            </a:r>
            <a:r>
              <a:rPr lang="en-US" sz="4000" u="sng" dirty="0">
                <a:solidFill>
                  <a:srgbClr val="0070C0"/>
                </a:solidFill>
                <a:latin typeface="#9Slide03 Arima Madurai Bold" panose="00000800000000000000" charset="0"/>
                <a:cs typeface="#9Slide03 Arima Madurai Bold" panose="00000800000000000000" charset="0"/>
              </a:rPr>
              <a:t> 1</a:t>
            </a:r>
          </a:p>
        </p:txBody>
      </p:sp>
      <p:sp>
        <p:nvSpPr>
          <p:cNvPr id="16" name="TextBox 10"/>
          <p:cNvSpPr txBox="1"/>
          <p:nvPr/>
        </p:nvSpPr>
        <p:spPr>
          <a:xfrm>
            <a:off x="5638800" y="4076700"/>
            <a:ext cx="10942320" cy="1569085"/>
          </a:xfrm>
          <a:prstGeom prst="rect">
            <a:avLst/>
          </a:prstGeom>
        </p:spPr>
        <p:txBody>
          <a:bodyPr wrap="square" lIns="0" tIns="0" rIns="0" bIns="0" rtlCol="0" anchor="t">
            <a:spAutoFit/>
          </a:bodyPr>
          <a:lstStyle/>
          <a:p>
            <a:pPr indent="0" algn="just">
              <a:lnSpc>
                <a:spcPct val="150000"/>
              </a:lnSpc>
              <a:spcBef>
                <a:spcPct val="0"/>
              </a:spcBef>
            </a:pPr>
            <a:r>
              <a:rPr lang="en-US" sz="3400">
                <a:solidFill>
                  <a:srgbClr val="272626"/>
                </a:solidFill>
                <a:latin typeface="#9Slide03 Arima Madurai Bold" panose="00000800000000000000" charset="0"/>
                <a:cs typeface="#9Slide03 Arima Madurai Bold" panose="00000800000000000000" charset="0"/>
              </a:rPr>
              <a:t>Lập dàn ý cho bài văn nghị luận xã hội về vấn đề</a:t>
            </a:r>
          </a:p>
          <a:p>
            <a:pPr indent="0" algn="just">
              <a:lnSpc>
                <a:spcPct val="150000"/>
              </a:lnSpc>
              <a:spcBef>
                <a:spcPct val="0"/>
              </a:spcBef>
            </a:pPr>
            <a:r>
              <a:rPr lang="en-US" sz="3400">
                <a:solidFill>
                  <a:srgbClr val="272626"/>
                </a:solidFill>
                <a:latin typeface="#9Slide03 Arima Madurai Bold" panose="00000800000000000000" charset="0"/>
                <a:cs typeface="#9Slide03 Arima Madurai Bold" panose="00000800000000000000" charset="0"/>
              </a:rPr>
              <a:t>một số học sinh ngại đọc sách và cách khắc phục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1" grpId="0"/>
      <p:bldP spid="11" grpId="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AE6FF"/>
        </a:solidFill>
        <a:effectLst/>
      </p:bgPr>
    </p:bg>
    <p:spTree>
      <p:nvGrpSpPr>
        <p:cNvPr id="1" name=""/>
        <p:cNvGrpSpPr/>
        <p:nvPr/>
      </p:nvGrpSpPr>
      <p:grpSpPr>
        <a:xfrm>
          <a:off x="0" y="0"/>
          <a:ext cx="0" cy="0"/>
          <a:chOff x="0" y="0"/>
          <a:chExt cx="0" cy="0"/>
        </a:xfrm>
      </p:grpSpPr>
      <p:grpSp>
        <p:nvGrpSpPr>
          <p:cNvPr id="2" name="Group 2"/>
          <p:cNvGrpSpPr/>
          <p:nvPr/>
        </p:nvGrpSpPr>
        <p:grpSpPr>
          <a:xfrm>
            <a:off x="4159662" y="864069"/>
            <a:ext cx="12848731" cy="8118486"/>
            <a:chOff x="0" y="0"/>
            <a:chExt cx="9825898" cy="6208505"/>
          </a:xfrm>
        </p:grpSpPr>
        <p:sp>
          <p:nvSpPr>
            <p:cNvPr id="3" name="Freeform 3"/>
            <p:cNvSpPr/>
            <p:nvPr/>
          </p:nvSpPr>
          <p:spPr>
            <a:xfrm>
              <a:off x="-4213" y="0"/>
              <a:ext cx="9830111" cy="6208505"/>
            </a:xfrm>
            <a:custGeom>
              <a:avLst/>
              <a:gdLst/>
              <a:ahLst/>
              <a:cxnLst/>
              <a:rect l="l" t="t" r="r" b="b"/>
              <a:pathLst>
                <a:path w="9830111" h="6208505">
                  <a:moveTo>
                    <a:pt x="278431" y="16918"/>
                  </a:moveTo>
                  <a:cubicBezTo>
                    <a:pt x="278431" y="16918"/>
                    <a:pt x="604014" y="12258"/>
                    <a:pt x="1045114" y="12454"/>
                  </a:cubicBezTo>
                  <a:cubicBezTo>
                    <a:pt x="7948380" y="12671"/>
                    <a:pt x="9556042" y="0"/>
                    <a:pt x="9556042" y="0"/>
                  </a:cubicBezTo>
                  <a:cubicBezTo>
                    <a:pt x="9623506" y="0"/>
                    <a:pt x="9699443" y="0"/>
                    <a:pt x="9778216" y="85073"/>
                  </a:cubicBezTo>
                  <a:cubicBezTo>
                    <a:pt x="9821194" y="131488"/>
                    <a:pt x="9822262" y="240224"/>
                    <a:pt x="9822667" y="320281"/>
                  </a:cubicBezTo>
                  <a:cubicBezTo>
                    <a:pt x="9822667" y="320281"/>
                    <a:pt x="9820963" y="4514342"/>
                    <a:pt x="9820963" y="5445921"/>
                  </a:cubicBezTo>
                  <a:cubicBezTo>
                    <a:pt x="9820963" y="5660080"/>
                    <a:pt x="9830111" y="5959259"/>
                    <a:pt x="9830111" y="5959259"/>
                  </a:cubicBezTo>
                  <a:cubicBezTo>
                    <a:pt x="9830111" y="6087927"/>
                    <a:pt x="9825941" y="6208505"/>
                    <a:pt x="9573103" y="6200371"/>
                  </a:cubicBezTo>
                  <a:cubicBezTo>
                    <a:pt x="9573103" y="6200371"/>
                    <a:pt x="9196631" y="6180072"/>
                    <a:pt x="8195606" y="6187671"/>
                  </a:cubicBezTo>
                  <a:cubicBezTo>
                    <a:pt x="2367023" y="6195805"/>
                    <a:pt x="304023" y="6208505"/>
                    <a:pt x="304023" y="6208505"/>
                  </a:cubicBezTo>
                  <a:cubicBezTo>
                    <a:pt x="132548" y="6208505"/>
                    <a:pt x="4213" y="6107436"/>
                    <a:pt x="8532" y="5904889"/>
                  </a:cubicBezTo>
                  <a:cubicBezTo>
                    <a:pt x="8532" y="5904889"/>
                    <a:pt x="9630" y="5406348"/>
                    <a:pt x="4815" y="1542526"/>
                  </a:cubicBezTo>
                  <a:cubicBezTo>
                    <a:pt x="0" y="663668"/>
                    <a:pt x="25592" y="330596"/>
                    <a:pt x="25592" y="330596"/>
                  </a:cubicBezTo>
                  <a:cubicBezTo>
                    <a:pt x="27224" y="150571"/>
                    <a:pt x="143504" y="16918"/>
                    <a:pt x="278431" y="16918"/>
                  </a:cubicBezTo>
                  <a:close/>
                </a:path>
              </a:pathLst>
            </a:custGeom>
            <a:solidFill>
              <a:srgbClr val="FFFFFF"/>
            </a:solidFill>
            <a:ln>
              <a:solidFill>
                <a:srgbClr val="000000"/>
              </a:solidFill>
            </a:ln>
          </p:spPr>
          <p:txBody>
            <a:bodyPr/>
            <a:lstStyle/>
            <a:p>
              <a:endParaRPr lang="en-US"/>
            </a:p>
          </p:txBody>
        </p:sp>
      </p:grpSp>
      <p:grpSp>
        <p:nvGrpSpPr>
          <p:cNvPr id="4" name="Group 4"/>
          <p:cNvGrpSpPr/>
          <p:nvPr/>
        </p:nvGrpSpPr>
        <p:grpSpPr>
          <a:xfrm>
            <a:off x="2035175" y="732155"/>
            <a:ext cx="15604490" cy="9068435"/>
            <a:chOff x="0" y="0"/>
            <a:chExt cx="18242782" cy="12091182"/>
          </a:xfrm>
        </p:grpSpPr>
        <p:grpSp>
          <p:nvGrpSpPr>
            <p:cNvPr id="5" name="Group 5"/>
            <p:cNvGrpSpPr/>
            <p:nvPr/>
          </p:nvGrpSpPr>
          <p:grpSpPr>
            <a:xfrm>
              <a:off x="0" y="281638"/>
              <a:ext cx="17924518" cy="11809544"/>
              <a:chOff x="0" y="0"/>
              <a:chExt cx="10805670" cy="7119301"/>
            </a:xfrm>
          </p:grpSpPr>
          <p:sp>
            <p:nvSpPr>
              <p:cNvPr id="6" name="Freeform 6"/>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D1B491"/>
              </a:solidFill>
            </p:spPr>
            <p:txBody>
              <a:bodyPr/>
              <a:lstStyle/>
              <a:p>
                <a:endParaRPr lang="en-US"/>
              </a:p>
            </p:txBody>
          </p:sp>
        </p:grpSp>
        <p:grpSp>
          <p:nvGrpSpPr>
            <p:cNvPr id="7" name="Group 7"/>
            <p:cNvGrpSpPr/>
            <p:nvPr/>
          </p:nvGrpSpPr>
          <p:grpSpPr>
            <a:xfrm>
              <a:off x="336452" y="0"/>
              <a:ext cx="17906330" cy="11727398"/>
              <a:chOff x="0" y="0"/>
              <a:chExt cx="10821129" cy="7087086"/>
            </a:xfrm>
          </p:grpSpPr>
          <p:sp>
            <p:nvSpPr>
              <p:cNvPr id="8" name="Freeform 8"/>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endParaRPr lang="en-US"/>
              </a:p>
            </p:txBody>
          </p:sp>
        </p:grpSp>
      </p:grpSp>
      <p:pic>
        <p:nvPicPr>
          <p:cNvPr id="12"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024001">
            <a:off x="2552927" y="1277432"/>
            <a:ext cx="777725" cy="2117569"/>
          </a:xfrm>
          <a:prstGeom prst="rect">
            <a:avLst/>
          </a:prstGeom>
        </p:spPr>
      </p:pic>
      <p:sp>
        <p:nvSpPr>
          <p:cNvPr id="39" name="TextBox 10"/>
          <p:cNvSpPr txBox="1"/>
          <p:nvPr/>
        </p:nvSpPr>
        <p:spPr>
          <a:xfrm>
            <a:off x="7239000" y="1257300"/>
            <a:ext cx="12719685" cy="615315"/>
          </a:xfrm>
          <a:prstGeom prst="rect">
            <a:avLst/>
          </a:prstGeom>
        </p:spPr>
        <p:txBody>
          <a:bodyPr wrap="square" lIns="0" tIns="0" rIns="0" bIns="0" rtlCol="0" anchor="t">
            <a:spAutoFit/>
          </a:bodyPr>
          <a:lstStyle/>
          <a:p>
            <a:pPr indent="0" algn="just">
              <a:lnSpc>
                <a:spcPct val="100000"/>
              </a:lnSpc>
              <a:spcBef>
                <a:spcPct val="0"/>
              </a:spcBef>
            </a:pPr>
            <a:r>
              <a:rPr lang="en-US" sz="4000">
                <a:solidFill>
                  <a:srgbClr val="272626"/>
                </a:solidFill>
                <a:latin typeface="#9Slide03 Arima Madurai Bold" panose="00000800000000000000" charset="0"/>
                <a:cs typeface="#9Slide03 Arima Madurai Bold" panose="00000800000000000000" charset="0"/>
              </a:rPr>
              <a:t>c. Bước 3: Viết</a:t>
            </a:r>
          </a:p>
        </p:txBody>
      </p:sp>
      <p:grpSp>
        <p:nvGrpSpPr>
          <p:cNvPr id="20" name="Group 19"/>
          <p:cNvGrpSpPr/>
          <p:nvPr/>
        </p:nvGrpSpPr>
        <p:grpSpPr>
          <a:xfrm>
            <a:off x="10725785" y="2039620"/>
            <a:ext cx="6275070" cy="6355715"/>
            <a:chOff x="14910" y="1457"/>
            <a:chExt cx="12618" cy="12780"/>
          </a:xfrm>
        </p:grpSpPr>
        <p:grpSp>
          <p:nvGrpSpPr>
            <p:cNvPr id="13" name="Group 2"/>
            <p:cNvGrpSpPr/>
            <p:nvPr/>
          </p:nvGrpSpPr>
          <p:grpSpPr>
            <a:xfrm>
              <a:off x="14910" y="2265"/>
              <a:ext cx="12618" cy="11972"/>
              <a:chOff x="0" y="0"/>
              <a:chExt cx="1801589" cy="1709420"/>
            </a:xfrm>
          </p:grpSpPr>
          <p:sp>
            <p:nvSpPr>
              <p:cNvPr id="17" name="Freeform 3"/>
              <p:cNvSpPr/>
              <p:nvPr/>
            </p:nvSpPr>
            <p:spPr>
              <a:xfrm>
                <a:off x="0" y="-1270"/>
                <a:ext cx="1802859" cy="1708150"/>
              </a:xfrm>
              <a:custGeom>
                <a:avLst/>
                <a:gdLst/>
                <a:ahLst/>
                <a:cxnLst/>
                <a:rect l="l" t="t" r="r" b="b"/>
                <a:pathLst>
                  <a:path w="1802859" h="170815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D7E5"/>
              </a:solidFill>
            </p:spPr>
            <p:txBody>
              <a:bodyPr/>
              <a:lstStyle/>
              <a:p>
                <a:endParaRPr lang="en-US"/>
              </a:p>
            </p:txBody>
          </p:sp>
        </p:grpSp>
        <p:grpSp>
          <p:nvGrpSpPr>
            <p:cNvPr id="18" name="Group 4"/>
            <p:cNvGrpSpPr>
              <a:grpSpLocks noChangeAspect="1"/>
            </p:cNvGrpSpPr>
            <p:nvPr/>
          </p:nvGrpSpPr>
          <p:grpSpPr>
            <a:xfrm rot="5400000">
              <a:off x="15857" y="2741"/>
              <a:ext cx="10724" cy="11200"/>
              <a:chOff x="-17780" y="-54610"/>
              <a:chExt cx="6404610" cy="6689090"/>
            </a:xfrm>
          </p:grpSpPr>
          <p:sp>
            <p:nvSpPr>
              <p:cNvPr id="19" name="Freeform 5"/>
              <p:cNvSpPr/>
              <p:nvPr/>
            </p:nvSpPr>
            <p:spPr>
              <a:xfrm>
                <a:off x="-17780" y="-54610"/>
                <a:ext cx="6404610" cy="6689090"/>
              </a:xfrm>
              <a:custGeom>
                <a:avLst/>
                <a:gdLst/>
                <a:ahLst/>
                <a:cxnLst/>
                <a:rect l="l" t="t" r="r" b="b"/>
                <a:pathLst>
                  <a:path w="6404610" h="6689090">
                    <a:moveTo>
                      <a:pt x="4058920" y="645160"/>
                    </a:moveTo>
                    <a:cubicBezTo>
                      <a:pt x="5140960" y="523240"/>
                      <a:pt x="5530850" y="1365250"/>
                      <a:pt x="5530850" y="1365250"/>
                    </a:cubicBezTo>
                    <a:cubicBezTo>
                      <a:pt x="5530850" y="1365250"/>
                      <a:pt x="6325870" y="1554480"/>
                      <a:pt x="6365240" y="2411730"/>
                    </a:cubicBezTo>
                    <a:cubicBezTo>
                      <a:pt x="6404610" y="3268980"/>
                      <a:pt x="5963920" y="3547110"/>
                      <a:pt x="5963920" y="3547110"/>
                    </a:cubicBezTo>
                    <a:cubicBezTo>
                      <a:pt x="5963920" y="3547110"/>
                      <a:pt x="6220460" y="4083050"/>
                      <a:pt x="5985510" y="4803140"/>
                    </a:cubicBezTo>
                    <a:cubicBezTo>
                      <a:pt x="5750560" y="5523230"/>
                      <a:pt x="5247640" y="5610860"/>
                      <a:pt x="5247640" y="5610860"/>
                    </a:cubicBezTo>
                    <a:cubicBezTo>
                      <a:pt x="5247640" y="5610860"/>
                      <a:pt x="5129530" y="6126480"/>
                      <a:pt x="4212590" y="6408420"/>
                    </a:cubicBezTo>
                    <a:cubicBezTo>
                      <a:pt x="3295650" y="6689090"/>
                      <a:pt x="2987040" y="6186170"/>
                      <a:pt x="2987040" y="6186170"/>
                    </a:cubicBezTo>
                    <a:cubicBezTo>
                      <a:pt x="2987040" y="6186170"/>
                      <a:pt x="2194560" y="6305550"/>
                      <a:pt x="1450340" y="6106160"/>
                    </a:cubicBezTo>
                    <a:cubicBezTo>
                      <a:pt x="706120" y="5906770"/>
                      <a:pt x="642620" y="4909820"/>
                      <a:pt x="642620" y="4909820"/>
                    </a:cubicBezTo>
                    <a:cubicBezTo>
                      <a:pt x="642620" y="4909820"/>
                      <a:pt x="35560" y="4425950"/>
                      <a:pt x="19050" y="3544570"/>
                    </a:cubicBezTo>
                    <a:cubicBezTo>
                      <a:pt x="0" y="2536190"/>
                      <a:pt x="416560" y="2109470"/>
                      <a:pt x="416560" y="2109470"/>
                    </a:cubicBezTo>
                    <a:cubicBezTo>
                      <a:pt x="416560" y="2109470"/>
                      <a:pt x="151130" y="1360170"/>
                      <a:pt x="693420" y="826770"/>
                    </a:cubicBezTo>
                    <a:cubicBezTo>
                      <a:pt x="1478280" y="54610"/>
                      <a:pt x="1997710" y="407670"/>
                      <a:pt x="1997710" y="407670"/>
                    </a:cubicBezTo>
                    <a:cubicBezTo>
                      <a:pt x="1997710" y="407670"/>
                      <a:pt x="2462530" y="0"/>
                      <a:pt x="3036570" y="59690"/>
                    </a:cubicBezTo>
                    <a:cubicBezTo>
                      <a:pt x="3610610" y="119380"/>
                      <a:pt x="4058920" y="645160"/>
                      <a:pt x="4058920" y="645160"/>
                    </a:cubicBezTo>
                    <a:close/>
                  </a:path>
                </a:pathLst>
              </a:custGeom>
              <a:solidFill>
                <a:srgbClr val="FFF9ED"/>
              </a:solidFill>
            </p:spPr>
            <p:txBody>
              <a:bodyPr/>
              <a:lstStyle/>
              <a:p>
                <a:endParaRPr lang="en-US"/>
              </a:p>
            </p:txBody>
          </p:sp>
        </p:grpSp>
        <p:pic>
          <p:nvPicPr>
            <p:cNvPr id="21"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092" y="1457"/>
              <a:ext cx="8254" cy="1156"/>
            </a:xfrm>
            <a:prstGeom prst="rect">
              <a:avLst/>
            </a:prstGeom>
          </p:spPr>
        </p:pic>
      </p:grpSp>
      <p:pic>
        <p:nvPicPr>
          <p:cNvPr id="22" name="Picture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rot="1129358">
            <a:off x="10342245" y="9357360"/>
            <a:ext cx="894080" cy="850900"/>
          </a:xfrm>
          <a:prstGeom prst="rect">
            <a:avLst/>
          </a:prstGeom>
        </p:spPr>
      </p:pic>
      <p:grpSp>
        <p:nvGrpSpPr>
          <p:cNvPr id="23" name="Group 22"/>
          <p:cNvGrpSpPr/>
          <p:nvPr/>
        </p:nvGrpSpPr>
        <p:grpSpPr>
          <a:xfrm>
            <a:off x="3162935" y="2295525"/>
            <a:ext cx="6275070" cy="6355715"/>
            <a:chOff x="14910" y="1457"/>
            <a:chExt cx="12618" cy="12780"/>
          </a:xfrm>
        </p:grpSpPr>
        <p:grpSp>
          <p:nvGrpSpPr>
            <p:cNvPr id="24" name="Group 2"/>
            <p:cNvGrpSpPr/>
            <p:nvPr/>
          </p:nvGrpSpPr>
          <p:grpSpPr>
            <a:xfrm>
              <a:off x="14910" y="2265"/>
              <a:ext cx="12618" cy="11972"/>
              <a:chOff x="0" y="0"/>
              <a:chExt cx="1801589" cy="1709420"/>
            </a:xfrm>
          </p:grpSpPr>
          <p:sp>
            <p:nvSpPr>
              <p:cNvPr id="25" name="Freeform 3"/>
              <p:cNvSpPr/>
              <p:nvPr/>
            </p:nvSpPr>
            <p:spPr>
              <a:xfrm>
                <a:off x="0" y="-1270"/>
                <a:ext cx="1802859" cy="1708150"/>
              </a:xfrm>
              <a:custGeom>
                <a:avLst/>
                <a:gdLst/>
                <a:ahLst/>
                <a:cxnLst/>
                <a:rect l="l" t="t" r="r" b="b"/>
                <a:pathLst>
                  <a:path w="1802859" h="170815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D7E5"/>
              </a:solidFill>
            </p:spPr>
            <p:txBody>
              <a:bodyPr/>
              <a:lstStyle/>
              <a:p>
                <a:endParaRPr lang="en-US"/>
              </a:p>
            </p:txBody>
          </p:sp>
        </p:grpSp>
        <p:grpSp>
          <p:nvGrpSpPr>
            <p:cNvPr id="26" name="Group 4"/>
            <p:cNvGrpSpPr>
              <a:grpSpLocks noChangeAspect="1"/>
            </p:cNvGrpSpPr>
            <p:nvPr/>
          </p:nvGrpSpPr>
          <p:grpSpPr>
            <a:xfrm rot="5400000">
              <a:off x="15857" y="2741"/>
              <a:ext cx="10724" cy="11200"/>
              <a:chOff x="-17780" y="-54610"/>
              <a:chExt cx="6404610" cy="6689090"/>
            </a:xfrm>
          </p:grpSpPr>
          <p:sp>
            <p:nvSpPr>
              <p:cNvPr id="27" name="Freeform 5"/>
              <p:cNvSpPr/>
              <p:nvPr/>
            </p:nvSpPr>
            <p:spPr>
              <a:xfrm>
                <a:off x="-17780" y="-54610"/>
                <a:ext cx="6404610" cy="6689090"/>
              </a:xfrm>
              <a:custGeom>
                <a:avLst/>
                <a:gdLst/>
                <a:ahLst/>
                <a:cxnLst/>
                <a:rect l="l" t="t" r="r" b="b"/>
                <a:pathLst>
                  <a:path w="6404610" h="6689090">
                    <a:moveTo>
                      <a:pt x="4058920" y="645160"/>
                    </a:moveTo>
                    <a:cubicBezTo>
                      <a:pt x="5140960" y="523240"/>
                      <a:pt x="5530850" y="1365250"/>
                      <a:pt x="5530850" y="1365250"/>
                    </a:cubicBezTo>
                    <a:cubicBezTo>
                      <a:pt x="5530850" y="1365250"/>
                      <a:pt x="6325870" y="1554480"/>
                      <a:pt x="6365240" y="2411730"/>
                    </a:cubicBezTo>
                    <a:cubicBezTo>
                      <a:pt x="6404610" y="3268980"/>
                      <a:pt x="5963920" y="3547110"/>
                      <a:pt x="5963920" y="3547110"/>
                    </a:cubicBezTo>
                    <a:cubicBezTo>
                      <a:pt x="5963920" y="3547110"/>
                      <a:pt x="6220460" y="4083050"/>
                      <a:pt x="5985510" y="4803140"/>
                    </a:cubicBezTo>
                    <a:cubicBezTo>
                      <a:pt x="5750560" y="5523230"/>
                      <a:pt x="5247640" y="5610860"/>
                      <a:pt x="5247640" y="5610860"/>
                    </a:cubicBezTo>
                    <a:cubicBezTo>
                      <a:pt x="5247640" y="5610860"/>
                      <a:pt x="5129530" y="6126480"/>
                      <a:pt x="4212590" y="6408420"/>
                    </a:cubicBezTo>
                    <a:cubicBezTo>
                      <a:pt x="3295650" y="6689090"/>
                      <a:pt x="2987040" y="6186170"/>
                      <a:pt x="2987040" y="6186170"/>
                    </a:cubicBezTo>
                    <a:cubicBezTo>
                      <a:pt x="2987040" y="6186170"/>
                      <a:pt x="2194560" y="6305550"/>
                      <a:pt x="1450340" y="6106160"/>
                    </a:cubicBezTo>
                    <a:cubicBezTo>
                      <a:pt x="706120" y="5906770"/>
                      <a:pt x="642620" y="4909820"/>
                      <a:pt x="642620" y="4909820"/>
                    </a:cubicBezTo>
                    <a:cubicBezTo>
                      <a:pt x="642620" y="4909820"/>
                      <a:pt x="35560" y="4425950"/>
                      <a:pt x="19050" y="3544570"/>
                    </a:cubicBezTo>
                    <a:cubicBezTo>
                      <a:pt x="0" y="2536190"/>
                      <a:pt x="416560" y="2109470"/>
                      <a:pt x="416560" y="2109470"/>
                    </a:cubicBezTo>
                    <a:cubicBezTo>
                      <a:pt x="416560" y="2109470"/>
                      <a:pt x="151130" y="1360170"/>
                      <a:pt x="693420" y="826770"/>
                    </a:cubicBezTo>
                    <a:cubicBezTo>
                      <a:pt x="1478280" y="54610"/>
                      <a:pt x="1997710" y="407670"/>
                      <a:pt x="1997710" y="407670"/>
                    </a:cubicBezTo>
                    <a:cubicBezTo>
                      <a:pt x="1997710" y="407670"/>
                      <a:pt x="2462530" y="0"/>
                      <a:pt x="3036570" y="59690"/>
                    </a:cubicBezTo>
                    <a:cubicBezTo>
                      <a:pt x="3610610" y="119380"/>
                      <a:pt x="4058920" y="645160"/>
                      <a:pt x="4058920" y="645160"/>
                    </a:cubicBezTo>
                    <a:close/>
                  </a:path>
                </a:pathLst>
              </a:custGeom>
              <a:solidFill>
                <a:srgbClr val="FFF9ED"/>
              </a:solidFill>
            </p:spPr>
            <p:txBody>
              <a:bodyPr/>
              <a:lstStyle/>
              <a:p>
                <a:endParaRPr lang="en-US"/>
              </a:p>
            </p:txBody>
          </p:sp>
        </p:grpSp>
        <p:pic>
          <p:nvPicPr>
            <p:cNvPr id="28"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092" y="1457"/>
              <a:ext cx="8254" cy="1156"/>
            </a:xfrm>
            <a:prstGeom prst="rect">
              <a:avLst/>
            </a:prstGeom>
          </p:spPr>
        </p:pic>
      </p:grpSp>
      <p:sp>
        <p:nvSpPr>
          <p:cNvPr id="35" name="TextBox 10"/>
          <p:cNvSpPr txBox="1"/>
          <p:nvPr/>
        </p:nvSpPr>
        <p:spPr>
          <a:xfrm>
            <a:off x="5334000" y="3140710"/>
            <a:ext cx="2194560" cy="723265"/>
          </a:xfrm>
          <a:prstGeom prst="rect">
            <a:avLst/>
          </a:prstGeom>
        </p:spPr>
        <p:txBody>
          <a:bodyPr wrap="square" lIns="0" tIns="0" rIns="0" bIns="0" rtlCol="0" anchor="t">
            <a:noAutofit/>
          </a:bodyPr>
          <a:lstStyle/>
          <a:p>
            <a:pPr indent="0" algn="just">
              <a:lnSpc>
                <a:spcPct val="150000"/>
              </a:lnSpc>
              <a:spcBef>
                <a:spcPct val="0"/>
              </a:spcBef>
            </a:pPr>
            <a:r>
              <a:rPr lang="en-US" sz="4000">
                <a:solidFill>
                  <a:srgbClr val="272626"/>
                </a:solidFill>
                <a:latin typeface="#9Slide03 BoosterNextFYBlack" panose="02000A03000000020004" charset="0"/>
                <a:cs typeface="#9Slide03 BoosterNextFYBlack" panose="02000A03000000020004" charset="0"/>
              </a:rPr>
              <a:t>Trên lớp</a:t>
            </a:r>
          </a:p>
        </p:txBody>
      </p:sp>
      <p:sp>
        <p:nvSpPr>
          <p:cNvPr id="36" name="TextBox 10"/>
          <p:cNvSpPr txBox="1"/>
          <p:nvPr/>
        </p:nvSpPr>
        <p:spPr>
          <a:xfrm>
            <a:off x="4114800" y="4269105"/>
            <a:ext cx="4338955" cy="1928495"/>
          </a:xfrm>
          <a:prstGeom prst="rect">
            <a:avLst/>
          </a:prstGeom>
        </p:spPr>
        <p:txBody>
          <a:bodyPr wrap="square" lIns="0" tIns="0" rIns="0" bIns="0" rtlCol="0" anchor="t">
            <a:noAutofit/>
          </a:bodyPr>
          <a:lstStyle/>
          <a:p>
            <a:pPr indent="0" algn="ctr">
              <a:lnSpc>
                <a:spcPct val="100000"/>
              </a:lnSpc>
              <a:spcBef>
                <a:spcPct val="0"/>
              </a:spcBef>
            </a:pPr>
            <a:r>
              <a:rPr lang="en-US" sz="4000">
                <a:solidFill>
                  <a:srgbClr val="272626"/>
                </a:solidFill>
                <a:latin typeface="#9Slide03 Arima Madurai Bold" panose="00000800000000000000" charset="0"/>
                <a:cs typeface="#9Slide03 Arima Madurai Bold" panose="00000800000000000000" charset="0"/>
              </a:rPr>
              <a:t>Viết các đoạn văn trong phần thân bài: thực trạng, hậu quả, nguyên nhân, giải pháp.</a:t>
            </a:r>
          </a:p>
        </p:txBody>
      </p:sp>
      <p:sp>
        <p:nvSpPr>
          <p:cNvPr id="37" name="TextBox 10"/>
          <p:cNvSpPr txBox="1"/>
          <p:nvPr/>
        </p:nvSpPr>
        <p:spPr>
          <a:xfrm>
            <a:off x="12938125" y="3133725"/>
            <a:ext cx="2281555" cy="723265"/>
          </a:xfrm>
          <a:prstGeom prst="rect">
            <a:avLst/>
          </a:prstGeom>
        </p:spPr>
        <p:txBody>
          <a:bodyPr wrap="square" lIns="0" tIns="0" rIns="0" bIns="0" rtlCol="0" anchor="t">
            <a:noAutofit/>
          </a:bodyPr>
          <a:lstStyle/>
          <a:p>
            <a:pPr indent="0" algn="just">
              <a:lnSpc>
                <a:spcPct val="150000"/>
              </a:lnSpc>
              <a:spcBef>
                <a:spcPct val="0"/>
              </a:spcBef>
            </a:pPr>
            <a:r>
              <a:rPr lang="en-US" sz="4000">
                <a:solidFill>
                  <a:srgbClr val="272626"/>
                </a:solidFill>
                <a:latin typeface="#9Slide03 BoosterNextFYBlack" panose="02000A03000000020004" charset="0"/>
                <a:cs typeface="#9Slide03 BoosterNextFYBlack" panose="02000A03000000020004" charset="0"/>
              </a:rPr>
              <a:t>Về nhà</a:t>
            </a:r>
          </a:p>
        </p:txBody>
      </p:sp>
      <p:sp>
        <p:nvSpPr>
          <p:cNvPr id="38" name="TextBox 10"/>
          <p:cNvSpPr txBox="1"/>
          <p:nvPr/>
        </p:nvSpPr>
        <p:spPr>
          <a:xfrm>
            <a:off x="11506200" y="4234180"/>
            <a:ext cx="4949190" cy="457835"/>
          </a:xfrm>
          <a:prstGeom prst="rect">
            <a:avLst/>
          </a:prstGeom>
        </p:spPr>
        <p:txBody>
          <a:bodyPr wrap="square" lIns="0" tIns="0" rIns="0" bIns="0" rtlCol="0" anchor="t">
            <a:noAutofit/>
          </a:bodyPr>
          <a:lstStyle/>
          <a:p>
            <a:pPr indent="0" algn="ctr">
              <a:lnSpc>
                <a:spcPct val="150000"/>
              </a:lnSpc>
              <a:spcBef>
                <a:spcPct val="0"/>
              </a:spcBef>
            </a:pPr>
            <a:r>
              <a:rPr lang="en-US" sz="4000">
                <a:solidFill>
                  <a:srgbClr val="272626"/>
                </a:solidFill>
                <a:latin typeface="#9Slide03 Arima Madurai Bold" panose="00000800000000000000" charset="0"/>
                <a:cs typeface="#9Slide03 Arima Madurai Bold" panose="00000800000000000000" charset="0"/>
              </a:rPr>
              <a:t>Viết bài văn </a:t>
            </a:r>
          </a:p>
          <a:p>
            <a:pPr indent="0" algn="ctr">
              <a:lnSpc>
                <a:spcPct val="150000"/>
              </a:lnSpc>
              <a:spcBef>
                <a:spcPct val="0"/>
              </a:spcBef>
            </a:pPr>
            <a:r>
              <a:rPr lang="en-US" sz="4000">
                <a:solidFill>
                  <a:srgbClr val="272626"/>
                </a:solidFill>
                <a:latin typeface="#9Slide03 Arima Madurai Bold" panose="00000800000000000000" charset="0"/>
                <a:cs typeface="#9Slide03 Arima Madurai Bold" panose="00000800000000000000" charset="0"/>
              </a:rPr>
              <a:t>hoàn chỉnh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35" grpId="0"/>
      <p:bldP spid="35" grpId="1"/>
      <p:bldP spid="36" grpId="0"/>
      <p:bldP spid="36" grpId="1"/>
      <p:bldP spid="37" grpId="0"/>
      <p:bldP spid="37" grpId="1"/>
      <p:bldP spid="38" grpId="0"/>
      <p:bldP spid="38"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grpSp>
        <p:nvGrpSpPr>
          <p:cNvPr id="2" name="Group 2"/>
          <p:cNvGrpSpPr/>
          <p:nvPr/>
        </p:nvGrpSpPr>
        <p:grpSpPr>
          <a:xfrm>
            <a:off x="3355965" y="690696"/>
            <a:ext cx="11640837" cy="1538217"/>
            <a:chOff x="0" y="0"/>
            <a:chExt cx="14682140" cy="1940093"/>
          </a:xfrm>
        </p:grpSpPr>
        <p:sp>
          <p:nvSpPr>
            <p:cNvPr id="3" name="Freeform 3"/>
            <p:cNvSpPr/>
            <p:nvPr/>
          </p:nvSpPr>
          <p:spPr>
            <a:xfrm>
              <a:off x="0" y="-4073"/>
              <a:ext cx="14688530" cy="1946696"/>
            </a:xfrm>
            <a:custGeom>
              <a:avLst/>
              <a:gdLst/>
              <a:ahLst/>
              <a:cxnLst/>
              <a:rect l="l" t="t" r="r" b="b"/>
              <a:pathLst>
                <a:path w="14688530" h="1946696">
                  <a:moveTo>
                    <a:pt x="14060753" y="1892218"/>
                  </a:moveTo>
                  <a:cubicBezTo>
                    <a:pt x="14060753" y="1892218"/>
                    <a:pt x="13329878" y="1946696"/>
                    <a:pt x="11321073" y="1944075"/>
                  </a:cubicBezTo>
                  <a:cubicBezTo>
                    <a:pt x="5334503" y="1941912"/>
                    <a:pt x="1057074" y="1934088"/>
                    <a:pt x="1057074" y="1934088"/>
                  </a:cubicBezTo>
                  <a:cubicBezTo>
                    <a:pt x="812932" y="1925254"/>
                    <a:pt x="449110" y="1904023"/>
                    <a:pt x="282371" y="1845846"/>
                  </a:cubicBezTo>
                  <a:cubicBezTo>
                    <a:pt x="4469" y="1748882"/>
                    <a:pt x="0" y="1575604"/>
                    <a:pt x="0" y="1246360"/>
                  </a:cubicBezTo>
                  <a:lnTo>
                    <a:pt x="0" y="1246351"/>
                  </a:lnTo>
                  <a:cubicBezTo>
                    <a:pt x="8536" y="491230"/>
                    <a:pt x="0" y="345608"/>
                    <a:pt x="77597" y="223930"/>
                  </a:cubicBezTo>
                  <a:cubicBezTo>
                    <a:pt x="217372" y="4759"/>
                    <a:pt x="519255" y="4073"/>
                    <a:pt x="937909" y="4073"/>
                  </a:cubicBezTo>
                  <a:cubicBezTo>
                    <a:pt x="937909" y="4073"/>
                    <a:pt x="2822598" y="15681"/>
                    <a:pt x="9113624" y="7673"/>
                  </a:cubicBezTo>
                  <a:cubicBezTo>
                    <a:pt x="13110950" y="0"/>
                    <a:pt x="13827683" y="6979"/>
                    <a:pt x="13827683" y="6979"/>
                  </a:cubicBezTo>
                  <a:cubicBezTo>
                    <a:pt x="14195991" y="14458"/>
                    <a:pt x="14334251" y="42638"/>
                    <a:pt x="14531991" y="165219"/>
                  </a:cubicBezTo>
                  <a:cubicBezTo>
                    <a:pt x="14683008" y="258836"/>
                    <a:pt x="14688530" y="476157"/>
                    <a:pt x="14679389" y="1246351"/>
                  </a:cubicBezTo>
                  <a:lnTo>
                    <a:pt x="14679389" y="1246360"/>
                  </a:lnTo>
                  <a:cubicBezTo>
                    <a:pt x="14679389" y="1693569"/>
                    <a:pt x="14636606" y="1842156"/>
                    <a:pt x="14060753" y="1892218"/>
                  </a:cubicBezTo>
                  <a:close/>
                </a:path>
              </a:pathLst>
            </a:custGeom>
            <a:solidFill>
              <a:srgbClr val="BAE6FF"/>
            </a:solidFill>
          </p:spPr>
          <p:txBody>
            <a:bodyPr/>
            <a:lstStyle/>
            <a:p>
              <a:endParaRPr lang="en-US"/>
            </a:p>
          </p:txBody>
        </p:sp>
      </p:grpSp>
      <p:grpSp>
        <p:nvGrpSpPr>
          <p:cNvPr id="4" name="Group 4"/>
          <p:cNvGrpSpPr/>
          <p:nvPr/>
        </p:nvGrpSpPr>
        <p:grpSpPr>
          <a:xfrm>
            <a:off x="889635" y="3470275"/>
            <a:ext cx="3850005" cy="5196840"/>
            <a:chOff x="0" y="0"/>
            <a:chExt cx="4855819" cy="2863552"/>
          </a:xfrm>
        </p:grpSpPr>
        <p:sp>
          <p:nvSpPr>
            <p:cNvPr id="5" name="Freeform 5"/>
            <p:cNvSpPr/>
            <p:nvPr/>
          </p:nvSpPr>
          <p:spPr>
            <a:xfrm>
              <a:off x="0" y="-4073"/>
              <a:ext cx="4862210" cy="2870155"/>
            </a:xfrm>
            <a:custGeom>
              <a:avLst/>
              <a:gdLst/>
              <a:ahLst/>
              <a:cxnLst/>
              <a:rect l="l" t="t" r="r" b="b"/>
              <a:pathLst>
                <a:path w="4862210" h="2870155">
                  <a:moveTo>
                    <a:pt x="4234432" y="2815677"/>
                  </a:moveTo>
                  <a:cubicBezTo>
                    <a:pt x="4234432" y="2815677"/>
                    <a:pt x="3503557" y="2870155"/>
                    <a:pt x="2905008" y="2867534"/>
                  </a:cubicBezTo>
                  <a:cubicBezTo>
                    <a:pt x="2030429"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2006694"/>
                  </a:cubicBezTo>
                  <a:lnTo>
                    <a:pt x="4853070" y="2006712"/>
                  </a:lnTo>
                  <a:cubicBezTo>
                    <a:pt x="4853069" y="2617028"/>
                    <a:pt x="4810285" y="2765615"/>
                    <a:pt x="4234432" y="2815677"/>
                  </a:cubicBezTo>
                  <a:close/>
                </a:path>
              </a:pathLst>
            </a:custGeom>
            <a:solidFill>
              <a:srgbClr val="FFF9ED"/>
            </a:solidFill>
          </p:spPr>
          <p:txBody>
            <a:bodyPr/>
            <a:lstStyle/>
            <a:p>
              <a:endParaRPr lang="en-US"/>
            </a:p>
          </p:txBody>
        </p:sp>
      </p:grpSp>
      <p:grpSp>
        <p:nvGrpSpPr>
          <p:cNvPr id="6" name="Group 6"/>
          <p:cNvGrpSpPr/>
          <p:nvPr/>
        </p:nvGrpSpPr>
        <p:grpSpPr>
          <a:xfrm>
            <a:off x="5019675" y="3470275"/>
            <a:ext cx="3850005" cy="5196840"/>
            <a:chOff x="0" y="0"/>
            <a:chExt cx="4855819" cy="2863552"/>
          </a:xfrm>
        </p:grpSpPr>
        <p:sp>
          <p:nvSpPr>
            <p:cNvPr id="7" name="Freeform 7"/>
            <p:cNvSpPr/>
            <p:nvPr/>
          </p:nvSpPr>
          <p:spPr>
            <a:xfrm>
              <a:off x="0" y="-4073"/>
              <a:ext cx="4862210" cy="2870155"/>
            </a:xfrm>
            <a:custGeom>
              <a:avLst/>
              <a:gdLst/>
              <a:ahLst/>
              <a:cxnLst/>
              <a:rect l="l" t="t" r="r" b="b"/>
              <a:pathLst>
                <a:path w="4862210" h="2870155">
                  <a:moveTo>
                    <a:pt x="4234432" y="2815677"/>
                  </a:moveTo>
                  <a:cubicBezTo>
                    <a:pt x="4234432" y="2815677"/>
                    <a:pt x="3503557" y="2870155"/>
                    <a:pt x="2905008" y="2867534"/>
                  </a:cubicBezTo>
                  <a:cubicBezTo>
                    <a:pt x="2030429"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2006694"/>
                  </a:cubicBezTo>
                  <a:lnTo>
                    <a:pt x="4853070" y="2006712"/>
                  </a:lnTo>
                  <a:cubicBezTo>
                    <a:pt x="4853069" y="2617028"/>
                    <a:pt x="4810285" y="2765615"/>
                    <a:pt x="4234432" y="2815677"/>
                  </a:cubicBezTo>
                  <a:close/>
                </a:path>
              </a:pathLst>
            </a:custGeom>
            <a:solidFill>
              <a:srgbClr val="FFF9ED"/>
            </a:solidFill>
          </p:spPr>
          <p:txBody>
            <a:bodyPr/>
            <a:lstStyle/>
            <a:p>
              <a:endParaRPr lang="en-US"/>
            </a:p>
          </p:txBody>
        </p:sp>
      </p:grpSp>
      <p:grpSp>
        <p:nvGrpSpPr>
          <p:cNvPr id="8" name="Group 8"/>
          <p:cNvGrpSpPr/>
          <p:nvPr/>
        </p:nvGrpSpPr>
        <p:grpSpPr>
          <a:xfrm>
            <a:off x="9176385" y="3470275"/>
            <a:ext cx="3884930" cy="5196840"/>
            <a:chOff x="0" y="0"/>
            <a:chExt cx="4900173" cy="2863552"/>
          </a:xfrm>
        </p:grpSpPr>
        <p:sp>
          <p:nvSpPr>
            <p:cNvPr id="9" name="Freeform 9"/>
            <p:cNvSpPr/>
            <p:nvPr/>
          </p:nvSpPr>
          <p:spPr>
            <a:xfrm>
              <a:off x="0" y="-4073"/>
              <a:ext cx="4906564" cy="2870155"/>
            </a:xfrm>
            <a:custGeom>
              <a:avLst/>
              <a:gdLst/>
              <a:ahLst/>
              <a:cxnLst/>
              <a:rect l="l" t="t" r="r" b="b"/>
              <a:pathLst>
                <a:path w="4906564" h="2870155">
                  <a:moveTo>
                    <a:pt x="4278786" y="2815677"/>
                  </a:moveTo>
                  <a:cubicBezTo>
                    <a:pt x="4278786" y="2815677"/>
                    <a:pt x="3547911" y="2870155"/>
                    <a:pt x="2942997" y="2867534"/>
                  </a:cubicBezTo>
                  <a:cubicBezTo>
                    <a:pt x="2045343"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8697" y="15681"/>
                    <a:pt x="2612002" y="7673"/>
                  </a:cubicBezTo>
                  <a:cubicBezTo>
                    <a:pt x="3328984" y="0"/>
                    <a:pt x="4045717" y="6979"/>
                    <a:pt x="4045717" y="6979"/>
                  </a:cubicBezTo>
                  <a:cubicBezTo>
                    <a:pt x="4414025" y="14458"/>
                    <a:pt x="4552285" y="42638"/>
                    <a:pt x="4750025" y="165219"/>
                  </a:cubicBezTo>
                  <a:cubicBezTo>
                    <a:pt x="4901042" y="258836"/>
                    <a:pt x="4906564" y="476157"/>
                    <a:pt x="4897424" y="2006694"/>
                  </a:cubicBezTo>
                  <a:lnTo>
                    <a:pt x="4897424" y="2006712"/>
                  </a:lnTo>
                  <a:cubicBezTo>
                    <a:pt x="4897422" y="2617028"/>
                    <a:pt x="4854639" y="2765615"/>
                    <a:pt x="4278786" y="2815677"/>
                  </a:cubicBezTo>
                  <a:close/>
                </a:path>
              </a:pathLst>
            </a:custGeom>
            <a:solidFill>
              <a:srgbClr val="FFF9ED"/>
            </a:solidFill>
          </p:spPr>
          <p:txBody>
            <a:bodyPr/>
            <a:lstStyle/>
            <a:p>
              <a:endParaRPr lang="en-US"/>
            </a:p>
          </p:txBody>
        </p:sp>
      </p:grpSp>
      <p:grpSp>
        <p:nvGrpSpPr>
          <p:cNvPr id="10" name="Group 10"/>
          <p:cNvGrpSpPr/>
          <p:nvPr/>
        </p:nvGrpSpPr>
        <p:grpSpPr>
          <a:xfrm>
            <a:off x="13409295" y="3470275"/>
            <a:ext cx="3850005" cy="5196840"/>
            <a:chOff x="0" y="0"/>
            <a:chExt cx="4855819" cy="2863552"/>
          </a:xfrm>
        </p:grpSpPr>
        <p:sp>
          <p:nvSpPr>
            <p:cNvPr id="11" name="Freeform 11"/>
            <p:cNvSpPr/>
            <p:nvPr/>
          </p:nvSpPr>
          <p:spPr>
            <a:xfrm>
              <a:off x="0" y="-4073"/>
              <a:ext cx="4862210" cy="2870155"/>
            </a:xfrm>
            <a:custGeom>
              <a:avLst/>
              <a:gdLst/>
              <a:ahLst/>
              <a:cxnLst/>
              <a:rect l="l" t="t" r="r" b="b"/>
              <a:pathLst>
                <a:path w="4862210" h="2870155">
                  <a:moveTo>
                    <a:pt x="4234432" y="2815677"/>
                  </a:moveTo>
                  <a:cubicBezTo>
                    <a:pt x="4234432" y="2815677"/>
                    <a:pt x="3503557" y="2870155"/>
                    <a:pt x="2905008" y="2867534"/>
                  </a:cubicBezTo>
                  <a:cubicBezTo>
                    <a:pt x="2030429" y="2865371"/>
                    <a:pt x="1057074" y="2857547"/>
                    <a:pt x="1057074" y="2857547"/>
                  </a:cubicBezTo>
                  <a:cubicBezTo>
                    <a:pt x="812932" y="2848712"/>
                    <a:pt x="449110" y="2827482"/>
                    <a:pt x="282371" y="2769304"/>
                  </a:cubicBezTo>
                  <a:cubicBezTo>
                    <a:pt x="4469" y="2672341"/>
                    <a:pt x="0" y="2499062"/>
                    <a:pt x="0" y="2006712"/>
                  </a:cubicBezTo>
                  <a:lnTo>
                    <a:pt x="0" y="2006694"/>
                  </a:lnTo>
                  <a:cubicBezTo>
                    <a:pt x="8536" y="491230"/>
                    <a:pt x="0" y="345608"/>
                    <a:pt x="77597" y="223930"/>
                  </a:cubicBezTo>
                  <a:cubicBezTo>
                    <a:pt x="217372" y="4759"/>
                    <a:pt x="519255" y="4073"/>
                    <a:pt x="937909" y="4073"/>
                  </a:cubicBezTo>
                  <a:cubicBezTo>
                    <a:pt x="937909" y="4073"/>
                    <a:pt x="1663465" y="15681"/>
                    <a:pt x="2582522" y="7673"/>
                  </a:cubicBezTo>
                  <a:cubicBezTo>
                    <a:pt x="3284630" y="0"/>
                    <a:pt x="4001363" y="6979"/>
                    <a:pt x="4001363" y="6979"/>
                  </a:cubicBezTo>
                  <a:cubicBezTo>
                    <a:pt x="4369671" y="14458"/>
                    <a:pt x="4507931" y="42638"/>
                    <a:pt x="4705671" y="165219"/>
                  </a:cubicBezTo>
                  <a:cubicBezTo>
                    <a:pt x="4856688" y="258836"/>
                    <a:pt x="4862210" y="476157"/>
                    <a:pt x="4853070" y="2006694"/>
                  </a:cubicBezTo>
                  <a:lnTo>
                    <a:pt x="4853070" y="2006712"/>
                  </a:lnTo>
                  <a:cubicBezTo>
                    <a:pt x="4853069" y="2617028"/>
                    <a:pt x="4810285" y="2765615"/>
                    <a:pt x="4234432" y="2815677"/>
                  </a:cubicBezTo>
                  <a:close/>
                </a:path>
              </a:pathLst>
            </a:custGeom>
            <a:solidFill>
              <a:srgbClr val="FFF9ED"/>
            </a:solidFill>
          </p:spPr>
          <p:txBody>
            <a:bodyPr/>
            <a:lstStyle/>
            <a:p>
              <a:endParaRPr lang="en-US"/>
            </a:p>
          </p:txBody>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0532">
            <a:off x="1629525" y="920102"/>
            <a:ext cx="1101434" cy="1079405"/>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57041" y="920102"/>
            <a:ext cx="1101434" cy="1079405"/>
          </a:xfrm>
          <a:prstGeom prst="rect">
            <a:avLst/>
          </a:prstGeom>
        </p:spPr>
      </p:pic>
      <p:sp>
        <p:nvSpPr>
          <p:cNvPr id="29" name="TextBox 29"/>
          <p:cNvSpPr txBox="1"/>
          <p:nvPr/>
        </p:nvSpPr>
        <p:spPr>
          <a:xfrm>
            <a:off x="4007690" y="981138"/>
            <a:ext cx="10337389" cy="1076960"/>
          </a:xfrm>
          <a:prstGeom prst="rect">
            <a:avLst/>
          </a:prstGeom>
        </p:spPr>
        <p:txBody>
          <a:bodyPr lIns="0" tIns="0" rIns="0" bIns="0" rtlCol="0" anchor="t">
            <a:spAutoFit/>
          </a:bodyPr>
          <a:lstStyle/>
          <a:p>
            <a:pPr marL="0" lvl="0" indent="0" algn="ctr">
              <a:lnSpc>
                <a:spcPts val="8400"/>
              </a:lnSpc>
              <a:spcBef>
                <a:spcPct val="0"/>
              </a:spcBef>
            </a:pPr>
            <a:r>
              <a:rPr lang="en-US" sz="5000" u="none">
                <a:solidFill>
                  <a:srgbClr val="272626"/>
                </a:solidFill>
                <a:latin typeface="#9Slide03 BoosterNextFYBlack" panose="02000A03000000020004" charset="0"/>
                <a:cs typeface="#9Slide03 BoosterNextFYBlack" panose="02000A03000000020004" charset="0"/>
              </a:rPr>
              <a:t>Nhiệm vụ</a:t>
            </a:r>
          </a:p>
        </p:txBody>
      </p:sp>
      <p:sp>
        <p:nvSpPr>
          <p:cNvPr id="35" name="TextBox 10"/>
          <p:cNvSpPr txBox="1"/>
          <p:nvPr/>
        </p:nvSpPr>
        <p:spPr>
          <a:xfrm>
            <a:off x="1219200" y="3390900"/>
            <a:ext cx="3272790" cy="4708525"/>
          </a:xfrm>
          <a:prstGeom prst="rect">
            <a:avLst/>
          </a:prstGeom>
        </p:spPr>
        <p:txBody>
          <a:bodyPr wrap="square" lIns="0" tIns="0" rIns="0" bIns="0" rtlCol="0" anchor="t">
            <a:spAutoFit/>
          </a:bodyPr>
          <a:lstStyle/>
          <a:p>
            <a:pPr indent="0" algn="ctr">
              <a:lnSpc>
                <a:spcPct val="150000"/>
              </a:lnSpc>
              <a:spcBef>
                <a:spcPct val="0"/>
              </a:spcBef>
            </a:pPr>
            <a:r>
              <a:rPr lang="en-US" sz="3400">
                <a:solidFill>
                  <a:srgbClr val="C00000"/>
                </a:solidFill>
                <a:latin typeface="#9Slide03 Arima Madurai Bold" panose="00000800000000000000" charset="0"/>
                <a:cs typeface="#9Slide03 Arima Madurai Bold" panose="00000800000000000000" charset="0"/>
              </a:rPr>
              <a:t>Nhóm 1: </a:t>
            </a:r>
            <a:endParaRPr lang="en-US" sz="3400">
              <a:solidFill>
                <a:srgbClr val="272626"/>
              </a:solidFill>
              <a:latin typeface="#9Slide03 Arima Madurai Bold" panose="00000800000000000000" charset="0"/>
              <a:cs typeface="#9Slide03 Arima Madurai Bold" panose="00000800000000000000" charset="0"/>
            </a:endParaRPr>
          </a:p>
          <a:p>
            <a:pPr indent="0" algn="ctr">
              <a:lnSpc>
                <a:spcPct val="150000"/>
              </a:lnSpc>
              <a:spcBef>
                <a:spcPct val="0"/>
              </a:spcBef>
            </a:pPr>
            <a:r>
              <a:rPr lang="en-US" sz="3400">
                <a:solidFill>
                  <a:srgbClr val="272626"/>
                </a:solidFill>
                <a:latin typeface="#9Slide03 Arima Madurai Bold" panose="00000800000000000000" charset="0"/>
                <a:cs typeface="#9Slide03 Arima Madurai Bold" panose="00000800000000000000" charset="0"/>
              </a:rPr>
              <a:t>Viết đoạn văn trình bày hiện trạng của vấn đề học sinh ngại đọc sách</a:t>
            </a:r>
          </a:p>
        </p:txBody>
      </p:sp>
      <p:sp>
        <p:nvSpPr>
          <p:cNvPr id="36" name="TextBox 10"/>
          <p:cNvSpPr txBox="1"/>
          <p:nvPr/>
        </p:nvSpPr>
        <p:spPr>
          <a:xfrm>
            <a:off x="5323840" y="3390900"/>
            <a:ext cx="3272790" cy="5362575"/>
          </a:xfrm>
          <a:prstGeom prst="rect">
            <a:avLst/>
          </a:prstGeom>
        </p:spPr>
        <p:txBody>
          <a:bodyPr wrap="square" lIns="0" tIns="0" rIns="0" bIns="0" rtlCol="0" anchor="t">
            <a:spAutoFit/>
          </a:bodyPr>
          <a:lstStyle/>
          <a:p>
            <a:pPr indent="0" algn="ctr">
              <a:lnSpc>
                <a:spcPct val="150000"/>
              </a:lnSpc>
              <a:spcBef>
                <a:spcPct val="0"/>
              </a:spcBef>
            </a:pPr>
            <a:r>
              <a:rPr lang="en-US" sz="3400">
                <a:solidFill>
                  <a:srgbClr val="C00000"/>
                </a:solidFill>
                <a:latin typeface="#9Slide03 Arima Madurai Bold" panose="00000800000000000000" charset="0"/>
                <a:cs typeface="#9Slide03 Arima Madurai Bold" panose="00000800000000000000" charset="0"/>
              </a:rPr>
              <a:t>Nhóm 2: </a:t>
            </a:r>
            <a:endParaRPr lang="en-US" sz="3400">
              <a:solidFill>
                <a:srgbClr val="272626"/>
              </a:solidFill>
              <a:latin typeface="#9Slide03 Arima Madurai Bold" panose="00000800000000000000" charset="0"/>
              <a:cs typeface="#9Slide03 Arima Madurai Bold" panose="00000800000000000000" charset="0"/>
            </a:endParaRPr>
          </a:p>
          <a:p>
            <a:pPr indent="0" algn="ctr">
              <a:lnSpc>
                <a:spcPct val="125000"/>
              </a:lnSpc>
              <a:spcBef>
                <a:spcPts val="0"/>
              </a:spcBef>
              <a:spcAft>
                <a:spcPts val="0"/>
              </a:spcAft>
            </a:pPr>
            <a:r>
              <a:rPr lang="en-US" sz="3400">
                <a:solidFill>
                  <a:srgbClr val="272626"/>
                </a:solidFill>
                <a:latin typeface="#9Slide03 Arima Madurai Bold" panose="00000800000000000000" charset="0"/>
                <a:cs typeface="#9Slide03 Arima Madurai Bold" panose="00000800000000000000" charset="0"/>
              </a:rPr>
              <a:t>Viết đoạn văn nêu tác hại/hậu quả/những tác động của việc ngại đọc sách đối với học sinh hiện nay</a:t>
            </a:r>
          </a:p>
        </p:txBody>
      </p:sp>
      <p:sp>
        <p:nvSpPr>
          <p:cNvPr id="37" name="TextBox 10"/>
          <p:cNvSpPr txBox="1"/>
          <p:nvPr/>
        </p:nvSpPr>
        <p:spPr>
          <a:xfrm>
            <a:off x="9402445" y="3390900"/>
            <a:ext cx="3272790" cy="4708525"/>
          </a:xfrm>
          <a:prstGeom prst="rect">
            <a:avLst/>
          </a:prstGeom>
        </p:spPr>
        <p:txBody>
          <a:bodyPr wrap="square" lIns="0" tIns="0" rIns="0" bIns="0" rtlCol="0" anchor="t">
            <a:spAutoFit/>
          </a:bodyPr>
          <a:lstStyle/>
          <a:p>
            <a:pPr indent="0" algn="ctr">
              <a:lnSpc>
                <a:spcPct val="150000"/>
              </a:lnSpc>
              <a:spcBef>
                <a:spcPct val="0"/>
              </a:spcBef>
            </a:pPr>
            <a:r>
              <a:rPr lang="en-US" sz="3400">
                <a:solidFill>
                  <a:srgbClr val="C00000"/>
                </a:solidFill>
                <a:latin typeface="#9Slide03 Arima Madurai Bold" panose="00000800000000000000" charset="0"/>
                <a:cs typeface="#9Slide03 Arima Madurai Bold" panose="00000800000000000000" charset="0"/>
              </a:rPr>
              <a:t>Nhóm 3: </a:t>
            </a:r>
            <a:endParaRPr lang="en-US" sz="3400">
              <a:solidFill>
                <a:srgbClr val="272626"/>
              </a:solidFill>
              <a:latin typeface="#9Slide03 Arima Madurai Bold" panose="00000800000000000000" charset="0"/>
              <a:cs typeface="#9Slide03 Arima Madurai Bold" panose="00000800000000000000" charset="0"/>
            </a:endParaRPr>
          </a:p>
          <a:p>
            <a:pPr indent="0" algn="ctr">
              <a:lnSpc>
                <a:spcPct val="125000"/>
              </a:lnSpc>
              <a:spcBef>
                <a:spcPts val="0"/>
              </a:spcBef>
              <a:spcAft>
                <a:spcPts val="0"/>
              </a:spcAft>
            </a:pPr>
            <a:r>
              <a:rPr lang="en-US" sz="3400">
                <a:solidFill>
                  <a:srgbClr val="272626"/>
                </a:solidFill>
                <a:latin typeface="#9Slide03 Arima Madurai Bold" panose="00000800000000000000" charset="0"/>
                <a:cs typeface="#9Slide03 Arima Madurai Bold" panose="00000800000000000000" charset="0"/>
              </a:rPr>
              <a:t>Viết đoạn văn lí giải những nguyên nhân dẫn đến thực trạng học sinh ngại đọc sách</a:t>
            </a:r>
          </a:p>
        </p:txBody>
      </p:sp>
      <p:sp>
        <p:nvSpPr>
          <p:cNvPr id="38" name="TextBox 10"/>
          <p:cNvSpPr txBox="1"/>
          <p:nvPr/>
        </p:nvSpPr>
        <p:spPr>
          <a:xfrm>
            <a:off x="13716000" y="3390900"/>
            <a:ext cx="3272790" cy="4054475"/>
          </a:xfrm>
          <a:prstGeom prst="rect">
            <a:avLst/>
          </a:prstGeom>
        </p:spPr>
        <p:txBody>
          <a:bodyPr wrap="square" lIns="0" tIns="0" rIns="0" bIns="0" rtlCol="0" anchor="t">
            <a:spAutoFit/>
          </a:bodyPr>
          <a:lstStyle/>
          <a:p>
            <a:pPr indent="0" algn="ctr">
              <a:lnSpc>
                <a:spcPct val="150000"/>
              </a:lnSpc>
              <a:spcBef>
                <a:spcPct val="0"/>
              </a:spcBef>
            </a:pPr>
            <a:r>
              <a:rPr lang="en-US" sz="3400">
                <a:solidFill>
                  <a:srgbClr val="C00000"/>
                </a:solidFill>
                <a:latin typeface="#9Slide03 Arima Madurai Bold" panose="00000800000000000000" charset="0"/>
                <a:cs typeface="#9Slide03 Arima Madurai Bold" panose="00000800000000000000" charset="0"/>
              </a:rPr>
              <a:t>Nhóm 4: </a:t>
            </a:r>
            <a:endParaRPr lang="en-US" sz="3400">
              <a:solidFill>
                <a:srgbClr val="272626"/>
              </a:solidFill>
              <a:latin typeface="#9Slide03 Arima Madurai Bold" panose="00000800000000000000" charset="0"/>
              <a:cs typeface="#9Slide03 Arima Madurai Bold" panose="00000800000000000000" charset="0"/>
            </a:endParaRPr>
          </a:p>
          <a:p>
            <a:pPr indent="0" algn="ctr">
              <a:lnSpc>
                <a:spcPct val="125000"/>
              </a:lnSpc>
              <a:spcBef>
                <a:spcPts val="0"/>
              </a:spcBef>
              <a:spcAft>
                <a:spcPts val="0"/>
              </a:spcAft>
            </a:pPr>
            <a:r>
              <a:rPr lang="en-US" sz="3400">
                <a:solidFill>
                  <a:srgbClr val="272626"/>
                </a:solidFill>
                <a:latin typeface="#9Slide03 Arima Madurai Bold" panose="00000800000000000000" charset="0"/>
                <a:cs typeface="#9Slide03 Arima Madurai Bold" panose="00000800000000000000" charset="0"/>
              </a:rPr>
              <a:t>Viết đoạn văn đề xuất một số giải pháp khắc phục vấn đề học sinh ngại đọc sách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6" grpId="0"/>
      <p:bldP spid="36" grpId="1"/>
      <p:bldP spid="37" grpId="0"/>
      <p:bldP spid="37" grpId="1"/>
      <p:bldP spid="38" grpId="0"/>
      <p:bldP spid="38"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AE6FF"/>
        </a:solidFill>
        <a:effectLst/>
      </p:bgPr>
    </p:bg>
    <p:spTree>
      <p:nvGrpSpPr>
        <p:cNvPr id="1" name=""/>
        <p:cNvGrpSpPr/>
        <p:nvPr/>
      </p:nvGrpSpPr>
      <p:grpSpPr>
        <a:xfrm>
          <a:off x="0" y="0"/>
          <a:ext cx="0" cy="0"/>
          <a:chOff x="0" y="0"/>
          <a:chExt cx="0" cy="0"/>
        </a:xfrm>
      </p:grpSpPr>
      <p:grpSp>
        <p:nvGrpSpPr>
          <p:cNvPr id="2" name="Group 2"/>
          <p:cNvGrpSpPr/>
          <p:nvPr/>
        </p:nvGrpSpPr>
        <p:grpSpPr>
          <a:xfrm>
            <a:off x="4159662" y="864069"/>
            <a:ext cx="12848731" cy="8118486"/>
            <a:chOff x="0" y="0"/>
            <a:chExt cx="9825898" cy="6208505"/>
          </a:xfrm>
        </p:grpSpPr>
        <p:sp>
          <p:nvSpPr>
            <p:cNvPr id="3" name="Freeform 3"/>
            <p:cNvSpPr/>
            <p:nvPr/>
          </p:nvSpPr>
          <p:spPr>
            <a:xfrm>
              <a:off x="-4213" y="0"/>
              <a:ext cx="9830111" cy="6208505"/>
            </a:xfrm>
            <a:custGeom>
              <a:avLst/>
              <a:gdLst/>
              <a:ahLst/>
              <a:cxnLst/>
              <a:rect l="l" t="t" r="r" b="b"/>
              <a:pathLst>
                <a:path w="9830111" h="6208505">
                  <a:moveTo>
                    <a:pt x="278431" y="16918"/>
                  </a:moveTo>
                  <a:cubicBezTo>
                    <a:pt x="278431" y="16918"/>
                    <a:pt x="604014" y="12258"/>
                    <a:pt x="1045114" y="12454"/>
                  </a:cubicBezTo>
                  <a:cubicBezTo>
                    <a:pt x="7948380" y="12671"/>
                    <a:pt x="9556042" y="0"/>
                    <a:pt x="9556042" y="0"/>
                  </a:cubicBezTo>
                  <a:cubicBezTo>
                    <a:pt x="9623506" y="0"/>
                    <a:pt x="9699443" y="0"/>
                    <a:pt x="9778216" y="85073"/>
                  </a:cubicBezTo>
                  <a:cubicBezTo>
                    <a:pt x="9821194" y="131488"/>
                    <a:pt x="9822262" y="240224"/>
                    <a:pt x="9822667" y="320281"/>
                  </a:cubicBezTo>
                  <a:cubicBezTo>
                    <a:pt x="9822667" y="320281"/>
                    <a:pt x="9820963" y="4514342"/>
                    <a:pt x="9820963" y="5445921"/>
                  </a:cubicBezTo>
                  <a:cubicBezTo>
                    <a:pt x="9820963" y="5660080"/>
                    <a:pt x="9830111" y="5959259"/>
                    <a:pt x="9830111" y="5959259"/>
                  </a:cubicBezTo>
                  <a:cubicBezTo>
                    <a:pt x="9830111" y="6087927"/>
                    <a:pt x="9825941" y="6208505"/>
                    <a:pt x="9573103" y="6200371"/>
                  </a:cubicBezTo>
                  <a:cubicBezTo>
                    <a:pt x="9573103" y="6200371"/>
                    <a:pt x="9196631" y="6180072"/>
                    <a:pt x="8195606" y="6187671"/>
                  </a:cubicBezTo>
                  <a:cubicBezTo>
                    <a:pt x="2367023" y="6195805"/>
                    <a:pt x="304023" y="6208505"/>
                    <a:pt x="304023" y="6208505"/>
                  </a:cubicBezTo>
                  <a:cubicBezTo>
                    <a:pt x="132548" y="6208505"/>
                    <a:pt x="4213" y="6107436"/>
                    <a:pt x="8532" y="5904889"/>
                  </a:cubicBezTo>
                  <a:cubicBezTo>
                    <a:pt x="8532" y="5904889"/>
                    <a:pt x="9630" y="5406348"/>
                    <a:pt x="4815" y="1542526"/>
                  </a:cubicBezTo>
                  <a:cubicBezTo>
                    <a:pt x="0" y="663668"/>
                    <a:pt x="25592" y="330596"/>
                    <a:pt x="25592" y="330596"/>
                  </a:cubicBezTo>
                  <a:cubicBezTo>
                    <a:pt x="27224" y="150571"/>
                    <a:pt x="143504" y="16918"/>
                    <a:pt x="278431" y="16918"/>
                  </a:cubicBezTo>
                  <a:close/>
                </a:path>
              </a:pathLst>
            </a:custGeom>
            <a:solidFill>
              <a:srgbClr val="FFFFFF"/>
            </a:solidFill>
            <a:ln>
              <a:solidFill>
                <a:srgbClr val="000000"/>
              </a:solidFill>
            </a:ln>
          </p:spPr>
          <p:txBody>
            <a:bodyPr/>
            <a:lstStyle/>
            <a:p>
              <a:endParaRPr lang="en-US"/>
            </a:p>
          </p:txBody>
        </p:sp>
      </p:grpSp>
      <p:grpSp>
        <p:nvGrpSpPr>
          <p:cNvPr id="4" name="Group 4"/>
          <p:cNvGrpSpPr/>
          <p:nvPr/>
        </p:nvGrpSpPr>
        <p:grpSpPr>
          <a:xfrm>
            <a:off x="2994865" y="864069"/>
            <a:ext cx="14013528" cy="8558862"/>
            <a:chOff x="0" y="0"/>
            <a:chExt cx="18242782" cy="12091182"/>
          </a:xfrm>
        </p:grpSpPr>
        <p:grpSp>
          <p:nvGrpSpPr>
            <p:cNvPr id="5" name="Group 5"/>
            <p:cNvGrpSpPr/>
            <p:nvPr/>
          </p:nvGrpSpPr>
          <p:grpSpPr>
            <a:xfrm>
              <a:off x="0" y="281638"/>
              <a:ext cx="17924518" cy="11809544"/>
              <a:chOff x="0" y="0"/>
              <a:chExt cx="10805670" cy="7119301"/>
            </a:xfrm>
          </p:grpSpPr>
          <p:sp>
            <p:nvSpPr>
              <p:cNvPr id="6" name="Freeform 6"/>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D1B491"/>
              </a:solidFill>
            </p:spPr>
            <p:txBody>
              <a:bodyPr/>
              <a:lstStyle/>
              <a:p>
                <a:endParaRPr lang="en-US"/>
              </a:p>
            </p:txBody>
          </p:sp>
        </p:grpSp>
        <p:grpSp>
          <p:nvGrpSpPr>
            <p:cNvPr id="7" name="Group 7"/>
            <p:cNvGrpSpPr/>
            <p:nvPr/>
          </p:nvGrpSpPr>
          <p:grpSpPr>
            <a:xfrm>
              <a:off x="336452" y="0"/>
              <a:ext cx="17906330" cy="11727398"/>
              <a:chOff x="0" y="0"/>
              <a:chExt cx="10821129" cy="7087086"/>
            </a:xfrm>
          </p:grpSpPr>
          <p:sp>
            <p:nvSpPr>
              <p:cNvPr id="8" name="Freeform 8"/>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endParaRPr lang="en-US"/>
              </a:p>
            </p:txBody>
          </p:sp>
        </p:grpSp>
      </p:grpSp>
      <p:sp>
        <p:nvSpPr>
          <p:cNvPr id="10" name="Freeform 10"/>
          <p:cNvSpPr/>
          <p:nvPr/>
        </p:nvSpPr>
        <p:spPr>
          <a:xfrm>
            <a:off x="1724148" y="2962851"/>
            <a:ext cx="3709035" cy="5092065"/>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FBD6F"/>
          </a:solidFill>
        </p:spPr>
        <p:txBody>
          <a:bodyPr/>
          <a:lstStyle/>
          <a:p>
            <a:endParaRPr lang="en-US"/>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024001">
            <a:off x="2600403" y="1904066"/>
            <a:ext cx="777725" cy="2117569"/>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504422">
            <a:off x="2191508" y="3020001"/>
            <a:ext cx="3359150" cy="4399280"/>
          </a:xfrm>
          <a:prstGeom prst="rect">
            <a:avLst/>
          </a:prstGeom>
        </p:spPr>
      </p:pic>
      <p:sp>
        <p:nvSpPr>
          <p:cNvPr id="15" name="TextBox 10"/>
          <p:cNvSpPr txBox="1"/>
          <p:nvPr/>
        </p:nvSpPr>
        <p:spPr>
          <a:xfrm>
            <a:off x="5867954" y="2490418"/>
            <a:ext cx="9067800" cy="615315"/>
          </a:xfrm>
          <a:prstGeom prst="rect">
            <a:avLst/>
          </a:prstGeom>
        </p:spPr>
        <p:txBody>
          <a:bodyPr wrap="square" lIns="0" tIns="0" rIns="0" bIns="0" rtlCol="0" anchor="t">
            <a:spAutoFit/>
          </a:bodyPr>
          <a:lstStyle/>
          <a:p>
            <a:pPr indent="0" algn="just">
              <a:lnSpc>
                <a:spcPct val="100000"/>
              </a:lnSpc>
              <a:spcBef>
                <a:spcPct val="0"/>
              </a:spcBef>
            </a:pPr>
            <a:r>
              <a:rPr lang="en-US" sz="4000" dirty="0">
                <a:solidFill>
                  <a:srgbClr val="272626"/>
                </a:solidFill>
                <a:latin typeface="#9Slide03 Arima Madurai Bold" panose="00000800000000000000" charset="0"/>
                <a:cs typeface="#9Slide03 Arima Madurai Bold" panose="00000800000000000000" charset="0"/>
              </a:rPr>
              <a:t>d. </a:t>
            </a:r>
            <a:r>
              <a:rPr lang="en-US" sz="4000" dirty="0" err="1">
                <a:solidFill>
                  <a:srgbClr val="272626"/>
                </a:solidFill>
                <a:latin typeface="#9Slide03 Arima Madurai Bold" panose="00000800000000000000" charset="0"/>
                <a:cs typeface="#9Slide03 Arima Madurai Bold" panose="00000800000000000000" charset="0"/>
              </a:rPr>
              <a:t>Bước</a:t>
            </a:r>
            <a:r>
              <a:rPr lang="en-US" sz="4000" dirty="0">
                <a:solidFill>
                  <a:srgbClr val="272626"/>
                </a:solidFill>
                <a:latin typeface="#9Slide03 Arima Madurai Bold" panose="00000800000000000000" charset="0"/>
                <a:cs typeface="#9Slide03 Arima Madurai Bold" panose="00000800000000000000" charset="0"/>
              </a:rPr>
              <a:t> 4: </a:t>
            </a:r>
            <a:r>
              <a:rPr lang="en-US" sz="4000" dirty="0" err="1">
                <a:solidFill>
                  <a:srgbClr val="272626"/>
                </a:solidFill>
                <a:latin typeface="#9Slide03 Arima Madurai Bold" panose="00000800000000000000" charset="0"/>
                <a:cs typeface="#9Slide03 Arima Madurai Bold" panose="00000800000000000000" charset="0"/>
              </a:rPr>
              <a:t>Kiểm</a:t>
            </a:r>
            <a:r>
              <a:rPr lang="en-US" sz="4000" dirty="0">
                <a:solidFill>
                  <a:srgbClr val="272626"/>
                </a:solidFill>
                <a:latin typeface="#9Slide03 Arima Madurai Bold" panose="00000800000000000000" charset="0"/>
                <a:cs typeface="#9Slide03 Arima Madurai Bold" panose="00000800000000000000" charset="0"/>
              </a:rPr>
              <a:t> </a:t>
            </a:r>
            <a:r>
              <a:rPr lang="en-US" sz="4000" dirty="0" err="1">
                <a:solidFill>
                  <a:srgbClr val="272626"/>
                </a:solidFill>
                <a:latin typeface="#9Slide03 Arima Madurai Bold" panose="00000800000000000000" charset="0"/>
                <a:cs typeface="#9Slide03 Arima Madurai Bold" panose="00000800000000000000" charset="0"/>
              </a:rPr>
              <a:t>tra</a:t>
            </a:r>
            <a:r>
              <a:rPr lang="en-US" sz="4000" dirty="0">
                <a:solidFill>
                  <a:srgbClr val="272626"/>
                </a:solidFill>
                <a:latin typeface="#9Slide03 Arima Madurai Bold" panose="00000800000000000000" charset="0"/>
                <a:cs typeface="#9Slide03 Arima Madurai Bold" panose="00000800000000000000" charset="0"/>
              </a:rPr>
              <a:t> </a:t>
            </a:r>
            <a:r>
              <a:rPr lang="en-US" sz="4000" dirty="0" err="1">
                <a:solidFill>
                  <a:srgbClr val="272626"/>
                </a:solidFill>
                <a:latin typeface="#9Slide03 Arima Madurai Bold" panose="00000800000000000000" charset="0"/>
                <a:cs typeface="#9Slide03 Arima Madurai Bold" panose="00000800000000000000" charset="0"/>
              </a:rPr>
              <a:t>và</a:t>
            </a:r>
            <a:r>
              <a:rPr lang="en-US" sz="4000" dirty="0">
                <a:solidFill>
                  <a:srgbClr val="272626"/>
                </a:solidFill>
                <a:latin typeface="#9Slide03 Arima Madurai Bold" panose="00000800000000000000" charset="0"/>
                <a:cs typeface="#9Slide03 Arima Madurai Bold" panose="00000800000000000000" charset="0"/>
              </a:rPr>
              <a:t> </a:t>
            </a:r>
            <a:r>
              <a:rPr lang="en-US" sz="4000" dirty="0" err="1">
                <a:solidFill>
                  <a:srgbClr val="272626"/>
                </a:solidFill>
                <a:latin typeface="#9Slide03 Arima Madurai Bold" panose="00000800000000000000" charset="0"/>
                <a:cs typeface="#9Slide03 Arima Madurai Bold" panose="00000800000000000000" charset="0"/>
              </a:rPr>
              <a:t>chỉnh</a:t>
            </a:r>
            <a:r>
              <a:rPr lang="en-US" sz="4000" dirty="0">
                <a:solidFill>
                  <a:srgbClr val="272626"/>
                </a:solidFill>
                <a:latin typeface="#9Slide03 Arima Madurai Bold" panose="00000800000000000000" charset="0"/>
                <a:cs typeface="#9Slide03 Arima Madurai Bold" panose="00000800000000000000" charset="0"/>
              </a:rPr>
              <a:t> </a:t>
            </a:r>
            <a:r>
              <a:rPr lang="en-US" sz="4000" dirty="0" err="1">
                <a:solidFill>
                  <a:srgbClr val="272626"/>
                </a:solidFill>
                <a:latin typeface="#9Slide03 Arima Madurai Bold" panose="00000800000000000000" charset="0"/>
                <a:cs typeface="#9Slide03 Arima Madurai Bold" panose="00000800000000000000" charset="0"/>
              </a:rPr>
              <a:t>sửa</a:t>
            </a:r>
            <a:endParaRPr lang="en-US" sz="4000" dirty="0">
              <a:solidFill>
                <a:srgbClr val="272626"/>
              </a:solidFill>
              <a:latin typeface="#9Slide03 Arima Madurai Bold" panose="00000800000000000000" charset="0"/>
              <a:cs typeface="#9Slide03 Arima Madurai Bold" panose="00000800000000000000" charset="0"/>
            </a:endParaRPr>
          </a:p>
        </p:txBody>
      </p:sp>
      <p:sp>
        <p:nvSpPr>
          <p:cNvPr id="11" name="TextBox 10">
            <a:hlinkClick r:id="rId4" action="ppaction://hlinkpres?slideindex=1&amp;slidetitle="/>
          </p:cNvPr>
          <p:cNvSpPr txBox="1"/>
          <p:nvPr/>
        </p:nvSpPr>
        <p:spPr>
          <a:xfrm>
            <a:off x="6265642" y="3924300"/>
            <a:ext cx="8330804" cy="1676400"/>
          </a:xfrm>
          <a:prstGeom prst="rect">
            <a:avLst/>
          </a:prstGeom>
        </p:spPr>
        <p:txBody>
          <a:bodyPr wrap="square" lIns="0" tIns="0" rIns="0" bIns="0" rtlCol="0" anchor="t">
            <a:noAutofit/>
          </a:bodyPr>
          <a:lstStyle/>
          <a:p>
            <a:pPr indent="0" algn="ctr">
              <a:spcBef>
                <a:spcPct val="0"/>
              </a:spcBef>
            </a:pPr>
            <a:r>
              <a:rPr lang="en-US" sz="4000" b="1" u="sng" dirty="0" err="1">
                <a:solidFill>
                  <a:srgbClr val="0070C0"/>
                </a:solidFill>
                <a:latin typeface="#9Slide03 Arima Madurai Bold" panose="00000800000000000000" charset="0"/>
                <a:cs typeface="#9Slide03 Arima Madurai Bold" panose="00000800000000000000" charset="0"/>
              </a:rPr>
              <a:t>BẢNG</a:t>
            </a:r>
            <a:r>
              <a:rPr lang="en-US" sz="4000" b="1" u="sng" dirty="0">
                <a:solidFill>
                  <a:srgbClr val="0070C0"/>
                </a:solidFill>
                <a:latin typeface="#9Slide03 Arima Madurai Bold" panose="00000800000000000000" charset="0"/>
                <a:cs typeface="#9Slide03 Arima Madurai Bold" panose="00000800000000000000" charset="0"/>
              </a:rPr>
              <a:t> </a:t>
            </a:r>
            <a:r>
              <a:rPr lang="en-US" sz="4000" b="1" u="sng" dirty="0" err="1">
                <a:solidFill>
                  <a:srgbClr val="0070C0"/>
                </a:solidFill>
                <a:latin typeface="#9Slide03 Arima Madurai Bold" panose="00000800000000000000" charset="0"/>
                <a:cs typeface="#9Slide03 Arima Madurai Bold" panose="00000800000000000000" charset="0"/>
              </a:rPr>
              <a:t>KIỂM</a:t>
            </a:r>
            <a:endParaRPr lang="en-US" sz="4000" b="1" u="sng" dirty="0">
              <a:solidFill>
                <a:srgbClr val="0070C0"/>
              </a:solidFill>
              <a:latin typeface="#9Slide03 Arima Madurai Bold" panose="00000800000000000000" charset="0"/>
              <a:cs typeface="#9Slide03 Arima Madurai Bold" panose="00000800000000000000" charset="0"/>
            </a:endParaRPr>
          </a:p>
          <a:p>
            <a:pPr indent="0" algn="ctr">
              <a:spcBef>
                <a:spcPct val="0"/>
              </a:spcBef>
            </a:pPr>
            <a:r>
              <a:rPr lang="en-US" sz="4000" b="1" u="sng" dirty="0" err="1">
                <a:solidFill>
                  <a:srgbClr val="0070C0"/>
                </a:solidFill>
                <a:latin typeface="#9Slide03 Arima Madurai Bold" panose="00000800000000000000" charset="0"/>
                <a:cs typeface="#9Slide03 Arima Madurai Bold" panose="00000800000000000000" charset="0"/>
              </a:rPr>
              <a:t>Bài</a:t>
            </a:r>
            <a:r>
              <a:rPr lang="en-US" sz="4000" b="1" u="sng" dirty="0">
                <a:solidFill>
                  <a:srgbClr val="0070C0"/>
                </a:solidFill>
                <a:latin typeface="#9Slide03 Arima Madurai Bold" panose="00000800000000000000" charset="0"/>
                <a:cs typeface="#9Slide03 Arima Madurai Bold" panose="00000800000000000000" charset="0"/>
              </a:rPr>
              <a:t> </a:t>
            </a:r>
            <a:r>
              <a:rPr lang="en-US" sz="4000" b="1" u="sng" dirty="0" err="1">
                <a:solidFill>
                  <a:srgbClr val="0070C0"/>
                </a:solidFill>
                <a:latin typeface="#9Slide03 Arima Madurai Bold" panose="00000800000000000000" charset="0"/>
                <a:cs typeface="#9Slide03 Arima Madurai Bold" panose="00000800000000000000" charset="0"/>
              </a:rPr>
              <a:t>văn</a:t>
            </a:r>
            <a:r>
              <a:rPr lang="en-US" sz="4000" b="1" u="sng" dirty="0">
                <a:solidFill>
                  <a:srgbClr val="0070C0"/>
                </a:solidFill>
                <a:latin typeface="#9Slide03 Arima Madurai Bold" panose="00000800000000000000" charset="0"/>
                <a:cs typeface="#9Slide03 Arima Madurai Bold" panose="00000800000000000000" charset="0"/>
              </a:rPr>
              <a:t> </a:t>
            </a:r>
            <a:r>
              <a:rPr lang="en-US" sz="4000" b="1" u="sng" dirty="0" err="1">
                <a:solidFill>
                  <a:srgbClr val="0070C0"/>
                </a:solidFill>
                <a:latin typeface="#9Slide03 Arima Madurai Bold" panose="00000800000000000000" charset="0"/>
                <a:cs typeface="#9Slide03 Arima Madurai Bold" panose="00000800000000000000" charset="0"/>
              </a:rPr>
              <a:t>nghị</a:t>
            </a:r>
            <a:r>
              <a:rPr lang="en-US" sz="4000" b="1" u="sng" dirty="0">
                <a:solidFill>
                  <a:srgbClr val="0070C0"/>
                </a:solidFill>
                <a:latin typeface="#9Slide03 Arima Madurai Bold" panose="00000800000000000000" charset="0"/>
                <a:cs typeface="#9Slide03 Arima Madurai Bold" panose="00000800000000000000" charset="0"/>
              </a:rPr>
              <a:t> </a:t>
            </a:r>
            <a:r>
              <a:rPr lang="en-US" sz="4000" b="1" u="sng" dirty="0" err="1">
                <a:solidFill>
                  <a:srgbClr val="0070C0"/>
                </a:solidFill>
                <a:latin typeface="#9Slide03 Arima Madurai Bold" panose="00000800000000000000" charset="0"/>
                <a:cs typeface="#9Slide03 Arima Madurai Bold" panose="00000800000000000000" charset="0"/>
              </a:rPr>
              <a:t>luận</a:t>
            </a:r>
            <a:r>
              <a:rPr lang="en-US" sz="4000" b="1" u="sng" dirty="0">
                <a:solidFill>
                  <a:srgbClr val="0070C0"/>
                </a:solidFill>
                <a:latin typeface="#9Slide03 Arima Madurai Bold" panose="00000800000000000000" charset="0"/>
                <a:cs typeface="#9Slide03 Arima Madurai Bold" panose="00000800000000000000" charset="0"/>
              </a:rPr>
              <a:t> </a:t>
            </a:r>
            <a:r>
              <a:rPr lang="en-US" sz="4000" b="1" u="sng" dirty="0" err="1">
                <a:solidFill>
                  <a:srgbClr val="0070C0"/>
                </a:solidFill>
                <a:latin typeface="#9Slide03 Arima Madurai Bold" panose="00000800000000000000" charset="0"/>
                <a:cs typeface="#9Slide03 Arima Madurai Bold" panose="00000800000000000000" charset="0"/>
              </a:rPr>
              <a:t>xã</a:t>
            </a:r>
            <a:r>
              <a:rPr lang="en-US" sz="4000" b="1" u="sng" dirty="0">
                <a:solidFill>
                  <a:srgbClr val="0070C0"/>
                </a:solidFill>
                <a:latin typeface="#9Slide03 Arima Madurai Bold" panose="00000800000000000000" charset="0"/>
                <a:cs typeface="#9Slide03 Arima Madurai Bold" panose="00000800000000000000" charset="0"/>
              </a:rPr>
              <a:t> </a:t>
            </a:r>
            <a:r>
              <a:rPr lang="en-US" sz="4000" b="1" u="sng" dirty="0" err="1">
                <a:solidFill>
                  <a:srgbClr val="0070C0"/>
                </a:solidFill>
                <a:latin typeface="#9Slide03 Arima Madurai Bold" panose="00000800000000000000" charset="0"/>
                <a:cs typeface="#9Slide03 Arima Madurai Bold" panose="00000800000000000000" charset="0"/>
              </a:rPr>
              <a:t>hội</a:t>
            </a:r>
            <a:r>
              <a:rPr lang="en-US" sz="4000" b="1" u="sng" dirty="0">
                <a:solidFill>
                  <a:srgbClr val="0070C0"/>
                </a:solidFill>
                <a:latin typeface="#9Slide03 Arima Madurai Bold" panose="00000800000000000000" charset="0"/>
                <a:cs typeface="#9Slide03 Arima Madurai Bold" panose="00000800000000000000" charset="0"/>
              </a:rPr>
              <a:t> </a:t>
            </a:r>
          </a:p>
          <a:p>
            <a:pPr indent="0" algn="ctr">
              <a:spcBef>
                <a:spcPct val="0"/>
              </a:spcBef>
            </a:pPr>
            <a:r>
              <a:rPr lang="en-US" sz="4000" b="1" u="sng" dirty="0" err="1">
                <a:solidFill>
                  <a:srgbClr val="0070C0"/>
                </a:solidFill>
                <a:latin typeface="#9Slide03 Arima Madurai Bold" panose="00000800000000000000" charset="0"/>
                <a:cs typeface="#9Slide03 Arima Madurai Bold" panose="00000800000000000000" charset="0"/>
              </a:rPr>
              <a:t>về</a:t>
            </a:r>
            <a:r>
              <a:rPr lang="en-US" sz="4000" b="1" u="sng" dirty="0">
                <a:solidFill>
                  <a:srgbClr val="0070C0"/>
                </a:solidFill>
                <a:latin typeface="#9Slide03 Arima Madurai Bold" panose="00000800000000000000" charset="0"/>
                <a:cs typeface="#9Slide03 Arima Madurai Bold" panose="00000800000000000000" charset="0"/>
              </a:rPr>
              <a:t> </a:t>
            </a:r>
            <a:r>
              <a:rPr lang="en-US" sz="4000" b="1" u="sng" dirty="0" err="1">
                <a:solidFill>
                  <a:srgbClr val="0070C0"/>
                </a:solidFill>
                <a:latin typeface="#9Slide03 Arima Madurai Bold" panose="00000800000000000000" charset="0"/>
                <a:cs typeface="#9Slide03 Arima Madurai Bold" panose="00000800000000000000" charset="0"/>
              </a:rPr>
              <a:t>một</a:t>
            </a:r>
            <a:r>
              <a:rPr lang="en-US" sz="4000" b="1" u="sng" dirty="0">
                <a:solidFill>
                  <a:srgbClr val="0070C0"/>
                </a:solidFill>
                <a:latin typeface="#9Slide03 Arima Madurai Bold" panose="00000800000000000000" charset="0"/>
                <a:cs typeface="#9Slide03 Arima Madurai Bold" panose="00000800000000000000" charset="0"/>
              </a:rPr>
              <a:t> </a:t>
            </a:r>
            <a:r>
              <a:rPr lang="en-US" sz="4000" b="1" u="sng" dirty="0" err="1">
                <a:solidFill>
                  <a:srgbClr val="0070C0"/>
                </a:solidFill>
                <a:latin typeface="#9Slide03 Arima Madurai Bold" panose="00000800000000000000" charset="0"/>
                <a:cs typeface="#9Slide03 Arima Madurai Bold" panose="00000800000000000000" charset="0"/>
              </a:rPr>
              <a:t>vấn</a:t>
            </a:r>
            <a:r>
              <a:rPr lang="en-US" sz="4000" b="1" u="sng" dirty="0">
                <a:solidFill>
                  <a:srgbClr val="0070C0"/>
                </a:solidFill>
                <a:latin typeface="#9Slide03 Arima Madurai Bold" panose="00000800000000000000" charset="0"/>
                <a:cs typeface="#9Slide03 Arima Madurai Bold" panose="00000800000000000000" charset="0"/>
              </a:rPr>
              <a:t> </a:t>
            </a:r>
            <a:r>
              <a:rPr lang="en-US" sz="4000" b="1" u="sng" dirty="0" err="1">
                <a:solidFill>
                  <a:srgbClr val="0070C0"/>
                </a:solidFill>
                <a:latin typeface="#9Slide03 Arima Madurai Bold" panose="00000800000000000000" charset="0"/>
                <a:cs typeface="#9Slide03 Arima Madurai Bold" panose="00000800000000000000" charset="0"/>
              </a:rPr>
              <a:t>đề</a:t>
            </a:r>
            <a:r>
              <a:rPr lang="en-US" sz="4000" b="1" u="sng" dirty="0">
                <a:solidFill>
                  <a:srgbClr val="0070C0"/>
                </a:solidFill>
                <a:latin typeface="#9Slide03 Arima Madurai Bold" panose="00000800000000000000" charset="0"/>
                <a:cs typeface="#9Slide03 Arima Madurai Bold" panose="00000800000000000000" charset="0"/>
              </a:rPr>
              <a:t> </a:t>
            </a:r>
            <a:r>
              <a:rPr lang="en-US" sz="4000" b="1" u="sng" dirty="0" err="1">
                <a:solidFill>
                  <a:srgbClr val="0070C0"/>
                </a:solidFill>
                <a:latin typeface="#9Slide03 Arima Madurai Bold" panose="00000800000000000000" charset="0"/>
                <a:cs typeface="#9Slide03 Arima Madurai Bold" panose="00000800000000000000" charset="0"/>
              </a:rPr>
              <a:t>cần</a:t>
            </a:r>
            <a:r>
              <a:rPr lang="en-US" sz="4000" b="1" u="sng" dirty="0">
                <a:solidFill>
                  <a:srgbClr val="0070C0"/>
                </a:solidFill>
                <a:latin typeface="#9Slide03 Arima Madurai Bold" panose="00000800000000000000" charset="0"/>
                <a:cs typeface="#9Slide03 Arima Madurai Bold" panose="00000800000000000000" charset="0"/>
              </a:rPr>
              <a:t> </a:t>
            </a:r>
            <a:r>
              <a:rPr lang="en-US" sz="4000" b="1" u="sng" dirty="0" err="1">
                <a:solidFill>
                  <a:srgbClr val="0070C0"/>
                </a:solidFill>
                <a:latin typeface="#9Slide03 Arima Madurai Bold" panose="00000800000000000000" charset="0"/>
                <a:cs typeface="#9Slide03 Arima Madurai Bold" panose="00000800000000000000" charset="0"/>
              </a:rPr>
              <a:t>giải</a:t>
            </a:r>
            <a:r>
              <a:rPr lang="en-US" sz="4000" b="1" u="sng" dirty="0">
                <a:solidFill>
                  <a:srgbClr val="0070C0"/>
                </a:solidFill>
                <a:latin typeface="#9Slide03 Arima Madurai Bold" panose="00000800000000000000" charset="0"/>
                <a:cs typeface="#9Slide03 Arima Madurai Bold" panose="00000800000000000000" charset="0"/>
              </a:rPr>
              <a:t> </a:t>
            </a:r>
            <a:r>
              <a:rPr lang="en-US" sz="4000" b="1" u="sng" dirty="0" err="1">
                <a:solidFill>
                  <a:srgbClr val="0070C0"/>
                </a:solidFill>
                <a:latin typeface="#9Slide03 Arima Madurai Bold" panose="00000800000000000000" charset="0"/>
                <a:cs typeface="#9Slide03 Arima Madurai Bold" panose="00000800000000000000" charset="0"/>
              </a:rPr>
              <a:t>quyết</a:t>
            </a:r>
            <a:endParaRPr lang="en-US" sz="4000" b="1" u="sng" dirty="0">
              <a:solidFill>
                <a:srgbClr val="0070C0"/>
              </a:solidFill>
              <a:latin typeface="#9Slide03 Arima Madurai Bold" panose="00000800000000000000" charset="0"/>
              <a:cs typeface="#9Slide03 Arima Madurai Bold" panose="00000800000000000000" charset="0"/>
            </a:endParaRPr>
          </a:p>
          <a:p>
            <a:pPr indent="0" algn="just">
              <a:spcBef>
                <a:spcPct val="0"/>
              </a:spcBef>
            </a:pPr>
            <a:endParaRPr lang="en-US" sz="4000" b="1" u="sng" dirty="0">
              <a:solidFill>
                <a:srgbClr val="0070C0"/>
              </a:solidFill>
              <a:latin typeface="#9Slide03 Arima Madurai Bold" panose="00000800000000000000" charset="0"/>
              <a:cs typeface="#9Slide03 Arima Madurai Bold" panose="00000800000000000000" charset="0"/>
            </a:endParaRPr>
          </a:p>
        </p:txBody>
      </p:sp>
      <p:sp>
        <p:nvSpPr>
          <p:cNvPr id="16" name="TextBox 10"/>
          <p:cNvSpPr txBox="1"/>
          <p:nvPr/>
        </p:nvSpPr>
        <p:spPr>
          <a:xfrm>
            <a:off x="5834380" y="4076700"/>
            <a:ext cx="8032115" cy="846386"/>
          </a:xfrm>
          <a:prstGeom prst="rect">
            <a:avLst/>
          </a:prstGeom>
        </p:spPr>
        <p:txBody>
          <a:bodyPr wrap="square" lIns="0" tIns="0" rIns="0" bIns="0" rtlCol="0" anchor="t">
            <a:spAutoFit/>
          </a:bodyPr>
          <a:lstStyle/>
          <a:p>
            <a:pPr indent="0" algn="ctr">
              <a:lnSpc>
                <a:spcPct val="150000"/>
              </a:lnSpc>
              <a:spcBef>
                <a:spcPct val="0"/>
              </a:spcBef>
            </a:pPr>
            <a:endParaRPr lang="en-US" sz="4000" dirty="0">
              <a:solidFill>
                <a:srgbClr val="0070C0"/>
              </a:solidFill>
              <a:latin typeface="#9Slide03 Arima Madurai Bold" panose="00000800000000000000" charset="0"/>
              <a:cs typeface="#9Slide03 Arima Madurai Bold" panose="00000800000000000000"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923270" y="1028700"/>
            <a:ext cx="16441461" cy="836133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txBody>
            <a:bodyPr/>
            <a:lstStyle/>
            <a:p>
              <a:endParaRPr lang="en-US"/>
            </a:p>
          </p:txBody>
        </p:sp>
      </p:grpSp>
      <p:pic>
        <p:nvPicPr>
          <p:cNvPr id="17" name="Picture 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388302" y="198850"/>
            <a:ext cx="2402117" cy="1491070"/>
          </a:xfrm>
          <a:prstGeom prst="rect">
            <a:avLst/>
          </a:prstGeom>
        </p:spPr>
      </p:pic>
      <p:pic>
        <p:nvPicPr>
          <p:cNvPr id="18"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837182">
            <a:off x="14742592" y="8133903"/>
            <a:ext cx="3508956" cy="1103726"/>
          </a:xfrm>
          <a:prstGeom prst="rect">
            <a:avLst/>
          </a:prstGeom>
        </p:spPr>
      </p:pic>
      <p:sp>
        <p:nvSpPr>
          <p:cNvPr id="19" name="TextBox 10"/>
          <p:cNvSpPr txBox="1"/>
          <p:nvPr/>
        </p:nvSpPr>
        <p:spPr>
          <a:xfrm>
            <a:off x="3581400" y="1657670"/>
            <a:ext cx="13110845" cy="1230630"/>
          </a:xfrm>
          <a:prstGeom prst="rect">
            <a:avLst/>
          </a:prstGeom>
        </p:spPr>
        <p:txBody>
          <a:bodyPr wrap="square" lIns="0" tIns="0" rIns="0" bIns="0" rtlCol="0" anchor="t">
            <a:spAutoFit/>
          </a:bodyPr>
          <a:lstStyle/>
          <a:p>
            <a:pPr indent="0" algn="ctr">
              <a:lnSpc>
                <a:spcPct val="100000"/>
              </a:lnSpc>
              <a:spcBef>
                <a:spcPct val="0"/>
              </a:spcBef>
            </a:pPr>
            <a:r>
              <a:rPr lang="en-US" sz="4000" dirty="0">
                <a:solidFill>
                  <a:srgbClr val="272626"/>
                </a:solidFill>
                <a:latin typeface="#9Slide03 BoosterNextFYBlack" panose="02000A03000000020004" charset="0"/>
                <a:cs typeface="#9Slide03 BoosterNextFYBlack" panose="02000A03000000020004" charset="0"/>
              </a:rPr>
              <a:t>2. </a:t>
            </a:r>
            <a:r>
              <a:rPr lang="en-US" sz="4000" dirty="0" err="1">
                <a:solidFill>
                  <a:srgbClr val="272626"/>
                </a:solidFill>
                <a:latin typeface="#9Slide03 BoosterNextFYBlack" panose="02000A03000000020004" charset="0"/>
                <a:cs typeface="#9Slide03 BoosterNextFYBlack" panose="02000A03000000020004" charset="0"/>
              </a:rPr>
              <a:t>Lưu</a:t>
            </a:r>
            <a:r>
              <a:rPr lang="en-US" sz="4000" dirty="0">
                <a:solidFill>
                  <a:srgbClr val="272626"/>
                </a:solidFill>
                <a:latin typeface="#9Slide03 BoosterNextFYBlack" panose="02000A03000000020004" charset="0"/>
                <a:cs typeface="#9Slide03 BoosterNextFYBlack" panose="02000A03000000020004" charset="0"/>
              </a:rPr>
              <a:t> ý </a:t>
            </a:r>
            <a:r>
              <a:rPr lang="en-US" sz="4000" dirty="0" err="1">
                <a:solidFill>
                  <a:srgbClr val="272626"/>
                </a:solidFill>
                <a:latin typeface="#9Slide03 BoosterNextFYBlack" panose="02000A03000000020004" charset="0"/>
                <a:cs typeface="#9Slide03 BoosterNextFYBlack" panose="02000A03000000020004" charset="0"/>
              </a:rPr>
              <a:t>khi</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thực</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hiện</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quy</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trình</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viết</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bài</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văn</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bài</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văn</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nghị</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luận</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xã</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hội</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về</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một</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vấn</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đề</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cần</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giải</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quyết</a:t>
            </a:r>
            <a:endParaRPr lang="en-US" sz="4000" dirty="0">
              <a:solidFill>
                <a:srgbClr val="272626"/>
              </a:solidFill>
              <a:latin typeface="#9Slide03 BoosterNextFYBlack" panose="02000A03000000020004" charset="0"/>
              <a:cs typeface="#9Slide03 BoosterNextFYBlack" panose="02000A03000000020004" charset="0"/>
            </a:endParaRPr>
          </a:p>
        </p:txBody>
      </p:sp>
      <p:sp>
        <p:nvSpPr>
          <p:cNvPr id="20" name="TextBox 10"/>
          <p:cNvSpPr txBox="1"/>
          <p:nvPr/>
        </p:nvSpPr>
        <p:spPr>
          <a:xfrm>
            <a:off x="1461239" y="3522853"/>
            <a:ext cx="15440025" cy="4924425"/>
          </a:xfrm>
          <a:prstGeom prst="rect">
            <a:avLst/>
          </a:prstGeom>
        </p:spPr>
        <p:txBody>
          <a:bodyPr wrap="square" lIns="0" tIns="0" rIns="0" bIns="0" rtlCol="0" anchor="t">
            <a:spAutoFit/>
          </a:bodyPr>
          <a:lstStyle/>
          <a:p>
            <a:pPr indent="0" algn="just">
              <a:spcBef>
                <a:spcPts val="1200"/>
              </a:spcBef>
              <a:spcAft>
                <a:spcPts val="1200"/>
              </a:spcAft>
            </a:pP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Chuẩn</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bị</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đây</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là</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bước</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rất</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quan</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trọng</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trong</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quá</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trình</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thực</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hiện</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viết</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bài</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văn</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nghị</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luận</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xã</a:t>
            </a:r>
            <a:r>
              <a:rPr lang="en-US" sz="4000" spc="-50" dirty="0">
                <a:solidFill>
                  <a:srgbClr val="272626"/>
                </a:solidFill>
                <a:uFillTx/>
                <a:latin typeface="#9Slide03 Arima Madurai Bold" panose="00000800000000000000" charset="0"/>
                <a:cs typeface="#9Slide03 Arima Madurai Bold" panose="00000800000000000000" charset="0"/>
              </a:rPr>
              <a:t> </a:t>
            </a:r>
            <a:r>
              <a:rPr lang="en-US" sz="4000" spc="-50" dirty="0" err="1">
                <a:solidFill>
                  <a:srgbClr val="272626"/>
                </a:solidFill>
                <a:uFillTx/>
                <a:latin typeface="#9Slide03 Arima Madurai Bold" panose="00000800000000000000" charset="0"/>
                <a:cs typeface="#9Slide03 Arima Madurai Bold" panose="00000800000000000000" charset="0"/>
              </a:rPr>
              <a:t>hội</a:t>
            </a:r>
            <a:r>
              <a:rPr lang="en-US" sz="4000" spc="-50" dirty="0">
                <a:solidFill>
                  <a:srgbClr val="272626"/>
                </a:solidFill>
                <a:uFillTx/>
                <a:latin typeface="#9Slide03 Arima Madurai Bold" panose="00000800000000000000" charset="0"/>
                <a:cs typeface="#9Slide03 Arima Madurai Bold" panose="00000800000000000000" charset="0"/>
              </a:rPr>
              <a:t>.</a:t>
            </a:r>
          </a:p>
          <a:p>
            <a:pPr indent="0" algn="just">
              <a:spcBef>
                <a:spcPts val="1200"/>
              </a:spcBef>
              <a:spcAft>
                <a:spcPts val="1200"/>
              </a:spcAft>
            </a:pP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Quá</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trình</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tích</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lũy</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thông</a:t>
            </a:r>
            <a:r>
              <a:rPr lang="en-US" sz="4000" dirty="0">
                <a:solidFill>
                  <a:srgbClr val="272626"/>
                </a:solidFill>
                <a:latin typeface="#9Slide03 Arima Madurai Bold" panose="00000800000000000000" charset="0"/>
                <a:cs typeface="#9Slide03 Arima Madurai Bold" panose="00000800000000000000" charset="0"/>
                <a:sym typeface="+mn-ea"/>
              </a:rPr>
              <a:t> tin, </a:t>
            </a:r>
            <a:r>
              <a:rPr lang="en-US" sz="4000" dirty="0" err="1">
                <a:solidFill>
                  <a:srgbClr val="272626"/>
                </a:solidFill>
                <a:latin typeface="#9Slide03 Arima Madurai Bold" panose="00000800000000000000" charset="0"/>
                <a:cs typeface="#9Slide03 Arima Madurai Bold" panose="00000800000000000000" charset="0"/>
                <a:sym typeface="+mn-ea"/>
              </a:rPr>
              <a:t>kiến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thức</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cần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được</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diễn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ra</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thường</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xuyên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cập</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nhật</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trên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các</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lĩnh</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vực</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của</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đời</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sống</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xã</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hội</a:t>
            </a:r>
            <a:r>
              <a:rPr lang="en-US" sz="4000" dirty="0">
                <a:solidFill>
                  <a:srgbClr val="272626"/>
                </a:solidFill>
                <a:latin typeface="#9Slide03 Arima Madurai Bold" panose="00000800000000000000" charset="0"/>
                <a:cs typeface="#9Slide03 Arima Madurai Bold" panose="00000800000000000000" charset="0"/>
                <a:sym typeface="+mn-ea"/>
              </a:rPr>
              <a:t>.</a:t>
            </a:r>
          </a:p>
          <a:p>
            <a:pPr indent="0" algn="just">
              <a:spcBef>
                <a:spcPts val="1200"/>
              </a:spcBef>
              <a:spcAft>
                <a:spcPts val="1200"/>
              </a:spcAft>
            </a:pP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Đứng</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trước</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một</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vấn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đề</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cần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giải</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quyết</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cần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có</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sự</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tìm</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hiểu</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nghiên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cứu</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tham</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khảo</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kĩ</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càng</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để</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đưa</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ra</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được</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những</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nguyên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nhân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và</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giải</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pháp</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hiệu</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quả</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khả</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thi</a:t>
            </a:r>
            <a:r>
              <a:rPr lang="en-US" sz="4000" dirty="0">
                <a:solidFill>
                  <a:srgbClr val="272626"/>
                </a:solidFill>
                <a:latin typeface="#9Slide03 Arima Madurai Bold" panose="00000800000000000000" charset="0"/>
                <a:cs typeface="#9Slide03 Arima Madurai Bold" panose="00000800000000000000" charset="0"/>
                <a:sym typeface="+mn-ea"/>
              </a:rPr>
              <a:t>.</a:t>
            </a:r>
            <a:endParaRPr lang="en-US" sz="4000" dirty="0">
              <a:solidFill>
                <a:srgbClr val="272626"/>
              </a:solidFill>
              <a:latin typeface="#9Slide03 Arima Madurai Bold" panose="00000800000000000000" charset="0"/>
              <a:cs typeface="#9Slide03 Arima Madurai Bold" panose="0000080000000000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p:bldP spid="20" grpId="0" build="p"/>
      <p:bldP spid="20"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923270" y="1028700"/>
            <a:ext cx="16441461" cy="836133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txBody>
            <a:bodyPr/>
            <a:lstStyle/>
            <a:p>
              <a:endParaRPr lang="en-US"/>
            </a:p>
          </p:txBody>
        </p:sp>
      </p:grpSp>
      <p:pic>
        <p:nvPicPr>
          <p:cNvPr id="17" name="Picture 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388302" y="198850"/>
            <a:ext cx="2402117" cy="1491070"/>
          </a:xfrm>
          <a:prstGeom prst="rect">
            <a:avLst/>
          </a:prstGeom>
        </p:spPr>
      </p:pic>
      <p:pic>
        <p:nvPicPr>
          <p:cNvPr id="18"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837182">
            <a:off x="14742592" y="8133903"/>
            <a:ext cx="3508956" cy="1103726"/>
          </a:xfrm>
          <a:prstGeom prst="rect">
            <a:avLst/>
          </a:prstGeom>
        </p:spPr>
      </p:pic>
      <p:sp>
        <p:nvSpPr>
          <p:cNvPr id="19" name="TextBox 10"/>
          <p:cNvSpPr txBox="1"/>
          <p:nvPr/>
        </p:nvSpPr>
        <p:spPr>
          <a:xfrm>
            <a:off x="3764272" y="1577257"/>
            <a:ext cx="13110845" cy="1230630"/>
          </a:xfrm>
          <a:prstGeom prst="rect">
            <a:avLst/>
          </a:prstGeom>
        </p:spPr>
        <p:txBody>
          <a:bodyPr wrap="square" lIns="0" tIns="0" rIns="0" bIns="0" rtlCol="0" anchor="t">
            <a:spAutoFit/>
          </a:bodyPr>
          <a:lstStyle/>
          <a:p>
            <a:pPr indent="0" algn="ctr">
              <a:lnSpc>
                <a:spcPct val="100000"/>
              </a:lnSpc>
              <a:spcBef>
                <a:spcPct val="0"/>
              </a:spcBef>
            </a:pPr>
            <a:r>
              <a:rPr lang="en-US" sz="4000" dirty="0">
                <a:solidFill>
                  <a:srgbClr val="272626"/>
                </a:solidFill>
                <a:latin typeface="#9Slide03 BoosterNextFYBlack" panose="02000A03000000020004" charset="0"/>
                <a:cs typeface="#9Slide03 BoosterNextFYBlack" panose="02000A03000000020004" charset="0"/>
              </a:rPr>
              <a:t>2. </a:t>
            </a:r>
            <a:r>
              <a:rPr lang="en-US" sz="4000" dirty="0" err="1">
                <a:solidFill>
                  <a:srgbClr val="272626"/>
                </a:solidFill>
                <a:latin typeface="#9Slide03 BoosterNextFYBlack" panose="02000A03000000020004" charset="0"/>
                <a:cs typeface="#9Slide03 BoosterNextFYBlack" panose="02000A03000000020004" charset="0"/>
              </a:rPr>
              <a:t>Lưu</a:t>
            </a:r>
            <a:r>
              <a:rPr lang="en-US" sz="4000" dirty="0">
                <a:solidFill>
                  <a:srgbClr val="272626"/>
                </a:solidFill>
                <a:latin typeface="#9Slide03 BoosterNextFYBlack" panose="02000A03000000020004" charset="0"/>
                <a:cs typeface="#9Slide03 BoosterNextFYBlack" panose="02000A03000000020004" charset="0"/>
              </a:rPr>
              <a:t> ý </a:t>
            </a:r>
            <a:r>
              <a:rPr lang="en-US" sz="4000" dirty="0" err="1">
                <a:solidFill>
                  <a:srgbClr val="272626"/>
                </a:solidFill>
                <a:latin typeface="#9Slide03 BoosterNextFYBlack" panose="02000A03000000020004" charset="0"/>
                <a:cs typeface="#9Slide03 BoosterNextFYBlack" panose="02000A03000000020004" charset="0"/>
              </a:rPr>
              <a:t>khi</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thực</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hiện</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quy</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trình</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viết</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bài</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văn</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bài</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văn</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nghị</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luận</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xã</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hội</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về</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một</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vấn</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đề</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cần</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giải</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quyết</a:t>
            </a:r>
            <a:endParaRPr lang="en-US" sz="4000" dirty="0">
              <a:solidFill>
                <a:srgbClr val="272626"/>
              </a:solidFill>
              <a:latin typeface="#9Slide03 BoosterNextFYBlack" panose="02000A03000000020004" charset="0"/>
              <a:cs typeface="#9Slide03 BoosterNextFYBlack" panose="02000A03000000020004" charset="0"/>
            </a:endParaRPr>
          </a:p>
        </p:txBody>
      </p:sp>
      <p:sp>
        <p:nvSpPr>
          <p:cNvPr id="23" name="TextBox 10"/>
          <p:cNvSpPr txBox="1"/>
          <p:nvPr/>
        </p:nvSpPr>
        <p:spPr>
          <a:xfrm>
            <a:off x="1347787" y="3220020"/>
            <a:ext cx="15592425" cy="5539978"/>
          </a:xfrm>
          <a:prstGeom prst="rect">
            <a:avLst/>
          </a:prstGeom>
        </p:spPr>
        <p:txBody>
          <a:bodyPr wrap="square" lIns="0" tIns="0" rIns="0" bIns="0" rtlCol="0" anchor="t">
            <a:spAutoFit/>
          </a:bodyPr>
          <a:lstStyle/>
          <a:p>
            <a:pPr indent="0" algn="just">
              <a:lnSpc>
                <a:spcPct val="100000"/>
              </a:lnSpc>
              <a:spcBef>
                <a:spcPct val="0"/>
              </a:spcBef>
            </a:pP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Tìm</a:t>
            </a:r>
            <a:r>
              <a:rPr lang="en-US" sz="3600" dirty="0">
                <a:solidFill>
                  <a:srgbClr val="272626"/>
                </a:solidFill>
                <a:latin typeface="#9Slide03 Arima Madurai Bold" panose="00000800000000000000" charset="0"/>
                <a:cs typeface="#9Slide03 Arima Madurai Bold" panose="00000800000000000000" charset="0"/>
              </a:rPr>
              <a:t> ý </a:t>
            </a:r>
            <a:r>
              <a:rPr lang="en-US" sz="3600" dirty="0" err="1">
                <a:solidFill>
                  <a:srgbClr val="272626"/>
                </a:solidFill>
                <a:latin typeface="#9Slide03 Arima Madurai Bold" panose="00000800000000000000" charset="0"/>
                <a:cs typeface="#9Slide03 Arima Madurai Bold" panose="00000800000000000000" charset="0"/>
              </a:rPr>
              <a:t>và</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lập</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dàn</a:t>
            </a:r>
            <a:r>
              <a:rPr lang="en-US" sz="3600" dirty="0">
                <a:solidFill>
                  <a:srgbClr val="272626"/>
                </a:solidFill>
                <a:latin typeface="#9Slide03 Arima Madurai Bold" panose="00000800000000000000" charset="0"/>
                <a:cs typeface="#9Slide03 Arima Madurai Bold" panose="00000800000000000000" charset="0"/>
              </a:rPr>
              <a:t> ý: </a:t>
            </a:r>
            <a:r>
              <a:rPr lang="en-US" sz="3600" dirty="0" err="1">
                <a:solidFill>
                  <a:srgbClr val="272626"/>
                </a:solidFill>
                <a:latin typeface="#9Slide03 Arima Madurai Bold" panose="00000800000000000000" charset="0"/>
                <a:cs typeface="#9Slide03 Arima Madurai Bold" panose="00000800000000000000" charset="0"/>
              </a:rPr>
              <a:t>xây</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dựng</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hệ</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thống</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luận</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điểm</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lí</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lẽ</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bằng</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chứng</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cho</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bài</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viết</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theo</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trình</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tự</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hợp</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lí</a:t>
            </a:r>
            <a:r>
              <a:rPr lang="en-US" sz="3600" dirty="0">
                <a:solidFill>
                  <a:srgbClr val="272626"/>
                </a:solidFill>
                <a:latin typeface="#9Slide03 Arima Madurai Bold" panose="00000800000000000000" charset="0"/>
                <a:cs typeface="#9Slide03 Arima Madurai Bold" panose="00000800000000000000" charset="0"/>
              </a:rPr>
              <a:t>, logic </a:t>
            </a:r>
            <a:r>
              <a:rPr lang="en-US" sz="3600" dirty="0" err="1">
                <a:solidFill>
                  <a:srgbClr val="272626"/>
                </a:solidFill>
                <a:latin typeface="#9Slide03 Arima Madurai Bold" panose="00000800000000000000" charset="0"/>
                <a:cs typeface="#9Slide03 Arima Madurai Bold" panose="00000800000000000000" charset="0"/>
              </a:rPr>
              <a:t>đảm</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bảo</a:t>
            </a:r>
            <a:r>
              <a:rPr lang="en-US" sz="3600" dirty="0">
                <a:solidFill>
                  <a:srgbClr val="272626"/>
                </a:solidFill>
                <a:latin typeface="#9Slide03 Arima Madurai Bold" panose="00000800000000000000" charset="0"/>
                <a:cs typeface="#9Slide03 Arima Madurai Bold" panose="00000800000000000000" charset="0"/>
              </a:rPr>
              <a:t> 2 </a:t>
            </a:r>
            <a:r>
              <a:rPr lang="en-US" sz="3600" dirty="0" err="1">
                <a:solidFill>
                  <a:srgbClr val="272626"/>
                </a:solidFill>
                <a:latin typeface="#9Slide03 Arima Madurai Bold" panose="00000800000000000000" charset="0"/>
                <a:cs typeface="#9Slide03 Arima Madurai Bold" panose="00000800000000000000" charset="0"/>
              </a:rPr>
              <a:t>yêu</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cầu</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phân</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tích</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vấn</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đề</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và</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đưa</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ra</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được</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những</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giải</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pháp</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khắc</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phục</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hạn</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chế</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của</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vấn</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đề</a:t>
            </a:r>
            <a:endParaRPr lang="en-US" sz="3600" dirty="0">
              <a:solidFill>
                <a:srgbClr val="272626"/>
              </a:solidFill>
              <a:latin typeface="#9Slide03 Arima Madurai Bold" panose="00000800000000000000" charset="0"/>
              <a:cs typeface="#9Slide03 Arima Madurai Bold" panose="00000800000000000000" charset="0"/>
            </a:endParaRPr>
          </a:p>
          <a:p>
            <a:pPr indent="0" algn="just">
              <a:lnSpc>
                <a:spcPct val="100000"/>
              </a:lnSpc>
              <a:spcBef>
                <a:spcPct val="0"/>
              </a:spcBef>
            </a:pPr>
            <a:endParaRPr lang="en-US" sz="3600" dirty="0">
              <a:solidFill>
                <a:srgbClr val="272626"/>
              </a:solidFill>
              <a:latin typeface="#9Slide03 Arima Madurai Bold" panose="00000800000000000000" charset="0"/>
              <a:cs typeface="#9Slide03 Arima Madurai Bold" panose="00000800000000000000" charset="0"/>
              <a:sym typeface="+mn-ea"/>
            </a:endParaRPr>
          </a:p>
          <a:p>
            <a:pPr indent="0" algn="just">
              <a:lnSpc>
                <a:spcPct val="100000"/>
              </a:lnSpc>
              <a:spcBef>
                <a:spcPct val="0"/>
              </a:spcBef>
            </a:pP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Viết</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kết</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hợp</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nhuần</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nhuyễn</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các</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lí</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lẽ</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bằng</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chứng</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lập</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luận</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chặt</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chẽ</a:t>
            </a:r>
            <a:r>
              <a:rPr lang="en-US" sz="3600" dirty="0">
                <a:solidFill>
                  <a:srgbClr val="272626"/>
                </a:solidFill>
                <a:latin typeface="#9Slide03 Arima Madurai Bold" panose="00000800000000000000" charset="0"/>
                <a:cs typeface="#9Slide03 Arima Madurai Bold" panose="00000800000000000000" charset="0"/>
                <a:sym typeface="+mn-ea"/>
              </a:rPr>
              <a:t>, logic, </a:t>
            </a:r>
            <a:r>
              <a:rPr lang="en-US" sz="3600" dirty="0" err="1">
                <a:solidFill>
                  <a:srgbClr val="272626"/>
                </a:solidFill>
                <a:latin typeface="#9Slide03 Arima Madurai Bold" panose="00000800000000000000" charset="0"/>
                <a:cs typeface="#9Slide03 Arima Madurai Bold" panose="00000800000000000000" charset="0"/>
                <a:sym typeface="+mn-ea"/>
              </a:rPr>
              <a:t>và</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thể</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hiện</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được</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quan</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điểm</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cá</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nhân</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thật</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rõ</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ràng</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thuyết</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phục</a:t>
            </a:r>
            <a:r>
              <a:rPr lang="en-US" sz="3600" dirty="0">
                <a:solidFill>
                  <a:srgbClr val="272626"/>
                </a:solidFill>
                <a:latin typeface="#9Slide03 Arima Madurai Bold" panose="00000800000000000000" charset="0"/>
                <a:cs typeface="#9Slide03 Arima Madurai Bold" panose="00000800000000000000" charset="0"/>
                <a:sym typeface="+mn-ea"/>
              </a:rPr>
              <a:t>.</a:t>
            </a:r>
          </a:p>
          <a:p>
            <a:pPr indent="0" algn="just">
              <a:lnSpc>
                <a:spcPct val="100000"/>
              </a:lnSpc>
              <a:spcBef>
                <a:spcPct val="0"/>
              </a:spcBef>
            </a:pPr>
            <a:endParaRPr lang="en-US" sz="3600" dirty="0">
              <a:solidFill>
                <a:srgbClr val="272626"/>
              </a:solidFill>
              <a:latin typeface="#9Slide03 Arima Madurai Bold" panose="00000800000000000000" charset="0"/>
              <a:cs typeface="#9Slide03 Arima Madurai Bold" panose="00000800000000000000" charset="0"/>
              <a:sym typeface="+mn-ea"/>
            </a:endParaRPr>
          </a:p>
          <a:p>
            <a:pPr indent="0" algn="just">
              <a:lnSpc>
                <a:spcPct val="100000"/>
              </a:lnSpc>
              <a:spcBef>
                <a:spcPct val="0"/>
              </a:spcBef>
            </a:pP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Kiểm</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tra</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tự</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đánh</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giá</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đánh</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giá</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chéo</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và</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đánh</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giá</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quá</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trình</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thực</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hành</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viết</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của</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bản</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thân</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và</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người</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khác</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Rút</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ra</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những</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bài</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học</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kinh</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nghiệm</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cho</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bản</a:t>
            </a:r>
            <a:r>
              <a:rPr lang="en-US" sz="3600" dirty="0">
                <a:solidFill>
                  <a:srgbClr val="272626"/>
                </a:solidFill>
                <a:latin typeface="#9Slide03 Arima Madurai Bold" panose="00000800000000000000" charset="0"/>
                <a:cs typeface="#9Slide03 Arima Madurai Bold" panose="00000800000000000000" charset="0"/>
                <a:sym typeface="+mn-ea"/>
              </a:rPr>
              <a:t> </a:t>
            </a:r>
            <a:r>
              <a:rPr lang="en-US" sz="3600" dirty="0" err="1">
                <a:solidFill>
                  <a:srgbClr val="272626"/>
                </a:solidFill>
                <a:latin typeface="#9Slide03 Arima Madurai Bold" panose="00000800000000000000" charset="0"/>
                <a:cs typeface="#9Slide03 Arima Madurai Bold" panose="00000800000000000000" charset="0"/>
                <a:sym typeface="+mn-ea"/>
              </a:rPr>
              <a:t>thân</a:t>
            </a:r>
            <a:r>
              <a:rPr lang="en-US" sz="3600" dirty="0">
                <a:solidFill>
                  <a:srgbClr val="272626"/>
                </a:solidFill>
                <a:latin typeface="#9Slide03 Arima Madurai Bold" panose="00000800000000000000" charset="0"/>
                <a:cs typeface="#9Slide03 Arima Madurai Bold" panose="00000800000000000000" charset="0"/>
                <a:sym typeface="+mn-ea"/>
              </a:rPr>
              <a:t>.</a:t>
            </a:r>
            <a:endParaRPr lang="en-US" sz="3600" dirty="0">
              <a:solidFill>
                <a:srgbClr val="272626"/>
              </a:solidFill>
              <a:latin typeface="#9Slide03 Arima Madurai Bold" panose="00000800000000000000" charset="0"/>
              <a:cs typeface="#9Slide03 Arima Madurai Bold" panose="00000800000000000000" charset="0"/>
            </a:endParaRPr>
          </a:p>
          <a:p>
            <a:pPr indent="0" algn="just">
              <a:lnSpc>
                <a:spcPct val="100000"/>
              </a:lnSpc>
              <a:spcBef>
                <a:spcPct val="0"/>
              </a:spcBef>
            </a:pPr>
            <a:endParaRPr lang="en-US" sz="3600" dirty="0">
              <a:solidFill>
                <a:srgbClr val="272626"/>
              </a:solidFill>
              <a:latin typeface="#9Slide03 Arima Madurai Bold" panose="00000800000000000000" charset="0"/>
              <a:cs typeface="#9Slide03 Arima Madurai Bold" panose="0000080000000000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3" grpId="0" build="p"/>
      <p:bldP spid="23"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923270" y="1028700"/>
            <a:ext cx="16441461" cy="836133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txBody>
            <a:bodyPr/>
            <a:lstStyle/>
            <a:p>
              <a:endParaRPr lang="en-US"/>
            </a:p>
          </p:txBody>
        </p:sp>
      </p:grpSp>
      <p:pic>
        <p:nvPicPr>
          <p:cNvPr id="17" name="Picture 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388302" y="198850"/>
            <a:ext cx="2402117" cy="1491070"/>
          </a:xfrm>
          <a:prstGeom prst="rect">
            <a:avLst/>
          </a:prstGeom>
        </p:spPr>
      </p:pic>
      <p:pic>
        <p:nvPicPr>
          <p:cNvPr id="18"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837182">
            <a:off x="14742592" y="8133903"/>
            <a:ext cx="3508956" cy="1103726"/>
          </a:xfrm>
          <a:prstGeom prst="rect">
            <a:avLst/>
          </a:prstGeom>
        </p:spPr>
      </p:pic>
      <p:sp>
        <p:nvSpPr>
          <p:cNvPr id="19" name="TextBox 10"/>
          <p:cNvSpPr txBox="1"/>
          <p:nvPr/>
        </p:nvSpPr>
        <p:spPr>
          <a:xfrm>
            <a:off x="3886200" y="1467895"/>
            <a:ext cx="13110845" cy="1230630"/>
          </a:xfrm>
          <a:prstGeom prst="rect">
            <a:avLst/>
          </a:prstGeom>
        </p:spPr>
        <p:txBody>
          <a:bodyPr wrap="square" lIns="0" tIns="0" rIns="0" bIns="0" rtlCol="0" anchor="t">
            <a:spAutoFit/>
          </a:bodyPr>
          <a:lstStyle/>
          <a:p>
            <a:pPr indent="0" algn="ctr">
              <a:lnSpc>
                <a:spcPct val="100000"/>
              </a:lnSpc>
              <a:spcBef>
                <a:spcPct val="0"/>
              </a:spcBef>
            </a:pPr>
            <a:r>
              <a:rPr lang="en-US" sz="4000" dirty="0">
                <a:solidFill>
                  <a:srgbClr val="272626"/>
                </a:solidFill>
                <a:latin typeface="#9Slide03 BoosterNextFYBlack" panose="02000A03000000020004" charset="0"/>
                <a:cs typeface="#9Slide03 BoosterNextFYBlack" panose="02000A03000000020004" charset="0"/>
              </a:rPr>
              <a:t>3. </a:t>
            </a:r>
            <a:r>
              <a:rPr lang="en-US" sz="4000" dirty="0" err="1">
                <a:solidFill>
                  <a:srgbClr val="272626"/>
                </a:solidFill>
                <a:latin typeface="#9Slide03 BoosterNextFYBlack" panose="02000A03000000020004" charset="0"/>
                <a:cs typeface="#9Slide03 BoosterNextFYBlack" panose="02000A03000000020004" charset="0"/>
              </a:rPr>
              <a:t>Rèn</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luyện</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kĩ</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năng</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viết</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sử</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dụng</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thao</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tác</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nghị</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luận</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chứng</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minh</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và</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bác</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bỏ</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trong</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văn</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nghị</a:t>
            </a:r>
            <a:r>
              <a:rPr lang="en-US" sz="4000" dirty="0">
                <a:solidFill>
                  <a:srgbClr val="272626"/>
                </a:solidFill>
                <a:latin typeface="#9Slide03 BoosterNextFYBlack" panose="02000A03000000020004" charset="0"/>
                <a:cs typeface="#9Slide03 BoosterNextFYBlack" panose="02000A03000000020004" charset="0"/>
              </a:rPr>
              <a:t> </a:t>
            </a:r>
            <a:r>
              <a:rPr lang="en-US" sz="4000" dirty="0" err="1">
                <a:solidFill>
                  <a:srgbClr val="272626"/>
                </a:solidFill>
                <a:latin typeface="#9Slide03 BoosterNextFYBlack" panose="02000A03000000020004" charset="0"/>
                <a:cs typeface="#9Slide03 BoosterNextFYBlack" panose="02000A03000000020004" charset="0"/>
              </a:rPr>
              <a:t>luận</a:t>
            </a:r>
            <a:endParaRPr lang="en-US" sz="4000" dirty="0">
              <a:solidFill>
                <a:srgbClr val="272626"/>
              </a:solidFill>
              <a:latin typeface="#9Slide03 BoosterNextFYBlack" panose="02000A03000000020004" charset="0"/>
              <a:cs typeface="#9Slide03 BoosterNextFYBlack" panose="02000A03000000020004" charset="0"/>
            </a:endParaRPr>
          </a:p>
        </p:txBody>
      </p:sp>
      <p:sp>
        <p:nvSpPr>
          <p:cNvPr id="20" name="TextBox 10"/>
          <p:cNvSpPr txBox="1"/>
          <p:nvPr/>
        </p:nvSpPr>
        <p:spPr>
          <a:xfrm>
            <a:off x="1423987" y="3143303"/>
            <a:ext cx="15440025" cy="5401479"/>
          </a:xfrm>
          <a:prstGeom prst="rect">
            <a:avLst/>
          </a:prstGeom>
        </p:spPr>
        <p:txBody>
          <a:bodyPr wrap="square" lIns="0" tIns="0" rIns="0" bIns="0" rtlCol="0" anchor="t">
            <a:spAutoFit/>
          </a:bodyPr>
          <a:lstStyle/>
          <a:p>
            <a:pPr indent="0" algn="just">
              <a:lnSpc>
                <a:spcPct val="100000"/>
              </a:lnSpc>
              <a:spcBef>
                <a:spcPts val="600"/>
              </a:spcBef>
              <a:spcAft>
                <a:spcPts val="1200"/>
              </a:spcAft>
            </a:pPr>
            <a:r>
              <a:rPr lang="en-US" sz="3400" spc="-50" dirty="0">
                <a:solidFill>
                  <a:srgbClr val="0070C0"/>
                </a:solidFill>
                <a:uFillTx/>
                <a:latin typeface="#9Slide03 Arima Madurai Bold" panose="00000800000000000000" charset="0"/>
                <a:cs typeface="#9Slide03 Arima Madurai Bold" panose="00000800000000000000" charset="0"/>
              </a:rPr>
              <a:t>a. </a:t>
            </a:r>
            <a:r>
              <a:rPr lang="en-US" sz="3400" spc="-50" dirty="0" err="1">
                <a:solidFill>
                  <a:srgbClr val="0070C0"/>
                </a:solidFill>
                <a:uFillTx/>
                <a:latin typeface="#9Slide03 Arima Madurai Bold" panose="00000800000000000000" charset="0"/>
                <a:cs typeface="#9Slide03 Arima Madurai Bold" panose="00000800000000000000" charset="0"/>
              </a:rPr>
              <a:t>Cách</a:t>
            </a:r>
            <a:r>
              <a:rPr lang="en-US" sz="3400" spc="-50" dirty="0">
                <a:solidFill>
                  <a:srgbClr val="0070C0"/>
                </a:solidFill>
                <a:uFillTx/>
                <a:latin typeface="#9Slide03 Arima Madurai Bold" panose="00000800000000000000" charset="0"/>
                <a:cs typeface="#9Slide03 Arima Madurai Bold" panose="00000800000000000000" charset="0"/>
              </a:rPr>
              <a:t> </a:t>
            </a:r>
            <a:r>
              <a:rPr lang="en-US" sz="3400" spc="-50" dirty="0" err="1">
                <a:solidFill>
                  <a:srgbClr val="0070C0"/>
                </a:solidFill>
                <a:uFillTx/>
                <a:latin typeface="#9Slide03 Arima Madurai Bold" panose="00000800000000000000" charset="0"/>
                <a:cs typeface="#9Slide03 Arima Madurai Bold" panose="00000800000000000000" charset="0"/>
              </a:rPr>
              <a:t>thức</a:t>
            </a:r>
            <a:r>
              <a:rPr lang="en-US" sz="3400" spc="-50" dirty="0">
                <a:solidFill>
                  <a:srgbClr val="0070C0"/>
                </a:solidFill>
                <a:uFillTx/>
                <a:latin typeface="#9Slide03 Arima Madurai Bold" panose="00000800000000000000" charset="0"/>
                <a:cs typeface="#9Slide03 Arima Madurai Bold" panose="00000800000000000000" charset="0"/>
              </a:rPr>
              <a:t>:</a:t>
            </a:r>
          </a:p>
          <a:p>
            <a:pPr indent="0" algn="just">
              <a:lnSpc>
                <a:spcPct val="100000"/>
              </a:lnSpc>
              <a:spcBef>
                <a:spcPts val="600"/>
              </a:spcBef>
              <a:spcAft>
                <a:spcPts val="1200"/>
              </a:spcAft>
            </a:pP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Chứng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minh</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và</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bác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bỏ</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là</a:t>
            </a:r>
            <a:r>
              <a:rPr lang="en-US" sz="3400" dirty="0">
                <a:solidFill>
                  <a:srgbClr val="272626"/>
                </a:solidFill>
                <a:latin typeface="#9Slide03 Arima Madurai Bold" panose="00000800000000000000" charset="0"/>
                <a:cs typeface="#9Slide03 Arima Madurai Bold" panose="00000800000000000000" charset="0"/>
                <a:sym typeface="+mn-ea"/>
              </a:rPr>
              <a:t> 2 </a:t>
            </a:r>
            <a:r>
              <a:rPr lang="en-US" sz="3400" dirty="0" err="1">
                <a:solidFill>
                  <a:srgbClr val="272626"/>
                </a:solidFill>
                <a:latin typeface="#9Slide03 Arima Madurai Bold" panose="00000800000000000000" charset="0"/>
                <a:cs typeface="#9Slide03 Arima Madurai Bold" panose="00000800000000000000" charset="0"/>
                <a:sym typeface="+mn-ea"/>
              </a:rPr>
              <a:t>thao</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tác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lập</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luận</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đều</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chủ</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yếu</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dùng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lý</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lẽ</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và</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bằng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chứng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đã</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được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thừa</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nhận</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để</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thuyết</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phục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người</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đọc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về</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tính</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đúng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đắn</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đáng</a:t>
            </a:r>
            <a:r>
              <a:rPr lang="en-US" sz="3400" dirty="0">
                <a:solidFill>
                  <a:srgbClr val="272626"/>
                </a:solidFill>
                <a:latin typeface="#9Slide03 Arima Madurai Bold" panose="00000800000000000000" charset="0"/>
                <a:cs typeface="#9Slide03 Arima Madurai Bold" panose="00000800000000000000" charset="0"/>
                <a:sym typeface="+mn-ea"/>
              </a:rPr>
              <a:t> tin </a:t>
            </a:r>
            <a:r>
              <a:rPr lang="en-US" sz="3400" dirty="0" err="1">
                <a:solidFill>
                  <a:srgbClr val="272626"/>
                </a:solidFill>
                <a:latin typeface="#9Slide03 Arima Madurai Bold" panose="00000800000000000000" charset="0"/>
                <a:cs typeface="#9Slide03 Arima Madurai Bold" panose="00000800000000000000" charset="0"/>
                <a:sym typeface="+mn-ea"/>
              </a:rPr>
              <a:t>cậy</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hoặc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làm</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rõ</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sự</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sai</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trái</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thiếu</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chính</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xác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cần</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phê</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phán</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của</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một</a:t>
            </a:r>
            <a:r>
              <a:rPr lang="en-US" sz="3400" dirty="0">
                <a:solidFill>
                  <a:srgbClr val="272626"/>
                </a:solidFill>
                <a:latin typeface="#9Slide03 Arima Madurai Bold" panose="00000800000000000000" charset="0"/>
                <a:cs typeface="#9Slide03 Arima Madurai Bold" panose="00000800000000000000" charset="0"/>
                <a:sym typeface="+mn-ea"/>
              </a:rPr>
              <a:t> ý </a:t>
            </a:r>
            <a:r>
              <a:rPr lang="en-US" sz="3400" dirty="0" err="1">
                <a:solidFill>
                  <a:srgbClr val="272626"/>
                </a:solidFill>
                <a:latin typeface="#9Slide03 Arima Madurai Bold" panose="00000800000000000000" charset="0"/>
                <a:cs typeface="#9Slide03 Arima Madurai Bold" panose="00000800000000000000" charset="0"/>
                <a:sym typeface="+mn-ea"/>
              </a:rPr>
              <a:t>kiến</a:t>
            </a:r>
            <a:r>
              <a:rPr lang="en-US" sz="3400" dirty="0">
                <a:solidFill>
                  <a:srgbClr val="272626"/>
                </a:solidFill>
                <a:latin typeface="#9Slide03 Arima Madurai Bold" panose="00000800000000000000" charset="0"/>
                <a:cs typeface="#9Slide03 Arima Madurai Bold" panose="00000800000000000000" charset="0"/>
                <a:sym typeface="+mn-ea"/>
              </a:rPr>
              <a:t>.</a:t>
            </a:r>
          </a:p>
          <a:p>
            <a:pPr indent="0" algn="just">
              <a:lnSpc>
                <a:spcPct val="100000"/>
              </a:lnSpc>
              <a:spcBef>
                <a:spcPts val="600"/>
              </a:spcBef>
              <a:spcAft>
                <a:spcPts val="1200"/>
              </a:spcAft>
            </a:pP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Các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lý</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lẽ</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bằng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chứng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dùng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để</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chứng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minh</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và</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bác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bỏ</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cần</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được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lựa</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chọn</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phân</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tích</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một</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cách</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khách</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quan</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thì</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mới</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có</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sức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thuyết</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phục</a:t>
            </a:r>
            <a:r>
              <a:rPr lang="en-US" sz="3400" dirty="0">
                <a:solidFill>
                  <a:srgbClr val="272626"/>
                </a:solidFill>
                <a:latin typeface="#9Slide03 Arima Madurai Bold" panose="00000800000000000000" charset="0"/>
                <a:cs typeface="#9Slide03 Arima Madurai Bold" panose="00000800000000000000" charset="0"/>
                <a:sym typeface="+mn-ea"/>
              </a:rPr>
              <a:t>.</a:t>
            </a:r>
          </a:p>
          <a:p>
            <a:pPr indent="0" algn="just">
              <a:lnSpc>
                <a:spcPct val="100000"/>
              </a:lnSpc>
              <a:spcBef>
                <a:spcPts val="600"/>
              </a:spcBef>
              <a:spcAft>
                <a:spcPts val="1200"/>
              </a:spcAft>
            </a:pP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Muốn</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chứng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minh</a:t>
            </a:r>
            <a:r>
              <a:rPr lang="en-US" sz="3400" dirty="0">
                <a:solidFill>
                  <a:srgbClr val="272626"/>
                </a:solidFill>
                <a:latin typeface="#9Slide03 Arima Madurai Bold" panose="00000800000000000000" charset="0"/>
                <a:cs typeface="#9Slide03 Arima Madurai Bold" panose="00000800000000000000" charset="0"/>
                <a:sym typeface="+mn-ea"/>
              </a:rPr>
              <a:t> hay </a:t>
            </a:r>
            <a:r>
              <a:rPr lang="en-US" sz="3400" dirty="0" err="1">
                <a:solidFill>
                  <a:srgbClr val="272626"/>
                </a:solidFill>
                <a:latin typeface="#9Slide03 Arima Madurai Bold" panose="00000800000000000000" charset="0"/>
                <a:cs typeface="#9Slide03 Arima Madurai Bold" panose="00000800000000000000" charset="0"/>
                <a:sym typeface="+mn-ea"/>
              </a:rPr>
              <a:t>bác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bỏ</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trước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hết</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người</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viết</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phải</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xác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định</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được</a:t>
            </a:r>
            <a:r>
              <a:rPr lang="en-US" sz="3400" dirty="0">
                <a:solidFill>
                  <a:srgbClr val="272626"/>
                </a:solidFill>
                <a:latin typeface="#9Slide03 Arima Madurai Bold" panose="00000800000000000000" charset="0"/>
                <a:cs typeface="#9Slide03 Arima Madurai Bold" panose="00000800000000000000" charset="0"/>
                <a:sym typeface="+mn-ea"/>
              </a:rPr>
              <a:t> ý </a:t>
            </a:r>
            <a:r>
              <a:rPr lang="en-US" sz="3400" dirty="0" err="1">
                <a:solidFill>
                  <a:srgbClr val="272626"/>
                </a:solidFill>
                <a:latin typeface="#9Slide03 Arima Madurai Bold" panose="00000800000000000000" charset="0"/>
                <a:cs typeface="#9Slide03 Arima Madurai Bold" panose="00000800000000000000" charset="0"/>
                <a:sym typeface="+mn-ea"/>
              </a:rPr>
              <a:t>kiến</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cần</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chứng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minh</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bác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bỏ</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là</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gì</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từ</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những</a:t>
            </a:r>
            <a:r>
              <a:rPr lang="en-US" sz="3400" dirty="0">
                <a:solidFill>
                  <a:srgbClr val="272626"/>
                </a:solidFill>
                <a:latin typeface="#9Slide03 Arima Madurai Bold" panose="00000800000000000000" charset="0"/>
                <a:cs typeface="#9Slide03 Arima Madurai Bold" panose="00000800000000000000" charset="0"/>
                <a:sym typeface="+mn-ea"/>
              </a:rPr>
              <a:t> ý </a:t>
            </a:r>
            <a:r>
              <a:rPr lang="en-US" sz="3400" dirty="0" err="1">
                <a:solidFill>
                  <a:srgbClr val="272626"/>
                </a:solidFill>
                <a:latin typeface="#9Slide03 Arima Madurai Bold" panose="00000800000000000000" charset="0"/>
                <a:cs typeface="#9Slide03 Arima Madurai Bold" panose="00000800000000000000" charset="0"/>
                <a:sym typeface="+mn-ea"/>
              </a:rPr>
              <a:t>kiến</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đó</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đưa</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ra</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các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lý</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lẽ</a:t>
            </a:r>
            <a:r>
              <a:rPr lang="en-US" sz="3400" dirty="0">
                <a:solidFill>
                  <a:srgbClr val="272626"/>
                </a:solidFill>
                <a:latin typeface="#9Slide03 Arima Madurai Bold" panose="00000800000000000000" charset="0"/>
                <a:cs typeface="#9Slide03 Arima Madurai Bold" panose="00000800000000000000" charset="0"/>
                <a:sym typeface="+mn-ea"/>
              </a:rPr>
              <a:t> (ý </a:t>
            </a:r>
            <a:r>
              <a:rPr lang="en-US" sz="3400" dirty="0" err="1">
                <a:solidFill>
                  <a:srgbClr val="272626"/>
                </a:solidFill>
                <a:latin typeface="#9Slide03 Arima Madurai Bold" panose="00000800000000000000" charset="0"/>
                <a:cs typeface="#9Slide03 Arima Madurai Bold" panose="00000800000000000000" charset="0"/>
                <a:sym typeface="+mn-ea"/>
              </a:rPr>
              <a:t>kiến</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ấy</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đúng</a:t>
            </a:r>
            <a:r>
              <a:rPr lang="en-US" sz="3400" dirty="0">
                <a:solidFill>
                  <a:srgbClr val="272626"/>
                </a:solidFill>
                <a:latin typeface="#9Slide03 Arima Madurai Bold" panose="00000800000000000000" charset="0"/>
                <a:cs typeface="#9Slide03 Arima Madurai Bold" panose="00000800000000000000" charset="0"/>
                <a:sym typeface="+mn-ea"/>
              </a:rPr>
              <a:t>/</a:t>
            </a:r>
            <a:r>
              <a:rPr lang="en-US" sz="3400" dirty="0" err="1">
                <a:solidFill>
                  <a:srgbClr val="272626"/>
                </a:solidFill>
                <a:latin typeface="#9Slide03 Arima Madurai Bold" panose="00000800000000000000" charset="0"/>
                <a:cs typeface="#9Slide03 Arima Madurai Bold" panose="00000800000000000000" charset="0"/>
                <a:sym typeface="+mn-ea"/>
              </a:rPr>
              <a:t>sai</a:t>
            </a:r>
            <a:r>
              <a:rPr lang="en-US" sz="3400" dirty="0">
                <a:solidFill>
                  <a:srgbClr val="272626"/>
                </a:solidFill>
                <a:latin typeface="#9Slide03 Arima Madurai Bold" panose="00000800000000000000" charset="0"/>
                <a:cs typeface="#9Slide03 Arima Madurai Bold" panose="00000800000000000000" charset="0"/>
                <a:sym typeface="+mn-ea"/>
              </a:rPr>
              <a:t> ở </a:t>
            </a:r>
            <a:r>
              <a:rPr lang="en-US" sz="3400" dirty="0" err="1">
                <a:solidFill>
                  <a:srgbClr val="272626"/>
                </a:solidFill>
                <a:latin typeface="#9Slide03 Arima Madurai Bold" panose="00000800000000000000" charset="0"/>
                <a:cs typeface="#9Slide03 Arima Madurai Bold" panose="00000800000000000000" charset="0"/>
                <a:sym typeface="+mn-ea"/>
              </a:rPr>
              <a:t>chỗ</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nào</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Vì</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sao</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và</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nêu</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bằng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chứng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để</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chứng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minh</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hoặc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bác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bỏ</a:t>
            </a:r>
            <a:r>
              <a:rPr lang="en-US" sz="3400" dirty="0">
                <a:solidFill>
                  <a:srgbClr val="272626"/>
                </a:solidFill>
                <a:latin typeface="#9Slide03 Arima Madurai Bold" panose="00000800000000000000" charset="0"/>
                <a:cs typeface="#9Slide03 Arima Madurai Bold" panose="00000800000000000000" charset="0"/>
                <a:sym typeface="+mn-ea"/>
              </a:rPr>
              <a:t>.</a:t>
            </a:r>
            <a:endParaRPr lang="en-US" sz="3400" dirty="0">
              <a:solidFill>
                <a:srgbClr val="272626"/>
              </a:solidFill>
              <a:latin typeface="#9Slide03 Arima Madurai Bold" panose="00000800000000000000" charset="0"/>
              <a:cs typeface="#9Slide03 Arima Madurai Bold" panose="0000080000000000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build="p"/>
      <p:bldP spid="20"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923270" y="1028700"/>
            <a:ext cx="16441461" cy="836133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txBody>
            <a:bodyPr/>
            <a:lstStyle/>
            <a:p>
              <a:endParaRPr lang="en-US"/>
            </a:p>
          </p:txBody>
        </p:sp>
      </p:grpSp>
      <p:pic>
        <p:nvPicPr>
          <p:cNvPr id="17" name="Picture 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388302" y="198850"/>
            <a:ext cx="2402117" cy="1491070"/>
          </a:xfrm>
          <a:prstGeom prst="rect">
            <a:avLst/>
          </a:prstGeom>
        </p:spPr>
      </p:pic>
      <p:pic>
        <p:nvPicPr>
          <p:cNvPr id="18"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837182">
            <a:off x="14742592" y="8133903"/>
            <a:ext cx="3508956" cy="1103726"/>
          </a:xfrm>
          <a:prstGeom prst="rect">
            <a:avLst/>
          </a:prstGeom>
        </p:spPr>
      </p:pic>
      <p:sp>
        <p:nvSpPr>
          <p:cNvPr id="20" name="TextBox 10"/>
          <p:cNvSpPr txBox="1"/>
          <p:nvPr/>
        </p:nvSpPr>
        <p:spPr>
          <a:xfrm>
            <a:off x="1371600" y="2126615"/>
            <a:ext cx="15440025" cy="615315"/>
          </a:xfrm>
          <a:prstGeom prst="rect">
            <a:avLst/>
          </a:prstGeom>
        </p:spPr>
        <p:txBody>
          <a:bodyPr wrap="square" lIns="0" tIns="0" rIns="0" bIns="0" rtlCol="0" anchor="t">
            <a:spAutoFit/>
          </a:bodyPr>
          <a:lstStyle/>
          <a:p>
            <a:pPr indent="0" algn="just">
              <a:lnSpc>
                <a:spcPct val="100000"/>
              </a:lnSpc>
              <a:spcBef>
                <a:spcPct val="0"/>
              </a:spcBef>
            </a:pPr>
            <a:r>
              <a:rPr lang="en-US" sz="4000" spc="-50">
                <a:solidFill>
                  <a:srgbClr val="0070C0"/>
                </a:solidFill>
                <a:uFillTx/>
                <a:latin typeface="#9Slide03 Arima Madurai Bold" panose="00000800000000000000" charset="0"/>
                <a:cs typeface="#9Slide03 Arima Madurai Bold" panose="00000800000000000000" charset="0"/>
              </a:rPr>
              <a:t>b. Bài tập:</a:t>
            </a:r>
          </a:p>
        </p:txBody>
      </p:sp>
      <p:sp>
        <p:nvSpPr>
          <p:cNvPr id="5" name="TextBox 10"/>
          <p:cNvSpPr txBox="1"/>
          <p:nvPr/>
        </p:nvSpPr>
        <p:spPr>
          <a:xfrm>
            <a:off x="4232275" y="4381500"/>
            <a:ext cx="9722485" cy="1846580"/>
          </a:xfrm>
          <a:prstGeom prst="rect">
            <a:avLst/>
          </a:prstGeom>
        </p:spPr>
        <p:txBody>
          <a:bodyPr wrap="square" lIns="0" tIns="0" rIns="0" bIns="0" rtlCol="0" anchor="t">
            <a:spAutoFit/>
          </a:bodyPr>
          <a:lstStyle/>
          <a:p>
            <a:pPr indent="0" algn="just">
              <a:lnSpc>
                <a:spcPct val="100000"/>
              </a:lnSpc>
              <a:spcBef>
                <a:spcPct val="0"/>
              </a:spcBef>
            </a:pPr>
            <a:r>
              <a:rPr lang="en-US" sz="4000">
                <a:solidFill>
                  <a:srgbClr val="272626"/>
                </a:solidFill>
                <a:latin typeface="#9Slide03 Arima Madurai Bold" panose="00000800000000000000" charset="0"/>
                <a:cs typeface="#9Slide03 Arima Madurai Bold" panose="00000800000000000000" charset="0"/>
              </a:rPr>
              <a:t>Đọc đoạn văn trích trong “Hịch tướng sĩ” (Trần Quốc Tuấn) và cho biết tác giả muốn bác bỏ ý kiến nào, khẳng định ý kiến nào?</a:t>
            </a:r>
          </a:p>
        </p:txBody>
      </p:sp>
      <p:sp>
        <p:nvSpPr>
          <p:cNvPr id="6" name="TextBox 10"/>
          <p:cNvSpPr txBox="1"/>
          <p:nvPr/>
        </p:nvSpPr>
        <p:spPr>
          <a:xfrm>
            <a:off x="1388110" y="2933700"/>
            <a:ext cx="15440025" cy="615315"/>
          </a:xfrm>
          <a:prstGeom prst="rect">
            <a:avLst/>
          </a:prstGeom>
        </p:spPr>
        <p:txBody>
          <a:bodyPr wrap="square" lIns="0" tIns="0" rIns="0" bIns="0" rtlCol="0" anchor="t">
            <a:spAutoFit/>
          </a:bodyPr>
          <a:lstStyle/>
          <a:p>
            <a:pPr indent="0" algn="just">
              <a:lnSpc>
                <a:spcPct val="100000"/>
              </a:lnSpc>
              <a:spcBef>
                <a:spcPct val="0"/>
              </a:spcBef>
            </a:pPr>
            <a:r>
              <a:rPr lang="en-US" sz="4000" spc="-50">
                <a:solidFill>
                  <a:srgbClr val="0070C0"/>
                </a:solidFill>
                <a:uFillTx/>
                <a:latin typeface="#9Slide03 Arima Madurai Bold" panose="00000800000000000000" charset="0"/>
                <a:cs typeface="#9Slide03 Arima Madurai Bold" panose="00000800000000000000" charset="0"/>
              </a:rPr>
              <a:t>Bài tập 1: </a:t>
            </a:r>
          </a:p>
        </p:txBody>
      </p:sp>
      <p:grpSp>
        <p:nvGrpSpPr>
          <p:cNvPr id="8" name="Group 7"/>
          <p:cNvGrpSpPr/>
          <p:nvPr/>
        </p:nvGrpSpPr>
        <p:grpSpPr>
          <a:xfrm>
            <a:off x="8610600" y="1524000"/>
            <a:ext cx="3994150" cy="2358390"/>
            <a:chOff x="13560" y="2400"/>
            <a:chExt cx="6290" cy="3714"/>
          </a:xfrm>
        </p:grpSpPr>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560" y="2400"/>
              <a:ext cx="6259" cy="3714"/>
            </a:xfrm>
            <a:prstGeom prst="rect">
              <a:avLst/>
            </a:prstGeom>
          </p:spPr>
        </p:pic>
        <p:sp>
          <p:nvSpPr>
            <p:cNvPr id="7" name="TextBox 10"/>
            <p:cNvSpPr txBox="1"/>
            <p:nvPr/>
          </p:nvSpPr>
          <p:spPr>
            <a:xfrm>
              <a:off x="13903" y="3660"/>
              <a:ext cx="5947" cy="1772"/>
            </a:xfrm>
            <a:prstGeom prst="rect">
              <a:avLst/>
            </a:prstGeom>
          </p:spPr>
          <p:txBody>
            <a:bodyPr wrap="square" lIns="0" tIns="0" rIns="0" bIns="0" rtlCol="0" anchor="t">
              <a:noAutofit/>
            </a:bodyPr>
            <a:lstStyle/>
            <a:p>
              <a:pPr indent="0" algn="just">
                <a:lnSpc>
                  <a:spcPct val="100000"/>
                </a:lnSpc>
                <a:spcBef>
                  <a:spcPct val="0"/>
                </a:spcBef>
              </a:pPr>
              <a:r>
                <a:rPr lang="en-US" sz="4000" spc="-50">
                  <a:solidFill>
                    <a:srgbClr val="0070C0"/>
                  </a:solidFill>
                  <a:uFillTx/>
                  <a:latin typeface="#9Slide03 Arima Madurai Bold" panose="00000800000000000000" charset="0"/>
                  <a:cs typeface="#9Slide03 Arima Madurai Bold" panose="00000800000000000000" charset="0"/>
                </a:rPr>
                <a:t>Hoạt động nhóm</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923270" y="1028700"/>
            <a:ext cx="16441461" cy="836133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txBody>
            <a:bodyPr/>
            <a:lstStyle/>
            <a:p>
              <a:endParaRPr lang="en-US"/>
            </a:p>
          </p:txBody>
        </p:sp>
      </p:grpSp>
      <p:pic>
        <p:nvPicPr>
          <p:cNvPr id="17" name="Picture 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388302" y="198850"/>
            <a:ext cx="2402117" cy="1491070"/>
          </a:xfrm>
          <a:prstGeom prst="rect">
            <a:avLst/>
          </a:prstGeom>
        </p:spPr>
      </p:pic>
      <p:pic>
        <p:nvPicPr>
          <p:cNvPr id="18"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837182">
            <a:off x="14742592" y="8133903"/>
            <a:ext cx="3508956" cy="1103726"/>
          </a:xfrm>
          <a:prstGeom prst="rect">
            <a:avLst/>
          </a:prstGeom>
        </p:spPr>
      </p:pic>
      <p:sp>
        <p:nvSpPr>
          <p:cNvPr id="5" name="TextBox 10"/>
          <p:cNvSpPr txBox="1"/>
          <p:nvPr/>
        </p:nvSpPr>
        <p:spPr>
          <a:xfrm>
            <a:off x="1676400" y="2237847"/>
            <a:ext cx="15134590" cy="6447919"/>
          </a:xfrm>
          <a:prstGeom prst="rect">
            <a:avLst/>
          </a:prstGeom>
        </p:spPr>
        <p:txBody>
          <a:bodyPr wrap="square" lIns="0" tIns="0" rIns="0" bIns="0" rtlCol="0" anchor="t">
            <a:spAutoFit/>
          </a:bodyPr>
          <a:lstStyle/>
          <a:p>
            <a:pPr indent="0" algn="just">
              <a:lnSpc>
                <a:spcPct val="100000"/>
              </a:lnSpc>
              <a:spcBef>
                <a:spcPts val="600"/>
              </a:spcBef>
              <a:spcAft>
                <a:spcPts val="1200"/>
              </a:spcAft>
            </a:pPr>
            <a:r>
              <a:rPr lang="en-US" sz="3400" dirty="0">
                <a:solidFill>
                  <a:srgbClr val="272626"/>
                </a:solidFill>
                <a:latin typeface="#9Slide03 Arima Madurai Bold" panose="00000800000000000000" charset="0"/>
                <a:cs typeface="#9Slide03 Arima Madurai Bold" panose="00000800000000000000" charset="0"/>
              </a:rPr>
              <a:t>- Trong </a:t>
            </a:r>
            <a:r>
              <a:rPr lang="en-US" sz="3400" dirty="0" err="1">
                <a:solidFill>
                  <a:srgbClr val="272626"/>
                </a:solidFill>
                <a:latin typeface="#9Slide03 Arima Madurai Bold" panose="00000800000000000000" charset="0"/>
                <a:cs typeface="#9Slide03 Arima Madurai Bold" panose="00000800000000000000" charset="0"/>
              </a:rPr>
              <a:t>đoạn</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văn</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tác</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giả</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muốn</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bác</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bỏ</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tư</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tưởng</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sống</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hưởng</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thụ</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cá</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nhân</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thơ</a:t>
            </a:r>
            <a:r>
              <a:rPr lang="en-US" sz="3400" dirty="0">
                <a:solidFill>
                  <a:srgbClr val="272626"/>
                </a:solidFill>
                <a:latin typeface="#9Slide03 Arima Madurai Bold" panose="00000800000000000000" charset="0"/>
                <a:cs typeface="#9Slide03 Arima Madurai Bold" panose="00000800000000000000" charset="0"/>
              </a:rPr>
              <a:t> ơ, </a:t>
            </a:r>
            <a:r>
              <a:rPr lang="en-US" sz="3400" dirty="0" err="1">
                <a:solidFill>
                  <a:srgbClr val="272626"/>
                </a:solidFill>
                <a:latin typeface="#9Slide03 Arima Madurai Bold" panose="00000800000000000000" charset="0"/>
                <a:cs typeface="#9Slide03 Arima Madurai Bold" panose="00000800000000000000" charset="0"/>
              </a:rPr>
              <a:t>thiếu</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cảnh</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giác</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của</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tướng</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sĩ</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trong</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hoàn</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cảnh</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đất</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nước</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đang</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ngàn</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cân</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treo</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sợi</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tóc</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Cách</a:t>
            </a:r>
            <a:r>
              <a:rPr lang="en-US" sz="3400" dirty="0">
                <a:solidFill>
                  <a:srgbClr val="272626"/>
                </a:solidFill>
                <a:latin typeface="#9Slide03 Arima Madurai Bold" panose="00000800000000000000" charset="0"/>
                <a:cs typeface="#9Slide03 Arima Madurai Bold" panose="00000800000000000000" charset="0"/>
              </a:rPr>
              <a:t> </a:t>
            </a:r>
            <a:r>
              <a:rPr lang="en-US" sz="3400" dirty="0" err="1">
                <a:solidFill>
                  <a:srgbClr val="272626"/>
                </a:solidFill>
                <a:latin typeface="#9Slide03 Arima Madurai Bold" panose="00000800000000000000" charset="0"/>
                <a:cs typeface="#9Slide03 Arima Madurai Bold" panose="00000800000000000000" charset="0"/>
              </a:rPr>
              <a:t>thức</a:t>
            </a:r>
            <a:r>
              <a:rPr lang="en-US" sz="3400" dirty="0">
                <a:solidFill>
                  <a:srgbClr val="272626"/>
                </a:solidFill>
                <a:latin typeface="#9Slide03 Arima Madurai Bold" panose="00000800000000000000" charset="0"/>
                <a:cs typeface="#9Slide03 Arima Madurai Bold" panose="00000800000000000000" charset="0"/>
              </a:rPr>
              <a:t>:</a:t>
            </a:r>
          </a:p>
          <a:p>
            <a:pPr indent="0" algn="just">
              <a:lnSpc>
                <a:spcPct val="100000"/>
              </a:lnSpc>
              <a:spcBef>
                <a:spcPts val="600"/>
              </a:spcBef>
              <a:spcAft>
                <a:spcPts val="1200"/>
              </a:spcAft>
            </a:pP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Đưa</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ra</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hàng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loạt</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dẫn</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chứng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về</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những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hành</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động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việc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làm</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của</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các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tướng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sĩ</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và</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hậu</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quả</a:t>
            </a:r>
            <a:r>
              <a:rPr lang="en-US" sz="3400" dirty="0">
                <a:solidFill>
                  <a:srgbClr val="272626"/>
                </a:solidFill>
                <a:latin typeface="#9Slide03 Arima Madurai Bold" panose="00000800000000000000" charset="0"/>
                <a:cs typeface="#9Slide03 Arima Madurai Bold" panose="00000800000000000000" charset="0"/>
                <a:sym typeface="+mn-ea"/>
              </a:rPr>
              <a:t>.</a:t>
            </a:r>
          </a:p>
          <a:p>
            <a:pPr indent="0" algn="just">
              <a:lnSpc>
                <a:spcPct val="100000"/>
              </a:lnSpc>
              <a:spcBef>
                <a:spcPts val="600"/>
              </a:spcBef>
              <a:spcAft>
                <a:spcPts val="1200"/>
              </a:spcAft>
            </a:pP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Câu</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hỏi</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tu</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từ</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Lúc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bấy</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giờ</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dẫu</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các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ngươi</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muốn</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vui</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vẻ</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phỏng</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có</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được</a:t>
            </a:r>
            <a:r>
              <a:rPr lang="en-US" sz="3400" dirty="0">
                <a:solidFill>
                  <a:srgbClr val="272626"/>
                </a:solidFill>
                <a:latin typeface="#9Slide03 Arima Madurai Bold" panose="00000800000000000000" charset="0"/>
                <a:cs typeface="#9Slide03 Arima Madurai Bold" panose="00000800000000000000" charset="0"/>
                <a:sym typeface="+mn-ea"/>
              </a:rPr>
              <a:t> </a:t>
            </a:r>
            <a:r>
              <a:rPr lang="en-US" sz="3400" dirty="0" err="1">
                <a:solidFill>
                  <a:srgbClr val="272626"/>
                </a:solidFill>
                <a:latin typeface="#9Slide03 Arima Madurai Bold" panose="00000800000000000000" charset="0"/>
                <a:cs typeface="#9Slide03 Arima Madurai Bold" panose="00000800000000000000" charset="0"/>
                <a:sym typeface="+mn-ea"/>
              </a:rPr>
              <a:t>không</a:t>
            </a:r>
            <a:r>
              <a:rPr lang="en-US" sz="3400" dirty="0">
                <a:solidFill>
                  <a:srgbClr val="272626"/>
                </a:solidFill>
                <a:latin typeface="#9Slide03 Arima Madurai Bold" panose="00000800000000000000" charset="0"/>
                <a:cs typeface="#9Slide03 Arima Madurai Bold" panose="00000800000000000000" charset="0"/>
                <a:sym typeface="+mn-ea"/>
              </a:rPr>
              <a:t>?”</a:t>
            </a:r>
          </a:p>
          <a:p>
            <a:pPr indent="0" algn="just">
              <a:lnSpc>
                <a:spcPct val="100000"/>
              </a:lnSpc>
              <a:spcBef>
                <a:spcPts val="600"/>
              </a:spcBef>
              <a:spcAft>
                <a:spcPts val="1200"/>
              </a:spcAft>
            </a:pPr>
            <a:r>
              <a:rPr lang="en-US" sz="3400" dirty="0">
                <a:solidFill>
                  <a:srgbClr val="0070C0"/>
                </a:solidFill>
                <a:latin typeface="#9Slide03 Arima Madurai Bold" panose="00000800000000000000" charset="0"/>
                <a:cs typeface="#9Slide03 Arima Madurai Bold" panose="00000800000000000000" charset="0"/>
                <a:sym typeface="+mn-ea"/>
              </a:rPr>
              <a:t> =&gt;&gt; </a:t>
            </a:r>
            <a:r>
              <a:rPr lang="en-US" sz="3400" dirty="0" err="1">
                <a:solidFill>
                  <a:srgbClr val="0070C0"/>
                </a:solidFill>
                <a:latin typeface="#9Slide03 Arima Madurai Bold" panose="00000800000000000000" charset="0"/>
                <a:cs typeface="#9Slide03 Arima Madurai Bold" panose="00000800000000000000" charset="0"/>
                <a:sym typeface="+mn-ea"/>
              </a:rPr>
              <a:t>Từ</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đó</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ngầm</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khẳng</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định</a:t>
            </a:r>
            <a:r>
              <a:rPr lang="en-US" sz="3400" dirty="0">
                <a:solidFill>
                  <a:srgbClr val="0070C0"/>
                </a:solidFill>
                <a:latin typeface="#9Slide03 Arima Madurai Bold" panose="00000800000000000000" charset="0"/>
                <a:cs typeface="#9Slide03 Arima Madurai Bold" panose="00000800000000000000" charset="0"/>
                <a:sym typeface="+mn-ea"/>
              </a:rPr>
              <a:t> con </a:t>
            </a:r>
            <a:r>
              <a:rPr lang="en-US" sz="3400" dirty="0" err="1">
                <a:solidFill>
                  <a:srgbClr val="0070C0"/>
                </a:solidFill>
                <a:latin typeface="#9Slide03 Arima Madurai Bold" panose="00000800000000000000" charset="0"/>
                <a:cs typeface="#9Slide03 Arima Madurai Bold" panose="00000800000000000000" charset="0"/>
                <a:sym typeface="+mn-ea"/>
              </a:rPr>
              <a:t>đường</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sống</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duy</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nhất</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và</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đúng</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đắn</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nhất</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của</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tướng</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sĩ</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lúc</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này</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là</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phải</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chuẩn</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bị</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tốt</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cho</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cuộc</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chiến</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đấu</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chống</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kẻ</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thù</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xâm</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lược</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giữ</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nước</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giữ</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nhà</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Lợi</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ích</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vững</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bền</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của</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cá</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nhân</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gia</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đình</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luôn</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gắn</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với</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lợi</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ích</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của</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quốc</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gia</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dân</a:t>
            </a:r>
            <a:r>
              <a:rPr lang="en-US" sz="3400" dirty="0">
                <a:solidFill>
                  <a:srgbClr val="0070C0"/>
                </a:solidFill>
                <a:latin typeface="#9Slide03 Arima Madurai Bold" panose="00000800000000000000" charset="0"/>
                <a:cs typeface="#9Slide03 Arima Madurai Bold" panose="00000800000000000000" charset="0"/>
                <a:sym typeface="+mn-ea"/>
              </a:rPr>
              <a:t> </a:t>
            </a:r>
            <a:r>
              <a:rPr lang="en-US" sz="3400" dirty="0" err="1">
                <a:solidFill>
                  <a:srgbClr val="0070C0"/>
                </a:solidFill>
                <a:latin typeface="#9Slide03 Arima Madurai Bold" panose="00000800000000000000" charset="0"/>
                <a:cs typeface="#9Slide03 Arima Madurai Bold" panose="00000800000000000000" charset="0"/>
                <a:sym typeface="+mn-ea"/>
              </a:rPr>
              <a:t>tộc</a:t>
            </a:r>
            <a:r>
              <a:rPr lang="en-US" sz="3400" dirty="0">
                <a:solidFill>
                  <a:srgbClr val="0070C0"/>
                </a:solidFill>
                <a:latin typeface="#9Slide03 Arima Madurai Bold" panose="00000800000000000000" charset="0"/>
                <a:cs typeface="#9Slide03 Arima Madurai Bold" panose="00000800000000000000" charset="0"/>
                <a:sym typeface="+mn-ea"/>
              </a:rPr>
              <a:t>.</a:t>
            </a:r>
            <a:endParaRPr lang="en-US" sz="3400" dirty="0">
              <a:solidFill>
                <a:srgbClr val="272626"/>
              </a:solidFill>
              <a:latin typeface="#9Slide03 Arima Madurai Bold" panose="00000800000000000000" charset="0"/>
              <a:cs typeface="#9Slide03 Arima Madurai Bold" panose="0000080000000000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499" b="30850"/>
          <a:stretch>
            <a:fillRect/>
          </a:stretch>
        </p:blipFill>
        <p:spPr>
          <a:xfrm rot="-1382617">
            <a:off x="1615147" y="3222468"/>
            <a:ext cx="4398805" cy="676666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32364">
            <a:off x="12364205" y="933258"/>
            <a:ext cx="4622817" cy="47524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4640231" y="-524471"/>
            <a:ext cx="8725546" cy="10524233"/>
          </a:xfrm>
          <a:prstGeom prst="rect">
            <a:avLst/>
          </a:prstGeom>
        </p:spPr>
      </p:pic>
      <p:grpSp>
        <p:nvGrpSpPr>
          <p:cNvPr id="5" name="Group 5"/>
          <p:cNvGrpSpPr/>
          <p:nvPr/>
        </p:nvGrpSpPr>
        <p:grpSpPr>
          <a:xfrm>
            <a:off x="4672849" y="2815750"/>
            <a:ext cx="9070541" cy="5009621"/>
            <a:chOff x="0" y="0"/>
            <a:chExt cx="3403061" cy="1879496"/>
          </a:xfrm>
        </p:grpSpPr>
        <p:sp>
          <p:nvSpPr>
            <p:cNvPr id="6" name="Freeform 6"/>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endParaRPr lang="en-US"/>
            </a:p>
          </p:txBody>
        </p:sp>
      </p:grpSp>
      <p:grpSp>
        <p:nvGrpSpPr>
          <p:cNvPr id="11" name="Group 11"/>
          <p:cNvGrpSpPr/>
          <p:nvPr/>
        </p:nvGrpSpPr>
        <p:grpSpPr>
          <a:xfrm>
            <a:off x="7483185" y="3547074"/>
            <a:ext cx="2562158" cy="1343839"/>
            <a:chOff x="-354753" y="31088"/>
            <a:chExt cx="3416210" cy="1791785"/>
          </a:xfrm>
        </p:grpSpPr>
        <p:grpSp>
          <p:nvGrpSpPr>
            <p:cNvPr id="12" name="Group 12"/>
            <p:cNvGrpSpPr/>
            <p:nvPr/>
          </p:nvGrpSpPr>
          <p:grpSpPr>
            <a:xfrm>
              <a:off x="0" y="61568"/>
              <a:ext cx="747584" cy="747584"/>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txBody>
              <a:bodyPr/>
              <a:lstStyle/>
              <a:p>
                <a:endParaRPr lang="en-US"/>
              </a:p>
            </p:txBody>
          </p:sp>
        </p:grpSp>
        <p:sp>
          <p:nvSpPr>
            <p:cNvPr id="14" name="TextBox 14"/>
            <p:cNvSpPr txBox="1"/>
            <p:nvPr/>
          </p:nvSpPr>
          <p:spPr>
            <a:xfrm>
              <a:off x="-354753" y="175260"/>
              <a:ext cx="1391920" cy="1647613"/>
            </a:xfrm>
            <a:prstGeom prst="rect">
              <a:avLst/>
            </a:prstGeom>
          </p:spPr>
          <p:txBody>
            <a:bodyPr lIns="0" tIns="0" rIns="0" bIns="0" rtlCol="0" anchor="t">
              <a:noAutofit/>
            </a:bodyPr>
            <a:lstStyle/>
            <a:p>
              <a:pPr algn="ctr">
                <a:lnSpc>
                  <a:spcPts val="3750"/>
                </a:lnSpc>
                <a:spcBef>
                  <a:spcPct val="0"/>
                </a:spcBef>
              </a:pPr>
              <a:r>
                <a:rPr lang="en-US" sz="3125">
                  <a:solidFill>
                    <a:srgbClr val="FFFEFE"/>
                  </a:solidFill>
                  <a:latin typeface="Sriracha" panose="00000500000000000000"/>
                </a:rPr>
                <a:t>V</a:t>
              </a:r>
            </a:p>
          </p:txBody>
        </p:sp>
        <p:grpSp>
          <p:nvGrpSpPr>
            <p:cNvPr id="15" name="Group 15"/>
            <p:cNvGrpSpPr/>
            <p:nvPr/>
          </p:nvGrpSpPr>
          <p:grpSpPr>
            <a:xfrm>
              <a:off x="747584" y="61568"/>
              <a:ext cx="747584" cy="747584"/>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txBody>
              <a:bodyPr/>
              <a:lstStyle/>
              <a:p>
                <a:endParaRPr lang="en-US"/>
              </a:p>
            </p:txBody>
          </p:sp>
        </p:grpSp>
        <p:grpSp>
          <p:nvGrpSpPr>
            <p:cNvPr id="17" name="Group 17"/>
            <p:cNvGrpSpPr/>
            <p:nvPr/>
          </p:nvGrpSpPr>
          <p:grpSpPr>
            <a:xfrm>
              <a:off x="2317209" y="31088"/>
              <a:ext cx="744248" cy="747584"/>
              <a:chOff x="-5717546" y="-258898"/>
              <a:chExt cx="6321665" cy="6350000"/>
            </a:xfrm>
          </p:grpSpPr>
          <p:sp>
            <p:nvSpPr>
              <p:cNvPr id="18" name="Freeform 18"/>
              <p:cNvSpPr/>
              <p:nvPr/>
            </p:nvSpPr>
            <p:spPr>
              <a:xfrm>
                <a:off x="-5717546" y="-258898"/>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87B1"/>
              </a:solidFill>
            </p:spPr>
            <p:txBody>
              <a:bodyPr/>
              <a:lstStyle/>
              <a:p>
                <a:endParaRPr lang="en-US"/>
              </a:p>
            </p:txBody>
          </p:sp>
        </p:grpSp>
        <p:sp>
          <p:nvSpPr>
            <p:cNvPr id="19" name="TextBox 19"/>
            <p:cNvSpPr txBox="1"/>
            <p:nvPr/>
          </p:nvSpPr>
          <p:spPr>
            <a:xfrm>
              <a:off x="841276" y="137660"/>
              <a:ext cx="560198" cy="640927"/>
            </a:xfrm>
            <a:prstGeom prst="rect">
              <a:avLst/>
            </a:prstGeom>
          </p:spPr>
          <p:txBody>
            <a:bodyPr lIns="0" tIns="0" rIns="0" bIns="0" rtlCol="0" anchor="t">
              <a:spAutoFit/>
            </a:bodyPr>
            <a:lstStyle/>
            <a:p>
              <a:pPr algn="ctr">
                <a:lnSpc>
                  <a:spcPts val="3750"/>
                </a:lnSpc>
                <a:spcBef>
                  <a:spcPct val="0"/>
                </a:spcBef>
              </a:pPr>
              <a:r>
                <a:rPr lang="en-US" sz="3125">
                  <a:solidFill>
                    <a:srgbClr val="FFFEFE"/>
                  </a:solidFill>
                  <a:latin typeface="Sriracha" panose="00000500000000000000"/>
                </a:rPr>
                <a:t>I</a:t>
              </a:r>
            </a:p>
          </p:txBody>
        </p:sp>
        <p:sp>
          <p:nvSpPr>
            <p:cNvPr id="20" name="TextBox 20"/>
            <p:cNvSpPr txBox="1"/>
            <p:nvPr/>
          </p:nvSpPr>
          <p:spPr>
            <a:xfrm>
              <a:off x="2372827" y="137660"/>
              <a:ext cx="560198" cy="640927"/>
            </a:xfrm>
            <a:prstGeom prst="rect">
              <a:avLst/>
            </a:prstGeom>
          </p:spPr>
          <p:txBody>
            <a:bodyPr lIns="0" tIns="0" rIns="0" bIns="0" rtlCol="0" anchor="t">
              <a:spAutoFit/>
            </a:bodyPr>
            <a:lstStyle/>
            <a:p>
              <a:pPr algn="ctr">
                <a:lnSpc>
                  <a:spcPts val="3750"/>
                </a:lnSpc>
                <a:spcBef>
                  <a:spcPct val="0"/>
                </a:spcBef>
              </a:pPr>
              <a:r>
                <a:rPr lang="en-US" sz="3125">
                  <a:solidFill>
                    <a:srgbClr val="FFFEFE"/>
                  </a:solidFill>
                  <a:latin typeface="Sriracha" panose="00000500000000000000"/>
                </a:rPr>
                <a:t>T</a:t>
              </a:r>
            </a:p>
          </p:txBody>
        </p:sp>
        <p:grpSp>
          <p:nvGrpSpPr>
            <p:cNvPr id="24" name="Group 24"/>
            <p:cNvGrpSpPr/>
            <p:nvPr/>
          </p:nvGrpSpPr>
          <p:grpSpPr>
            <a:xfrm>
              <a:off x="1530586" y="31300"/>
              <a:ext cx="744248" cy="747584"/>
              <a:chOff x="-6049148" y="-50341"/>
              <a:chExt cx="6321665" cy="6350000"/>
            </a:xfrm>
          </p:grpSpPr>
          <p:sp>
            <p:nvSpPr>
              <p:cNvPr id="25" name="Freeform 25"/>
              <p:cNvSpPr/>
              <p:nvPr/>
            </p:nvSpPr>
            <p:spPr>
              <a:xfrm>
                <a:off x="-6049148" y="-50341"/>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9EBA1"/>
              </a:solidFill>
            </p:spPr>
            <p:txBody>
              <a:bodyPr/>
              <a:lstStyle/>
              <a:p>
                <a:endParaRPr lang="en-US"/>
              </a:p>
            </p:txBody>
          </p:sp>
        </p:grpSp>
        <p:sp>
          <p:nvSpPr>
            <p:cNvPr id="26" name="TextBox 26"/>
            <p:cNvSpPr txBox="1"/>
            <p:nvPr/>
          </p:nvSpPr>
          <p:spPr>
            <a:xfrm>
              <a:off x="1625244" y="108593"/>
              <a:ext cx="560198" cy="640927"/>
            </a:xfrm>
            <a:prstGeom prst="rect">
              <a:avLst/>
            </a:prstGeom>
          </p:spPr>
          <p:txBody>
            <a:bodyPr lIns="0" tIns="0" rIns="0" bIns="0" rtlCol="0" anchor="t">
              <a:spAutoFit/>
            </a:bodyPr>
            <a:lstStyle/>
            <a:p>
              <a:pPr algn="ctr">
                <a:lnSpc>
                  <a:spcPts val="3750"/>
                </a:lnSpc>
                <a:spcBef>
                  <a:spcPct val="0"/>
                </a:spcBef>
              </a:pPr>
              <a:r>
                <a:rPr lang="en-US" sz="3125">
                  <a:solidFill>
                    <a:srgbClr val="FFFEFE"/>
                  </a:solidFill>
                  <a:latin typeface="Sriracha" panose="00000500000000000000"/>
                </a:rPr>
                <a:t>Ế</a:t>
              </a:r>
            </a:p>
          </p:txBody>
        </p:sp>
      </p:grpSp>
      <p:pic>
        <p:nvPicPr>
          <p:cNvPr id="27" name="Picture 2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0231">
            <a:off x="2190417" y="2244404"/>
            <a:ext cx="831833" cy="831833"/>
          </a:xfrm>
          <a:prstGeom prst="rect">
            <a:avLst/>
          </a:prstGeom>
        </p:spPr>
      </p:pic>
      <p:pic>
        <p:nvPicPr>
          <p:cNvPr id="28" name="Picture 2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180231">
            <a:off x="3159205" y="1284245"/>
            <a:ext cx="1223634" cy="1250927"/>
          </a:xfrm>
          <a:prstGeom prst="rect">
            <a:avLst/>
          </a:prstGeom>
        </p:spPr>
      </p:pic>
      <p:pic>
        <p:nvPicPr>
          <p:cNvPr id="29" name="Picture 2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682344">
            <a:off x="900474" y="1213133"/>
            <a:ext cx="2348424" cy="768575"/>
          </a:xfrm>
          <a:prstGeom prst="rect">
            <a:avLst/>
          </a:prstGeom>
        </p:spPr>
      </p:pic>
      <p:pic>
        <p:nvPicPr>
          <p:cNvPr id="30" name="Picture 3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958080" y="3247533"/>
            <a:ext cx="1110597" cy="1239003"/>
          </a:xfrm>
          <a:prstGeom prst="rect">
            <a:avLst/>
          </a:prstGeom>
        </p:spPr>
      </p:pic>
      <p:pic>
        <p:nvPicPr>
          <p:cNvPr id="31" name="Picture 3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016542" y="4553394"/>
            <a:ext cx="831833" cy="831833"/>
          </a:xfrm>
          <a:prstGeom prst="rect">
            <a:avLst/>
          </a:prstGeom>
        </p:spPr>
      </p:pic>
      <p:pic>
        <p:nvPicPr>
          <p:cNvPr id="32" name="Picture 3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185448">
            <a:off x="1797196" y="6745508"/>
            <a:ext cx="2793450" cy="2793450"/>
          </a:xfrm>
          <a:prstGeom prst="rect">
            <a:avLst/>
          </a:prstGeom>
        </p:spPr>
      </p:pic>
      <p:pic>
        <p:nvPicPr>
          <p:cNvPr id="33" name="图片 1"/>
          <p:cNvPicPr>
            <a:picLocks noChangeAspect="1"/>
          </p:cNvPicPr>
          <p:nvPr/>
        </p:nvPicPr>
        <p:blipFill rotWithShape="1">
          <a:blip r:embed="rId20">
            <a:extLst>
              <a:ext uri="{28A0092B-C50C-407E-A947-70E740481C1C}">
                <a14:useLocalDpi xmlns:a14="http://schemas.microsoft.com/office/drawing/2010/main" val="0"/>
              </a:ext>
            </a:extLst>
          </a:blip>
          <a:srcRect l="741" t="34127" r="63906" b="33258"/>
          <a:stretch>
            <a:fillRect/>
          </a:stretch>
        </p:blipFill>
        <p:spPr>
          <a:xfrm>
            <a:off x="12801600" y="5076190"/>
            <a:ext cx="4345940" cy="5010150"/>
          </a:xfrm>
          <a:prstGeom prst="rect">
            <a:avLst/>
          </a:prstGeom>
        </p:spPr>
      </p:pic>
      <p:sp>
        <p:nvSpPr>
          <p:cNvPr id="8" name="Text Box 7"/>
          <p:cNvSpPr txBox="1"/>
          <p:nvPr/>
        </p:nvSpPr>
        <p:spPr>
          <a:xfrm>
            <a:off x="5379720" y="4000500"/>
            <a:ext cx="8688070" cy="2861310"/>
          </a:xfrm>
          <a:prstGeom prst="rect">
            <a:avLst/>
          </a:prstGeom>
          <a:noFill/>
        </p:spPr>
        <p:txBody>
          <a:bodyPr wrap="square" rtlCol="0">
            <a:spAutoFit/>
          </a:bodyPr>
          <a:lstStyle/>
          <a:p>
            <a:pPr>
              <a:lnSpc>
                <a:spcPct val="150000"/>
              </a:lnSpc>
            </a:pPr>
            <a:r>
              <a:rPr lang="en-US" sz="6000">
                <a:solidFill>
                  <a:schemeClr val="accent2">
                    <a:lumMod val="75000"/>
                  </a:schemeClr>
                </a:solidFill>
                <a:latin typeface="#9Slide07 Bangers" panose="00000500000000000000" charset="0"/>
                <a:cs typeface="#9Slide07 Bangers" panose="00000500000000000000" charset="0"/>
              </a:rPr>
              <a:t>Viết bài văn nghị luận xã hội</a:t>
            </a:r>
          </a:p>
          <a:p>
            <a:pPr>
              <a:lnSpc>
                <a:spcPct val="150000"/>
              </a:lnSpc>
            </a:pPr>
            <a:r>
              <a:rPr lang="en-US" sz="6000">
                <a:solidFill>
                  <a:schemeClr val="accent2">
                    <a:lumMod val="75000"/>
                  </a:schemeClr>
                </a:solidFill>
                <a:latin typeface="#9Slide07 Bangers" panose="00000500000000000000" charset="0"/>
                <a:cs typeface="#9Slide07 Bangers" panose="00000500000000000000" charset="0"/>
              </a:rPr>
              <a:t>về một vấn đề cần giải quyết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923270" y="1028700"/>
            <a:ext cx="16441461" cy="836133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txBody>
            <a:bodyPr/>
            <a:lstStyle/>
            <a:p>
              <a:endParaRPr lang="en-US"/>
            </a:p>
          </p:txBody>
        </p:sp>
      </p:grpSp>
      <p:pic>
        <p:nvPicPr>
          <p:cNvPr id="17" name="Picture 1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388302" y="198850"/>
            <a:ext cx="2402117" cy="1491070"/>
          </a:xfrm>
          <a:prstGeom prst="rect">
            <a:avLst/>
          </a:prstGeom>
        </p:spPr>
      </p:pic>
      <p:pic>
        <p:nvPicPr>
          <p:cNvPr id="18"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837182">
            <a:off x="14742592" y="8133903"/>
            <a:ext cx="3508956" cy="1103726"/>
          </a:xfrm>
          <a:prstGeom prst="rect">
            <a:avLst/>
          </a:prstGeom>
        </p:spPr>
      </p:pic>
      <p:sp>
        <p:nvSpPr>
          <p:cNvPr id="5" name="TextBox 10"/>
          <p:cNvSpPr txBox="1"/>
          <p:nvPr/>
        </p:nvSpPr>
        <p:spPr>
          <a:xfrm>
            <a:off x="1866900" y="3986624"/>
            <a:ext cx="14554200" cy="4001095"/>
          </a:xfrm>
          <a:prstGeom prst="rect">
            <a:avLst/>
          </a:prstGeom>
        </p:spPr>
        <p:txBody>
          <a:bodyPr wrap="square" lIns="0" tIns="0" rIns="0" bIns="0" rtlCol="0" anchor="t">
            <a:spAutoFit/>
          </a:bodyPr>
          <a:lstStyle/>
          <a:p>
            <a:pPr indent="0" algn="just">
              <a:spcBef>
                <a:spcPts val="1200"/>
              </a:spcBef>
              <a:spcAft>
                <a:spcPts val="1200"/>
              </a:spcAft>
            </a:pPr>
            <a:r>
              <a:rPr lang="en-US" sz="4400" dirty="0" err="1">
                <a:solidFill>
                  <a:srgbClr val="272626"/>
                </a:solidFill>
                <a:latin typeface="#9Slide03 Arima Madurai Bold" panose="00000800000000000000" charset="0"/>
                <a:cs typeface="#9Slide03 Arima Madurai Bold" panose="00000800000000000000" charset="0"/>
              </a:rPr>
              <a:t>Viết</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đoạn</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văn</a:t>
            </a:r>
            <a:r>
              <a:rPr lang="en-US" sz="4400" dirty="0">
                <a:solidFill>
                  <a:srgbClr val="272626"/>
                </a:solidFill>
                <a:latin typeface="#9Slide03 Arima Madurai Bold" panose="00000800000000000000" charset="0"/>
                <a:cs typeface="#9Slide03 Arima Madurai Bold" panose="00000800000000000000" charset="0"/>
              </a:rPr>
              <a:t> (10 </a:t>
            </a:r>
            <a:r>
              <a:rPr lang="en-US" sz="4400" dirty="0" err="1">
                <a:solidFill>
                  <a:srgbClr val="272626"/>
                </a:solidFill>
                <a:latin typeface="#9Slide03 Arima Madurai Bold" panose="00000800000000000000" charset="0"/>
                <a:cs typeface="#9Slide03 Arima Madurai Bold" panose="00000800000000000000" charset="0"/>
              </a:rPr>
              <a:t>đến</a:t>
            </a:r>
            <a:r>
              <a:rPr lang="en-US" sz="4400" dirty="0">
                <a:solidFill>
                  <a:srgbClr val="272626"/>
                </a:solidFill>
                <a:latin typeface="#9Slide03 Arima Madurai Bold" panose="00000800000000000000" charset="0"/>
                <a:cs typeface="#9Slide03 Arima Madurai Bold" panose="00000800000000000000" charset="0"/>
              </a:rPr>
              <a:t> 12 </a:t>
            </a:r>
            <a:r>
              <a:rPr lang="en-US" sz="4400" dirty="0" err="1">
                <a:solidFill>
                  <a:srgbClr val="272626"/>
                </a:solidFill>
                <a:latin typeface="#9Slide03 Arima Madurai Bold" panose="00000800000000000000" charset="0"/>
                <a:cs typeface="#9Slide03 Arima Madurai Bold" panose="00000800000000000000" charset="0"/>
              </a:rPr>
              <a:t>dòng</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để</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khẳng</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định</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hoặc</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bác</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bỏ</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một</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trong</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số</a:t>
            </a:r>
            <a:r>
              <a:rPr lang="en-US" sz="4400" dirty="0">
                <a:solidFill>
                  <a:srgbClr val="272626"/>
                </a:solidFill>
                <a:latin typeface="#9Slide03 Arima Madurai Bold" panose="00000800000000000000" charset="0"/>
                <a:cs typeface="#9Slide03 Arima Madurai Bold" panose="00000800000000000000" charset="0"/>
              </a:rPr>
              <a:t> ý </a:t>
            </a:r>
            <a:r>
              <a:rPr lang="en-US" sz="4400" dirty="0" err="1">
                <a:solidFill>
                  <a:srgbClr val="272626"/>
                </a:solidFill>
                <a:latin typeface="#9Slide03 Arima Madurai Bold" panose="00000800000000000000" charset="0"/>
                <a:cs typeface="#9Slide03 Arima Madurai Bold" panose="00000800000000000000" charset="0"/>
              </a:rPr>
              <a:t>kiến</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sau</a:t>
            </a:r>
            <a:r>
              <a:rPr lang="en-US" sz="4400" dirty="0">
                <a:solidFill>
                  <a:srgbClr val="272626"/>
                </a:solidFill>
                <a:latin typeface="#9Slide03 Arima Madurai Bold" panose="00000800000000000000" charset="0"/>
                <a:cs typeface="#9Slide03 Arima Madurai Bold" panose="00000800000000000000" charset="0"/>
              </a:rPr>
              <a:t>:</a:t>
            </a:r>
          </a:p>
          <a:p>
            <a:pPr indent="0" algn="just">
              <a:spcBef>
                <a:spcPts val="1200"/>
              </a:spcBef>
              <a:spcAft>
                <a:spcPts val="1200"/>
              </a:spcAft>
            </a:pP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Việc</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tự</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học</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của</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mọi</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người</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ngày</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càng</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thuận</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lợi</a:t>
            </a:r>
            <a:r>
              <a:rPr lang="en-US" sz="4400" dirty="0">
                <a:solidFill>
                  <a:srgbClr val="272626"/>
                </a:solidFill>
                <a:latin typeface="#9Slide03 Arima Madurai Bold" panose="00000800000000000000" charset="0"/>
                <a:cs typeface="#9Slide03 Arima Madurai Bold" panose="00000800000000000000" charset="0"/>
              </a:rPr>
              <a:t>.</a:t>
            </a:r>
          </a:p>
          <a:p>
            <a:pPr indent="0" algn="just">
              <a:spcBef>
                <a:spcPts val="1200"/>
              </a:spcBef>
              <a:spcAft>
                <a:spcPts val="1200"/>
              </a:spcAft>
            </a:pP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Chọn</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được</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sách</a:t>
            </a:r>
            <a:r>
              <a:rPr lang="en-US" sz="4400" dirty="0">
                <a:solidFill>
                  <a:srgbClr val="272626"/>
                </a:solidFill>
                <a:latin typeface="#9Slide03 Arima Madurai Bold" panose="00000800000000000000" charset="0"/>
                <a:cs typeface="#9Slide03 Arima Madurai Bold" panose="00000800000000000000" charset="0"/>
              </a:rPr>
              <a:t> hay, </a:t>
            </a:r>
            <a:r>
              <a:rPr lang="en-US" sz="4400" dirty="0" err="1">
                <a:solidFill>
                  <a:srgbClr val="272626"/>
                </a:solidFill>
                <a:latin typeface="#9Slide03 Arima Madurai Bold" panose="00000800000000000000" charset="0"/>
                <a:cs typeface="#9Slide03 Arima Madurai Bold" panose="00000800000000000000" charset="0"/>
              </a:rPr>
              <a:t>sách</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tốt</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để</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đọc</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không</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phải</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dễ</a:t>
            </a:r>
            <a:r>
              <a:rPr lang="en-US" sz="4400" dirty="0">
                <a:solidFill>
                  <a:srgbClr val="272626"/>
                </a:solidFill>
                <a:latin typeface="#9Slide03 Arima Madurai Bold" panose="00000800000000000000" charset="0"/>
                <a:cs typeface="#9Slide03 Arima Madurai Bold" panose="00000800000000000000" charset="0"/>
              </a:rPr>
              <a:t> </a:t>
            </a:r>
            <a:r>
              <a:rPr lang="en-US" sz="4400" dirty="0" err="1">
                <a:solidFill>
                  <a:srgbClr val="272626"/>
                </a:solidFill>
                <a:latin typeface="#9Slide03 Arima Madurai Bold" panose="00000800000000000000" charset="0"/>
                <a:cs typeface="#9Slide03 Arima Madurai Bold" panose="00000800000000000000" charset="0"/>
              </a:rPr>
              <a:t>dàng</a:t>
            </a:r>
            <a:r>
              <a:rPr lang="en-US" sz="4400" dirty="0">
                <a:solidFill>
                  <a:srgbClr val="272626"/>
                </a:solidFill>
                <a:latin typeface="#9Slide03 Arima Madurai Bold" panose="00000800000000000000" charset="0"/>
                <a:cs typeface="#9Slide03 Arima Madurai Bold" panose="00000800000000000000" charset="0"/>
              </a:rPr>
              <a:t>.</a:t>
            </a:r>
          </a:p>
        </p:txBody>
      </p:sp>
      <p:sp>
        <p:nvSpPr>
          <p:cNvPr id="6" name="TextBox 10"/>
          <p:cNvSpPr txBox="1"/>
          <p:nvPr/>
        </p:nvSpPr>
        <p:spPr>
          <a:xfrm>
            <a:off x="1600200" y="2476500"/>
            <a:ext cx="2477135" cy="534035"/>
          </a:xfrm>
          <a:prstGeom prst="rect">
            <a:avLst/>
          </a:prstGeom>
        </p:spPr>
        <p:txBody>
          <a:bodyPr wrap="square" lIns="0" tIns="0" rIns="0" bIns="0" rtlCol="0" anchor="t">
            <a:noAutofit/>
          </a:bodyPr>
          <a:lstStyle/>
          <a:p>
            <a:pPr indent="0" algn="just">
              <a:lnSpc>
                <a:spcPct val="100000"/>
              </a:lnSpc>
              <a:spcBef>
                <a:spcPct val="0"/>
              </a:spcBef>
            </a:pPr>
            <a:r>
              <a:rPr lang="en-US" sz="4800" spc="-50" dirty="0" err="1">
                <a:solidFill>
                  <a:srgbClr val="0070C0"/>
                </a:solidFill>
                <a:uFillTx/>
                <a:latin typeface="#9Slide03 Arima Madurai Bold" panose="00000800000000000000" charset="0"/>
                <a:cs typeface="#9Slide03 Arima Madurai Bold" panose="00000800000000000000" charset="0"/>
              </a:rPr>
              <a:t>Bài</a:t>
            </a:r>
            <a:r>
              <a:rPr lang="en-US" sz="4800" spc="-50" dirty="0">
                <a:solidFill>
                  <a:srgbClr val="0070C0"/>
                </a:solidFill>
                <a:uFillTx/>
                <a:latin typeface="#9Slide03 Arima Madurai Bold" panose="00000800000000000000" charset="0"/>
                <a:cs typeface="#9Slide03 Arima Madurai Bold" panose="00000800000000000000" charset="0"/>
              </a:rPr>
              <a:t> </a:t>
            </a:r>
            <a:r>
              <a:rPr lang="en-US" sz="4800" spc="-50" dirty="0" err="1">
                <a:solidFill>
                  <a:srgbClr val="0070C0"/>
                </a:solidFill>
                <a:uFillTx/>
                <a:latin typeface="#9Slide03 Arima Madurai Bold" panose="00000800000000000000" charset="0"/>
                <a:cs typeface="#9Slide03 Arima Madurai Bold" panose="00000800000000000000" charset="0"/>
              </a:rPr>
              <a:t>tập</a:t>
            </a:r>
            <a:r>
              <a:rPr lang="en-US" sz="4800" spc="-50" dirty="0">
                <a:solidFill>
                  <a:srgbClr val="0070C0"/>
                </a:solidFill>
                <a:uFillTx/>
                <a:latin typeface="#9Slide03 Arima Madurai Bold" panose="00000800000000000000" charset="0"/>
                <a:cs typeface="#9Slide03 Arima Madurai Bold" panose="00000800000000000000" charset="0"/>
              </a:rPr>
              <a:t> 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456560">
            <a:off x="17003228" y="1137670"/>
            <a:ext cx="760877" cy="1073032"/>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404847">
            <a:off x="517967" y="3803119"/>
            <a:ext cx="1122310" cy="112231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1461588">
            <a:off x="15678788" y="5514100"/>
            <a:ext cx="1221388" cy="1296841"/>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rot="-1646022">
            <a:off x="544691" y="476732"/>
            <a:ext cx="1303493" cy="120158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6777506" y="3980342"/>
            <a:ext cx="1077413" cy="1288211"/>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15138642" y="563362"/>
            <a:ext cx="1433059" cy="930675"/>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rot="8003586">
            <a:off x="16298884" y="2278356"/>
            <a:ext cx="545634" cy="1130375"/>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rot="1920968">
            <a:off x="691536" y="2688533"/>
            <a:ext cx="1935172" cy="633329"/>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rot="1129358">
            <a:off x="2016552" y="1617438"/>
            <a:ext cx="839734" cy="798511"/>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rot="-1453495">
            <a:off x="449009" y="6682804"/>
            <a:ext cx="1260226" cy="142618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rot="-10601344">
            <a:off x="1374128" y="4867178"/>
            <a:ext cx="1451981" cy="145198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a:xfrm rot="-9438273">
            <a:off x="17174152" y="6290540"/>
            <a:ext cx="399981" cy="1848650"/>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a:xfrm rot="-3659741">
            <a:off x="15516672" y="7933902"/>
            <a:ext cx="913813" cy="934195"/>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a:xfrm rot="1842453">
            <a:off x="16896164" y="8692004"/>
            <a:ext cx="876542" cy="977886"/>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a:xfrm rot="1045001">
            <a:off x="2122556" y="7316621"/>
            <a:ext cx="862233" cy="1618526"/>
          </a:xfrm>
          <a:prstGeom prst="rect">
            <a:avLst/>
          </a:prstGeom>
        </p:spPr>
      </p:pic>
      <p:pic>
        <p:nvPicPr>
          <p:cNvPr id="17" name="Picture 17"/>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a:xfrm rot="-4492633">
            <a:off x="1172670" y="8480136"/>
            <a:ext cx="616301" cy="1812650"/>
          </a:xfrm>
          <a:prstGeom prst="rect">
            <a:avLst/>
          </a:prstGeom>
        </p:spPr>
      </p:pic>
      <p:grpSp>
        <p:nvGrpSpPr>
          <p:cNvPr id="19" name="Group 19"/>
          <p:cNvGrpSpPr/>
          <p:nvPr/>
        </p:nvGrpSpPr>
        <p:grpSpPr>
          <a:xfrm>
            <a:off x="3581581" y="982805"/>
            <a:ext cx="10884809" cy="3474662"/>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txBody>
              <a:bodyPr/>
              <a:lstStyle/>
              <a:p>
                <a:endParaRPr lang="en-US"/>
              </a:p>
            </p:txBody>
          </p:sp>
        </p:grpSp>
        <p:pic>
          <p:nvPicPr>
            <p:cNvPr id="22" name="Picture 22"/>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a:xfrm>
              <a:off x="5420420" y="0"/>
              <a:ext cx="4027218" cy="961150"/>
            </a:xfrm>
            <a:prstGeom prst="rect">
              <a:avLst/>
            </a:prstGeom>
          </p:spPr>
        </p:pic>
      </p:grpSp>
      <p:pic>
        <p:nvPicPr>
          <p:cNvPr id="23" name="Picture 23"/>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a:xfrm>
            <a:off x="15619574" y="3626338"/>
            <a:ext cx="708008" cy="708008"/>
          </a:xfrm>
          <a:prstGeom prst="rect">
            <a:avLst/>
          </a:prstGeom>
        </p:spPr>
      </p:pic>
      <p:sp>
        <p:nvSpPr>
          <p:cNvPr id="24" name="TextBox 11"/>
          <p:cNvSpPr txBox="1"/>
          <p:nvPr/>
        </p:nvSpPr>
        <p:spPr>
          <a:xfrm>
            <a:off x="3731513" y="2176324"/>
            <a:ext cx="10630664" cy="1076960"/>
          </a:xfrm>
          <a:prstGeom prst="rect">
            <a:avLst/>
          </a:prstGeom>
        </p:spPr>
        <p:txBody>
          <a:bodyPr lIns="0" tIns="0" rIns="0" bIns="0" rtlCol="0" anchor="t">
            <a:spAutoFit/>
          </a:bodyPr>
          <a:lstStyle/>
          <a:p>
            <a:pPr marL="0" lvl="0" indent="0" algn="ctr">
              <a:lnSpc>
                <a:spcPts val="8400"/>
              </a:lnSpc>
              <a:spcBef>
                <a:spcPct val="0"/>
              </a:spcBef>
            </a:pPr>
            <a:r>
              <a:rPr lang="en-US" sz="7000">
                <a:solidFill>
                  <a:srgbClr val="272626"/>
                </a:solidFill>
                <a:latin typeface="Sriracha" panose="00000500000000000000"/>
              </a:rPr>
              <a:t>III. Vận dụng</a:t>
            </a:r>
          </a:p>
        </p:txBody>
      </p:sp>
      <p:sp>
        <p:nvSpPr>
          <p:cNvPr id="28" name="TextBox 10"/>
          <p:cNvSpPr txBox="1"/>
          <p:nvPr/>
        </p:nvSpPr>
        <p:spPr>
          <a:xfrm>
            <a:off x="3505200" y="4686300"/>
            <a:ext cx="11814175" cy="1846580"/>
          </a:xfrm>
          <a:prstGeom prst="rect">
            <a:avLst/>
          </a:prstGeom>
        </p:spPr>
        <p:txBody>
          <a:bodyPr wrap="square" lIns="0" tIns="0" rIns="0" bIns="0" rtlCol="0" anchor="t">
            <a:spAutoFit/>
          </a:bodyPr>
          <a:lstStyle/>
          <a:p>
            <a:pPr indent="0" algn="just">
              <a:lnSpc>
                <a:spcPct val="150000"/>
              </a:lnSpc>
              <a:spcBef>
                <a:spcPct val="0"/>
              </a:spcBef>
            </a:pPr>
            <a:r>
              <a:rPr lang="en-US" sz="4000">
                <a:solidFill>
                  <a:srgbClr val="002060"/>
                </a:solidFill>
                <a:latin typeface="#9Slide03 Arima Madurai Bold" panose="00000800000000000000" charset="0"/>
                <a:cs typeface="#9Slide03 Arima Madurai Bold" panose="00000800000000000000" charset="0"/>
              </a:rPr>
              <a:t>(1) Tìm hiểu và liệt kê ít nhất 10 vấn đề xã hội cần giải quyết trong đời sống của em.</a:t>
            </a:r>
          </a:p>
        </p:txBody>
      </p:sp>
      <p:sp>
        <p:nvSpPr>
          <p:cNvPr id="29" name="TextBox 10"/>
          <p:cNvSpPr txBox="1"/>
          <p:nvPr/>
        </p:nvSpPr>
        <p:spPr>
          <a:xfrm>
            <a:off x="3505200" y="6743700"/>
            <a:ext cx="11868150" cy="2769870"/>
          </a:xfrm>
          <a:prstGeom prst="rect">
            <a:avLst/>
          </a:prstGeom>
        </p:spPr>
        <p:txBody>
          <a:bodyPr wrap="square" lIns="0" tIns="0" rIns="0" bIns="0" rtlCol="0" anchor="t">
            <a:spAutoFit/>
          </a:bodyPr>
          <a:lstStyle/>
          <a:p>
            <a:pPr indent="0" algn="just">
              <a:lnSpc>
                <a:spcPct val="150000"/>
              </a:lnSpc>
              <a:spcBef>
                <a:spcPct val="0"/>
              </a:spcBef>
            </a:pPr>
            <a:r>
              <a:rPr lang="en-US" sz="4000">
                <a:solidFill>
                  <a:srgbClr val="002060"/>
                </a:solidFill>
                <a:latin typeface="#9Slide03 Arima Madurai Bold" panose="00000800000000000000" charset="0"/>
                <a:cs typeface="#9Slide03 Arima Madurai Bold" panose="00000800000000000000" charset="0"/>
              </a:rPr>
              <a:t>(2) Lựa chọn một vấn đề em quan tâm nhất, viết bài văn nghị luận xã hội trình bày suy nghĩ của em về vấn đề đó và những giải pháp khắc phục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29"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grpSp>
        <p:nvGrpSpPr>
          <p:cNvPr id="2" name="Group 2"/>
          <p:cNvGrpSpPr/>
          <p:nvPr/>
        </p:nvGrpSpPr>
        <p:grpSpPr>
          <a:xfrm>
            <a:off x="381000" y="342901"/>
            <a:ext cx="17297400" cy="9601199"/>
            <a:chOff x="0" y="0"/>
            <a:chExt cx="5863658" cy="8878865"/>
          </a:xfrm>
        </p:grpSpPr>
        <p:sp>
          <p:nvSpPr>
            <p:cNvPr id="3" name="Freeform 3"/>
            <p:cNvSpPr/>
            <p:nvPr/>
          </p:nvSpPr>
          <p:spPr>
            <a:xfrm>
              <a:off x="0" y="-4073"/>
              <a:ext cx="5870049" cy="8885467"/>
            </a:xfrm>
            <a:custGeom>
              <a:avLst/>
              <a:gdLst/>
              <a:ahLst/>
              <a:cxnLst/>
              <a:rect l="l" t="t" r="r" b="b"/>
              <a:pathLst>
                <a:path w="5870049" h="8885467">
                  <a:moveTo>
                    <a:pt x="5242271" y="8830989"/>
                  </a:moveTo>
                  <a:cubicBezTo>
                    <a:pt x="5242271" y="8830989"/>
                    <a:pt x="4511397" y="8885467"/>
                    <a:pt x="3768204" y="8882846"/>
                  </a:cubicBezTo>
                  <a:cubicBezTo>
                    <a:pt x="2369313" y="8880683"/>
                    <a:pt x="1057074" y="8872859"/>
                    <a:pt x="1057074" y="8872859"/>
                  </a:cubicBezTo>
                  <a:cubicBezTo>
                    <a:pt x="812932" y="8864024"/>
                    <a:pt x="449110" y="8842794"/>
                    <a:pt x="282371" y="8784617"/>
                  </a:cubicBezTo>
                  <a:cubicBezTo>
                    <a:pt x="4469" y="8687654"/>
                    <a:pt x="0" y="8514374"/>
                    <a:pt x="0" y="6959562"/>
                  </a:cubicBezTo>
                  <a:lnTo>
                    <a:pt x="0" y="6959484"/>
                  </a:lnTo>
                  <a:cubicBezTo>
                    <a:pt x="8536" y="491230"/>
                    <a:pt x="0" y="345608"/>
                    <a:pt x="77597" y="223930"/>
                  </a:cubicBezTo>
                  <a:cubicBezTo>
                    <a:pt x="217372" y="4759"/>
                    <a:pt x="519255" y="4073"/>
                    <a:pt x="937909" y="4073"/>
                  </a:cubicBezTo>
                  <a:cubicBezTo>
                    <a:pt x="937909" y="4073"/>
                    <a:pt x="1782351" y="15681"/>
                    <a:pt x="3252386" y="7673"/>
                  </a:cubicBezTo>
                  <a:cubicBezTo>
                    <a:pt x="4292469" y="0"/>
                    <a:pt x="5009202" y="6979"/>
                    <a:pt x="5009202" y="6979"/>
                  </a:cubicBezTo>
                  <a:cubicBezTo>
                    <a:pt x="5377510" y="14458"/>
                    <a:pt x="5515770" y="42638"/>
                    <a:pt x="5713510" y="165219"/>
                  </a:cubicBezTo>
                  <a:cubicBezTo>
                    <a:pt x="5864527" y="258836"/>
                    <a:pt x="5870049" y="476157"/>
                    <a:pt x="5860909" y="6959483"/>
                  </a:cubicBezTo>
                  <a:lnTo>
                    <a:pt x="5860909" y="6959562"/>
                  </a:lnTo>
                  <a:cubicBezTo>
                    <a:pt x="5860908" y="8632340"/>
                    <a:pt x="5818124" y="8780927"/>
                    <a:pt x="5242271" y="8830989"/>
                  </a:cubicBezTo>
                  <a:close/>
                </a:path>
              </a:pathLst>
            </a:custGeom>
            <a:solidFill>
              <a:srgbClr val="CED8FF"/>
            </a:solidFill>
          </p:spPr>
          <p:txBody>
            <a:bodyPr/>
            <a:lstStyle/>
            <a:p>
              <a:endParaRPr lang="en-US"/>
            </a:p>
          </p:txBody>
        </p:sp>
      </p:grpSp>
      <p:sp>
        <p:nvSpPr>
          <p:cNvPr id="19" name="TextBox 10"/>
          <p:cNvSpPr txBox="1"/>
          <p:nvPr/>
        </p:nvSpPr>
        <p:spPr>
          <a:xfrm>
            <a:off x="1990626" y="826715"/>
            <a:ext cx="14097000" cy="769441"/>
          </a:xfrm>
          <a:prstGeom prst="rect">
            <a:avLst/>
          </a:prstGeom>
        </p:spPr>
        <p:txBody>
          <a:bodyPr wrap="square" lIns="0" tIns="0" rIns="0" bIns="0" rtlCol="0" anchor="t">
            <a:spAutoFit/>
          </a:bodyPr>
          <a:lstStyle/>
          <a:p>
            <a:pPr indent="0" algn="ctr">
              <a:spcBef>
                <a:spcPct val="0"/>
              </a:spcBef>
            </a:pPr>
            <a:r>
              <a:rPr lang="en-US" sz="5000" dirty="0" err="1">
                <a:solidFill>
                  <a:srgbClr val="272626"/>
                </a:solidFill>
                <a:latin typeface="#9Slide03 BoosterNextFYBlack" panose="02000A03000000020004" charset="0"/>
                <a:cs typeface="#9Slide03 BoosterNextFYBlack" panose="02000A03000000020004" charset="0"/>
              </a:rPr>
              <a:t>Chuẩn</a:t>
            </a:r>
            <a:r>
              <a:rPr lang="en-US" sz="5000" dirty="0">
                <a:solidFill>
                  <a:srgbClr val="272626"/>
                </a:solidFill>
                <a:latin typeface="#9Slide03 BoosterNextFYBlack" panose="02000A03000000020004" charset="0"/>
                <a:cs typeface="#9Slide03 BoosterNextFYBlack" panose="02000A03000000020004" charset="0"/>
              </a:rPr>
              <a:t> </a:t>
            </a:r>
            <a:r>
              <a:rPr lang="en-US" sz="5000" dirty="0" err="1">
                <a:solidFill>
                  <a:srgbClr val="272626"/>
                </a:solidFill>
                <a:latin typeface="#9Slide03 BoosterNextFYBlack" panose="02000A03000000020004" charset="0"/>
                <a:cs typeface="#9Slide03 BoosterNextFYBlack" panose="02000A03000000020004" charset="0"/>
              </a:rPr>
              <a:t>bị</a:t>
            </a:r>
            <a:r>
              <a:rPr lang="en-US" sz="5000" dirty="0">
                <a:solidFill>
                  <a:srgbClr val="272626"/>
                </a:solidFill>
                <a:latin typeface="#9Slide03 BoosterNextFYBlack" panose="02000A03000000020004" charset="0"/>
                <a:cs typeface="#9Slide03 BoosterNextFYBlack" panose="02000A03000000020004" charset="0"/>
              </a:rPr>
              <a:t> </a:t>
            </a:r>
            <a:r>
              <a:rPr lang="en-US" sz="5000" dirty="0" err="1">
                <a:solidFill>
                  <a:srgbClr val="272626"/>
                </a:solidFill>
                <a:latin typeface="#9Slide03 BoosterNextFYBlack" panose="02000A03000000020004" charset="0"/>
                <a:cs typeface="#9Slide03 BoosterNextFYBlack" panose="02000A03000000020004" charset="0"/>
              </a:rPr>
              <a:t>tiết</a:t>
            </a:r>
            <a:r>
              <a:rPr lang="en-US" sz="5000" dirty="0">
                <a:solidFill>
                  <a:srgbClr val="272626"/>
                </a:solidFill>
                <a:latin typeface="#9Slide03 BoosterNextFYBlack" panose="02000A03000000020004" charset="0"/>
                <a:cs typeface="#9Slide03 BoosterNextFYBlack" panose="02000A03000000020004" charset="0"/>
              </a:rPr>
              <a:t> </a:t>
            </a:r>
            <a:r>
              <a:rPr lang="en-US" sz="5000" dirty="0" err="1">
                <a:solidFill>
                  <a:srgbClr val="272626"/>
                </a:solidFill>
                <a:latin typeface="#9Slide03 BoosterNextFYBlack" panose="02000A03000000020004" charset="0"/>
                <a:cs typeface="#9Slide03 BoosterNextFYBlack" panose="02000A03000000020004" charset="0"/>
              </a:rPr>
              <a:t>học</a:t>
            </a:r>
            <a:r>
              <a:rPr lang="en-US" sz="5000" dirty="0">
                <a:solidFill>
                  <a:srgbClr val="272626"/>
                </a:solidFill>
                <a:latin typeface="#9Slide03 BoosterNextFYBlack" panose="02000A03000000020004" charset="0"/>
                <a:cs typeface="#9Slide03 BoosterNextFYBlack" panose="02000A03000000020004" charset="0"/>
              </a:rPr>
              <a:t> </a:t>
            </a:r>
            <a:r>
              <a:rPr lang="en-US" sz="5000" dirty="0" err="1">
                <a:solidFill>
                  <a:srgbClr val="272626"/>
                </a:solidFill>
                <a:latin typeface="#9Slide03 BoosterNextFYBlack" panose="02000A03000000020004" charset="0"/>
                <a:cs typeface="#9Slide03 BoosterNextFYBlack" panose="02000A03000000020004" charset="0"/>
              </a:rPr>
              <a:t>sau</a:t>
            </a:r>
            <a:r>
              <a:rPr lang="en-US" sz="5000" dirty="0">
                <a:solidFill>
                  <a:srgbClr val="272626"/>
                </a:solidFill>
                <a:latin typeface="#9Slide03 BoosterNextFYBlack" panose="02000A03000000020004" charset="0"/>
                <a:cs typeface="#9Slide03 BoosterNextFYBlack" panose="02000A03000000020004" charset="0"/>
              </a:rPr>
              <a:t>: </a:t>
            </a:r>
            <a:r>
              <a:rPr lang="en-US" sz="5000" dirty="0" err="1">
                <a:solidFill>
                  <a:srgbClr val="272626"/>
                </a:solidFill>
                <a:latin typeface="#9Slide03 BoosterNextFYBlack" panose="02000A03000000020004" charset="0"/>
                <a:cs typeface="#9Slide03 BoosterNextFYBlack" panose="02000A03000000020004" charset="0"/>
              </a:rPr>
              <a:t>Phần</a:t>
            </a:r>
            <a:r>
              <a:rPr lang="en-US" sz="5000" dirty="0">
                <a:solidFill>
                  <a:srgbClr val="272626"/>
                </a:solidFill>
                <a:latin typeface="#9Slide03 BoosterNextFYBlack" panose="02000A03000000020004" charset="0"/>
                <a:cs typeface="#9Slide03 BoosterNextFYBlack" panose="02000A03000000020004" charset="0"/>
              </a:rPr>
              <a:t> </a:t>
            </a:r>
            <a:r>
              <a:rPr lang="en-US" sz="5000" dirty="0" err="1">
                <a:solidFill>
                  <a:srgbClr val="272626"/>
                </a:solidFill>
                <a:latin typeface="#9Slide03 BoosterNextFYBlack" panose="02000A03000000020004" charset="0"/>
                <a:cs typeface="#9Slide03 BoosterNextFYBlack" panose="02000A03000000020004" charset="0"/>
              </a:rPr>
              <a:t>Nói</a:t>
            </a:r>
            <a:r>
              <a:rPr lang="en-US" sz="5000" dirty="0">
                <a:solidFill>
                  <a:srgbClr val="272626"/>
                </a:solidFill>
                <a:latin typeface="#9Slide03 BoosterNextFYBlack" panose="02000A03000000020004" charset="0"/>
                <a:cs typeface="#9Slide03 BoosterNextFYBlack" panose="02000A03000000020004" charset="0"/>
              </a:rPr>
              <a:t> </a:t>
            </a:r>
            <a:r>
              <a:rPr lang="en-US" sz="5000" dirty="0" err="1">
                <a:solidFill>
                  <a:srgbClr val="272626"/>
                </a:solidFill>
                <a:latin typeface="#9Slide03 BoosterNextFYBlack" panose="02000A03000000020004" charset="0"/>
                <a:cs typeface="#9Slide03 BoosterNextFYBlack" panose="02000A03000000020004" charset="0"/>
              </a:rPr>
              <a:t>và</a:t>
            </a:r>
            <a:r>
              <a:rPr lang="en-US" sz="5000" dirty="0">
                <a:solidFill>
                  <a:srgbClr val="272626"/>
                </a:solidFill>
                <a:latin typeface="#9Slide03 BoosterNextFYBlack" panose="02000A03000000020004" charset="0"/>
                <a:cs typeface="#9Slide03 BoosterNextFYBlack" panose="02000A03000000020004" charset="0"/>
              </a:rPr>
              <a:t> </a:t>
            </a:r>
            <a:r>
              <a:rPr lang="en-US" sz="5000" dirty="0" err="1">
                <a:solidFill>
                  <a:srgbClr val="272626"/>
                </a:solidFill>
                <a:latin typeface="#9Slide03 BoosterNextFYBlack" panose="02000A03000000020004" charset="0"/>
                <a:cs typeface="#9Slide03 BoosterNextFYBlack" panose="02000A03000000020004" charset="0"/>
              </a:rPr>
              <a:t>nghe</a:t>
            </a:r>
            <a:endParaRPr lang="en-US" sz="5000" dirty="0">
              <a:solidFill>
                <a:srgbClr val="272626"/>
              </a:solidFill>
              <a:latin typeface="#9Slide03 BoosterNextFYBlack" panose="02000A03000000020004" charset="0"/>
              <a:cs typeface="#9Slide03 BoosterNextFYBlack" panose="02000A03000000020004" charset="0"/>
            </a:endParaRPr>
          </a:p>
        </p:txBody>
      </p:sp>
      <p:sp>
        <p:nvSpPr>
          <p:cNvPr id="13" name="TextBox 10"/>
          <p:cNvSpPr txBox="1"/>
          <p:nvPr/>
        </p:nvSpPr>
        <p:spPr>
          <a:xfrm>
            <a:off x="1086044" y="2218170"/>
            <a:ext cx="15982753" cy="2077492"/>
          </a:xfrm>
          <a:prstGeom prst="rect">
            <a:avLst/>
          </a:prstGeom>
        </p:spPr>
        <p:txBody>
          <a:bodyPr wrap="square" lIns="0" tIns="0" rIns="0" bIns="0" rtlCol="0" anchor="t">
            <a:spAutoFit/>
          </a:bodyPr>
          <a:lstStyle/>
          <a:p>
            <a:pPr indent="0" algn="just">
              <a:lnSpc>
                <a:spcPct val="125000"/>
              </a:lnSpc>
              <a:spcBef>
                <a:spcPts val="0"/>
              </a:spcBef>
              <a:spcAft>
                <a:spcPts val="0"/>
              </a:spcAft>
            </a:pP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Đọc</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phần</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Định</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hướng</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và</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thực</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hiện</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trước</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nội</a:t>
            </a:r>
            <a:r>
              <a:rPr lang="en-US" sz="3600" dirty="0">
                <a:solidFill>
                  <a:srgbClr val="272626"/>
                </a:solidFill>
                <a:latin typeface="#9Slide03 Arima Madurai Bold" panose="00000800000000000000" charset="0"/>
                <a:cs typeface="#9Slide03 Arima Madurai Bold" panose="00000800000000000000" charset="0"/>
              </a:rPr>
              <a:t> dung </a:t>
            </a:r>
            <a:r>
              <a:rPr lang="en-US" sz="3600" dirty="0" err="1">
                <a:solidFill>
                  <a:srgbClr val="272626"/>
                </a:solidFill>
                <a:latin typeface="#9Slide03 Arima Madurai Bold" panose="00000800000000000000" charset="0"/>
                <a:cs typeface="#9Slide03 Arima Madurai Bold" panose="00000800000000000000" charset="0"/>
              </a:rPr>
              <a:t>bài</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Nói</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và</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nghe</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SGK</a:t>
            </a:r>
            <a:r>
              <a:rPr lang="en-US" sz="3600" dirty="0">
                <a:solidFill>
                  <a:srgbClr val="272626"/>
                </a:solidFill>
                <a:latin typeface="#9Slide03 Arima Madurai Bold" panose="00000800000000000000" charset="0"/>
                <a:cs typeface="#9Slide03 Arima Madurai Bold" panose="00000800000000000000" charset="0"/>
              </a:rPr>
              <a:t>/133) </a:t>
            </a:r>
            <a:r>
              <a:rPr lang="en-US" sz="3600" dirty="0" err="1">
                <a:solidFill>
                  <a:srgbClr val="272626"/>
                </a:solidFill>
                <a:latin typeface="#9Slide03 Arima Madurai Bold" panose="00000800000000000000" charset="0"/>
                <a:cs typeface="#9Slide03 Arima Madurai Bold" panose="00000800000000000000" charset="0"/>
              </a:rPr>
              <a:t>để</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tìm</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hiểu</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Thế</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nào</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là</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trình</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bày</a:t>
            </a:r>
            <a:r>
              <a:rPr lang="en-US" sz="3600" dirty="0">
                <a:solidFill>
                  <a:srgbClr val="272626"/>
                </a:solidFill>
                <a:latin typeface="#9Slide03 Arima Madurai Bold" panose="00000800000000000000" charset="0"/>
                <a:cs typeface="#9Slide03 Arima Madurai Bold" panose="00000800000000000000" charset="0"/>
              </a:rPr>
              <a:t> ý </a:t>
            </a:r>
            <a:r>
              <a:rPr lang="en-US" sz="3600" dirty="0" err="1">
                <a:solidFill>
                  <a:srgbClr val="272626"/>
                </a:solidFill>
                <a:latin typeface="#9Slide03 Arima Madurai Bold" panose="00000800000000000000" charset="0"/>
                <a:cs typeface="#9Slide03 Arima Madurai Bold" panose="00000800000000000000" charset="0"/>
              </a:rPr>
              <a:t>kiến</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về</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một</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sự</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việc</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có</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tính</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thời</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sự</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Phần</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trình</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bày</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của</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bài</a:t>
            </a:r>
            <a:r>
              <a:rPr lang="en-US" sz="3600" dirty="0">
                <a:solidFill>
                  <a:srgbClr val="272626"/>
                </a:solidFill>
                <a:latin typeface="#9Slide03 Arima Madurai Bold" panose="00000800000000000000" charset="0"/>
                <a:cs typeface="#9Slide03 Arima Madurai Bold" panose="00000800000000000000" charset="0"/>
              </a:rPr>
              <a:t> 5 </a:t>
            </a:r>
            <a:r>
              <a:rPr lang="en-US" sz="3600" dirty="0" err="1">
                <a:solidFill>
                  <a:srgbClr val="272626"/>
                </a:solidFill>
                <a:latin typeface="#9Slide03 Arima Madurai Bold" panose="00000800000000000000" charset="0"/>
                <a:cs typeface="#9Slide03 Arima Madurai Bold" panose="00000800000000000000" charset="0"/>
              </a:rPr>
              <a:t>có</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gì</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khác</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với</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bài</a:t>
            </a:r>
            <a:r>
              <a:rPr lang="en-US" sz="3600" dirty="0">
                <a:solidFill>
                  <a:srgbClr val="272626"/>
                </a:solidFill>
                <a:latin typeface="#9Slide03 Arima Madurai Bold" panose="00000800000000000000" charset="0"/>
                <a:cs typeface="#9Slide03 Arima Madurai Bold" panose="00000800000000000000" charset="0"/>
              </a:rPr>
              <a:t> 4? </a:t>
            </a:r>
          </a:p>
        </p:txBody>
      </p:sp>
      <p:sp>
        <p:nvSpPr>
          <p:cNvPr id="14" name="TextBox 10"/>
          <p:cNvSpPr txBox="1"/>
          <p:nvPr/>
        </p:nvSpPr>
        <p:spPr>
          <a:xfrm>
            <a:off x="967678" y="4493958"/>
            <a:ext cx="16253521" cy="1384995"/>
          </a:xfrm>
          <a:prstGeom prst="rect">
            <a:avLst/>
          </a:prstGeom>
        </p:spPr>
        <p:txBody>
          <a:bodyPr wrap="square" lIns="0" tIns="0" rIns="0" bIns="0" rtlCol="0" anchor="t">
            <a:spAutoFit/>
          </a:bodyPr>
          <a:lstStyle/>
          <a:p>
            <a:pPr indent="0" algn="just">
              <a:lnSpc>
                <a:spcPct val="125000"/>
              </a:lnSpc>
              <a:spcBef>
                <a:spcPts val="0"/>
              </a:spcBef>
              <a:spcAft>
                <a:spcPts val="0"/>
              </a:spcAft>
            </a:pP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Chuyển</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dàn</a:t>
            </a:r>
            <a:r>
              <a:rPr lang="en-US" sz="3600" dirty="0">
                <a:solidFill>
                  <a:srgbClr val="272626"/>
                </a:solidFill>
                <a:latin typeface="#9Slide03 Arima Madurai Bold" panose="00000800000000000000" charset="0"/>
                <a:cs typeface="#9Slide03 Arima Madurai Bold" panose="00000800000000000000" charset="0"/>
              </a:rPr>
              <a:t> ý </a:t>
            </a:r>
            <a:r>
              <a:rPr lang="en-US" sz="3600" dirty="0" err="1">
                <a:solidFill>
                  <a:srgbClr val="272626"/>
                </a:solidFill>
                <a:latin typeface="#9Slide03 Arima Madurai Bold" panose="00000800000000000000" charset="0"/>
                <a:cs typeface="#9Slide03 Arima Madurai Bold" panose="00000800000000000000" charset="0"/>
              </a:rPr>
              <a:t>của</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phần</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Viết</a:t>
            </a:r>
            <a:r>
              <a:rPr lang="en-US" sz="3600" dirty="0">
                <a:solidFill>
                  <a:srgbClr val="272626"/>
                </a:solidFill>
                <a:latin typeface="#9Slide03 Arima Madurai Bold" panose="00000800000000000000" charset="0"/>
                <a:cs typeface="#9Slide03 Arima Madurai Bold" panose="00000800000000000000" charset="0"/>
              </a:rPr>
              <a:t> sang </a:t>
            </a:r>
            <a:r>
              <a:rPr lang="en-US" sz="3600" dirty="0" err="1">
                <a:solidFill>
                  <a:srgbClr val="272626"/>
                </a:solidFill>
                <a:latin typeface="#9Slide03 Arima Madurai Bold" panose="00000800000000000000" charset="0"/>
                <a:cs typeface="#9Slide03 Arima Madurai Bold" panose="00000800000000000000" charset="0"/>
              </a:rPr>
              <a:t>phần</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Nói</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và</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nghe</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bài</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tập</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Suy</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nghĩ</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của</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em</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về</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vấn</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đề</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một</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số</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học</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sinh</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ngại</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đọc</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sách</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và</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cách</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khắc</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phục</a:t>
            </a:r>
            <a:r>
              <a:rPr lang="en-US" sz="3600" dirty="0">
                <a:solidFill>
                  <a:srgbClr val="272626"/>
                </a:solidFill>
                <a:latin typeface="#9Slide03 Arima Madurai Bold" panose="00000800000000000000" charset="0"/>
                <a:cs typeface="#9Slide03 Arima Madurai Bold" panose="00000800000000000000" charset="0"/>
              </a:rPr>
              <a:t>.</a:t>
            </a:r>
          </a:p>
        </p:txBody>
      </p:sp>
      <p:sp>
        <p:nvSpPr>
          <p:cNvPr id="15" name="TextBox 10"/>
          <p:cNvSpPr txBox="1"/>
          <p:nvPr/>
        </p:nvSpPr>
        <p:spPr>
          <a:xfrm>
            <a:off x="950661" y="6134100"/>
            <a:ext cx="16253521" cy="2077492"/>
          </a:xfrm>
          <a:prstGeom prst="rect">
            <a:avLst/>
          </a:prstGeom>
        </p:spPr>
        <p:txBody>
          <a:bodyPr wrap="square" lIns="0" tIns="0" rIns="0" bIns="0" rtlCol="0" anchor="t">
            <a:spAutoFit/>
          </a:bodyPr>
          <a:lstStyle/>
          <a:p>
            <a:pPr indent="0" algn="just">
              <a:lnSpc>
                <a:spcPct val="125000"/>
              </a:lnSpc>
              <a:spcBef>
                <a:spcPts val="0"/>
              </a:spcBef>
              <a:spcAft>
                <a:spcPts val="0"/>
              </a:spcAft>
            </a:pP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Lập</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dàn</a:t>
            </a:r>
            <a:r>
              <a:rPr lang="en-US" sz="3600" dirty="0">
                <a:solidFill>
                  <a:srgbClr val="272626"/>
                </a:solidFill>
                <a:latin typeface="#9Slide03 Arima Madurai Bold" panose="00000800000000000000" charset="0"/>
                <a:cs typeface="#9Slide03 Arima Madurai Bold" panose="00000800000000000000" charset="0"/>
              </a:rPr>
              <a:t> ý </a:t>
            </a:r>
            <a:r>
              <a:rPr lang="en-US" sz="3600" dirty="0" err="1">
                <a:solidFill>
                  <a:srgbClr val="272626"/>
                </a:solidFill>
                <a:latin typeface="#9Slide03 Arima Madurai Bold" panose="00000800000000000000" charset="0"/>
                <a:cs typeface="#9Slide03 Arima Madurai Bold" panose="00000800000000000000" charset="0"/>
              </a:rPr>
              <a:t>cho</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phần</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trình</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bày</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các</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đề</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bài</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sau</a:t>
            </a:r>
            <a:r>
              <a:rPr lang="en-US" sz="3600" dirty="0">
                <a:solidFill>
                  <a:srgbClr val="272626"/>
                </a:solidFill>
                <a:latin typeface="#9Slide03 Arima Madurai Bold" panose="00000800000000000000" charset="0"/>
                <a:cs typeface="#9Slide03 Arima Madurai Bold" panose="00000800000000000000" charset="0"/>
              </a:rPr>
              <a:t>:</a:t>
            </a:r>
          </a:p>
          <a:p>
            <a:pPr indent="0" algn="just">
              <a:lnSpc>
                <a:spcPct val="125000"/>
              </a:lnSpc>
              <a:spcBef>
                <a:spcPts val="0"/>
              </a:spcBef>
              <a:spcAft>
                <a:spcPts val="0"/>
              </a:spcAft>
            </a:pPr>
            <a:r>
              <a:rPr lang="en-US" sz="3600" dirty="0">
                <a:solidFill>
                  <a:srgbClr val="272626"/>
                </a:solidFill>
                <a:latin typeface="#9Slide03 Arima Madurai Bold" panose="00000800000000000000" charset="0"/>
                <a:cs typeface="#9Slide03 Arima Madurai Bold" panose="00000800000000000000" charset="0"/>
              </a:rPr>
              <a:t> (1) </a:t>
            </a:r>
            <a:r>
              <a:rPr lang="en-US" sz="3600" dirty="0" err="1">
                <a:solidFill>
                  <a:srgbClr val="272626"/>
                </a:solidFill>
                <a:latin typeface="#9Slide03 Arima Madurai Bold" panose="00000800000000000000" charset="0"/>
                <a:cs typeface="#9Slide03 Arima Madurai Bold" panose="00000800000000000000" charset="0"/>
              </a:rPr>
              <a:t>Những</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lưu</a:t>
            </a:r>
            <a:r>
              <a:rPr lang="en-US" sz="3600" dirty="0">
                <a:solidFill>
                  <a:srgbClr val="272626"/>
                </a:solidFill>
                <a:latin typeface="#9Slide03 Arima Madurai Bold" panose="00000800000000000000" charset="0"/>
                <a:cs typeface="#9Slide03 Arima Madurai Bold" panose="00000800000000000000" charset="0"/>
              </a:rPr>
              <a:t> ý </a:t>
            </a:r>
            <a:r>
              <a:rPr lang="en-US" sz="3600" dirty="0" err="1">
                <a:solidFill>
                  <a:srgbClr val="272626"/>
                </a:solidFill>
                <a:latin typeface="#9Slide03 Arima Madurai Bold" panose="00000800000000000000" charset="0"/>
                <a:cs typeface="#9Slide03 Arima Madurai Bold" panose="00000800000000000000" charset="0"/>
              </a:rPr>
              <a:t>khi</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sử</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dụng</a:t>
            </a:r>
            <a:r>
              <a:rPr lang="en-US" sz="3600" dirty="0">
                <a:solidFill>
                  <a:srgbClr val="272626"/>
                </a:solidFill>
                <a:latin typeface="#9Slide03 Arima Madurai Bold" panose="00000800000000000000" charset="0"/>
                <a:cs typeface="#9Slide03 Arima Madurai Bold" panose="00000800000000000000" charset="0"/>
              </a:rPr>
              <a:t> Chat </a:t>
            </a:r>
            <a:r>
              <a:rPr lang="en-US" sz="3600" dirty="0" err="1">
                <a:solidFill>
                  <a:srgbClr val="272626"/>
                </a:solidFill>
                <a:latin typeface="#9Slide03 Arima Madurai Bold" panose="00000800000000000000" charset="0"/>
                <a:cs typeface="#9Slide03 Arima Madurai Bold" panose="00000800000000000000" charset="0"/>
              </a:rPr>
              <a:t>GPT</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thành</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tựu</a:t>
            </a:r>
            <a:r>
              <a:rPr lang="en-US" sz="3600" dirty="0">
                <a:solidFill>
                  <a:srgbClr val="272626"/>
                </a:solidFill>
                <a:latin typeface="#9Slide03 Arima Madurai Bold" panose="00000800000000000000" charset="0"/>
                <a:cs typeface="#9Slide03 Arima Madurai Bold" panose="00000800000000000000" charset="0"/>
              </a:rPr>
              <a:t> khoa </a:t>
            </a:r>
            <a:r>
              <a:rPr lang="en-US" sz="3600" dirty="0" err="1">
                <a:solidFill>
                  <a:srgbClr val="272626"/>
                </a:solidFill>
                <a:latin typeface="#9Slide03 Arima Madurai Bold" panose="00000800000000000000" charset="0"/>
                <a:cs typeface="#9Slide03 Arima Madurai Bold" panose="00000800000000000000" charset="0"/>
              </a:rPr>
              <a:t>học</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mới</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của</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thế</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kỉ</a:t>
            </a:r>
            <a:r>
              <a:rPr lang="en-US" sz="3600" dirty="0">
                <a:solidFill>
                  <a:srgbClr val="272626"/>
                </a:solidFill>
                <a:latin typeface="#9Slide03 Arima Madurai Bold" panose="00000800000000000000" charset="0"/>
                <a:cs typeface="#9Slide03 Arima Madurai Bold" panose="00000800000000000000" charset="0"/>
              </a:rPr>
              <a:t> XXI.</a:t>
            </a:r>
          </a:p>
          <a:p>
            <a:pPr indent="0" algn="just">
              <a:lnSpc>
                <a:spcPct val="125000"/>
              </a:lnSpc>
              <a:spcBef>
                <a:spcPts val="0"/>
              </a:spcBef>
              <a:spcAft>
                <a:spcPts val="0"/>
              </a:spcAft>
            </a:pPr>
            <a:r>
              <a:rPr lang="en-US" sz="3600" dirty="0">
                <a:solidFill>
                  <a:srgbClr val="272626"/>
                </a:solidFill>
                <a:latin typeface="#9Slide03 Arima Madurai Bold" panose="00000800000000000000" charset="0"/>
                <a:cs typeface="#9Slide03 Arima Madurai Bold" panose="00000800000000000000" charset="0"/>
              </a:rPr>
              <a:t>(2) </a:t>
            </a:r>
            <a:r>
              <a:rPr lang="en-US" sz="3600" dirty="0" err="1">
                <a:solidFill>
                  <a:srgbClr val="272626"/>
                </a:solidFill>
                <a:latin typeface="#9Slide03 Arima Madurai Bold" panose="00000800000000000000" charset="0"/>
                <a:cs typeface="#9Slide03 Arima Madurai Bold" panose="00000800000000000000" charset="0"/>
              </a:rPr>
              <a:t>Cần</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xác</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định</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mục</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đích</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học</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thế</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nào</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cho</a:t>
            </a:r>
            <a:r>
              <a:rPr lang="en-US" sz="3600" dirty="0">
                <a:solidFill>
                  <a:srgbClr val="272626"/>
                </a:solidFill>
                <a:latin typeface="#9Slide03 Arima Madurai Bold" panose="00000800000000000000" charset="0"/>
                <a:cs typeface="#9Slide03 Arima Madurai Bold" panose="00000800000000000000" charset="0"/>
              </a:rPr>
              <a:t> </a:t>
            </a:r>
            <a:r>
              <a:rPr lang="en-US" sz="3600" dirty="0" err="1">
                <a:solidFill>
                  <a:srgbClr val="272626"/>
                </a:solidFill>
                <a:latin typeface="#9Slide03 Arima Madurai Bold" panose="00000800000000000000" charset="0"/>
                <a:cs typeface="#9Slide03 Arima Madurai Bold" panose="00000800000000000000" charset="0"/>
              </a:rPr>
              <a:t>đúng</a:t>
            </a:r>
            <a:r>
              <a:rPr lang="en-US" sz="3600" dirty="0">
                <a:solidFill>
                  <a:srgbClr val="272626"/>
                </a:solidFill>
                <a:latin typeface="#9Slide03 Arima Madurai Bold" panose="00000800000000000000" charset="0"/>
                <a:cs typeface="#9Slide03 Arima Madurai Bold" panose="00000800000000000000" charset="0"/>
              </a:rPr>
              <a:t>?</a:t>
            </a:r>
          </a:p>
        </p:txBody>
      </p:sp>
      <p:sp>
        <p:nvSpPr>
          <p:cNvPr id="16" name="TextBox 10">
            <a:hlinkClick r:id="rId2" action="ppaction://hlinkpres?slideindex=1&amp;slidetitle="/>
          </p:cNvPr>
          <p:cNvSpPr txBox="1"/>
          <p:nvPr/>
        </p:nvSpPr>
        <p:spPr>
          <a:xfrm>
            <a:off x="7112000" y="8714818"/>
            <a:ext cx="4064000" cy="635496"/>
          </a:xfrm>
          <a:prstGeom prst="rect">
            <a:avLst/>
          </a:prstGeom>
        </p:spPr>
        <p:txBody>
          <a:bodyPr wrap="square" lIns="0" tIns="0" rIns="0" bIns="0" rtlCol="0" anchor="t">
            <a:noAutofit/>
          </a:bodyPr>
          <a:lstStyle/>
          <a:p>
            <a:pPr indent="0" algn="just">
              <a:lnSpc>
                <a:spcPct val="100000"/>
              </a:lnSpc>
              <a:spcBef>
                <a:spcPct val="0"/>
              </a:spcBef>
            </a:pPr>
            <a:r>
              <a:rPr lang="en-US" sz="4000" u="sng" dirty="0" err="1">
                <a:solidFill>
                  <a:srgbClr val="0070C0"/>
                </a:solidFill>
                <a:latin typeface="#9Slide03 Arima Madurai Bold" panose="00000800000000000000" charset="0"/>
                <a:cs typeface="#9Slide03 Arima Madurai Bold" panose="00000800000000000000" charset="0"/>
              </a:rPr>
              <a:t>PHIẾU</a:t>
            </a:r>
            <a:r>
              <a:rPr lang="en-US" sz="4000" u="sng" dirty="0">
                <a:solidFill>
                  <a:srgbClr val="0070C0"/>
                </a:solidFill>
                <a:latin typeface="#9Slide03 Arima Madurai Bold" panose="00000800000000000000" charset="0"/>
                <a:cs typeface="#9Slide03 Arima Madurai Bold" panose="00000800000000000000" charset="0"/>
              </a:rPr>
              <a:t> </a:t>
            </a:r>
            <a:r>
              <a:rPr lang="en-US" sz="4000" u="sng" dirty="0" err="1">
                <a:solidFill>
                  <a:srgbClr val="0070C0"/>
                </a:solidFill>
                <a:latin typeface="#9Slide03 Arima Madurai Bold" panose="00000800000000000000" charset="0"/>
                <a:cs typeface="#9Slide03 Arima Madurai Bold" panose="00000800000000000000" charset="0"/>
              </a:rPr>
              <a:t>HỌC</a:t>
            </a:r>
            <a:r>
              <a:rPr lang="en-US" sz="4000" u="sng" dirty="0">
                <a:solidFill>
                  <a:srgbClr val="0070C0"/>
                </a:solidFill>
                <a:latin typeface="#9Slide03 Arima Madurai Bold" panose="00000800000000000000" charset="0"/>
                <a:cs typeface="#9Slide03 Arima Madurai Bold" panose="00000800000000000000" charset="0"/>
              </a:rPr>
              <a:t> </a:t>
            </a:r>
            <a:r>
              <a:rPr lang="en-US" sz="4000" u="sng" dirty="0" err="1">
                <a:solidFill>
                  <a:srgbClr val="0070C0"/>
                </a:solidFill>
                <a:latin typeface="#9Slide03 Arima Madurai Bold" panose="00000800000000000000" charset="0"/>
                <a:cs typeface="#9Slide03 Arima Madurai Bold" panose="00000800000000000000" charset="0"/>
              </a:rPr>
              <a:t>TẬP</a:t>
            </a:r>
            <a:endParaRPr lang="en-US" sz="4000" u="sng" dirty="0">
              <a:solidFill>
                <a:srgbClr val="0070C0"/>
              </a:solidFill>
              <a:latin typeface="#9Slide03 Arima Madurai Bold" panose="00000800000000000000" charset="0"/>
              <a:cs typeface="#9Slide03 Arima Madurai Bold" panose="0000080000000000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3" grpId="0"/>
      <p:bldP spid="13" grpId="1"/>
      <p:bldP spid="14" grpId="0"/>
      <p:bldP spid="14" grpId="1"/>
      <p:bldP spid="15" grpId="0"/>
      <p:bldP spid="15" grpId="1"/>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17003228" y="1137670"/>
            <a:ext cx="760877" cy="10730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517967" y="3803119"/>
            <a:ext cx="1122310" cy="11223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5678788" y="5514100"/>
            <a:ext cx="1221388" cy="129684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544691" y="476732"/>
            <a:ext cx="1303493" cy="120158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777506" y="3980342"/>
            <a:ext cx="1077413" cy="128821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38642" y="563362"/>
            <a:ext cx="1433059" cy="930675"/>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003586">
            <a:off x="16298884" y="2278356"/>
            <a:ext cx="545634" cy="1130375"/>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920968">
            <a:off x="691536" y="2688533"/>
            <a:ext cx="1935172" cy="633329"/>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129358">
            <a:off x="2016552" y="1617438"/>
            <a:ext cx="839734" cy="798511"/>
          </a:xfrm>
          <a:prstGeom prst="rect">
            <a:avLst/>
          </a:prstGeom>
        </p:spPr>
      </p:pic>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53495">
            <a:off x="449009" y="6682804"/>
            <a:ext cx="1260226" cy="1426182"/>
          </a:xfrm>
          <a:prstGeom prst="rect">
            <a:avLst/>
          </a:prstGeom>
        </p:spPr>
      </p:pic>
      <p:pic>
        <p:nvPicPr>
          <p:cNvPr id="12" name="Picture 12"/>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601344">
            <a:off x="1374128" y="4867178"/>
            <a:ext cx="1451981" cy="1451981"/>
          </a:xfrm>
          <a:prstGeom prst="rect">
            <a:avLst/>
          </a:prstGeom>
        </p:spPr>
      </p:pic>
      <p:pic>
        <p:nvPicPr>
          <p:cNvPr id="13" name="Picture 13"/>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9438273">
            <a:off x="17174152" y="6290540"/>
            <a:ext cx="399981" cy="1848650"/>
          </a:xfrm>
          <a:prstGeom prst="rect">
            <a:avLst/>
          </a:prstGeom>
        </p:spPr>
      </p:pic>
      <p:pic>
        <p:nvPicPr>
          <p:cNvPr id="14" name="Picture 1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659741">
            <a:off x="15516672" y="7933902"/>
            <a:ext cx="913813" cy="934195"/>
          </a:xfrm>
          <a:prstGeom prst="rect">
            <a:avLst/>
          </a:prstGeom>
        </p:spPr>
      </p:pic>
      <p:pic>
        <p:nvPicPr>
          <p:cNvPr id="15" name="Picture 15"/>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rot="1842453">
            <a:off x="16896164" y="8692004"/>
            <a:ext cx="876542" cy="977886"/>
          </a:xfrm>
          <a:prstGeom prst="rect">
            <a:avLst/>
          </a:prstGeom>
        </p:spPr>
      </p:pic>
      <p:pic>
        <p:nvPicPr>
          <p:cNvPr id="16" name="Picture 16"/>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rot="1045001">
            <a:off x="2122556" y="7316621"/>
            <a:ext cx="862233" cy="1618526"/>
          </a:xfrm>
          <a:prstGeom prst="rect">
            <a:avLst/>
          </a:prstGeom>
        </p:spPr>
      </p:pic>
      <p:pic>
        <p:nvPicPr>
          <p:cNvPr id="17" name="Picture 17"/>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rot="-4492633">
            <a:off x="1172670" y="8480136"/>
            <a:ext cx="616301" cy="1812650"/>
          </a:xfrm>
          <a:prstGeom prst="rect">
            <a:avLst/>
          </a:prstGeom>
        </p:spPr>
      </p:pic>
      <p:grpSp>
        <p:nvGrpSpPr>
          <p:cNvPr id="20" name="Group 20"/>
          <p:cNvGrpSpPr/>
          <p:nvPr/>
        </p:nvGrpSpPr>
        <p:grpSpPr>
          <a:xfrm>
            <a:off x="3701415" y="3567430"/>
            <a:ext cx="10884535" cy="3171825"/>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txBody>
            <a:bodyPr/>
            <a:lstStyle/>
            <a:p>
              <a:endParaRPr lang="en-US"/>
            </a:p>
          </p:txBody>
        </p:sp>
      </p:grpSp>
      <p:pic>
        <p:nvPicPr>
          <p:cNvPr id="23" name="Picture 23"/>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15619574" y="3626338"/>
            <a:ext cx="708008" cy="708008"/>
          </a:xfrm>
          <a:prstGeom prst="rect">
            <a:avLst/>
          </a:prstGeom>
        </p:spPr>
      </p:pic>
      <p:sp>
        <p:nvSpPr>
          <p:cNvPr id="18" name="Text Box 17"/>
          <p:cNvSpPr txBox="1"/>
          <p:nvPr/>
        </p:nvSpPr>
        <p:spPr>
          <a:xfrm>
            <a:off x="6477000" y="4533900"/>
            <a:ext cx="6096000" cy="1322070"/>
          </a:xfrm>
          <a:prstGeom prst="rect">
            <a:avLst/>
          </a:prstGeom>
          <a:noFill/>
        </p:spPr>
        <p:txBody>
          <a:bodyPr wrap="square" rtlCol="0">
            <a:spAutoFit/>
          </a:bodyPr>
          <a:lstStyle/>
          <a:p>
            <a:r>
              <a:rPr lang="en-US" sz="8000" b="1">
                <a:latin typeface="#9Slide05 Pattaya" panose="00000500000000000000" charset="0"/>
                <a:cs typeface="#9Slide05 Pattaya" panose="00000500000000000000" charset="0"/>
              </a:rPr>
              <a:t>I. Định hướng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352745" y="-97672"/>
            <a:ext cx="3415912" cy="32606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6230173" y="-686095"/>
            <a:ext cx="3772754" cy="826699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6188702" y="6886618"/>
            <a:ext cx="3484672" cy="358237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69688">
            <a:off x="493254" y="3722590"/>
            <a:ext cx="1750852" cy="92255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2036897" y="5069565"/>
            <a:ext cx="4495277" cy="5986446"/>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600926">
            <a:off x="16119247" y="6727492"/>
            <a:ext cx="649589" cy="1345737"/>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34778">
            <a:off x="1608398" y="8572405"/>
            <a:ext cx="2173525" cy="711335"/>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925695">
            <a:off x="-1076008" y="930800"/>
            <a:ext cx="2931449" cy="2931449"/>
          </a:xfrm>
          <a:prstGeom prst="rect">
            <a:avLst/>
          </a:prstGeom>
        </p:spPr>
      </p:pic>
      <p:sp>
        <p:nvSpPr>
          <p:cNvPr id="10" name="TextBox 10"/>
          <p:cNvSpPr txBox="1"/>
          <p:nvPr/>
        </p:nvSpPr>
        <p:spPr>
          <a:xfrm>
            <a:off x="2743100" y="799860"/>
            <a:ext cx="10759640" cy="1076960"/>
          </a:xfrm>
          <a:prstGeom prst="rect">
            <a:avLst/>
          </a:prstGeom>
        </p:spPr>
        <p:txBody>
          <a:bodyPr lIns="0" tIns="0" rIns="0" bIns="0" rtlCol="0" anchor="t">
            <a:spAutoFit/>
          </a:bodyPr>
          <a:lstStyle/>
          <a:p>
            <a:pPr marL="0" lvl="0" indent="0" algn="ctr">
              <a:lnSpc>
                <a:spcPts val="8400"/>
              </a:lnSpc>
              <a:spcBef>
                <a:spcPct val="0"/>
              </a:spcBef>
            </a:pPr>
            <a:r>
              <a:rPr lang="en-US" sz="5000" u="none">
                <a:solidFill>
                  <a:srgbClr val="272626"/>
                </a:solidFill>
                <a:latin typeface="#9Slide03 BoosterNextFYBlack" panose="02000A03000000020004" charset="0"/>
                <a:cs typeface="#9Slide03 BoosterNextFYBlack" panose="02000A03000000020004" charset="0"/>
              </a:rPr>
              <a:t>1. Yêu cầu chung</a:t>
            </a:r>
          </a:p>
        </p:txBody>
      </p:sp>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8787215">
            <a:off x="16414865" y="3158663"/>
            <a:ext cx="793059" cy="3665400"/>
          </a:xfrm>
          <a:prstGeom prst="rect">
            <a:avLst/>
          </a:prstGeom>
        </p:spPr>
      </p:pic>
      <p:sp>
        <p:nvSpPr>
          <p:cNvPr id="12" name="TextBox 10"/>
          <p:cNvSpPr txBox="1"/>
          <p:nvPr/>
        </p:nvSpPr>
        <p:spPr>
          <a:xfrm>
            <a:off x="2819300" y="2019060"/>
            <a:ext cx="10759640" cy="1076960"/>
          </a:xfrm>
          <a:prstGeom prst="rect">
            <a:avLst/>
          </a:prstGeom>
        </p:spPr>
        <p:txBody>
          <a:bodyPr lIns="0" tIns="0" rIns="0" bIns="0" rtlCol="0" anchor="t">
            <a:spAutoFit/>
          </a:bodyPr>
          <a:lstStyle/>
          <a:p>
            <a:pPr marL="0" lvl="0" indent="0" algn="ctr">
              <a:lnSpc>
                <a:spcPts val="8400"/>
              </a:lnSpc>
              <a:spcBef>
                <a:spcPct val="0"/>
              </a:spcBef>
            </a:pPr>
            <a:r>
              <a:rPr lang="en-US" sz="5000" u="none">
                <a:solidFill>
                  <a:srgbClr val="272626"/>
                </a:solidFill>
                <a:latin typeface="#9Slide03 Arima Madurai Bold" panose="00000800000000000000" charset="0"/>
                <a:cs typeface="#9Slide03 Arima Madurai Bold" panose="00000800000000000000" charset="0"/>
              </a:rPr>
              <a:t>- Nêu lên được vấn đề cần giải quyết.</a:t>
            </a:r>
          </a:p>
        </p:txBody>
      </p:sp>
      <p:sp>
        <p:nvSpPr>
          <p:cNvPr id="13" name="TextBox 10"/>
          <p:cNvSpPr txBox="1"/>
          <p:nvPr/>
        </p:nvSpPr>
        <p:spPr>
          <a:xfrm>
            <a:off x="3027680" y="3390900"/>
            <a:ext cx="12046585" cy="2308225"/>
          </a:xfrm>
          <a:prstGeom prst="rect">
            <a:avLst/>
          </a:prstGeom>
        </p:spPr>
        <p:txBody>
          <a:bodyPr wrap="square" lIns="0" tIns="0" rIns="0" bIns="0" rtlCol="0" anchor="t">
            <a:spAutoFit/>
          </a:bodyPr>
          <a:lstStyle/>
          <a:p>
            <a:pPr marL="0" lvl="0" indent="0" algn="just">
              <a:lnSpc>
                <a:spcPct val="100000"/>
              </a:lnSpc>
              <a:spcBef>
                <a:spcPct val="0"/>
              </a:spcBef>
            </a:pP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Triển</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khai</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tường</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minh</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mạch</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lạc</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làm</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rõ</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những</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hạn</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chế</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của</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vấn</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đề</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cần</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được</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khắc</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phục</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hiện</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trạng</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hậu</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quả</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nguyên</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nhân</a:t>
            </a:r>
            <a:r>
              <a:rPr lang="en-US" sz="5000" u="none" dirty="0">
                <a:solidFill>
                  <a:srgbClr val="272626"/>
                </a:solidFill>
                <a:latin typeface="#9Slide03 Arima Madurai Bold" panose="00000800000000000000" charset="0"/>
                <a:cs typeface="#9Slide03 Arima Madurai Bold" panose="00000800000000000000" charset="0"/>
              </a:rPr>
              <a:t>)</a:t>
            </a:r>
          </a:p>
        </p:txBody>
      </p:sp>
      <p:sp>
        <p:nvSpPr>
          <p:cNvPr id="14" name="TextBox 10"/>
          <p:cNvSpPr txBox="1"/>
          <p:nvPr/>
        </p:nvSpPr>
        <p:spPr>
          <a:xfrm>
            <a:off x="3200400" y="6057900"/>
            <a:ext cx="11821160" cy="2308225"/>
          </a:xfrm>
          <a:prstGeom prst="rect">
            <a:avLst/>
          </a:prstGeom>
        </p:spPr>
        <p:txBody>
          <a:bodyPr wrap="square" lIns="0" tIns="0" rIns="0" bIns="0" rtlCol="0" anchor="t">
            <a:spAutoFit/>
          </a:bodyPr>
          <a:lstStyle/>
          <a:p>
            <a:pPr marL="0" lvl="0" indent="0" algn="just">
              <a:lnSpc>
                <a:spcPct val="100000"/>
              </a:lnSpc>
              <a:spcBef>
                <a:spcPct val="0"/>
              </a:spcBef>
            </a:pP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Trình</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bày</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được</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một</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số</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biện</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pháp</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khả</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thi</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và</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có</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sức</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thuyết</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phục</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để</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giải</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quyết</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những</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hạn</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chế</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của</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vấn</a:t>
            </a:r>
            <a:r>
              <a:rPr lang="en-US" sz="5000" u="none" dirty="0">
                <a:solidFill>
                  <a:srgbClr val="272626"/>
                </a:solidFill>
                <a:latin typeface="#9Slide03 Arima Madurai Bold" panose="00000800000000000000" charset="0"/>
                <a:cs typeface="#9Slide03 Arima Madurai Bold" panose="00000800000000000000" charset="0"/>
              </a:rPr>
              <a:t> </a:t>
            </a:r>
            <a:r>
              <a:rPr lang="en-US" sz="5000" u="none" dirty="0" err="1">
                <a:solidFill>
                  <a:srgbClr val="272626"/>
                </a:solidFill>
                <a:latin typeface="#9Slide03 Arima Madurai Bold" panose="00000800000000000000" charset="0"/>
                <a:cs typeface="#9Slide03 Arima Madurai Bold" panose="00000800000000000000" charset="0"/>
              </a:rPr>
              <a:t>đề</a:t>
            </a:r>
            <a:r>
              <a:rPr lang="en-US" sz="5000" u="none" dirty="0">
                <a:solidFill>
                  <a:srgbClr val="272626"/>
                </a:solidFill>
                <a:latin typeface="#9Slide03 Arima Madurai Bold" panose="00000800000000000000" charset="0"/>
                <a:cs typeface="#9Slide03 Arima Madurai Bold" panose="00000800000000000000"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35503">
            <a:off x="-1091058" y="-269207"/>
            <a:ext cx="3415912" cy="326064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31074">
            <a:off x="16587135" y="-644571"/>
            <a:ext cx="3772754" cy="826699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5739">
            <a:off x="16545664" y="6928142"/>
            <a:ext cx="3484672" cy="358237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69688">
            <a:off x="56720" y="4046601"/>
            <a:ext cx="1750852" cy="92255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61682">
            <a:off x="-2488894" y="5342644"/>
            <a:ext cx="4495277" cy="5986446"/>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7600926">
            <a:off x="16476209" y="6769016"/>
            <a:ext cx="649589" cy="1345737"/>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334778">
            <a:off x="1260882" y="8832912"/>
            <a:ext cx="2173525" cy="711335"/>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925695">
            <a:off x="-1814321" y="759265"/>
            <a:ext cx="2931449" cy="2931449"/>
          </a:xfrm>
          <a:prstGeom prst="rect">
            <a:avLst/>
          </a:prstGeom>
        </p:spPr>
      </p:pic>
      <p:sp>
        <p:nvSpPr>
          <p:cNvPr id="10" name="TextBox 10"/>
          <p:cNvSpPr txBox="1"/>
          <p:nvPr/>
        </p:nvSpPr>
        <p:spPr>
          <a:xfrm>
            <a:off x="2743100" y="799860"/>
            <a:ext cx="10759640" cy="1076960"/>
          </a:xfrm>
          <a:prstGeom prst="rect">
            <a:avLst/>
          </a:prstGeom>
        </p:spPr>
        <p:txBody>
          <a:bodyPr lIns="0" tIns="0" rIns="0" bIns="0" rtlCol="0" anchor="t">
            <a:spAutoFit/>
          </a:bodyPr>
          <a:lstStyle/>
          <a:p>
            <a:pPr marL="0" lvl="0" indent="0" algn="ctr">
              <a:lnSpc>
                <a:spcPts val="8400"/>
              </a:lnSpc>
              <a:spcBef>
                <a:spcPct val="0"/>
              </a:spcBef>
            </a:pPr>
            <a:r>
              <a:rPr lang="en-US" sz="4000" u="none">
                <a:solidFill>
                  <a:srgbClr val="272626"/>
                </a:solidFill>
                <a:latin typeface="#9Slide03 BoosterNextFYBlack" panose="02000A03000000020004" charset="0"/>
                <a:cs typeface="#9Slide03 BoosterNextFYBlack" panose="02000A03000000020004" charset="0"/>
              </a:rPr>
              <a:t>2. Lưu ý khi viết bài</a:t>
            </a:r>
          </a:p>
        </p:txBody>
      </p:sp>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8787215">
            <a:off x="16771827" y="3200187"/>
            <a:ext cx="793059" cy="3665400"/>
          </a:xfrm>
          <a:prstGeom prst="rect">
            <a:avLst/>
          </a:prstGeom>
        </p:spPr>
      </p:pic>
      <p:sp>
        <p:nvSpPr>
          <p:cNvPr id="12" name="TextBox 10"/>
          <p:cNvSpPr txBox="1"/>
          <p:nvPr/>
        </p:nvSpPr>
        <p:spPr>
          <a:xfrm>
            <a:off x="2667000" y="2247900"/>
            <a:ext cx="13190220" cy="8002270"/>
          </a:xfrm>
          <a:prstGeom prst="rect">
            <a:avLst/>
          </a:prstGeom>
        </p:spPr>
        <p:txBody>
          <a:bodyPr wrap="square" lIns="0" tIns="0" rIns="0" bIns="0" rtlCol="0" anchor="t">
            <a:spAutoFit/>
          </a:bodyPr>
          <a:lstStyle/>
          <a:p>
            <a:pPr marL="0" lvl="0" indent="0" algn="just">
              <a:lnSpc>
                <a:spcPct val="100000"/>
              </a:lnSpc>
              <a:spcBef>
                <a:spcPct val="0"/>
              </a:spcBef>
            </a:pP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Vấn</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đề</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cần</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giải</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quyết</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sự</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việc</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hiện</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tượng</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mang</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tính</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thời</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sự</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có</a:t>
            </a:r>
            <a:r>
              <a:rPr lang="en-US" sz="4000" u="none" dirty="0">
                <a:solidFill>
                  <a:srgbClr val="272626"/>
                </a:solidFill>
                <a:latin typeface="#9Slide03 Arima Madurai Bold" panose="00000800000000000000" charset="0"/>
                <a:cs typeface="#9Slide03 Arima Madurai Bold" panose="00000800000000000000" charset="0"/>
              </a:rPr>
              <a:t> ý </a:t>
            </a:r>
            <a:r>
              <a:rPr lang="en-US" sz="4000" u="none" dirty="0" err="1">
                <a:solidFill>
                  <a:srgbClr val="272626"/>
                </a:solidFill>
                <a:latin typeface="#9Slide03 Arima Madurai Bold" panose="00000800000000000000" charset="0"/>
                <a:cs typeface="#9Slide03 Arima Madurai Bold" panose="00000800000000000000" charset="0"/>
              </a:rPr>
              <a:t>nghĩa</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xã</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hội</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đang</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còn</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những</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hạn</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chế</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cần</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được</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giải</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quyết</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vấn</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đề</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có</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tính</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thiết</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thực</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và</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phù</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hợp</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với</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mối</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quan</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tâm</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của</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các</a:t>
            </a:r>
            <a:r>
              <a:rPr lang="en-US" sz="4000" u="none" dirty="0">
                <a:solidFill>
                  <a:srgbClr val="272626"/>
                </a:solidFill>
                <a:latin typeface="#9Slide03 Arima Madurai Bold" panose="00000800000000000000" charset="0"/>
                <a:cs typeface="#9Slide03 Arima Madurai Bold" panose="00000800000000000000" charset="0"/>
              </a:rPr>
              <a:t> </a:t>
            </a:r>
            <a:r>
              <a:rPr lang="en-US" sz="4000" u="none" dirty="0" err="1">
                <a:solidFill>
                  <a:srgbClr val="272626"/>
                </a:solidFill>
                <a:latin typeface="#9Slide03 Arima Madurai Bold" panose="00000800000000000000" charset="0"/>
                <a:cs typeface="#9Slide03 Arima Madurai Bold" panose="00000800000000000000" charset="0"/>
              </a:rPr>
              <a:t>em</a:t>
            </a:r>
            <a:r>
              <a:rPr lang="en-US" sz="4000" u="none" dirty="0">
                <a:solidFill>
                  <a:srgbClr val="272626"/>
                </a:solidFill>
                <a:latin typeface="#9Slide03 Arima Madurai Bold" panose="00000800000000000000" charset="0"/>
                <a:cs typeface="#9Slide03 Arima Madurai Bold" panose="00000800000000000000" charset="0"/>
              </a:rPr>
              <a:t>.</a:t>
            </a:r>
          </a:p>
          <a:p>
            <a:pPr marL="0" lvl="0" indent="0" algn="just">
              <a:lnSpc>
                <a:spcPct val="100000"/>
              </a:lnSpc>
              <a:spcBef>
                <a:spcPct val="0"/>
              </a:spcBef>
            </a:pP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Bài</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viết</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trình</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bày</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rõ</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những</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hạn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chế</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của</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vấn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đề</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nêu</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và</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lí</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giải</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được</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một</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số</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giải</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pháp</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khắc</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phục</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những</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hạn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chế</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đó</a:t>
            </a:r>
            <a:r>
              <a:rPr lang="en-US" sz="4000" dirty="0">
                <a:solidFill>
                  <a:srgbClr val="272626"/>
                </a:solidFill>
                <a:latin typeface="#9Slide03 Arima Madurai Bold" panose="00000800000000000000" charset="0"/>
                <a:cs typeface="#9Slide03 Arima Madurai Bold" panose="00000800000000000000" charset="0"/>
                <a:sym typeface="+mn-ea"/>
              </a:rPr>
              <a:t>.</a:t>
            </a:r>
          </a:p>
          <a:p>
            <a:pPr marL="0" lvl="0" indent="0" algn="just">
              <a:lnSpc>
                <a:spcPct val="100000"/>
              </a:lnSpc>
              <a:spcBef>
                <a:spcPct val="0"/>
              </a:spcBef>
            </a:pP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Luận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đề</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của</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bài</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viết</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cần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được</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làm</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sáng</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tỏ</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bằng</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các</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luận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điểm</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với</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đủ</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lí</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lẽ</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và</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bằng</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chứng</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phong</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phú</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xác</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thực</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có</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sức</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thuyết</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phục</a:t>
            </a:r>
            <a:r>
              <a:rPr lang="en-US" sz="4000" dirty="0">
                <a:solidFill>
                  <a:srgbClr val="272626"/>
                </a:solidFill>
                <a:latin typeface="#9Slide03 Arima Madurai Bold" panose="00000800000000000000" charset="0"/>
                <a:cs typeface="#9Slide03 Arima Madurai Bold" panose="00000800000000000000" charset="0"/>
                <a:sym typeface="+mn-ea"/>
              </a:rPr>
              <a:t>,…</a:t>
            </a:r>
            <a:endParaRPr lang="en-US" sz="4000" u="none" dirty="0">
              <a:solidFill>
                <a:srgbClr val="272626"/>
              </a:solidFill>
              <a:latin typeface="#9Slide03 Arima Madurai Bold" panose="00000800000000000000" charset="0"/>
              <a:cs typeface="#9Slide03 Arima Madurai Bold" panose="00000800000000000000" charset="0"/>
            </a:endParaRPr>
          </a:p>
          <a:p>
            <a:pPr marL="0" lvl="0" indent="0" algn="just">
              <a:lnSpc>
                <a:spcPct val="100000"/>
              </a:lnSpc>
              <a:spcBef>
                <a:spcPct val="0"/>
              </a:spcBef>
            </a:pP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Người</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viết</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cần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thể</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hiện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rõ</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mục</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đích</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thái</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độ</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của</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bản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thân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về</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vấn</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đề</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thông</a:t>
            </a:r>
            <a:r>
              <a:rPr lang="en-US" sz="4000" dirty="0">
                <a:solidFill>
                  <a:srgbClr val="272626"/>
                </a:solidFill>
                <a:latin typeface="#9Slide03 Arima Madurai Bold" panose="00000800000000000000" charset="0"/>
                <a:cs typeface="#9Slide03 Arima Madurai Bold" panose="00000800000000000000" charset="0"/>
                <a:sym typeface="+mn-ea"/>
              </a:rPr>
              <a:t> qua </a:t>
            </a:r>
            <a:r>
              <a:rPr lang="en-US" sz="4000" dirty="0" err="1">
                <a:solidFill>
                  <a:srgbClr val="272626"/>
                </a:solidFill>
                <a:latin typeface="#9Slide03 Arima Madurai Bold" panose="00000800000000000000" charset="0"/>
                <a:cs typeface="#9Slide03 Arima Madurai Bold" panose="00000800000000000000" charset="0"/>
                <a:sym typeface="+mn-ea"/>
              </a:rPr>
              <a:t>lí</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lẽ</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bằng</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chứng</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và</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giọng</a:t>
            </a:r>
            <a:r>
              <a:rPr lang="en-US" sz="4000" dirty="0">
                <a:solidFill>
                  <a:srgbClr val="272626"/>
                </a:solidFill>
                <a:latin typeface="#9Slide03 Arima Madurai Bold" panose="00000800000000000000" charset="0"/>
                <a:cs typeface="#9Slide03 Arima Madurai Bold" panose="00000800000000000000" charset="0"/>
                <a:sym typeface="+mn-ea"/>
              </a:rPr>
              <a:t> </a:t>
            </a:r>
            <a:r>
              <a:rPr lang="en-US" sz="4000" dirty="0" err="1">
                <a:solidFill>
                  <a:srgbClr val="272626"/>
                </a:solidFill>
                <a:latin typeface="#9Slide03 Arima Madurai Bold" panose="00000800000000000000" charset="0"/>
                <a:cs typeface="#9Slide03 Arima Madurai Bold" panose="00000800000000000000" charset="0"/>
                <a:sym typeface="+mn-ea"/>
              </a:rPr>
              <a:t>điệu</a:t>
            </a:r>
            <a:r>
              <a:rPr lang="en-US" sz="4000" dirty="0">
                <a:solidFill>
                  <a:srgbClr val="272626"/>
                </a:solidFill>
                <a:latin typeface="#9Slide03 Arima Madurai Bold" panose="00000800000000000000" charset="0"/>
                <a:cs typeface="#9Slide03 Arima Madurai Bold" panose="00000800000000000000" charset="0"/>
                <a:sym typeface="+mn-ea"/>
              </a:rPr>
              <a:t>.</a:t>
            </a:r>
            <a:endParaRPr lang="en-US" sz="4000" u="none" dirty="0">
              <a:solidFill>
                <a:srgbClr val="272626"/>
              </a:solidFill>
              <a:latin typeface="#9Slide03 Arima Madurai Bold" panose="00000800000000000000" charset="0"/>
              <a:cs typeface="#9Slide03 Arima Madurai Bold" panose="00000800000000000000" charset="0"/>
            </a:endParaRPr>
          </a:p>
          <a:p>
            <a:pPr marL="0" lvl="0" indent="0" algn="just">
              <a:lnSpc>
                <a:spcPct val="100000"/>
              </a:lnSpc>
              <a:spcBef>
                <a:spcPct val="0"/>
              </a:spcBef>
            </a:pPr>
            <a:endParaRPr lang="en-US" sz="4000" u="none" dirty="0">
              <a:solidFill>
                <a:srgbClr val="272626"/>
              </a:solidFill>
              <a:latin typeface="#9Slide03 Arima Madurai Bold" panose="00000800000000000000" charset="0"/>
              <a:cs typeface="#9Slide03 Arima Madurai Bold" panose="00000800000000000000" charset="0"/>
            </a:endParaRPr>
          </a:p>
          <a:p>
            <a:pPr marL="0" lvl="0" indent="0" algn="just">
              <a:lnSpc>
                <a:spcPct val="100000"/>
              </a:lnSpc>
              <a:spcBef>
                <a:spcPct val="0"/>
              </a:spcBef>
            </a:pPr>
            <a:endParaRPr lang="en-US" sz="4000" u="none" dirty="0">
              <a:solidFill>
                <a:srgbClr val="272626"/>
              </a:solidFill>
              <a:latin typeface="#9Slide03 Arima Madurai Bold" panose="00000800000000000000" charset="0"/>
              <a:cs typeface="#9Slide03 Arima Madurai Bold" panose="0000080000000000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7E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17003228" y="1137670"/>
            <a:ext cx="760877" cy="10730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517967" y="3803119"/>
            <a:ext cx="1122310" cy="11223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5678788" y="5514100"/>
            <a:ext cx="1221388" cy="129684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544691" y="476732"/>
            <a:ext cx="1303493" cy="120158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777506" y="3980342"/>
            <a:ext cx="1077413" cy="128821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138642" y="563362"/>
            <a:ext cx="1433059" cy="930675"/>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003586">
            <a:off x="16298884" y="2278356"/>
            <a:ext cx="545634" cy="1130375"/>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920968">
            <a:off x="691536" y="2688533"/>
            <a:ext cx="1935172" cy="633329"/>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129358">
            <a:off x="2016552" y="1617438"/>
            <a:ext cx="839734" cy="798511"/>
          </a:xfrm>
          <a:prstGeom prst="rect">
            <a:avLst/>
          </a:prstGeom>
        </p:spPr>
      </p:pic>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53495">
            <a:off x="449009" y="6682804"/>
            <a:ext cx="1260226" cy="1426182"/>
          </a:xfrm>
          <a:prstGeom prst="rect">
            <a:avLst/>
          </a:prstGeom>
        </p:spPr>
      </p:pic>
      <p:pic>
        <p:nvPicPr>
          <p:cNvPr id="12" name="Picture 12"/>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601344">
            <a:off x="1374128" y="4867178"/>
            <a:ext cx="1451981" cy="1451981"/>
          </a:xfrm>
          <a:prstGeom prst="rect">
            <a:avLst/>
          </a:prstGeom>
        </p:spPr>
      </p:pic>
      <p:pic>
        <p:nvPicPr>
          <p:cNvPr id="13" name="Picture 13"/>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9438273">
            <a:off x="17174152" y="6290540"/>
            <a:ext cx="399981" cy="1848650"/>
          </a:xfrm>
          <a:prstGeom prst="rect">
            <a:avLst/>
          </a:prstGeom>
        </p:spPr>
      </p:pic>
      <p:pic>
        <p:nvPicPr>
          <p:cNvPr id="14" name="Picture 1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3659741">
            <a:off x="15516672" y="7933902"/>
            <a:ext cx="913813" cy="934195"/>
          </a:xfrm>
          <a:prstGeom prst="rect">
            <a:avLst/>
          </a:prstGeom>
        </p:spPr>
      </p:pic>
      <p:pic>
        <p:nvPicPr>
          <p:cNvPr id="15" name="Picture 15"/>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rot="1842453">
            <a:off x="16896164" y="8692004"/>
            <a:ext cx="876542" cy="977886"/>
          </a:xfrm>
          <a:prstGeom prst="rect">
            <a:avLst/>
          </a:prstGeom>
        </p:spPr>
      </p:pic>
      <p:pic>
        <p:nvPicPr>
          <p:cNvPr id="16" name="Picture 16"/>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rot="1045001">
            <a:off x="2122556" y="7316621"/>
            <a:ext cx="862233" cy="1618526"/>
          </a:xfrm>
          <a:prstGeom prst="rect">
            <a:avLst/>
          </a:prstGeom>
        </p:spPr>
      </p:pic>
      <p:pic>
        <p:nvPicPr>
          <p:cNvPr id="17" name="Picture 17"/>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rot="-4492633">
            <a:off x="1172670" y="8480136"/>
            <a:ext cx="616301" cy="1812650"/>
          </a:xfrm>
          <a:prstGeom prst="rect">
            <a:avLst/>
          </a:prstGeom>
        </p:spPr>
      </p:pic>
      <p:grpSp>
        <p:nvGrpSpPr>
          <p:cNvPr id="20" name="Group 20"/>
          <p:cNvGrpSpPr/>
          <p:nvPr/>
        </p:nvGrpSpPr>
        <p:grpSpPr>
          <a:xfrm>
            <a:off x="3701415" y="3567430"/>
            <a:ext cx="10884535" cy="3171825"/>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txBody>
            <a:bodyPr/>
            <a:lstStyle/>
            <a:p>
              <a:endParaRPr lang="en-US"/>
            </a:p>
          </p:txBody>
        </p:sp>
      </p:grpSp>
      <p:pic>
        <p:nvPicPr>
          <p:cNvPr id="23" name="Picture 23"/>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15619574" y="3626338"/>
            <a:ext cx="708008" cy="708008"/>
          </a:xfrm>
          <a:prstGeom prst="rect">
            <a:avLst/>
          </a:prstGeom>
        </p:spPr>
      </p:pic>
      <p:sp>
        <p:nvSpPr>
          <p:cNvPr id="24" name="TextBox 11"/>
          <p:cNvSpPr txBox="1"/>
          <p:nvPr/>
        </p:nvSpPr>
        <p:spPr>
          <a:xfrm>
            <a:off x="3851528" y="4457879"/>
            <a:ext cx="10630664" cy="1076960"/>
          </a:xfrm>
          <a:prstGeom prst="rect">
            <a:avLst/>
          </a:prstGeom>
        </p:spPr>
        <p:txBody>
          <a:bodyPr lIns="0" tIns="0" rIns="0" bIns="0" rtlCol="0" anchor="t">
            <a:spAutoFit/>
          </a:bodyPr>
          <a:lstStyle/>
          <a:p>
            <a:pPr marL="0" lvl="0" indent="0" algn="ctr">
              <a:lnSpc>
                <a:spcPts val="8400"/>
              </a:lnSpc>
              <a:spcBef>
                <a:spcPct val="0"/>
              </a:spcBef>
            </a:pPr>
            <a:r>
              <a:rPr lang="en-US" sz="8000" b="1">
                <a:solidFill>
                  <a:srgbClr val="272626"/>
                </a:solidFill>
                <a:latin typeface="Sriracha" panose="00000500000000000000"/>
              </a:rPr>
              <a:t>II. Luyện tập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AE6FF"/>
        </a:solidFill>
        <a:effectLst/>
      </p:bgPr>
    </p:bg>
    <p:spTree>
      <p:nvGrpSpPr>
        <p:cNvPr id="1" name=""/>
        <p:cNvGrpSpPr/>
        <p:nvPr/>
      </p:nvGrpSpPr>
      <p:grpSpPr>
        <a:xfrm>
          <a:off x="0" y="0"/>
          <a:ext cx="0" cy="0"/>
          <a:chOff x="0" y="0"/>
          <a:chExt cx="0" cy="0"/>
        </a:xfrm>
      </p:grpSpPr>
      <p:grpSp>
        <p:nvGrpSpPr>
          <p:cNvPr id="2" name="Group 2"/>
          <p:cNvGrpSpPr/>
          <p:nvPr/>
        </p:nvGrpSpPr>
        <p:grpSpPr>
          <a:xfrm>
            <a:off x="4159662" y="864069"/>
            <a:ext cx="12848731" cy="8118486"/>
            <a:chOff x="0" y="0"/>
            <a:chExt cx="9825898" cy="6208505"/>
          </a:xfrm>
        </p:grpSpPr>
        <p:sp>
          <p:nvSpPr>
            <p:cNvPr id="3" name="Freeform 3"/>
            <p:cNvSpPr/>
            <p:nvPr/>
          </p:nvSpPr>
          <p:spPr>
            <a:xfrm>
              <a:off x="-4213" y="0"/>
              <a:ext cx="9830111" cy="6208505"/>
            </a:xfrm>
            <a:custGeom>
              <a:avLst/>
              <a:gdLst/>
              <a:ahLst/>
              <a:cxnLst/>
              <a:rect l="l" t="t" r="r" b="b"/>
              <a:pathLst>
                <a:path w="9830111" h="6208505">
                  <a:moveTo>
                    <a:pt x="278431" y="16918"/>
                  </a:moveTo>
                  <a:cubicBezTo>
                    <a:pt x="278431" y="16918"/>
                    <a:pt x="604014" y="12258"/>
                    <a:pt x="1045114" y="12454"/>
                  </a:cubicBezTo>
                  <a:cubicBezTo>
                    <a:pt x="7948380" y="12671"/>
                    <a:pt x="9556042" y="0"/>
                    <a:pt x="9556042" y="0"/>
                  </a:cubicBezTo>
                  <a:cubicBezTo>
                    <a:pt x="9623506" y="0"/>
                    <a:pt x="9699443" y="0"/>
                    <a:pt x="9778216" y="85073"/>
                  </a:cubicBezTo>
                  <a:cubicBezTo>
                    <a:pt x="9821194" y="131488"/>
                    <a:pt x="9822262" y="240224"/>
                    <a:pt x="9822667" y="320281"/>
                  </a:cubicBezTo>
                  <a:cubicBezTo>
                    <a:pt x="9822667" y="320281"/>
                    <a:pt x="9820963" y="4514342"/>
                    <a:pt x="9820963" y="5445921"/>
                  </a:cubicBezTo>
                  <a:cubicBezTo>
                    <a:pt x="9820963" y="5660080"/>
                    <a:pt x="9830111" y="5959259"/>
                    <a:pt x="9830111" y="5959259"/>
                  </a:cubicBezTo>
                  <a:cubicBezTo>
                    <a:pt x="9830111" y="6087927"/>
                    <a:pt x="9825941" y="6208505"/>
                    <a:pt x="9573103" y="6200371"/>
                  </a:cubicBezTo>
                  <a:cubicBezTo>
                    <a:pt x="9573103" y="6200371"/>
                    <a:pt x="9196631" y="6180072"/>
                    <a:pt x="8195606" y="6187671"/>
                  </a:cubicBezTo>
                  <a:cubicBezTo>
                    <a:pt x="2367023" y="6195805"/>
                    <a:pt x="304023" y="6208505"/>
                    <a:pt x="304023" y="6208505"/>
                  </a:cubicBezTo>
                  <a:cubicBezTo>
                    <a:pt x="132548" y="6208505"/>
                    <a:pt x="4213" y="6107436"/>
                    <a:pt x="8532" y="5904889"/>
                  </a:cubicBezTo>
                  <a:cubicBezTo>
                    <a:pt x="8532" y="5904889"/>
                    <a:pt x="9630" y="5406348"/>
                    <a:pt x="4815" y="1542526"/>
                  </a:cubicBezTo>
                  <a:cubicBezTo>
                    <a:pt x="0" y="663668"/>
                    <a:pt x="25592" y="330596"/>
                    <a:pt x="25592" y="330596"/>
                  </a:cubicBezTo>
                  <a:cubicBezTo>
                    <a:pt x="27224" y="150571"/>
                    <a:pt x="143504" y="16918"/>
                    <a:pt x="278431" y="16918"/>
                  </a:cubicBezTo>
                  <a:close/>
                </a:path>
              </a:pathLst>
            </a:custGeom>
            <a:solidFill>
              <a:srgbClr val="FFFFFF"/>
            </a:solidFill>
            <a:ln>
              <a:solidFill>
                <a:srgbClr val="000000"/>
              </a:solidFill>
            </a:ln>
          </p:spPr>
          <p:txBody>
            <a:bodyPr/>
            <a:lstStyle/>
            <a:p>
              <a:endParaRPr lang="en-US"/>
            </a:p>
          </p:txBody>
        </p:sp>
      </p:grpSp>
      <p:grpSp>
        <p:nvGrpSpPr>
          <p:cNvPr id="4" name="Group 4"/>
          <p:cNvGrpSpPr/>
          <p:nvPr/>
        </p:nvGrpSpPr>
        <p:grpSpPr>
          <a:xfrm>
            <a:off x="3957583" y="732326"/>
            <a:ext cx="13682087" cy="9068387"/>
            <a:chOff x="0" y="0"/>
            <a:chExt cx="18242782" cy="12091182"/>
          </a:xfrm>
        </p:grpSpPr>
        <p:grpSp>
          <p:nvGrpSpPr>
            <p:cNvPr id="5" name="Group 5"/>
            <p:cNvGrpSpPr/>
            <p:nvPr/>
          </p:nvGrpSpPr>
          <p:grpSpPr>
            <a:xfrm>
              <a:off x="0" y="281638"/>
              <a:ext cx="17924518" cy="11809544"/>
              <a:chOff x="0" y="0"/>
              <a:chExt cx="10805670" cy="7119301"/>
            </a:xfrm>
          </p:grpSpPr>
          <p:sp>
            <p:nvSpPr>
              <p:cNvPr id="6" name="Freeform 6"/>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D1B491"/>
              </a:solidFill>
            </p:spPr>
            <p:txBody>
              <a:bodyPr/>
              <a:lstStyle/>
              <a:p>
                <a:endParaRPr lang="en-US"/>
              </a:p>
            </p:txBody>
          </p:sp>
        </p:grpSp>
        <p:grpSp>
          <p:nvGrpSpPr>
            <p:cNvPr id="7" name="Group 7"/>
            <p:cNvGrpSpPr/>
            <p:nvPr/>
          </p:nvGrpSpPr>
          <p:grpSpPr>
            <a:xfrm>
              <a:off x="336452" y="0"/>
              <a:ext cx="17906330" cy="11727398"/>
              <a:chOff x="0" y="0"/>
              <a:chExt cx="10821129" cy="7087086"/>
            </a:xfrm>
          </p:grpSpPr>
          <p:sp>
            <p:nvSpPr>
              <p:cNvPr id="8" name="Freeform 8"/>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endParaRPr lang="en-US"/>
              </a:p>
            </p:txBody>
          </p:sp>
        </p:grpSp>
      </p:grpSp>
      <p:sp>
        <p:nvSpPr>
          <p:cNvPr id="10" name="Freeform 10"/>
          <p:cNvSpPr/>
          <p:nvPr/>
        </p:nvSpPr>
        <p:spPr>
          <a:xfrm>
            <a:off x="706120" y="2336165"/>
            <a:ext cx="4812030" cy="654939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FBD6F"/>
          </a:solidFill>
        </p:spPr>
        <p:txBody>
          <a:bodyPr/>
          <a:lstStyle/>
          <a:p>
            <a:endParaRPr lang="en-US"/>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24001">
            <a:off x="2552927" y="1277432"/>
            <a:ext cx="777725" cy="2117569"/>
          </a:xfrm>
          <a:prstGeom prst="rect">
            <a:avLst/>
          </a:prstGeom>
        </p:spPr>
      </p:pic>
      <p:sp>
        <p:nvSpPr>
          <p:cNvPr id="13" name="TextBox 13"/>
          <p:cNvSpPr txBox="1"/>
          <p:nvPr/>
        </p:nvSpPr>
        <p:spPr>
          <a:xfrm>
            <a:off x="5701030" y="1095375"/>
            <a:ext cx="11523980" cy="1169035"/>
          </a:xfrm>
          <a:prstGeom prst="rect">
            <a:avLst/>
          </a:prstGeom>
        </p:spPr>
        <p:txBody>
          <a:bodyPr wrap="square" lIns="0" tIns="0" rIns="0" bIns="0" rtlCol="0" anchor="t">
            <a:spAutoFit/>
          </a:bodyPr>
          <a:lstStyle/>
          <a:p>
            <a:pPr algn="ctr">
              <a:lnSpc>
                <a:spcPct val="100000"/>
              </a:lnSpc>
            </a:pPr>
            <a:r>
              <a:rPr lang="en-US" sz="3800">
                <a:solidFill>
                  <a:srgbClr val="272626"/>
                </a:solidFill>
                <a:latin typeface="#9Slide03 BoosterNextFYBlack" panose="02000A03000000020004" charset="0"/>
                <a:cs typeface="#9Slide03 BoosterNextFYBlack" panose="02000A03000000020004" charset="0"/>
              </a:rPr>
              <a:t>1. Bài tập: Suy nghĩ của em về vấn đề </a:t>
            </a:r>
          </a:p>
          <a:p>
            <a:pPr algn="ctr">
              <a:lnSpc>
                <a:spcPct val="100000"/>
              </a:lnSpc>
            </a:pPr>
            <a:r>
              <a:rPr lang="en-US" sz="3800">
                <a:solidFill>
                  <a:srgbClr val="272626"/>
                </a:solidFill>
                <a:latin typeface="#9Slide03 BoosterNextFYBlack" panose="02000A03000000020004" charset="0"/>
                <a:cs typeface="#9Slide03 BoosterNextFYBlack" panose="02000A03000000020004" charset="0"/>
              </a:rPr>
              <a:t>một số học sinh ngại đọc sách và cách khắc phục.</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04422">
            <a:off x="1075976" y="2456940"/>
            <a:ext cx="4320985" cy="5658433"/>
          </a:xfrm>
          <a:prstGeom prst="rect">
            <a:avLst/>
          </a:prstGeom>
        </p:spPr>
      </p:pic>
      <p:sp>
        <p:nvSpPr>
          <p:cNvPr id="15" name="TextBox 10"/>
          <p:cNvSpPr txBox="1"/>
          <p:nvPr/>
        </p:nvSpPr>
        <p:spPr>
          <a:xfrm>
            <a:off x="5943600" y="2781300"/>
            <a:ext cx="12719685" cy="522605"/>
          </a:xfrm>
          <a:prstGeom prst="rect">
            <a:avLst/>
          </a:prstGeom>
        </p:spPr>
        <p:txBody>
          <a:bodyPr wrap="square" lIns="0" tIns="0" rIns="0" bIns="0" rtlCol="0" anchor="t">
            <a:spAutoFit/>
          </a:bodyPr>
          <a:lstStyle/>
          <a:p>
            <a:pPr indent="0" algn="just">
              <a:lnSpc>
                <a:spcPct val="100000"/>
              </a:lnSpc>
              <a:spcBef>
                <a:spcPct val="0"/>
              </a:spcBef>
            </a:pPr>
            <a:r>
              <a:rPr lang="en-US" sz="3400">
                <a:solidFill>
                  <a:srgbClr val="272626"/>
                </a:solidFill>
                <a:latin typeface="#9Slide03 Arima Madurai Bold" panose="00000800000000000000" charset="0"/>
                <a:cs typeface="#9Slide03 Arima Madurai Bold" panose="00000800000000000000" charset="0"/>
              </a:rPr>
              <a:t>a. Bước 1: Chuẩn bị (Hoạt động nhóm 2)</a:t>
            </a:r>
          </a:p>
        </p:txBody>
      </p:sp>
      <p:graphicFrame>
        <p:nvGraphicFramePr>
          <p:cNvPr id="17" name="Table 16"/>
          <p:cNvGraphicFramePr/>
          <p:nvPr>
            <p:extLst>
              <p:ext uri="{D42A27DB-BD31-4B8C-83A1-F6EECF244321}">
                <p14:modId xmlns:p14="http://schemas.microsoft.com/office/powerpoint/2010/main" val="696661673"/>
              </p:ext>
            </p:extLst>
          </p:nvPr>
        </p:nvGraphicFramePr>
        <p:xfrm>
          <a:off x="5943600" y="3587037"/>
          <a:ext cx="10894060" cy="5112385"/>
        </p:xfrm>
        <a:graphic>
          <a:graphicData uri="http://schemas.openxmlformats.org/drawingml/2006/table">
            <a:tbl>
              <a:tblPr/>
              <a:tblGrid>
                <a:gridCol w="2720340">
                  <a:extLst>
                    <a:ext uri="{9D8B030D-6E8A-4147-A177-3AD203B41FA5}">
                      <a16:colId xmlns:a16="http://schemas.microsoft.com/office/drawing/2014/main" val="20000"/>
                    </a:ext>
                  </a:extLst>
                </a:gridCol>
                <a:gridCol w="2727960">
                  <a:extLst>
                    <a:ext uri="{9D8B030D-6E8A-4147-A177-3AD203B41FA5}">
                      <a16:colId xmlns:a16="http://schemas.microsoft.com/office/drawing/2014/main" val="20001"/>
                    </a:ext>
                  </a:extLst>
                </a:gridCol>
                <a:gridCol w="2720975">
                  <a:extLst>
                    <a:ext uri="{9D8B030D-6E8A-4147-A177-3AD203B41FA5}">
                      <a16:colId xmlns:a16="http://schemas.microsoft.com/office/drawing/2014/main" val="20002"/>
                    </a:ext>
                  </a:extLst>
                </a:gridCol>
                <a:gridCol w="2724785">
                  <a:extLst>
                    <a:ext uri="{9D8B030D-6E8A-4147-A177-3AD203B41FA5}">
                      <a16:colId xmlns:a16="http://schemas.microsoft.com/office/drawing/2014/main" val="20003"/>
                    </a:ext>
                  </a:extLst>
                </a:gridCol>
              </a:tblGrid>
              <a:tr h="1185545">
                <a:tc>
                  <a:txBody>
                    <a:bodyPr/>
                    <a:lstStyle/>
                    <a:p>
                      <a:pPr indent="0" algn="ctr">
                        <a:buNone/>
                      </a:pPr>
                      <a:r>
                        <a:rPr lang="en-US" sz="3000" b="1">
                          <a:solidFill>
                            <a:schemeClr val="tx1"/>
                          </a:solidFill>
                          <a:latin typeface="#9Slide03 Arima Madurai Bold" panose="00000800000000000000" charset="0"/>
                          <a:cs typeface="#9Slide03 Arima Madurai Bold" panose="00000800000000000000" charset="0"/>
                        </a:rPr>
                        <a:t>Thực trạng</a:t>
                      </a:r>
                      <a:endParaRPr lang="en-US" sz="3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a:lstStyle/>
                    <a:p>
                      <a:pPr indent="0" algn="ctr">
                        <a:buNone/>
                      </a:pPr>
                      <a:r>
                        <a:rPr lang="en-US" sz="3000" b="1">
                          <a:solidFill>
                            <a:schemeClr val="tx1"/>
                          </a:solidFill>
                          <a:latin typeface="#9Slide03 Arima Madurai Bold" panose="00000800000000000000" charset="0"/>
                          <a:cs typeface="#9Slide03 Arima Madurai Bold" panose="00000800000000000000" charset="0"/>
                        </a:rPr>
                        <a:t>Nguyên nhân</a:t>
                      </a:r>
                      <a:endParaRPr lang="en-US" sz="3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a:lstStyle/>
                    <a:p>
                      <a:pPr indent="0" algn="ctr">
                        <a:buNone/>
                      </a:pPr>
                      <a:r>
                        <a:rPr lang="en-US" sz="3000" b="1">
                          <a:solidFill>
                            <a:schemeClr val="tx1"/>
                          </a:solidFill>
                          <a:latin typeface="#9Slide03 Arima Madurai Bold" panose="00000800000000000000" charset="0"/>
                          <a:cs typeface="#9Slide03 Arima Madurai Bold" panose="00000800000000000000" charset="0"/>
                        </a:rPr>
                        <a:t>Hậu quả</a:t>
                      </a:r>
                      <a:endParaRPr lang="en-US" sz="3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tc>
                  <a:txBody>
                    <a:bodyPr/>
                    <a:lstStyle/>
                    <a:p>
                      <a:pPr indent="0" algn="ctr">
                        <a:buNone/>
                      </a:pPr>
                      <a:r>
                        <a:rPr lang="en-US" sz="3000" b="1">
                          <a:solidFill>
                            <a:schemeClr val="tx1"/>
                          </a:solidFill>
                          <a:latin typeface="#9Slide03 Arima Madurai Bold" panose="00000800000000000000" charset="0"/>
                          <a:cs typeface="#9Slide03 Arima Madurai Bold" panose="00000800000000000000" charset="0"/>
                        </a:rPr>
                        <a:t>Giải pháp</a:t>
                      </a:r>
                      <a:endParaRPr lang="en-US" sz="3000" b="1">
                        <a:solidFill>
                          <a:schemeClr val="tx1"/>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3926840">
                <a:tc>
                  <a:txBody>
                    <a:bodyPr/>
                    <a:lstStyle/>
                    <a:p>
                      <a:pPr indent="0" algn="ctr">
                        <a:buNone/>
                      </a:pPr>
                      <a:r>
                        <a:rPr lang="en-US" sz="3000" b="0" dirty="0">
                          <a:solidFill>
                            <a:srgbClr val="0070C0"/>
                          </a:solidFill>
                          <a:latin typeface="#9Slide03 Arima Madurai Bold" panose="00000800000000000000" charset="0"/>
                          <a:cs typeface="#9Slide03 Arima Madurai Bold" panose="00000800000000000000" charset="0"/>
                        </a:rPr>
                        <a:t>(</a:t>
                      </a:r>
                      <a:r>
                        <a:rPr lang="en-US" sz="3000" b="0" dirty="0" err="1">
                          <a:solidFill>
                            <a:srgbClr val="0070C0"/>
                          </a:solidFill>
                          <a:latin typeface="#9Slide03 Arima Madurai Bold" panose="00000800000000000000" charset="0"/>
                          <a:cs typeface="#9Slide03 Arima Madurai Bold" panose="00000800000000000000" charset="0"/>
                        </a:rPr>
                        <a:t>Giấy</a:t>
                      </a:r>
                      <a:r>
                        <a:rPr lang="en-US" sz="3000" b="0" dirty="0">
                          <a:solidFill>
                            <a:srgbClr val="0070C0"/>
                          </a:solidFill>
                          <a:latin typeface="#9Slide03 Arima Madurai Bold" panose="00000800000000000000" charset="0"/>
                          <a:cs typeface="#9Slide03 Arima Madurai Bold" panose="00000800000000000000" charset="0"/>
                        </a:rPr>
                        <a:t> note </a:t>
                      </a:r>
                      <a:r>
                        <a:rPr lang="en-US" sz="3000" b="0" dirty="0" err="1">
                          <a:solidFill>
                            <a:srgbClr val="0070C0"/>
                          </a:solidFill>
                          <a:latin typeface="#9Slide03 Arima Madurai Bold" panose="00000800000000000000" charset="0"/>
                          <a:cs typeface="#9Slide03 Arima Madurai Bold" panose="00000800000000000000" charset="0"/>
                        </a:rPr>
                        <a:t>màu</a:t>
                      </a:r>
                      <a:r>
                        <a:rPr lang="en-US" sz="3000" b="0" dirty="0">
                          <a:solidFill>
                            <a:srgbClr val="0070C0"/>
                          </a:solidFill>
                          <a:latin typeface="#9Slide03 Arima Madurai Bold" panose="00000800000000000000" charset="0"/>
                          <a:cs typeface="#9Slide03 Arima Madurai Bold" panose="00000800000000000000" charset="0"/>
                        </a:rPr>
                        <a:t> </a:t>
                      </a:r>
                      <a:r>
                        <a:rPr lang="en-US" sz="3000" b="0" dirty="0" err="1">
                          <a:solidFill>
                            <a:srgbClr val="0070C0"/>
                          </a:solidFill>
                          <a:latin typeface="#9Slide03 Arima Madurai Bold" panose="00000800000000000000" charset="0"/>
                          <a:cs typeface="#9Slide03 Arima Madurai Bold" panose="00000800000000000000" charset="0"/>
                        </a:rPr>
                        <a:t>vàng</a:t>
                      </a:r>
                      <a:r>
                        <a:rPr lang="en-US" sz="3000" b="0" dirty="0">
                          <a:solidFill>
                            <a:srgbClr val="0070C0"/>
                          </a:solidFill>
                          <a:latin typeface="#9Slide03 Arima Madurai Bold" panose="00000800000000000000" charset="0"/>
                          <a:cs typeface="#9Slide03 Arima Madurai Bold" panose="00000800000000000000" charset="0"/>
                        </a:rPr>
                        <a:t>)</a:t>
                      </a:r>
                      <a:endParaRPr lang="en-US" sz="3000" b="0"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000" b="0">
                          <a:solidFill>
                            <a:srgbClr val="0070C0"/>
                          </a:solidFill>
                          <a:latin typeface="#9Slide03 Arima Madurai Bold" panose="00000800000000000000" charset="0"/>
                          <a:cs typeface="#9Slide03 Arima Madurai Bold" panose="00000800000000000000" charset="0"/>
                        </a:rPr>
                        <a:t>(Giấy note màu xanh lá)</a:t>
                      </a:r>
                      <a:endParaRPr lang="en-US" sz="3000" b="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000" b="0">
                          <a:solidFill>
                            <a:srgbClr val="0070C0"/>
                          </a:solidFill>
                          <a:latin typeface="#9Slide03 Arima Madurai Bold" panose="00000800000000000000" charset="0"/>
                          <a:cs typeface="#9Slide03 Arima Madurai Bold" panose="00000800000000000000" charset="0"/>
                        </a:rPr>
                        <a:t>(Giấy note màu hồng)</a:t>
                      </a:r>
                      <a:endParaRPr lang="en-US" sz="3000" b="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3000" b="0" dirty="0">
                          <a:solidFill>
                            <a:srgbClr val="0070C0"/>
                          </a:solidFill>
                          <a:latin typeface="#9Slide03 Arima Madurai Bold" panose="00000800000000000000" charset="0"/>
                          <a:cs typeface="#9Slide03 Arima Madurai Bold" panose="00000800000000000000" charset="0"/>
                        </a:rPr>
                        <a:t>(</a:t>
                      </a:r>
                      <a:r>
                        <a:rPr lang="en-US" sz="3000" b="0" dirty="0" err="1">
                          <a:solidFill>
                            <a:srgbClr val="0070C0"/>
                          </a:solidFill>
                          <a:latin typeface="#9Slide03 Arima Madurai Bold" panose="00000800000000000000" charset="0"/>
                          <a:cs typeface="#9Slide03 Arima Madurai Bold" panose="00000800000000000000" charset="0"/>
                        </a:rPr>
                        <a:t>Giấy</a:t>
                      </a:r>
                      <a:r>
                        <a:rPr lang="en-US" sz="3000" b="0" dirty="0">
                          <a:solidFill>
                            <a:srgbClr val="0070C0"/>
                          </a:solidFill>
                          <a:latin typeface="#9Slide03 Arima Madurai Bold" panose="00000800000000000000" charset="0"/>
                          <a:cs typeface="#9Slide03 Arima Madurai Bold" panose="00000800000000000000" charset="0"/>
                        </a:rPr>
                        <a:t> note </a:t>
                      </a:r>
                      <a:r>
                        <a:rPr lang="en-US" sz="3000" b="0" dirty="0" err="1">
                          <a:solidFill>
                            <a:srgbClr val="0070C0"/>
                          </a:solidFill>
                          <a:latin typeface="#9Slide03 Arima Madurai Bold" panose="00000800000000000000" charset="0"/>
                          <a:cs typeface="#9Slide03 Arima Madurai Bold" panose="00000800000000000000" charset="0"/>
                        </a:rPr>
                        <a:t>màu</a:t>
                      </a:r>
                      <a:r>
                        <a:rPr lang="en-US" sz="3000" b="0" dirty="0">
                          <a:solidFill>
                            <a:srgbClr val="0070C0"/>
                          </a:solidFill>
                          <a:latin typeface="#9Slide03 Arima Madurai Bold" panose="00000800000000000000" charset="0"/>
                          <a:cs typeface="#9Slide03 Arima Madurai Bold" panose="00000800000000000000" charset="0"/>
                        </a:rPr>
                        <a:t> </a:t>
                      </a:r>
                      <a:r>
                        <a:rPr lang="en-US" sz="3000" b="0" dirty="0" err="1">
                          <a:solidFill>
                            <a:srgbClr val="0070C0"/>
                          </a:solidFill>
                          <a:latin typeface="#9Slide03 Arima Madurai Bold" panose="00000800000000000000" charset="0"/>
                          <a:cs typeface="#9Slide03 Arima Madurai Bold" panose="00000800000000000000" charset="0"/>
                        </a:rPr>
                        <a:t>xanh</a:t>
                      </a:r>
                      <a:r>
                        <a:rPr lang="en-US" sz="3000" b="0" dirty="0">
                          <a:solidFill>
                            <a:srgbClr val="0070C0"/>
                          </a:solidFill>
                          <a:latin typeface="#9Slide03 Arima Madurai Bold" panose="00000800000000000000" charset="0"/>
                          <a:cs typeface="#9Slide03 Arima Madurai Bold" panose="00000800000000000000" charset="0"/>
                        </a:rPr>
                        <a:t> </a:t>
                      </a:r>
                      <a:r>
                        <a:rPr lang="en-US" sz="3000" b="0" dirty="0" err="1">
                          <a:solidFill>
                            <a:srgbClr val="0070C0"/>
                          </a:solidFill>
                          <a:latin typeface="#9Slide03 Arima Madurai Bold" panose="00000800000000000000" charset="0"/>
                          <a:cs typeface="#9Slide03 Arima Madurai Bold" panose="00000800000000000000" charset="0"/>
                        </a:rPr>
                        <a:t>dương</a:t>
                      </a:r>
                      <a:r>
                        <a:rPr lang="en-US" sz="3000" b="0" dirty="0">
                          <a:solidFill>
                            <a:srgbClr val="0070C0"/>
                          </a:solidFill>
                          <a:latin typeface="#9Slide03 Arima Madurai Bold" panose="00000800000000000000" charset="0"/>
                          <a:cs typeface="#9Slide03 Arima Madurai Bold" panose="00000800000000000000" charset="0"/>
                        </a:rPr>
                        <a:t>)</a:t>
                      </a:r>
                      <a:endParaRPr lang="en-US" sz="3000" b="0" dirty="0">
                        <a:solidFill>
                          <a:srgbClr val="0070C0"/>
                        </a:solidFill>
                        <a:latin typeface="#9Slide03 Arima Madurai Bold" panose="00000800000000000000" charset="0"/>
                        <a:ea typeface="Times New Roman" panose="02020603050405020304" charset="0"/>
                        <a:cs typeface="#9Slide03 Arima Madurai Bold" panose="00000800000000000000"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923270" y="1028700"/>
            <a:ext cx="16441461" cy="836133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txBody>
            <a:bodyPr/>
            <a:lstStyle/>
            <a:p>
              <a:endParaRPr lang="en-US"/>
            </a:p>
          </p:txBody>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8302" y="198850"/>
            <a:ext cx="2402117" cy="1491070"/>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7182">
            <a:off x="14742592" y="8133903"/>
            <a:ext cx="3508956" cy="1103726"/>
          </a:xfrm>
          <a:prstGeom prst="rect">
            <a:avLst/>
          </a:prstGeom>
        </p:spPr>
      </p:pic>
      <p:sp>
        <p:nvSpPr>
          <p:cNvPr id="19" name="TextBox 10"/>
          <p:cNvSpPr txBox="1"/>
          <p:nvPr/>
        </p:nvSpPr>
        <p:spPr>
          <a:xfrm>
            <a:off x="3962400" y="1257300"/>
            <a:ext cx="12719685" cy="492125"/>
          </a:xfrm>
          <a:prstGeom prst="rect">
            <a:avLst/>
          </a:prstGeom>
        </p:spPr>
        <p:txBody>
          <a:bodyPr wrap="square" lIns="0" tIns="0" rIns="0" bIns="0" rtlCol="0" anchor="t">
            <a:spAutoFit/>
          </a:bodyPr>
          <a:lstStyle/>
          <a:p>
            <a:pPr marL="0" lvl="0" indent="0" algn="just">
              <a:lnSpc>
                <a:spcPct val="100000"/>
              </a:lnSpc>
              <a:spcBef>
                <a:spcPct val="0"/>
              </a:spcBef>
            </a:pPr>
            <a:r>
              <a:rPr lang="en-US" sz="3200" u="none">
                <a:solidFill>
                  <a:srgbClr val="C00000"/>
                </a:solidFill>
                <a:latin typeface="#9Slide03 Arima Madurai Bold" panose="00000800000000000000" charset="0"/>
                <a:cs typeface="#9Slide03 Arima Madurai Bold" panose="00000800000000000000" charset="0"/>
              </a:rPr>
              <a:t>Ví dụ:</a:t>
            </a:r>
          </a:p>
        </p:txBody>
      </p:sp>
      <p:sp>
        <p:nvSpPr>
          <p:cNvPr id="20" name="TextBox 10"/>
          <p:cNvSpPr txBox="1"/>
          <p:nvPr/>
        </p:nvSpPr>
        <p:spPr>
          <a:xfrm>
            <a:off x="1295400" y="2095500"/>
            <a:ext cx="15652750" cy="635635"/>
          </a:xfrm>
          <a:prstGeom prst="rect">
            <a:avLst/>
          </a:prstGeom>
        </p:spPr>
        <p:txBody>
          <a:bodyPr wrap="square" lIns="0" tIns="0" rIns="0" bIns="0" rtlCol="0" anchor="t">
            <a:noAutofit/>
          </a:bodyPr>
          <a:lstStyle/>
          <a:p>
            <a:pPr marL="0" lvl="0" indent="0" algn="just">
              <a:lnSpc>
                <a:spcPct val="100000"/>
              </a:lnSpc>
              <a:spcBef>
                <a:spcPct val="0"/>
              </a:spcBef>
            </a:pPr>
            <a:r>
              <a:rPr lang="en-US" sz="3200" u="none" dirty="0">
                <a:solidFill>
                  <a:srgbClr val="0070C0"/>
                </a:solidFill>
                <a:latin typeface="#9Slide03 Arima Madurai Bold" panose="00000800000000000000" charset="0"/>
                <a:cs typeface="#9Slide03 Arima Madurai Bold" panose="00000800000000000000" charset="0"/>
              </a:rPr>
              <a:t>(1) </a:t>
            </a:r>
            <a:r>
              <a:rPr lang="en-US" sz="3200" u="none" dirty="0" err="1">
                <a:solidFill>
                  <a:srgbClr val="0070C0"/>
                </a:solidFill>
                <a:latin typeface="#9Slide03 Arima Madurai Bold" panose="00000800000000000000" charset="0"/>
                <a:cs typeface="#9Slide03 Arima Madurai Bold" panose="00000800000000000000" charset="0"/>
              </a:rPr>
              <a:t>Thực</a:t>
            </a:r>
            <a:r>
              <a:rPr lang="en-US" sz="3200" u="none" dirty="0">
                <a:solidFill>
                  <a:srgbClr val="0070C0"/>
                </a:solidFill>
                <a:latin typeface="#9Slide03 Arima Madurai Bold" panose="00000800000000000000" charset="0"/>
                <a:cs typeface="#9Slide03 Arima Madurai Bold" panose="00000800000000000000" charset="0"/>
              </a:rPr>
              <a:t> </a:t>
            </a:r>
            <a:r>
              <a:rPr lang="en-US" sz="3200" u="none" dirty="0" err="1">
                <a:solidFill>
                  <a:srgbClr val="0070C0"/>
                </a:solidFill>
                <a:latin typeface="#9Slide03 Arima Madurai Bold" panose="00000800000000000000" charset="0"/>
                <a:cs typeface="#9Slide03 Arima Madurai Bold" panose="00000800000000000000" charset="0"/>
              </a:rPr>
              <a:t>trạng</a:t>
            </a:r>
            <a:r>
              <a:rPr lang="en-US" sz="3200" u="none" dirty="0">
                <a:solidFill>
                  <a:srgbClr val="0070C0"/>
                </a:solidFill>
                <a:latin typeface="#9Slide03 Arima Madurai Bold" panose="00000800000000000000" charset="0"/>
                <a:cs typeface="#9Slide03 Arima Madurai Bold" panose="00000800000000000000" charset="0"/>
              </a:rPr>
              <a:t>:</a:t>
            </a:r>
          </a:p>
          <a:p>
            <a:pPr marL="0" lvl="0" indent="0" algn="just">
              <a:lnSpc>
                <a:spcPct val="100000"/>
              </a:lnSpc>
              <a:spcBef>
                <a:spcPct val="0"/>
              </a:spcBef>
            </a:pP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Đa</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số</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người</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Việt</a:t>
            </a:r>
            <a:r>
              <a:rPr lang="en-US" sz="3200" dirty="0">
                <a:solidFill>
                  <a:srgbClr val="272626"/>
                </a:solidFill>
                <a:latin typeface="#9Slide03 Arima Madurai Bold" panose="00000800000000000000" charset="0"/>
                <a:cs typeface="#9Slide03 Arima Madurai Bold" panose="00000800000000000000" charset="0"/>
                <a:sym typeface="+mn-ea"/>
              </a:rPr>
              <a:t> Nam, </a:t>
            </a:r>
            <a:r>
              <a:rPr lang="en-US" sz="3200" dirty="0" err="1">
                <a:solidFill>
                  <a:srgbClr val="272626"/>
                </a:solidFill>
                <a:latin typeface="#9Slide03 Arima Madurai Bold" panose="00000800000000000000" charset="0"/>
                <a:cs typeface="#9Slide03 Arima Madurai Bold" panose="00000800000000000000" charset="0"/>
                <a:sym typeface="+mn-ea"/>
              </a:rPr>
              <a:t>đặc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biệt</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là</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người</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trẻ</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học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sinh</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hiện</a:t>
            </a:r>
            <a:r>
              <a:rPr lang="en-US" sz="3200" dirty="0">
                <a:solidFill>
                  <a:srgbClr val="272626"/>
                </a:solidFill>
                <a:latin typeface="#9Slide03 Arima Madurai Bold" panose="00000800000000000000" charset="0"/>
                <a:cs typeface="#9Slide03 Arima Madurai Bold" panose="00000800000000000000" charset="0"/>
                <a:sym typeface="+mn-ea"/>
              </a:rPr>
              <a:t> nay </a:t>
            </a:r>
            <a:r>
              <a:rPr lang="en-US" sz="3200" dirty="0" err="1">
                <a:solidFill>
                  <a:srgbClr val="272626"/>
                </a:solidFill>
                <a:latin typeface="#9Slide03 Arima Madurai Bold" panose="00000800000000000000" charset="0"/>
                <a:cs typeface="#9Slide03 Arima Madurai Bold" panose="00000800000000000000" charset="0"/>
                <a:sym typeface="+mn-ea"/>
              </a:rPr>
              <a:t>không</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thích</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đọc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sách</a:t>
            </a:r>
            <a:r>
              <a:rPr lang="en-US" sz="3200" dirty="0">
                <a:solidFill>
                  <a:srgbClr val="272626"/>
                </a:solidFill>
                <a:latin typeface="#9Slide03 Arima Madurai Bold" panose="00000800000000000000" charset="0"/>
                <a:cs typeface="#9Slide03 Arima Madurai Bold" panose="00000800000000000000" charset="0"/>
                <a:sym typeface="+mn-ea"/>
              </a:rPr>
              <a:t>.</a:t>
            </a:r>
          </a:p>
          <a:p>
            <a:pPr marL="0" lvl="0" indent="0" algn="just">
              <a:lnSpc>
                <a:spcPct val="100000"/>
              </a:lnSpc>
              <a:spcBef>
                <a:spcPct val="0"/>
              </a:spcBef>
            </a:pP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Khảo</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sát</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của</a:t>
            </a:r>
            <a:r>
              <a:rPr lang="en-US" sz="3200" dirty="0">
                <a:solidFill>
                  <a:srgbClr val="272626"/>
                </a:solidFill>
                <a:latin typeface="#9Slide03 Arima Madurai Bold" panose="00000800000000000000" charset="0"/>
                <a:cs typeface="#9Slide03 Arima Madurai Bold" panose="00000800000000000000" charset="0"/>
                <a:sym typeface="+mn-ea"/>
              </a:rPr>
              <a:t> Trung </a:t>
            </a:r>
            <a:r>
              <a:rPr lang="en-US" sz="3200" dirty="0" err="1">
                <a:solidFill>
                  <a:srgbClr val="272626"/>
                </a:solidFill>
                <a:latin typeface="#9Slide03 Arima Madurai Bold" panose="00000800000000000000" charset="0"/>
                <a:cs typeface="#9Slide03 Arima Madurai Bold" panose="00000800000000000000" charset="0"/>
                <a:sym typeface="+mn-ea"/>
              </a:rPr>
              <a:t>tâm</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nghiên</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cứu</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Việt</a:t>
            </a:r>
            <a:r>
              <a:rPr lang="en-US" sz="3200" dirty="0">
                <a:solidFill>
                  <a:srgbClr val="272626"/>
                </a:solidFill>
                <a:latin typeface="#9Slide03 Arima Madurai Bold" panose="00000800000000000000" charset="0"/>
                <a:cs typeface="#9Slide03 Arima Madurai Bold" panose="00000800000000000000" charset="0"/>
                <a:sym typeface="+mn-ea"/>
              </a:rPr>
              <a:t> Nam </a:t>
            </a:r>
            <a:r>
              <a:rPr lang="en-US" sz="3200" dirty="0" err="1">
                <a:solidFill>
                  <a:srgbClr val="272626"/>
                </a:solidFill>
                <a:latin typeface="#9Slide03 Arima Madurai Bold" panose="00000800000000000000" charset="0"/>
                <a:cs typeface="#9Slide03 Arima Madurai Bold" panose="00000800000000000000" charset="0"/>
                <a:sym typeface="+mn-ea"/>
              </a:rPr>
              <a:t>và</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Đông</a:t>
            </a:r>
            <a:r>
              <a:rPr lang="en-US" sz="3200" dirty="0">
                <a:solidFill>
                  <a:srgbClr val="272626"/>
                </a:solidFill>
                <a:latin typeface="#9Slide03 Arima Madurai Bold" panose="00000800000000000000" charset="0"/>
                <a:cs typeface="#9Slide03 Arima Madurai Bold" panose="00000800000000000000" charset="0"/>
                <a:sym typeface="+mn-ea"/>
              </a:rPr>
              <a:t> Nam Á </a:t>
            </a:r>
            <a:r>
              <a:rPr lang="en-US" sz="3200" dirty="0" err="1">
                <a:solidFill>
                  <a:srgbClr val="272626"/>
                </a:solidFill>
                <a:latin typeface="#9Slide03 Arima Madurai Bold" panose="00000800000000000000" charset="0"/>
                <a:cs typeface="#9Slide03 Arima Madurai Bold" panose="00000800000000000000" charset="0"/>
                <a:sym typeface="+mn-ea"/>
              </a:rPr>
              <a:t>vào</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năm</a:t>
            </a:r>
            <a:r>
              <a:rPr lang="en-US" sz="3200" dirty="0">
                <a:solidFill>
                  <a:srgbClr val="272626"/>
                </a:solidFill>
                <a:latin typeface="#9Slide03 Arima Madurai Bold" panose="00000800000000000000" charset="0"/>
                <a:cs typeface="#9Slide03 Arima Madurai Bold" panose="00000800000000000000" charset="0"/>
                <a:sym typeface="+mn-ea"/>
              </a:rPr>
              <a:t> 2015: 26% </a:t>
            </a:r>
            <a:r>
              <a:rPr lang="en-US" sz="3200" dirty="0" err="1">
                <a:solidFill>
                  <a:srgbClr val="272626"/>
                </a:solidFill>
                <a:latin typeface="#9Slide03 Arima Madurai Bold" panose="00000800000000000000" charset="0"/>
                <a:cs typeface="#9Slide03 Arima Madurai Bold" panose="00000800000000000000" charset="0"/>
                <a:sym typeface="+mn-ea"/>
              </a:rPr>
              <a:t>người</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Việt</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không</a:t>
            </a:r>
            <a:r>
              <a:rPr lang="en-US" sz="3200" dirty="0">
                <a:solidFill>
                  <a:srgbClr val="272626"/>
                </a:solidFill>
                <a:latin typeface="#9Slide03 Arima Madurai Bold" panose="00000800000000000000" charset="0"/>
                <a:cs typeface="#9Slide03 Arima Madurai Bold" panose="00000800000000000000" charset="0"/>
                <a:sym typeface="+mn-ea"/>
              </a:rPr>
              <a:t> bao </a:t>
            </a:r>
            <a:r>
              <a:rPr lang="en-US" sz="3200" dirty="0" err="1">
                <a:solidFill>
                  <a:srgbClr val="272626"/>
                </a:solidFill>
                <a:latin typeface="#9Slide03 Arima Madurai Bold" panose="00000800000000000000" charset="0"/>
                <a:cs typeface="#9Slide03 Arima Madurai Bold" panose="00000800000000000000" charset="0"/>
                <a:sym typeface="+mn-ea"/>
              </a:rPr>
              <a:t>giờ</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đọc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sách</a:t>
            </a:r>
            <a:r>
              <a:rPr lang="en-US" sz="3200" dirty="0">
                <a:solidFill>
                  <a:srgbClr val="272626"/>
                </a:solidFill>
                <a:latin typeface="#9Slide03 Arima Madurai Bold" panose="00000800000000000000" charset="0"/>
                <a:cs typeface="#9Slide03 Arima Madurai Bold" panose="00000800000000000000" charset="0"/>
                <a:sym typeface="+mn-ea"/>
              </a:rPr>
              <a:t>, 44% </a:t>
            </a:r>
            <a:r>
              <a:rPr lang="en-US" sz="3200" dirty="0" err="1">
                <a:solidFill>
                  <a:srgbClr val="272626"/>
                </a:solidFill>
                <a:latin typeface="#9Slide03 Arima Madurai Bold" panose="00000800000000000000" charset="0"/>
                <a:cs typeface="#9Slide03 Arima Madurai Bold" panose="00000800000000000000" charset="0"/>
                <a:sym typeface="+mn-ea"/>
              </a:rPr>
              <a:t>thi</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thoảng</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mới</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đọc</a:t>
            </a:r>
            <a:r>
              <a:rPr lang="en-US" sz="3200" dirty="0">
                <a:solidFill>
                  <a:srgbClr val="272626"/>
                </a:solidFill>
                <a:latin typeface="#9Slide03 Arima Madurai Bold" panose="00000800000000000000" charset="0"/>
                <a:cs typeface="#9Slide03 Arima Madurai Bold" panose="00000800000000000000" charset="0"/>
                <a:sym typeface="+mn-ea"/>
              </a:rPr>
              <a:t>, 30% </a:t>
            </a:r>
            <a:r>
              <a:rPr lang="en-US" sz="3200" dirty="0" err="1">
                <a:solidFill>
                  <a:srgbClr val="272626"/>
                </a:solidFill>
                <a:latin typeface="#9Slide03 Arima Madurai Bold" panose="00000800000000000000" charset="0"/>
                <a:cs typeface="#9Slide03 Arima Madurai Bold" panose="00000800000000000000" charset="0"/>
                <a:sym typeface="+mn-ea"/>
              </a:rPr>
              <a:t>có</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đọc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thường</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xuyên</a:t>
            </a:r>
            <a:r>
              <a:rPr lang="en-US" sz="3200" dirty="0">
                <a:solidFill>
                  <a:srgbClr val="272626"/>
                </a:solidFill>
                <a:latin typeface="#9Slide03 Arima Madurai Bold" panose="00000800000000000000" charset="0"/>
                <a:cs typeface="#9Slide03 Arima Madurai Bold" panose="00000800000000000000" charset="0"/>
                <a:sym typeface="+mn-ea"/>
              </a:rPr>
              <a:t>.</a:t>
            </a:r>
          </a:p>
          <a:p>
            <a:pPr marL="0" lvl="0" indent="0" algn="just">
              <a:lnSpc>
                <a:spcPct val="100000"/>
              </a:lnSpc>
              <a:spcBef>
                <a:spcPct val="0"/>
              </a:spcBef>
            </a:pP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Báo</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cáo</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khảo</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sát</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Niềm</a:t>
            </a:r>
            <a:r>
              <a:rPr lang="en-US" sz="3200" dirty="0">
                <a:solidFill>
                  <a:srgbClr val="272626"/>
                </a:solidFill>
                <a:latin typeface="#9Slide03 Arima Madurai Bold" panose="00000800000000000000" charset="0"/>
                <a:cs typeface="#9Slide03 Arima Madurai Bold" panose="00000800000000000000" charset="0"/>
                <a:sym typeface="+mn-ea"/>
              </a:rPr>
              <a:t> tin - </a:t>
            </a:r>
            <a:r>
              <a:rPr lang="en-US" sz="3200" dirty="0" err="1">
                <a:solidFill>
                  <a:srgbClr val="272626"/>
                </a:solidFill>
                <a:latin typeface="#9Slide03 Arima Madurai Bold" panose="00000800000000000000" charset="0"/>
                <a:cs typeface="#9Slide03 Arima Madurai Bold" panose="00000800000000000000" charset="0"/>
                <a:sym typeface="+mn-ea"/>
              </a:rPr>
              <a:t>Thói</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quen</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đọc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trong</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giới</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trẻ</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tại</a:t>
            </a:r>
            <a:r>
              <a:rPr lang="en-US" sz="3200" dirty="0">
                <a:solidFill>
                  <a:srgbClr val="272626"/>
                </a:solidFill>
                <a:latin typeface="#9Slide03 Arima Madurai Bold" panose="00000800000000000000" charset="0"/>
                <a:cs typeface="#9Slide03 Arima Madurai Bold" panose="00000800000000000000" charset="0"/>
                <a:sym typeface="+mn-ea"/>
              </a:rPr>
              <a:t> TP </a:t>
            </a:r>
            <a:r>
              <a:rPr lang="en-US" sz="3200" dirty="0" err="1">
                <a:solidFill>
                  <a:srgbClr val="272626"/>
                </a:solidFill>
                <a:latin typeface="#9Slide03 Arima Madurai Bold" panose="00000800000000000000" charset="0"/>
                <a:cs typeface="#9Slide03 Arima Madurai Bold" panose="00000800000000000000" charset="0"/>
                <a:sym typeface="+mn-ea"/>
              </a:rPr>
              <a:t>Hồ</a:t>
            </a:r>
            <a:r>
              <a:rPr lang="en-US" sz="3200" dirty="0">
                <a:solidFill>
                  <a:srgbClr val="272626"/>
                </a:solidFill>
                <a:latin typeface="#9Slide03 Arima Madurai Bold" panose="00000800000000000000" charset="0"/>
                <a:cs typeface="#9Slide03 Arima Madurai Bold" panose="00000800000000000000" charset="0"/>
                <a:sym typeface="+mn-ea"/>
              </a:rPr>
              <a:t> Chí Minh do </a:t>
            </a:r>
            <a:r>
              <a:rPr lang="en-US" sz="3200" dirty="0" err="1">
                <a:solidFill>
                  <a:srgbClr val="272626"/>
                </a:solidFill>
                <a:latin typeface="#9Slide03 Arima Madurai Bold" panose="00000800000000000000" charset="0"/>
                <a:cs typeface="#9Slide03 Arima Madurai Bold" panose="00000800000000000000" charset="0"/>
                <a:sym typeface="+mn-ea"/>
              </a:rPr>
              <a:t>Công</a:t>
            </a:r>
            <a:r>
              <a:rPr lang="en-US" sz="3200" dirty="0">
                <a:solidFill>
                  <a:srgbClr val="272626"/>
                </a:solidFill>
                <a:latin typeface="#9Slide03 Arima Madurai Bold" panose="00000800000000000000" charset="0"/>
                <a:cs typeface="#9Slide03 Arima Madurai Bold" panose="00000800000000000000" charset="0"/>
                <a:sym typeface="+mn-ea"/>
              </a:rPr>
              <a:t> ty </a:t>
            </a:r>
            <a:r>
              <a:rPr lang="en-US" sz="3200" dirty="0" err="1">
                <a:solidFill>
                  <a:srgbClr val="272626"/>
                </a:solidFill>
                <a:latin typeface="#9Slide03 Arima Madurai Bold" panose="00000800000000000000" charset="0"/>
                <a:cs typeface="#9Slide03 Arima Madurai Bold" panose="00000800000000000000" charset="0"/>
                <a:sym typeface="+mn-ea"/>
              </a:rPr>
              <a:t>TNHH</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Đường</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Sách</a:t>
            </a:r>
            <a:r>
              <a:rPr lang="en-US" sz="3200" dirty="0">
                <a:solidFill>
                  <a:srgbClr val="272626"/>
                </a:solidFill>
                <a:latin typeface="#9Slide03 Arima Madurai Bold" panose="00000800000000000000" charset="0"/>
                <a:cs typeface="#9Slide03 Arima Madurai Bold" panose="00000800000000000000" charset="0"/>
                <a:sym typeface="+mn-ea"/>
              </a:rPr>
              <a:t> TP </a:t>
            </a:r>
            <a:r>
              <a:rPr lang="en-US" sz="3200" dirty="0" err="1">
                <a:solidFill>
                  <a:srgbClr val="272626"/>
                </a:solidFill>
                <a:latin typeface="#9Slide03 Arima Madurai Bold" panose="00000800000000000000" charset="0"/>
                <a:cs typeface="#9Slide03 Arima Madurai Bold" panose="00000800000000000000" charset="0"/>
                <a:sym typeface="+mn-ea"/>
              </a:rPr>
              <a:t>Hồ</a:t>
            </a:r>
            <a:r>
              <a:rPr lang="en-US" sz="3200" dirty="0">
                <a:solidFill>
                  <a:srgbClr val="272626"/>
                </a:solidFill>
                <a:latin typeface="#9Slide03 Arima Madurai Bold" panose="00000800000000000000" charset="0"/>
                <a:cs typeface="#9Slide03 Arima Madurai Bold" panose="00000800000000000000" charset="0"/>
                <a:sym typeface="+mn-ea"/>
              </a:rPr>
              <a:t> Chí Minh </a:t>
            </a:r>
            <a:r>
              <a:rPr lang="en-US" sz="3200" dirty="0" err="1">
                <a:solidFill>
                  <a:srgbClr val="272626"/>
                </a:solidFill>
                <a:latin typeface="#9Slide03 Arima Madurai Bold" panose="00000800000000000000" charset="0"/>
                <a:cs typeface="#9Slide03 Arima Madurai Bold" panose="00000800000000000000" charset="0"/>
                <a:sym typeface="+mn-ea"/>
              </a:rPr>
              <a:t>thực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hiện</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từ</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tháng</a:t>
            </a:r>
            <a:r>
              <a:rPr lang="en-US" sz="3200" dirty="0">
                <a:solidFill>
                  <a:srgbClr val="272626"/>
                </a:solidFill>
                <a:latin typeface="#9Slide03 Arima Madurai Bold" panose="00000800000000000000" charset="0"/>
                <a:cs typeface="#9Slide03 Arima Madurai Bold" panose="00000800000000000000" charset="0"/>
                <a:sym typeface="+mn-ea"/>
              </a:rPr>
              <a:t> 4 – 6/2019: ở </a:t>
            </a:r>
            <a:r>
              <a:rPr lang="en-US" sz="3200" dirty="0" err="1">
                <a:solidFill>
                  <a:srgbClr val="272626"/>
                </a:solidFill>
                <a:latin typeface="#9Slide03 Arima Madurai Bold" panose="00000800000000000000" charset="0"/>
                <a:cs typeface="#9Slide03 Arima Madurai Bold" panose="00000800000000000000" charset="0"/>
                <a:sym typeface="+mn-ea"/>
              </a:rPr>
              <a:t>độ</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tuổi</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tiểu</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học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có</a:t>
            </a:r>
            <a:r>
              <a:rPr lang="en-US" sz="3200" dirty="0">
                <a:solidFill>
                  <a:srgbClr val="272626"/>
                </a:solidFill>
                <a:latin typeface="#9Slide03 Arima Madurai Bold" panose="00000800000000000000" charset="0"/>
                <a:cs typeface="#9Slide03 Arima Madurai Bold" panose="00000800000000000000" charset="0"/>
                <a:sym typeface="+mn-ea"/>
              </a:rPr>
              <a:t> 35% </a:t>
            </a:r>
            <a:r>
              <a:rPr lang="en-US" sz="3200" dirty="0" err="1">
                <a:solidFill>
                  <a:srgbClr val="272626"/>
                </a:solidFill>
                <a:latin typeface="#9Slide03 Arima Madurai Bold" panose="00000800000000000000" charset="0"/>
                <a:cs typeface="#9Slide03 Arima Madurai Bold" panose="00000800000000000000" charset="0"/>
                <a:sym typeface="+mn-ea"/>
              </a:rPr>
              <a:t>học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sinh</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không</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thích</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đọc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sách</a:t>
            </a:r>
            <a:r>
              <a:rPr lang="en-US" sz="3200" dirty="0">
                <a:solidFill>
                  <a:srgbClr val="272626"/>
                </a:solidFill>
                <a:latin typeface="#9Slide03 Arima Madurai Bold" panose="00000800000000000000" charset="0"/>
                <a:cs typeface="#9Slide03 Arima Madurai Bold" panose="00000800000000000000" charset="0"/>
                <a:sym typeface="+mn-ea"/>
              </a:rPr>
              <a:t>; 42% </a:t>
            </a:r>
            <a:r>
              <a:rPr lang="en-US" sz="3200" dirty="0" err="1">
                <a:solidFill>
                  <a:srgbClr val="272626"/>
                </a:solidFill>
                <a:latin typeface="#9Slide03 Arima Madurai Bold" panose="00000800000000000000" charset="0"/>
                <a:cs typeface="#9Slide03 Arima Madurai Bold" panose="00000800000000000000" charset="0"/>
                <a:sym typeface="+mn-ea"/>
              </a:rPr>
              <a:t>thích</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đọc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và</a:t>
            </a:r>
            <a:r>
              <a:rPr lang="en-US" sz="3200" dirty="0">
                <a:solidFill>
                  <a:srgbClr val="272626"/>
                </a:solidFill>
                <a:latin typeface="#9Slide03 Arima Madurai Bold" panose="00000800000000000000" charset="0"/>
                <a:cs typeface="#9Slide03 Arima Madurai Bold" panose="00000800000000000000" charset="0"/>
                <a:sym typeface="+mn-ea"/>
              </a:rPr>
              <a:t> 23% </a:t>
            </a:r>
            <a:r>
              <a:rPr lang="en-US" sz="3200" dirty="0" err="1">
                <a:solidFill>
                  <a:srgbClr val="272626"/>
                </a:solidFill>
                <a:latin typeface="#9Slide03 Arima Madurai Bold" panose="00000800000000000000" charset="0"/>
                <a:cs typeface="#9Slide03 Arima Madurai Bold" panose="00000800000000000000" charset="0"/>
                <a:sym typeface="+mn-ea"/>
              </a:rPr>
              <a:t>thỉnh</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thoảng</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mới</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đọc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tương</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tự</a:t>
            </a:r>
            <a:r>
              <a:rPr lang="en-US" sz="3200" dirty="0">
                <a:solidFill>
                  <a:srgbClr val="272626"/>
                </a:solidFill>
                <a:latin typeface="#9Slide03 Arima Madurai Bold" panose="00000800000000000000" charset="0"/>
                <a:cs typeface="#9Slide03 Arima Madurai Bold" panose="00000800000000000000" charset="0"/>
                <a:sym typeface="+mn-ea"/>
              </a:rPr>
              <a:t> con </a:t>
            </a:r>
            <a:r>
              <a:rPr lang="en-US" sz="3200" dirty="0" err="1">
                <a:solidFill>
                  <a:srgbClr val="272626"/>
                </a:solidFill>
                <a:latin typeface="#9Slide03 Arima Madurai Bold" panose="00000800000000000000" charset="0"/>
                <a:cs typeface="#9Slide03 Arima Madurai Bold" panose="00000800000000000000" charset="0"/>
                <a:sym typeface="+mn-ea"/>
              </a:rPr>
              <a:t>số16</a:t>
            </a:r>
            <a:r>
              <a:rPr lang="en-US" sz="3200" dirty="0">
                <a:solidFill>
                  <a:srgbClr val="272626"/>
                </a:solidFill>
                <a:latin typeface="#9Slide03 Arima Madurai Bold" panose="00000800000000000000" charset="0"/>
                <a:cs typeface="#9Slide03 Arima Madurai Bold" panose="00000800000000000000" charset="0"/>
                <a:sym typeface="+mn-ea"/>
              </a:rPr>
              <a:t>% - 36% - 48% </a:t>
            </a:r>
            <a:r>
              <a:rPr lang="en-US" sz="3200" dirty="0" err="1">
                <a:solidFill>
                  <a:srgbClr val="272626"/>
                </a:solidFill>
                <a:latin typeface="#9Slide03 Arima Madurai Bold" panose="00000800000000000000" charset="0"/>
                <a:cs typeface="#9Slide03 Arima Madurai Bold" panose="00000800000000000000" charset="0"/>
                <a:sym typeface="+mn-ea"/>
              </a:rPr>
              <a:t>đối</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với</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học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sinh</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cấp</a:t>
            </a:r>
            <a:r>
              <a:rPr lang="en-US" sz="3200" dirty="0">
                <a:solidFill>
                  <a:srgbClr val="272626"/>
                </a:solidFill>
                <a:latin typeface="#9Slide03 Arima Madurai Bold" panose="00000800000000000000" charset="0"/>
                <a:cs typeface="#9Slide03 Arima Madurai Bold" panose="00000800000000000000" charset="0"/>
                <a:sym typeface="+mn-ea"/>
              </a:rPr>
              <a:t> 2). </a:t>
            </a:r>
          </a:p>
          <a:p>
            <a:pPr marL="0" lvl="0" indent="0" algn="just">
              <a:lnSpc>
                <a:spcPct val="100000"/>
              </a:lnSpc>
              <a:spcBef>
                <a:spcPct val="0"/>
              </a:spcBef>
            </a:pP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Học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sinh</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chủ</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yếu</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đọc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sách</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giáo</a:t>
            </a:r>
            <a:r>
              <a:rPr lang="en-US" sz="3200" dirty="0">
                <a:solidFill>
                  <a:srgbClr val="272626"/>
                </a:solidFill>
                <a:latin typeface="#9Slide03 Arima Madurai Bold" panose="00000800000000000000" charset="0"/>
                <a:cs typeface="#9Slide03 Arima Madurai Bold" panose="00000800000000000000" charset="0"/>
                <a:sym typeface="+mn-ea"/>
              </a:rPr>
              <a:t> khoa, </a:t>
            </a:r>
            <a:r>
              <a:rPr lang="en-US" sz="3200" dirty="0" err="1">
                <a:solidFill>
                  <a:srgbClr val="272626"/>
                </a:solidFill>
                <a:latin typeface="#9Slide03 Arima Madurai Bold" panose="00000800000000000000" charset="0"/>
                <a:cs typeface="#9Slide03 Arima Madurai Bold" panose="00000800000000000000" charset="0"/>
                <a:sym typeface="+mn-ea"/>
              </a:rPr>
              <a:t>sách</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tham</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khảo</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phục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vụ</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việc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học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tập</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các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môn</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học</a:t>
            </a:r>
            <a:r>
              <a:rPr lang="en-US" sz="3200" dirty="0">
                <a:solidFill>
                  <a:srgbClr val="272626"/>
                </a:solidFill>
                <a:latin typeface="#9Slide03 Arima Madurai Bold" panose="00000800000000000000" charset="0"/>
                <a:cs typeface="#9Slide03 Arima Madurai Bold" panose="00000800000000000000" charset="0"/>
                <a:sym typeface="+mn-ea"/>
              </a:rPr>
              <a:t> ở </a:t>
            </a:r>
            <a:r>
              <a:rPr lang="en-US" sz="3200" dirty="0" err="1">
                <a:solidFill>
                  <a:srgbClr val="272626"/>
                </a:solidFill>
                <a:latin typeface="#9Slide03 Arima Madurai Bold" panose="00000800000000000000" charset="0"/>
                <a:cs typeface="#9Slide03 Arima Madurai Bold" panose="00000800000000000000" charset="0"/>
                <a:sym typeface="+mn-ea"/>
              </a:rPr>
              <a:t>trường</a:t>
            </a:r>
            <a:r>
              <a:rPr lang="en-US" sz="3200" dirty="0">
                <a:solidFill>
                  <a:srgbClr val="272626"/>
                </a:solidFill>
                <a:latin typeface="#9Slide03 Arima Madurai Bold" panose="00000800000000000000" charset="0"/>
                <a:cs typeface="#9Slide03 Arima Madurai Bold" panose="00000800000000000000" charset="0"/>
                <a:sym typeface="+mn-ea"/>
              </a:rPr>
              <a:t>.</a:t>
            </a:r>
          </a:p>
          <a:p>
            <a:pPr marL="0" lvl="0" indent="0" algn="just">
              <a:lnSpc>
                <a:spcPct val="100000"/>
              </a:lnSpc>
              <a:spcBef>
                <a:spcPct val="0"/>
              </a:spcBef>
            </a:pPr>
            <a:r>
              <a:rPr lang="en-US" sz="3200" dirty="0">
                <a:solidFill>
                  <a:srgbClr val="272626"/>
                </a:solidFill>
                <a:latin typeface="#9Slide03 Arima Madurai Bold" panose="00000800000000000000" charset="0"/>
                <a:cs typeface="#9Slide03 Arima Madurai Bold" panose="00000800000000000000" charset="0"/>
                <a:sym typeface="+mn-ea"/>
              </a:rPr>
              <a:t>+ Theo </a:t>
            </a:r>
            <a:r>
              <a:rPr lang="en-US" sz="3200" dirty="0" err="1">
                <a:solidFill>
                  <a:srgbClr val="272626"/>
                </a:solidFill>
                <a:latin typeface="#9Slide03 Arima Madurai Bold" panose="00000800000000000000" charset="0"/>
                <a:cs typeface="#9Slide03 Arima Madurai Bold" panose="00000800000000000000" charset="0"/>
                <a:sym typeface="+mn-ea"/>
              </a:rPr>
              <a:t>thống</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kê</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của</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Cục</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xuất</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bản</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trung</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bình</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mỗi</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người</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Việt</a:t>
            </a:r>
            <a:r>
              <a:rPr lang="en-US" sz="3200" dirty="0">
                <a:solidFill>
                  <a:srgbClr val="272626"/>
                </a:solidFill>
                <a:latin typeface="#9Slide03 Arima Madurai Bold" panose="00000800000000000000" charset="0"/>
                <a:cs typeface="#9Slide03 Arima Madurai Bold" panose="00000800000000000000" charset="0"/>
                <a:sym typeface="+mn-ea"/>
              </a:rPr>
              <a:t> Nam </a:t>
            </a:r>
            <a:r>
              <a:rPr lang="en-US" sz="3200" dirty="0" err="1">
                <a:solidFill>
                  <a:srgbClr val="272626"/>
                </a:solidFill>
                <a:latin typeface="#9Slide03 Arima Madurai Bold" panose="00000800000000000000" charset="0"/>
                <a:cs typeface="#9Slide03 Arima Madurai Bold" panose="00000800000000000000" charset="0"/>
                <a:sym typeface="+mn-ea"/>
              </a:rPr>
              <a:t>hưởng</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thụ</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hơn</a:t>
            </a:r>
            <a:r>
              <a:rPr lang="en-US" sz="3200" dirty="0">
                <a:solidFill>
                  <a:srgbClr val="272626"/>
                </a:solidFill>
                <a:latin typeface="#9Slide03 Arima Madurai Bold" panose="00000800000000000000" charset="0"/>
                <a:cs typeface="#9Slide03 Arima Madurai Bold" panose="00000800000000000000" charset="0"/>
                <a:sym typeface="+mn-ea"/>
              </a:rPr>
              <a:t> 4,2 </a:t>
            </a:r>
            <a:r>
              <a:rPr lang="en-US" sz="3200" dirty="0" err="1">
                <a:solidFill>
                  <a:srgbClr val="272626"/>
                </a:solidFill>
                <a:latin typeface="#9Slide03 Arima Madurai Bold" panose="00000800000000000000" charset="0"/>
                <a:cs typeface="#9Slide03 Arima Madurai Bold" panose="00000800000000000000" charset="0"/>
                <a:sym typeface="+mn-ea"/>
              </a:rPr>
              <a:t>bản</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sách</a:t>
            </a:r>
            <a:r>
              <a:rPr lang="en-US" sz="3200" dirty="0">
                <a:solidFill>
                  <a:srgbClr val="272626"/>
                </a:solidFill>
                <a:latin typeface="#9Slide03 Arima Madurai Bold" panose="00000800000000000000" charset="0"/>
                <a:cs typeface="#9Slide03 Arima Madurai Bold" panose="00000800000000000000" charset="0"/>
                <a:sym typeface="+mn-ea"/>
              </a:rPr>
              <a:t>/</a:t>
            </a:r>
            <a:r>
              <a:rPr lang="en-US" sz="3200" dirty="0" err="1">
                <a:solidFill>
                  <a:srgbClr val="272626"/>
                </a:solidFill>
                <a:latin typeface="#9Slide03 Arima Madurai Bold" panose="00000800000000000000" charset="0"/>
                <a:cs typeface="#9Slide03 Arima Madurai Bold" panose="00000800000000000000" charset="0"/>
                <a:sym typeface="+mn-ea"/>
              </a:rPr>
              <a:t>năm</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tuy</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nhiên</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trong</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số</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đó</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đã</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hơn</a:t>
            </a:r>
            <a:r>
              <a:rPr lang="en-US" sz="3200" dirty="0">
                <a:solidFill>
                  <a:srgbClr val="272626"/>
                </a:solidFill>
                <a:latin typeface="#9Slide03 Arima Madurai Bold" panose="00000800000000000000" charset="0"/>
                <a:cs typeface="#9Slide03 Arima Madurai Bold" panose="00000800000000000000" charset="0"/>
                <a:sym typeface="+mn-ea"/>
              </a:rPr>
              <a:t> 3 </a:t>
            </a:r>
            <a:r>
              <a:rPr lang="en-US" sz="3200" dirty="0" err="1">
                <a:solidFill>
                  <a:srgbClr val="272626"/>
                </a:solidFill>
                <a:latin typeface="#9Slide03 Arima Madurai Bold" panose="00000800000000000000" charset="0"/>
                <a:cs typeface="#9Slide03 Arima Madurai Bold" panose="00000800000000000000" charset="0"/>
                <a:sym typeface="+mn-ea"/>
              </a:rPr>
              <a:t>cuốn</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là</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sách</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giáo</a:t>
            </a:r>
            <a:r>
              <a:rPr lang="en-US" sz="3200" dirty="0">
                <a:solidFill>
                  <a:srgbClr val="272626"/>
                </a:solidFill>
                <a:latin typeface="#9Slide03 Arima Madurai Bold" panose="00000800000000000000" charset="0"/>
                <a:cs typeface="#9Slide03 Arima Madurai Bold" panose="00000800000000000000" charset="0"/>
                <a:sym typeface="+mn-ea"/>
              </a:rPr>
              <a:t> khoa, </a:t>
            </a:r>
            <a:r>
              <a:rPr lang="en-US" sz="3200" dirty="0" err="1">
                <a:solidFill>
                  <a:srgbClr val="272626"/>
                </a:solidFill>
                <a:latin typeface="#9Slide03 Arima Madurai Bold" panose="00000800000000000000" charset="0"/>
                <a:cs typeface="#9Slide03 Arima Madurai Bold" panose="00000800000000000000" charset="0"/>
                <a:sym typeface="+mn-ea"/>
              </a:rPr>
              <a:t>sách</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tham</a:t>
            </a:r>
            <a:r>
              <a:rPr lang="en-US" sz="3200" dirty="0">
                <a:solidFill>
                  <a:srgbClr val="272626"/>
                </a:solidFill>
                <a:latin typeface="#9Slide03 Arima Madurai Bold" panose="00000800000000000000" charset="0"/>
                <a:cs typeface="#9Slide03 Arima Madurai Bold" panose="00000800000000000000" charset="0"/>
                <a:sym typeface="+mn-ea"/>
              </a:rPr>
              <a:t> </a:t>
            </a:r>
            <a:r>
              <a:rPr lang="en-US" sz="3200" dirty="0" err="1">
                <a:solidFill>
                  <a:srgbClr val="272626"/>
                </a:solidFill>
                <a:latin typeface="#9Slide03 Arima Madurai Bold" panose="00000800000000000000" charset="0"/>
                <a:cs typeface="#9Slide03 Arima Madurai Bold" panose="00000800000000000000" charset="0"/>
                <a:sym typeface="+mn-ea"/>
              </a:rPr>
              <a:t>khảo</a:t>
            </a:r>
            <a:r>
              <a:rPr lang="en-US" sz="3200" dirty="0">
                <a:solidFill>
                  <a:srgbClr val="272626"/>
                </a:solidFill>
                <a:latin typeface="#9Slide03 Arima Madurai Bold" panose="00000800000000000000" charset="0"/>
                <a:cs typeface="#9Slide03 Arima Madurai Bold" panose="00000800000000000000" charset="0"/>
                <a:sym typeface="+mn-ea"/>
              </a:rPr>
              <a:t>.</a:t>
            </a:r>
            <a:endParaRPr lang="en-US" sz="3200" u="none" dirty="0">
              <a:solidFill>
                <a:srgbClr val="272626"/>
              </a:solidFill>
              <a:latin typeface="#9Slide03 Arima Madurai Bold" panose="00000800000000000000" charset="0"/>
              <a:cs typeface="#9Slide03 Arima Madurai Bold" panose="00000800000000000000" charset="0"/>
            </a:endParaRPr>
          </a:p>
          <a:p>
            <a:pPr marL="0" lvl="0" indent="0" algn="just">
              <a:lnSpc>
                <a:spcPct val="100000"/>
              </a:lnSpc>
              <a:spcBef>
                <a:spcPct val="0"/>
              </a:spcBef>
            </a:pPr>
            <a:endParaRPr lang="en-US" sz="3200" u="none" dirty="0">
              <a:solidFill>
                <a:srgbClr val="272626"/>
              </a:solidFill>
              <a:latin typeface="#9Slide03 Arima Madurai Bold" panose="00000800000000000000" charset="0"/>
              <a:cs typeface="#9Slide03 Arima Madurai Bold" panose="00000800000000000000" charset="0"/>
            </a:endParaRPr>
          </a:p>
          <a:p>
            <a:pPr marL="0" lvl="0" indent="0" algn="just">
              <a:lnSpc>
                <a:spcPct val="100000"/>
              </a:lnSpc>
              <a:spcBef>
                <a:spcPct val="0"/>
              </a:spcBef>
            </a:pPr>
            <a:endParaRPr lang="en-US" sz="3200" u="none" dirty="0">
              <a:solidFill>
                <a:srgbClr val="272626"/>
              </a:solidFill>
              <a:latin typeface="#9Slide03 Arima Madurai Bold" panose="00000800000000000000" charset="0"/>
              <a:cs typeface="#9Slide03 Arima Madurai Bold" panose="00000800000000000000" charset="0"/>
            </a:endParaRPr>
          </a:p>
          <a:p>
            <a:pPr marL="0" lvl="0" indent="0" algn="just">
              <a:lnSpc>
                <a:spcPct val="100000"/>
              </a:lnSpc>
              <a:spcBef>
                <a:spcPct val="0"/>
              </a:spcBef>
            </a:pPr>
            <a:endParaRPr lang="en-US" sz="3200" u="none" dirty="0">
              <a:solidFill>
                <a:srgbClr val="272626"/>
              </a:solidFill>
              <a:latin typeface="#9Slide03 Arima Madurai Bold" panose="00000800000000000000" charset="0"/>
              <a:cs typeface="#9Slide03 Arima Madurai Bold" panose="00000800000000000000" charset="0"/>
            </a:endParaRPr>
          </a:p>
          <a:p>
            <a:pPr marL="0" lvl="0" indent="0" algn="just">
              <a:lnSpc>
                <a:spcPct val="100000"/>
              </a:lnSpc>
              <a:spcBef>
                <a:spcPct val="0"/>
              </a:spcBef>
            </a:pPr>
            <a:endParaRPr lang="en-US" sz="3200" u="none" dirty="0">
              <a:solidFill>
                <a:srgbClr val="272626"/>
              </a:solidFill>
              <a:latin typeface="#9Slide03 Arima Madurai Bold" panose="00000800000000000000" charset="0"/>
              <a:cs typeface="#9Slide03 Arima Madurai Bold" panose="00000800000000000000" charset="0"/>
            </a:endParaRPr>
          </a:p>
          <a:p>
            <a:pPr marL="0" lvl="0" indent="0" algn="just">
              <a:lnSpc>
                <a:spcPct val="100000"/>
              </a:lnSpc>
              <a:spcBef>
                <a:spcPct val="0"/>
              </a:spcBef>
            </a:pPr>
            <a:endParaRPr lang="en-US" sz="3200" u="none" dirty="0">
              <a:solidFill>
                <a:srgbClr val="0070C0"/>
              </a:solidFill>
              <a:latin typeface="#9Slide03 Arima Madurai Bold" panose="00000800000000000000" charset="0"/>
              <a:cs typeface="#9Slide03 Arima Madurai Bold" panose="0000080000000000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build="p"/>
      <p:bldP spid="20"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9EBA1"/>
        </a:solidFill>
        <a:effectLst/>
      </p:bgPr>
    </p:bg>
    <p:spTree>
      <p:nvGrpSpPr>
        <p:cNvPr id="1" name=""/>
        <p:cNvGrpSpPr/>
        <p:nvPr/>
      </p:nvGrpSpPr>
      <p:grpSpPr>
        <a:xfrm>
          <a:off x="0" y="0"/>
          <a:ext cx="0" cy="0"/>
          <a:chOff x="0" y="0"/>
          <a:chExt cx="0" cy="0"/>
        </a:xfrm>
      </p:grpSpPr>
      <p:grpSp>
        <p:nvGrpSpPr>
          <p:cNvPr id="2" name="Group 2"/>
          <p:cNvGrpSpPr/>
          <p:nvPr/>
        </p:nvGrpSpPr>
        <p:grpSpPr>
          <a:xfrm>
            <a:off x="923270" y="1028700"/>
            <a:ext cx="16441461" cy="8361330"/>
            <a:chOff x="0" y="0"/>
            <a:chExt cx="3739902" cy="1901933"/>
          </a:xfrm>
        </p:grpSpPr>
        <p:sp>
          <p:nvSpPr>
            <p:cNvPr id="3" name="Freeform 3"/>
            <p:cNvSpPr/>
            <p:nvPr/>
          </p:nvSpPr>
          <p:spPr>
            <a:xfrm>
              <a:off x="0" y="-1270"/>
              <a:ext cx="3741172" cy="1900663"/>
            </a:xfrm>
            <a:custGeom>
              <a:avLst/>
              <a:gdLst/>
              <a:ahLst/>
              <a:cxnLst/>
              <a:rect l="l" t="t" r="r" b="b"/>
              <a:pathLst>
                <a:path w="3741172" h="1900663">
                  <a:moveTo>
                    <a:pt x="3729742" y="27940"/>
                  </a:moveTo>
                  <a:cubicBezTo>
                    <a:pt x="3720852" y="24130"/>
                    <a:pt x="3711961" y="21590"/>
                    <a:pt x="3703072" y="21590"/>
                  </a:cubicBezTo>
                  <a:cubicBezTo>
                    <a:pt x="3676402" y="20320"/>
                    <a:pt x="3621115" y="20320"/>
                    <a:pt x="3560042" y="17780"/>
                  </a:cubicBezTo>
                  <a:cubicBezTo>
                    <a:pt x="3420444" y="12700"/>
                    <a:pt x="3283754" y="6350"/>
                    <a:pt x="3144156" y="3810"/>
                  </a:cubicBezTo>
                  <a:cubicBezTo>
                    <a:pt x="3030733" y="1270"/>
                    <a:pt x="2920218" y="3810"/>
                    <a:pt x="2806795" y="2540"/>
                  </a:cubicBezTo>
                  <a:cubicBezTo>
                    <a:pt x="2757354" y="2540"/>
                    <a:pt x="2707913" y="0"/>
                    <a:pt x="2658472" y="2540"/>
                  </a:cubicBezTo>
                  <a:cubicBezTo>
                    <a:pt x="2539232" y="10160"/>
                    <a:pt x="2419992" y="11430"/>
                    <a:pt x="2297844" y="8890"/>
                  </a:cubicBezTo>
                  <a:cubicBezTo>
                    <a:pt x="2236770" y="7620"/>
                    <a:pt x="2175696" y="7620"/>
                    <a:pt x="2114622" y="7620"/>
                  </a:cubicBezTo>
                  <a:cubicBezTo>
                    <a:pt x="2004107" y="7620"/>
                    <a:pt x="1893592" y="7620"/>
                    <a:pt x="1783077" y="6350"/>
                  </a:cubicBezTo>
                  <a:cubicBezTo>
                    <a:pt x="1666745" y="5080"/>
                    <a:pt x="520879" y="2540"/>
                    <a:pt x="407456" y="1270"/>
                  </a:cubicBezTo>
                  <a:cubicBezTo>
                    <a:pt x="314390" y="0"/>
                    <a:pt x="224233" y="1270"/>
                    <a:pt x="131168" y="1270"/>
                  </a:cubicBezTo>
                  <a:cubicBezTo>
                    <a:pt x="67186" y="1270"/>
                    <a:pt x="33020" y="3810"/>
                    <a:pt x="5080" y="5080"/>
                  </a:cubicBezTo>
                  <a:cubicBezTo>
                    <a:pt x="3810" y="5080"/>
                    <a:pt x="2540" y="7620"/>
                    <a:pt x="0" y="8890"/>
                  </a:cubicBezTo>
                  <a:cubicBezTo>
                    <a:pt x="1270" y="21590"/>
                    <a:pt x="3810" y="34290"/>
                    <a:pt x="5080" y="46990"/>
                  </a:cubicBezTo>
                  <a:cubicBezTo>
                    <a:pt x="15240" y="124476"/>
                    <a:pt x="16510" y="205692"/>
                    <a:pt x="17780" y="285483"/>
                  </a:cubicBezTo>
                  <a:cubicBezTo>
                    <a:pt x="19050" y="366700"/>
                    <a:pt x="17780" y="447916"/>
                    <a:pt x="16510" y="530557"/>
                  </a:cubicBezTo>
                  <a:cubicBezTo>
                    <a:pt x="15240" y="614622"/>
                    <a:pt x="2540" y="1496601"/>
                    <a:pt x="2540" y="1580667"/>
                  </a:cubicBezTo>
                  <a:cubicBezTo>
                    <a:pt x="2540" y="1663308"/>
                    <a:pt x="1270" y="1745949"/>
                    <a:pt x="0" y="1828589"/>
                  </a:cubicBezTo>
                  <a:cubicBezTo>
                    <a:pt x="0" y="1846053"/>
                    <a:pt x="3810" y="1856213"/>
                    <a:pt x="15240" y="1861293"/>
                  </a:cubicBezTo>
                  <a:cubicBezTo>
                    <a:pt x="22860" y="1865103"/>
                    <a:pt x="31750" y="1867643"/>
                    <a:pt x="40640" y="1868913"/>
                  </a:cubicBezTo>
                  <a:cubicBezTo>
                    <a:pt x="128260" y="1873993"/>
                    <a:pt x="238775" y="1877803"/>
                    <a:pt x="349290" y="1882882"/>
                  </a:cubicBezTo>
                  <a:cubicBezTo>
                    <a:pt x="410364" y="1885422"/>
                    <a:pt x="471438" y="1890503"/>
                    <a:pt x="532512" y="1891772"/>
                  </a:cubicBezTo>
                  <a:cubicBezTo>
                    <a:pt x="634302" y="1894313"/>
                    <a:pt x="1768535" y="1895582"/>
                    <a:pt x="1870325" y="1896853"/>
                  </a:cubicBezTo>
                  <a:cubicBezTo>
                    <a:pt x="1884867" y="1896853"/>
                    <a:pt x="1899408" y="1896853"/>
                    <a:pt x="1913949" y="1896853"/>
                  </a:cubicBezTo>
                  <a:cubicBezTo>
                    <a:pt x="1983748" y="1896853"/>
                    <a:pt x="2056456" y="1895582"/>
                    <a:pt x="2126255" y="1895582"/>
                  </a:cubicBezTo>
                  <a:cubicBezTo>
                    <a:pt x="2207687" y="1895582"/>
                    <a:pt x="2286211" y="1896853"/>
                    <a:pt x="2367643" y="1896853"/>
                  </a:cubicBezTo>
                  <a:cubicBezTo>
                    <a:pt x="2486883" y="1896853"/>
                    <a:pt x="2609031" y="1896853"/>
                    <a:pt x="2728271" y="1896853"/>
                  </a:cubicBezTo>
                  <a:cubicBezTo>
                    <a:pt x="2838786" y="1896853"/>
                    <a:pt x="2949301" y="1898122"/>
                    <a:pt x="3059816" y="1899393"/>
                  </a:cubicBezTo>
                  <a:cubicBezTo>
                    <a:pt x="3109257" y="1899393"/>
                    <a:pt x="3161606" y="1900663"/>
                    <a:pt x="3211047" y="1900663"/>
                  </a:cubicBezTo>
                  <a:cubicBezTo>
                    <a:pt x="3371002" y="1899393"/>
                    <a:pt x="3528050" y="1893043"/>
                    <a:pt x="3680211" y="1893043"/>
                  </a:cubicBezTo>
                  <a:cubicBezTo>
                    <a:pt x="3684022" y="1893043"/>
                    <a:pt x="3689102" y="1890503"/>
                    <a:pt x="3692911" y="1887963"/>
                  </a:cubicBezTo>
                  <a:cubicBezTo>
                    <a:pt x="3697992" y="1884153"/>
                    <a:pt x="3700531" y="1877803"/>
                    <a:pt x="3703072" y="1875263"/>
                  </a:cubicBezTo>
                  <a:cubicBezTo>
                    <a:pt x="3704342" y="1818616"/>
                    <a:pt x="3705611" y="1758772"/>
                    <a:pt x="3706881" y="1698929"/>
                  </a:cubicBezTo>
                  <a:cubicBezTo>
                    <a:pt x="3708152" y="1606314"/>
                    <a:pt x="3718311" y="717211"/>
                    <a:pt x="3719581" y="624596"/>
                  </a:cubicBezTo>
                  <a:cubicBezTo>
                    <a:pt x="3719581" y="569027"/>
                    <a:pt x="3720852" y="513458"/>
                    <a:pt x="3722122" y="457890"/>
                  </a:cubicBezTo>
                  <a:cubicBezTo>
                    <a:pt x="3723392" y="398046"/>
                    <a:pt x="3724661" y="338203"/>
                    <a:pt x="3727202" y="278359"/>
                  </a:cubicBezTo>
                  <a:cubicBezTo>
                    <a:pt x="3728472" y="242738"/>
                    <a:pt x="3728472" y="205692"/>
                    <a:pt x="3733552" y="170071"/>
                  </a:cubicBezTo>
                  <a:cubicBezTo>
                    <a:pt x="3738631" y="127326"/>
                    <a:pt x="3741172" y="86005"/>
                    <a:pt x="3739902" y="44450"/>
                  </a:cubicBezTo>
                  <a:cubicBezTo>
                    <a:pt x="3739902" y="38100"/>
                    <a:pt x="3736092" y="30480"/>
                    <a:pt x="3729742" y="27940"/>
                  </a:cubicBezTo>
                  <a:close/>
                </a:path>
              </a:pathLst>
            </a:custGeom>
            <a:solidFill>
              <a:srgbClr val="FFF9ED"/>
            </a:solidFill>
          </p:spPr>
          <p:txBody>
            <a:bodyPr/>
            <a:lstStyle/>
            <a:p>
              <a:endParaRPr lang="en-US"/>
            </a:p>
          </p:txBody>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8302" y="198850"/>
            <a:ext cx="2402117" cy="1491070"/>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7182">
            <a:off x="14742592" y="8133903"/>
            <a:ext cx="3508956" cy="1103726"/>
          </a:xfrm>
          <a:prstGeom prst="rect">
            <a:avLst/>
          </a:prstGeom>
        </p:spPr>
      </p:pic>
      <p:sp>
        <p:nvSpPr>
          <p:cNvPr id="19" name="TextBox 10"/>
          <p:cNvSpPr txBox="1"/>
          <p:nvPr/>
        </p:nvSpPr>
        <p:spPr>
          <a:xfrm>
            <a:off x="3962400" y="1257300"/>
            <a:ext cx="12719685" cy="522605"/>
          </a:xfrm>
          <a:prstGeom prst="rect">
            <a:avLst/>
          </a:prstGeom>
        </p:spPr>
        <p:txBody>
          <a:bodyPr wrap="square" lIns="0" tIns="0" rIns="0" bIns="0" rtlCol="0" anchor="t">
            <a:spAutoFit/>
          </a:bodyPr>
          <a:lstStyle/>
          <a:p>
            <a:pPr marL="0" lvl="0" indent="0" algn="just">
              <a:lnSpc>
                <a:spcPct val="100000"/>
              </a:lnSpc>
              <a:spcBef>
                <a:spcPct val="0"/>
              </a:spcBef>
            </a:pPr>
            <a:r>
              <a:rPr lang="en-US" sz="3400" u="none">
                <a:solidFill>
                  <a:srgbClr val="C00000"/>
                </a:solidFill>
                <a:latin typeface="#9Slide03 Arima Madurai Bold" panose="00000800000000000000" charset="0"/>
                <a:cs typeface="#9Slide03 Arima Madurai Bold" panose="00000800000000000000" charset="0"/>
              </a:rPr>
              <a:t>Ví dụ:</a:t>
            </a:r>
          </a:p>
        </p:txBody>
      </p:sp>
      <p:sp>
        <p:nvSpPr>
          <p:cNvPr id="20" name="TextBox 10"/>
          <p:cNvSpPr txBox="1"/>
          <p:nvPr/>
        </p:nvSpPr>
        <p:spPr>
          <a:xfrm>
            <a:off x="1295400" y="2095500"/>
            <a:ext cx="15652750" cy="635635"/>
          </a:xfrm>
          <a:prstGeom prst="rect">
            <a:avLst/>
          </a:prstGeom>
        </p:spPr>
        <p:txBody>
          <a:bodyPr wrap="square" lIns="0" tIns="0" rIns="0" bIns="0" rtlCol="0" anchor="t">
            <a:noAutofit/>
          </a:bodyPr>
          <a:lstStyle/>
          <a:p>
            <a:pPr lvl="0" indent="0" algn="just" fontAlgn="auto">
              <a:lnSpc>
                <a:spcPct val="100000"/>
              </a:lnSpc>
              <a:spcBef>
                <a:spcPts val="600"/>
              </a:spcBef>
              <a:spcAft>
                <a:spcPts val="600"/>
              </a:spcAft>
            </a:pPr>
            <a:r>
              <a:rPr lang="en-US" sz="3400" u="none">
                <a:solidFill>
                  <a:srgbClr val="0070C0"/>
                </a:solidFill>
                <a:latin typeface="#9Slide03 Arima Madurai Bold" panose="00000800000000000000" charset="0"/>
                <a:cs typeface="#9Slide03 Arima Madurai Bold" panose="00000800000000000000" charset="0"/>
              </a:rPr>
              <a:t>(2) Nguyên nhân:</a:t>
            </a:r>
          </a:p>
          <a:p>
            <a:pPr lvl="0" indent="0" algn="just" fontAlgn="auto">
              <a:lnSpc>
                <a:spcPct val="100000"/>
              </a:lnSpc>
              <a:spcBef>
                <a:spcPts val="600"/>
              </a:spcBef>
              <a:spcAft>
                <a:spcPts val="600"/>
              </a:spcAft>
            </a:pPr>
            <a:r>
              <a:rPr lang="en-US" sz="3400">
                <a:solidFill>
                  <a:srgbClr val="272626"/>
                </a:solidFill>
                <a:latin typeface="#9Slide03 Arima Madurai Bold" panose="00000800000000000000" charset="0"/>
                <a:cs typeface="#9Slide03 Arima Madurai Bold" panose="00000800000000000000" charset="0"/>
                <a:sym typeface="+mn-ea"/>
              </a:rPr>
              <a:t>- Không được hình thành thói quen đọc sách từ nhỏ trong gia đình và trường học.</a:t>
            </a:r>
          </a:p>
          <a:p>
            <a:pPr lvl="0" indent="0" algn="just" fontAlgn="auto">
              <a:lnSpc>
                <a:spcPct val="100000"/>
              </a:lnSpc>
              <a:spcBef>
                <a:spcPts val="600"/>
              </a:spcBef>
              <a:spcAft>
                <a:spcPts val="600"/>
              </a:spcAft>
            </a:pPr>
            <a:r>
              <a:rPr lang="en-US" sz="3400">
                <a:solidFill>
                  <a:srgbClr val="272626"/>
                </a:solidFill>
                <a:latin typeface="#9Slide03 Arima Madurai Bold" panose="00000800000000000000" charset="0"/>
                <a:cs typeface="#9Slide03 Arima Madurai Bold" panose="00000800000000000000" charset="0"/>
                <a:sym typeface="+mn-ea"/>
              </a:rPr>
              <a:t>- Sự phát triển mạnh mẽ của internet, thiết bị công nghệ và sự hấp dẫn của các nội dung trực tuyến.</a:t>
            </a:r>
          </a:p>
          <a:p>
            <a:pPr lvl="0" indent="0" algn="just" fontAlgn="auto">
              <a:lnSpc>
                <a:spcPct val="100000"/>
              </a:lnSpc>
              <a:spcBef>
                <a:spcPts val="600"/>
              </a:spcBef>
              <a:spcAft>
                <a:spcPts val="600"/>
              </a:spcAft>
            </a:pPr>
            <a:r>
              <a:rPr lang="en-US" sz="3400">
                <a:solidFill>
                  <a:srgbClr val="272626"/>
                </a:solidFill>
                <a:latin typeface="#9Slide03 Arima Madurai Bold" panose="00000800000000000000" charset="0"/>
                <a:cs typeface="#9Slide03 Arima Madurai Bold" panose="00000800000000000000" charset="0"/>
                <a:sym typeface="+mn-ea"/>
              </a:rPr>
              <a:t>- Áp lực, thời gian dành cho học tập và làm việc quá nhiều.</a:t>
            </a:r>
          </a:p>
          <a:p>
            <a:pPr lvl="0" indent="0" algn="just" fontAlgn="auto">
              <a:lnSpc>
                <a:spcPct val="100000"/>
              </a:lnSpc>
              <a:spcBef>
                <a:spcPts val="600"/>
              </a:spcBef>
              <a:spcAft>
                <a:spcPts val="600"/>
              </a:spcAft>
            </a:pPr>
            <a:r>
              <a:rPr lang="en-US" sz="3400">
                <a:solidFill>
                  <a:srgbClr val="272626"/>
                </a:solidFill>
                <a:latin typeface="#9Slide03 Arima Madurai Bold" panose="00000800000000000000" charset="0"/>
                <a:cs typeface="#9Slide03 Arima Madurai Bold" panose="00000800000000000000" charset="0"/>
                <a:sym typeface="+mn-ea"/>
              </a:rPr>
              <a:t>- Thiếu không gian, môi trường và những người dẫn dắt, đồng hành đọc.</a:t>
            </a:r>
          </a:p>
          <a:p>
            <a:pPr lvl="0" indent="0" algn="just" fontAlgn="auto">
              <a:lnSpc>
                <a:spcPct val="100000"/>
              </a:lnSpc>
              <a:spcBef>
                <a:spcPts val="600"/>
              </a:spcBef>
              <a:spcAft>
                <a:spcPts val="600"/>
              </a:spcAft>
            </a:pPr>
            <a:r>
              <a:rPr lang="en-US" sz="3400">
                <a:solidFill>
                  <a:srgbClr val="0070C0"/>
                </a:solidFill>
                <a:latin typeface="#9Slide03 Arima Madurai Bold" panose="00000800000000000000" charset="0"/>
                <a:cs typeface="#9Slide03 Arima Madurai Bold" panose="00000800000000000000" charset="0"/>
                <a:sym typeface="+mn-ea"/>
              </a:rPr>
              <a:t>(3) Tác hại:</a:t>
            </a:r>
          </a:p>
          <a:p>
            <a:pPr lvl="0" indent="0" algn="just" fontAlgn="auto">
              <a:lnSpc>
                <a:spcPct val="100000"/>
              </a:lnSpc>
              <a:spcBef>
                <a:spcPts val="600"/>
              </a:spcBef>
              <a:spcAft>
                <a:spcPts val="600"/>
              </a:spcAft>
            </a:pPr>
            <a:r>
              <a:rPr lang="en-US" sz="3400">
                <a:solidFill>
                  <a:srgbClr val="272626"/>
                </a:solidFill>
                <a:latin typeface="#9Slide03 Arima Madurai Bold" panose="00000800000000000000" charset="0"/>
                <a:cs typeface="#9Slide03 Arima Madurai Bold" panose="00000800000000000000" charset="0"/>
                <a:sym typeface="+mn-ea"/>
              </a:rPr>
              <a:t>- Hạn chế khả năng phát triển ngôn ngữ, giao tiếp.</a:t>
            </a:r>
          </a:p>
          <a:p>
            <a:pPr lvl="0" indent="0" algn="just" fontAlgn="auto">
              <a:lnSpc>
                <a:spcPct val="100000"/>
              </a:lnSpc>
              <a:spcBef>
                <a:spcPts val="600"/>
              </a:spcBef>
              <a:spcAft>
                <a:spcPts val="600"/>
              </a:spcAft>
            </a:pPr>
            <a:r>
              <a:rPr lang="en-US" sz="3400">
                <a:solidFill>
                  <a:srgbClr val="272626"/>
                </a:solidFill>
                <a:latin typeface="#9Slide03 Arima Madurai Bold" panose="00000800000000000000" charset="0"/>
                <a:cs typeface="#9Slide03 Arima Madurai Bold" panose="00000800000000000000" charset="0"/>
                <a:sym typeface="+mn-ea"/>
              </a:rPr>
              <a:t>- Thiếu kiến thức khoa học, xã hội.</a:t>
            </a:r>
          </a:p>
          <a:p>
            <a:pPr lvl="0" indent="0" algn="just" fontAlgn="auto">
              <a:lnSpc>
                <a:spcPct val="100000"/>
              </a:lnSpc>
              <a:spcBef>
                <a:spcPts val="600"/>
              </a:spcBef>
              <a:spcAft>
                <a:spcPts val="600"/>
              </a:spcAft>
            </a:pPr>
            <a:r>
              <a:rPr lang="en-US" sz="3400">
                <a:solidFill>
                  <a:srgbClr val="272626"/>
                </a:solidFill>
                <a:latin typeface="#9Slide03 Arima Madurai Bold" panose="00000800000000000000" charset="0"/>
                <a:cs typeface="#9Slide03 Arima Madurai Bold" panose="00000800000000000000" charset="0"/>
                <a:sym typeface="+mn-ea"/>
              </a:rPr>
              <a:t>- Thiếu hiểu biết về bản thân, hạn chế trong quản lí cảm xúc.</a:t>
            </a:r>
          </a:p>
          <a:p>
            <a:pPr lvl="0" indent="0" algn="just" fontAlgn="auto">
              <a:lnSpc>
                <a:spcPct val="100000"/>
              </a:lnSpc>
              <a:spcBef>
                <a:spcPts val="600"/>
              </a:spcBef>
              <a:spcAft>
                <a:spcPts val="600"/>
              </a:spcAft>
            </a:pPr>
            <a:r>
              <a:rPr lang="en-US" sz="3400">
                <a:solidFill>
                  <a:srgbClr val="272626"/>
                </a:solidFill>
                <a:latin typeface="#9Slide03 Arima Madurai Bold" panose="00000800000000000000" charset="0"/>
                <a:cs typeface="#9Slide03 Arima Madurai Bold" panose="00000800000000000000" charset="0"/>
                <a:sym typeface="+mn-ea"/>
              </a:rPr>
              <a:t>- Không hình thành và phát huy được năng lực tự học.</a:t>
            </a:r>
            <a:endParaRPr lang="en-US" sz="3400" u="none">
              <a:solidFill>
                <a:srgbClr val="272626"/>
              </a:solidFill>
              <a:latin typeface="#9Slide03 Arima Madurai Bold" panose="00000800000000000000" charset="0"/>
              <a:cs typeface="#9Slide03 Arima Madurai Bold" panose="00000800000000000000" charset="0"/>
            </a:endParaRPr>
          </a:p>
          <a:p>
            <a:pPr lvl="0" indent="0" algn="just" fontAlgn="auto">
              <a:lnSpc>
                <a:spcPct val="100000"/>
              </a:lnSpc>
              <a:spcBef>
                <a:spcPts val="600"/>
              </a:spcBef>
              <a:spcAft>
                <a:spcPts val="600"/>
              </a:spcAft>
            </a:pPr>
            <a:endParaRPr lang="en-US" sz="3400" u="none">
              <a:solidFill>
                <a:srgbClr val="272626"/>
              </a:solidFill>
              <a:latin typeface="#9Slide03 Arima Madurai Bold" panose="00000800000000000000" charset="0"/>
              <a:cs typeface="#9Slide03 Arima Madurai Bold" panose="00000800000000000000" charset="0"/>
            </a:endParaRPr>
          </a:p>
          <a:p>
            <a:pPr lvl="0" indent="0" algn="just" fontAlgn="auto">
              <a:lnSpc>
                <a:spcPct val="100000"/>
              </a:lnSpc>
              <a:spcBef>
                <a:spcPts val="600"/>
              </a:spcBef>
              <a:spcAft>
                <a:spcPts val="600"/>
              </a:spcAft>
            </a:pPr>
            <a:endParaRPr lang="en-US" sz="3400" u="none">
              <a:solidFill>
                <a:srgbClr val="272626"/>
              </a:solidFill>
              <a:latin typeface="#9Slide03 Arima Madurai Bold" panose="00000800000000000000" charset="0"/>
              <a:cs typeface="#9Slide03 Arima Madurai Bold" panose="00000800000000000000" charset="0"/>
            </a:endParaRPr>
          </a:p>
          <a:p>
            <a:pPr lvl="0" indent="0" algn="just" fontAlgn="auto">
              <a:lnSpc>
                <a:spcPct val="100000"/>
              </a:lnSpc>
              <a:spcBef>
                <a:spcPts val="600"/>
              </a:spcBef>
              <a:spcAft>
                <a:spcPts val="600"/>
              </a:spcAft>
            </a:pPr>
            <a:endParaRPr lang="en-US" sz="3400" u="none">
              <a:solidFill>
                <a:srgbClr val="272626"/>
              </a:solidFill>
              <a:latin typeface="#9Slide03 Arima Madurai Bold" panose="00000800000000000000" charset="0"/>
              <a:cs typeface="#9Slide03 Arima Madurai Bold" panose="00000800000000000000" charset="0"/>
            </a:endParaRPr>
          </a:p>
          <a:p>
            <a:pPr lvl="0" indent="0" algn="just" fontAlgn="auto">
              <a:lnSpc>
                <a:spcPct val="100000"/>
              </a:lnSpc>
              <a:spcBef>
                <a:spcPts val="600"/>
              </a:spcBef>
              <a:spcAft>
                <a:spcPts val="600"/>
              </a:spcAft>
            </a:pPr>
            <a:endParaRPr lang="en-US" sz="3400" u="none">
              <a:solidFill>
                <a:srgbClr val="0070C0"/>
              </a:solidFill>
              <a:latin typeface="#9Slide03 Arima Madurai Bold" panose="00000800000000000000" charset="0"/>
              <a:cs typeface="#9Slide03 Arima Madurai Bold" panose="00000800000000000000" charset="0"/>
            </a:endParaRPr>
          </a:p>
          <a:p>
            <a:pPr lvl="0" indent="0" algn="just" fontAlgn="auto">
              <a:lnSpc>
                <a:spcPct val="100000"/>
              </a:lnSpc>
              <a:spcBef>
                <a:spcPts val="600"/>
              </a:spcBef>
              <a:spcAft>
                <a:spcPts val="600"/>
              </a:spcAft>
            </a:pPr>
            <a:endParaRPr lang="en-US" sz="3400" u="none">
              <a:solidFill>
                <a:srgbClr val="272626"/>
              </a:solidFill>
              <a:latin typeface="#9Slide03 Arima Madurai Bold" panose="00000800000000000000" charset="0"/>
              <a:cs typeface="#9Slide03 Arima Madurai Bold" panose="00000800000000000000" charset="0"/>
            </a:endParaRPr>
          </a:p>
          <a:p>
            <a:pPr lvl="0" indent="0" algn="just" fontAlgn="auto">
              <a:lnSpc>
                <a:spcPct val="100000"/>
              </a:lnSpc>
              <a:spcBef>
                <a:spcPts val="600"/>
              </a:spcBef>
              <a:spcAft>
                <a:spcPts val="600"/>
              </a:spcAft>
            </a:pPr>
            <a:endParaRPr lang="en-US" sz="3400" u="none">
              <a:solidFill>
                <a:srgbClr val="272626"/>
              </a:solidFill>
              <a:latin typeface="#9Slide03 Arima Madurai Bold" panose="00000800000000000000" charset="0"/>
              <a:cs typeface="#9Slide03 Arima Madurai Bold" panose="00000800000000000000" charset="0"/>
            </a:endParaRPr>
          </a:p>
          <a:p>
            <a:pPr lvl="0" indent="0" algn="just" fontAlgn="auto">
              <a:lnSpc>
                <a:spcPct val="100000"/>
              </a:lnSpc>
              <a:spcBef>
                <a:spcPts val="600"/>
              </a:spcBef>
              <a:spcAft>
                <a:spcPts val="600"/>
              </a:spcAft>
            </a:pPr>
            <a:endParaRPr lang="en-US" sz="3400" u="none">
              <a:solidFill>
                <a:srgbClr val="272626"/>
              </a:solidFill>
              <a:latin typeface="#9Slide03 Arima Madurai Bold" panose="00000800000000000000" charset="0"/>
              <a:cs typeface="#9Slide03 Arima Madurai Bold" panose="00000800000000000000" charset="0"/>
            </a:endParaRPr>
          </a:p>
          <a:p>
            <a:pPr lvl="0" indent="0" algn="just" fontAlgn="auto">
              <a:lnSpc>
                <a:spcPct val="100000"/>
              </a:lnSpc>
              <a:spcBef>
                <a:spcPts val="600"/>
              </a:spcBef>
              <a:spcAft>
                <a:spcPts val="600"/>
              </a:spcAft>
            </a:pPr>
            <a:endParaRPr lang="en-US" sz="3400" u="none">
              <a:solidFill>
                <a:srgbClr val="272626"/>
              </a:solidFill>
              <a:latin typeface="#9Slide03 Arima Madurai Bold" panose="00000800000000000000" charset="0"/>
              <a:cs typeface="#9Slide03 Arima Madurai Bold" panose="00000800000000000000" charset="0"/>
            </a:endParaRPr>
          </a:p>
          <a:p>
            <a:pPr marL="0" lvl="0" indent="0" algn="just">
              <a:lnSpc>
                <a:spcPct val="100000"/>
              </a:lnSpc>
              <a:spcBef>
                <a:spcPct val="0"/>
              </a:spcBef>
            </a:pPr>
            <a:endParaRPr lang="en-US" sz="3400" u="none">
              <a:solidFill>
                <a:srgbClr val="0070C0"/>
              </a:solidFill>
              <a:latin typeface="#9Slide03 Arima Madurai Bold" panose="00000800000000000000" charset="0"/>
              <a:cs typeface="#9Slide03 Arima Madurai Bold" panose="0000080000000000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build="p"/>
      <p:bldP spid="20"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1990</Words>
  <Application>Microsoft Office PowerPoint</Application>
  <PresentationFormat>Custom</PresentationFormat>
  <Paragraphs>127</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#9Slide03 BoosterNextFYBlack</vt:lpstr>
      <vt:lpstr>#9Slide07 Bangers</vt:lpstr>
      <vt:lpstr>#9Slide03 Arima Madurai Bold</vt:lpstr>
      <vt:lpstr>#9Slide05 Pattaya</vt:lpstr>
      <vt:lpstr>Arial</vt:lpstr>
      <vt:lpstr>Sriracha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Viết tay Giới thiệu bản thân Tôi Trống Bản thuyết trình Giáo dục</dc:title>
  <dc:creator/>
  <cp:lastModifiedBy>trinhngoctran.tn</cp:lastModifiedBy>
  <cp:revision>11</cp:revision>
  <dcterms:created xsi:type="dcterms:W3CDTF">2006-08-16T00:00:00Z</dcterms:created>
  <dcterms:modified xsi:type="dcterms:W3CDTF">2024-09-24T18:51:40Z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42D5F9A654B84E4F9D9B0830A2D4012A_13</vt:lpwstr>
  </property>
  <property fmtid="{D5CDD505-2E9C-101B-9397-08002B2CF9AE}" pid="3" name="KSOProductBuildVer">
    <vt:lpwstr>1033-12.2.0.18283</vt:lpwstr>
  </property>
</Properties>
</file>